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6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7476"/>
    <p:restoredTop sz="96327"/>
  </p:normalViewPr>
  <p:slideViewPr>
    <p:cSldViewPr snapToGrid="0" snapToObjects="1">
      <p:cViewPr varScale="1">
        <p:scale>
          <a:sx n="75" d="100"/>
          <a:sy n="75" d="100"/>
        </p:scale>
        <p:origin x="160" y="1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930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342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873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409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518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532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17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709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078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928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06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14470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8216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1331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2169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6606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406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735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446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  <p:sldLayoutId id="2147483804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79B13CD5-2EE7-5A91-4BF2-C6DD54140F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226" b="4024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866886-72C5-4246-A885-125749398B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284786"/>
            <a:ext cx="8689976" cy="1831882"/>
          </a:xfrm>
        </p:spPr>
        <p:txBody>
          <a:bodyPr>
            <a:normAutofit fontScale="90000"/>
          </a:bodyPr>
          <a:lstStyle/>
          <a:p>
            <a:br>
              <a:rPr lang="en-GB" b="1" u="sng" dirty="0"/>
            </a:br>
            <a:r>
              <a:rPr lang="en-GB" b="1" u="sng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Hilton worldwide: Hilton Grand VACANTIONS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0C8B73-1D87-1545-8CDE-4073EE1886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2023533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Student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name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Petru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Cucu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Student ID: 2213956</a:t>
            </a:r>
          </a:p>
          <a:p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Module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Hospitality and Guest Services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Module code: bmih4003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Tutor: Muhammad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cassamo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19637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9C38E-D775-5F4C-AA68-2070509CF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CONTENT OF PRESENTATION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5F5D92-DC58-DE44-B5E3-6C45F53E37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9667" y="1104900"/>
            <a:ext cx="6832600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80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F2B33-4E0D-B34D-9830-E25D389ED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2682" y="-200152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 b="1" u="sng" dirty="0"/>
              <a:t>INTRO…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A79C62-95E4-A344-B7AA-FCD4D44EC2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345" y="1908313"/>
            <a:ext cx="7189728" cy="4420351"/>
          </a:xfrm>
          <a:prstGeom prst="rect">
            <a:avLst/>
          </a:prstGeom>
        </p:spPr>
      </p:pic>
      <p:pic>
        <p:nvPicPr>
          <p:cNvPr id="7" name="Picture 2" descr="Hilton Grand Vacations Reports Record Third Quarter 2022 Results | Business  Wire">
            <a:extLst>
              <a:ext uri="{FF2B5EF4-FFF2-40B4-BE49-F238E27FC236}">
                <a16:creationId xmlns:a16="http://schemas.microsoft.com/office/drawing/2014/main" id="{C7AD440E-4886-E94A-B93D-FCC449604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264" y="2367585"/>
            <a:ext cx="4450081" cy="309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0652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he Servqual Model - Definition, Dimensions, Gaps and Advantages Service |  Marketing91">
            <a:extLst>
              <a:ext uri="{FF2B5EF4-FFF2-40B4-BE49-F238E27FC236}">
                <a16:creationId xmlns:a16="http://schemas.microsoft.com/office/drawing/2014/main" id="{E4BC7434-D59C-9244-B5C6-2DE0D8C856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4" r="6468"/>
          <a:stretch/>
        </p:blipFill>
        <p:spPr bwMode="auto">
          <a:xfrm>
            <a:off x="6278880" y="2013571"/>
            <a:ext cx="5576972" cy="3549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2056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E6525B-AB19-0941-8CC0-B52B5FFAE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40831"/>
            <a:ext cx="7376786" cy="1573863"/>
          </a:xfrm>
        </p:spPr>
        <p:txBody>
          <a:bodyPr>
            <a:normAutofit/>
          </a:bodyPr>
          <a:lstStyle/>
          <a:p>
            <a:r>
              <a:rPr lang="en-GB" b="1" u="sng" dirty="0"/>
              <a:t>Guest services: an 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D501F9E-11E2-7749-84EB-1F7CB5579B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3" y="2280603"/>
            <a:ext cx="5943600" cy="424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354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ilton Grand Vacations - Wikipedia">
            <a:extLst>
              <a:ext uri="{FF2B5EF4-FFF2-40B4-BE49-F238E27FC236}">
                <a16:creationId xmlns:a16="http://schemas.microsoft.com/office/drawing/2014/main" id="{0A880EE1-12D5-7341-9E01-2BE5ADBFAE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08806" y="698305"/>
            <a:ext cx="4096041" cy="5461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2056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0E27AD-EB11-DB49-98FE-C43A591E1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283" y="783820"/>
            <a:ext cx="6096000" cy="1573863"/>
          </a:xfrm>
        </p:spPr>
        <p:txBody>
          <a:bodyPr>
            <a:normAutofit/>
          </a:bodyPr>
          <a:lstStyle/>
          <a:p>
            <a:r>
              <a:rPr lang="en-GB" b="1" u="sng" dirty="0"/>
              <a:t>The selected brand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E50E1E-7A56-D545-B499-EECA5E943E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283" y="2152747"/>
            <a:ext cx="7404100" cy="435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758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AE413-A280-B940-AB65-913076221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7" y="237743"/>
            <a:ext cx="7463079" cy="1783080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400" b="1" u="sng" dirty="0"/>
              <a:t>The selected brand: target market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A6081BA8-6399-044D-B63D-F6A951A9A1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81079"/>
            <a:ext cx="4014216" cy="267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A1FCF351-4AA9-8D4A-A486-2B9A6B3E38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8880" y="4041647"/>
            <a:ext cx="4014215" cy="267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517000-2E22-D34B-84AC-030D48A0FF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4546" y="2312545"/>
            <a:ext cx="6972300" cy="401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218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948407A4-2831-5443-9F5F-89D48B1B84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28" r="31357"/>
          <a:stretch/>
        </p:blipFill>
        <p:spPr bwMode="auto">
          <a:xfrm>
            <a:off x="20" y="10"/>
            <a:ext cx="402474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9" name="Rectangle 5128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31" name="Picture 5130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D0B880-A911-4547-875D-28C2B35B7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dirty="0"/>
              <a:t>role and nature: guest services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76B3F2-20D3-474B-9351-2DD12FF97D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1452" y="2416913"/>
            <a:ext cx="6731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781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492C2-E4ED-3E4B-898D-A811E376B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800" dirty="0"/>
              <a:t>DUTY OF GUEST SERVICES</a:t>
            </a:r>
          </a:p>
        </p:txBody>
      </p:sp>
      <p:pic>
        <p:nvPicPr>
          <p:cNvPr id="6146" name="Picture 2" descr="How hospitality students see their future in the industry">
            <a:extLst>
              <a:ext uri="{FF2B5EF4-FFF2-40B4-BE49-F238E27FC236}">
                <a16:creationId xmlns:a16="http://schemas.microsoft.com/office/drawing/2014/main" id="{81833DAF-2DE0-F540-8A7A-684096F297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26" r="35636" b="-1"/>
          <a:stretch/>
        </p:blipFill>
        <p:spPr bwMode="auto">
          <a:xfrm>
            <a:off x="6145422" y="640080"/>
            <a:ext cx="5366220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AE2D67A-2C86-7F4F-9E9D-605CD7FE1C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123" y="2242820"/>
            <a:ext cx="5016500" cy="39751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93395B-AAC1-3147-BDEE-B43702609026}"/>
              </a:ext>
            </a:extLst>
          </p:cNvPr>
          <p:cNvSpPr txBox="1"/>
          <p:nvPr/>
        </p:nvSpPr>
        <p:spPr>
          <a:xfrm>
            <a:off x="433324" y="6033254"/>
            <a:ext cx="4449064" cy="84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W s d e r t y h j n v c x s d g s d e r t y h j n v c x s d g s d e r t y h j n v c x s d g s d e r t y h j n v c x s d g s d e r t y h j n v c x s d g s d e r t y h j n v c x s d g d e r t y h j n v c x s d g s d e r t y h j n v c x s d g s d e r t y h j n v c x s d g s d e r t y h j n v c x s d g s d e r t y h j n v c x s d g r t y h j n v c x s d g s d e r t y h j n v c x s d g s d e r t y h j n v c x s d g s d e r t y h j n v c x s d g s d e r t y h j n v c x  d g</a:t>
            </a:r>
          </a:p>
          <a:p>
            <a:endParaRPr lang="en-GB" sz="700" dirty="0"/>
          </a:p>
          <a:p>
            <a:endParaRPr lang="en-GB" sz="700" dirty="0">
              <a:solidFill>
                <a:schemeClr val="bg1"/>
              </a:solidFill>
            </a:endParaRPr>
          </a:p>
          <a:p>
            <a:endParaRPr lang="en-GB" sz="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7139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96872-D552-9C4C-A225-3133D5342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1F0D62-20B1-1242-9B8A-8B81492499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74" y="2042744"/>
            <a:ext cx="10401300" cy="34417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F2C8B45-4EDF-704B-91E5-1086E06FA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468" y="5270500"/>
            <a:ext cx="10033000" cy="158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16058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{2FFD6F04-5E39-E946-AF8B-2494690F2443}tf10001073_mac</Template>
  <TotalTime>52</TotalTime>
  <Words>297</Words>
  <Application>Microsoft Macintosh PowerPoint</Application>
  <PresentationFormat>Widescreen</PresentationFormat>
  <Paragraphs>16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Tw Cen MT</vt:lpstr>
      <vt:lpstr>Droplet</vt:lpstr>
      <vt:lpstr> Hilton worldwide: Hilton Grand VACANTIONS</vt:lpstr>
      <vt:lpstr>CONTENT OF PRESENTATION</vt:lpstr>
      <vt:lpstr>INTRO…</vt:lpstr>
      <vt:lpstr>Guest services: an introduction</vt:lpstr>
      <vt:lpstr>The selected brand </vt:lpstr>
      <vt:lpstr>The selected brand: target market</vt:lpstr>
      <vt:lpstr>role and nature: guest services</vt:lpstr>
      <vt:lpstr>DUTY OF GUEST SERVICES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Services -NYX HOTEL LONDON HOLBORN-</dc:title>
  <dc:creator>Policica Dansatoarea</dc:creator>
  <cp:lastModifiedBy>Policica Dansatoarea</cp:lastModifiedBy>
  <cp:revision>4</cp:revision>
  <dcterms:created xsi:type="dcterms:W3CDTF">2022-10-24T04:57:19Z</dcterms:created>
  <dcterms:modified xsi:type="dcterms:W3CDTF">2023-02-07T10:06:39Z</dcterms:modified>
</cp:coreProperties>
</file>