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34"/>
  </p:notesMasterIdLst>
  <p:sldIdLst>
    <p:sldId id="280" r:id="rId2"/>
    <p:sldId id="328" r:id="rId3"/>
    <p:sldId id="329" r:id="rId4"/>
    <p:sldId id="330" r:id="rId5"/>
    <p:sldId id="271" r:id="rId6"/>
    <p:sldId id="285" r:id="rId7"/>
    <p:sldId id="286" r:id="rId8"/>
    <p:sldId id="323" r:id="rId9"/>
    <p:sldId id="325" r:id="rId10"/>
    <p:sldId id="294" r:id="rId11"/>
    <p:sldId id="319" r:id="rId12"/>
    <p:sldId id="289" r:id="rId13"/>
    <p:sldId id="312" r:id="rId14"/>
    <p:sldId id="287" r:id="rId15"/>
    <p:sldId id="288" r:id="rId16"/>
    <p:sldId id="311" r:id="rId17"/>
    <p:sldId id="299" r:id="rId18"/>
    <p:sldId id="313" r:id="rId19"/>
    <p:sldId id="324" r:id="rId20"/>
    <p:sldId id="302" r:id="rId21"/>
    <p:sldId id="316" r:id="rId22"/>
    <p:sldId id="303" r:id="rId23"/>
    <p:sldId id="314" r:id="rId24"/>
    <p:sldId id="315" r:id="rId25"/>
    <p:sldId id="305" r:id="rId26"/>
    <p:sldId id="317" r:id="rId27"/>
    <p:sldId id="326" r:id="rId28"/>
    <p:sldId id="320" r:id="rId29"/>
    <p:sldId id="321" r:id="rId30"/>
    <p:sldId id="322" r:id="rId31"/>
    <p:sldId id="331" r:id="rId32"/>
    <p:sldId id="318" r:id="rId33"/>
  </p:sldIdLst>
  <p:sldSz cx="9144000" cy="6858000" type="screen4x3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7434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0" d="100"/>
          <a:sy n="60" d="100"/>
        </p:scale>
        <p:origin x="-902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D88850-44D1-49D2-BB82-99EB67330313}" type="datetimeFigureOut">
              <a:rPr lang="zh-CN" altLang="en-US" smtClean="0"/>
              <a:pPr/>
              <a:t>2013/2/2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3B6C58-484A-4259-8EAE-D1DD94261069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2667742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2B22BB-890E-4377-A04E-F23924199B01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9092724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/>
        </p:nvSpPr>
        <p:spPr>
          <a:xfrm>
            <a:off x="685800" y="3196686"/>
            <a:ext cx="7772400" cy="18000"/>
          </a:xfrm>
          <a:prstGeom prst="rect">
            <a:avLst/>
          </a:prstGeom>
          <a:gradFill>
            <a:gsLst>
              <a:gs pos="0">
                <a:schemeClr val="accent1">
                  <a:tint val="40000"/>
                  <a:alpha val="20000"/>
                </a:schemeClr>
              </a:gs>
              <a:gs pos="50000">
                <a:schemeClr val="accent1">
                  <a:alpha val="40000"/>
                </a:schemeClr>
              </a:gs>
              <a:gs pos="100000">
                <a:schemeClr val="accent1">
                  <a:tint val="40000"/>
                  <a:alpha val="50000"/>
                </a:schemeClr>
              </a:gs>
            </a:gsLst>
            <a:lin ang="0" scaled="1"/>
          </a:gra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1676401"/>
            <a:ext cx="7772400" cy="1538286"/>
          </a:xfrm>
        </p:spPr>
        <p:txBody>
          <a:bodyPr anchor="b"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214686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zh-CN" altLang="en-US" smtClean="0"/>
              <a:t>单击此处编辑母版副标题样式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3909D-7F06-4341-8E0D-FF3E8CF721E7}" type="datetimeFigureOut">
              <a:rPr lang="zh-CN" altLang="en-US" smtClean="0"/>
              <a:pPr/>
              <a:t>2013/2/2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E6D54-0522-4790-B1FD-E3B8CA52C044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/>
        </p:nvSpPr>
        <p:spPr>
          <a:xfrm>
            <a:off x="457200" y="1410736"/>
            <a:ext cx="8229600" cy="18000"/>
          </a:xfrm>
          <a:prstGeom prst="rect">
            <a:avLst/>
          </a:prstGeom>
          <a:gradFill>
            <a:gsLst>
              <a:gs pos="0">
                <a:schemeClr val="accent1">
                  <a:tint val="40000"/>
                  <a:alpha val="20000"/>
                </a:schemeClr>
              </a:gs>
              <a:gs pos="50000">
                <a:schemeClr val="accent1">
                  <a:alpha val="40000"/>
                </a:schemeClr>
              </a:gs>
              <a:gs pos="100000">
                <a:schemeClr val="accent1">
                  <a:tint val="40000"/>
                  <a:alpha val="50000"/>
                </a:schemeClr>
              </a:gs>
            </a:gsLst>
            <a:lin ang="0" scaled="1"/>
          </a:gra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73152" y="6400800"/>
            <a:ext cx="3200400" cy="283800"/>
          </a:xfrm>
        </p:spPr>
        <p:txBody>
          <a:bodyPr/>
          <a:lstStyle/>
          <a:p>
            <a:fld id="{A053909D-7F06-4341-8E0D-FF3E8CF721E7}" type="datetimeFigureOut">
              <a:rPr lang="zh-CN" altLang="en-US" smtClean="0"/>
              <a:pPr/>
              <a:t>2013/2/2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5330952" y="6400800"/>
            <a:ext cx="3733800" cy="283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E6D54-0522-4790-B1FD-E3B8CA52C044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/>
        </p:nvSpPr>
        <p:spPr>
          <a:xfrm>
            <a:off x="685800" y="3143248"/>
            <a:ext cx="7772400" cy="18000"/>
          </a:xfrm>
          <a:prstGeom prst="rect">
            <a:avLst/>
          </a:prstGeom>
          <a:gradFill>
            <a:gsLst>
              <a:gs pos="0">
                <a:schemeClr val="accent1">
                  <a:tint val="40000"/>
                  <a:alpha val="20000"/>
                </a:schemeClr>
              </a:gs>
              <a:gs pos="50000">
                <a:schemeClr val="accent1">
                  <a:alpha val="40000"/>
                </a:schemeClr>
              </a:gs>
              <a:gs pos="100000">
                <a:schemeClr val="accent1">
                  <a:tint val="40000"/>
                  <a:alpha val="50000"/>
                </a:schemeClr>
              </a:gs>
            </a:gsLst>
            <a:lin ang="0" scaled="1"/>
          </a:gra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3143248"/>
            <a:ext cx="7772400" cy="1362075"/>
          </a:xfrm>
        </p:spPr>
        <p:txBody>
          <a:bodyPr anchor="t"/>
          <a:lstStyle>
            <a:lvl1pPr algn="ctr">
              <a:defRPr sz="4000" b="0" cap="all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1643061"/>
            <a:ext cx="7772400" cy="1500187"/>
          </a:xfrm>
        </p:spPr>
        <p:txBody>
          <a:bodyPr anchor="b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3909D-7F06-4341-8E0D-FF3E8CF721E7}" type="datetimeFigureOut">
              <a:rPr lang="zh-CN" altLang="en-US" smtClean="0"/>
              <a:pPr/>
              <a:t>2013/2/2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E6D54-0522-4790-B1FD-E3B8CA52C044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/>
        </p:nvSpPr>
        <p:spPr>
          <a:xfrm>
            <a:off x="457200" y="1410736"/>
            <a:ext cx="8229600" cy="18000"/>
          </a:xfrm>
          <a:prstGeom prst="rect">
            <a:avLst/>
          </a:prstGeom>
          <a:gradFill>
            <a:gsLst>
              <a:gs pos="0">
                <a:schemeClr val="accent1">
                  <a:tint val="40000"/>
                  <a:alpha val="20000"/>
                </a:schemeClr>
              </a:gs>
              <a:gs pos="50000">
                <a:schemeClr val="accent1">
                  <a:alpha val="40000"/>
                </a:schemeClr>
              </a:gs>
              <a:gs pos="100000">
                <a:schemeClr val="accent1">
                  <a:tint val="40000"/>
                  <a:alpha val="50000"/>
                </a:schemeClr>
              </a:gs>
            </a:gsLst>
            <a:lin ang="0" scaled="1"/>
          </a:gra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3909D-7F06-4341-8E0D-FF3E8CF721E7}" type="datetimeFigureOut">
              <a:rPr lang="zh-CN" altLang="en-US" smtClean="0"/>
              <a:pPr/>
              <a:t>2013/2/2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E6D54-0522-4790-B1FD-E3B8CA52C044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/>
          <p:cNvSpPr/>
          <p:nvPr/>
        </p:nvSpPr>
        <p:spPr>
          <a:xfrm>
            <a:off x="457200" y="1410736"/>
            <a:ext cx="8229600" cy="18000"/>
          </a:xfrm>
          <a:prstGeom prst="rect">
            <a:avLst/>
          </a:prstGeom>
          <a:gradFill>
            <a:gsLst>
              <a:gs pos="0">
                <a:schemeClr val="accent1">
                  <a:tint val="40000"/>
                  <a:alpha val="20000"/>
                </a:schemeClr>
              </a:gs>
              <a:gs pos="50000">
                <a:schemeClr val="accent1">
                  <a:alpha val="40000"/>
                </a:schemeClr>
              </a:gs>
              <a:gs pos="100000">
                <a:schemeClr val="accent1">
                  <a:tint val="40000"/>
                  <a:alpha val="50000"/>
                </a:schemeClr>
              </a:gs>
            </a:gsLst>
            <a:lin ang="0" scaled="1"/>
          </a:gra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>
                <a:effectLst>
                  <a:outerShdw blurRad="50800" dist="25400" dir="5400000" algn="tl" rotWithShape="0">
                    <a:srgbClr val="000000">
                      <a:alpha val="43137"/>
                    </a:srgbClr>
                  </a:outerShdw>
                </a:effectLst>
              </a:defRPr>
            </a:lvl1pPr>
            <a:lvl2pPr marL="457200" indent="0">
              <a:buNone/>
              <a:defRPr sz="2000" b="1">
                <a:effectLst>
                  <a:outerShdw blurRad="50800" dist="25400" dir="5400000" algn="tl" rotWithShape="0">
                    <a:srgbClr val="000000">
                      <a:alpha val="43137"/>
                    </a:srgbClr>
                  </a:outerShdw>
                </a:effectLst>
              </a:defRPr>
            </a:lvl2pPr>
            <a:lvl3pPr marL="914400" indent="0">
              <a:buNone/>
              <a:defRPr sz="1800" b="1">
                <a:effectLst>
                  <a:outerShdw blurRad="50800" dist="25400" dir="5400000" algn="tl" rotWithShape="0">
                    <a:srgbClr val="000000">
                      <a:alpha val="43137"/>
                    </a:srgbClr>
                  </a:outerShdw>
                </a:effectLst>
              </a:defRPr>
            </a:lvl3pPr>
            <a:lvl4pPr marL="1371600" indent="0">
              <a:buNone/>
              <a:defRPr sz="1600" b="1">
                <a:effectLst>
                  <a:outerShdw blurRad="50800" dist="25400" dir="5400000" algn="tl" rotWithShape="0">
                    <a:srgbClr val="000000">
                      <a:alpha val="43137"/>
                    </a:srgbClr>
                  </a:outerShdw>
                </a:effectLst>
              </a:defRPr>
            </a:lvl4pPr>
            <a:lvl5pPr marL="1828800" indent="0">
              <a:buNone/>
              <a:defRPr sz="1600" b="1">
                <a:effectLst>
                  <a:outerShdw blurRad="50800" dist="25400" dir="5400000" algn="tl" rotWithShape="0">
                    <a:srgbClr val="000000">
                      <a:alpha val="43137"/>
                    </a:srgbClr>
                  </a:outerShdw>
                </a:effectLst>
              </a:defRPr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>
                <a:effectLst>
                  <a:outerShdw blurRad="50800" dist="25400" dir="5400000" algn="tl" rotWithShape="0">
                    <a:srgbClr val="000000">
                      <a:alpha val="43137"/>
                    </a:srgbClr>
                  </a:outerShdw>
                </a:effectLst>
              </a:defRPr>
            </a:lvl1pPr>
            <a:lvl2pPr marL="457200" indent="0">
              <a:buNone/>
              <a:defRPr sz="2000" b="1">
                <a:effectLst>
                  <a:outerShdw blurRad="50800" dist="25400" dir="5400000" algn="tl" rotWithShape="0">
                    <a:srgbClr val="000000">
                      <a:alpha val="43137"/>
                    </a:srgbClr>
                  </a:outerShdw>
                </a:effectLst>
              </a:defRPr>
            </a:lvl2pPr>
            <a:lvl3pPr marL="914400" indent="0">
              <a:buNone/>
              <a:defRPr sz="1800" b="1">
                <a:effectLst>
                  <a:outerShdw blurRad="50800" dist="25400" dir="5400000" algn="tl" rotWithShape="0">
                    <a:srgbClr val="000000">
                      <a:alpha val="43137"/>
                    </a:srgbClr>
                  </a:outerShdw>
                </a:effectLst>
              </a:defRPr>
            </a:lvl3pPr>
            <a:lvl4pPr marL="1371600" indent="0">
              <a:buNone/>
              <a:defRPr sz="1600" b="1">
                <a:effectLst>
                  <a:outerShdw blurRad="50800" dist="25400" dir="5400000" algn="tl" rotWithShape="0">
                    <a:srgbClr val="000000">
                      <a:alpha val="43137"/>
                    </a:srgbClr>
                  </a:outerShdw>
                </a:effectLst>
              </a:defRPr>
            </a:lvl4pPr>
            <a:lvl5pPr marL="1828800" indent="0">
              <a:buNone/>
              <a:defRPr sz="1600" b="1">
                <a:effectLst>
                  <a:outerShdw blurRad="50800" dist="25400" dir="5400000" algn="tl" rotWithShape="0">
                    <a:srgbClr val="000000">
                      <a:alpha val="43137"/>
                    </a:srgbClr>
                  </a:outerShdw>
                </a:effectLst>
              </a:defRPr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3909D-7F06-4341-8E0D-FF3E8CF721E7}" type="datetimeFigureOut">
              <a:rPr lang="zh-CN" altLang="en-US" smtClean="0"/>
              <a:pPr/>
              <a:t>2013/2/2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E6D54-0522-4790-B1FD-E3B8CA52C044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矩形 5"/>
          <p:cNvSpPr/>
          <p:nvPr/>
        </p:nvSpPr>
        <p:spPr>
          <a:xfrm>
            <a:off x="457200" y="1410736"/>
            <a:ext cx="8229600" cy="18000"/>
          </a:xfrm>
          <a:prstGeom prst="rect">
            <a:avLst/>
          </a:prstGeom>
          <a:gradFill>
            <a:gsLst>
              <a:gs pos="0">
                <a:schemeClr val="accent1">
                  <a:tint val="40000"/>
                  <a:alpha val="20000"/>
                </a:schemeClr>
              </a:gs>
              <a:gs pos="50000">
                <a:schemeClr val="accent1">
                  <a:alpha val="40000"/>
                </a:schemeClr>
              </a:gs>
              <a:gs pos="100000">
                <a:schemeClr val="accent1">
                  <a:tint val="40000"/>
                  <a:alpha val="50000"/>
                </a:schemeClr>
              </a:gs>
            </a:gsLst>
            <a:lin ang="0" scaled="1"/>
          </a:gra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3909D-7F06-4341-8E0D-FF3E8CF721E7}" type="datetimeFigureOut">
              <a:rPr lang="zh-CN" altLang="en-US" smtClean="0"/>
              <a:pPr/>
              <a:t>2013/2/2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E6D54-0522-4790-B1FD-E3B8CA52C044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3909D-7F06-4341-8E0D-FF3E8CF721E7}" type="datetimeFigureOut">
              <a:rPr lang="zh-CN" altLang="en-US" smtClean="0"/>
              <a:pPr/>
              <a:t>2013/2/2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E6D54-0522-4790-B1FD-E3B8CA52C044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/>
        </p:nvSpPr>
        <p:spPr>
          <a:xfrm>
            <a:off x="2786050" y="1053546"/>
            <a:ext cx="5904000" cy="18000"/>
          </a:xfrm>
          <a:prstGeom prst="rect">
            <a:avLst/>
          </a:prstGeom>
          <a:gradFill>
            <a:gsLst>
              <a:gs pos="0">
                <a:schemeClr val="accent1">
                  <a:tint val="40000"/>
                  <a:alpha val="20000"/>
                </a:schemeClr>
              </a:gs>
              <a:gs pos="50000">
                <a:schemeClr val="accent1">
                  <a:alpha val="40000"/>
                </a:schemeClr>
              </a:gs>
              <a:gs pos="100000">
                <a:schemeClr val="accent1">
                  <a:tint val="40000"/>
                  <a:alpha val="50000"/>
                </a:schemeClr>
              </a:gs>
            </a:gsLst>
            <a:lin ang="0" scaled="1"/>
          </a:gra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786050" y="228600"/>
            <a:ext cx="5900752" cy="842946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786050" y="1142984"/>
            <a:ext cx="5900750" cy="5143536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5" y="1142984"/>
            <a:ext cx="2257408" cy="5143536"/>
          </a:xfrm>
        </p:spPr>
        <p:txBody>
          <a:bodyPr anchor="ctr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3909D-7F06-4341-8E0D-FF3E8CF721E7}" type="datetimeFigureOut">
              <a:rPr lang="zh-CN" altLang="en-US" smtClean="0"/>
              <a:pPr/>
              <a:t>2013/2/2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E6D54-0522-4790-B1FD-E3B8CA52C044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33400" y="304800"/>
            <a:ext cx="6400800" cy="685800"/>
          </a:xfrm>
        </p:spPr>
        <p:txBody>
          <a:bodyPr anchor="ctr"/>
          <a:lstStyle>
            <a:lvl1pPr algn="l">
              <a:defRPr sz="2400" b="0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701552" y="1143000"/>
            <a:ext cx="7223248" cy="3980172"/>
          </a:xfrm>
          <a:prstGeom prst="roundRect">
            <a:avLst>
              <a:gd name="adj" fmla="val 18278"/>
            </a:avLst>
          </a:prstGeom>
          <a:solidFill>
            <a:schemeClr val="accent1">
              <a:tint val="40000"/>
            </a:schemeClr>
          </a:solidFill>
          <a:ln w="50800" cap="rnd">
            <a:gradFill flip="none" rotWithShape="1">
              <a:gsLst>
                <a:gs pos="0">
                  <a:schemeClr val="accent1">
                    <a:shade val="50000"/>
                  </a:schemeClr>
                </a:gs>
                <a:gs pos="20000">
                  <a:schemeClr val="accent2">
                    <a:shade val="50000"/>
                  </a:schemeClr>
                </a:gs>
                <a:gs pos="40000">
                  <a:schemeClr val="accent3">
                    <a:shade val="50000"/>
                  </a:schemeClr>
                </a:gs>
                <a:gs pos="60000">
                  <a:schemeClr val="accent4">
                    <a:shade val="50000"/>
                  </a:schemeClr>
                </a:gs>
                <a:gs pos="80000">
                  <a:schemeClr val="accent5">
                    <a:shade val="50000"/>
                  </a:schemeClr>
                </a:gs>
                <a:gs pos="100000">
                  <a:schemeClr val="accent6">
                    <a:shade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round/>
          </a:ln>
          <a:effectLst>
            <a:outerShdw blurRad="50800" dist="38100" dir="5400000" algn="tl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zh-CN" altLang="en-US" smtClean="0"/>
              <a:t>单击图标添加图片</a:t>
            </a:r>
            <a:endParaRPr kumimoji="0" 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62200" y="5410200"/>
            <a:ext cx="5657888" cy="804862"/>
          </a:xfrm>
        </p:spPr>
        <p:txBody>
          <a:bodyPr anchor="ctr"/>
          <a:lstStyle>
            <a:lvl1pPr marL="0" indent="0" algn="r">
              <a:buNone/>
              <a:defRPr sz="1200" b="0"/>
            </a:lvl1pPr>
            <a:lvl2pPr marL="457200" indent="0" algn="r">
              <a:buNone/>
              <a:defRPr sz="1200" b="0"/>
            </a:lvl2pPr>
            <a:lvl3pPr marL="914400" indent="0" algn="r">
              <a:buNone/>
              <a:defRPr sz="1200" b="0"/>
            </a:lvl3pPr>
            <a:lvl4pPr marL="1371600" indent="0" algn="r">
              <a:buNone/>
              <a:defRPr sz="1200" b="0"/>
            </a:lvl4pPr>
            <a:lvl5pPr marL="1828800" indent="0" algn="r">
              <a:buNone/>
              <a:defRPr sz="1200" b="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3909D-7F06-4341-8E0D-FF3E8CF721E7}" type="datetimeFigureOut">
              <a:rPr lang="zh-CN" altLang="en-US" smtClean="0"/>
              <a:pPr/>
              <a:t>2013/2/2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E6D54-0522-4790-B1FD-E3B8CA52C044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3909D-7F06-4341-8E0D-FF3E8CF721E7}" type="datetimeFigureOut">
              <a:rPr lang="zh-CN" altLang="en-US" smtClean="0"/>
              <a:pPr/>
              <a:t>2013/2/2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E6D54-0522-4790-B1FD-E3B8CA52C044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457200" y="1410736"/>
            <a:ext cx="8229600" cy="18000"/>
          </a:xfrm>
          <a:prstGeom prst="rect">
            <a:avLst/>
          </a:prstGeom>
          <a:gradFill>
            <a:gsLst>
              <a:gs pos="0">
                <a:schemeClr val="accent1">
                  <a:tint val="40000"/>
                  <a:alpha val="20000"/>
                </a:schemeClr>
              </a:gs>
              <a:gs pos="50000">
                <a:schemeClr val="accent1">
                  <a:alpha val="40000"/>
                </a:schemeClr>
              </a:gs>
              <a:gs pos="100000">
                <a:schemeClr val="accent1">
                  <a:tint val="40000"/>
                  <a:alpha val="50000"/>
                </a:schemeClr>
              </a:gs>
            </a:gsLst>
            <a:lin ang="0" scaled="1"/>
          </a:gra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7215206" y="274638"/>
            <a:ext cx="1471594" cy="6011882"/>
          </a:xfrm>
        </p:spPr>
        <p:txBody>
          <a:bodyPr vert="eaVert"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686568" cy="6011882"/>
          </a:xfrm>
        </p:spPr>
        <p:txBody>
          <a:bodyPr vert="eaVert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3909D-7F06-4341-8E0D-FF3E8CF721E7}" type="datetimeFigureOut">
              <a:rPr lang="zh-CN" altLang="en-US" smtClean="0"/>
              <a:pPr/>
              <a:t>2013/2/2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E6D54-0522-4790-B1FD-E3B8CA52C044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/>
        </p:nvSpPr>
        <p:spPr>
          <a:xfrm>
            <a:off x="0" y="6678000"/>
            <a:ext cx="9144000" cy="180000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50000">
                <a:schemeClr val="accent1">
                  <a:tint val="2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0" scaled="1"/>
          </a:gra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686320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  <a:p>
            <a:pPr lvl="1" eaLnBrk="1" latinLnBrk="0" hangingPunct="1"/>
            <a:r>
              <a:rPr kumimoji="0" lang="zh-CN" altLang="en-US" smtClean="0"/>
              <a:t>第二级</a:t>
            </a:r>
          </a:p>
          <a:p>
            <a:pPr lvl="2" eaLnBrk="1" latinLnBrk="0" hangingPunct="1"/>
            <a:r>
              <a:rPr kumimoji="0" lang="zh-CN" altLang="en-US" smtClean="0"/>
              <a:t>第三级</a:t>
            </a:r>
          </a:p>
          <a:p>
            <a:pPr lvl="3" eaLnBrk="1" latinLnBrk="0" hangingPunct="1"/>
            <a:r>
              <a:rPr kumimoji="0" lang="zh-CN" altLang="en-US" smtClean="0"/>
              <a:t>第四级</a:t>
            </a:r>
          </a:p>
          <a:p>
            <a:pPr lvl="4" eaLnBrk="1" latinLnBrk="0" hangingPunct="1"/>
            <a:r>
              <a:rPr kumimoji="0"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76200" y="6400800"/>
            <a:ext cx="3200400" cy="283800"/>
          </a:xfrm>
          <a:prstGeom prst="rect">
            <a:avLst/>
          </a:prstGeom>
        </p:spPr>
        <p:txBody>
          <a:bodyPr vert="horz" rtlCol="0" anchor="b"/>
          <a:lstStyle>
            <a:lvl1pPr algn="l" eaLnBrk="1" latinLnBrk="0" hangingPunct="1">
              <a:defRPr kumimoji="0" sz="110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</a:lstStyle>
          <a:p>
            <a:fld id="{A053909D-7F06-4341-8E0D-FF3E8CF721E7}" type="datetimeFigureOut">
              <a:rPr lang="zh-CN" altLang="en-US" smtClean="0"/>
              <a:pPr/>
              <a:t>2013/2/2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5334000" y="6400800"/>
            <a:ext cx="3733800" cy="283800"/>
          </a:xfrm>
          <a:prstGeom prst="rect">
            <a:avLst/>
          </a:prstGeom>
        </p:spPr>
        <p:txBody>
          <a:bodyPr vert="horz" rtlCol="0" anchor="ctr"/>
          <a:lstStyle>
            <a:lvl1pPr algn="r" eaLnBrk="1" latinLnBrk="0" hangingPunct="1">
              <a:defRPr kumimoji="0" sz="110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4114800" y="6400800"/>
            <a:ext cx="914400" cy="283464"/>
          </a:xfrm>
          <a:prstGeom prst="rect">
            <a:avLst/>
          </a:prstGeom>
          <a:noFill/>
        </p:spPr>
        <p:txBody>
          <a:bodyPr vert="horz" lIns="45720" rIns="45720" rtlCol="0" anchor="ctr"/>
          <a:lstStyle>
            <a:lvl1pPr algn="ctr" eaLnBrk="1" latinLnBrk="0" hangingPunct="1">
              <a:defRPr kumimoji="0" sz="1100" b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</a:lstStyle>
          <a:p>
            <a:fld id="{268E6D54-0522-4790-B1FD-E3B8CA52C044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8" name="矩形 7"/>
          <p:cNvSpPr/>
          <p:nvPr/>
        </p:nvSpPr>
        <p:spPr>
          <a:xfrm>
            <a:off x="0" y="0"/>
            <a:ext cx="9144000" cy="108000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50000">
                <a:schemeClr val="accent1">
                  <a:tint val="2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0" scaled="1"/>
          </a:gra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ß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Þ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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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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gif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>
                <a:solidFill>
                  <a:schemeClr val="tx1"/>
                </a:solidFill>
                <a:effectLst/>
              </a:rPr>
              <a:t>Revise:  date and time</a:t>
            </a:r>
            <a:r>
              <a:rPr lang="en-GB" dirty="0">
                <a:solidFill>
                  <a:schemeClr val="tx1"/>
                </a:solidFill>
                <a:effectLst/>
              </a:rPr>
              <a:t/>
            </a:r>
            <a:br>
              <a:rPr lang="en-GB" dirty="0">
                <a:solidFill>
                  <a:schemeClr val="tx1"/>
                </a:solidFill>
                <a:effectLst/>
              </a:rPr>
            </a:br>
            <a:endParaRPr lang="zh-CN" altLang="en-US" dirty="0">
              <a:solidFill>
                <a:schemeClr val="tx1"/>
              </a:solidFill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altLang="zh-CN" dirty="0" smtClean="0"/>
              <a:t>Chinese (Mandarin) Phonetics </a:t>
            </a:r>
            <a:endParaRPr lang="zh-CN" altLang="en-US" dirty="0"/>
          </a:p>
        </p:txBody>
      </p:sp>
      <p:sp>
        <p:nvSpPr>
          <p:cNvPr id="11267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dirty="0" smtClean="0"/>
              <a:t>1  </a:t>
            </a:r>
            <a:r>
              <a:rPr lang="en-US" altLang="zh-CN" dirty="0" err="1" smtClean="0"/>
              <a:t>iao</a:t>
            </a:r>
            <a:endParaRPr lang="zh-CN" altLang="en-US" dirty="0" smtClean="0"/>
          </a:p>
          <a:p>
            <a:r>
              <a:rPr lang="en-US" dirty="0" smtClean="0">
                <a:ea typeface="华文楷体" pitchFamily="2" charset="-122"/>
              </a:rPr>
              <a:t>小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xiǎo</a:t>
            </a:r>
            <a:r>
              <a:rPr lang="en-US" altLang="zh-CN" dirty="0" smtClean="0"/>
              <a:t>)   </a:t>
            </a:r>
            <a:r>
              <a:rPr lang="en-US" dirty="0" smtClean="0">
                <a:ea typeface="华文楷体" pitchFamily="2" charset="-122"/>
              </a:rPr>
              <a:t>校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xiào</a:t>
            </a:r>
            <a:r>
              <a:rPr lang="en-US" altLang="zh-CN" dirty="0" smtClean="0"/>
              <a:t>)   </a:t>
            </a:r>
            <a:r>
              <a:rPr lang="en-US" dirty="0" smtClean="0">
                <a:ea typeface="华文楷体" pitchFamily="2" charset="-122"/>
              </a:rPr>
              <a:t>鸟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niǎo</a:t>
            </a:r>
            <a:r>
              <a:rPr lang="en-US" altLang="zh-CN" dirty="0" smtClean="0"/>
              <a:t>)  </a:t>
            </a:r>
            <a:r>
              <a:rPr lang="en-US" dirty="0" smtClean="0">
                <a:ea typeface="华文楷体" pitchFamily="2" charset="-122"/>
              </a:rPr>
              <a:t>尿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niào</a:t>
            </a:r>
            <a:r>
              <a:rPr lang="en-US" altLang="zh-CN" dirty="0" smtClean="0"/>
              <a:t>)  </a:t>
            </a:r>
            <a:r>
              <a:rPr lang="en-US" dirty="0" smtClean="0">
                <a:ea typeface="华文楷体" pitchFamily="2" charset="-122"/>
              </a:rPr>
              <a:t>掉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diào</a:t>
            </a:r>
            <a:r>
              <a:rPr lang="en-US" altLang="zh-CN" dirty="0" smtClean="0"/>
              <a:t>)  </a:t>
            </a:r>
            <a:r>
              <a:rPr lang="en-US" dirty="0" smtClean="0">
                <a:ea typeface="华文楷体" pitchFamily="2" charset="-122"/>
              </a:rPr>
              <a:t>桥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qiáo</a:t>
            </a:r>
            <a:r>
              <a:rPr lang="en-US" altLang="zh-CN" dirty="0" smtClean="0"/>
              <a:t>)  </a:t>
            </a:r>
            <a:r>
              <a:rPr lang="en-US" dirty="0" smtClean="0">
                <a:ea typeface="华文楷体" pitchFamily="2" charset="-122"/>
              </a:rPr>
              <a:t>聊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liáo</a:t>
            </a:r>
            <a:r>
              <a:rPr lang="en-US" altLang="zh-CN" dirty="0" smtClean="0"/>
              <a:t>)</a:t>
            </a:r>
            <a:r>
              <a:rPr lang="zh-CN" altLang="en-US" dirty="0" smtClean="0"/>
              <a:t> </a:t>
            </a:r>
            <a:r>
              <a:rPr lang="en-US" altLang="zh-CN" dirty="0" smtClean="0"/>
              <a:t>  </a:t>
            </a:r>
            <a:r>
              <a:rPr lang="en-US" dirty="0" smtClean="0">
                <a:ea typeface="华文楷体" pitchFamily="2" charset="-122"/>
              </a:rPr>
              <a:t>庙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miào</a:t>
            </a:r>
            <a:r>
              <a:rPr lang="en-US" altLang="zh-CN" dirty="0" smtClean="0"/>
              <a:t>)</a:t>
            </a:r>
            <a:r>
              <a:rPr lang="zh-CN" altLang="en-US" dirty="0" smtClean="0"/>
              <a:t>   </a:t>
            </a:r>
            <a:r>
              <a:rPr lang="en-US" dirty="0" smtClean="0">
                <a:ea typeface="华文楷体" pitchFamily="2" charset="-122"/>
              </a:rPr>
              <a:t>条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tiáo</a:t>
            </a:r>
            <a:r>
              <a:rPr lang="en-US" altLang="zh-CN" dirty="0" smtClean="0"/>
              <a:t>)</a:t>
            </a:r>
            <a:r>
              <a:rPr lang="zh-CN" altLang="en-US" dirty="0" smtClean="0"/>
              <a:t>    </a:t>
            </a:r>
            <a:r>
              <a:rPr lang="en-US" dirty="0" smtClean="0">
                <a:ea typeface="华文楷体" pitchFamily="2" charset="-122"/>
              </a:rPr>
              <a:t>跳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tiào</a:t>
            </a:r>
            <a:r>
              <a:rPr lang="en-US" altLang="zh-CN" dirty="0" smtClean="0"/>
              <a:t>)   </a:t>
            </a:r>
            <a:r>
              <a:rPr lang="en-US" dirty="0" smtClean="0">
                <a:ea typeface="华文楷体" pitchFamily="2" charset="-122"/>
              </a:rPr>
              <a:t>飘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piāo</a:t>
            </a:r>
            <a:r>
              <a:rPr lang="en-US" altLang="zh-CN" dirty="0" smtClean="0"/>
              <a:t>)</a:t>
            </a:r>
            <a:r>
              <a:rPr lang="zh-CN" altLang="en-US" dirty="0" smtClean="0"/>
              <a:t>   </a:t>
            </a:r>
            <a:r>
              <a:rPr lang="en-US" dirty="0" smtClean="0">
                <a:ea typeface="华文楷体" pitchFamily="2" charset="-122"/>
              </a:rPr>
              <a:t>瞟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piǎo</a:t>
            </a:r>
            <a:r>
              <a:rPr lang="en-US" altLang="zh-CN" dirty="0" smtClean="0"/>
              <a:t>)  </a:t>
            </a:r>
            <a:r>
              <a:rPr lang="en-US" dirty="0" smtClean="0">
                <a:ea typeface="华文楷体" pitchFamily="2" charset="-122"/>
              </a:rPr>
              <a:t>票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piào</a:t>
            </a:r>
            <a:r>
              <a:rPr lang="en-US" altLang="zh-CN" dirty="0" smtClean="0"/>
              <a:t>)</a:t>
            </a:r>
            <a:endParaRPr lang="zh-CN" altLang="en-US" dirty="0" smtClean="0"/>
          </a:p>
          <a:p>
            <a:r>
              <a:rPr lang="en-US" altLang="zh-CN" dirty="0" smtClean="0"/>
              <a:t>2  </a:t>
            </a:r>
            <a:r>
              <a:rPr lang="en-US" altLang="zh-CN" dirty="0" err="1" smtClean="0"/>
              <a:t>uai</a:t>
            </a:r>
            <a:endParaRPr lang="zh-CN" altLang="en-US" dirty="0" smtClean="0"/>
          </a:p>
          <a:p>
            <a:r>
              <a:rPr lang="en-US" dirty="0" smtClean="0">
                <a:ea typeface="华文楷体" pitchFamily="2" charset="-122"/>
              </a:rPr>
              <a:t>乖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guāi</a:t>
            </a:r>
            <a:r>
              <a:rPr lang="en-US" altLang="zh-CN" dirty="0" smtClean="0"/>
              <a:t>)   </a:t>
            </a:r>
            <a:r>
              <a:rPr lang="en-US" dirty="0" smtClean="0">
                <a:ea typeface="华文楷体" pitchFamily="2" charset="-122"/>
              </a:rPr>
              <a:t>拐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guǎi</a:t>
            </a:r>
            <a:r>
              <a:rPr lang="en-US" altLang="zh-CN" dirty="0" smtClean="0"/>
              <a:t>)   </a:t>
            </a:r>
            <a:r>
              <a:rPr lang="en-US" dirty="0" smtClean="0">
                <a:ea typeface="华文楷体" pitchFamily="2" charset="-122"/>
              </a:rPr>
              <a:t>怪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guài</a:t>
            </a:r>
            <a:r>
              <a:rPr lang="en-US" altLang="zh-CN" dirty="0" smtClean="0"/>
              <a:t>)   </a:t>
            </a:r>
            <a:r>
              <a:rPr lang="en-US" dirty="0" smtClean="0">
                <a:ea typeface="华文楷体" pitchFamily="2" charset="-122"/>
              </a:rPr>
              <a:t>跩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zhuǎi</a:t>
            </a:r>
            <a:r>
              <a:rPr lang="en-US" altLang="zh-CN" dirty="0" smtClean="0"/>
              <a:t>)   </a:t>
            </a:r>
            <a:r>
              <a:rPr lang="en-US" dirty="0" smtClean="0">
                <a:ea typeface="华文楷体" pitchFamily="2" charset="-122"/>
              </a:rPr>
              <a:t>拽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zhuài</a:t>
            </a:r>
            <a:r>
              <a:rPr lang="en-US" altLang="zh-CN" dirty="0" smtClean="0"/>
              <a:t>)     </a:t>
            </a:r>
            <a:r>
              <a:rPr lang="en-US" dirty="0" smtClean="0">
                <a:ea typeface="华文楷体" pitchFamily="2" charset="-122"/>
              </a:rPr>
              <a:t>摔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shuāi</a:t>
            </a:r>
            <a:r>
              <a:rPr lang="en-US" altLang="zh-CN" dirty="0" smtClean="0"/>
              <a:t>)</a:t>
            </a:r>
            <a:r>
              <a:rPr lang="zh-CN" altLang="en-US" dirty="0" smtClean="0"/>
              <a:t>  </a:t>
            </a:r>
            <a:r>
              <a:rPr lang="en-US" dirty="0" smtClean="0">
                <a:ea typeface="华文楷体" pitchFamily="2" charset="-122"/>
              </a:rPr>
              <a:t>甩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shuǎi</a:t>
            </a:r>
            <a:r>
              <a:rPr lang="en-US" altLang="zh-CN" dirty="0" smtClean="0"/>
              <a:t>)   </a:t>
            </a:r>
            <a:r>
              <a:rPr lang="en-US" dirty="0" smtClean="0">
                <a:ea typeface="华文楷体" pitchFamily="2" charset="-122"/>
              </a:rPr>
              <a:t>帅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shuài</a:t>
            </a:r>
            <a:r>
              <a:rPr lang="en-US" altLang="zh-CN" dirty="0" smtClean="0"/>
              <a:t>)</a:t>
            </a:r>
            <a:endParaRPr lang="zh-CN" alt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altLang="zh-CN" dirty="0" smtClean="0"/>
              <a:t>Chinese (Mandarin) Phonetics </a:t>
            </a:r>
            <a:endParaRPr lang="zh-CN" altLang="en-US" dirty="0"/>
          </a:p>
        </p:txBody>
      </p:sp>
      <p:sp>
        <p:nvSpPr>
          <p:cNvPr id="12291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smtClean="0"/>
              <a:t>5.  uan</a:t>
            </a:r>
            <a:endParaRPr lang="zh-CN" altLang="en-US" smtClean="0"/>
          </a:p>
          <a:p>
            <a:r>
              <a:rPr lang="en-US" smtClean="0">
                <a:ea typeface="华文楷体" pitchFamily="2" charset="-122"/>
              </a:rPr>
              <a:t>窜</a:t>
            </a:r>
            <a:r>
              <a:rPr lang="en-US" altLang="zh-CN" smtClean="0"/>
              <a:t>(cuàn)  </a:t>
            </a:r>
            <a:r>
              <a:rPr lang="en-US" smtClean="0">
                <a:ea typeface="华文楷体" pitchFamily="2" charset="-122"/>
              </a:rPr>
              <a:t>短</a:t>
            </a:r>
            <a:r>
              <a:rPr lang="en-US" altLang="zh-CN" smtClean="0"/>
              <a:t>(duǎn)  </a:t>
            </a:r>
            <a:r>
              <a:rPr lang="en-US" smtClean="0">
                <a:ea typeface="华文楷体" pitchFamily="2" charset="-122"/>
              </a:rPr>
              <a:t>段</a:t>
            </a:r>
            <a:r>
              <a:rPr lang="en-US" altLang="zh-CN" smtClean="0"/>
              <a:t>(duàn)  </a:t>
            </a:r>
            <a:r>
              <a:rPr lang="en-US" smtClean="0">
                <a:ea typeface="华文楷体" pitchFamily="2" charset="-122"/>
              </a:rPr>
              <a:t>环</a:t>
            </a:r>
            <a:r>
              <a:rPr lang="en-US" altLang="zh-CN" smtClean="0"/>
              <a:t>(huán)  </a:t>
            </a:r>
            <a:r>
              <a:rPr lang="en-US" smtClean="0">
                <a:ea typeface="华文楷体" pitchFamily="2" charset="-122"/>
              </a:rPr>
              <a:t>换</a:t>
            </a:r>
            <a:r>
              <a:rPr lang="en-US" altLang="zh-CN" smtClean="0"/>
              <a:t>(huàn)  </a:t>
            </a:r>
            <a:r>
              <a:rPr lang="en-US" smtClean="0">
                <a:ea typeface="华文楷体" pitchFamily="2" charset="-122"/>
              </a:rPr>
              <a:t>观</a:t>
            </a:r>
            <a:r>
              <a:rPr lang="en-US" altLang="zh-CN" smtClean="0"/>
              <a:t>(guān)  </a:t>
            </a:r>
            <a:r>
              <a:rPr lang="en-US" smtClean="0">
                <a:ea typeface="华文楷体" pitchFamily="2" charset="-122"/>
              </a:rPr>
              <a:t>管</a:t>
            </a:r>
            <a:r>
              <a:rPr lang="en-US" altLang="zh-CN" smtClean="0"/>
              <a:t>(guǎn)  </a:t>
            </a:r>
            <a:r>
              <a:rPr lang="en-US" smtClean="0">
                <a:ea typeface="华文楷体" pitchFamily="2" charset="-122"/>
              </a:rPr>
              <a:t>冠</a:t>
            </a:r>
            <a:r>
              <a:rPr lang="en-US" altLang="zh-CN" smtClean="0"/>
              <a:t>(guàn)</a:t>
            </a:r>
            <a:r>
              <a:rPr lang="zh-CN" altLang="en-US" smtClean="0"/>
              <a:t> </a:t>
            </a:r>
            <a:r>
              <a:rPr lang="en-US" smtClean="0">
                <a:ea typeface="华文楷体" pitchFamily="2" charset="-122"/>
              </a:rPr>
              <a:t>款</a:t>
            </a:r>
            <a:r>
              <a:rPr lang="en-US" altLang="zh-CN" smtClean="0"/>
              <a:t>(kuǎn)  </a:t>
            </a:r>
            <a:r>
              <a:rPr lang="en-US" smtClean="0">
                <a:ea typeface="华文楷体" pitchFamily="2" charset="-122"/>
              </a:rPr>
              <a:t>娟</a:t>
            </a:r>
            <a:r>
              <a:rPr lang="en-US" altLang="zh-CN" smtClean="0"/>
              <a:t>(juān)  </a:t>
            </a:r>
            <a:r>
              <a:rPr lang="en-US" smtClean="0">
                <a:ea typeface="华文楷体" pitchFamily="2" charset="-122"/>
              </a:rPr>
              <a:t>卷</a:t>
            </a:r>
            <a:r>
              <a:rPr lang="en-US" altLang="zh-CN" smtClean="0"/>
              <a:t>(juǎn)  </a:t>
            </a:r>
            <a:r>
              <a:rPr lang="en-US" smtClean="0">
                <a:ea typeface="华文楷体" pitchFamily="2" charset="-122"/>
              </a:rPr>
              <a:t>暖</a:t>
            </a:r>
            <a:r>
              <a:rPr lang="en-US" altLang="zh-CN" smtClean="0"/>
              <a:t>(nuǎn)  </a:t>
            </a:r>
            <a:r>
              <a:rPr lang="en-US" smtClean="0">
                <a:ea typeface="华文楷体" pitchFamily="2" charset="-122"/>
              </a:rPr>
              <a:t>全</a:t>
            </a:r>
            <a:r>
              <a:rPr lang="en-US" altLang="zh-CN" smtClean="0"/>
              <a:t>(quán)  </a:t>
            </a:r>
            <a:r>
              <a:rPr lang="en-US" smtClean="0">
                <a:ea typeface="华文楷体" pitchFamily="2" charset="-122"/>
              </a:rPr>
              <a:t>团</a:t>
            </a:r>
            <a:r>
              <a:rPr lang="en-US" altLang="zh-CN" smtClean="0"/>
              <a:t>(tuán)  </a:t>
            </a:r>
            <a:r>
              <a:rPr lang="en-US" smtClean="0">
                <a:ea typeface="华文楷体" pitchFamily="2" charset="-122"/>
              </a:rPr>
              <a:t>钻</a:t>
            </a:r>
            <a:r>
              <a:rPr lang="en-US" altLang="zh-CN" smtClean="0"/>
              <a:t>(zuàn)  </a:t>
            </a:r>
            <a:r>
              <a:rPr lang="en-US" smtClean="0">
                <a:ea typeface="华文楷体" pitchFamily="2" charset="-122"/>
              </a:rPr>
              <a:t>软</a:t>
            </a:r>
            <a:r>
              <a:rPr lang="en-US" altLang="zh-CN" smtClean="0"/>
              <a:t>(ruǎn)  </a:t>
            </a:r>
            <a:r>
              <a:rPr lang="en-US" smtClean="0">
                <a:ea typeface="华文楷体" pitchFamily="2" charset="-122"/>
              </a:rPr>
              <a:t>愿</a:t>
            </a:r>
            <a:r>
              <a:rPr lang="en-US" altLang="zh-CN" smtClean="0"/>
              <a:t>(yuàn)</a:t>
            </a:r>
            <a:endParaRPr lang="zh-CN" altLang="en-US" smtClean="0"/>
          </a:p>
          <a:p>
            <a:endParaRPr lang="zh-CN" alt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altLang="zh-CN" dirty="0" smtClean="0"/>
              <a:t>Chinese (Mandarin) Phonetics </a:t>
            </a:r>
            <a:endParaRPr lang="zh-CN" altLang="en-US" dirty="0"/>
          </a:p>
        </p:txBody>
      </p:sp>
      <p:sp>
        <p:nvSpPr>
          <p:cNvPr id="13315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dirty="0" smtClean="0"/>
              <a:t>3.  </a:t>
            </a:r>
            <a:r>
              <a:rPr lang="en-US" altLang="zh-CN" dirty="0" err="1" smtClean="0"/>
              <a:t>uang</a:t>
            </a:r>
            <a:endParaRPr lang="zh-CN" altLang="en-US" dirty="0" smtClean="0"/>
          </a:p>
          <a:p>
            <a:r>
              <a:rPr lang="en-US" dirty="0" smtClean="0">
                <a:ea typeface="华文楷体" pitchFamily="2" charset="-122"/>
              </a:rPr>
              <a:t>床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chuáng</a:t>
            </a:r>
            <a:r>
              <a:rPr lang="en-US" altLang="zh-CN" dirty="0" smtClean="0"/>
              <a:t>)  </a:t>
            </a:r>
            <a:r>
              <a:rPr lang="en-US" dirty="0" smtClean="0">
                <a:ea typeface="华文楷体" pitchFamily="2" charset="-122"/>
              </a:rPr>
              <a:t>创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chuàng</a:t>
            </a:r>
            <a:r>
              <a:rPr lang="en-US" altLang="zh-CN" dirty="0" smtClean="0"/>
              <a:t>)  </a:t>
            </a:r>
            <a:r>
              <a:rPr lang="en-US" dirty="0" smtClean="0">
                <a:ea typeface="华文楷体" pitchFamily="2" charset="-122"/>
              </a:rPr>
              <a:t>光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guāng</a:t>
            </a:r>
            <a:r>
              <a:rPr lang="en-US" altLang="zh-CN" dirty="0" smtClean="0"/>
              <a:t>)   </a:t>
            </a:r>
            <a:r>
              <a:rPr lang="en-US" dirty="0" smtClean="0">
                <a:ea typeface="华文楷体" pitchFamily="2" charset="-122"/>
              </a:rPr>
              <a:t>广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guǎng</a:t>
            </a:r>
            <a:r>
              <a:rPr lang="en-US" altLang="zh-CN" dirty="0" smtClean="0"/>
              <a:t>)   </a:t>
            </a:r>
            <a:r>
              <a:rPr lang="en-US" dirty="0" smtClean="0">
                <a:ea typeface="华文楷体" pitchFamily="2" charset="-122"/>
              </a:rPr>
              <a:t>逛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guàng</a:t>
            </a:r>
            <a:r>
              <a:rPr lang="en-US" altLang="zh-CN" dirty="0" smtClean="0"/>
              <a:t>)   </a:t>
            </a:r>
            <a:r>
              <a:rPr lang="en-US" dirty="0" smtClean="0">
                <a:ea typeface="华文楷体" pitchFamily="2" charset="-122"/>
              </a:rPr>
              <a:t>狂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kuáng</a:t>
            </a:r>
            <a:r>
              <a:rPr lang="en-US" altLang="zh-CN" dirty="0" smtClean="0"/>
              <a:t>)   </a:t>
            </a:r>
            <a:r>
              <a:rPr lang="en-US" dirty="0" smtClean="0">
                <a:ea typeface="华文楷体" pitchFamily="2" charset="-122"/>
              </a:rPr>
              <a:t>况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kuàng</a:t>
            </a:r>
            <a:r>
              <a:rPr lang="en-US" altLang="zh-CN" dirty="0" smtClean="0"/>
              <a:t>)  </a:t>
            </a:r>
            <a:r>
              <a:rPr lang="en-US" dirty="0" smtClean="0">
                <a:ea typeface="华文楷体" pitchFamily="2" charset="-122"/>
              </a:rPr>
              <a:t>黄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huáng</a:t>
            </a:r>
            <a:r>
              <a:rPr lang="en-US" altLang="zh-CN" dirty="0" smtClean="0"/>
              <a:t>)  </a:t>
            </a:r>
            <a:r>
              <a:rPr lang="en-US" dirty="0" smtClean="0">
                <a:ea typeface="华文楷体" pitchFamily="2" charset="-122"/>
              </a:rPr>
              <a:t>双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shuāng</a:t>
            </a:r>
            <a:r>
              <a:rPr lang="en-US" altLang="zh-CN" dirty="0" smtClean="0"/>
              <a:t>)    </a:t>
            </a:r>
            <a:r>
              <a:rPr lang="en-US" dirty="0" smtClean="0">
                <a:ea typeface="华文楷体" pitchFamily="2" charset="-122"/>
              </a:rPr>
              <a:t>装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zhuāng</a:t>
            </a:r>
            <a:r>
              <a:rPr lang="en-US" altLang="zh-CN" dirty="0" smtClean="0"/>
              <a:t>)   </a:t>
            </a:r>
            <a:r>
              <a:rPr lang="en-US" dirty="0" smtClean="0">
                <a:ea typeface="华文楷体" pitchFamily="2" charset="-122"/>
              </a:rPr>
              <a:t>状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zhuàng</a:t>
            </a:r>
            <a:r>
              <a:rPr lang="en-US" altLang="zh-CN" dirty="0" smtClean="0"/>
              <a:t>) </a:t>
            </a:r>
            <a:endParaRPr lang="zh-CN" altLang="en-US" dirty="0" smtClean="0"/>
          </a:p>
          <a:p>
            <a:r>
              <a:rPr lang="en-US" altLang="zh-CN" dirty="0" smtClean="0"/>
              <a:t>4. </a:t>
            </a:r>
            <a:r>
              <a:rPr lang="en-US" altLang="zh-CN" dirty="0" err="1" smtClean="0"/>
              <a:t>iong</a:t>
            </a:r>
            <a:endParaRPr lang="zh-CN" altLang="en-US" dirty="0" smtClean="0"/>
          </a:p>
          <a:p>
            <a:r>
              <a:rPr lang="en-US" altLang="zh-CN" dirty="0" smtClean="0"/>
              <a:t> </a:t>
            </a:r>
            <a:r>
              <a:rPr lang="en-US" dirty="0" smtClean="0">
                <a:ea typeface="华文楷体" pitchFamily="2" charset="-122"/>
              </a:rPr>
              <a:t>凶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xiōng</a:t>
            </a:r>
            <a:r>
              <a:rPr lang="en-US" altLang="zh-CN" dirty="0" smtClean="0"/>
              <a:t>)  </a:t>
            </a:r>
            <a:r>
              <a:rPr lang="en-US" dirty="0" smtClean="0">
                <a:ea typeface="华文楷体" pitchFamily="2" charset="-122"/>
              </a:rPr>
              <a:t>熊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xióng</a:t>
            </a:r>
            <a:r>
              <a:rPr lang="en-US" altLang="zh-CN" dirty="0" smtClean="0"/>
              <a:t>)  </a:t>
            </a:r>
            <a:r>
              <a:rPr lang="en-US" dirty="0" smtClean="0">
                <a:ea typeface="华文楷体" pitchFamily="2" charset="-122"/>
              </a:rPr>
              <a:t>穷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qióng</a:t>
            </a:r>
            <a:r>
              <a:rPr lang="en-US" altLang="zh-CN" dirty="0" smtClean="0"/>
              <a:t>)</a:t>
            </a:r>
            <a:r>
              <a:rPr lang="zh-CN" altLang="en-US" dirty="0" smtClean="0"/>
              <a:t> </a:t>
            </a:r>
          </a:p>
          <a:p>
            <a:endParaRPr lang="zh-CN" alt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sz="4000" dirty="0">
                <a:solidFill>
                  <a:srgbClr val="C00000"/>
                </a:solidFill>
                <a:effectLst/>
              </a:rPr>
              <a:t>Change of Tones</a:t>
            </a:r>
            <a:br>
              <a:rPr lang="en-US" altLang="zh-CN" sz="4000" dirty="0">
                <a:solidFill>
                  <a:srgbClr val="C00000"/>
                </a:solidFill>
                <a:effectLst/>
              </a:rPr>
            </a:br>
            <a:r>
              <a:rPr lang="en-US" altLang="zh-CN" sz="4000" dirty="0">
                <a:solidFill>
                  <a:srgbClr val="C00000"/>
                </a:solidFill>
                <a:effectLst/>
              </a:rPr>
              <a:t> </a:t>
            </a:r>
            <a:r>
              <a:rPr lang="en-US" altLang="zh-CN" sz="4000" b="1" dirty="0">
                <a:solidFill>
                  <a:srgbClr val="C00000"/>
                </a:solidFill>
                <a:effectLst/>
              </a:rPr>
              <a:t>the 3rd tone</a:t>
            </a:r>
            <a:r>
              <a:rPr lang="en-US" altLang="zh-CN" sz="4000" dirty="0">
                <a:solidFill>
                  <a:srgbClr val="C00000"/>
                </a:solidFill>
                <a:effectLst/>
              </a:rPr>
              <a:t> </a:t>
            </a:r>
          </a:p>
        </p:txBody>
      </p:sp>
      <p:sp>
        <p:nvSpPr>
          <p:cNvPr id="8601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844675"/>
            <a:ext cx="8218488" cy="4281488"/>
          </a:xfrm>
        </p:spPr>
        <p:txBody>
          <a:bodyPr>
            <a:normAutofit fontScale="92500" lnSpcReduction="10000"/>
          </a:bodyPr>
          <a:lstStyle/>
          <a:p>
            <a:pPr>
              <a:buFontTx/>
              <a:buNone/>
            </a:pPr>
            <a:endParaRPr lang="en-US" altLang="zh-CN" dirty="0"/>
          </a:p>
          <a:p>
            <a:pPr>
              <a:buFontTx/>
              <a:buNone/>
            </a:pPr>
            <a:endParaRPr lang="en-US" altLang="zh-CN" dirty="0"/>
          </a:p>
          <a:p>
            <a:pPr>
              <a:buFontTx/>
              <a:buNone/>
            </a:pPr>
            <a:r>
              <a:rPr lang="en-US" altLang="zh-CN" dirty="0"/>
              <a:t> </a:t>
            </a:r>
            <a:r>
              <a:rPr lang="en-US" altLang="zh-CN" dirty="0" smtClean="0"/>
              <a:t>       </a:t>
            </a:r>
            <a:r>
              <a:rPr lang="en-US" altLang="zh-CN" sz="4000" dirty="0" err="1" smtClean="0"/>
              <a:t>nǐ</a:t>
            </a:r>
            <a:r>
              <a:rPr lang="en-US" altLang="zh-CN" sz="4000" dirty="0" smtClean="0"/>
              <a:t>  </a:t>
            </a:r>
            <a:r>
              <a:rPr lang="en-US" altLang="zh-CN" sz="4000" dirty="0" err="1" smtClean="0"/>
              <a:t>hǎo</a:t>
            </a:r>
            <a:r>
              <a:rPr lang="en-US" altLang="zh-CN" sz="4000" dirty="0" smtClean="0"/>
              <a:t>     </a:t>
            </a:r>
            <a:r>
              <a:rPr lang="en-US" altLang="zh-CN" sz="4000" dirty="0" err="1" smtClean="0"/>
              <a:t>nǐ</a:t>
            </a:r>
            <a:r>
              <a:rPr lang="en-US" altLang="zh-CN" sz="4000" dirty="0" smtClean="0"/>
              <a:t>  </a:t>
            </a:r>
            <a:r>
              <a:rPr lang="en-US" altLang="zh-CN" sz="4000" dirty="0" err="1" smtClean="0"/>
              <a:t>hǎo</a:t>
            </a:r>
            <a:endParaRPr lang="en-US" altLang="zh-CN" sz="4000" dirty="0" smtClean="0"/>
          </a:p>
          <a:p>
            <a:pPr>
              <a:buNone/>
            </a:pPr>
            <a:endParaRPr lang="en-US" altLang="zh-CN" sz="4000" b="1" dirty="0" smtClean="0">
              <a:solidFill>
                <a:srgbClr val="0033CC"/>
              </a:solidFill>
            </a:endParaRPr>
          </a:p>
          <a:p>
            <a:pPr algn="ctr">
              <a:buNone/>
            </a:pPr>
            <a:r>
              <a:rPr lang="en-US" altLang="zh-CN" sz="4000" b="1" dirty="0" smtClean="0"/>
              <a:t>k</a:t>
            </a:r>
            <a:r>
              <a:rPr lang="it-IT" altLang="zh-CN" sz="4000" b="1" dirty="0"/>
              <a:t>ě</a:t>
            </a:r>
            <a:r>
              <a:rPr lang="en-US" altLang="zh-CN" sz="4000" b="1" dirty="0"/>
              <a:t>y</a:t>
            </a:r>
            <a:r>
              <a:rPr lang="it-IT" altLang="zh-CN" sz="4000" b="1" dirty="0"/>
              <a:t>ǐ </a:t>
            </a:r>
            <a:r>
              <a:rPr lang="en-US" altLang="zh-CN" sz="4000" b="1" dirty="0"/>
              <a:t>(all  right)  </a:t>
            </a:r>
            <a:endParaRPr lang="en-US" altLang="zh-CN" sz="4000" b="1" dirty="0" smtClean="0"/>
          </a:p>
          <a:p>
            <a:pPr algn="ctr">
              <a:buNone/>
            </a:pPr>
            <a:r>
              <a:rPr lang="en-US" altLang="zh-CN" sz="4000" b="1" dirty="0" err="1" smtClean="0"/>
              <a:t>xiǎojiě</a:t>
            </a:r>
            <a:r>
              <a:rPr lang="en-US" altLang="zh-CN" sz="4000" b="1" dirty="0" smtClean="0"/>
              <a:t> </a:t>
            </a:r>
            <a:r>
              <a:rPr lang="en-US" altLang="zh-CN" sz="4000" b="1" dirty="0"/>
              <a:t>(miss)   </a:t>
            </a:r>
            <a:endParaRPr lang="en-US" altLang="zh-CN" sz="4000" b="1" dirty="0" smtClean="0"/>
          </a:p>
          <a:p>
            <a:pPr algn="ctr">
              <a:buNone/>
            </a:pPr>
            <a:r>
              <a:rPr lang="en-US" altLang="zh-CN" sz="4000" b="1" dirty="0" smtClean="0"/>
              <a:t>x</a:t>
            </a:r>
            <a:r>
              <a:rPr lang="it-IT" altLang="zh-CN" sz="4000" b="1" dirty="0"/>
              <a:t>ǐ </a:t>
            </a:r>
            <a:r>
              <a:rPr lang="en-US" altLang="zh-CN" sz="4000" b="1" dirty="0" err="1"/>
              <a:t>zǎo</a:t>
            </a:r>
            <a:r>
              <a:rPr lang="en-US" altLang="zh-CN" sz="4000" b="1" dirty="0"/>
              <a:t> (to bath)</a:t>
            </a:r>
          </a:p>
          <a:p>
            <a:pPr>
              <a:buFontTx/>
              <a:buNone/>
            </a:pPr>
            <a:endParaRPr lang="en-US" altLang="zh-CN" sz="4000" dirty="0"/>
          </a:p>
        </p:txBody>
      </p:sp>
      <p:grpSp>
        <p:nvGrpSpPr>
          <p:cNvPr id="2" name="Group 5"/>
          <p:cNvGrpSpPr>
            <a:grpSpLocks noChangeAspect="1"/>
          </p:cNvGrpSpPr>
          <p:nvPr/>
        </p:nvGrpSpPr>
        <p:grpSpPr bwMode="auto">
          <a:xfrm>
            <a:off x="1571604" y="1857364"/>
            <a:ext cx="4321175" cy="1060450"/>
            <a:chOff x="2527" y="5104"/>
            <a:chExt cx="3131" cy="679"/>
          </a:xfrm>
        </p:grpSpPr>
        <p:sp>
          <p:nvSpPr>
            <p:cNvPr id="86022" name="AutoShape 6"/>
            <p:cNvSpPr>
              <a:spLocks noChangeAspect="1" noChangeArrowheads="1"/>
            </p:cNvSpPr>
            <p:nvPr/>
          </p:nvSpPr>
          <p:spPr bwMode="auto">
            <a:xfrm>
              <a:off x="2527" y="5104"/>
              <a:ext cx="3131" cy="67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86023" name="Line 7"/>
            <p:cNvSpPr>
              <a:spLocks noChangeShapeType="1"/>
            </p:cNvSpPr>
            <p:nvPr/>
          </p:nvSpPr>
          <p:spPr bwMode="auto">
            <a:xfrm>
              <a:off x="2527" y="5375"/>
              <a:ext cx="157" cy="272"/>
            </a:xfrm>
            <a:prstGeom prst="line">
              <a:avLst/>
            </a:prstGeom>
            <a:noFill/>
            <a:ln w="381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86024" name="Line 8"/>
            <p:cNvSpPr>
              <a:spLocks noChangeShapeType="1"/>
            </p:cNvSpPr>
            <p:nvPr/>
          </p:nvSpPr>
          <p:spPr bwMode="auto">
            <a:xfrm flipV="1">
              <a:off x="2684" y="5375"/>
              <a:ext cx="156" cy="272"/>
            </a:xfrm>
            <a:prstGeom prst="line">
              <a:avLst/>
            </a:prstGeom>
            <a:noFill/>
            <a:ln w="381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86025" name="Line 9"/>
            <p:cNvSpPr>
              <a:spLocks noChangeShapeType="1"/>
            </p:cNvSpPr>
            <p:nvPr/>
          </p:nvSpPr>
          <p:spPr bwMode="auto">
            <a:xfrm flipV="1">
              <a:off x="3310" y="5375"/>
              <a:ext cx="156" cy="272"/>
            </a:xfrm>
            <a:prstGeom prst="line">
              <a:avLst/>
            </a:prstGeom>
            <a:noFill/>
            <a:ln w="381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86026" name="Line 10"/>
            <p:cNvSpPr>
              <a:spLocks noChangeShapeType="1"/>
            </p:cNvSpPr>
            <p:nvPr/>
          </p:nvSpPr>
          <p:spPr bwMode="auto">
            <a:xfrm flipV="1">
              <a:off x="4249" y="5375"/>
              <a:ext cx="313" cy="272"/>
            </a:xfrm>
            <a:prstGeom prst="line">
              <a:avLst/>
            </a:prstGeom>
            <a:noFill/>
            <a:ln w="381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86027" name="Line 11"/>
            <p:cNvSpPr>
              <a:spLocks noChangeShapeType="1"/>
            </p:cNvSpPr>
            <p:nvPr/>
          </p:nvSpPr>
          <p:spPr bwMode="auto">
            <a:xfrm>
              <a:off x="5031" y="5375"/>
              <a:ext cx="157" cy="272"/>
            </a:xfrm>
            <a:prstGeom prst="line">
              <a:avLst/>
            </a:prstGeom>
            <a:noFill/>
            <a:ln w="381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86028" name="Line 12"/>
            <p:cNvSpPr>
              <a:spLocks noChangeShapeType="1"/>
            </p:cNvSpPr>
            <p:nvPr/>
          </p:nvSpPr>
          <p:spPr bwMode="auto">
            <a:xfrm flipV="1">
              <a:off x="5188" y="5375"/>
              <a:ext cx="313" cy="272"/>
            </a:xfrm>
            <a:prstGeom prst="line">
              <a:avLst/>
            </a:prstGeom>
            <a:noFill/>
            <a:ln w="381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86029" name="Line 13"/>
            <p:cNvSpPr>
              <a:spLocks noChangeShapeType="1"/>
            </p:cNvSpPr>
            <p:nvPr/>
          </p:nvSpPr>
          <p:spPr bwMode="auto">
            <a:xfrm>
              <a:off x="3623" y="5511"/>
              <a:ext cx="47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zh-CN" altLang="en-US"/>
            </a:p>
          </p:txBody>
        </p:sp>
      </p:grpSp>
      <p:sp>
        <p:nvSpPr>
          <p:cNvPr id="86030" name="Line 14"/>
          <p:cNvSpPr>
            <a:spLocks noChangeShapeType="1"/>
          </p:cNvSpPr>
          <p:nvPr/>
        </p:nvSpPr>
        <p:spPr bwMode="auto">
          <a:xfrm>
            <a:off x="2522630" y="2418075"/>
            <a:ext cx="142875" cy="287337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60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60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60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60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60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60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60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60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19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dirty="0"/>
              <a:t/>
            </a:r>
            <a:br>
              <a:rPr lang="en-US" altLang="zh-CN" dirty="0"/>
            </a:br>
            <a:r>
              <a:rPr lang="en-US" altLang="zh-CN" dirty="0" smtClean="0"/>
              <a:t/>
            </a:r>
            <a:br>
              <a:rPr lang="en-US" altLang="zh-CN" dirty="0" smtClean="0"/>
            </a:b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altLang="zh-CN" sz="3600" b="1" dirty="0" err="1" smtClean="0">
                <a:solidFill>
                  <a:schemeClr val="tx1"/>
                </a:solidFill>
              </a:rPr>
              <a:t>Nǐ</a:t>
            </a:r>
            <a:r>
              <a:rPr lang="en-US" altLang="zh-CN" sz="3600" b="1" dirty="0" smtClean="0">
                <a:solidFill>
                  <a:schemeClr val="tx1"/>
                </a:solidFill>
              </a:rPr>
              <a:t> de </a:t>
            </a:r>
            <a:r>
              <a:rPr lang="en-US" altLang="zh-CN" sz="3600" b="1" dirty="0" err="1" smtClean="0">
                <a:solidFill>
                  <a:schemeClr val="tx1"/>
                </a:solidFill>
              </a:rPr>
              <a:t>shēngrì</a:t>
            </a:r>
            <a:r>
              <a:rPr lang="en-US" altLang="zh-CN" sz="3600" b="1" dirty="0" smtClean="0">
                <a:solidFill>
                  <a:schemeClr val="tx1"/>
                </a:solidFill>
              </a:rPr>
              <a:t> </a:t>
            </a:r>
            <a:r>
              <a:rPr lang="en-US" altLang="zh-CN" sz="3600" b="1" dirty="0" err="1" smtClean="0">
                <a:solidFill>
                  <a:schemeClr val="tx1"/>
                </a:solidFill>
              </a:rPr>
              <a:t>shì</a:t>
            </a:r>
            <a:r>
              <a:rPr lang="en-US" altLang="zh-CN" sz="3600" b="1" dirty="0" smtClean="0">
                <a:solidFill>
                  <a:schemeClr val="tx1"/>
                </a:solidFill>
              </a:rPr>
              <a:t> </a:t>
            </a:r>
            <a:r>
              <a:rPr lang="en-US" altLang="zh-CN" sz="3600" b="1" dirty="0" err="1" smtClean="0">
                <a:solidFill>
                  <a:schemeClr val="tx1"/>
                </a:solidFill>
              </a:rPr>
              <a:t>jǐ</a:t>
            </a:r>
            <a:r>
              <a:rPr lang="en-US" altLang="zh-CN" sz="3600" b="1" dirty="0" smtClean="0">
                <a:solidFill>
                  <a:schemeClr val="tx1"/>
                </a:solidFill>
              </a:rPr>
              <a:t> </a:t>
            </a:r>
            <a:r>
              <a:rPr lang="en-US" altLang="zh-CN" sz="3600" b="1" dirty="0" err="1" smtClean="0">
                <a:solidFill>
                  <a:schemeClr val="tx1"/>
                </a:solidFill>
              </a:rPr>
              <a:t>yuè</a:t>
            </a:r>
            <a:r>
              <a:rPr lang="en-US" altLang="zh-CN" sz="3600" b="1" dirty="0" smtClean="0">
                <a:solidFill>
                  <a:schemeClr val="tx1"/>
                </a:solidFill>
              </a:rPr>
              <a:t> </a:t>
            </a:r>
            <a:r>
              <a:rPr lang="en-US" altLang="zh-CN" sz="3600" b="1" dirty="0" err="1" smtClean="0">
                <a:solidFill>
                  <a:schemeClr val="tx1"/>
                </a:solidFill>
              </a:rPr>
              <a:t>jǐ</a:t>
            </a:r>
            <a:r>
              <a:rPr lang="en-US" altLang="zh-CN" sz="3600" b="1" dirty="0" smtClean="0">
                <a:solidFill>
                  <a:schemeClr val="tx1"/>
                </a:solidFill>
              </a:rPr>
              <a:t> </a:t>
            </a:r>
            <a:r>
              <a:rPr lang="en-US" altLang="zh-CN" sz="3600" b="1" dirty="0" err="1" smtClean="0">
                <a:solidFill>
                  <a:schemeClr val="tx1"/>
                </a:solidFill>
              </a:rPr>
              <a:t>hào</a:t>
            </a:r>
            <a:r>
              <a:rPr lang="en-US" altLang="zh-CN" sz="3600" b="1" dirty="0" smtClean="0">
                <a:solidFill>
                  <a:schemeClr val="tx1"/>
                </a:solidFill>
              </a:rPr>
              <a:t>?</a:t>
            </a:r>
          </a:p>
          <a:p>
            <a:r>
              <a:rPr lang="zh-CN" altLang="en-US" sz="3600" b="1" dirty="0" smtClean="0">
                <a:solidFill>
                  <a:schemeClr val="tx1"/>
                </a:solidFill>
              </a:rPr>
              <a:t>你的生日是几月几号？</a:t>
            </a:r>
            <a:endParaRPr lang="en-US" altLang="zh-CN" sz="3600" b="1" dirty="0" smtClean="0">
              <a:solidFill>
                <a:schemeClr val="tx1"/>
              </a:solidFill>
            </a:endParaRPr>
          </a:p>
          <a:p>
            <a:r>
              <a:rPr lang="en-US" altLang="zh-CN" sz="3600" b="1" dirty="0" smtClean="0">
                <a:solidFill>
                  <a:schemeClr val="tx1"/>
                </a:solidFill>
              </a:rPr>
              <a:t>When is your birthday? </a:t>
            </a:r>
          </a:p>
        </p:txBody>
      </p:sp>
      <p:pic>
        <p:nvPicPr>
          <p:cNvPr id="4098" name="Picture 2" descr="http://pic17.nipic.com/20111118/7546483_113149328148_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12" y="142853"/>
            <a:ext cx="9001188" cy="335758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760535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effectLst/>
              </a:rPr>
              <a:t/>
            </a:r>
            <a:br>
              <a:rPr lang="en-GB" dirty="0" smtClean="0">
                <a:effectLst/>
              </a:rPr>
            </a:br>
            <a:r>
              <a:rPr lang="en-GB" dirty="0" err="1" smtClean="0">
                <a:solidFill>
                  <a:srgbClr val="C00000"/>
                </a:solidFill>
                <a:effectLst/>
              </a:rPr>
              <a:t>sh</a:t>
            </a:r>
            <a:r>
              <a:rPr lang="en-US" altLang="zh-CN" dirty="0">
                <a:solidFill>
                  <a:srgbClr val="C00000"/>
                </a:solidFill>
                <a:effectLst/>
              </a:rPr>
              <a:t>ē</a:t>
            </a:r>
            <a:r>
              <a:rPr lang="en-GB" dirty="0" err="1">
                <a:solidFill>
                  <a:srgbClr val="C00000"/>
                </a:solidFill>
                <a:effectLst/>
              </a:rPr>
              <a:t>ngc</a:t>
            </a:r>
            <a:r>
              <a:rPr lang="en-US" altLang="zh-CN" dirty="0" smtClean="0">
                <a:solidFill>
                  <a:srgbClr val="C00000"/>
                </a:solidFill>
                <a:effectLst/>
              </a:rPr>
              <a:t>í     </a:t>
            </a:r>
            <a:r>
              <a:rPr lang="zh-CN" altLang="en-US" dirty="0" smtClean="0">
                <a:solidFill>
                  <a:srgbClr val="C00000"/>
                </a:solidFill>
                <a:effectLst/>
              </a:rPr>
              <a:t>生词</a:t>
            </a:r>
            <a:r>
              <a:rPr lang="en-GB" dirty="0" smtClean="0">
                <a:solidFill>
                  <a:srgbClr val="C00000"/>
                </a:solidFill>
                <a:effectLst/>
              </a:rPr>
              <a:t>      New </a:t>
            </a:r>
            <a:r>
              <a:rPr lang="en-GB" dirty="0">
                <a:solidFill>
                  <a:srgbClr val="C00000"/>
                </a:solidFill>
                <a:effectLst/>
              </a:rPr>
              <a:t>words</a:t>
            </a:r>
            <a:br>
              <a:rPr lang="en-GB" dirty="0">
                <a:solidFill>
                  <a:srgbClr val="C00000"/>
                </a:solidFill>
                <a:effectLst/>
              </a:rPr>
            </a:b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792869"/>
          </a:xfrm>
        </p:spPr>
        <p:txBody>
          <a:bodyPr>
            <a:noAutofit/>
          </a:bodyPr>
          <a:lstStyle/>
          <a:p>
            <a:r>
              <a:rPr lang="en-US" altLang="zh-CN" sz="3200" b="1" dirty="0" smtClean="0"/>
              <a:t>j</a:t>
            </a:r>
            <a:r>
              <a:rPr lang="it-IT" altLang="zh-CN" sz="3200" b="1" dirty="0" smtClean="0"/>
              <a:t>ī</a:t>
            </a:r>
            <a:r>
              <a:rPr lang="en-US" altLang="zh-CN" sz="3200" b="1" dirty="0" err="1" smtClean="0"/>
              <a:t>ntiān</a:t>
            </a:r>
            <a:r>
              <a:rPr lang="en-US" altLang="zh-CN" sz="3200" b="1" dirty="0" smtClean="0"/>
              <a:t>           </a:t>
            </a:r>
            <a:r>
              <a:rPr lang="zh-CN" altLang="en-US" sz="3200" b="1" dirty="0" smtClean="0"/>
              <a:t>今天             </a:t>
            </a:r>
            <a:r>
              <a:rPr lang="en-US" altLang="zh-CN" sz="3200" b="1" dirty="0" smtClean="0"/>
              <a:t>today </a:t>
            </a:r>
          </a:p>
          <a:p>
            <a:r>
              <a:rPr lang="en-US" altLang="zh-CN" sz="3200" b="1" dirty="0" err="1" smtClean="0"/>
              <a:t>zuótiān</a:t>
            </a:r>
            <a:r>
              <a:rPr lang="en-US" altLang="zh-CN" sz="3200" b="1" dirty="0" smtClean="0"/>
              <a:t>         </a:t>
            </a:r>
            <a:r>
              <a:rPr lang="zh-CN" altLang="en-US" sz="3200" b="1" dirty="0" smtClean="0"/>
              <a:t>昨天           </a:t>
            </a:r>
            <a:r>
              <a:rPr lang="en-US" altLang="zh-CN" sz="3200" b="1" dirty="0" smtClean="0"/>
              <a:t>yesterday</a:t>
            </a:r>
          </a:p>
          <a:p>
            <a:r>
              <a:rPr lang="en-US" altLang="zh-CN" sz="3200" b="1" dirty="0" err="1" smtClean="0"/>
              <a:t>míngtiān</a:t>
            </a:r>
            <a:r>
              <a:rPr lang="en-US" altLang="zh-CN" sz="3200" b="1" dirty="0" smtClean="0"/>
              <a:t>       </a:t>
            </a:r>
            <a:r>
              <a:rPr lang="zh-CN" altLang="en-US" sz="3200" b="1" dirty="0" smtClean="0"/>
              <a:t>明天           </a:t>
            </a:r>
            <a:r>
              <a:rPr lang="en-US" altLang="zh-CN" sz="3200" b="1" dirty="0" smtClean="0"/>
              <a:t>tomorrow</a:t>
            </a:r>
          </a:p>
          <a:p>
            <a:r>
              <a:rPr lang="en-US" altLang="zh-CN" sz="3200" b="1" dirty="0" err="1" smtClean="0"/>
              <a:t>nián</a:t>
            </a:r>
            <a:r>
              <a:rPr lang="en-US" altLang="zh-CN" sz="3200" b="1" dirty="0" smtClean="0"/>
              <a:t>              </a:t>
            </a:r>
            <a:r>
              <a:rPr lang="zh-CN" altLang="en-US" sz="3200" b="1" dirty="0" smtClean="0"/>
              <a:t>年                   </a:t>
            </a:r>
            <a:r>
              <a:rPr lang="en-US" altLang="zh-CN" sz="3200" b="1" dirty="0" smtClean="0"/>
              <a:t>year</a:t>
            </a:r>
          </a:p>
          <a:p>
            <a:r>
              <a:rPr lang="en-US" altLang="zh-CN" sz="3200" b="1" dirty="0" err="1" smtClean="0"/>
              <a:t>yuè</a:t>
            </a:r>
            <a:r>
              <a:rPr lang="en-US" altLang="zh-CN" sz="3200" b="1" dirty="0" smtClean="0"/>
              <a:t>               </a:t>
            </a:r>
            <a:r>
              <a:rPr lang="zh-CN" altLang="en-US" sz="3200" b="1" dirty="0" smtClean="0"/>
              <a:t>月                 </a:t>
            </a:r>
            <a:r>
              <a:rPr lang="en-US" altLang="zh-CN" sz="3200" b="1" dirty="0" smtClean="0"/>
              <a:t>month</a:t>
            </a:r>
          </a:p>
          <a:p>
            <a:r>
              <a:rPr lang="en-US" altLang="zh-CN" sz="3200" b="1" dirty="0" smtClean="0"/>
              <a:t>r</a:t>
            </a:r>
            <a:r>
              <a:rPr lang="it-IT" altLang="zh-CN" sz="3200" b="1" dirty="0" smtClean="0"/>
              <a:t>ì </a:t>
            </a:r>
            <a:r>
              <a:rPr lang="en-US" altLang="zh-CN" sz="3200" b="1" dirty="0" smtClean="0"/>
              <a:t>(written)/</a:t>
            </a:r>
            <a:r>
              <a:rPr lang="en-US" altLang="zh-CN" sz="3200" b="1" dirty="0" err="1" smtClean="0"/>
              <a:t>hào</a:t>
            </a:r>
            <a:r>
              <a:rPr lang="en-US" altLang="zh-CN" sz="3200" b="1" dirty="0" smtClean="0"/>
              <a:t>(spoken)  </a:t>
            </a:r>
            <a:r>
              <a:rPr lang="zh-CN" altLang="en-US" sz="3200" b="1" dirty="0" smtClean="0"/>
              <a:t>日</a:t>
            </a:r>
            <a:r>
              <a:rPr lang="en-US" altLang="zh-CN" sz="3200" b="1" dirty="0" smtClean="0"/>
              <a:t>/</a:t>
            </a:r>
            <a:r>
              <a:rPr lang="zh-CN" altLang="en-US" sz="3200" b="1" dirty="0" smtClean="0"/>
              <a:t>号   </a:t>
            </a:r>
            <a:r>
              <a:rPr lang="en-US" altLang="zh-CN" sz="3200" b="1" dirty="0" smtClean="0"/>
              <a:t>date</a:t>
            </a:r>
          </a:p>
          <a:p>
            <a:r>
              <a:rPr lang="en-US" altLang="zh-CN" sz="3200" b="1" dirty="0" smtClean="0"/>
              <a:t>x</a:t>
            </a:r>
            <a:r>
              <a:rPr lang="it-IT" altLang="zh-CN" sz="3200" b="1" dirty="0" smtClean="0"/>
              <a:t>ī</a:t>
            </a:r>
            <a:r>
              <a:rPr lang="en-US" altLang="zh-CN" sz="3200" b="1" dirty="0" err="1" smtClean="0"/>
              <a:t>ngq</a:t>
            </a:r>
            <a:r>
              <a:rPr lang="it-IT" altLang="zh-CN" sz="3200" b="1" dirty="0" smtClean="0"/>
              <a:t>ī          </a:t>
            </a:r>
            <a:r>
              <a:rPr lang="zh-CN" altLang="en-US" sz="3200" b="1" dirty="0" smtClean="0"/>
              <a:t>星期              </a:t>
            </a:r>
            <a:r>
              <a:rPr lang="en-US" altLang="zh-CN" sz="3200" b="1" dirty="0" smtClean="0"/>
              <a:t>week</a:t>
            </a:r>
          </a:p>
          <a:p>
            <a:r>
              <a:rPr lang="en-US" altLang="zh-CN" sz="3200" b="1" dirty="0" err="1" smtClean="0"/>
              <a:t>jǐ</a:t>
            </a:r>
            <a:r>
              <a:rPr lang="en-US" altLang="zh-CN" sz="3200" b="1" dirty="0" smtClean="0"/>
              <a:t>                   </a:t>
            </a:r>
            <a:r>
              <a:rPr lang="zh-CN" altLang="en-US" sz="3200" b="1" dirty="0" smtClean="0"/>
              <a:t>几          </a:t>
            </a:r>
            <a:r>
              <a:rPr lang="en-US" altLang="zh-CN" sz="3200" b="1" dirty="0" smtClean="0"/>
              <a:t>what, how many</a:t>
            </a:r>
          </a:p>
          <a:p>
            <a:r>
              <a:rPr lang="en-US" altLang="zh-CN" sz="3200" b="1" dirty="0" err="1" smtClean="0"/>
              <a:t>sh</a:t>
            </a:r>
            <a:r>
              <a:rPr lang="it-IT" altLang="zh-CN" sz="3200" b="1" dirty="0" smtClean="0"/>
              <a:t>ē</a:t>
            </a:r>
            <a:r>
              <a:rPr lang="en-US" altLang="zh-CN" sz="3200" b="1" dirty="0" err="1" smtClean="0"/>
              <a:t>ngr</a:t>
            </a:r>
            <a:r>
              <a:rPr lang="it-IT" altLang="zh-CN" sz="3200" b="1" dirty="0" smtClean="0"/>
              <a:t>ì        </a:t>
            </a:r>
            <a:r>
              <a:rPr lang="zh-CN" altLang="en-US" sz="3200" b="1" dirty="0" smtClean="0"/>
              <a:t>生日             </a:t>
            </a:r>
            <a:r>
              <a:rPr lang="it-IT" altLang="zh-CN" sz="3200" dirty="0" smtClean="0"/>
              <a:t>birthday</a:t>
            </a:r>
            <a:endParaRPr lang="en-US" altLang="zh-CN" sz="3200" b="1" dirty="0" smtClean="0"/>
          </a:p>
          <a:p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xmlns="" val="3754256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solidFill>
                  <a:srgbClr val="C00000"/>
                </a:solidFill>
                <a:effectLst/>
              </a:rPr>
              <a:t>sh</a:t>
            </a:r>
            <a:r>
              <a:rPr lang="en-US" altLang="zh-CN" dirty="0" smtClean="0">
                <a:solidFill>
                  <a:srgbClr val="C00000"/>
                </a:solidFill>
                <a:effectLst/>
              </a:rPr>
              <a:t>ē</a:t>
            </a:r>
            <a:r>
              <a:rPr lang="en-GB" dirty="0" err="1" smtClean="0">
                <a:solidFill>
                  <a:srgbClr val="C00000"/>
                </a:solidFill>
                <a:effectLst/>
              </a:rPr>
              <a:t>ngc</a:t>
            </a:r>
            <a:r>
              <a:rPr lang="en-US" altLang="zh-CN" dirty="0" smtClean="0">
                <a:solidFill>
                  <a:srgbClr val="C00000"/>
                </a:solidFill>
                <a:effectLst/>
              </a:rPr>
              <a:t>í     </a:t>
            </a:r>
            <a:r>
              <a:rPr lang="zh-CN" altLang="en-US" dirty="0" smtClean="0">
                <a:solidFill>
                  <a:srgbClr val="C00000"/>
                </a:solidFill>
                <a:effectLst/>
              </a:rPr>
              <a:t>生词</a:t>
            </a:r>
            <a:r>
              <a:rPr lang="en-GB" dirty="0" smtClean="0">
                <a:solidFill>
                  <a:srgbClr val="C00000"/>
                </a:solidFill>
                <a:effectLst/>
              </a:rPr>
              <a:t>      New words</a:t>
            </a:r>
            <a:endParaRPr lang="zh-CN" altLang="en-US" dirty="0"/>
          </a:p>
        </p:txBody>
      </p:sp>
      <p:sp>
        <p:nvSpPr>
          <p:cNvPr id="2" name="内容占位符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sz="3200" dirty="0" err="1" smtClean="0"/>
              <a:t>qián</a:t>
            </a:r>
            <a:r>
              <a:rPr lang="en-US" sz="3200" dirty="0" smtClean="0"/>
              <a:t> </a:t>
            </a:r>
            <a:r>
              <a:rPr lang="en-US" sz="3200" dirty="0" err="1" smtClean="0"/>
              <a:t>tiān</a:t>
            </a:r>
            <a:r>
              <a:rPr lang="en-US" sz="3200" dirty="0" smtClean="0"/>
              <a:t>  </a:t>
            </a:r>
            <a:r>
              <a:rPr lang="zh-CN" altLang="en-US" sz="3200" dirty="0" smtClean="0"/>
              <a:t>前天　</a:t>
            </a:r>
            <a:br>
              <a:rPr lang="zh-CN" altLang="en-US" sz="3200" dirty="0" smtClean="0"/>
            </a:br>
            <a:r>
              <a:rPr lang="en-US" sz="3200" dirty="0" err="1" smtClean="0"/>
              <a:t>hòu</a:t>
            </a:r>
            <a:r>
              <a:rPr lang="en-US" sz="3200" dirty="0" smtClean="0"/>
              <a:t> </a:t>
            </a:r>
            <a:r>
              <a:rPr lang="en-US" sz="3200" dirty="0" err="1" smtClean="0"/>
              <a:t>tiān</a:t>
            </a:r>
            <a:r>
              <a:rPr lang="en-US" sz="3200" dirty="0" smtClean="0"/>
              <a:t>   </a:t>
            </a:r>
            <a:r>
              <a:rPr lang="zh-CN" altLang="en-US" sz="3200" dirty="0" smtClean="0"/>
              <a:t>后天　</a:t>
            </a:r>
            <a:br>
              <a:rPr lang="zh-CN" altLang="en-US" sz="3200" dirty="0" smtClean="0"/>
            </a:br>
            <a:r>
              <a:rPr lang="en-US" sz="3200" dirty="0" err="1" smtClean="0"/>
              <a:t>qián</a:t>
            </a:r>
            <a:r>
              <a:rPr lang="en-US" sz="3200" dirty="0" smtClean="0"/>
              <a:t> </a:t>
            </a:r>
            <a:r>
              <a:rPr lang="en-US" sz="3200" dirty="0" err="1" smtClean="0"/>
              <a:t>nián</a:t>
            </a:r>
            <a:r>
              <a:rPr lang="en-US" sz="3200" dirty="0" smtClean="0"/>
              <a:t>  </a:t>
            </a:r>
            <a:r>
              <a:rPr lang="zh-CN" altLang="en-US" sz="3200" dirty="0" smtClean="0"/>
              <a:t>前年　</a:t>
            </a:r>
            <a:br>
              <a:rPr lang="zh-CN" altLang="en-US" sz="3200" dirty="0" smtClean="0"/>
            </a:br>
            <a:r>
              <a:rPr lang="en-US" sz="3200" dirty="0" err="1" smtClean="0"/>
              <a:t>hòu</a:t>
            </a:r>
            <a:r>
              <a:rPr lang="en-US" sz="3200" dirty="0" smtClean="0"/>
              <a:t> </a:t>
            </a:r>
            <a:r>
              <a:rPr lang="en-US" sz="3200" dirty="0" err="1" smtClean="0"/>
              <a:t>nián</a:t>
            </a:r>
            <a:r>
              <a:rPr lang="en-US" sz="3200" dirty="0" smtClean="0"/>
              <a:t>   </a:t>
            </a:r>
            <a:r>
              <a:rPr lang="zh-CN" altLang="en-US" sz="3200" dirty="0" smtClean="0"/>
              <a:t>后年　</a:t>
            </a:r>
            <a:br>
              <a:rPr lang="zh-CN" altLang="en-US" sz="3200" dirty="0" smtClean="0"/>
            </a:br>
            <a:r>
              <a:rPr lang="en-US" sz="3200" dirty="0" err="1" smtClean="0"/>
              <a:t>míng</a:t>
            </a:r>
            <a:r>
              <a:rPr lang="en-US" sz="3200" dirty="0" smtClean="0"/>
              <a:t> </a:t>
            </a:r>
            <a:r>
              <a:rPr lang="en-US" sz="3200" dirty="0" err="1" smtClean="0"/>
              <a:t>nián</a:t>
            </a:r>
            <a:r>
              <a:rPr lang="en-US" sz="3200" dirty="0" smtClean="0"/>
              <a:t> </a:t>
            </a:r>
            <a:r>
              <a:rPr lang="zh-CN" altLang="en-US" sz="3200" dirty="0" smtClean="0"/>
              <a:t>明年　 </a:t>
            </a:r>
            <a:br>
              <a:rPr lang="zh-CN" altLang="en-US" sz="3200" dirty="0" smtClean="0"/>
            </a:br>
            <a:r>
              <a:rPr lang="en-US" sz="3200" dirty="0" err="1" smtClean="0"/>
              <a:t>qù</a:t>
            </a:r>
            <a:r>
              <a:rPr lang="en-US" sz="3200" dirty="0" smtClean="0"/>
              <a:t> </a:t>
            </a:r>
            <a:r>
              <a:rPr lang="en-US" sz="3200" dirty="0" err="1" smtClean="0"/>
              <a:t>nián</a:t>
            </a:r>
            <a:r>
              <a:rPr lang="en-US" sz="3200" dirty="0" smtClean="0"/>
              <a:t>     </a:t>
            </a:r>
            <a:r>
              <a:rPr lang="zh-CN" altLang="en-US" sz="3200" dirty="0" smtClean="0"/>
              <a:t>去年　</a:t>
            </a:r>
            <a:br>
              <a:rPr lang="zh-CN" altLang="en-US" sz="3200" dirty="0" smtClean="0"/>
            </a:br>
            <a:r>
              <a:rPr lang="en-US" sz="3200" dirty="0" err="1" smtClean="0"/>
              <a:t>měi</a:t>
            </a:r>
            <a:r>
              <a:rPr lang="en-US" sz="3200" dirty="0" smtClean="0"/>
              <a:t> </a:t>
            </a:r>
            <a:r>
              <a:rPr lang="en-US" sz="3200" dirty="0" err="1" smtClean="0"/>
              <a:t>tiān</a:t>
            </a:r>
            <a:r>
              <a:rPr lang="en-US" sz="3200" dirty="0" smtClean="0"/>
              <a:t>    </a:t>
            </a:r>
            <a:r>
              <a:rPr lang="zh-CN" altLang="en-US" sz="3200" dirty="0" smtClean="0"/>
              <a:t>每天　</a:t>
            </a:r>
            <a:br>
              <a:rPr lang="zh-CN" altLang="en-US" sz="3200" dirty="0" smtClean="0"/>
            </a:br>
            <a:r>
              <a:rPr lang="en-US" sz="3200" dirty="0" err="1" smtClean="0"/>
              <a:t>měi</a:t>
            </a:r>
            <a:r>
              <a:rPr lang="en-US" sz="3200" dirty="0" smtClean="0"/>
              <a:t> </a:t>
            </a:r>
            <a:r>
              <a:rPr lang="en-US" sz="3200" dirty="0" err="1" smtClean="0"/>
              <a:t>nián</a:t>
            </a:r>
            <a:r>
              <a:rPr lang="en-US" sz="3200" dirty="0" smtClean="0"/>
              <a:t>   </a:t>
            </a:r>
            <a:r>
              <a:rPr lang="zh-CN" altLang="en-US" sz="3200" dirty="0" smtClean="0"/>
              <a:t>每年　</a:t>
            </a:r>
            <a:br>
              <a:rPr lang="zh-CN" altLang="en-US" sz="3200" dirty="0" smtClean="0"/>
            </a:br>
            <a:r>
              <a:rPr lang="en-US" sz="3200" dirty="0" err="1" smtClean="0"/>
              <a:t>měi</a:t>
            </a:r>
            <a:r>
              <a:rPr lang="en-US" sz="3200" dirty="0" smtClean="0"/>
              <a:t> </a:t>
            </a:r>
            <a:r>
              <a:rPr lang="en-US" sz="3200" dirty="0" err="1" smtClean="0"/>
              <a:t>rén</a:t>
            </a:r>
            <a:r>
              <a:rPr lang="en-US" sz="3200" dirty="0" smtClean="0"/>
              <a:t>    </a:t>
            </a:r>
            <a:r>
              <a:rPr lang="zh-CN" altLang="en-US" sz="3200" dirty="0" smtClean="0"/>
              <a:t>每人　</a:t>
            </a:r>
            <a:r>
              <a:rPr lang="zh-CN" altLang="en-US" dirty="0" smtClean="0"/>
              <a:t/>
            </a:r>
            <a:br>
              <a:rPr lang="zh-CN" altLang="en-US" dirty="0" smtClean="0"/>
            </a:br>
            <a:endParaRPr lang="zh-CN" altLang="en-US" dirty="0"/>
          </a:p>
        </p:txBody>
      </p:sp>
      <p:pic>
        <p:nvPicPr>
          <p:cNvPr id="2050" name="Picture 2" descr="http://t0.gstatic.com/images?q=tbn:ANd9GcSn-_9yLIBe_YIAlHk_tk_eGJDtcSR_BkpY_0idoVJBnrt3BTJc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00496" y="2643182"/>
            <a:ext cx="4933105" cy="4000528"/>
          </a:xfrm>
          <a:prstGeom prst="rect">
            <a:avLst/>
          </a:prstGeom>
          <a:noFill/>
        </p:spPr>
      </p:pic>
      <p:pic>
        <p:nvPicPr>
          <p:cNvPr id="2052" name="Picture 4" descr="http://t1.gstatic.com/images?q=tbn:ANd9GcQQpBqxNFCb2Nu9loMWt93xnyQF3lHa1WCFp6FN9e0g1DLdbdXojw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50304" y="0"/>
            <a:ext cx="5093696" cy="30003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 smtClean="0"/>
              <a:t>New words</a:t>
            </a:r>
            <a:endParaRPr lang="zh-CN" altLang="en-US" dirty="0"/>
          </a:p>
        </p:txBody>
      </p:sp>
      <p:sp>
        <p:nvSpPr>
          <p:cNvPr id="2" name="内容占位符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shàng</a:t>
            </a:r>
            <a:r>
              <a:rPr lang="en-US" dirty="0" smtClean="0"/>
              <a:t> </a:t>
            </a:r>
            <a:r>
              <a:rPr lang="en-US" dirty="0" err="1" smtClean="0"/>
              <a:t>xīng</a:t>
            </a:r>
            <a:r>
              <a:rPr lang="en-US" dirty="0" smtClean="0"/>
              <a:t> </a:t>
            </a:r>
            <a:r>
              <a:rPr lang="en-US" dirty="0" err="1" smtClean="0"/>
              <a:t>qī</a:t>
            </a:r>
            <a:r>
              <a:rPr lang="en-US" dirty="0" smtClean="0"/>
              <a:t> 　</a:t>
            </a:r>
            <a:r>
              <a:rPr lang="zh-CN" altLang="en-US" dirty="0" smtClean="0"/>
              <a:t>上星期 </a:t>
            </a:r>
            <a:br>
              <a:rPr lang="zh-CN" altLang="en-US" dirty="0" smtClean="0"/>
            </a:br>
            <a:r>
              <a:rPr lang="en-US" dirty="0" err="1" smtClean="0"/>
              <a:t>xià</a:t>
            </a:r>
            <a:r>
              <a:rPr lang="en-US" dirty="0" smtClean="0"/>
              <a:t> </a:t>
            </a:r>
            <a:r>
              <a:rPr lang="en-US" dirty="0" err="1" smtClean="0"/>
              <a:t>xīng</a:t>
            </a:r>
            <a:r>
              <a:rPr lang="en-US" dirty="0" smtClean="0"/>
              <a:t> </a:t>
            </a:r>
            <a:r>
              <a:rPr lang="en-US" dirty="0" err="1" smtClean="0"/>
              <a:t>qī</a:t>
            </a:r>
            <a:r>
              <a:rPr lang="en-US" dirty="0" smtClean="0"/>
              <a:t>         </a:t>
            </a:r>
            <a:r>
              <a:rPr lang="zh-CN" altLang="en-US" dirty="0" smtClean="0"/>
              <a:t>下星期 </a:t>
            </a:r>
            <a:br>
              <a:rPr lang="zh-CN" altLang="en-US" dirty="0" smtClean="0"/>
            </a:br>
            <a:r>
              <a:rPr lang="en-US" dirty="0" err="1" smtClean="0"/>
              <a:t>shàng</a:t>
            </a:r>
            <a:r>
              <a:rPr lang="en-US" dirty="0" smtClean="0"/>
              <a:t> </a:t>
            </a:r>
            <a:r>
              <a:rPr lang="en-US" dirty="0" err="1" smtClean="0"/>
              <a:t>gè</a:t>
            </a:r>
            <a:r>
              <a:rPr lang="en-US" dirty="0" smtClean="0"/>
              <a:t> </a:t>
            </a:r>
            <a:r>
              <a:rPr lang="en-US" dirty="0" err="1" smtClean="0"/>
              <a:t>yuè</a:t>
            </a:r>
            <a:r>
              <a:rPr lang="en-US" dirty="0" smtClean="0"/>
              <a:t> 　 </a:t>
            </a:r>
            <a:r>
              <a:rPr lang="zh-CN" altLang="en-US" dirty="0" smtClean="0"/>
              <a:t>上个月　</a:t>
            </a:r>
            <a:br>
              <a:rPr lang="zh-CN" altLang="en-US" dirty="0" smtClean="0"/>
            </a:br>
            <a:r>
              <a:rPr lang="en-US" dirty="0" err="1" smtClean="0"/>
              <a:t>xià</a:t>
            </a:r>
            <a:r>
              <a:rPr lang="en-US" dirty="0" smtClean="0"/>
              <a:t> </a:t>
            </a:r>
            <a:r>
              <a:rPr lang="en-US" dirty="0" err="1" smtClean="0"/>
              <a:t>gè</a:t>
            </a:r>
            <a:r>
              <a:rPr lang="en-US" dirty="0" smtClean="0"/>
              <a:t> </a:t>
            </a:r>
            <a:r>
              <a:rPr lang="en-US" dirty="0" err="1" smtClean="0"/>
              <a:t>yuè</a:t>
            </a:r>
            <a:r>
              <a:rPr lang="en-US" dirty="0" smtClean="0"/>
              <a:t>          </a:t>
            </a:r>
            <a:r>
              <a:rPr lang="zh-CN" altLang="en-US" dirty="0" smtClean="0"/>
              <a:t>下个月　</a:t>
            </a:r>
            <a:br>
              <a:rPr lang="zh-CN" altLang="en-US" dirty="0" smtClean="0"/>
            </a:br>
            <a:r>
              <a:rPr lang="en-US" dirty="0" err="1" smtClean="0"/>
              <a:t>xià</a:t>
            </a:r>
            <a:r>
              <a:rPr lang="en-US" dirty="0" smtClean="0"/>
              <a:t> </a:t>
            </a:r>
            <a:r>
              <a:rPr lang="en-US" dirty="0" err="1" smtClean="0"/>
              <a:t>xīng</a:t>
            </a:r>
            <a:r>
              <a:rPr lang="en-US" dirty="0" smtClean="0"/>
              <a:t> </a:t>
            </a:r>
            <a:r>
              <a:rPr lang="en-US" dirty="0" err="1" smtClean="0"/>
              <a:t>qī</a:t>
            </a:r>
            <a:r>
              <a:rPr lang="en-US" dirty="0" smtClean="0"/>
              <a:t> </a:t>
            </a:r>
            <a:r>
              <a:rPr lang="en-US" dirty="0" err="1" smtClean="0"/>
              <a:t>yī</a:t>
            </a:r>
            <a:r>
              <a:rPr lang="en-US" dirty="0" smtClean="0"/>
              <a:t> </a:t>
            </a:r>
            <a:r>
              <a:rPr lang="zh-CN" altLang="en-US" dirty="0" smtClean="0"/>
              <a:t>下　 星期 一 </a:t>
            </a:r>
            <a:br>
              <a:rPr lang="zh-CN" altLang="en-US" dirty="0" smtClean="0"/>
            </a:br>
            <a:r>
              <a:rPr lang="en-US" dirty="0" err="1" smtClean="0"/>
              <a:t>shàng</a:t>
            </a:r>
            <a:r>
              <a:rPr lang="en-US" dirty="0" smtClean="0"/>
              <a:t> </a:t>
            </a:r>
            <a:r>
              <a:rPr lang="en-US" dirty="0" err="1" smtClean="0"/>
              <a:t>gè</a:t>
            </a:r>
            <a:r>
              <a:rPr lang="en-US" dirty="0" smtClean="0"/>
              <a:t> </a:t>
            </a:r>
            <a:r>
              <a:rPr lang="en-US" dirty="0" err="1" smtClean="0"/>
              <a:t>yuè</a:t>
            </a:r>
            <a:r>
              <a:rPr lang="en-US" dirty="0" smtClean="0"/>
              <a:t> </a:t>
            </a:r>
            <a:r>
              <a:rPr lang="en-US" dirty="0" err="1" smtClean="0"/>
              <a:t>èr</a:t>
            </a:r>
            <a:r>
              <a:rPr lang="en-US" dirty="0" smtClean="0"/>
              <a:t> </a:t>
            </a:r>
            <a:r>
              <a:rPr lang="en-US" dirty="0" err="1" smtClean="0"/>
              <a:t>hào</a:t>
            </a:r>
            <a:r>
              <a:rPr lang="en-US" dirty="0" smtClean="0"/>
              <a:t> </a:t>
            </a:r>
            <a:r>
              <a:rPr lang="zh-CN" altLang="en-US" dirty="0" smtClean="0"/>
              <a:t>上个 月二号　</a:t>
            </a:r>
            <a:br>
              <a:rPr lang="zh-CN" altLang="en-US" dirty="0" smtClean="0"/>
            </a:br>
            <a:endParaRPr lang="zh-CN" altLang="en-US" dirty="0"/>
          </a:p>
        </p:txBody>
      </p:sp>
      <p:pic>
        <p:nvPicPr>
          <p:cNvPr id="4" name="Picture 2" descr="http://t0.gstatic.com/images?q=tbn:ANd9GcSn-_9yLIBe_YIAlHk_tk_eGJDtcSR_BkpY_0idoVJBnrt3BTJc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57752" y="4143380"/>
            <a:ext cx="4286248" cy="2500330"/>
          </a:xfrm>
          <a:prstGeom prst="rect">
            <a:avLst/>
          </a:prstGeom>
          <a:noFill/>
        </p:spPr>
      </p:pic>
      <p:pic>
        <p:nvPicPr>
          <p:cNvPr id="45058" name="Picture 2" descr="http://t0.gstatic.com/images?q=tbn:ANd9GcSvGdxZERAIi3wvMSEbtENKzjYXMP73dFLd-38CCHLh2GHpkB5R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86181" y="0"/>
            <a:ext cx="2557818" cy="2214554"/>
          </a:xfrm>
          <a:prstGeom prst="rect">
            <a:avLst/>
          </a:prstGeom>
          <a:noFill/>
        </p:spPr>
      </p:pic>
      <p:pic>
        <p:nvPicPr>
          <p:cNvPr id="45060" name="Picture 4" descr="http://t3.gstatic.com/images?q=tbn:ANd9GcTAy7VlY_-hVsGvlIQqD5jaFUihgH4Oge9Z66a6xt3NnUNOQtc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714612" y="4143380"/>
            <a:ext cx="1933575" cy="2362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5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5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5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5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sz="3600" dirty="0" smtClean="0"/>
              <a:t>2012</a:t>
            </a:r>
            <a:r>
              <a:rPr lang="en-US" altLang="zh-CN" sz="3600" dirty="0" smtClean="0">
                <a:solidFill>
                  <a:srgbClr val="C00000"/>
                </a:solidFill>
              </a:rPr>
              <a:t>nián</a:t>
            </a:r>
            <a:r>
              <a:rPr lang="en-US" altLang="zh-CN" sz="3600" dirty="0" smtClean="0"/>
              <a:t>11</a:t>
            </a:r>
            <a:r>
              <a:rPr lang="en-US" altLang="zh-CN" sz="3600" dirty="0" smtClean="0">
                <a:solidFill>
                  <a:srgbClr val="C00000"/>
                </a:solidFill>
              </a:rPr>
              <a:t>yuè</a:t>
            </a:r>
            <a:r>
              <a:rPr lang="en-US" altLang="zh-CN" sz="3600" dirty="0" smtClean="0"/>
              <a:t>28</a:t>
            </a:r>
            <a:r>
              <a:rPr lang="en-US" altLang="zh-CN" sz="3600" dirty="0" smtClean="0">
                <a:solidFill>
                  <a:srgbClr val="C00000"/>
                </a:solidFill>
              </a:rPr>
              <a:t>hào</a:t>
            </a:r>
            <a:r>
              <a:rPr lang="zh-CN" altLang="en-US" sz="3600" dirty="0" smtClean="0">
                <a:solidFill>
                  <a:srgbClr val="C00000"/>
                </a:solidFill>
              </a:rPr>
              <a:t>，</a:t>
            </a:r>
            <a:r>
              <a:rPr lang="en-US" altLang="zh-CN" sz="3600" dirty="0" smtClean="0">
                <a:solidFill>
                  <a:srgbClr val="C00000"/>
                </a:solidFill>
              </a:rPr>
              <a:t>x</a:t>
            </a:r>
            <a:r>
              <a:rPr lang="it-IT" altLang="zh-CN" sz="3600" dirty="0" smtClean="0">
                <a:solidFill>
                  <a:srgbClr val="C00000"/>
                </a:solidFill>
              </a:rPr>
              <a:t>ī</a:t>
            </a:r>
            <a:r>
              <a:rPr lang="en-US" altLang="zh-CN" sz="3600" dirty="0" err="1" smtClean="0">
                <a:solidFill>
                  <a:srgbClr val="C00000"/>
                </a:solidFill>
              </a:rPr>
              <a:t>ngq</a:t>
            </a:r>
            <a:r>
              <a:rPr lang="it-IT" altLang="zh-CN" sz="3600" dirty="0" smtClean="0">
                <a:solidFill>
                  <a:srgbClr val="C00000"/>
                </a:solidFill>
              </a:rPr>
              <a:t>ī s</a:t>
            </a:r>
            <a:r>
              <a:rPr lang="en-US" altLang="zh-CN" sz="3600" dirty="0" err="1" smtClean="0">
                <a:solidFill>
                  <a:srgbClr val="C00000"/>
                </a:solidFill>
              </a:rPr>
              <a:t>ān</a:t>
            </a:r>
            <a:endParaRPr lang="zh-CN" altLang="en-US" sz="3600" dirty="0">
              <a:solidFill>
                <a:srgbClr val="C00000"/>
              </a:solidFill>
            </a:endParaRPr>
          </a:p>
        </p:txBody>
      </p:sp>
      <p:sp>
        <p:nvSpPr>
          <p:cNvPr id="8601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Tx/>
              <a:buNone/>
            </a:pPr>
            <a:r>
              <a:rPr lang="en-US" altLang="zh-CN" sz="2800" b="1" dirty="0"/>
              <a:t>1986</a:t>
            </a:r>
            <a:r>
              <a:rPr lang="zh-CN" altLang="en-US" sz="2800" b="1" dirty="0">
                <a:solidFill>
                  <a:srgbClr val="C00000"/>
                </a:solidFill>
              </a:rPr>
              <a:t>年</a:t>
            </a:r>
            <a:r>
              <a:rPr lang="zh-CN" altLang="en-US" sz="2800" b="1" dirty="0"/>
              <a:t>  </a:t>
            </a:r>
            <a:r>
              <a:rPr lang="en-US" altLang="zh-CN" sz="2800" b="1" dirty="0"/>
              <a:t>y</a:t>
            </a:r>
            <a:r>
              <a:rPr lang="it-IT" altLang="zh-CN" sz="2800" b="1" dirty="0"/>
              <a:t>ī</a:t>
            </a:r>
            <a:r>
              <a:rPr lang="en-US" altLang="zh-CN" sz="2800" b="1" dirty="0"/>
              <a:t> </a:t>
            </a:r>
            <a:r>
              <a:rPr lang="en-US" altLang="zh-CN" sz="2800" b="1" dirty="0" err="1"/>
              <a:t>jiǔ</a:t>
            </a:r>
            <a:r>
              <a:rPr lang="en-US" altLang="zh-CN" sz="2800" b="1" dirty="0"/>
              <a:t> </a:t>
            </a:r>
            <a:r>
              <a:rPr lang="en-US" altLang="zh-CN" sz="2800" b="1" dirty="0" err="1" smtClean="0"/>
              <a:t>bā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/>
              <a:t>liù</a:t>
            </a:r>
            <a:r>
              <a:rPr lang="en-US" altLang="zh-CN" sz="2800" b="1" dirty="0"/>
              <a:t>  </a:t>
            </a:r>
            <a:r>
              <a:rPr lang="en-US" altLang="zh-CN" sz="2800" b="1" dirty="0" err="1">
                <a:solidFill>
                  <a:srgbClr val="C00000"/>
                </a:solidFill>
              </a:rPr>
              <a:t>nián</a:t>
            </a:r>
            <a:r>
              <a:rPr lang="en-US" altLang="zh-CN" sz="2800" b="1" dirty="0"/>
              <a:t> </a:t>
            </a:r>
          </a:p>
          <a:p>
            <a:pPr>
              <a:buFontTx/>
              <a:buNone/>
            </a:pPr>
            <a:r>
              <a:rPr lang="en-US" altLang="zh-CN" sz="2800" b="1" dirty="0"/>
              <a:t>2000</a:t>
            </a:r>
            <a:r>
              <a:rPr lang="zh-CN" altLang="en-US" sz="2800" b="1" dirty="0">
                <a:solidFill>
                  <a:srgbClr val="C00000"/>
                </a:solidFill>
              </a:rPr>
              <a:t>年</a:t>
            </a:r>
            <a:r>
              <a:rPr lang="zh-CN" altLang="en-US" sz="2800" b="1" dirty="0"/>
              <a:t>  </a:t>
            </a:r>
            <a:r>
              <a:rPr lang="it-IT" altLang="zh-CN" sz="2800" b="1" dirty="0"/>
              <a:t>è</a:t>
            </a:r>
            <a:r>
              <a:rPr lang="en-US" altLang="zh-CN" sz="2800" b="1" dirty="0"/>
              <a:t>r l</a:t>
            </a:r>
            <a:r>
              <a:rPr lang="it-IT" altLang="zh-CN" sz="2800" b="1" dirty="0"/>
              <a:t>í</a:t>
            </a:r>
            <a:r>
              <a:rPr lang="en-US" altLang="zh-CN" sz="2800" b="1" dirty="0" err="1"/>
              <a:t>ng</a:t>
            </a:r>
            <a:r>
              <a:rPr lang="en-US" altLang="zh-CN" sz="2800" b="1" dirty="0"/>
              <a:t> l</a:t>
            </a:r>
            <a:r>
              <a:rPr lang="it-IT" altLang="zh-CN" sz="2800" b="1" dirty="0"/>
              <a:t>í</a:t>
            </a:r>
            <a:r>
              <a:rPr lang="en-US" altLang="zh-CN" sz="2800" b="1" dirty="0" err="1"/>
              <a:t>ng</a:t>
            </a:r>
            <a:r>
              <a:rPr lang="en-US" altLang="zh-CN" sz="2800" b="1" dirty="0"/>
              <a:t> l</a:t>
            </a:r>
            <a:r>
              <a:rPr lang="it-IT" altLang="zh-CN" sz="2800" b="1" dirty="0"/>
              <a:t>í</a:t>
            </a:r>
            <a:r>
              <a:rPr lang="en-US" altLang="zh-CN" sz="2800" b="1" dirty="0" err="1"/>
              <a:t>ng</a:t>
            </a:r>
            <a:r>
              <a:rPr lang="en-US" altLang="zh-CN" sz="2800" b="1" dirty="0"/>
              <a:t> </a:t>
            </a:r>
            <a:r>
              <a:rPr lang="en-US" altLang="zh-CN" sz="2800" b="1" dirty="0" err="1">
                <a:solidFill>
                  <a:srgbClr val="C00000"/>
                </a:solidFill>
              </a:rPr>
              <a:t>nián</a:t>
            </a:r>
            <a:r>
              <a:rPr lang="en-US" altLang="zh-CN" sz="2800" b="1" dirty="0"/>
              <a:t>/ </a:t>
            </a:r>
            <a:r>
              <a:rPr lang="en-US" altLang="zh-CN" sz="2800" b="1" dirty="0" err="1"/>
              <a:t>liǎngqiān</a:t>
            </a:r>
            <a:r>
              <a:rPr lang="en-US" altLang="zh-CN" sz="2800" b="1" dirty="0"/>
              <a:t> </a:t>
            </a:r>
            <a:r>
              <a:rPr lang="en-US" altLang="zh-CN" sz="2800" b="1" dirty="0" err="1">
                <a:solidFill>
                  <a:srgbClr val="C00000"/>
                </a:solidFill>
              </a:rPr>
              <a:t>nián</a:t>
            </a:r>
            <a:r>
              <a:rPr lang="en-US" altLang="zh-CN" sz="2800" b="1" dirty="0"/>
              <a:t>  </a:t>
            </a:r>
          </a:p>
          <a:p>
            <a:pPr>
              <a:buFontTx/>
              <a:buNone/>
            </a:pPr>
            <a:r>
              <a:rPr lang="en-US" altLang="zh-CN" sz="2800" b="1" dirty="0" smtClean="0"/>
              <a:t>2012</a:t>
            </a:r>
            <a:r>
              <a:rPr lang="zh-CN" altLang="en-US" sz="2800" b="1" dirty="0" smtClean="0">
                <a:solidFill>
                  <a:srgbClr val="C00000"/>
                </a:solidFill>
              </a:rPr>
              <a:t>年</a:t>
            </a:r>
            <a:r>
              <a:rPr lang="zh-CN" altLang="en-US" sz="2800" b="1" dirty="0" smtClean="0"/>
              <a:t>  </a:t>
            </a:r>
            <a:r>
              <a:rPr lang="en-US" altLang="zh-CN" sz="2800" b="1" dirty="0" smtClean="0"/>
              <a:t>2,0,1,2 </a:t>
            </a:r>
            <a:r>
              <a:rPr lang="en-US" altLang="zh-CN" sz="2800" b="1" dirty="0" err="1">
                <a:solidFill>
                  <a:srgbClr val="C00000"/>
                </a:solidFill>
              </a:rPr>
              <a:t>nián</a:t>
            </a:r>
            <a:r>
              <a:rPr lang="en-US" altLang="zh-CN" sz="2800" b="1" dirty="0">
                <a:solidFill>
                  <a:srgbClr val="C00000"/>
                </a:solidFill>
              </a:rPr>
              <a:t> </a:t>
            </a:r>
          </a:p>
          <a:p>
            <a:pPr>
              <a:buFontTx/>
              <a:buNone/>
            </a:pPr>
            <a:r>
              <a:rPr lang="en-US" altLang="zh-CN" sz="2800" b="1" dirty="0"/>
              <a:t>Month:1 </a:t>
            </a:r>
            <a:r>
              <a:rPr lang="en-US" altLang="zh-CN" sz="2800" b="1" dirty="0" err="1">
                <a:solidFill>
                  <a:srgbClr val="C00000"/>
                </a:solidFill>
              </a:rPr>
              <a:t>yuè</a:t>
            </a:r>
            <a:r>
              <a:rPr lang="en-US" altLang="zh-CN" sz="2800" b="1" dirty="0"/>
              <a:t> 2  3  4  5  6  7  8 </a:t>
            </a:r>
            <a:r>
              <a:rPr lang="en-US" altLang="zh-CN" sz="2800" b="1" dirty="0" smtClean="0"/>
              <a:t> 9  </a:t>
            </a:r>
            <a:r>
              <a:rPr lang="en-US" altLang="zh-CN" sz="2800" b="1" dirty="0"/>
              <a:t>10  11 12</a:t>
            </a:r>
            <a:r>
              <a:rPr lang="zh-CN" altLang="en-US" sz="2800" b="1" dirty="0">
                <a:solidFill>
                  <a:srgbClr val="C00000"/>
                </a:solidFill>
              </a:rPr>
              <a:t>月</a:t>
            </a:r>
          </a:p>
          <a:p>
            <a:pPr>
              <a:buFontTx/>
              <a:buNone/>
            </a:pPr>
            <a:r>
              <a:rPr lang="en-US" altLang="zh-CN" sz="2800" b="1" dirty="0"/>
              <a:t>Date: 1 </a:t>
            </a:r>
            <a:r>
              <a:rPr lang="en-US" altLang="zh-CN" sz="2800" b="1" dirty="0" err="1">
                <a:solidFill>
                  <a:srgbClr val="C00000"/>
                </a:solidFill>
              </a:rPr>
              <a:t>hào</a:t>
            </a:r>
            <a:r>
              <a:rPr lang="en-US" altLang="zh-CN" sz="2800" b="1" dirty="0">
                <a:solidFill>
                  <a:srgbClr val="C00000"/>
                </a:solidFill>
              </a:rPr>
              <a:t> /r</a:t>
            </a:r>
            <a:r>
              <a:rPr lang="it-IT" altLang="zh-CN" sz="2800" b="1" dirty="0">
                <a:solidFill>
                  <a:srgbClr val="C00000"/>
                </a:solidFill>
              </a:rPr>
              <a:t>ì </a:t>
            </a:r>
            <a:r>
              <a:rPr lang="en-US" altLang="zh-CN" sz="2800" b="1" dirty="0"/>
              <a:t>2 3 4…………………31</a:t>
            </a:r>
            <a:r>
              <a:rPr lang="zh-CN" altLang="en-US" sz="2800" b="1" dirty="0">
                <a:solidFill>
                  <a:srgbClr val="C00000"/>
                </a:solidFill>
              </a:rPr>
              <a:t>号</a:t>
            </a:r>
            <a:r>
              <a:rPr lang="en-US" altLang="zh-CN" sz="2800" b="1" dirty="0">
                <a:solidFill>
                  <a:srgbClr val="C00000"/>
                </a:solidFill>
              </a:rPr>
              <a:t>/</a:t>
            </a:r>
            <a:r>
              <a:rPr lang="zh-CN" altLang="en-US" sz="2800" b="1" dirty="0">
                <a:solidFill>
                  <a:srgbClr val="C00000"/>
                </a:solidFill>
              </a:rPr>
              <a:t>日</a:t>
            </a:r>
          </a:p>
          <a:p>
            <a:pPr>
              <a:buFontTx/>
              <a:buNone/>
            </a:pPr>
            <a:r>
              <a:rPr lang="en-US" altLang="zh-CN" sz="2800" b="1" dirty="0">
                <a:solidFill>
                  <a:srgbClr val="C00000"/>
                </a:solidFill>
              </a:rPr>
              <a:t>x</a:t>
            </a:r>
            <a:r>
              <a:rPr lang="it-IT" altLang="zh-CN" sz="2800" b="1" dirty="0">
                <a:solidFill>
                  <a:srgbClr val="C00000"/>
                </a:solidFill>
              </a:rPr>
              <a:t>ī</a:t>
            </a:r>
            <a:r>
              <a:rPr lang="en-US" altLang="zh-CN" sz="2800" b="1" dirty="0" err="1">
                <a:solidFill>
                  <a:srgbClr val="C00000"/>
                </a:solidFill>
              </a:rPr>
              <a:t>ngq</a:t>
            </a:r>
            <a:r>
              <a:rPr lang="it-IT" altLang="zh-CN" sz="2800" b="1" dirty="0">
                <a:solidFill>
                  <a:srgbClr val="C00000"/>
                </a:solidFill>
              </a:rPr>
              <a:t>ī</a:t>
            </a:r>
            <a:r>
              <a:rPr lang="it-IT" altLang="zh-CN" sz="2800" b="1" dirty="0"/>
              <a:t> </a:t>
            </a:r>
            <a:r>
              <a:rPr lang="en-US" altLang="zh-CN" sz="2800" b="1" dirty="0"/>
              <a:t>1,2,3,4,5,6 </a:t>
            </a:r>
            <a:r>
              <a:rPr lang="en-US" altLang="zh-CN" sz="2800" b="1" dirty="0">
                <a:solidFill>
                  <a:srgbClr val="C00000"/>
                </a:solidFill>
              </a:rPr>
              <a:t>x</a:t>
            </a:r>
            <a:r>
              <a:rPr lang="it-IT" altLang="zh-CN" sz="2800" b="1" dirty="0">
                <a:solidFill>
                  <a:srgbClr val="C00000"/>
                </a:solidFill>
              </a:rPr>
              <a:t>ī</a:t>
            </a:r>
            <a:r>
              <a:rPr lang="en-US" altLang="zh-CN" sz="2800" b="1" dirty="0" err="1">
                <a:solidFill>
                  <a:srgbClr val="C00000"/>
                </a:solidFill>
              </a:rPr>
              <a:t>ngq</a:t>
            </a:r>
            <a:r>
              <a:rPr lang="it-IT" altLang="zh-CN" sz="2800" b="1" dirty="0">
                <a:solidFill>
                  <a:srgbClr val="C00000"/>
                </a:solidFill>
              </a:rPr>
              <a:t>ī </a:t>
            </a:r>
            <a:r>
              <a:rPr lang="en-US" altLang="zh-CN" sz="2800" b="1" dirty="0" err="1">
                <a:solidFill>
                  <a:srgbClr val="C00000"/>
                </a:solidFill>
              </a:rPr>
              <a:t>tiān</a:t>
            </a:r>
            <a:r>
              <a:rPr lang="en-US" altLang="zh-CN" sz="2800" b="1" dirty="0">
                <a:solidFill>
                  <a:srgbClr val="C00000"/>
                </a:solidFill>
              </a:rPr>
              <a:t>/ r</a:t>
            </a:r>
            <a:r>
              <a:rPr lang="it-IT" altLang="zh-CN" sz="2800" b="1" dirty="0">
                <a:solidFill>
                  <a:srgbClr val="C00000"/>
                </a:solidFill>
              </a:rPr>
              <a:t>ì </a:t>
            </a:r>
            <a:r>
              <a:rPr lang="en-US" altLang="zh-CN" sz="2800" b="1" dirty="0">
                <a:solidFill>
                  <a:srgbClr val="C00000"/>
                </a:solidFill>
              </a:rPr>
              <a:t>(Sunday)</a:t>
            </a:r>
          </a:p>
          <a:p>
            <a:pPr>
              <a:buFontTx/>
              <a:buNone/>
            </a:pPr>
            <a:r>
              <a:rPr lang="zh-CN" altLang="en-US" sz="2800" b="1" dirty="0">
                <a:solidFill>
                  <a:srgbClr val="C00000"/>
                </a:solidFill>
              </a:rPr>
              <a:t>星期</a:t>
            </a:r>
            <a:r>
              <a:rPr lang="zh-CN" altLang="en-US" sz="2800" b="1" dirty="0"/>
              <a:t>一，二，三，四，五，六，星期天</a:t>
            </a:r>
            <a:r>
              <a:rPr lang="en-US" altLang="zh-CN" sz="2800" b="1" dirty="0"/>
              <a:t>/</a:t>
            </a:r>
            <a:r>
              <a:rPr lang="zh-CN" altLang="en-US" sz="2800" b="1" dirty="0"/>
              <a:t>日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1000" fill="hold"/>
                                        <p:tgtEl>
                                          <p:spTgt spid="860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1000" fill="hold"/>
                                        <p:tgtEl>
                                          <p:spTgt spid="860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1000" fill="hold"/>
                                        <p:tgtEl>
                                          <p:spTgt spid="860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30" name="Picture 6" descr="2010年ps分层日期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874" y="45739"/>
            <a:ext cx="5753100" cy="1943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\\soton.ac.uk\ude\personalfiles\users\fm2u11\mydesktop\Capture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2492896"/>
            <a:ext cx="2724530" cy="3162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日历日期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535979"/>
            <a:ext cx="5238750" cy="3076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16151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内容占位符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6" name="Picture 2" descr="C:\Users\LENOVO\Desktop\images11yue.jpe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857224" y="571481"/>
            <a:ext cx="7286676" cy="54292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2" name="内容占位符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54274" name="Picture 2" descr="2013年日历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 smtClean="0">
                <a:solidFill>
                  <a:srgbClr val="C00000"/>
                </a:solidFill>
              </a:rPr>
              <a:t>     </a:t>
            </a:r>
            <a:r>
              <a:rPr lang="en-GB" altLang="zh-CN" dirty="0" err="1" smtClean="0">
                <a:solidFill>
                  <a:srgbClr val="C00000"/>
                </a:solidFill>
              </a:rPr>
              <a:t>jùzi</a:t>
            </a:r>
            <a:r>
              <a:rPr lang="en-GB" altLang="zh-CN" dirty="0" smtClean="0">
                <a:solidFill>
                  <a:srgbClr val="C00000"/>
                </a:solidFill>
              </a:rPr>
              <a:t>      </a:t>
            </a:r>
            <a:r>
              <a:rPr lang="zh-CN" altLang="en-US" dirty="0" smtClean="0">
                <a:solidFill>
                  <a:srgbClr val="C00000"/>
                </a:solidFill>
              </a:rPr>
              <a:t>句子      </a:t>
            </a:r>
            <a:r>
              <a:rPr lang="en-US" altLang="zh-CN" dirty="0" smtClean="0">
                <a:solidFill>
                  <a:srgbClr val="C00000"/>
                </a:solidFill>
              </a:rPr>
              <a:t>Sentences</a:t>
            </a: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649993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GB" altLang="zh-CN" sz="2800" b="1" dirty="0" err="1" smtClean="0"/>
              <a:t>Jīntiān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 smtClean="0"/>
              <a:t>jǐ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 smtClean="0"/>
              <a:t>hào</a:t>
            </a:r>
            <a:r>
              <a:rPr lang="en-GB" altLang="zh-CN" sz="2800" b="1" dirty="0" smtClean="0"/>
              <a:t> </a:t>
            </a:r>
            <a:r>
              <a:rPr lang="zh-CN" altLang="en-GB" sz="2800" b="1" dirty="0" smtClean="0"/>
              <a:t>？       </a:t>
            </a:r>
            <a:r>
              <a:rPr lang="zh-CN" altLang="en-US" sz="2800" b="1" dirty="0" smtClean="0">
                <a:solidFill>
                  <a:srgbClr val="C00000"/>
                </a:solidFill>
              </a:rPr>
              <a:t>今天几号？</a:t>
            </a:r>
            <a:endParaRPr lang="en-US" altLang="zh-CN" sz="2800" b="1" dirty="0" smtClean="0">
              <a:solidFill>
                <a:srgbClr val="C00000"/>
              </a:solidFill>
            </a:endParaRPr>
          </a:p>
          <a:p>
            <a:pPr>
              <a:lnSpc>
                <a:spcPct val="150000"/>
              </a:lnSpc>
            </a:pPr>
            <a:r>
              <a:rPr lang="en-US" altLang="zh-CN" sz="2800" b="1" dirty="0" err="1" smtClean="0"/>
              <a:t>Jīntiān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xīngqī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jǐ</a:t>
            </a:r>
            <a:r>
              <a:rPr lang="en-US" altLang="zh-CN" sz="2800" b="1" dirty="0" smtClean="0"/>
              <a:t> </a:t>
            </a:r>
            <a:r>
              <a:rPr lang="zh-CN" altLang="en-US" sz="2800" b="1" dirty="0" smtClean="0"/>
              <a:t>？    </a:t>
            </a:r>
            <a:r>
              <a:rPr lang="zh-CN" altLang="en-US" sz="2800" b="1" dirty="0" smtClean="0">
                <a:solidFill>
                  <a:srgbClr val="C00000"/>
                </a:solidFill>
              </a:rPr>
              <a:t>今天星期几？</a:t>
            </a:r>
            <a:endParaRPr lang="zh-CN" altLang="en-GB" sz="2800" b="1" dirty="0" smtClean="0">
              <a:solidFill>
                <a:srgbClr val="C00000"/>
              </a:solidFill>
            </a:endParaRPr>
          </a:p>
          <a:p>
            <a:pPr>
              <a:lnSpc>
                <a:spcPct val="150000"/>
              </a:lnSpc>
            </a:pPr>
            <a:r>
              <a:rPr lang="en-GB" altLang="zh-CN" sz="2800" b="1" dirty="0" err="1" smtClean="0"/>
              <a:t>Jīntiān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 smtClean="0"/>
              <a:t>shíyī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 smtClean="0"/>
              <a:t>yuè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 smtClean="0"/>
              <a:t>èrshíbā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 smtClean="0"/>
              <a:t>hào</a:t>
            </a:r>
            <a:r>
              <a:rPr lang="en-GB" altLang="zh-CN" sz="2800" b="1" dirty="0" smtClean="0"/>
              <a:t> </a:t>
            </a:r>
            <a:r>
              <a:rPr lang="zh-CN" altLang="en-GB" sz="2800" b="1" dirty="0" smtClean="0"/>
              <a:t>。</a:t>
            </a:r>
            <a:endParaRPr lang="en-US" altLang="zh-CN" sz="2800" b="1" dirty="0" smtClean="0"/>
          </a:p>
          <a:p>
            <a:pPr>
              <a:lnSpc>
                <a:spcPct val="150000"/>
              </a:lnSpc>
            </a:pPr>
            <a:r>
              <a:rPr lang="zh-CN" altLang="en-US" sz="2800" b="1" dirty="0" smtClean="0">
                <a:solidFill>
                  <a:srgbClr val="C00000"/>
                </a:solidFill>
              </a:rPr>
              <a:t>今天十一月二十八号。</a:t>
            </a:r>
            <a:endParaRPr lang="zh-CN" altLang="en-GB" sz="2800" b="1" dirty="0" smtClean="0">
              <a:solidFill>
                <a:srgbClr val="C00000"/>
              </a:solidFill>
            </a:endParaRPr>
          </a:p>
          <a:p>
            <a:pPr>
              <a:lnSpc>
                <a:spcPct val="150000"/>
              </a:lnSpc>
            </a:pPr>
            <a:r>
              <a:rPr lang="en-GB" altLang="zh-CN" sz="2800" b="1" dirty="0" err="1" smtClean="0"/>
              <a:t>Jīntiān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 smtClean="0"/>
              <a:t>bú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 smtClean="0"/>
              <a:t>shì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 smtClean="0"/>
              <a:t>xīngqī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 smtClean="0"/>
              <a:t>sì</a:t>
            </a:r>
            <a:r>
              <a:rPr lang="en-GB" altLang="zh-CN" sz="2800" b="1" dirty="0" smtClean="0"/>
              <a:t> </a:t>
            </a:r>
            <a:r>
              <a:rPr lang="zh-CN" altLang="en-GB" sz="2800" b="1" dirty="0" smtClean="0"/>
              <a:t>，</a:t>
            </a:r>
            <a:r>
              <a:rPr lang="en-GB" altLang="zh-CN" sz="2800" b="1" dirty="0" err="1" smtClean="0"/>
              <a:t>míngtiān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 smtClean="0"/>
              <a:t>xīngqī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 smtClean="0"/>
              <a:t>sì</a:t>
            </a:r>
            <a:r>
              <a:rPr lang="en-GB" altLang="zh-CN" sz="2800" b="1" dirty="0" smtClean="0"/>
              <a:t> </a:t>
            </a:r>
            <a:r>
              <a:rPr lang="zh-CN" altLang="en-GB" sz="2800" b="1" dirty="0" smtClean="0"/>
              <a:t>。</a:t>
            </a:r>
            <a:endParaRPr lang="en-US" altLang="zh-CN" sz="2800" b="1" dirty="0" smtClean="0"/>
          </a:p>
          <a:p>
            <a:pPr>
              <a:lnSpc>
                <a:spcPct val="150000"/>
              </a:lnSpc>
            </a:pPr>
            <a:r>
              <a:rPr lang="zh-CN" altLang="en-US" sz="2800" b="1" dirty="0" smtClean="0">
                <a:solidFill>
                  <a:srgbClr val="C00000"/>
                </a:solidFill>
              </a:rPr>
              <a:t>今天不是星期四，明天星期四。</a:t>
            </a:r>
            <a:endParaRPr lang="zh-CN" altLang="en-GB" sz="2800" b="1" dirty="0" smtClean="0">
              <a:solidFill>
                <a:srgbClr val="C00000"/>
              </a:solidFill>
            </a:endParaRPr>
          </a:p>
          <a:p>
            <a:pPr>
              <a:lnSpc>
                <a:spcPct val="150000"/>
              </a:lnSpc>
            </a:pPr>
            <a:r>
              <a:rPr lang="en-GB" altLang="zh-CN" sz="2800" b="1" dirty="0" err="1" smtClean="0"/>
              <a:t>Nǐ</a:t>
            </a:r>
            <a:r>
              <a:rPr lang="en-GB" altLang="zh-CN" sz="2800" b="1" dirty="0" smtClean="0"/>
              <a:t> de </a:t>
            </a:r>
            <a:r>
              <a:rPr lang="en-GB" altLang="zh-CN" sz="2800" b="1" dirty="0" err="1" smtClean="0"/>
              <a:t>shēngrì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 smtClean="0"/>
              <a:t>shì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 smtClean="0"/>
              <a:t>jǐ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 smtClean="0"/>
              <a:t>yuè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 smtClean="0"/>
              <a:t>jǐ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 smtClean="0"/>
              <a:t>hào</a:t>
            </a:r>
            <a:r>
              <a:rPr lang="en-GB" altLang="zh-CN" sz="2800" b="1" dirty="0" smtClean="0"/>
              <a:t> </a:t>
            </a:r>
            <a:r>
              <a:rPr lang="zh-CN" altLang="en-GB" sz="2800" b="1" dirty="0" smtClean="0"/>
              <a:t>？</a:t>
            </a:r>
            <a:endParaRPr lang="en-US" altLang="zh-CN" sz="2800" b="1" dirty="0" smtClean="0"/>
          </a:p>
          <a:p>
            <a:pPr>
              <a:lnSpc>
                <a:spcPct val="150000"/>
              </a:lnSpc>
            </a:pPr>
            <a:r>
              <a:rPr lang="zh-CN" altLang="en-US" sz="2800" b="1" dirty="0" smtClean="0">
                <a:solidFill>
                  <a:srgbClr val="C00000"/>
                </a:solidFill>
              </a:rPr>
              <a:t>你的生日是几月几号？</a:t>
            </a:r>
            <a:endParaRPr lang="zh-CN" altLang="en-GB" sz="2800" b="1" dirty="0" smtClean="0">
              <a:solidFill>
                <a:srgbClr val="C00000"/>
              </a:solidFill>
            </a:endParaRPr>
          </a:p>
          <a:p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xmlns="" val="266708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zh-CN" dirty="0">
                <a:solidFill>
                  <a:srgbClr val="C00000"/>
                </a:solidFill>
              </a:rPr>
              <a:t>     </a:t>
            </a:r>
            <a:r>
              <a:rPr lang="en-GB" altLang="zh-CN" dirty="0" err="1" smtClean="0">
                <a:solidFill>
                  <a:srgbClr val="C00000"/>
                </a:solidFill>
              </a:rPr>
              <a:t>huìhuà</a:t>
            </a:r>
            <a:r>
              <a:rPr lang="en-GB" altLang="zh-CN" dirty="0" smtClean="0">
                <a:solidFill>
                  <a:srgbClr val="C00000"/>
                </a:solidFill>
              </a:rPr>
              <a:t>      </a:t>
            </a:r>
            <a:r>
              <a:rPr lang="zh-CN" altLang="en-US" dirty="0" smtClean="0">
                <a:solidFill>
                  <a:srgbClr val="C00000"/>
                </a:solidFill>
              </a:rPr>
              <a:t>会话      </a:t>
            </a:r>
            <a:r>
              <a:rPr lang="en-US" altLang="zh-CN" dirty="0" smtClean="0">
                <a:solidFill>
                  <a:srgbClr val="C00000"/>
                </a:solidFill>
              </a:rPr>
              <a:t>Conversation</a:t>
            </a: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14282" y="1481328"/>
            <a:ext cx="8715436" cy="4525963"/>
          </a:xfrm>
        </p:spPr>
        <p:txBody>
          <a:bodyPr>
            <a:normAutofit lnSpcReduction="10000"/>
          </a:bodyPr>
          <a:lstStyle/>
          <a:p>
            <a:pPr>
              <a:lnSpc>
                <a:spcPct val="120000"/>
              </a:lnSpc>
            </a:pPr>
            <a:r>
              <a:rPr lang="en-GB" altLang="zh-CN" sz="2800" b="1" kern="2000" dirty="0" smtClean="0">
                <a:solidFill>
                  <a:srgbClr val="C00000"/>
                </a:solidFill>
              </a:rPr>
              <a:t>A</a:t>
            </a:r>
            <a:r>
              <a:rPr lang="zh-CN" altLang="en-GB" sz="2800" b="1" kern="2000" dirty="0" smtClean="0">
                <a:solidFill>
                  <a:srgbClr val="C00000"/>
                </a:solidFill>
              </a:rPr>
              <a:t>：</a:t>
            </a:r>
            <a:r>
              <a:rPr lang="en-GB" altLang="zh-CN" sz="2800" b="1" kern="2000" dirty="0" err="1" smtClean="0"/>
              <a:t>Jīntiān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jǐ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hào</a:t>
            </a:r>
            <a:r>
              <a:rPr lang="en-GB" altLang="zh-CN" sz="2800" b="1" kern="2000" dirty="0" smtClean="0"/>
              <a:t> </a:t>
            </a:r>
            <a:r>
              <a:rPr lang="zh-CN" altLang="en-GB" sz="2800" b="1" kern="2000" dirty="0" smtClean="0"/>
              <a:t>？       </a:t>
            </a:r>
            <a:r>
              <a:rPr lang="zh-CN" altLang="en-US" sz="2800" b="1" kern="2000" dirty="0" smtClean="0"/>
              <a:t>今天几号？</a:t>
            </a:r>
            <a:endParaRPr lang="zh-CN" altLang="en-GB" sz="2800" b="1" kern="2000" dirty="0" smtClean="0"/>
          </a:p>
          <a:p>
            <a:pPr>
              <a:lnSpc>
                <a:spcPct val="120000"/>
              </a:lnSpc>
            </a:pPr>
            <a:r>
              <a:rPr lang="en-GB" altLang="zh-CN" sz="2800" b="1" kern="2000" dirty="0" smtClean="0">
                <a:solidFill>
                  <a:srgbClr val="C00000"/>
                </a:solidFill>
              </a:rPr>
              <a:t>B</a:t>
            </a:r>
            <a:r>
              <a:rPr lang="zh-CN" altLang="en-GB" sz="2800" b="1" kern="2000" dirty="0" smtClean="0">
                <a:solidFill>
                  <a:srgbClr val="C00000"/>
                </a:solidFill>
              </a:rPr>
              <a:t>：</a:t>
            </a:r>
            <a:r>
              <a:rPr lang="en-GB" altLang="zh-CN" sz="2800" b="1" kern="2000" dirty="0" err="1" smtClean="0"/>
              <a:t>Jīntiān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shíyī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yuè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èrshíbā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hào</a:t>
            </a:r>
            <a:r>
              <a:rPr lang="zh-CN" altLang="en-US" sz="2800" b="1" kern="2000" dirty="0" smtClean="0"/>
              <a:t>。今天</a:t>
            </a:r>
            <a:r>
              <a:rPr lang="en-US" altLang="zh-CN" sz="2800" b="1" kern="2000" dirty="0" smtClean="0"/>
              <a:t>11</a:t>
            </a:r>
            <a:r>
              <a:rPr lang="zh-CN" altLang="en-US" sz="2800" b="1" kern="2000" dirty="0" smtClean="0"/>
              <a:t>月</a:t>
            </a:r>
            <a:r>
              <a:rPr lang="en-US" altLang="zh-CN" sz="2800" b="1" kern="2000" dirty="0" smtClean="0"/>
              <a:t>28</a:t>
            </a:r>
            <a:r>
              <a:rPr lang="zh-CN" altLang="en-US" sz="2800" b="1" kern="2000" dirty="0" smtClean="0"/>
              <a:t>号。</a:t>
            </a:r>
            <a:endParaRPr lang="zh-CN" altLang="en-GB" sz="2800" b="1" kern="2000" dirty="0" smtClean="0"/>
          </a:p>
          <a:p>
            <a:pPr>
              <a:lnSpc>
                <a:spcPct val="120000"/>
              </a:lnSpc>
            </a:pPr>
            <a:r>
              <a:rPr lang="en-GB" altLang="zh-CN" sz="2800" b="1" kern="2000" dirty="0" smtClean="0">
                <a:solidFill>
                  <a:srgbClr val="C00000"/>
                </a:solidFill>
              </a:rPr>
              <a:t>A</a:t>
            </a:r>
            <a:r>
              <a:rPr lang="zh-CN" altLang="en-GB" sz="2800" b="1" kern="2000" dirty="0" smtClean="0">
                <a:solidFill>
                  <a:srgbClr val="C00000"/>
                </a:solidFill>
              </a:rPr>
              <a:t>：</a:t>
            </a:r>
            <a:r>
              <a:rPr lang="en-GB" altLang="zh-CN" sz="2800" b="1" kern="2000" dirty="0" err="1" smtClean="0"/>
              <a:t>Jīntiān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xīngqī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sì</a:t>
            </a:r>
            <a:r>
              <a:rPr lang="en-GB" altLang="zh-CN" sz="2800" b="1" kern="2000" dirty="0" smtClean="0"/>
              <a:t> ma </a:t>
            </a:r>
            <a:r>
              <a:rPr lang="zh-CN" altLang="en-GB" sz="2800" b="1" kern="2000" dirty="0" smtClean="0"/>
              <a:t>？   </a:t>
            </a:r>
            <a:r>
              <a:rPr lang="zh-CN" altLang="en-US" sz="2800" b="1" kern="2000" dirty="0" smtClean="0"/>
              <a:t>今天星期四吗？</a:t>
            </a:r>
            <a:endParaRPr lang="zh-CN" altLang="en-GB" sz="2800" b="1" kern="2000" dirty="0" smtClean="0"/>
          </a:p>
          <a:p>
            <a:pPr>
              <a:lnSpc>
                <a:spcPct val="120000"/>
              </a:lnSpc>
            </a:pPr>
            <a:r>
              <a:rPr lang="en-GB" altLang="zh-CN" sz="2800" b="1" kern="2000" dirty="0" smtClean="0">
                <a:solidFill>
                  <a:srgbClr val="C00000"/>
                </a:solidFill>
              </a:rPr>
              <a:t>B</a:t>
            </a:r>
            <a:r>
              <a:rPr lang="zh-CN" altLang="en-GB" sz="2800" b="1" kern="2000" dirty="0" smtClean="0">
                <a:solidFill>
                  <a:srgbClr val="C00000"/>
                </a:solidFill>
              </a:rPr>
              <a:t>：</a:t>
            </a:r>
            <a:r>
              <a:rPr lang="en-GB" altLang="zh-CN" sz="2800" b="1" kern="2000" dirty="0" err="1" smtClean="0"/>
              <a:t>Jīntiān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bú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shì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xīngqī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sì</a:t>
            </a:r>
            <a:r>
              <a:rPr lang="en-GB" altLang="zh-CN" sz="2800" b="1" kern="2000" dirty="0" smtClean="0"/>
              <a:t> </a:t>
            </a:r>
            <a:r>
              <a:rPr lang="zh-CN" altLang="en-GB" sz="2800" b="1" kern="2000" dirty="0" smtClean="0"/>
              <a:t>，</a:t>
            </a:r>
            <a:r>
              <a:rPr lang="en-GB" altLang="zh-CN" sz="2800" b="1" kern="2000" dirty="0" err="1" smtClean="0"/>
              <a:t>míngtiān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xīngqī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sì</a:t>
            </a:r>
            <a:r>
              <a:rPr lang="zh-CN" altLang="en-GB" sz="2800" b="1" kern="2000" dirty="0" smtClean="0"/>
              <a:t>。</a:t>
            </a:r>
            <a:endParaRPr lang="en-US" altLang="zh-CN" sz="2800" b="1" kern="2000" dirty="0" smtClean="0"/>
          </a:p>
          <a:p>
            <a:pPr>
              <a:lnSpc>
                <a:spcPct val="120000"/>
              </a:lnSpc>
              <a:buNone/>
            </a:pPr>
            <a:r>
              <a:rPr lang="en-US" altLang="zh-CN" sz="2800" b="1" kern="2000" dirty="0" smtClean="0"/>
              <a:t>        </a:t>
            </a:r>
            <a:r>
              <a:rPr lang="zh-CN" altLang="en-US" sz="2800" b="1" kern="2000" dirty="0" smtClean="0"/>
              <a:t>今天不是星期四，明天星期四。</a:t>
            </a:r>
            <a:endParaRPr lang="en-US" altLang="zh-CN" sz="2800" b="1" kern="2000" dirty="0" smtClean="0"/>
          </a:p>
          <a:p>
            <a:pPr>
              <a:lnSpc>
                <a:spcPct val="120000"/>
              </a:lnSpc>
            </a:pPr>
            <a:r>
              <a:rPr lang="en-US" sz="2800" b="1" kern="2000" dirty="0" smtClean="0">
                <a:solidFill>
                  <a:srgbClr val="C00000"/>
                </a:solidFill>
              </a:rPr>
              <a:t>A</a:t>
            </a:r>
            <a:r>
              <a:rPr lang="zh-CN" altLang="en-US" sz="2800" b="1" kern="2000" dirty="0" smtClean="0">
                <a:solidFill>
                  <a:srgbClr val="C00000"/>
                </a:solidFill>
              </a:rPr>
              <a:t>：</a:t>
            </a:r>
            <a:r>
              <a:rPr lang="en-US" altLang="zh-CN" sz="2800" b="1" kern="2000" dirty="0" err="1"/>
              <a:t>N</a:t>
            </a:r>
            <a:r>
              <a:rPr lang="en-US" sz="2800" b="1" kern="2000" dirty="0" err="1" smtClean="0"/>
              <a:t>ǐ</a:t>
            </a:r>
            <a:r>
              <a:rPr lang="en-US" sz="2800" b="1" kern="2000" dirty="0" smtClean="0"/>
              <a:t> de </a:t>
            </a:r>
            <a:r>
              <a:rPr lang="en-US" sz="2800" b="1" kern="2000" dirty="0" err="1" smtClean="0"/>
              <a:t>shēngrì</a:t>
            </a:r>
            <a:r>
              <a:rPr lang="en-US" sz="2800" b="1" kern="2000" dirty="0" smtClean="0"/>
              <a:t> </a:t>
            </a:r>
            <a:r>
              <a:rPr lang="en-US" sz="2800" b="1" kern="2000" dirty="0" err="1" smtClean="0"/>
              <a:t>shì</a:t>
            </a:r>
            <a:r>
              <a:rPr lang="en-US" sz="2800" b="1" kern="2000" dirty="0" smtClean="0"/>
              <a:t> </a:t>
            </a:r>
            <a:r>
              <a:rPr lang="en-US" sz="2800" b="1" kern="2000" dirty="0" err="1" smtClean="0"/>
              <a:t>jǐ</a:t>
            </a:r>
            <a:r>
              <a:rPr lang="en-US" sz="2800" b="1" kern="2000" dirty="0" smtClean="0"/>
              <a:t> </a:t>
            </a:r>
            <a:r>
              <a:rPr lang="en-US" sz="2800" b="1" kern="2000" dirty="0" err="1" smtClean="0"/>
              <a:t>yuè</a:t>
            </a:r>
            <a:r>
              <a:rPr lang="en-US" sz="2800" b="1" kern="2000" dirty="0" smtClean="0"/>
              <a:t> </a:t>
            </a:r>
            <a:r>
              <a:rPr lang="en-US" sz="2800" b="1" kern="2000" dirty="0" err="1" smtClean="0"/>
              <a:t>jǐ</a:t>
            </a:r>
            <a:r>
              <a:rPr lang="en-US" sz="2800" b="1" kern="2000" dirty="0" smtClean="0"/>
              <a:t> </a:t>
            </a:r>
            <a:r>
              <a:rPr lang="en-US" sz="2800" b="1" kern="2000" dirty="0" err="1" smtClean="0"/>
              <a:t>hào</a:t>
            </a:r>
            <a:r>
              <a:rPr lang="en-US" sz="2800" b="1" kern="2000" dirty="0" smtClean="0"/>
              <a:t>？</a:t>
            </a:r>
          </a:p>
          <a:p>
            <a:pPr>
              <a:lnSpc>
                <a:spcPct val="120000"/>
              </a:lnSpc>
              <a:buNone/>
            </a:pPr>
            <a:r>
              <a:rPr lang="en-US" altLang="zh-CN" sz="2800" b="1" kern="2000" dirty="0" smtClean="0"/>
              <a:t>         </a:t>
            </a:r>
            <a:r>
              <a:rPr lang="zh-CN" altLang="en-US" sz="2800" b="1" kern="2000" dirty="0" smtClean="0"/>
              <a:t>你的生日是几月几号？</a:t>
            </a:r>
            <a:endParaRPr lang="en-US" sz="2800" b="1" kern="2000" dirty="0" smtClean="0"/>
          </a:p>
          <a:p>
            <a:pPr>
              <a:lnSpc>
                <a:spcPct val="120000"/>
              </a:lnSpc>
            </a:pPr>
            <a:r>
              <a:rPr lang="en-US" sz="2800" b="1" kern="2000" dirty="0" smtClean="0">
                <a:solidFill>
                  <a:srgbClr val="C00000"/>
                </a:solidFill>
              </a:rPr>
              <a:t>B</a:t>
            </a:r>
            <a:r>
              <a:rPr lang="zh-CN" altLang="en-US" sz="2800" b="1" kern="2000" dirty="0" smtClean="0">
                <a:solidFill>
                  <a:srgbClr val="C00000"/>
                </a:solidFill>
              </a:rPr>
              <a:t>：</a:t>
            </a:r>
            <a:r>
              <a:rPr lang="en-US" altLang="zh-CN" sz="2800" b="1" kern="2000" dirty="0" err="1"/>
              <a:t>S</a:t>
            </a:r>
            <a:r>
              <a:rPr lang="en-US" altLang="zh-CN" sz="2800" b="1" kern="2000" dirty="0" err="1" smtClean="0"/>
              <a:t>ān</a:t>
            </a:r>
            <a:r>
              <a:rPr lang="en-US" altLang="zh-CN" sz="2800" b="1" kern="2000" dirty="0" smtClean="0"/>
              <a:t> </a:t>
            </a:r>
            <a:r>
              <a:rPr lang="en-US" altLang="zh-CN" sz="2800" b="1" kern="2000" dirty="0" err="1" smtClean="0"/>
              <a:t>yuè</a:t>
            </a:r>
            <a:r>
              <a:rPr lang="en-US" altLang="zh-CN" sz="2800" b="1" kern="2000" dirty="0" smtClean="0"/>
              <a:t> </a:t>
            </a:r>
            <a:r>
              <a:rPr lang="en-US" altLang="zh-CN" sz="2800" b="1" kern="2000" dirty="0" err="1" smtClean="0"/>
              <a:t>èrshíjiǔ</a:t>
            </a:r>
            <a:r>
              <a:rPr lang="en-US" altLang="zh-CN" sz="2800" b="1" kern="2000" dirty="0" smtClean="0"/>
              <a:t> </a:t>
            </a:r>
            <a:r>
              <a:rPr lang="en-US" altLang="zh-CN" sz="2800" b="1" kern="2000" dirty="0" err="1" smtClean="0"/>
              <a:t>hào</a:t>
            </a:r>
            <a:r>
              <a:rPr lang="zh-CN" altLang="en-US" sz="2800" b="1" kern="2000" dirty="0" smtClean="0"/>
              <a:t>。 三月二十九号。</a:t>
            </a:r>
            <a:r>
              <a:rPr lang="en-US" altLang="zh-CN" sz="2800" b="1" kern="2000" dirty="0" smtClean="0"/>
              <a:t> </a:t>
            </a:r>
            <a:endParaRPr lang="en-US" sz="2800" b="1" kern="2000" dirty="0" smtClean="0"/>
          </a:p>
          <a:p>
            <a:pPr>
              <a:lnSpc>
                <a:spcPct val="200000"/>
              </a:lnSpc>
            </a:pPr>
            <a:endParaRPr lang="en-GB" sz="2800" b="1" kern="2000" dirty="0"/>
          </a:p>
        </p:txBody>
      </p:sp>
    </p:spTree>
    <p:extLst>
      <p:ext uri="{BB962C8B-B14F-4D97-AF65-F5344CB8AC3E}">
        <p14:creationId xmlns:p14="http://schemas.microsoft.com/office/powerpoint/2010/main" xmlns="" val="1047403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altLang="zh-CN" dirty="0" smtClean="0">
                <a:solidFill>
                  <a:srgbClr val="C00000"/>
                </a:solidFill>
                <a:effectLst/>
              </a:rPr>
              <a:t>Practice   </a:t>
            </a:r>
            <a:r>
              <a:rPr lang="en-US" altLang="zh-CN" dirty="0">
                <a:solidFill>
                  <a:srgbClr val="C00000"/>
                </a:solidFill>
                <a:effectLst/>
              </a:rPr>
              <a:t>D</a:t>
            </a:r>
            <a:r>
              <a:rPr lang="en-US" altLang="zh-CN" dirty="0" smtClean="0">
                <a:solidFill>
                  <a:srgbClr val="C00000"/>
                </a:solidFill>
                <a:effectLst/>
              </a:rPr>
              <a:t>o you know the date</a:t>
            </a:r>
            <a:r>
              <a:rPr lang="zh-CN" altLang="en-US" dirty="0" smtClean="0">
                <a:solidFill>
                  <a:srgbClr val="C00000"/>
                </a:solidFill>
                <a:effectLst/>
              </a:rPr>
              <a:t>？</a:t>
            </a:r>
            <a:endParaRPr lang="zh-CN" altLang="en-US" dirty="0">
              <a:solidFill>
                <a:srgbClr val="C00000"/>
              </a:solidFill>
              <a:effectLst/>
            </a:endParaRPr>
          </a:p>
        </p:txBody>
      </p:sp>
      <p:sp>
        <p:nvSpPr>
          <p:cNvPr id="27651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zh-CN" sz="2800" b="1" dirty="0" err="1" smtClean="0"/>
              <a:t>Shèngdàn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jié</a:t>
            </a:r>
            <a:r>
              <a:rPr lang="en-US" altLang="zh-CN" sz="2800" b="1" dirty="0" smtClean="0"/>
              <a:t>    </a:t>
            </a:r>
            <a:r>
              <a:rPr lang="zh-CN" altLang="en-US" sz="2800" b="1" dirty="0" smtClean="0"/>
              <a:t>圣诞节   </a:t>
            </a:r>
            <a:r>
              <a:rPr lang="en-US" altLang="zh-CN" sz="2800" b="1" dirty="0" smtClean="0"/>
              <a:t>Christmas</a:t>
            </a:r>
          </a:p>
          <a:p>
            <a:r>
              <a:rPr lang="en-US" altLang="zh-CN" sz="2800" b="1" dirty="0" err="1" smtClean="0"/>
              <a:t>Xīn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nián</a:t>
            </a:r>
            <a:r>
              <a:rPr lang="en-US" altLang="zh-CN" sz="2800" b="1" dirty="0" smtClean="0"/>
              <a:t>            </a:t>
            </a:r>
            <a:r>
              <a:rPr lang="zh-CN" altLang="en-US" sz="2800" b="1" dirty="0" smtClean="0"/>
              <a:t>新   年   </a:t>
            </a:r>
            <a:r>
              <a:rPr lang="en-US" altLang="zh-CN" sz="2800" b="1" dirty="0" smtClean="0"/>
              <a:t>New Year</a:t>
            </a:r>
          </a:p>
          <a:p>
            <a:r>
              <a:rPr lang="en-US" altLang="zh-CN" sz="2800" b="1" dirty="0" err="1" smtClean="0"/>
              <a:t>Fùhuó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jié</a:t>
            </a:r>
            <a:r>
              <a:rPr lang="en-US" altLang="zh-CN" sz="2800" b="1" dirty="0" smtClean="0"/>
              <a:t>          </a:t>
            </a:r>
            <a:r>
              <a:rPr lang="zh-CN" altLang="en-US" sz="2800" b="1" dirty="0" smtClean="0"/>
              <a:t>复活节    </a:t>
            </a:r>
            <a:r>
              <a:rPr lang="en-US" altLang="zh-CN" sz="2800" b="1" dirty="0" smtClean="0"/>
              <a:t>Easter</a:t>
            </a:r>
          </a:p>
          <a:p>
            <a:r>
              <a:rPr lang="en-US" altLang="zh-CN" sz="2800" b="1" dirty="0" err="1" smtClean="0"/>
              <a:t>Wànshèng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jié</a:t>
            </a:r>
            <a:r>
              <a:rPr lang="zh-CN" altLang="en-US" sz="2800" b="1" dirty="0" smtClean="0"/>
              <a:t>    万圣节    </a:t>
            </a:r>
            <a:r>
              <a:rPr lang="en-US" sz="2800" b="1" dirty="0" smtClean="0"/>
              <a:t>Halloween</a:t>
            </a:r>
          </a:p>
          <a:p>
            <a:r>
              <a:rPr lang="en-US" altLang="zh-CN" sz="2800" b="1" dirty="0" err="1" smtClean="0"/>
              <a:t>Qíngrén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jié</a:t>
            </a:r>
            <a:r>
              <a:rPr lang="en-US" altLang="zh-CN" sz="2800" b="1" dirty="0" smtClean="0"/>
              <a:t>       </a:t>
            </a:r>
            <a:r>
              <a:rPr lang="zh-CN" altLang="en-US" sz="2800" b="1" dirty="0" smtClean="0"/>
              <a:t>情人节   </a:t>
            </a:r>
            <a:r>
              <a:rPr lang="en-US" altLang="zh-CN" sz="2800" b="1" dirty="0" smtClean="0"/>
              <a:t>Valentine's Day</a:t>
            </a:r>
          </a:p>
          <a:p>
            <a:endParaRPr lang="en-US" altLang="zh-CN" sz="2800" b="1" dirty="0" smtClean="0"/>
          </a:p>
        </p:txBody>
      </p:sp>
      <p:pic>
        <p:nvPicPr>
          <p:cNvPr id="4" name="Picture 2" descr="http://pic4.nipic.com/20091219/3413638_015836965454_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62" y="3857628"/>
            <a:ext cx="2143140" cy="2714644"/>
          </a:xfrm>
          <a:prstGeom prst="rect">
            <a:avLst/>
          </a:prstGeom>
          <a:noFill/>
        </p:spPr>
      </p:pic>
      <p:pic>
        <p:nvPicPr>
          <p:cNvPr id="52226" name="Picture 2" descr="http://t3.baidu.com/it/u=1936651186,2395941380&amp;fm=52&amp;gp=0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28992" y="4786322"/>
            <a:ext cx="2095500" cy="1562100"/>
          </a:xfrm>
          <a:prstGeom prst="rect">
            <a:avLst/>
          </a:prstGeom>
          <a:noFill/>
        </p:spPr>
      </p:pic>
      <p:pic>
        <p:nvPicPr>
          <p:cNvPr id="52230" name="Picture 6" descr="http://t2.baidu.com/it/u=3832894578,676157252&amp;fm=0&amp;gp=0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143636" y="4071942"/>
            <a:ext cx="2286016" cy="22860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24" name="Picture 4" descr="time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571480"/>
            <a:ext cx="8893175" cy="5516562"/>
          </a:xfrm>
          <a:prstGeom prst="rect">
            <a:avLst/>
          </a:prstGeom>
          <a:noFill/>
        </p:spPr>
      </p:pic>
      <p:sp>
        <p:nvSpPr>
          <p:cNvPr id="8192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225404"/>
          </a:xfrm>
        </p:spPr>
        <p:txBody>
          <a:bodyPr>
            <a:normAutofit fontScale="90000"/>
          </a:bodyPr>
          <a:lstStyle/>
          <a:p>
            <a:pPr algn="l"/>
            <a:endParaRPr lang="en-US" altLang="zh-CN" sz="6000" b="1" dirty="0"/>
          </a:p>
        </p:txBody>
      </p:sp>
      <p:sp>
        <p:nvSpPr>
          <p:cNvPr id="8192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928670"/>
            <a:ext cx="8229600" cy="5078621"/>
          </a:xfrm>
        </p:spPr>
        <p:txBody>
          <a:bodyPr/>
          <a:lstStyle/>
          <a:p>
            <a:pPr algn="ctr">
              <a:lnSpc>
                <a:spcPct val="90000"/>
              </a:lnSpc>
              <a:buFontTx/>
              <a:buNone/>
            </a:pPr>
            <a:r>
              <a:rPr lang="en-US" altLang="zh-CN" sz="3600" b="1" dirty="0" err="1" smtClean="0"/>
              <a:t>Xiànzài</a:t>
            </a:r>
            <a:r>
              <a:rPr lang="en-US" altLang="zh-CN" sz="3600" b="1" dirty="0" smtClean="0"/>
              <a:t> </a:t>
            </a:r>
            <a:r>
              <a:rPr lang="en-US" altLang="zh-CN" sz="3600" b="1" dirty="0" err="1" smtClean="0"/>
              <a:t>jǐ</a:t>
            </a:r>
            <a:r>
              <a:rPr lang="en-US" altLang="zh-CN" sz="3600" b="1" dirty="0" smtClean="0"/>
              <a:t> </a:t>
            </a:r>
            <a:r>
              <a:rPr lang="en-US" altLang="zh-CN" sz="3600" b="1" dirty="0" err="1" smtClean="0"/>
              <a:t>diǎn</a:t>
            </a:r>
            <a:r>
              <a:rPr lang="en-US" altLang="zh-CN" sz="3600" b="1" dirty="0" smtClean="0"/>
              <a:t> ? </a:t>
            </a:r>
          </a:p>
          <a:p>
            <a:pPr algn="ctr">
              <a:lnSpc>
                <a:spcPct val="90000"/>
              </a:lnSpc>
              <a:buFontTx/>
              <a:buNone/>
            </a:pPr>
            <a:r>
              <a:rPr lang="zh-CN" altLang="en-US" sz="3600" b="1" dirty="0" smtClean="0"/>
              <a:t>现在几点？</a:t>
            </a:r>
            <a:endParaRPr lang="en-US" altLang="zh-CN" sz="3600" b="1" dirty="0" smtClean="0"/>
          </a:p>
          <a:p>
            <a:pPr algn="ctr">
              <a:lnSpc>
                <a:spcPct val="90000"/>
              </a:lnSpc>
              <a:buFontTx/>
              <a:buNone/>
            </a:pPr>
            <a:r>
              <a:rPr lang="en-US" altLang="zh-CN" sz="3600" b="1" dirty="0" smtClean="0"/>
              <a:t>What time is it?</a:t>
            </a:r>
            <a:endParaRPr lang="en-US" altLang="zh-CN" dirty="0"/>
          </a:p>
          <a:p>
            <a:pPr>
              <a:lnSpc>
                <a:spcPct val="90000"/>
              </a:lnSpc>
              <a:buFontTx/>
              <a:buNone/>
            </a:pPr>
            <a:endParaRPr lang="en-US" altLang="zh-CN" sz="2800" i="1" dirty="0">
              <a:solidFill>
                <a:schemeClr val="hlin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effectLst/>
              </a:rPr>
              <a:t/>
            </a:r>
            <a:br>
              <a:rPr lang="en-GB" dirty="0" smtClean="0">
                <a:effectLst/>
              </a:rPr>
            </a:br>
            <a:r>
              <a:rPr lang="en-GB" dirty="0" err="1" smtClean="0">
                <a:solidFill>
                  <a:srgbClr val="C00000"/>
                </a:solidFill>
                <a:effectLst/>
              </a:rPr>
              <a:t>sh</a:t>
            </a:r>
            <a:r>
              <a:rPr lang="en-US" altLang="zh-CN" dirty="0">
                <a:solidFill>
                  <a:srgbClr val="C00000"/>
                </a:solidFill>
                <a:effectLst/>
              </a:rPr>
              <a:t>ē</a:t>
            </a:r>
            <a:r>
              <a:rPr lang="en-GB" dirty="0" err="1">
                <a:solidFill>
                  <a:srgbClr val="C00000"/>
                </a:solidFill>
                <a:effectLst/>
              </a:rPr>
              <a:t>ngc</a:t>
            </a:r>
            <a:r>
              <a:rPr lang="en-US" altLang="zh-CN" dirty="0" smtClean="0">
                <a:solidFill>
                  <a:srgbClr val="C00000"/>
                </a:solidFill>
                <a:effectLst/>
              </a:rPr>
              <a:t>í     </a:t>
            </a:r>
            <a:r>
              <a:rPr lang="zh-CN" altLang="en-US" dirty="0" smtClean="0">
                <a:solidFill>
                  <a:srgbClr val="C00000"/>
                </a:solidFill>
                <a:effectLst/>
              </a:rPr>
              <a:t>生词</a:t>
            </a:r>
            <a:r>
              <a:rPr lang="en-GB" dirty="0" smtClean="0">
                <a:solidFill>
                  <a:srgbClr val="C00000"/>
                </a:solidFill>
                <a:effectLst/>
              </a:rPr>
              <a:t>      New </a:t>
            </a:r>
            <a:r>
              <a:rPr lang="en-GB" dirty="0">
                <a:solidFill>
                  <a:srgbClr val="C00000"/>
                </a:solidFill>
                <a:effectLst/>
              </a:rPr>
              <a:t>words</a:t>
            </a:r>
            <a:br>
              <a:rPr lang="en-GB" dirty="0">
                <a:solidFill>
                  <a:srgbClr val="C00000"/>
                </a:solidFill>
                <a:effectLst/>
              </a:rPr>
            </a:b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792869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altLang="zh-CN" sz="2800" b="1" dirty="0" err="1" smtClean="0"/>
              <a:t>xiànzài</a:t>
            </a:r>
            <a:r>
              <a:rPr lang="en-US" altLang="zh-CN" sz="2800" b="1" dirty="0" smtClean="0"/>
              <a:t>              </a:t>
            </a:r>
            <a:r>
              <a:rPr lang="zh-CN" altLang="en-US" sz="2800" b="1" dirty="0" smtClean="0"/>
              <a:t>现在       </a:t>
            </a:r>
            <a:r>
              <a:rPr lang="en-US" altLang="zh-CN" sz="2800" b="1" dirty="0" smtClean="0"/>
              <a:t>now, nowadays </a:t>
            </a:r>
          </a:p>
          <a:p>
            <a:pPr>
              <a:lnSpc>
                <a:spcPct val="90000"/>
              </a:lnSpc>
            </a:pPr>
            <a:r>
              <a:rPr lang="en-US" altLang="zh-CN" sz="2800" b="1" dirty="0" err="1" smtClean="0"/>
              <a:t>shàngwǔ</a:t>
            </a:r>
            <a:r>
              <a:rPr lang="en-US" altLang="zh-CN" sz="2800" b="1" dirty="0" smtClean="0"/>
              <a:t>           </a:t>
            </a:r>
            <a:r>
              <a:rPr lang="zh-CN" altLang="en-US" sz="2800" b="1" dirty="0" smtClean="0"/>
              <a:t>上午     </a:t>
            </a:r>
            <a:r>
              <a:rPr lang="en-US" altLang="zh-CN" sz="2800" b="1" dirty="0" smtClean="0"/>
              <a:t>morning</a:t>
            </a:r>
          </a:p>
          <a:p>
            <a:pPr>
              <a:lnSpc>
                <a:spcPct val="90000"/>
              </a:lnSpc>
            </a:pPr>
            <a:r>
              <a:rPr lang="en-US" altLang="zh-CN" sz="2800" b="1" dirty="0" err="1" smtClean="0"/>
              <a:t>xiàwǔ</a:t>
            </a:r>
            <a:r>
              <a:rPr lang="en-US" altLang="zh-CN" sz="2800" b="1" dirty="0" smtClean="0"/>
              <a:t>                </a:t>
            </a:r>
            <a:r>
              <a:rPr lang="zh-CN" altLang="en-US" sz="2800" b="1" dirty="0" smtClean="0"/>
              <a:t>下午      </a:t>
            </a:r>
            <a:r>
              <a:rPr lang="en-US" altLang="zh-CN" sz="2800" b="1" dirty="0" smtClean="0"/>
              <a:t>afternoon</a:t>
            </a:r>
          </a:p>
          <a:p>
            <a:pPr>
              <a:lnSpc>
                <a:spcPct val="90000"/>
              </a:lnSpc>
            </a:pPr>
            <a:r>
              <a:rPr lang="en-US" altLang="zh-CN" sz="2800" b="1" dirty="0" err="1" smtClean="0"/>
              <a:t>wǎnshang</a:t>
            </a:r>
            <a:r>
              <a:rPr lang="en-US" altLang="zh-CN" sz="2800" b="1" dirty="0" smtClean="0"/>
              <a:t>          </a:t>
            </a:r>
            <a:r>
              <a:rPr lang="zh-CN" altLang="en-US" sz="2800" b="1" dirty="0" smtClean="0"/>
              <a:t>晚上      </a:t>
            </a:r>
            <a:r>
              <a:rPr lang="en-US" altLang="zh-CN" sz="2800" b="1" dirty="0" smtClean="0"/>
              <a:t>evening</a:t>
            </a:r>
          </a:p>
          <a:p>
            <a:pPr>
              <a:lnSpc>
                <a:spcPct val="90000"/>
              </a:lnSpc>
            </a:pPr>
            <a:r>
              <a:rPr lang="en-US" altLang="zh-CN" sz="2800" b="1" dirty="0" err="1" smtClean="0"/>
              <a:t>diǎn</a:t>
            </a:r>
            <a:r>
              <a:rPr lang="en-US" altLang="zh-CN" sz="2800" b="1" dirty="0" smtClean="0"/>
              <a:t>                   </a:t>
            </a:r>
            <a:r>
              <a:rPr lang="zh-CN" altLang="en-US" sz="2800" b="1" dirty="0" smtClean="0"/>
              <a:t>点        </a:t>
            </a:r>
            <a:r>
              <a:rPr lang="en-US" altLang="zh-CN" sz="2800" b="1" dirty="0" smtClean="0"/>
              <a:t>o’clock</a:t>
            </a:r>
          </a:p>
          <a:p>
            <a:pPr>
              <a:lnSpc>
                <a:spcPct val="90000"/>
              </a:lnSpc>
            </a:pPr>
            <a:r>
              <a:rPr lang="en-US" altLang="zh-CN" sz="2800" b="1" dirty="0" err="1" smtClean="0"/>
              <a:t>fēn</a:t>
            </a:r>
            <a:r>
              <a:rPr lang="en-US" altLang="zh-CN" sz="2800" b="1" dirty="0" smtClean="0"/>
              <a:t>                     </a:t>
            </a:r>
            <a:r>
              <a:rPr lang="zh-CN" altLang="en-US" sz="2800" b="1" dirty="0" smtClean="0"/>
              <a:t>分        </a:t>
            </a:r>
            <a:r>
              <a:rPr lang="en-US" altLang="zh-CN" sz="2800" b="1" dirty="0" smtClean="0"/>
              <a:t>minute</a:t>
            </a:r>
          </a:p>
          <a:p>
            <a:pPr>
              <a:lnSpc>
                <a:spcPct val="90000"/>
              </a:lnSpc>
            </a:pPr>
            <a:r>
              <a:rPr lang="en-US" altLang="zh-CN" sz="2800" b="1" dirty="0" err="1" smtClean="0"/>
              <a:t>bàn</a:t>
            </a:r>
            <a:r>
              <a:rPr lang="en-US" altLang="zh-CN" sz="2800" b="1" dirty="0" smtClean="0"/>
              <a:t>                    </a:t>
            </a:r>
            <a:r>
              <a:rPr lang="zh-CN" altLang="en-US" sz="2800" b="1" dirty="0" smtClean="0"/>
              <a:t>半          </a:t>
            </a:r>
            <a:r>
              <a:rPr lang="en-US" altLang="zh-CN" sz="2800" b="1" dirty="0" smtClean="0"/>
              <a:t>half</a:t>
            </a:r>
          </a:p>
          <a:p>
            <a:pPr>
              <a:lnSpc>
                <a:spcPct val="90000"/>
              </a:lnSpc>
            </a:pPr>
            <a:r>
              <a:rPr lang="en-US" altLang="zh-CN" sz="2800" b="1" dirty="0" smtClean="0"/>
              <a:t>k</a:t>
            </a:r>
            <a:r>
              <a:rPr lang="it-IT" altLang="zh-CN" sz="2800" b="1" dirty="0" smtClean="0"/>
              <a:t>è </a:t>
            </a:r>
            <a:r>
              <a:rPr lang="en-US" altLang="zh-CN" sz="2800" b="1" dirty="0" smtClean="0"/>
              <a:t>                     </a:t>
            </a:r>
            <a:r>
              <a:rPr lang="zh-CN" altLang="en-US" sz="2800" b="1" dirty="0" smtClean="0"/>
              <a:t>刻        </a:t>
            </a:r>
            <a:r>
              <a:rPr lang="en-US" altLang="zh-CN" sz="2800" b="1" dirty="0" smtClean="0"/>
              <a:t>quarter</a:t>
            </a:r>
          </a:p>
          <a:p>
            <a:pPr>
              <a:lnSpc>
                <a:spcPct val="90000"/>
              </a:lnSpc>
            </a:pPr>
            <a:r>
              <a:rPr lang="en-US" altLang="zh-CN" sz="2800" b="1" dirty="0" err="1" smtClean="0"/>
              <a:t>chà</a:t>
            </a:r>
            <a:r>
              <a:rPr lang="en-US" altLang="zh-CN" sz="2800" b="1" dirty="0" smtClean="0"/>
              <a:t>                    </a:t>
            </a:r>
            <a:r>
              <a:rPr lang="zh-CN" altLang="en-US" sz="2800" b="1" dirty="0" smtClean="0"/>
              <a:t>差    </a:t>
            </a:r>
            <a:r>
              <a:rPr lang="en-US" altLang="zh-CN" sz="2800" b="1" dirty="0" smtClean="0"/>
              <a:t>to be short of, to lack</a:t>
            </a:r>
          </a:p>
          <a:p>
            <a:pPr>
              <a:lnSpc>
                <a:spcPct val="90000"/>
              </a:lnSpc>
            </a:pPr>
            <a:r>
              <a:rPr lang="en-US" altLang="zh-CN" sz="2800" b="1" dirty="0" err="1" smtClean="0"/>
              <a:t>shénme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shíhou</a:t>
            </a:r>
            <a:r>
              <a:rPr lang="en-US" altLang="zh-CN" sz="2800" b="1" dirty="0" smtClean="0"/>
              <a:t>    </a:t>
            </a:r>
            <a:r>
              <a:rPr lang="zh-CN" altLang="en-US" sz="2800" b="1" dirty="0" smtClean="0"/>
              <a:t>什么时候     </a:t>
            </a:r>
            <a:r>
              <a:rPr lang="en-US" altLang="zh-CN" sz="2800" b="1" dirty="0" smtClean="0"/>
              <a:t>when</a:t>
            </a:r>
          </a:p>
          <a:p>
            <a:pPr>
              <a:lnSpc>
                <a:spcPct val="90000"/>
              </a:lnSpc>
            </a:pPr>
            <a:endParaRPr lang="en-US" altLang="zh-CN" sz="3200" dirty="0" smtClean="0"/>
          </a:p>
          <a:p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xmlns="" val="3754256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dirty="0" smtClean="0"/>
              <a:t>New words      Guess the meaning</a:t>
            </a:r>
            <a:endParaRPr lang="zh-CN" altLang="en-US" dirty="0"/>
          </a:p>
        </p:txBody>
      </p:sp>
      <p:sp>
        <p:nvSpPr>
          <p:cNvPr id="2" name="内容占位符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dirty="0" smtClean="0"/>
              <a:t>早上        </a:t>
            </a:r>
            <a:r>
              <a:rPr lang="en-US" altLang="zh-CN" dirty="0" smtClean="0"/>
              <a:t>early in the morning</a:t>
            </a:r>
          </a:p>
          <a:p>
            <a:r>
              <a:rPr lang="zh-CN" altLang="en-US" dirty="0" smtClean="0"/>
              <a:t>早！         </a:t>
            </a:r>
            <a:r>
              <a:rPr lang="en-US" altLang="zh-CN" dirty="0" smtClean="0"/>
              <a:t>Morning</a:t>
            </a:r>
          </a:p>
          <a:p>
            <a:r>
              <a:rPr lang="zh-CN" altLang="en-US" dirty="0" smtClean="0"/>
              <a:t>早上好！  </a:t>
            </a:r>
            <a:r>
              <a:rPr lang="en-US" altLang="zh-CN" dirty="0" smtClean="0"/>
              <a:t>Good morning</a:t>
            </a:r>
            <a:r>
              <a:rPr lang="zh-CN" altLang="en-US" dirty="0" smtClean="0"/>
              <a:t>！</a:t>
            </a:r>
            <a:endParaRPr lang="en-US" altLang="zh-CN" dirty="0" smtClean="0"/>
          </a:p>
          <a:p>
            <a:r>
              <a:rPr lang="zh-CN" altLang="en-US" dirty="0" smtClean="0"/>
              <a:t>上午好！  </a:t>
            </a:r>
            <a:r>
              <a:rPr lang="en-US" altLang="zh-CN" dirty="0" smtClean="0"/>
              <a:t>Good Morning</a:t>
            </a:r>
            <a:r>
              <a:rPr lang="zh-CN" altLang="en-US" dirty="0" smtClean="0"/>
              <a:t>！</a:t>
            </a:r>
            <a:endParaRPr lang="en-US" altLang="zh-CN" dirty="0" smtClean="0"/>
          </a:p>
          <a:p>
            <a:r>
              <a:rPr lang="zh-CN" altLang="en-US" dirty="0" smtClean="0"/>
              <a:t>下午好！  </a:t>
            </a:r>
            <a:r>
              <a:rPr lang="en-US" altLang="zh-CN" dirty="0" smtClean="0"/>
              <a:t>Good afternoon</a:t>
            </a:r>
            <a:r>
              <a:rPr lang="zh-CN" altLang="en-US" dirty="0" smtClean="0"/>
              <a:t>！</a:t>
            </a:r>
            <a:endParaRPr lang="en-US" altLang="zh-CN" dirty="0" smtClean="0"/>
          </a:p>
          <a:p>
            <a:r>
              <a:rPr lang="zh-CN" altLang="en-US" dirty="0" smtClean="0"/>
              <a:t>晚上好！  </a:t>
            </a:r>
            <a:r>
              <a:rPr lang="en-US" altLang="zh-CN" dirty="0" smtClean="0"/>
              <a:t>Good evening</a:t>
            </a:r>
            <a:r>
              <a:rPr lang="zh-CN" altLang="en-US" dirty="0" smtClean="0"/>
              <a:t>！</a:t>
            </a:r>
            <a:endParaRPr lang="en-US" altLang="zh-CN" dirty="0" smtClean="0"/>
          </a:p>
          <a:p>
            <a:r>
              <a:rPr lang="zh-CN" altLang="en-US" dirty="0" smtClean="0"/>
              <a:t>晚安！     </a:t>
            </a:r>
            <a:r>
              <a:rPr lang="en-US" altLang="zh-CN" dirty="0" smtClean="0"/>
              <a:t>Good night</a:t>
            </a:r>
            <a:r>
              <a:rPr lang="zh-CN" altLang="en-US" dirty="0" smtClean="0"/>
              <a:t>！</a:t>
            </a:r>
            <a:endParaRPr lang="en-US" altLang="zh-CN" dirty="0" smtClean="0"/>
          </a:p>
          <a:p>
            <a:endParaRPr lang="zh-CN" altLang="en-US" dirty="0"/>
          </a:p>
        </p:txBody>
      </p:sp>
      <p:pic>
        <p:nvPicPr>
          <p:cNvPr id="1026" name="Picture 2" descr="http://t0.gstatic.com/images?q=tbn:ANd9GcSn-_9yLIBe_YIAlHk_tk_eGJDtcSR_BkpY_0idoVJBnrt3BTJc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85984" y="1285860"/>
            <a:ext cx="5396993" cy="36242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 smtClean="0">
                <a:solidFill>
                  <a:srgbClr val="C00000"/>
                </a:solidFill>
              </a:rPr>
              <a:t>How to tell time?</a:t>
            </a:r>
            <a:endParaRPr lang="zh-CN" altLang="en-US" dirty="0">
              <a:solidFill>
                <a:srgbClr val="C00000"/>
              </a:solidFill>
            </a:endParaRPr>
          </a:p>
        </p:txBody>
      </p:sp>
      <p:sp>
        <p:nvSpPr>
          <p:cNvPr id="86019" name="Rectangle 3"/>
          <p:cNvSpPr>
            <a:spLocks noGrp="1" noChangeArrowheads="1"/>
          </p:cNvSpPr>
          <p:nvPr>
            <p:ph idx="1"/>
          </p:nvPr>
        </p:nvSpPr>
        <p:spPr>
          <a:xfrm>
            <a:off x="285720" y="1481328"/>
            <a:ext cx="8643998" cy="4525963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en-US" altLang="zh-CN" sz="3200" b="1" dirty="0"/>
              <a:t>8.00   </a:t>
            </a:r>
            <a:r>
              <a:rPr lang="en-US" altLang="zh-CN" sz="3200" b="1" dirty="0" smtClean="0"/>
              <a:t>     </a:t>
            </a:r>
            <a:r>
              <a:rPr lang="en-US" altLang="zh-CN" sz="3200" b="1" dirty="0" err="1" smtClean="0"/>
              <a:t>bā</a:t>
            </a:r>
            <a:r>
              <a:rPr lang="en-US" altLang="zh-CN" sz="3200" b="1" dirty="0" smtClean="0"/>
              <a:t> </a:t>
            </a:r>
            <a:r>
              <a:rPr lang="en-US" altLang="zh-CN" sz="3200" b="1" dirty="0" err="1" smtClean="0"/>
              <a:t>diǎn</a:t>
            </a:r>
            <a:r>
              <a:rPr lang="en-US" altLang="zh-CN" sz="3200" b="1" dirty="0" smtClean="0"/>
              <a:t>               </a:t>
            </a:r>
            <a:r>
              <a:rPr lang="zh-CN" altLang="en-US" sz="3200" b="1" dirty="0" smtClean="0"/>
              <a:t>八点 </a:t>
            </a:r>
            <a:r>
              <a:rPr lang="en-US" altLang="zh-CN" sz="3200" b="1" dirty="0" smtClean="0"/>
              <a:t>  </a:t>
            </a:r>
            <a:endParaRPr lang="en-US" altLang="zh-CN" sz="3200" b="1" dirty="0"/>
          </a:p>
          <a:p>
            <a:pPr>
              <a:buFontTx/>
              <a:buNone/>
            </a:pPr>
            <a:r>
              <a:rPr lang="en-US" altLang="zh-CN" sz="3200" b="1" dirty="0"/>
              <a:t>9.30    </a:t>
            </a:r>
            <a:r>
              <a:rPr lang="en-US" altLang="zh-CN" sz="3200" b="1" dirty="0" smtClean="0"/>
              <a:t>    </a:t>
            </a:r>
            <a:r>
              <a:rPr lang="en-US" altLang="zh-CN" sz="3200" b="1" dirty="0" err="1" smtClean="0"/>
              <a:t>jiǔ</a:t>
            </a:r>
            <a:r>
              <a:rPr lang="en-US" altLang="zh-CN" sz="3200" b="1" dirty="0" smtClean="0"/>
              <a:t> </a:t>
            </a:r>
            <a:r>
              <a:rPr lang="en-US" altLang="zh-CN" sz="3200" b="1" dirty="0" err="1" smtClean="0"/>
              <a:t>diǎn</a:t>
            </a:r>
            <a:r>
              <a:rPr lang="en-US" altLang="zh-CN" sz="3200" b="1" dirty="0" smtClean="0"/>
              <a:t> </a:t>
            </a:r>
            <a:r>
              <a:rPr lang="en-US" altLang="zh-CN" sz="3200" b="1" dirty="0" err="1" smtClean="0"/>
              <a:t>bàn</a:t>
            </a:r>
            <a:r>
              <a:rPr lang="en-US" altLang="zh-CN" sz="3200" b="1" dirty="0" smtClean="0"/>
              <a:t>        </a:t>
            </a:r>
            <a:r>
              <a:rPr lang="zh-CN" altLang="en-US" sz="3200" b="1" dirty="0" smtClean="0"/>
              <a:t>九点半</a:t>
            </a:r>
            <a:endParaRPr lang="zh-CN" altLang="en-US" sz="3200" b="1" dirty="0"/>
          </a:p>
          <a:p>
            <a:pPr>
              <a:buFontTx/>
              <a:buNone/>
            </a:pPr>
            <a:r>
              <a:rPr lang="en-US" altLang="zh-CN" sz="3200" b="1" dirty="0"/>
              <a:t>10.15 </a:t>
            </a:r>
            <a:r>
              <a:rPr lang="en-US" altLang="zh-CN" sz="3200" b="1" dirty="0" smtClean="0"/>
              <a:t>    </a:t>
            </a:r>
            <a:r>
              <a:rPr lang="en-US" altLang="zh-CN" sz="3200" b="1" dirty="0" err="1" smtClean="0"/>
              <a:t>shí</a:t>
            </a:r>
            <a:r>
              <a:rPr lang="en-US" altLang="zh-CN" sz="3200" b="1" dirty="0" smtClean="0"/>
              <a:t> </a:t>
            </a:r>
            <a:r>
              <a:rPr lang="en-US" altLang="zh-CN" sz="3200" b="1" dirty="0" err="1" smtClean="0"/>
              <a:t>diǎn</a:t>
            </a:r>
            <a:r>
              <a:rPr lang="en-US" altLang="zh-CN" sz="3200" b="1" dirty="0" smtClean="0"/>
              <a:t> </a:t>
            </a:r>
            <a:r>
              <a:rPr lang="en-US" altLang="zh-CN" sz="3200" b="1" dirty="0" err="1"/>
              <a:t>shíwǔ</a:t>
            </a:r>
            <a:r>
              <a:rPr lang="en-US" altLang="zh-CN" sz="3200" b="1" dirty="0"/>
              <a:t> </a:t>
            </a:r>
            <a:r>
              <a:rPr lang="en-US" altLang="zh-CN" sz="3200" b="1" dirty="0" smtClean="0"/>
              <a:t>(</a:t>
            </a:r>
            <a:r>
              <a:rPr lang="en-US" altLang="zh-CN" sz="3200" b="1" dirty="0" err="1" smtClean="0"/>
              <a:t>fēn</a:t>
            </a:r>
            <a:r>
              <a:rPr lang="en-US" altLang="zh-CN" sz="3200" b="1" dirty="0" smtClean="0"/>
              <a:t>) </a:t>
            </a:r>
            <a:r>
              <a:rPr lang="zh-CN" altLang="en-US" sz="3200" b="1" dirty="0" smtClean="0"/>
              <a:t>十点十五</a:t>
            </a:r>
            <a:r>
              <a:rPr lang="en-GB" altLang="zh-CN" sz="3200" b="1" dirty="0" smtClean="0"/>
              <a:t>(</a:t>
            </a:r>
            <a:r>
              <a:rPr lang="zh-CN" altLang="en-US" sz="3200" b="1" dirty="0" smtClean="0"/>
              <a:t>分</a:t>
            </a:r>
            <a:r>
              <a:rPr lang="en-GB" altLang="zh-CN" sz="3200" b="1" dirty="0" smtClean="0"/>
              <a:t>)</a:t>
            </a:r>
            <a:r>
              <a:rPr lang="en-US" altLang="zh-CN" sz="3200" b="1" dirty="0" smtClean="0"/>
              <a:t>/</a:t>
            </a:r>
          </a:p>
          <a:p>
            <a:pPr>
              <a:buFontTx/>
              <a:buNone/>
            </a:pPr>
            <a:r>
              <a:rPr lang="en-US" altLang="zh-CN" sz="3200" b="1" dirty="0" smtClean="0"/>
              <a:t>              </a:t>
            </a:r>
            <a:r>
              <a:rPr lang="en-US" altLang="zh-CN" sz="3200" b="1" dirty="0" err="1" smtClean="0"/>
              <a:t>shí</a:t>
            </a:r>
            <a:r>
              <a:rPr lang="en-US" altLang="zh-CN" sz="3200" b="1" dirty="0" smtClean="0"/>
              <a:t> </a:t>
            </a:r>
            <a:r>
              <a:rPr lang="en-US" altLang="zh-CN" sz="3200" b="1" dirty="0" err="1" smtClean="0"/>
              <a:t>diǎn</a:t>
            </a:r>
            <a:r>
              <a:rPr lang="en-US" altLang="zh-CN" sz="3200" b="1" dirty="0" smtClean="0"/>
              <a:t> y</a:t>
            </a:r>
            <a:r>
              <a:rPr lang="it-IT" altLang="zh-CN" sz="3200" b="1" dirty="0" smtClean="0"/>
              <a:t>í</a:t>
            </a:r>
            <a:r>
              <a:rPr lang="en-US" altLang="zh-CN" sz="3200" b="1" dirty="0" smtClean="0"/>
              <a:t> </a:t>
            </a:r>
            <a:r>
              <a:rPr lang="en-US" altLang="zh-CN" sz="3200" b="1" dirty="0" err="1" smtClean="0"/>
              <a:t>kè</a:t>
            </a:r>
            <a:r>
              <a:rPr lang="en-US" altLang="zh-CN" sz="3200" b="1" dirty="0" smtClean="0"/>
              <a:t>      </a:t>
            </a:r>
            <a:r>
              <a:rPr lang="zh-CN" altLang="en-US" sz="3200" b="1" dirty="0" smtClean="0"/>
              <a:t>十点一</a:t>
            </a:r>
            <a:r>
              <a:rPr lang="zh-CN" altLang="en-US" sz="3200" b="1" dirty="0"/>
              <a:t>刻</a:t>
            </a:r>
          </a:p>
          <a:p>
            <a:pPr>
              <a:buFontTx/>
              <a:buNone/>
            </a:pPr>
            <a:r>
              <a:rPr lang="en-US" altLang="zh-CN" sz="3200" b="1" dirty="0" smtClean="0"/>
              <a:t>16.05     </a:t>
            </a:r>
            <a:r>
              <a:rPr lang="en-US" altLang="zh-CN" sz="3200" b="1" dirty="0" err="1" smtClean="0"/>
              <a:t>shíliù</a:t>
            </a:r>
            <a:r>
              <a:rPr lang="en-US" altLang="zh-CN" sz="3200" b="1" dirty="0" smtClean="0"/>
              <a:t> </a:t>
            </a:r>
            <a:r>
              <a:rPr lang="en-US" altLang="zh-CN" sz="3200" b="1" dirty="0" err="1" smtClean="0"/>
              <a:t>diǎn</a:t>
            </a:r>
            <a:r>
              <a:rPr lang="en-US" altLang="zh-CN" sz="3200" b="1" dirty="0" smtClean="0"/>
              <a:t> </a:t>
            </a:r>
            <a:r>
              <a:rPr lang="en-US" altLang="zh-CN" sz="3200" b="1" dirty="0" err="1" smtClean="0"/>
              <a:t>líng</a:t>
            </a:r>
            <a:r>
              <a:rPr lang="en-US" altLang="zh-CN" sz="3200" b="1" dirty="0" smtClean="0"/>
              <a:t> </a:t>
            </a:r>
            <a:r>
              <a:rPr lang="en-US" altLang="zh-CN" sz="3200" b="1" dirty="0" err="1" smtClean="0"/>
              <a:t>wǔ</a:t>
            </a:r>
            <a:r>
              <a:rPr lang="en-GB" altLang="zh-CN" sz="3200" b="1" dirty="0"/>
              <a:t> </a:t>
            </a:r>
            <a:r>
              <a:rPr lang="en-GB" altLang="zh-CN" sz="3200" b="1" dirty="0" smtClean="0"/>
              <a:t>(</a:t>
            </a:r>
            <a:r>
              <a:rPr lang="en-US" altLang="zh-CN" sz="3200" b="1" dirty="0" err="1" smtClean="0"/>
              <a:t>fēn</a:t>
            </a:r>
            <a:r>
              <a:rPr lang="en-GB" altLang="zh-CN" sz="3200" b="1" dirty="0" smtClean="0"/>
              <a:t>)</a:t>
            </a:r>
            <a:r>
              <a:rPr lang="en-US" altLang="zh-CN" sz="3200" b="1" dirty="0" smtClean="0"/>
              <a:t> </a:t>
            </a:r>
          </a:p>
          <a:p>
            <a:pPr>
              <a:buFontTx/>
              <a:buNone/>
            </a:pPr>
            <a:r>
              <a:rPr lang="en-US" altLang="zh-CN" sz="3200" b="1" dirty="0" smtClean="0"/>
              <a:t>                  </a:t>
            </a:r>
            <a:r>
              <a:rPr lang="zh-CN" altLang="en-US" sz="3200" b="1" dirty="0" smtClean="0"/>
              <a:t>十六点零五</a:t>
            </a:r>
            <a:r>
              <a:rPr lang="en-GB" altLang="zh-CN" sz="3200" b="1" dirty="0"/>
              <a:t>(</a:t>
            </a:r>
            <a:r>
              <a:rPr lang="zh-CN" altLang="en-US" sz="3200" b="1" dirty="0" smtClean="0"/>
              <a:t>分</a:t>
            </a:r>
            <a:r>
              <a:rPr lang="en-GB" altLang="zh-CN" sz="3200" b="1" dirty="0"/>
              <a:t>)</a:t>
            </a:r>
            <a:r>
              <a:rPr lang="en-US" altLang="zh-CN" sz="3200" b="1" dirty="0" smtClean="0"/>
              <a:t> / </a:t>
            </a:r>
          </a:p>
          <a:p>
            <a:pPr>
              <a:buFontTx/>
              <a:buNone/>
            </a:pPr>
            <a:r>
              <a:rPr lang="en-US" altLang="zh-CN" sz="3200" b="1" dirty="0" smtClean="0"/>
              <a:t>                </a:t>
            </a:r>
            <a:r>
              <a:rPr lang="en-US" altLang="zh-CN" sz="3200" b="1" dirty="0" err="1" smtClean="0"/>
              <a:t>xiàwǔ</a:t>
            </a:r>
            <a:r>
              <a:rPr lang="en-US" altLang="zh-CN" sz="3200" b="1" dirty="0" smtClean="0"/>
              <a:t> </a:t>
            </a:r>
            <a:r>
              <a:rPr lang="en-US" altLang="zh-CN" sz="3200" b="1" dirty="0" err="1" smtClean="0"/>
              <a:t>sì</a:t>
            </a:r>
            <a:r>
              <a:rPr lang="en-US" altLang="zh-CN" sz="3200" b="1" dirty="0" smtClean="0"/>
              <a:t> </a:t>
            </a:r>
            <a:r>
              <a:rPr lang="en-US" altLang="zh-CN" sz="3200" b="1" dirty="0" err="1" smtClean="0"/>
              <a:t>diǎn</a:t>
            </a:r>
            <a:r>
              <a:rPr lang="en-US" altLang="zh-CN" sz="3200" b="1" dirty="0" smtClean="0"/>
              <a:t> </a:t>
            </a:r>
            <a:r>
              <a:rPr lang="en-US" altLang="zh-CN" sz="3200" b="1" dirty="0" err="1" smtClean="0"/>
              <a:t>líng</a:t>
            </a:r>
            <a:r>
              <a:rPr lang="en-US" altLang="zh-CN" sz="3200" b="1" dirty="0" smtClean="0"/>
              <a:t> </a:t>
            </a:r>
            <a:r>
              <a:rPr lang="en-US" altLang="zh-CN" sz="3200" b="1" dirty="0" err="1" smtClean="0"/>
              <a:t>wǔ</a:t>
            </a:r>
            <a:r>
              <a:rPr lang="en-GB" altLang="zh-CN" sz="3200" b="1" dirty="0"/>
              <a:t> </a:t>
            </a:r>
            <a:r>
              <a:rPr lang="en-GB" altLang="zh-CN" sz="3200" b="1" dirty="0" smtClean="0"/>
              <a:t>(</a:t>
            </a:r>
            <a:r>
              <a:rPr lang="en-US" altLang="zh-CN" sz="3200" b="1" dirty="0" err="1" smtClean="0"/>
              <a:t>fēn</a:t>
            </a:r>
            <a:r>
              <a:rPr lang="en-GB" altLang="zh-CN" sz="3200" b="1" dirty="0" smtClean="0"/>
              <a:t>)</a:t>
            </a:r>
            <a:r>
              <a:rPr lang="en-US" altLang="zh-CN" sz="3200" b="1" dirty="0" smtClean="0"/>
              <a:t>  </a:t>
            </a:r>
          </a:p>
          <a:p>
            <a:pPr>
              <a:buFontTx/>
              <a:buNone/>
            </a:pPr>
            <a:r>
              <a:rPr lang="en-US" altLang="zh-CN" sz="3200" b="1" dirty="0" smtClean="0"/>
              <a:t>                  </a:t>
            </a:r>
            <a:r>
              <a:rPr lang="zh-CN" altLang="en-US" sz="3200" b="1" dirty="0" smtClean="0"/>
              <a:t>下午四点零五分</a:t>
            </a:r>
            <a:endParaRPr lang="zh-CN" altLang="en-US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1000" fill="hold"/>
                                        <p:tgtEl>
                                          <p:spTgt spid="860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1000" fill="hold"/>
                                        <p:tgtEl>
                                          <p:spTgt spid="860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1000" fill="hold"/>
                                        <p:tgtEl>
                                          <p:spTgt spid="860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1000" fill="hold"/>
                                        <p:tgtEl>
                                          <p:spTgt spid="860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1000" fill="hold"/>
                                        <p:tgtEl>
                                          <p:spTgt spid="860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1000" fill="hold"/>
                                        <p:tgtEl>
                                          <p:spTgt spid="860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1000" fill="hold"/>
                                        <p:tgtEl>
                                          <p:spTgt spid="860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1000" fill="hold"/>
                                        <p:tgtEl>
                                          <p:spTgt spid="860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2" name="内容占位符 1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4755984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US" altLang="zh-CN" sz="2800" b="1" dirty="0" smtClean="0"/>
              <a:t>8.59     </a:t>
            </a:r>
            <a:r>
              <a:rPr lang="en-US" altLang="zh-CN" sz="2800" b="1" dirty="0" err="1" smtClean="0"/>
              <a:t>bādiǎn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wǔshíjiǔ</a:t>
            </a:r>
            <a:r>
              <a:rPr lang="en-US" altLang="zh-CN" sz="2800" b="1" dirty="0" smtClean="0"/>
              <a:t> </a:t>
            </a:r>
            <a:r>
              <a:rPr lang="en-GB" altLang="zh-CN" sz="2800" b="1" dirty="0"/>
              <a:t>(</a:t>
            </a:r>
            <a:r>
              <a:rPr lang="en-US" altLang="zh-CN" sz="2800" b="1" dirty="0" err="1"/>
              <a:t>fēn</a:t>
            </a:r>
            <a:r>
              <a:rPr lang="en-GB" altLang="zh-CN" sz="2800" b="1" dirty="0"/>
              <a:t>)</a:t>
            </a:r>
            <a:r>
              <a:rPr lang="en-US" altLang="zh-CN" sz="2800" b="1" dirty="0"/>
              <a:t> </a:t>
            </a:r>
            <a:r>
              <a:rPr lang="en-US" altLang="zh-CN" sz="2800" b="1" dirty="0" smtClean="0"/>
              <a:t>    </a:t>
            </a:r>
            <a:r>
              <a:rPr lang="zh-CN" altLang="en-US" sz="2800" b="1" dirty="0" smtClean="0"/>
              <a:t>八点五十九</a:t>
            </a:r>
            <a:r>
              <a:rPr lang="en-GB" altLang="zh-CN" sz="2800" b="1" dirty="0"/>
              <a:t>(</a:t>
            </a:r>
            <a:r>
              <a:rPr lang="zh-CN" altLang="en-US" sz="2800" b="1" dirty="0"/>
              <a:t>分</a:t>
            </a:r>
            <a:r>
              <a:rPr lang="en-GB" altLang="zh-CN" sz="2800" b="1" dirty="0"/>
              <a:t>)</a:t>
            </a:r>
            <a:endParaRPr lang="en-US" altLang="zh-CN" sz="2800" b="1" dirty="0" smtClean="0"/>
          </a:p>
          <a:p>
            <a:pPr>
              <a:buFontTx/>
              <a:buNone/>
            </a:pPr>
            <a:r>
              <a:rPr lang="en-US" altLang="zh-CN" sz="2800" b="1" dirty="0" smtClean="0"/>
              <a:t>             </a:t>
            </a:r>
            <a:r>
              <a:rPr lang="en-US" altLang="zh-CN" sz="2800" b="1" dirty="0" err="1" smtClean="0"/>
              <a:t>chà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/>
              <a:t>yì</a:t>
            </a:r>
            <a:r>
              <a:rPr lang="en-US" altLang="zh-CN" sz="2800" b="1" dirty="0"/>
              <a:t> </a:t>
            </a:r>
            <a:r>
              <a:rPr lang="en-US" altLang="zh-CN" sz="2800" b="1" dirty="0" err="1" smtClean="0"/>
              <a:t>fēn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jiǔ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diǎn</a:t>
            </a:r>
            <a:r>
              <a:rPr lang="en-US" altLang="zh-CN" sz="2800" b="1" dirty="0" smtClean="0"/>
              <a:t>       </a:t>
            </a:r>
            <a:r>
              <a:rPr lang="zh-CN" altLang="en-US" sz="2800" b="1" dirty="0" smtClean="0"/>
              <a:t>差一分九点</a:t>
            </a:r>
            <a:endParaRPr lang="en-US" altLang="zh-CN" sz="2800" b="1" dirty="0" smtClean="0"/>
          </a:p>
          <a:p>
            <a:pPr>
              <a:buFontTx/>
              <a:buNone/>
            </a:pPr>
            <a:endParaRPr lang="en-US" altLang="zh-CN" sz="2800" b="1" dirty="0" smtClean="0"/>
          </a:p>
          <a:p>
            <a:pPr>
              <a:buNone/>
            </a:pPr>
            <a:r>
              <a:rPr lang="en-US" altLang="zh-CN" sz="2800" b="1" dirty="0" smtClean="0"/>
              <a:t>21.37   </a:t>
            </a:r>
            <a:r>
              <a:rPr lang="en-US" altLang="zh-CN" sz="2800" b="1" dirty="0" err="1" smtClean="0"/>
              <a:t>èrshíyī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diǎn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sānshíqī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fēn</a:t>
            </a:r>
            <a:r>
              <a:rPr lang="en-GB" altLang="zh-CN" sz="2800" b="1" dirty="0"/>
              <a:t>(</a:t>
            </a:r>
            <a:r>
              <a:rPr lang="en-US" altLang="zh-CN" sz="2800" b="1" dirty="0" err="1"/>
              <a:t>fēn</a:t>
            </a:r>
            <a:r>
              <a:rPr lang="en-GB" altLang="zh-CN" sz="2800" b="1" dirty="0"/>
              <a:t>)</a:t>
            </a:r>
            <a:r>
              <a:rPr lang="en-US" altLang="zh-CN" sz="2800" b="1" dirty="0"/>
              <a:t> </a:t>
            </a:r>
            <a:r>
              <a:rPr lang="en-US" altLang="zh-CN" sz="2800" b="1" dirty="0" smtClean="0"/>
              <a:t>  </a:t>
            </a:r>
          </a:p>
          <a:p>
            <a:pPr>
              <a:buFontTx/>
              <a:buNone/>
            </a:pPr>
            <a:r>
              <a:rPr lang="en-US" altLang="zh-CN" sz="2800" b="1" dirty="0" smtClean="0"/>
              <a:t>                </a:t>
            </a:r>
            <a:r>
              <a:rPr lang="zh-CN" altLang="en-US" sz="2800" b="1" dirty="0" smtClean="0"/>
              <a:t>二十一点三十七</a:t>
            </a:r>
            <a:r>
              <a:rPr lang="en-GB" altLang="zh-CN" sz="2800" b="1" dirty="0"/>
              <a:t>(</a:t>
            </a:r>
            <a:r>
              <a:rPr lang="zh-CN" altLang="en-US" sz="2800" b="1" dirty="0"/>
              <a:t>分</a:t>
            </a:r>
            <a:r>
              <a:rPr lang="en-GB" altLang="zh-CN" sz="2800" b="1" dirty="0"/>
              <a:t>) </a:t>
            </a:r>
            <a:r>
              <a:rPr lang="en-US" altLang="zh-CN" sz="2800" b="1" dirty="0" smtClean="0"/>
              <a:t>/</a:t>
            </a:r>
          </a:p>
          <a:p>
            <a:pPr>
              <a:buNone/>
            </a:pPr>
            <a:r>
              <a:rPr lang="en-US" altLang="zh-CN" sz="2800" b="1" dirty="0" smtClean="0"/>
              <a:t>            </a:t>
            </a:r>
            <a:r>
              <a:rPr lang="en-US" altLang="zh-CN" sz="2800" b="1" dirty="0" err="1" smtClean="0"/>
              <a:t>wǎnshang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jiǔ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diǎn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sānshíqī</a:t>
            </a:r>
            <a:r>
              <a:rPr lang="en-US" altLang="zh-CN" sz="2800" b="1" dirty="0" smtClean="0"/>
              <a:t> </a:t>
            </a:r>
            <a:r>
              <a:rPr lang="en-GB" altLang="zh-CN" sz="2800" b="1" dirty="0"/>
              <a:t>(</a:t>
            </a:r>
            <a:r>
              <a:rPr lang="en-US" altLang="zh-CN" sz="2800" b="1" dirty="0" err="1"/>
              <a:t>fēn</a:t>
            </a:r>
            <a:r>
              <a:rPr lang="en-GB" altLang="zh-CN" sz="2800" b="1" dirty="0"/>
              <a:t>)</a:t>
            </a:r>
            <a:r>
              <a:rPr lang="en-US" altLang="zh-CN" sz="2800" b="1" dirty="0"/>
              <a:t> </a:t>
            </a:r>
            <a:r>
              <a:rPr lang="en-US" altLang="zh-CN" sz="2800" b="1" dirty="0" smtClean="0"/>
              <a:t> </a:t>
            </a:r>
          </a:p>
          <a:p>
            <a:pPr>
              <a:buFontTx/>
              <a:buNone/>
            </a:pPr>
            <a:r>
              <a:rPr lang="en-US" altLang="zh-CN" sz="2800" b="1" dirty="0" smtClean="0"/>
              <a:t>                 </a:t>
            </a:r>
            <a:r>
              <a:rPr lang="zh-CN" altLang="en-US" sz="2800" b="1" dirty="0" smtClean="0"/>
              <a:t>晚上九点三十七</a:t>
            </a:r>
            <a:r>
              <a:rPr lang="en-GB" altLang="zh-CN" sz="2800" b="1" dirty="0"/>
              <a:t>(</a:t>
            </a:r>
            <a:r>
              <a:rPr lang="zh-CN" altLang="en-US" sz="2800" b="1" dirty="0"/>
              <a:t>分</a:t>
            </a:r>
            <a:r>
              <a:rPr lang="en-GB" altLang="zh-CN" sz="2800" b="1" dirty="0" smtClean="0"/>
              <a:t>)</a:t>
            </a:r>
          </a:p>
          <a:p>
            <a:pPr>
              <a:buFontTx/>
              <a:buNone/>
            </a:pPr>
            <a:endParaRPr lang="zh-CN" altLang="en-US" sz="2800" b="1" dirty="0" smtClean="0"/>
          </a:p>
          <a:p>
            <a:pPr>
              <a:buFontTx/>
              <a:buNone/>
            </a:pPr>
            <a:r>
              <a:rPr lang="en-US" altLang="zh-CN" sz="2800" b="1" dirty="0" smtClean="0"/>
              <a:t>24.00/0.00     </a:t>
            </a:r>
            <a:r>
              <a:rPr lang="en-US" altLang="zh-CN" sz="2800" b="1" dirty="0" err="1" smtClean="0"/>
              <a:t>èrshísì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diǎn</a:t>
            </a:r>
            <a:r>
              <a:rPr lang="en-US" altLang="zh-CN" sz="2800" b="1" dirty="0" smtClean="0"/>
              <a:t>/</a:t>
            </a:r>
            <a:r>
              <a:rPr lang="en-US" altLang="zh-CN" sz="2800" b="1" dirty="0" err="1" smtClean="0"/>
              <a:t>líng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diǎn</a:t>
            </a:r>
            <a:r>
              <a:rPr lang="en-US" altLang="zh-CN" sz="2800" b="1" dirty="0" smtClean="0"/>
              <a:t> </a:t>
            </a:r>
          </a:p>
          <a:p>
            <a:pPr>
              <a:buFontTx/>
              <a:buNone/>
            </a:pPr>
            <a:r>
              <a:rPr lang="en-US" altLang="zh-CN" sz="2800" b="1" dirty="0" smtClean="0"/>
              <a:t>                            </a:t>
            </a:r>
            <a:r>
              <a:rPr lang="zh-CN" altLang="en-US" sz="2800" b="1" dirty="0" smtClean="0"/>
              <a:t>二十四点</a:t>
            </a:r>
            <a:r>
              <a:rPr lang="en-US" altLang="zh-CN" sz="2800" b="1" dirty="0" smtClean="0"/>
              <a:t>/</a:t>
            </a:r>
            <a:r>
              <a:rPr lang="zh-CN" altLang="en-US" sz="2800" b="1" dirty="0" smtClean="0"/>
              <a:t>零点</a:t>
            </a:r>
          </a:p>
          <a:p>
            <a:endParaRPr lang="zh-CN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sz="4000" dirty="0" err="1" smtClean="0">
                <a:solidFill>
                  <a:srgbClr val="C00000"/>
                </a:solidFill>
                <a:effectLst/>
              </a:rPr>
              <a:t>Xiànzài</a:t>
            </a:r>
            <a:r>
              <a:rPr lang="en-US" altLang="zh-CN" sz="4000" dirty="0" smtClean="0">
                <a:solidFill>
                  <a:srgbClr val="C00000"/>
                </a:solidFill>
                <a:effectLst/>
              </a:rPr>
              <a:t> </a:t>
            </a:r>
            <a:r>
              <a:rPr lang="en-US" altLang="zh-CN" sz="4000" dirty="0" err="1" smtClean="0">
                <a:solidFill>
                  <a:srgbClr val="C00000"/>
                </a:solidFill>
                <a:effectLst/>
              </a:rPr>
              <a:t>jǐ</a:t>
            </a:r>
            <a:r>
              <a:rPr lang="en-US" altLang="zh-CN" sz="4000" dirty="0" smtClean="0">
                <a:solidFill>
                  <a:srgbClr val="C00000"/>
                </a:solidFill>
                <a:effectLst/>
              </a:rPr>
              <a:t> </a:t>
            </a:r>
            <a:r>
              <a:rPr lang="en-US" altLang="zh-CN" sz="4000" dirty="0" err="1" smtClean="0">
                <a:solidFill>
                  <a:srgbClr val="C00000"/>
                </a:solidFill>
                <a:effectLst/>
              </a:rPr>
              <a:t>diǎn</a:t>
            </a:r>
            <a:r>
              <a:rPr lang="en-US" altLang="zh-CN" sz="4000" dirty="0" smtClean="0">
                <a:solidFill>
                  <a:srgbClr val="C00000"/>
                </a:solidFill>
                <a:effectLst/>
              </a:rPr>
              <a:t> </a:t>
            </a:r>
            <a:r>
              <a:rPr lang="en-US" altLang="zh-CN" sz="4000" b="1" dirty="0" smtClean="0">
                <a:solidFill>
                  <a:srgbClr val="C00000"/>
                </a:solidFill>
                <a:effectLst/>
              </a:rPr>
              <a:t>? </a:t>
            </a:r>
            <a:r>
              <a:rPr lang="zh-CN" altLang="en-US" sz="4000" b="1" dirty="0" smtClean="0">
                <a:solidFill>
                  <a:srgbClr val="C00000"/>
                </a:solidFill>
                <a:effectLst/>
              </a:rPr>
              <a:t>现在几点？</a:t>
            </a:r>
            <a:r>
              <a:rPr lang="zh-CN" altLang="en-US" sz="4000" b="1" dirty="0">
                <a:solidFill>
                  <a:srgbClr val="C00000"/>
                </a:solidFill>
                <a:effectLst/>
              </a:rPr>
              <a:t/>
            </a:r>
            <a:br>
              <a:rPr lang="zh-CN" altLang="en-US" sz="4000" b="1" dirty="0">
                <a:solidFill>
                  <a:srgbClr val="C00000"/>
                </a:solidFill>
                <a:effectLst/>
              </a:rPr>
            </a:br>
            <a:endParaRPr lang="en-US" altLang="zh-CN" sz="4000" dirty="0">
              <a:solidFill>
                <a:srgbClr val="C00000"/>
              </a:solidFill>
              <a:effectLst/>
            </a:endParaRPr>
          </a:p>
        </p:txBody>
      </p:sp>
      <p:sp>
        <p:nvSpPr>
          <p:cNvPr id="93187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1916113"/>
            <a:ext cx="8218487" cy="4210050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en-US" altLang="zh-CN" sz="2600" b="1" dirty="0" err="1"/>
              <a:t>diǎn</a:t>
            </a:r>
            <a:r>
              <a:rPr lang="en-US" altLang="zh-CN" sz="2600" b="1" dirty="0"/>
              <a:t>/</a:t>
            </a:r>
            <a:r>
              <a:rPr lang="en-US" altLang="zh-CN" sz="2600" b="1" dirty="0" err="1"/>
              <a:t>fēn</a:t>
            </a:r>
            <a:r>
              <a:rPr lang="en-US" altLang="zh-CN" sz="2600" b="1" dirty="0">
                <a:solidFill>
                  <a:srgbClr val="0033CC"/>
                </a:solidFill>
              </a:rPr>
              <a:t>: 12:38   </a:t>
            </a:r>
            <a:r>
              <a:rPr lang="en-US" altLang="zh-CN" sz="2600" b="1" dirty="0" smtClean="0">
                <a:solidFill>
                  <a:srgbClr val="0033CC"/>
                </a:solidFill>
              </a:rPr>
              <a:t>2:05   </a:t>
            </a:r>
            <a:r>
              <a:rPr lang="en-US" altLang="zh-CN" sz="2600" b="1" dirty="0">
                <a:solidFill>
                  <a:srgbClr val="0033CC"/>
                </a:solidFill>
              </a:rPr>
              <a:t>9:50   11:38   4:10  7:19</a:t>
            </a:r>
            <a:endParaRPr lang="en-US" altLang="zh-CN" sz="2600" b="1" dirty="0"/>
          </a:p>
          <a:p>
            <a:pPr>
              <a:buFontTx/>
              <a:buNone/>
            </a:pPr>
            <a:r>
              <a:rPr lang="en-US" altLang="zh-CN" sz="2600" b="1" dirty="0" err="1"/>
              <a:t>diǎn</a:t>
            </a:r>
            <a:r>
              <a:rPr lang="en-US" altLang="zh-CN" sz="2600" b="1" dirty="0"/>
              <a:t>/</a:t>
            </a:r>
            <a:r>
              <a:rPr lang="en-US" altLang="zh-CN" sz="2600" b="1" dirty="0" err="1"/>
              <a:t>bàn</a:t>
            </a:r>
            <a:r>
              <a:rPr lang="en-US" altLang="zh-CN" sz="2600" b="1" dirty="0"/>
              <a:t>: </a:t>
            </a:r>
            <a:r>
              <a:rPr lang="en-US" altLang="zh-CN" sz="2600" b="1" dirty="0">
                <a:solidFill>
                  <a:srgbClr val="0033CC"/>
                </a:solidFill>
              </a:rPr>
              <a:t>8:30  10:30   12:30   2:30  5:30   7:30</a:t>
            </a:r>
          </a:p>
          <a:p>
            <a:pPr>
              <a:buFontTx/>
              <a:buNone/>
            </a:pPr>
            <a:r>
              <a:rPr lang="en-US" altLang="zh-CN" sz="2600" b="1" dirty="0" err="1"/>
              <a:t>d</a:t>
            </a:r>
            <a:r>
              <a:rPr lang="en-US" altLang="zh-CN" sz="2600" b="1" dirty="0" err="1" smtClean="0"/>
              <a:t>iǎn</a:t>
            </a:r>
            <a:r>
              <a:rPr lang="en-US" altLang="zh-CN" sz="2600" b="1" dirty="0" smtClean="0"/>
              <a:t>/</a:t>
            </a:r>
            <a:r>
              <a:rPr lang="en-US" altLang="zh-CN" sz="2600" b="1" dirty="0" err="1" smtClean="0"/>
              <a:t>Kè</a:t>
            </a:r>
            <a:r>
              <a:rPr lang="en-US" altLang="zh-CN" sz="2600" b="1" dirty="0">
                <a:solidFill>
                  <a:srgbClr val="FF0000"/>
                </a:solidFill>
              </a:rPr>
              <a:t>: 9:15  11:15    3:15    7:15  9:45   11:45</a:t>
            </a:r>
            <a:endParaRPr lang="en-US" altLang="zh-CN" sz="2600" b="1" dirty="0"/>
          </a:p>
          <a:p>
            <a:pPr>
              <a:buFontTx/>
              <a:buNone/>
            </a:pPr>
            <a:r>
              <a:rPr lang="en-US" altLang="zh-CN" sz="2600" b="1" dirty="0" err="1" smtClean="0"/>
              <a:t>chà</a:t>
            </a:r>
            <a:r>
              <a:rPr lang="en-US" altLang="zh-CN" sz="2600" b="1" dirty="0" smtClean="0"/>
              <a:t>  to/</a:t>
            </a:r>
            <a:r>
              <a:rPr lang="en-US" altLang="zh-CN" sz="2600" b="1" dirty="0" err="1" smtClean="0"/>
              <a:t>diǎn</a:t>
            </a:r>
            <a:endParaRPr lang="en-US" altLang="zh-CN" sz="2600" b="1" dirty="0"/>
          </a:p>
          <a:p>
            <a:pPr>
              <a:buFontTx/>
              <a:buNone/>
            </a:pPr>
            <a:r>
              <a:rPr lang="en-US" altLang="zh-CN" sz="2600" b="1" dirty="0">
                <a:solidFill>
                  <a:srgbClr val="5F5F5F"/>
                </a:solidFill>
              </a:rPr>
              <a:t>1:50   5:55     12:59   8: 50</a:t>
            </a:r>
            <a:r>
              <a:rPr lang="en-US" altLang="zh-CN" sz="2600" b="1" dirty="0"/>
              <a:t>   </a:t>
            </a:r>
            <a:r>
              <a:rPr lang="en-US" altLang="zh-CN" sz="2600" b="1" dirty="0">
                <a:solidFill>
                  <a:srgbClr val="5F5F5F"/>
                </a:solidFill>
              </a:rPr>
              <a:t>9:52  10:50</a:t>
            </a:r>
            <a:r>
              <a:rPr lang="en-US" altLang="zh-CN" sz="2600" b="1" dirty="0"/>
              <a:t> </a:t>
            </a:r>
          </a:p>
          <a:p>
            <a:pPr>
              <a:buFontTx/>
              <a:buNone/>
            </a:pPr>
            <a:endParaRPr lang="en-US" altLang="zh-CN" sz="2600" b="1" dirty="0">
              <a:solidFill>
                <a:schemeClr val="accent2"/>
              </a:solidFill>
            </a:endParaRPr>
          </a:p>
          <a:p>
            <a:pPr>
              <a:buFontTx/>
              <a:buNone/>
            </a:pPr>
            <a:r>
              <a:rPr lang="en-US" altLang="zh-CN" sz="2600" b="1" dirty="0" smtClean="0">
                <a:solidFill>
                  <a:schemeClr val="accent2"/>
                </a:solidFill>
              </a:rPr>
              <a:t>8:50   13:00   </a:t>
            </a:r>
            <a:r>
              <a:rPr lang="en-US" altLang="zh-CN" sz="2600" b="1" dirty="0">
                <a:solidFill>
                  <a:schemeClr val="accent2"/>
                </a:solidFill>
              </a:rPr>
              <a:t>15:47  21:02   23:27  </a:t>
            </a:r>
            <a:endParaRPr lang="en-US" altLang="zh-CN" sz="2600" b="1" dirty="0">
              <a:solidFill>
                <a:schemeClr val="hlink"/>
              </a:solidFill>
            </a:endParaRPr>
          </a:p>
          <a:p>
            <a:pPr>
              <a:buFontTx/>
              <a:buNone/>
            </a:pPr>
            <a:endParaRPr lang="en-US" altLang="zh-CN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 smtClean="0">
                <a:solidFill>
                  <a:srgbClr val="C00000"/>
                </a:solidFill>
              </a:rPr>
              <a:t>     </a:t>
            </a:r>
            <a:r>
              <a:rPr lang="en-GB" altLang="zh-CN" dirty="0" err="1" smtClean="0">
                <a:solidFill>
                  <a:srgbClr val="C00000"/>
                </a:solidFill>
              </a:rPr>
              <a:t>jùzi</a:t>
            </a:r>
            <a:r>
              <a:rPr lang="en-GB" altLang="zh-CN" dirty="0" smtClean="0">
                <a:solidFill>
                  <a:srgbClr val="C00000"/>
                </a:solidFill>
              </a:rPr>
              <a:t>      </a:t>
            </a:r>
            <a:r>
              <a:rPr lang="zh-CN" altLang="en-US" dirty="0" smtClean="0">
                <a:solidFill>
                  <a:srgbClr val="C00000"/>
                </a:solidFill>
              </a:rPr>
              <a:t>句子      </a:t>
            </a:r>
            <a:r>
              <a:rPr lang="en-US" altLang="zh-CN" dirty="0" smtClean="0">
                <a:solidFill>
                  <a:srgbClr val="C00000"/>
                </a:solidFill>
              </a:rPr>
              <a:t>Sentences</a:t>
            </a: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07504" y="1357298"/>
            <a:ext cx="8928992" cy="464999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altLang="zh-CN" sz="2800" b="1" dirty="0" err="1" smtClean="0"/>
              <a:t>Xiànzài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 smtClean="0"/>
              <a:t>jǐ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 smtClean="0"/>
              <a:t>diǎn</a:t>
            </a:r>
            <a:r>
              <a:rPr lang="en-GB" altLang="zh-CN" sz="2800" b="1" dirty="0" smtClean="0"/>
              <a:t> </a:t>
            </a:r>
            <a:r>
              <a:rPr lang="zh-CN" altLang="en-GB" sz="2800" b="1" dirty="0" smtClean="0"/>
              <a:t>？  </a:t>
            </a:r>
            <a:r>
              <a:rPr lang="zh-CN" altLang="en-US" sz="2800" b="1" dirty="0" smtClean="0"/>
              <a:t>现在几点？</a:t>
            </a:r>
            <a:endParaRPr lang="zh-CN" altLang="en-GB" sz="2800" b="1" dirty="0" smtClean="0"/>
          </a:p>
          <a:p>
            <a:pPr>
              <a:lnSpc>
                <a:spcPct val="150000"/>
              </a:lnSpc>
            </a:pPr>
            <a:r>
              <a:rPr lang="en-GB" altLang="zh-CN" sz="2800" b="1" dirty="0" err="1" smtClean="0"/>
              <a:t>Xiànzài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 smtClean="0"/>
              <a:t>qī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 smtClean="0"/>
              <a:t>diǎn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 smtClean="0"/>
              <a:t>èrshíwǔ</a:t>
            </a:r>
            <a:r>
              <a:rPr lang="en-GB" altLang="zh-CN" sz="2800" b="1" dirty="0"/>
              <a:t> </a:t>
            </a:r>
            <a:r>
              <a:rPr lang="en-US" altLang="zh-CN" sz="2800" b="1" dirty="0" err="1" smtClean="0"/>
              <a:t>fēn</a:t>
            </a:r>
            <a:r>
              <a:rPr lang="zh-CN" altLang="en-GB" sz="2800" b="1" dirty="0" smtClean="0"/>
              <a:t>。</a:t>
            </a:r>
            <a:r>
              <a:rPr lang="zh-CN" altLang="en-US" sz="2800" b="1" dirty="0" smtClean="0"/>
              <a:t>现在七点二十五分。</a:t>
            </a:r>
            <a:endParaRPr lang="zh-CN" altLang="en-GB" sz="2800" b="1" dirty="0" smtClean="0"/>
          </a:p>
          <a:p>
            <a:pPr>
              <a:lnSpc>
                <a:spcPct val="150000"/>
              </a:lnSpc>
            </a:pPr>
            <a:r>
              <a:rPr lang="en-GB" altLang="zh-CN" sz="2800" b="1" dirty="0" err="1" smtClean="0"/>
              <a:t>Nǐ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 smtClean="0"/>
              <a:t>jǐ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 smtClean="0"/>
              <a:t>diǎn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 smtClean="0"/>
              <a:t>shàng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 smtClean="0"/>
              <a:t>kè</a:t>
            </a:r>
            <a:r>
              <a:rPr lang="en-GB" altLang="zh-CN" sz="2800" b="1" dirty="0" smtClean="0"/>
              <a:t> </a:t>
            </a:r>
            <a:r>
              <a:rPr lang="zh-CN" altLang="en-GB" sz="2800" b="1" dirty="0" smtClean="0"/>
              <a:t>？</a:t>
            </a:r>
            <a:r>
              <a:rPr lang="zh-CN" altLang="en-US" sz="2800" b="1" dirty="0" smtClean="0"/>
              <a:t>你几点上课？</a:t>
            </a:r>
            <a:endParaRPr lang="zh-CN" altLang="en-GB" sz="2800" b="1" dirty="0" smtClean="0"/>
          </a:p>
          <a:p>
            <a:pPr>
              <a:lnSpc>
                <a:spcPct val="150000"/>
              </a:lnSpc>
            </a:pPr>
            <a:r>
              <a:rPr lang="en-GB" altLang="zh-CN" sz="2800" b="1" dirty="0" err="1" smtClean="0"/>
              <a:t>Wǎnsh</a:t>
            </a:r>
            <a:r>
              <a:rPr lang="en-US" altLang="zh-CN" sz="2800" b="1" dirty="0" smtClean="0"/>
              <a:t>a</a:t>
            </a:r>
            <a:r>
              <a:rPr lang="en-GB" altLang="zh-CN" sz="2800" b="1" dirty="0" err="1" smtClean="0"/>
              <a:t>ng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 smtClean="0"/>
              <a:t>qī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 smtClean="0"/>
              <a:t>diǎn</a:t>
            </a:r>
            <a:r>
              <a:rPr lang="en-GB" altLang="zh-CN" sz="2800" b="1" dirty="0" smtClean="0"/>
              <a:t> </a:t>
            </a:r>
            <a:r>
              <a:rPr lang="zh-CN" altLang="en-GB" sz="2800" b="1" dirty="0" smtClean="0"/>
              <a:t>。 </a:t>
            </a:r>
            <a:r>
              <a:rPr lang="zh-CN" altLang="en-US" sz="2800" b="1" dirty="0" smtClean="0"/>
              <a:t>晚上七点。</a:t>
            </a:r>
            <a:endParaRPr lang="zh-CN" altLang="en-GB" sz="2800" b="1" dirty="0" smtClean="0"/>
          </a:p>
          <a:p>
            <a:pPr>
              <a:lnSpc>
                <a:spcPct val="150000"/>
              </a:lnSpc>
            </a:pPr>
            <a:r>
              <a:rPr lang="en-GB" altLang="zh-CN" sz="2800" b="1" dirty="0" err="1" smtClean="0"/>
              <a:t>Nǐ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 smtClean="0"/>
              <a:t>shénme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 smtClean="0"/>
              <a:t>shíhou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 smtClean="0"/>
              <a:t>huí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 smtClean="0"/>
              <a:t>jiā</a:t>
            </a:r>
            <a:r>
              <a:rPr lang="en-GB" altLang="zh-CN" sz="2800" b="1" dirty="0" smtClean="0"/>
              <a:t> </a:t>
            </a:r>
            <a:r>
              <a:rPr lang="zh-CN" altLang="en-GB" sz="2800" b="1" dirty="0" smtClean="0"/>
              <a:t>？</a:t>
            </a:r>
            <a:r>
              <a:rPr lang="zh-CN" altLang="en-US" sz="2800" b="1" dirty="0" smtClean="0"/>
              <a:t>你什么时候回家？</a:t>
            </a:r>
            <a:endParaRPr lang="zh-CN" altLang="en-GB" sz="2800" b="1" dirty="0" smtClean="0"/>
          </a:p>
          <a:p>
            <a:pPr>
              <a:lnSpc>
                <a:spcPct val="150000"/>
              </a:lnSpc>
            </a:pPr>
            <a:endParaRPr lang="zh-CN" altLang="en-GB" sz="2800" b="1" dirty="0" err="1" smtClean="0"/>
          </a:p>
        </p:txBody>
      </p:sp>
    </p:spTree>
    <p:extLst>
      <p:ext uri="{BB962C8B-B14F-4D97-AF65-F5344CB8AC3E}">
        <p14:creationId xmlns:p14="http://schemas.microsoft.com/office/powerpoint/2010/main" xmlns="" val="266708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zh-CN" dirty="0">
                <a:solidFill>
                  <a:srgbClr val="C00000"/>
                </a:solidFill>
              </a:rPr>
              <a:t>     </a:t>
            </a:r>
            <a:r>
              <a:rPr lang="en-GB" altLang="zh-CN" dirty="0" err="1" smtClean="0">
                <a:solidFill>
                  <a:srgbClr val="C00000"/>
                </a:solidFill>
              </a:rPr>
              <a:t>huìhuà</a:t>
            </a:r>
            <a:r>
              <a:rPr lang="en-GB" altLang="zh-CN" dirty="0" smtClean="0">
                <a:solidFill>
                  <a:srgbClr val="C00000"/>
                </a:solidFill>
              </a:rPr>
              <a:t>      </a:t>
            </a:r>
            <a:r>
              <a:rPr lang="zh-CN" altLang="en-US" dirty="0" smtClean="0">
                <a:solidFill>
                  <a:srgbClr val="C00000"/>
                </a:solidFill>
              </a:rPr>
              <a:t>会话      </a:t>
            </a:r>
            <a:r>
              <a:rPr lang="en-US" altLang="zh-CN" dirty="0" smtClean="0">
                <a:solidFill>
                  <a:srgbClr val="C00000"/>
                </a:solidFill>
              </a:rPr>
              <a:t>Conversation</a:t>
            </a: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1481328"/>
            <a:ext cx="9144000" cy="4525963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GB" altLang="zh-CN" sz="2800" b="1" kern="2000" dirty="0" smtClean="0">
                <a:solidFill>
                  <a:srgbClr val="C00000"/>
                </a:solidFill>
              </a:rPr>
              <a:t>A</a:t>
            </a:r>
            <a:r>
              <a:rPr lang="zh-CN" altLang="en-GB" sz="2800" b="1" kern="2000" dirty="0" smtClean="0">
                <a:solidFill>
                  <a:srgbClr val="C00000"/>
                </a:solidFill>
              </a:rPr>
              <a:t>：</a:t>
            </a:r>
            <a:r>
              <a:rPr lang="en-GB" altLang="zh-CN" sz="2800" b="1" dirty="0" err="1" smtClean="0"/>
              <a:t>Xiànzài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 smtClean="0"/>
              <a:t>jǐ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 smtClean="0"/>
              <a:t>diǎn</a:t>
            </a:r>
            <a:r>
              <a:rPr lang="en-GB" altLang="zh-CN" sz="2800" b="1" dirty="0" smtClean="0"/>
              <a:t> </a:t>
            </a:r>
            <a:r>
              <a:rPr lang="zh-CN" altLang="en-GB" sz="2800" b="1" dirty="0" smtClean="0"/>
              <a:t>？  </a:t>
            </a:r>
            <a:r>
              <a:rPr lang="zh-CN" altLang="en-US" sz="2800" b="1" dirty="0" smtClean="0"/>
              <a:t>现在几点？</a:t>
            </a:r>
            <a:endParaRPr lang="zh-CN" altLang="en-GB" sz="2800" b="1" kern="2000" dirty="0" smtClean="0"/>
          </a:p>
          <a:p>
            <a:pPr>
              <a:lnSpc>
                <a:spcPct val="120000"/>
              </a:lnSpc>
            </a:pPr>
            <a:r>
              <a:rPr lang="en-GB" altLang="zh-CN" sz="2800" b="1" kern="2000" dirty="0" smtClean="0">
                <a:solidFill>
                  <a:srgbClr val="C00000"/>
                </a:solidFill>
              </a:rPr>
              <a:t>B</a:t>
            </a:r>
            <a:r>
              <a:rPr lang="zh-CN" altLang="en-GB" sz="2800" b="1" kern="2000" dirty="0" smtClean="0">
                <a:solidFill>
                  <a:srgbClr val="C00000"/>
                </a:solidFill>
              </a:rPr>
              <a:t>：</a:t>
            </a:r>
            <a:r>
              <a:rPr lang="en-GB" altLang="zh-CN" sz="2800" b="1" dirty="0" err="1" smtClean="0"/>
              <a:t>Xiànzài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 smtClean="0"/>
              <a:t>qī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 smtClean="0"/>
              <a:t>diǎn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 smtClean="0"/>
              <a:t>èrshíwǔ</a:t>
            </a:r>
            <a:r>
              <a:rPr lang="en-GB" altLang="zh-CN" sz="2800" b="1" dirty="0" smtClean="0"/>
              <a:t> f</a:t>
            </a:r>
            <a:r>
              <a:rPr lang="en-US" altLang="zh-CN" sz="2800" b="1" dirty="0" smtClean="0"/>
              <a:t>ē</a:t>
            </a:r>
            <a:r>
              <a:rPr lang="en-GB" altLang="zh-CN" sz="2800" b="1" dirty="0" smtClean="0"/>
              <a:t>n</a:t>
            </a:r>
            <a:r>
              <a:rPr lang="zh-CN" altLang="en-GB" sz="2800" b="1" dirty="0" smtClean="0"/>
              <a:t>。</a:t>
            </a:r>
            <a:r>
              <a:rPr lang="zh-CN" altLang="en-US" sz="2800" b="1" dirty="0" smtClean="0"/>
              <a:t>现在七点二十五分。</a:t>
            </a:r>
            <a:endParaRPr lang="zh-CN" altLang="en-GB" sz="2800" b="1" kern="2000" dirty="0" smtClean="0"/>
          </a:p>
          <a:p>
            <a:pPr>
              <a:lnSpc>
                <a:spcPct val="120000"/>
              </a:lnSpc>
            </a:pPr>
            <a:r>
              <a:rPr lang="en-GB" altLang="zh-CN" sz="2800" b="1" kern="2000" dirty="0" smtClean="0">
                <a:solidFill>
                  <a:srgbClr val="C00000"/>
                </a:solidFill>
              </a:rPr>
              <a:t>A</a:t>
            </a:r>
            <a:r>
              <a:rPr lang="zh-CN" altLang="en-GB" sz="2800" b="1" kern="2000" dirty="0" smtClean="0">
                <a:solidFill>
                  <a:srgbClr val="C00000"/>
                </a:solidFill>
              </a:rPr>
              <a:t>：</a:t>
            </a:r>
            <a:r>
              <a:rPr lang="en-GB" altLang="zh-CN" sz="2800" b="1" dirty="0" err="1" smtClean="0"/>
              <a:t>Nǐ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 smtClean="0"/>
              <a:t>jǐ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 smtClean="0"/>
              <a:t>diǎn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 smtClean="0"/>
              <a:t>shàng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 smtClean="0"/>
              <a:t>kè</a:t>
            </a:r>
            <a:r>
              <a:rPr lang="en-GB" altLang="zh-CN" sz="2800" b="1" dirty="0" smtClean="0"/>
              <a:t> </a:t>
            </a:r>
            <a:r>
              <a:rPr lang="zh-CN" altLang="en-GB" sz="2800" b="1" dirty="0" smtClean="0"/>
              <a:t>？</a:t>
            </a:r>
            <a:r>
              <a:rPr lang="zh-CN" altLang="en-US" sz="2800" b="1" dirty="0" smtClean="0"/>
              <a:t>你几点上课？</a:t>
            </a:r>
            <a:endParaRPr lang="zh-CN" altLang="en-GB" sz="2800" b="1" kern="2000" dirty="0" smtClean="0"/>
          </a:p>
          <a:p>
            <a:pPr>
              <a:lnSpc>
                <a:spcPct val="150000"/>
              </a:lnSpc>
            </a:pPr>
            <a:r>
              <a:rPr lang="en-GB" altLang="zh-CN" sz="2800" b="1" kern="2000" dirty="0" smtClean="0">
                <a:solidFill>
                  <a:srgbClr val="C00000"/>
                </a:solidFill>
              </a:rPr>
              <a:t>B</a:t>
            </a:r>
            <a:r>
              <a:rPr lang="zh-CN" altLang="en-GB" sz="2800" b="1" kern="2000" dirty="0" smtClean="0">
                <a:solidFill>
                  <a:srgbClr val="C00000"/>
                </a:solidFill>
              </a:rPr>
              <a:t>：</a:t>
            </a:r>
            <a:r>
              <a:rPr lang="en-GB" altLang="zh-CN" sz="2800" b="1" dirty="0" err="1" smtClean="0"/>
              <a:t>Wǎnsh</a:t>
            </a:r>
            <a:r>
              <a:rPr lang="en-US" altLang="zh-CN" sz="2800" b="1" dirty="0" smtClean="0"/>
              <a:t>a</a:t>
            </a:r>
            <a:r>
              <a:rPr lang="en-GB" altLang="zh-CN" sz="2800" b="1" dirty="0" err="1" smtClean="0"/>
              <a:t>ng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 smtClean="0"/>
              <a:t>qī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 smtClean="0"/>
              <a:t>diǎn</a:t>
            </a:r>
            <a:r>
              <a:rPr lang="en-GB" altLang="zh-CN" sz="2800" b="1" dirty="0" smtClean="0"/>
              <a:t> </a:t>
            </a:r>
            <a:r>
              <a:rPr lang="zh-CN" altLang="en-GB" sz="2800" b="1" dirty="0" smtClean="0"/>
              <a:t>。 </a:t>
            </a:r>
            <a:r>
              <a:rPr lang="zh-CN" altLang="en-US" sz="2800" b="1" dirty="0" smtClean="0"/>
              <a:t>晚上七点。</a:t>
            </a:r>
            <a:endParaRPr lang="en-US" altLang="zh-CN" sz="2800" b="1" kern="2000" dirty="0" smtClean="0"/>
          </a:p>
          <a:p>
            <a:pPr>
              <a:lnSpc>
                <a:spcPct val="150000"/>
              </a:lnSpc>
            </a:pPr>
            <a:r>
              <a:rPr lang="en-US" sz="2800" b="1" kern="2000" dirty="0" smtClean="0">
                <a:solidFill>
                  <a:srgbClr val="C00000"/>
                </a:solidFill>
              </a:rPr>
              <a:t>A</a:t>
            </a:r>
            <a:r>
              <a:rPr lang="zh-CN" altLang="en-US" sz="2800" b="1" kern="2000" dirty="0" smtClean="0">
                <a:solidFill>
                  <a:srgbClr val="C00000"/>
                </a:solidFill>
              </a:rPr>
              <a:t>：</a:t>
            </a:r>
            <a:r>
              <a:rPr lang="en-GB" altLang="zh-CN" sz="2800" b="1" dirty="0" err="1" smtClean="0"/>
              <a:t>Nǐ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 smtClean="0"/>
              <a:t>shénme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 smtClean="0"/>
              <a:t>shíhou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 smtClean="0"/>
              <a:t>huí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 smtClean="0"/>
              <a:t>jiā</a:t>
            </a:r>
            <a:r>
              <a:rPr lang="en-GB" altLang="zh-CN" sz="2800" b="1" dirty="0" smtClean="0"/>
              <a:t> </a:t>
            </a:r>
            <a:r>
              <a:rPr lang="zh-CN" altLang="en-GB" sz="2800" b="1" dirty="0" smtClean="0"/>
              <a:t>？</a:t>
            </a:r>
            <a:r>
              <a:rPr lang="zh-CN" altLang="en-US" sz="2800" b="1" dirty="0" smtClean="0"/>
              <a:t>你什么时候回家？</a:t>
            </a:r>
            <a:endParaRPr lang="zh-CN" altLang="en-GB" sz="2800" b="1" dirty="0" smtClean="0"/>
          </a:p>
          <a:p>
            <a:pPr>
              <a:lnSpc>
                <a:spcPct val="120000"/>
              </a:lnSpc>
            </a:pPr>
            <a:r>
              <a:rPr lang="en-US" sz="2800" b="1" kern="2000" dirty="0" smtClean="0">
                <a:solidFill>
                  <a:srgbClr val="C00000"/>
                </a:solidFill>
              </a:rPr>
              <a:t>B</a:t>
            </a:r>
            <a:r>
              <a:rPr lang="zh-CN" altLang="en-US" sz="2800" b="1" kern="2000" dirty="0" smtClean="0">
                <a:solidFill>
                  <a:srgbClr val="C00000"/>
                </a:solidFill>
              </a:rPr>
              <a:t>：</a:t>
            </a:r>
            <a:r>
              <a:rPr lang="en-US" altLang="zh-CN" sz="2800" b="1" kern="2000" dirty="0" err="1" smtClean="0"/>
              <a:t>wǒ</a:t>
            </a:r>
            <a:r>
              <a:rPr lang="en-US" altLang="zh-CN" sz="2800" b="1" kern="2000" dirty="0" smtClean="0"/>
              <a:t> </a:t>
            </a:r>
            <a:r>
              <a:rPr lang="en-US" altLang="zh-CN" sz="2800" b="1" kern="2000" dirty="0" err="1" smtClean="0"/>
              <a:t>wǎnshang</a:t>
            </a:r>
            <a:r>
              <a:rPr lang="en-US" altLang="zh-CN" sz="2800" b="1" kern="2000" dirty="0" smtClean="0"/>
              <a:t> </a:t>
            </a:r>
            <a:r>
              <a:rPr lang="en-US" altLang="zh-CN" sz="2800" b="1" kern="2000" dirty="0" err="1" smtClean="0"/>
              <a:t>jiǔ</a:t>
            </a:r>
            <a:r>
              <a:rPr lang="en-US" altLang="zh-CN" sz="2800" b="1" kern="2000" dirty="0" smtClean="0"/>
              <a:t> </a:t>
            </a:r>
            <a:r>
              <a:rPr lang="en-US" altLang="zh-CN" sz="2800" b="1" kern="2000" dirty="0" err="1" smtClean="0"/>
              <a:t>diǎn</a:t>
            </a:r>
            <a:r>
              <a:rPr lang="en-US" altLang="zh-CN" sz="2800" b="1" kern="2000" dirty="0" smtClean="0"/>
              <a:t> </a:t>
            </a:r>
            <a:r>
              <a:rPr lang="en-US" altLang="zh-CN" sz="2800" b="1" kern="2000" dirty="0" err="1" smtClean="0"/>
              <a:t>huí</a:t>
            </a:r>
            <a:r>
              <a:rPr lang="en-US" altLang="zh-CN" sz="2800" b="1" kern="2000" dirty="0" smtClean="0"/>
              <a:t> </a:t>
            </a:r>
            <a:r>
              <a:rPr lang="en-US" altLang="zh-CN" sz="2800" b="1" kern="2000" dirty="0" err="1" smtClean="0"/>
              <a:t>jiā</a:t>
            </a:r>
            <a:r>
              <a:rPr lang="zh-CN" altLang="en-US" sz="2800" b="1" kern="2000" dirty="0" smtClean="0"/>
              <a:t>。我晚上九点回家。</a:t>
            </a:r>
            <a:r>
              <a:rPr lang="en-US" altLang="zh-CN" sz="2800" b="1" kern="2000" dirty="0" smtClean="0"/>
              <a:t> </a:t>
            </a:r>
            <a:endParaRPr lang="en-US" sz="2800" b="1" kern="2000" dirty="0" smtClean="0"/>
          </a:p>
          <a:p>
            <a:pPr>
              <a:lnSpc>
                <a:spcPct val="200000"/>
              </a:lnSpc>
            </a:pPr>
            <a:endParaRPr lang="en-GB" sz="2800" b="1" kern="2000" dirty="0"/>
          </a:p>
        </p:txBody>
      </p:sp>
    </p:spTree>
    <p:extLst>
      <p:ext uri="{BB962C8B-B14F-4D97-AF65-F5344CB8AC3E}">
        <p14:creationId xmlns:p14="http://schemas.microsoft.com/office/powerpoint/2010/main" xmlns="" val="1047403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sz="4000" b="1">
                <a:solidFill>
                  <a:srgbClr val="0033CC"/>
                </a:solidFill>
              </a:rPr>
              <a:t>Person </a:t>
            </a:r>
            <a:r>
              <a:rPr lang="en-US" altLang="zh-CN" sz="4000" b="1" u="sng">
                <a:solidFill>
                  <a:srgbClr val="0033CC"/>
                </a:solidFill>
              </a:rPr>
              <a:t>(time)</a:t>
            </a:r>
            <a:r>
              <a:rPr lang="en-US" altLang="zh-CN" sz="4000" b="1">
                <a:solidFill>
                  <a:srgbClr val="0033CC"/>
                </a:solidFill>
              </a:rPr>
              <a:t> action.</a:t>
            </a:r>
            <a:r>
              <a:rPr lang="en-US" altLang="zh-CN" sz="4000"/>
              <a:t> </a:t>
            </a:r>
            <a:br>
              <a:rPr lang="en-US" altLang="zh-CN" sz="4000"/>
            </a:br>
            <a:r>
              <a:rPr lang="en-US" altLang="zh-CN" sz="4000" b="1">
                <a:solidFill>
                  <a:schemeClr val="hlink"/>
                </a:solidFill>
              </a:rPr>
              <a:t>Subject </a:t>
            </a:r>
            <a:r>
              <a:rPr lang="en-US" altLang="zh-CN" sz="4000" b="1" u="sng">
                <a:solidFill>
                  <a:schemeClr val="hlink"/>
                </a:solidFill>
              </a:rPr>
              <a:t>(time)</a:t>
            </a:r>
            <a:r>
              <a:rPr lang="en-US" altLang="zh-CN" sz="4000" b="1">
                <a:solidFill>
                  <a:schemeClr val="hlink"/>
                </a:solidFill>
              </a:rPr>
              <a:t> verb</a:t>
            </a:r>
            <a:r>
              <a:rPr lang="en-US" altLang="zh-CN" sz="4000"/>
              <a:t>.  </a:t>
            </a:r>
          </a:p>
        </p:txBody>
      </p:sp>
      <p:sp>
        <p:nvSpPr>
          <p:cNvPr id="105475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1916113"/>
            <a:ext cx="8218487" cy="421005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Tx/>
              <a:buNone/>
            </a:pPr>
            <a:r>
              <a:rPr lang="en-US" altLang="zh-CN" sz="3200" b="1" dirty="0" smtClean="0"/>
              <a:t>----</a:t>
            </a:r>
            <a:r>
              <a:rPr lang="en-US" altLang="zh-CN" sz="3200" b="1" dirty="0" err="1" smtClean="0"/>
              <a:t>wǒ</a:t>
            </a:r>
            <a:r>
              <a:rPr lang="en-US" altLang="zh-CN" sz="3200" b="1" dirty="0" smtClean="0"/>
              <a:t>  </a:t>
            </a:r>
            <a:r>
              <a:rPr lang="en-US" altLang="zh-CN" sz="3200" b="1" dirty="0" err="1">
                <a:solidFill>
                  <a:srgbClr val="0033CC"/>
                </a:solidFill>
              </a:rPr>
              <a:t>wǎnshang</a:t>
            </a:r>
            <a:r>
              <a:rPr lang="en-US" altLang="zh-CN" sz="3200" b="1" dirty="0">
                <a:solidFill>
                  <a:srgbClr val="0033CC"/>
                </a:solidFill>
              </a:rPr>
              <a:t> </a:t>
            </a:r>
            <a:r>
              <a:rPr lang="en-US" altLang="zh-CN" sz="3200" b="1" dirty="0" err="1" smtClean="0">
                <a:solidFill>
                  <a:srgbClr val="0033CC"/>
                </a:solidFill>
              </a:rPr>
              <a:t>shíyī</a:t>
            </a:r>
            <a:r>
              <a:rPr lang="en-US" altLang="zh-CN" sz="3200" b="1" dirty="0" smtClean="0">
                <a:solidFill>
                  <a:srgbClr val="0033CC"/>
                </a:solidFill>
              </a:rPr>
              <a:t> </a:t>
            </a:r>
            <a:r>
              <a:rPr lang="en-US" altLang="zh-CN" sz="3200" b="1" dirty="0" err="1" smtClean="0">
                <a:solidFill>
                  <a:srgbClr val="0033CC"/>
                </a:solidFill>
              </a:rPr>
              <a:t>diǎn</a:t>
            </a:r>
            <a:r>
              <a:rPr lang="en-US" altLang="zh-CN" sz="3200" b="1" dirty="0" smtClean="0">
                <a:solidFill>
                  <a:srgbClr val="0033CC"/>
                </a:solidFill>
              </a:rPr>
              <a:t> </a:t>
            </a:r>
            <a:r>
              <a:rPr lang="en-US" altLang="zh-CN" sz="3200" b="1" dirty="0" err="1" smtClean="0">
                <a:solidFill>
                  <a:srgbClr val="C00000"/>
                </a:solidFill>
              </a:rPr>
              <a:t>shuìjiào</a:t>
            </a:r>
            <a:r>
              <a:rPr lang="en-US" altLang="zh-CN" sz="3200" b="1" dirty="0" smtClean="0">
                <a:solidFill>
                  <a:srgbClr val="C00000"/>
                </a:solidFill>
              </a:rPr>
              <a:t> </a:t>
            </a:r>
            <a:r>
              <a:rPr lang="en-US" altLang="zh-CN" sz="3200" b="1" dirty="0">
                <a:solidFill>
                  <a:srgbClr val="C00000"/>
                </a:solidFill>
              </a:rPr>
              <a:t>(to go to bed)</a:t>
            </a:r>
            <a:r>
              <a:rPr lang="en-US" altLang="zh-CN" sz="3200" b="1" dirty="0"/>
              <a:t>, n</a:t>
            </a:r>
            <a:r>
              <a:rPr lang="it-IT" altLang="zh-CN" sz="3200" b="1" dirty="0" smtClean="0"/>
              <a:t>ǐ </a:t>
            </a:r>
            <a:r>
              <a:rPr lang="en-US" altLang="zh-CN" sz="3200" b="1" dirty="0" smtClean="0"/>
              <a:t>ne</a:t>
            </a:r>
            <a:r>
              <a:rPr lang="en-US" altLang="zh-CN" sz="3200" b="1" dirty="0"/>
              <a:t>? </a:t>
            </a:r>
            <a:endParaRPr lang="en-US" altLang="zh-CN" sz="3200" b="1" dirty="0" smtClean="0"/>
          </a:p>
          <a:p>
            <a:pPr>
              <a:lnSpc>
                <a:spcPct val="90000"/>
              </a:lnSpc>
              <a:buFontTx/>
              <a:buNone/>
            </a:pPr>
            <a:r>
              <a:rPr lang="en-US" altLang="zh-CN" sz="3200" b="1" dirty="0" smtClean="0"/>
              <a:t> </a:t>
            </a:r>
            <a:r>
              <a:rPr lang="zh-CN" altLang="en-US" sz="3200" b="1" dirty="0"/>
              <a:t>我晚上 </a:t>
            </a:r>
            <a:r>
              <a:rPr lang="en-US" altLang="zh-CN" sz="3200" b="1" dirty="0"/>
              <a:t>11</a:t>
            </a:r>
            <a:r>
              <a:rPr lang="zh-CN" altLang="en-US" sz="3200" b="1" dirty="0"/>
              <a:t>点睡觉，你呢</a:t>
            </a:r>
            <a:r>
              <a:rPr lang="zh-CN" altLang="en-US" sz="3200" b="1" dirty="0" smtClean="0"/>
              <a:t>？</a:t>
            </a:r>
            <a:endParaRPr lang="en-US" altLang="zh-CN" sz="3200" b="1" dirty="0" smtClean="0"/>
          </a:p>
          <a:p>
            <a:pPr>
              <a:lnSpc>
                <a:spcPct val="90000"/>
              </a:lnSpc>
              <a:buFontTx/>
              <a:buNone/>
            </a:pPr>
            <a:endParaRPr lang="zh-CN" altLang="en-US" sz="3200" b="1" dirty="0"/>
          </a:p>
          <a:p>
            <a:pPr>
              <a:lnSpc>
                <a:spcPct val="90000"/>
              </a:lnSpc>
              <a:buFontTx/>
              <a:buNone/>
            </a:pPr>
            <a:r>
              <a:rPr lang="en-US" altLang="zh-CN" sz="3200" b="1" dirty="0" smtClean="0"/>
              <a:t>----</a:t>
            </a:r>
            <a:r>
              <a:rPr lang="en-US" altLang="zh-CN" sz="3200" b="1" dirty="0" err="1" smtClean="0"/>
              <a:t>wǒ</a:t>
            </a:r>
            <a:r>
              <a:rPr lang="en-US" altLang="zh-CN" sz="3200" b="1" dirty="0" smtClean="0"/>
              <a:t> </a:t>
            </a:r>
            <a:r>
              <a:rPr lang="en-US" altLang="zh-CN" sz="3200" b="1" dirty="0" err="1" smtClean="0">
                <a:solidFill>
                  <a:srgbClr val="0033CC"/>
                </a:solidFill>
              </a:rPr>
              <a:t>qī</a:t>
            </a:r>
            <a:r>
              <a:rPr lang="en-US" altLang="zh-CN" sz="3200" b="1" dirty="0" smtClean="0">
                <a:solidFill>
                  <a:srgbClr val="0033CC"/>
                </a:solidFill>
              </a:rPr>
              <a:t> </a:t>
            </a:r>
            <a:r>
              <a:rPr lang="en-US" altLang="zh-CN" sz="3200" b="1" dirty="0" err="1" smtClean="0">
                <a:solidFill>
                  <a:srgbClr val="0033CC"/>
                </a:solidFill>
              </a:rPr>
              <a:t>diǎn</a:t>
            </a:r>
            <a:r>
              <a:rPr lang="en-US" altLang="zh-CN" sz="3200" b="1" dirty="0" smtClean="0">
                <a:solidFill>
                  <a:srgbClr val="0033CC"/>
                </a:solidFill>
              </a:rPr>
              <a:t> </a:t>
            </a:r>
            <a:r>
              <a:rPr lang="en-US" altLang="zh-CN" sz="3200" b="1" dirty="0" err="1" smtClean="0">
                <a:solidFill>
                  <a:srgbClr val="C00000"/>
                </a:solidFill>
              </a:rPr>
              <a:t>qǐ</a:t>
            </a:r>
            <a:r>
              <a:rPr lang="en-US" altLang="zh-CN" sz="3200" b="1" dirty="0" smtClean="0">
                <a:solidFill>
                  <a:srgbClr val="C00000"/>
                </a:solidFill>
              </a:rPr>
              <a:t> </a:t>
            </a:r>
            <a:r>
              <a:rPr lang="en-US" altLang="zh-CN" sz="3200" b="1" dirty="0" err="1" smtClean="0">
                <a:solidFill>
                  <a:srgbClr val="C00000"/>
                </a:solidFill>
              </a:rPr>
              <a:t>chuáng</a:t>
            </a:r>
            <a:r>
              <a:rPr lang="en-US" altLang="zh-CN" sz="3200" b="1" dirty="0" smtClean="0">
                <a:solidFill>
                  <a:srgbClr val="C00000"/>
                </a:solidFill>
              </a:rPr>
              <a:t> (to get up) </a:t>
            </a:r>
            <a:r>
              <a:rPr lang="zh-CN" altLang="en-US" sz="3200" b="1" dirty="0" smtClean="0"/>
              <a:t>。</a:t>
            </a:r>
            <a:r>
              <a:rPr lang="en-US" altLang="zh-CN" sz="3200" b="1" dirty="0" err="1" smtClean="0"/>
              <a:t>nǐ</a:t>
            </a:r>
            <a:r>
              <a:rPr lang="en-US" altLang="zh-CN" sz="3200" b="1" dirty="0" smtClean="0"/>
              <a:t> ne </a:t>
            </a:r>
            <a:r>
              <a:rPr lang="zh-CN" altLang="en-US" sz="3200" b="1" dirty="0" smtClean="0"/>
              <a:t>？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zh-CN" altLang="en-US" sz="3200" b="1" dirty="0" smtClean="0"/>
              <a:t>我七点起床，你呢？</a:t>
            </a:r>
            <a:endParaRPr lang="zh-CN" altLang="en-US" sz="3200" b="1" dirty="0"/>
          </a:p>
          <a:p>
            <a:pPr>
              <a:lnSpc>
                <a:spcPct val="90000"/>
              </a:lnSpc>
              <a:buFontTx/>
              <a:buNone/>
            </a:pPr>
            <a:endParaRPr lang="zh-CN" altLang="en-US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1000" fill="hold"/>
                                        <p:tgtEl>
                                          <p:spTgt spid="1054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1000" fill="hold"/>
                                        <p:tgtEl>
                                          <p:spTgt spid="1054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1000" fill="hold"/>
                                        <p:tgtEl>
                                          <p:spTgt spid="1054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1000" fill="hold"/>
                                        <p:tgtEl>
                                          <p:spTgt spid="1054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altLang="zh-CN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Nǐ</a:t>
            </a:r>
            <a:r>
              <a:rPr lang="en-US" altLang="zh-CN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altLang="zh-CN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jǐ</a:t>
            </a:r>
            <a:r>
              <a:rPr lang="en-US" altLang="zh-CN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altLang="zh-CN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diǎn</a:t>
            </a:r>
            <a:r>
              <a:rPr lang="en-US" altLang="zh-CN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......</a:t>
            </a:r>
            <a:r>
              <a:rPr lang="zh-CN" altLang="en-US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？</a:t>
            </a:r>
            <a:br>
              <a:rPr lang="zh-CN" altLang="en-US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US" altLang="zh-CN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Nǐ</a:t>
            </a:r>
            <a:r>
              <a:rPr lang="en-US" altLang="zh-CN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altLang="zh-CN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</a:t>
            </a:r>
            <a:r>
              <a:rPr lang="en-GB" altLang="zh-CN" sz="4400" dirty="0" err="1" smtClean="0">
                <a:solidFill>
                  <a:srgbClr val="C00000"/>
                </a:solidFill>
                <a:effectLst>
                  <a:outerShdw blurRad="38100" dist="38100" dir="2700000" algn="tl" rotWithShape="0">
                    <a:srgbClr val="000000">
                      <a:alpha val="43137"/>
                    </a:srgbClr>
                  </a:outerShdw>
                </a:effectLst>
              </a:rPr>
              <a:t>én</a:t>
            </a:r>
            <a:r>
              <a:rPr lang="en-US" altLang="zh-CN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 </a:t>
            </a:r>
            <a:r>
              <a:rPr lang="en-US" altLang="zh-CN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shíhou</a:t>
            </a:r>
            <a:r>
              <a:rPr lang="en-US" altLang="zh-CN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......</a:t>
            </a:r>
            <a:r>
              <a:rPr lang="zh-CN" altLang="en-US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？</a:t>
            </a:r>
            <a:endParaRPr lang="zh-CN" altLang="en-US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内容占位符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 dirty="0"/>
          </a:p>
        </p:txBody>
      </p:sp>
      <p:pic>
        <p:nvPicPr>
          <p:cNvPr id="4" name="Picture 2" descr="C:\Users\LENOVO\Desktop\daily-routine.bm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500034" y="1071546"/>
            <a:ext cx="8643966" cy="592935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dirty="0" smtClean="0"/>
              <a:t>Key words      guess the meaning     </a:t>
            </a:r>
            <a:endParaRPr lang="zh-CN" altLang="en-US" dirty="0"/>
          </a:p>
        </p:txBody>
      </p:sp>
      <p:sp>
        <p:nvSpPr>
          <p:cNvPr id="2" name="内容占位符 1"/>
          <p:cNvSpPr>
            <a:spLocks noGrp="1"/>
          </p:cNvSpPr>
          <p:nvPr>
            <p:ph idx="1"/>
          </p:nvPr>
        </p:nvSpPr>
        <p:spPr>
          <a:xfrm>
            <a:off x="4572000" y="1481328"/>
            <a:ext cx="4114800" cy="4525963"/>
          </a:xfrm>
        </p:spPr>
        <p:txBody>
          <a:bodyPr>
            <a:normAutofit/>
          </a:bodyPr>
          <a:lstStyle/>
          <a:p>
            <a:r>
              <a:rPr lang="en-US" dirty="0" err="1" smtClean="0"/>
              <a:t>shàng</a:t>
            </a:r>
            <a:r>
              <a:rPr lang="en-US" dirty="0" smtClean="0"/>
              <a:t> </a:t>
            </a:r>
            <a:r>
              <a:rPr lang="en-US" dirty="0" err="1" smtClean="0"/>
              <a:t>bān</a:t>
            </a:r>
            <a:r>
              <a:rPr lang="en-US" dirty="0" smtClean="0"/>
              <a:t> </a:t>
            </a:r>
            <a:r>
              <a:rPr lang="zh-CN" altLang="en-US" dirty="0" smtClean="0"/>
              <a:t>上班　</a:t>
            </a:r>
            <a:br>
              <a:rPr lang="zh-CN" altLang="en-US" dirty="0" smtClean="0"/>
            </a:br>
            <a:r>
              <a:rPr lang="en-US" dirty="0" err="1" smtClean="0"/>
              <a:t>xià</a:t>
            </a:r>
            <a:r>
              <a:rPr lang="en-US" dirty="0" smtClean="0"/>
              <a:t> </a:t>
            </a:r>
            <a:r>
              <a:rPr lang="en-US" dirty="0" err="1" smtClean="0"/>
              <a:t>bān</a:t>
            </a:r>
            <a:r>
              <a:rPr lang="en-US" dirty="0" smtClean="0"/>
              <a:t>     </a:t>
            </a:r>
            <a:r>
              <a:rPr lang="zh-CN" altLang="en-US" dirty="0" smtClean="0"/>
              <a:t>下班　</a:t>
            </a:r>
            <a:br>
              <a:rPr lang="zh-CN" altLang="en-US" dirty="0" smtClean="0"/>
            </a:br>
            <a:r>
              <a:rPr lang="en-US" dirty="0" err="1" smtClean="0"/>
              <a:t>shàng</a:t>
            </a:r>
            <a:r>
              <a:rPr lang="en-US" dirty="0" smtClean="0"/>
              <a:t> </a:t>
            </a:r>
            <a:r>
              <a:rPr lang="en-US" dirty="0" err="1" smtClean="0"/>
              <a:t>kè</a:t>
            </a:r>
            <a:r>
              <a:rPr lang="en-US" dirty="0" smtClean="0"/>
              <a:t>  </a:t>
            </a:r>
            <a:r>
              <a:rPr lang="zh-CN" altLang="en-US" dirty="0" smtClean="0"/>
              <a:t>上课 </a:t>
            </a:r>
            <a:br>
              <a:rPr lang="zh-CN" altLang="en-US" dirty="0" smtClean="0"/>
            </a:br>
            <a:r>
              <a:rPr lang="en-US" dirty="0" err="1" smtClean="0"/>
              <a:t>xià</a:t>
            </a:r>
            <a:r>
              <a:rPr lang="en-US" dirty="0" smtClean="0"/>
              <a:t> </a:t>
            </a:r>
            <a:r>
              <a:rPr lang="en-US" dirty="0" err="1" smtClean="0"/>
              <a:t>kè</a:t>
            </a:r>
            <a:r>
              <a:rPr lang="en-US" dirty="0" smtClean="0"/>
              <a:t>       </a:t>
            </a:r>
            <a:r>
              <a:rPr lang="zh-CN" altLang="en-US" dirty="0" smtClean="0"/>
              <a:t>下课 </a:t>
            </a:r>
            <a:br>
              <a:rPr lang="zh-CN" altLang="en-US" dirty="0" smtClean="0"/>
            </a:br>
            <a:r>
              <a:rPr lang="en-US" dirty="0" err="1" smtClean="0"/>
              <a:t>shàng</a:t>
            </a:r>
            <a:r>
              <a:rPr lang="en-US" dirty="0" smtClean="0"/>
              <a:t> </a:t>
            </a:r>
            <a:r>
              <a:rPr lang="en-US" dirty="0" err="1" smtClean="0"/>
              <a:t>xué</a:t>
            </a:r>
            <a:r>
              <a:rPr lang="en-US" dirty="0" smtClean="0"/>
              <a:t> </a:t>
            </a:r>
            <a:r>
              <a:rPr lang="zh-CN" altLang="en-US" dirty="0" smtClean="0"/>
              <a:t>上学　</a:t>
            </a:r>
            <a:br>
              <a:rPr lang="zh-CN" altLang="en-US" dirty="0" smtClean="0"/>
            </a:br>
            <a:r>
              <a:rPr lang="en-US" dirty="0" err="1" smtClean="0"/>
              <a:t>fàng</a:t>
            </a:r>
            <a:r>
              <a:rPr lang="en-US" dirty="0" smtClean="0"/>
              <a:t> </a:t>
            </a:r>
            <a:r>
              <a:rPr lang="en-US" dirty="0" err="1" smtClean="0"/>
              <a:t>xué</a:t>
            </a:r>
            <a:r>
              <a:rPr lang="en-US" dirty="0" smtClean="0"/>
              <a:t> 　</a:t>
            </a:r>
            <a:r>
              <a:rPr lang="zh-CN" altLang="en-US" dirty="0" smtClean="0"/>
              <a:t>放学　</a:t>
            </a:r>
            <a:br>
              <a:rPr lang="zh-CN" altLang="en-US" dirty="0" smtClean="0"/>
            </a:br>
            <a:r>
              <a:rPr lang="en-US" dirty="0" err="1" smtClean="0"/>
              <a:t>huí</a:t>
            </a:r>
            <a:r>
              <a:rPr lang="en-US" dirty="0" smtClean="0"/>
              <a:t> </a:t>
            </a:r>
            <a:r>
              <a:rPr lang="en-US" dirty="0" err="1" smtClean="0"/>
              <a:t>jiā</a:t>
            </a:r>
            <a:r>
              <a:rPr lang="en-US" dirty="0" smtClean="0"/>
              <a:t>       </a:t>
            </a:r>
            <a:r>
              <a:rPr lang="zh-CN" altLang="en-US" dirty="0" smtClean="0"/>
              <a:t>回家　</a:t>
            </a:r>
            <a:br>
              <a:rPr lang="zh-CN" altLang="en-US" dirty="0" smtClean="0"/>
            </a:br>
            <a:r>
              <a:rPr lang="en-US" dirty="0" err="1" smtClean="0"/>
              <a:t>huí</a:t>
            </a:r>
            <a:r>
              <a:rPr lang="en-US" dirty="0" smtClean="0"/>
              <a:t> </a:t>
            </a:r>
            <a:r>
              <a:rPr lang="en-US" dirty="0" err="1" smtClean="0"/>
              <a:t>guó</a:t>
            </a:r>
            <a:r>
              <a:rPr lang="en-US" dirty="0" smtClean="0"/>
              <a:t>    </a:t>
            </a:r>
            <a:r>
              <a:rPr lang="zh-CN" altLang="en-US" dirty="0" smtClean="0"/>
              <a:t>回国　</a:t>
            </a:r>
            <a:br>
              <a:rPr lang="zh-CN" altLang="en-US" dirty="0" smtClean="0"/>
            </a:br>
            <a:r>
              <a:rPr lang="en-US" dirty="0" err="1" smtClean="0"/>
              <a:t>huí</a:t>
            </a:r>
            <a:r>
              <a:rPr lang="en-US" dirty="0" smtClean="0"/>
              <a:t> </a:t>
            </a:r>
            <a:r>
              <a:rPr lang="en-US" dirty="0" err="1" smtClean="0"/>
              <a:t>xué</a:t>
            </a:r>
            <a:r>
              <a:rPr lang="en-US" dirty="0" smtClean="0"/>
              <a:t> </a:t>
            </a:r>
            <a:r>
              <a:rPr lang="en-US" dirty="0" err="1" smtClean="0"/>
              <a:t>xiào</a:t>
            </a:r>
            <a:r>
              <a:rPr lang="en-US" dirty="0" smtClean="0"/>
              <a:t> </a:t>
            </a:r>
            <a:r>
              <a:rPr lang="zh-CN" altLang="en-US" dirty="0" smtClean="0"/>
              <a:t>回学校</a:t>
            </a:r>
            <a:endParaRPr lang="zh-CN" altLang="en-US" dirty="0"/>
          </a:p>
        </p:txBody>
      </p:sp>
      <p:pic>
        <p:nvPicPr>
          <p:cNvPr id="46082" name="Picture 2" descr="http://ydskydive.files.wordpress.com/2009/10/pooh_think5b65d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1500174"/>
            <a:ext cx="2653766" cy="396341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From the big to the small </a:t>
            </a:r>
          </a:p>
        </p:txBody>
      </p:sp>
      <p:sp>
        <p:nvSpPr>
          <p:cNvPr id="82947" name="Rectangle 3"/>
          <p:cNvSpPr>
            <a:spLocks noGrp="1" noChangeArrowheads="1"/>
          </p:cNvSpPr>
          <p:nvPr>
            <p:ph idx="1"/>
          </p:nvPr>
        </p:nvSpPr>
        <p:spPr>
          <a:xfrm>
            <a:off x="395288" y="1916113"/>
            <a:ext cx="8291512" cy="4210050"/>
          </a:xfrm>
        </p:spPr>
        <p:txBody>
          <a:bodyPr/>
          <a:lstStyle/>
          <a:p>
            <a:pPr>
              <a:buFontTx/>
              <a:buNone/>
            </a:pPr>
            <a:r>
              <a:rPr lang="en-US" altLang="zh-CN" sz="3600" b="1" dirty="0" smtClean="0">
                <a:solidFill>
                  <a:srgbClr val="C00000"/>
                </a:solidFill>
              </a:rPr>
              <a:t>Time</a:t>
            </a:r>
            <a:r>
              <a:rPr lang="en-US" altLang="zh-CN" sz="3600" dirty="0">
                <a:solidFill>
                  <a:srgbClr val="C00000"/>
                </a:solidFill>
              </a:rPr>
              <a:t>:</a:t>
            </a:r>
            <a:r>
              <a:rPr lang="en-US" altLang="zh-CN" sz="3600" dirty="0"/>
              <a:t> </a:t>
            </a:r>
            <a:endParaRPr lang="en-US" altLang="zh-CN" sz="3600" dirty="0" smtClean="0"/>
          </a:p>
          <a:p>
            <a:pPr algn="ctr">
              <a:buFontTx/>
              <a:buNone/>
            </a:pPr>
            <a:r>
              <a:rPr lang="en-US" altLang="zh-CN" sz="3600" b="1" dirty="0" smtClean="0"/>
              <a:t>year/month/date, </a:t>
            </a:r>
          </a:p>
          <a:p>
            <a:pPr algn="ctr">
              <a:buFontTx/>
              <a:buNone/>
            </a:pPr>
            <a:r>
              <a:rPr lang="en-US" altLang="zh-CN" sz="3600" b="1" dirty="0" smtClean="0"/>
              <a:t> date </a:t>
            </a:r>
            <a:r>
              <a:rPr lang="en-US" altLang="zh-CN" sz="3600" b="1" dirty="0"/>
              <a:t>of the week</a:t>
            </a:r>
            <a:r>
              <a:rPr lang="en-US" altLang="zh-CN" sz="3600" b="1" dirty="0" smtClean="0"/>
              <a:t>/</a:t>
            </a:r>
          </a:p>
          <a:p>
            <a:pPr algn="ctr">
              <a:buFontTx/>
              <a:buNone/>
            </a:pPr>
            <a:r>
              <a:rPr lang="en-US" altLang="zh-CN" sz="3600" b="1" dirty="0" smtClean="0"/>
              <a:t> </a:t>
            </a:r>
            <a:r>
              <a:rPr lang="en-US" altLang="zh-CN" sz="3600" b="1" dirty="0"/>
              <a:t>morning, afternoon, evening/ o’clock </a:t>
            </a:r>
          </a:p>
        </p:txBody>
      </p:sp>
    </p:spTree>
    <p:extLst>
      <p:ext uri="{BB962C8B-B14F-4D97-AF65-F5344CB8AC3E}">
        <p14:creationId xmlns:p14="http://schemas.microsoft.com/office/powerpoint/2010/main" xmlns="" val="4244320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1000" fill="hold"/>
                                        <p:tgtEl>
                                          <p:spTgt spid="829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1000" fill="hold"/>
                                        <p:tgtEl>
                                          <p:spTgt spid="829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1000" fill="hold"/>
                                        <p:tgtEl>
                                          <p:spTgt spid="829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1000" fill="hold"/>
                                        <p:tgtEl>
                                          <p:spTgt spid="829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>
          <a:xfrm>
            <a:off x="500034" y="285728"/>
            <a:ext cx="8229600" cy="428628"/>
          </a:xfrm>
        </p:spPr>
        <p:txBody>
          <a:bodyPr>
            <a:normAutofit fontScale="90000"/>
          </a:bodyPr>
          <a:lstStyle/>
          <a:p>
            <a:r>
              <a:rPr lang="en-US" altLang="zh-CN" dirty="0" smtClean="0"/>
              <a:t>Text </a:t>
            </a:r>
            <a:endParaRPr lang="zh-CN" altLang="en-US" dirty="0"/>
          </a:p>
        </p:txBody>
      </p:sp>
      <p:sp>
        <p:nvSpPr>
          <p:cNvPr id="2" name="内容占位符 1"/>
          <p:cNvSpPr>
            <a:spLocks noGrp="1"/>
          </p:cNvSpPr>
          <p:nvPr>
            <p:ph idx="1"/>
          </p:nvPr>
        </p:nvSpPr>
        <p:spPr>
          <a:xfrm>
            <a:off x="285720" y="571480"/>
            <a:ext cx="8858280" cy="5072098"/>
          </a:xfrm>
        </p:spPr>
        <p:txBody>
          <a:bodyPr>
            <a:noAutofit/>
          </a:bodyPr>
          <a:lstStyle/>
          <a:p>
            <a:r>
              <a:rPr lang="en-US" sz="2400" dirty="0" smtClean="0"/>
              <a:t>A. </a:t>
            </a:r>
            <a:r>
              <a:rPr lang="en-US" sz="2400" dirty="0" err="1" smtClean="0">
                <a:solidFill>
                  <a:srgbClr val="00B050"/>
                </a:solidFill>
              </a:rPr>
              <a:t>jīn</a:t>
            </a:r>
            <a:r>
              <a:rPr lang="en-US" sz="2400" dirty="0" smtClean="0">
                <a:solidFill>
                  <a:srgbClr val="00B050"/>
                </a:solidFill>
              </a:rPr>
              <a:t> </a:t>
            </a:r>
            <a:r>
              <a:rPr lang="en-US" sz="2400" dirty="0" err="1" smtClean="0">
                <a:solidFill>
                  <a:srgbClr val="00B050"/>
                </a:solidFill>
              </a:rPr>
              <a:t>tiān</a:t>
            </a:r>
            <a:r>
              <a:rPr lang="en-US" sz="2400" dirty="0" smtClean="0">
                <a:solidFill>
                  <a:srgbClr val="00B050"/>
                </a:solidFill>
              </a:rPr>
              <a:t> </a:t>
            </a:r>
            <a:r>
              <a:rPr lang="en-US" sz="2400" dirty="0" err="1" smtClean="0">
                <a:solidFill>
                  <a:srgbClr val="00B050"/>
                </a:solidFill>
              </a:rPr>
              <a:t>xīng</a:t>
            </a:r>
            <a:r>
              <a:rPr lang="en-US" sz="2400" dirty="0" smtClean="0">
                <a:solidFill>
                  <a:srgbClr val="00B050"/>
                </a:solidFill>
              </a:rPr>
              <a:t> </a:t>
            </a:r>
            <a:r>
              <a:rPr lang="en-US" sz="2400" dirty="0" err="1" smtClean="0">
                <a:solidFill>
                  <a:srgbClr val="00B050"/>
                </a:solidFill>
              </a:rPr>
              <a:t>qī</a:t>
            </a:r>
            <a:r>
              <a:rPr lang="en-US" sz="2400" dirty="0" smtClean="0">
                <a:solidFill>
                  <a:srgbClr val="00B050"/>
                </a:solidFill>
              </a:rPr>
              <a:t> </a:t>
            </a:r>
            <a:r>
              <a:rPr lang="en-US" sz="2400" dirty="0" err="1" smtClean="0">
                <a:solidFill>
                  <a:srgbClr val="00B050"/>
                </a:solidFill>
              </a:rPr>
              <a:t>jǐ</a:t>
            </a:r>
            <a:r>
              <a:rPr lang="en-US" sz="2400" dirty="0" smtClean="0">
                <a:solidFill>
                  <a:srgbClr val="00B050"/>
                </a:solidFill>
              </a:rPr>
              <a:t> ？</a:t>
            </a:r>
            <a:r>
              <a:rPr lang="en-US" sz="2400" dirty="0" smtClean="0"/>
              <a:t>A. </a:t>
            </a:r>
            <a:r>
              <a:rPr lang="zh-CN" altLang="en-US" sz="2400" dirty="0" smtClean="0"/>
              <a:t>今天星期几？</a:t>
            </a:r>
            <a:br>
              <a:rPr lang="zh-CN" altLang="en-US" sz="2400" dirty="0" smtClean="0"/>
            </a:br>
            <a:r>
              <a:rPr lang="en-US" sz="2400" dirty="0" smtClean="0"/>
              <a:t>B. </a:t>
            </a:r>
            <a:r>
              <a:rPr lang="en-US" sz="2400" dirty="0" err="1" smtClean="0">
                <a:solidFill>
                  <a:srgbClr val="00B050"/>
                </a:solidFill>
              </a:rPr>
              <a:t>jīn</a:t>
            </a:r>
            <a:r>
              <a:rPr lang="en-US" sz="2400" dirty="0" smtClean="0">
                <a:solidFill>
                  <a:srgbClr val="00B050"/>
                </a:solidFill>
              </a:rPr>
              <a:t> </a:t>
            </a:r>
            <a:r>
              <a:rPr lang="en-US" sz="2400" dirty="0" err="1" smtClean="0">
                <a:solidFill>
                  <a:srgbClr val="00B050"/>
                </a:solidFill>
              </a:rPr>
              <a:t>tiān</a:t>
            </a:r>
            <a:r>
              <a:rPr lang="en-US" sz="2400" dirty="0" smtClean="0">
                <a:solidFill>
                  <a:srgbClr val="00B050"/>
                </a:solidFill>
              </a:rPr>
              <a:t> </a:t>
            </a:r>
            <a:r>
              <a:rPr lang="en-US" sz="2400" dirty="0" err="1" smtClean="0">
                <a:solidFill>
                  <a:srgbClr val="00B050"/>
                </a:solidFill>
              </a:rPr>
              <a:t>xīng</a:t>
            </a:r>
            <a:r>
              <a:rPr lang="en-US" sz="2400" dirty="0" smtClean="0">
                <a:solidFill>
                  <a:srgbClr val="00B050"/>
                </a:solidFill>
              </a:rPr>
              <a:t> </a:t>
            </a:r>
            <a:r>
              <a:rPr lang="en-US" sz="2400" dirty="0" err="1" smtClean="0">
                <a:solidFill>
                  <a:srgbClr val="00B050"/>
                </a:solidFill>
              </a:rPr>
              <a:t>qī</a:t>
            </a:r>
            <a:r>
              <a:rPr lang="en-US" sz="2400" dirty="0" smtClean="0">
                <a:solidFill>
                  <a:srgbClr val="00B050"/>
                </a:solidFill>
              </a:rPr>
              <a:t> </a:t>
            </a:r>
            <a:r>
              <a:rPr lang="en-US" sz="2400" dirty="0" err="1" smtClean="0">
                <a:solidFill>
                  <a:srgbClr val="00B050"/>
                </a:solidFill>
              </a:rPr>
              <a:t>sì</a:t>
            </a:r>
            <a:r>
              <a:rPr lang="en-US" sz="2400" dirty="0" smtClean="0">
                <a:solidFill>
                  <a:srgbClr val="00B050"/>
                </a:solidFill>
              </a:rPr>
              <a:t> 。</a:t>
            </a:r>
            <a:r>
              <a:rPr lang="en-US" sz="2400" dirty="0" smtClean="0"/>
              <a:t>B. </a:t>
            </a:r>
            <a:r>
              <a:rPr lang="zh-CN" altLang="en-US" sz="2400" dirty="0" smtClean="0"/>
              <a:t>今天星期四。</a:t>
            </a:r>
            <a:br>
              <a:rPr lang="zh-CN" altLang="en-US" sz="2400" dirty="0" smtClean="0"/>
            </a:br>
            <a:r>
              <a:rPr lang="en-US" sz="2400" dirty="0" smtClean="0"/>
              <a:t>A. </a:t>
            </a:r>
            <a:r>
              <a:rPr lang="en-US" sz="2400" dirty="0" err="1" smtClean="0">
                <a:solidFill>
                  <a:srgbClr val="00B050"/>
                </a:solidFill>
              </a:rPr>
              <a:t>sān</a:t>
            </a:r>
            <a:r>
              <a:rPr lang="en-US" sz="2400" dirty="0" smtClean="0">
                <a:solidFill>
                  <a:srgbClr val="00B050"/>
                </a:solidFill>
              </a:rPr>
              <a:t> </a:t>
            </a:r>
            <a:r>
              <a:rPr lang="en-US" sz="2400" dirty="0" err="1" smtClean="0">
                <a:solidFill>
                  <a:srgbClr val="00B050"/>
                </a:solidFill>
              </a:rPr>
              <a:t>yuè</a:t>
            </a:r>
            <a:r>
              <a:rPr lang="en-US" sz="2400" dirty="0" smtClean="0">
                <a:solidFill>
                  <a:srgbClr val="00B050"/>
                </a:solidFill>
              </a:rPr>
              <a:t> </a:t>
            </a:r>
            <a:r>
              <a:rPr lang="en-US" sz="2400" dirty="0" err="1" smtClean="0">
                <a:solidFill>
                  <a:srgbClr val="00B050"/>
                </a:solidFill>
              </a:rPr>
              <a:t>bā</a:t>
            </a:r>
            <a:r>
              <a:rPr lang="en-US" sz="2400" dirty="0" smtClean="0">
                <a:solidFill>
                  <a:srgbClr val="00B050"/>
                </a:solidFill>
              </a:rPr>
              <a:t> </a:t>
            </a:r>
            <a:r>
              <a:rPr lang="en-US" sz="2400" dirty="0" err="1" smtClean="0">
                <a:solidFill>
                  <a:srgbClr val="00B050"/>
                </a:solidFill>
              </a:rPr>
              <a:t>hào</a:t>
            </a:r>
            <a:r>
              <a:rPr lang="en-US" sz="2400" dirty="0" smtClean="0">
                <a:solidFill>
                  <a:srgbClr val="00B050"/>
                </a:solidFill>
              </a:rPr>
              <a:t> </a:t>
            </a:r>
            <a:r>
              <a:rPr lang="en-US" sz="2400" dirty="0" err="1" smtClean="0">
                <a:solidFill>
                  <a:srgbClr val="00B050"/>
                </a:solidFill>
              </a:rPr>
              <a:t>shì</a:t>
            </a:r>
            <a:r>
              <a:rPr lang="en-US" sz="2400" dirty="0" smtClean="0">
                <a:solidFill>
                  <a:srgbClr val="00B050"/>
                </a:solidFill>
              </a:rPr>
              <a:t> </a:t>
            </a:r>
            <a:r>
              <a:rPr lang="en-US" sz="2400" dirty="0" err="1" smtClean="0">
                <a:solidFill>
                  <a:srgbClr val="00B050"/>
                </a:solidFill>
              </a:rPr>
              <a:t>xīng</a:t>
            </a:r>
            <a:r>
              <a:rPr lang="en-US" sz="2400" dirty="0" smtClean="0">
                <a:solidFill>
                  <a:srgbClr val="00B050"/>
                </a:solidFill>
              </a:rPr>
              <a:t> </a:t>
            </a:r>
            <a:r>
              <a:rPr lang="en-US" sz="2400" dirty="0" err="1" smtClean="0">
                <a:solidFill>
                  <a:srgbClr val="00B050"/>
                </a:solidFill>
              </a:rPr>
              <a:t>qī</a:t>
            </a:r>
            <a:r>
              <a:rPr lang="en-US" sz="2400" dirty="0" smtClean="0">
                <a:solidFill>
                  <a:srgbClr val="00B050"/>
                </a:solidFill>
              </a:rPr>
              <a:t> </a:t>
            </a:r>
            <a:r>
              <a:rPr lang="en-US" sz="2400" dirty="0" err="1" smtClean="0">
                <a:solidFill>
                  <a:srgbClr val="00B050"/>
                </a:solidFill>
              </a:rPr>
              <a:t>jǐ</a:t>
            </a:r>
            <a:r>
              <a:rPr lang="en-US" sz="2400" dirty="0" smtClean="0">
                <a:solidFill>
                  <a:srgbClr val="00B050"/>
                </a:solidFill>
              </a:rPr>
              <a:t> ？</a:t>
            </a:r>
            <a:r>
              <a:rPr lang="en-US" sz="2400" dirty="0" smtClean="0"/>
              <a:t/>
            </a:r>
            <a:br>
              <a:rPr lang="en-US" sz="2400" dirty="0" smtClean="0"/>
            </a:br>
            <a:r>
              <a:rPr lang="en-US" sz="2400" dirty="0" smtClean="0"/>
              <a:t>                                 A. </a:t>
            </a:r>
            <a:r>
              <a:rPr lang="zh-CN" altLang="en-US" sz="2400" dirty="0" smtClean="0"/>
              <a:t>三月八号是星期 几？</a:t>
            </a:r>
            <a:br>
              <a:rPr lang="zh-CN" altLang="en-US" sz="2400" dirty="0" smtClean="0"/>
            </a:br>
            <a:r>
              <a:rPr lang="en-US" sz="2400" dirty="0" smtClean="0"/>
              <a:t>B. </a:t>
            </a:r>
            <a:r>
              <a:rPr lang="en-US" sz="2400" dirty="0" err="1" smtClean="0">
                <a:solidFill>
                  <a:srgbClr val="00B050"/>
                </a:solidFill>
              </a:rPr>
              <a:t>shì</a:t>
            </a:r>
            <a:r>
              <a:rPr lang="en-US" sz="2400" dirty="0" smtClean="0">
                <a:solidFill>
                  <a:srgbClr val="00B050"/>
                </a:solidFill>
              </a:rPr>
              <a:t> </a:t>
            </a:r>
            <a:r>
              <a:rPr lang="en-US" sz="2400" dirty="0" err="1" smtClean="0">
                <a:solidFill>
                  <a:srgbClr val="00B050"/>
                </a:solidFill>
              </a:rPr>
              <a:t>xīng</a:t>
            </a:r>
            <a:r>
              <a:rPr lang="en-US" sz="2400" dirty="0" smtClean="0">
                <a:solidFill>
                  <a:srgbClr val="00B050"/>
                </a:solidFill>
              </a:rPr>
              <a:t> </a:t>
            </a:r>
            <a:r>
              <a:rPr lang="en-US" sz="2400" dirty="0" err="1" smtClean="0">
                <a:solidFill>
                  <a:srgbClr val="00B050"/>
                </a:solidFill>
              </a:rPr>
              <a:t>qī</a:t>
            </a:r>
            <a:r>
              <a:rPr lang="en-US" sz="2400" dirty="0" smtClean="0">
                <a:solidFill>
                  <a:srgbClr val="00B050"/>
                </a:solidFill>
              </a:rPr>
              <a:t> </a:t>
            </a:r>
            <a:r>
              <a:rPr lang="en-US" sz="2400" dirty="0" err="1" smtClean="0">
                <a:solidFill>
                  <a:srgbClr val="00B050"/>
                </a:solidFill>
              </a:rPr>
              <a:t>tiān</a:t>
            </a:r>
            <a:r>
              <a:rPr lang="en-US" sz="2400" dirty="0" smtClean="0">
                <a:solidFill>
                  <a:srgbClr val="00B050"/>
                </a:solidFill>
              </a:rPr>
              <a:t> 。  </a:t>
            </a:r>
            <a:r>
              <a:rPr lang="en-US" sz="2400" dirty="0" smtClean="0"/>
              <a:t>B. </a:t>
            </a:r>
            <a:r>
              <a:rPr lang="zh-CN" altLang="en-US" sz="2400" dirty="0" smtClean="0"/>
              <a:t>是 星期天。</a:t>
            </a:r>
            <a:br>
              <a:rPr lang="zh-CN" altLang="en-US" sz="2400" dirty="0" smtClean="0"/>
            </a:br>
            <a:r>
              <a:rPr lang="en-US" sz="2400" dirty="0" smtClean="0"/>
              <a:t>A. </a:t>
            </a:r>
            <a:r>
              <a:rPr lang="en-US" sz="2400" dirty="0" err="1" smtClean="0">
                <a:solidFill>
                  <a:srgbClr val="00B050"/>
                </a:solidFill>
              </a:rPr>
              <a:t>nàtiān</a:t>
            </a:r>
            <a:r>
              <a:rPr lang="en-US" sz="2400" dirty="0" smtClean="0">
                <a:solidFill>
                  <a:srgbClr val="00B050"/>
                </a:solidFill>
              </a:rPr>
              <a:t> </a:t>
            </a:r>
            <a:r>
              <a:rPr lang="en-US" sz="2400" dirty="0" err="1" smtClean="0">
                <a:solidFill>
                  <a:srgbClr val="00B050"/>
                </a:solidFill>
              </a:rPr>
              <a:t>shìměiměide</a:t>
            </a:r>
            <a:r>
              <a:rPr lang="en-US" sz="2400" dirty="0" smtClean="0">
                <a:solidFill>
                  <a:srgbClr val="00B050"/>
                </a:solidFill>
              </a:rPr>
              <a:t> </a:t>
            </a:r>
            <a:r>
              <a:rPr lang="en-US" sz="2400" dirty="0" err="1" smtClean="0">
                <a:solidFill>
                  <a:srgbClr val="00B050"/>
                </a:solidFill>
              </a:rPr>
              <a:t>shēngrì</a:t>
            </a:r>
            <a:r>
              <a:rPr lang="en-US" sz="2400" dirty="0" smtClean="0">
                <a:solidFill>
                  <a:srgbClr val="00B050"/>
                </a:solidFill>
              </a:rPr>
              <a:t>。A</a:t>
            </a:r>
            <a:r>
              <a:rPr lang="en-US" sz="2400" dirty="0" smtClean="0"/>
              <a:t>. </a:t>
            </a:r>
            <a:r>
              <a:rPr lang="zh-CN" altLang="en-US" sz="2400" dirty="0" smtClean="0"/>
              <a:t>那天是美美的生日。</a:t>
            </a:r>
            <a:br>
              <a:rPr lang="zh-CN" altLang="en-US" sz="2400" dirty="0" smtClean="0"/>
            </a:br>
            <a:r>
              <a:rPr lang="en-US" sz="2400" dirty="0" smtClean="0"/>
              <a:t>B. </a:t>
            </a:r>
            <a:r>
              <a:rPr lang="en-US" sz="2400" dirty="0" err="1" smtClean="0">
                <a:solidFill>
                  <a:srgbClr val="00B050"/>
                </a:solidFill>
              </a:rPr>
              <a:t>shì</a:t>
            </a:r>
            <a:r>
              <a:rPr lang="en-US" sz="2400" dirty="0" smtClean="0">
                <a:solidFill>
                  <a:srgbClr val="00B050"/>
                </a:solidFill>
              </a:rPr>
              <a:t> ma？</a:t>
            </a:r>
            <a:r>
              <a:rPr lang="en-US" sz="2400" dirty="0" err="1" smtClean="0">
                <a:solidFill>
                  <a:srgbClr val="00B050"/>
                </a:solidFill>
              </a:rPr>
              <a:t>nǐde</a:t>
            </a:r>
            <a:r>
              <a:rPr lang="en-US" sz="2400" dirty="0" smtClean="0">
                <a:solidFill>
                  <a:srgbClr val="00B050"/>
                </a:solidFill>
              </a:rPr>
              <a:t> </a:t>
            </a:r>
            <a:r>
              <a:rPr lang="en-US" sz="2400" dirty="0" err="1" smtClean="0">
                <a:solidFill>
                  <a:srgbClr val="00B050"/>
                </a:solidFill>
              </a:rPr>
              <a:t>shēngrì</a:t>
            </a:r>
            <a:r>
              <a:rPr lang="en-US" sz="2400" dirty="0" smtClean="0">
                <a:solidFill>
                  <a:srgbClr val="00B050"/>
                </a:solidFill>
              </a:rPr>
              <a:t> </a:t>
            </a:r>
            <a:r>
              <a:rPr lang="en-US" sz="2400" dirty="0" err="1" smtClean="0">
                <a:solidFill>
                  <a:srgbClr val="00B050"/>
                </a:solidFill>
              </a:rPr>
              <a:t>shì</a:t>
            </a:r>
            <a:r>
              <a:rPr lang="en-US" sz="2400" dirty="0" smtClean="0">
                <a:solidFill>
                  <a:srgbClr val="00B050"/>
                </a:solidFill>
              </a:rPr>
              <a:t> </a:t>
            </a:r>
            <a:r>
              <a:rPr lang="en-US" sz="2400" dirty="0" err="1" smtClean="0">
                <a:solidFill>
                  <a:srgbClr val="00B050"/>
                </a:solidFill>
              </a:rPr>
              <a:t>jǐyuè</a:t>
            </a:r>
            <a:r>
              <a:rPr lang="en-US" sz="2400" dirty="0" smtClean="0">
                <a:solidFill>
                  <a:srgbClr val="00B050"/>
                </a:solidFill>
              </a:rPr>
              <a:t> </a:t>
            </a:r>
            <a:r>
              <a:rPr lang="en-US" sz="2400" dirty="0" err="1" smtClean="0">
                <a:solidFill>
                  <a:srgbClr val="00B050"/>
                </a:solidFill>
              </a:rPr>
              <a:t>jǐhào</a:t>
            </a:r>
            <a:r>
              <a:rPr lang="en-US" sz="2400" dirty="0" smtClean="0">
                <a:solidFill>
                  <a:srgbClr val="00B050"/>
                </a:solidFill>
              </a:rPr>
              <a:t>？</a:t>
            </a:r>
          </a:p>
          <a:p>
            <a:r>
              <a:rPr lang="en-US" sz="2400" dirty="0" smtClean="0"/>
              <a:t>                                 B. </a:t>
            </a:r>
            <a:r>
              <a:rPr lang="zh-CN" altLang="en-US" sz="2400" dirty="0" smtClean="0"/>
              <a:t>是吗？你的生日是几月几号？</a:t>
            </a:r>
            <a:br>
              <a:rPr lang="zh-CN" altLang="en-US" sz="2400" dirty="0" smtClean="0"/>
            </a:br>
            <a:r>
              <a:rPr lang="en-US" sz="2400" dirty="0" smtClean="0"/>
              <a:t>A. </a:t>
            </a:r>
            <a:r>
              <a:rPr lang="en-US" sz="2400" dirty="0" err="1" smtClean="0">
                <a:solidFill>
                  <a:srgbClr val="00B050"/>
                </a:solidFill>
              </a:rPr>
              <a:t>wǒ</a:t>
            </a:r>
            <a:r>
              <a:rPr lang="en-US" sz="2400" dirty="0" smtClean="0">
                <a:solidFill>
                  <a:srgbClr val="00B050"/>
                </a:solidFill>
              </a:rPr>
              <a:t> de </a:t>
            </a:r>
            <a:r>
              <a:rPr lang="en-US" sz="2400" dirty="0" err="1" smtClean="0">
                <a:solidFill>
                  <a:srgbClr val="00B050"/>
                </a:solidFill>
              </a:rPr>
              <a:t>shēng</a:t>
            </a:r>
            <a:r>
              <a:rPr lang="en-US" sz="2400" dirty="0" smtClean="0">
                <a:solidFill>
                  <a:srgbClr val="00B050"/>
                </a:solidFill>
              </a:rPr>
              <a:t> </a:t>
            </a:r>
            <a:r>
              <a:rPr lang="en-US" sz="2400" dirty="0" err="1" smtClean="0">
                <a:solidFill>
                  <a:srgbClr val="00B050"/>
                </a:solidFill>
              </a:rPr>
              <a:t>rì</a:t>
            </a:r>
            <a:r>
              <a:rPr lang="en-US" sz="2400" dirty="0" smtClean="0">
                <a:solidFill>
                  <a:srgbClr val="00B050"/>
                </a:solidFill>
              </a:rPr>
              <a:t> </a:t>
            </a:r>
            <a:r>
              <a:rPr lang="en-US" sz="2400" dirty="0" err="1" smtClean="0">
                <a:solidFill>
                  <a:srgbClr val="00B050"/>
                </a:solidFill>
              </a:rPr>
              <a:t>shì</a:t>
            </a:r>
            <a:r>
              <a:rPr lang="en-US" sz="2400" dirty="0" smtClean="0">
                <a:solidFill>
                  <a:srgbClr val="00B050"/>
                </a:solidFill>
              </a:rPr>
              <a:t> </a:t>
            </a:r>
            <a:r>
              <a:rPr lang="en-US" sz="2400" dirty="0" err="1" smtClean="0">
                <a:solidFill>
                  <a:srgbClr val="00B050"/>
                </a:solidFill>
              </a:rPr>
              <a:t>jiǔ</a:t>
            </a:r>
            <a:r>
              <a:rPr lang="en-US" sz="2400" dirty="0" smtClean="0">
                <a:solidFill>
                  <a:srgbClr val="00B050"/>
                </a:solidFill>
              </a:rPr>
              <a:t> </a:t>
            </a:r>
            <a:r>
              <a:rPr lang="en-US" sz="2400" dirty="0" err="1" smtClean="0">
                <a:solidFill>
                  <a:srgbClr val="00B050"/>
                </a:solidFill>
              </a:rPr>
              <a:t>yuè</a:t>
            </a:r>
            <a:r>
              <a:rPr lang="en-US" sz="2400" dirty="0" smtClean="0">
                <a:solidFill>
                  <a:srgbClr val="00B050"/>
                </a:solidFill>
              </a:rPr>
              <a:t> </a:t>
            </a:r>
            <a:r>
              <a:rPr lang="en-US" sz="2400" dirty="0" err="1" smtClean="0">
                <a:solidFill>
                  <a:srgbClr val="00B050"/>
                </a:solidFill>
              </a:rPr>
              <a:t>qī</a:t>
            </a:r>
            <a:r>
              <a:rPr lang="en-US" sz="2400" dirty="0" smtClean="0">
                <a:solidFill>
                  <a:srgbClr val="00B050"/>
                </a:solidFill>
              </a:rPr>
              <a:t> </a:t>
            </a:r>
            <a:r>
              <a:rPr lang="en-US" sz="2400" dirty="0" err="1" smtClean="0">
                <a:solidFill>
                  <a:srgbClr val="00B050"/>
                </a:solidFill>
              </a:rPr>
              <a:t>hào</a:t>
            </a:r>
            <a:r>
              <a:rPr lang="en-US" sz="2400" dirty="0" smtClean="0">
                <a:solidFill>
                  <a:srgbClr val="00B050"/>
                </a:solidFill>
              </a:rPr>
              <a:t>。</a:t>
            </a:r>
            <a:r>
              <a:rPr lang="en-US" sz="2400" dirty="0" err="1" smtClean="0">
                <a:solidFill>
                  <a:srgbClr val="00B050"/>
                </a:solidFill>
              </a:rPr>
              <a:t>nǐne</a:t>
            </a:r>
            <a:r>
              <a:rPr lang="en-US" sz="2400" dirty="0" smtClean="0">
                <a:solidFill>
                  <a:srgbClr val="00B050"/>
                </a:solidFill>
              </a:rPr>
              <a:t> ？</a:t>
            </a:r>
            <a:r>
              <a:rPr lang="en-US" sz="2400" dirty="0" smtClean="0"/>
              <a:t/>
            </a:r>
            <a:br>
              <a:rPr lang="en-US" sz="2400" dirty="0" smtClean="0"/>
            </a:br>
            <a:r>
              <a:rPr lang="en-US" sz="2400" dirty="0" smtClean="0"/>
              <a:t>                                 A. </a:t>
            </a:r>
            <a:r>
              <a:rPr lang="zh-CN" altLang="en-US" sz="2400" dirty="0" smtClean="0"/>
              <a:t>我的生日 是九月七号。你呢？</a:t>
            </a:r>
            <a:br>
              <a:rPr lang="zh-CN" altLang="en-US" sz="2400" dirty="0" smtClean="0"/>
            </a:br>
            <a:r>
              <a:rPr lang="en-US" sz="2400" dirty="0" smtClean="0"/>
              <a:t>B. </a:t>
            </a:r>
            <a:r>
              <a:rPr lang="en-US" sz="2400" dirty="0" err="1" smtClean="0">
                <a:solidFill>
                  <a:srgbClr val="00B050"/>
                </a:solidFill>
              </a:rPr>
              <a:t>wǒ</a:t>
            </a:r>
            <a:r>
              <a:rPr lang="en-US" sz="2400" dirty="0" smtClean="0">
                <a:solidFill>
                  <a:srgbClr val="00B050"/>
                </a:solidFill>
              </a:rPr>
              <a:t> de </a:t>
            </a:r>
            <a:r>
              <a:rPr lang="en-US" sz="2400" dirty="0" err="1" smtClean="0">
                <a:solidFill>
                  <a:srgbClr val="00B050"/>
                </a:solidFill>
              </a:rPr>
              <a:t>shēng</a:t>
            </a:r>
            <a:r>
              <a:rPr lang="en-US" sz="2400" dirty="0" smtClean="0">
                <a:solidFill>
                  <a:srgbClr val="00B050"/>
                </a:solidFill>
              </a:rPr>
              <a:t> </a:t>
            </a:r>
            <a:r>
              <a:rPr lang="en-US" sz="2400" dirty="0" err="1" smtClean="0">
                <a:solidFill>
                  <a:srgbClr val="00B050"/>
                </a:solidFill>
              </a:rPr>
              <a:t>rì</a:t>
            </a:r>
            <a:r>
              <a:rPr lang="en-US" sz="2400" dirty="0" smtClean="0">
                <a:solidFill>
                  <a:srgbClr val="00B050"/>
                </a:solidFill>
              </a:rPr>
              <a:t> </a:t>
            </a:r>
            <a:r>
              <a:rPr lang="en-US" sz="2400" dirty="0" err="1" smtClean="0">
                <a:solidFill>
                  <a:srgbClr val="00B050"/>
                </a:solidFill>
              </a:rPr>
              <a:t>yě</a:t>
            </a:r>
            <a:r>
              <a:rPr lang="en-US" sz="2400" dirty="0" smtClean="0">
                <a:solidFill>
                  <a:srgbClr val="00B050"/>
                </a:solidFill>
              </a:rPr>
              <a:t> </a:t>
            </a:r>
            <a:r>
              <a:rPr lang="en-US" sz="2400" dirty="0" err="1" smtClean="0">
                <a:solidFill>
                  <a:srgbClr val="00B050"/>
                </a:solidFill>
              </a:rPr>
              <a:t>shì</a:t>
            </a:r>
            <a:r>
              <a:rPr lang="en-US" sz="2400" dirty="0" smtClean="0">
                <a:solidFill>
                  <a:srgbClr val="00B050"/>
                </a:solidFill>
              </a:rPr>
              <a:t> </a:t>
            </a:r>
            <a:r>
              <a:rPr lang="en-US" sz="2400" dirty="0" err="1" smtClean="0">
                <a:solidFill>
                  <a:srgbClr val="00B050"/>
                </a:solidFill>
              </a:rPr>
              <a:t>jiǔ</a:t>
            </a:r>
            <a:r>
              <a:rPr lang="en-US" sz="2400" dirty="0" smtClean="0">
                <a:solidFill>
                  <a:srgbClr val="00B050"/>
                </a:solidFill>
              </a:rPr>
              <a:t> </a:t>
            </a:r>
            <a:r>
              <a:rPr lang="en-US" sz="2400" dirty="0" err="1" smtClean="0">
                <a:solidFill>
                  <a:srgbClr val="00B050"/>
                </a:solidFill>
              </a:rPr>
              <a:t>yuè</a:t>
            </a:r>
            <a:r>
              <a:rPr lang="en-US" sz="2400" dirty="0" smtClean="0">
                <a:solidFill>
                  <a:srgbClr val="00B050"/>
                </a:solidFill>
              </a:rPr>
              <a:t> </a:t>
            </a:r>
            <a:r>
              <a:rPr lang="en-US" sz="2400" dirty="0" err="1" smtClean="0">
                <a:solidFill>
                  <a:srgbClr val="00B050"/>
                </a:solidFill>
              </a:rPr>
              <a:t>qī</a:t>
            </a:r>
            <a:r>
              <a:rPr lang="en-US" sz="2400" dirty="0" smtClean="0">
                <a:solidFill>
                  <a:srgbClr val="00B050"/>
                </a:solidFill>
              </a:rPr>
              <a:t> </a:t>
            </a:r>
            <a:r>
              <a:rPr lang="en-US" sz="2400" dirty="0" err="1" smtClean="0">
                <a:solidFill>
                  <a:srgbClr val="00B050"/>
                </a:solidFill>
              </a:rPr>
              <a:t>hào</a:t>
            </a:r>
            <a:r>
              <a:rPr lang="en-US" sz="2400" dirty="0" smtClean="0">
                <a:solidFill>
                  <a:srgbClr val="00B050"/>
                </a:solidFill>
              </a:rPr>
              <a:t> 。</a:t>
            </a:r>
            <a:r>
              <a:rPr lang="en-US" sz="2400" dirty="0" smtClean="0"/>
              <a:t/>
            </a:r>
            <a:br>
              <a:rPr lang="en-US" sz="2400" dirty="0" smtClean="0"/>
            </a:br>
            <a:r>
              <a:rPr lang="en-US" sz="2400" dirty="0" smtClean="0"/>
              <a:t>                                  B. </a:t>
            </a:r>
            <a:r>
              <a:rPr lang="zh-CN" altLang="en-US" sz="2400" dirty="0" smtClean="0"/>
              <a:t>我 的 生日 也 是九月七 号。</a:t>
            </a:r>
            <a:br>
              <a:rPr lang="zh-CN" altLang="en-US" sz="2400" dirty="0" smtClean="0"/>
            </a:br>
            <a:r>
              <a:rPr lang="en-US" sz="2400" dirty="0" smtClean="0"/>
              <a:t>A. </a:t>
            </a:r>
            <a:r>
              <a:rPr lang="en-US" sz="2400" dirty="0" err="1" smtClean="0">
                <a:solidFill>
                  <a:srgbClr val="00B050"/>
                </a:solidFill>
              </a:rPr>
              <a:t>shì</a:t>
            </a:r>
            <a:r>
              <a:rPr lang="en-US" sz="2400" dirty="0" smtClean="0">
                <a:solidFill>
                  <a:srgbClr val="00B050"/>
                </a:solidFill>
              </a:rPr>
              <a:t> ma？</a:t>
            </a:r>
            <a:r>
              <a:rPr lang="en-US" sz="2400" dirty="0" err="1" smtClean="0">
                <a:solidFill>
                  <a:srgbClr val="00B050"/>
                </a:solidFill>
              </a:rPr>
              <a:t>wǒmen</a:t>
            </a:r>
            <a:r>
              <a:rPr lang="en-US" sz="2400" dirty="0" smtClean="0">
                <a:solidFill>
                  <a:srgbClr val="00B050"/>
                </a:solidFill>
              </a:rPr>
              <a:t> </a:t>
            </a:r>
            <a:r>
              <a:rPr lang="en-US" sz="2400" dirty="0" err="1" smtClean="0">
                <a:solidFill>
                  <a:srgbClr val="00B050"/>
                </a:solidFill>
              </a:rPr>
              <a:t>deshēngrì</a:t>
            </a:r>
            <a:r>
              <a:rPr lang="en-US" sz="2400" dirty="0" smtClean="0">
                <a:solidFill>
                  <a:srgbClr val="00B050"/>
                </a:solidFill>
              </a:rPr>
              <a:t> </a:t>
            </a:r>
            <a:r>
              <a:rPr lang="en-US" sz="2400" dirty="0" err="1" smtClean="0">
                <a:solidFill>
                  <a:srgbClr val="00B050"/>
                </a:solidFill>
              </a:rPr>
              <a:t>dōushì</a:t>
            </a:r>
            <a:r>
              <a:rPr lang="en-US" sz="2400" dirty="0" smtClean="0">
                <a:solidFill>
                  <a:srgbClr val="00B050"/>
                </a:solidFill>
              </a:rPr>
              <a:t> </a:t>
            </a:r>
            <a:r>
              <a:rPr lang="en-US" sz="2400" dirty="0" err="1" smtClean="0">
                <a:solidFill>
                  <a:srgbClr val="00B050"/>
                </a:solidFill>
              </a:rPr>
              <a:t>jiǔyuè</a:t>
            </a:r>
            <a:r>
              <a:rPr lang="en-US" sz="2400" dirty="0" smtClean="0">
                <a:solidFill>
                  <a:srgbClr val="00B050"/>
                </a:solidFill>
              </a:rPr>
              <a:t> </a:t>
            </a:r>
            <a:r>
              <a:rPr lang="en-US" sz="2400" dirty="0" err="1" smtClean="0">
                <a:solidFill>
                  <a:srgbClr val="00B050"/>
                </a:solidFill>
              </a:rPr>
              <a:t>qīhào</a:t>
            </a:r>
            <a:r>
              <a:rPr lang="zh-CN" altLang="en-US" sz="2400" dirty="0" smtClean="0">
                <a:solidFill>
                  <a:srgbClr val="00B050"/>
                </a:solidFill>
              </a:rPr>
              <a:t>？</a:t>
            </a:r>
            <a:r>
              <a:rPr lang="en-US" sz="2400" dirty="0" smtClean="0"/>
              <a:t/>
            </a:r>
            <a:br>
              <a:rPr lang="en-US" sz="2400" dirty="0" smtClean="0"/>
            </a:br>
            <a:r>
              <a:rPr lang="en-US" sz="2400" dirty="0" smtClean="0"/>
              <a:t>                                 A. </a:t>
            </a:r>
            <a:r>
              <a:rPr lang="zh-CN" altLang="en-US" sz="2400" dirty="0" smtClean="0"/>
              <a:t>是吗？我们的生日都是九月七号？</a:t>
            </a:r>
            <a:endParaRPr lang="zh-CN" altLang="en-US" sz="2400" dirty="0"/>
          </a:p>
        </p:txBody>
      </p:sp>
      <p:sp>
        <p:nvSpPr>
          <p:cNvPr id="4098" name="AutoShape 2" descr="data:image/jpeg;base64,/9j/4AAQSkZJRgABAQAAAQABAAD/2wCEAAkGBg8PDxQUDw8PFBQVFBUUFA8PFhAQFBUUFhUVFxUVFBUYHCYeFxwkGRcYHzsiIycqLSwsFx4xNTEqNiYrLCkBCQoKBQUFDQUFDSkYEhgpKSkpKSkpKSkpKSkpKSkpKSkpKSkpKSkpKSkpKSkpKSkpKSkpKSkpKSkpKSkpKSkpKf/AABEIAMQBAQMBIgACEQEDEQH/xAAcAAEAAgMBAQEAAAAAAAAAAAAABQYBBAcDAgj/xABKEAACAQMDAgMGAgYHBAcJAAABAgMABBEFEiEGMRNBYQcUIjJRcYGRI0JSgqHBFTM0YnKSoiRDU2MIFjWDsbPwFyUmRUZUVWRz/8QAFAEBAAAAAAAAAAAAAAAAAAAAAP/EABQRAQAAAAAAAAAAAAAAAAAAAAD/2gAMAwEAAhEDEQA/AO4UpSgUpVe671eW1sXNuQJ5Xjt4CfKWd1jVv3dxb92gan1gqTNb2sEt3cLjfFBsVIs9vHmchI8/TlvSvDdrz/EBpUI8oX96uG/elUoAfspqW6f0GGxt1hhBwMlnbl5JDy8sjd2ZjySf5VJUFWj6sntpFj1W3SAOQqXsDtLas57I7MqtCx8twwf2qtNeN5ZxzRtHKiujgqyOAysp4IIPcVVNHnk0y6Syndntpc+43EhLMjKMmzkc9yByhPJUEckUFxpUR1H1HHYxqzLJJJI4jht4QGklkOcKg7dgSSeABmoaHS9cnHiyahDaueRZRwRXMSL5LJIxDyN9SpUd8CguFKrOldS3CXC2upQxxzOGMM8BZre42jLBN3xRuBzsbPAyCas1ApSlApSlApSlApSlApUF1P1A9t4UVtEst1cMywxMdiAKMySysORGgxnHJJAHeo8dETTDde6pfvIf1bSQ2MKHy8OOPk4+rs2cc0FtpVPsdYu9PuI7bUZFmimYx22o4CMz91guV+USEZw44bHbNbfVutzK0dpZEe93Gdr43C3hHEly4/u5woPzMQPI0GdW6nkM5tdOiWa4UAyu5It7YHsZ2HJY9xGvxHvwOa+F6d1NuZNZlDfS3trOOMH7SK7EfdqltB0KGxgWKEHAyzOx3PJI3LySN3Z2PJP8qkaCpyXur2Q3TRwX0K/M1orW90FHdhCzMkp9FZT9AasGk6tBdwpNbyB43GVcZ+xBB5BB4IPIIrcqnWEYs9ckijG2K9tzc7P1RcxOElZR5F0dSfqVzQXGlKUClKUClYpQZpSlAqne01vDgtJm/q7fULSaY+QjDlCx9AXU/hVxrU1XTI7qCSGYZSVGjYdjtYYOD5H1oNoGs1QtC6mk0wpY6uSuMR2upEfoLhBwiyN/u5QBghu+M58zfBQZqJ1/SYL+CS3dsH4SHXiSKQfFFKh7hgRkH0I+tS1aNxaKJlm8TZtVkcHAV1JBUNnzVuQf7zDzoOYdP65eXF8zSQxTahEGtI4mYrDaxxALc3cpUEqZZeAAMlQADjmrjqGpanYRG4uns7iCMbpkt4preWOPjc8ZaVxJtGTtO0kA4OeKjdRuxp2rmaG2e4XUIxGVtvBL+82wJHxOyrhoSTjPeKt68gv9VUwzW7WVo3EwkeN7mdD3iURkrCh7FixYg4AHeg+/aZgaeJl/rILi1mhP/MFxGoA/xK7L9mq21Sr65GqXkdtb4NtZzRy3M45RpojujtYz2YhsMx5xtA7mrrQKUpQKUpQKUpQKUpQVP/6h+Py00eF+NyfGx68Rfhiva+ubm7vpLaC4a3jgiieWWJY3md5jJsRDIGVFCxkk7STuAGMV9dW6RcForuy5ubbfthYhVuIZNviwE/qkhQVbyYD61pRqmphb7TbgwXKgxOJUyDtJJtryHIIKtnkEMuSQSDyEb1tptzb2knvN1JdWTjbMZkiFza5I2XMTxBQ4STaxUrkDkHitz2fxOlkb+/bdcXKJI74PEKjEEaL3GR8WByWkPnUR1rr94Eis9ROnW8d24jluIrmTIgTDzfDJGu0MgKfNnLgc1arLqLSr944re8gkaNhKsMTjnwwQuV8wpIb0KqfKgsanI7Y9D5VmlKBVMuH956hiCciytJWlYeT3RQRxn12IWr01/rkiY2mmRe93n6wBxBbg8brmTsv+EcnGOKkOj+mDYxP4spmuJnM1zcEY8SQjGFHkijgD6fegn6UpQKUpQKUpQKUpQKUpQa2o6bDcxNFPGkkbjDRuAwI/9eflVNXp7U9K/wCzJPe7Uf8Ay68fbJGPpb3B8v7r8Cr3Sgqen+0izaRYbtZrKdiAIL5DFuJ4/Ry/I4J7YPNWDVNHt7tAlzBFMgYMEmVZF3DIBwfPk/nVYsIxq18074a0s5GjtUPKy3K/DLcHyIQ5RfUMfpVzoKxc+zXSX2lbKKFlbcstputZFbBGQ8RU+dQPVOmalaxBffriWw3g3MiANqEUGPiCyjHiJnksB4gXPzVbNf1p4Xght1Rp7h2VBJnYkaLulmcDkqowMAjLOoyM5rSj07WY1kPv1nOxOUjltXgQDPyl45SR9yG8+/kEvoVnbQ20SWaxiAIDF4WChU8hgf1s5znzzmt+uUaZqN/bT+BptuyyZZ59Huw3gW4OczW12CAInfsuCCS2AuDi4Wes30N3DBfe6MLhZfDktRMm2SJQ7IwkZtwKliGBHy9uaCz0pSgUpSgUpSgUpWKDNc8u9J/pHU2l06SS1WLdDeahb7QblsY8BFIKsyecpB2nAGSOJHWepbi5s7l7FVjhRJANQlk2cJkSywRhTvCgNhmKgkZHHNNG0e7bTrcWk4sQEDRQCKOfEZGY1uDJyzn5mK7eWYZ8yExpHR1haENDbReJ53Eg8WdiRglpny5J58/OpgKPoKgulOpHuhJFcRiK7t2CXEAJK5YZSWInvG4BI8+4PbJn6CudS9aR2UscC29zcXEwYxQW6fMF+YmRiFUDueSQOcVFSaPrOpcXkyWFue9rZN4ly4/ZkuSMIP8AAKnuq+nhe2+1W8OaNhLb3A7xTr8jeo8iPMEis9J6977arI67JVLRTw+cU8Z2yp+fI9CKDY0Pp+1sYRFaQpEg5wo5Y/tOx5ZvUkmpGlKBSlKBSlKBSlKBSlKBSlKBUR1dfm3066lVtrR28zq30YRsV/1YqXqre1BGOjXm0E4iywHfYrqZP9Aagk+k9PFtYW0QXbsgiUjsd2wFs+pbJ+5qWrzglV1VkIKsAykdiCMgj8K9KCo9Q3ItNUtrmc4gaGS08U/LDNJJG6tIf1VcR7N3YELnvVtByOK8rq0jmRklRHRhhkcBlYHyIPBFVsezayUYikv4o/8AgQXd3HEB9AgfCj0FBFabcyDXGFxdQO0FtMJJAEgAS4mR7eDbnLFEiZi398fXJ8ukrT3u/EsdxPcWtkZ1iurh/Ea4up+JSjAAGKNPgGBjLHFTsfsz0dVwbCB+cl5g00hP1aRyWP519z9JyRNv067ktjgYtmAntDjsPAbmMY4/RMn2oLJSqrJ1fPZqf6Ts5I1UEm7tN11bkAZJYKPEi/eXH96ueSf9IadzI1vpe6KPBZ2eQlUJwGkKoVTJwO+M+ZoO20qo9Ce0uz1hSIsxzKMvbSEFgOPiQjh1ye/ceYGRVuoFKhOr+rbfS7Uz3JOM7URcFpHIJCrnjsCcngAGuSdW+1fXLQRyOLG3E3xJY/11wkeAVeYH5c/h9hQd2rxu0JjcAgEqwDHsCQcE1zfoH2mahq1sRFZRNOjbZJ2kENsoYZRiuWkLcH4VGOPmGcVZx0a1z8WqXL3P/wCtHut7RfPHgq2Zf+9ZvsKDm0WtWn9EXEHvspujaR2I00N4qeLbjYxt1iBDiUgneM9zkjHHTOj44WSa6hu3nS6k8YbzgQqFCiELn4duCCDg8c9qn4LSONQsaIqqMKqAKFH0UDsPQVB3/s+0u4lMstjAzscu2Coc/V1UhXPqQaCP6NVrm9vb4qyxSmO3ttwKl4YA2Zhnuruxx6CrjXnBAkaKkaqqqAqogCqqgYAUDgADyr0oFVTpv9Hqupx9gzWtyq+REkHhsw9S8Jz+FWuqnpD+Lrl66fJFbWtu58jLulmIH+FJFH71BbKUpQKUpQKUpQYpWaUClKUClKUCvK5t1lRkdQyupVlPYqwIIP3Br1pQVP2d3TJA9lMxM1i/gEnu8He2l+zRYH3Q1bKq3VWiTrKt9p4BuYl2SQE7Vu4O5hY+Tg8q3keDwaleneoYb+DxYd4wxR45FaOSORcb45FPIYZoJSlcn6x9quq6bdSo+lKYFciOc+PtdPJ/EAKDI8vLtW/0p7crC9bZPHJatx8chDwcnAzKANnPGWAHPeg6TSsA5rNBqavp4ubeWFiQJY3iLDuA6lSR+dfljWjeaXBc6ZcQgeJNHL4vxLu8PIDIezowwfTnzr9Y1R+qLaLVdRgsjHHJFbFbq7Zgr47iG3zzgucsR+yvrQcO9jcEza3a+FkYZ2fvxF4b78+hyB9yK/VNaGk9P2lmCLW2ghz38FEjz9yBk/jUhQco/wCkHoNxcWcEkKO6wyP4ioCxCuow5A5wCuM+W6uFut7qd1yJbi4k2g7QXdtoVRkAeQAGTxxzX7LqqdbWUkXhX9shaW0JMkSDma1fHjx48yAA49U9aDV9lPQx0mx2y48eUiSbBBCnGFjBHB2jz8yW8sVda1NL1SG6hSW3kWSNxlXQ5BH8j6HkVt0CviaZUUs7BVUFmY8AKBkkn6AV9VStY1NdWuX0+2cGGPadQmQ5G3PFohH6zkEMfJQw7ngJ/pTVJbuyhnmRUaVS4VcgeGzMYjgkkEx7SfU1L15krGvO1VUeiqqgfkABWfFXbuBGMZyORjGc/lQaWv61FZWstxMfgjQsR5sf1UX1Y4UepqN6E0eS2swbj+0XDvc3HpNMdxX91dqfu1EaNFJrUsV5cIUsoyJLO0baWlcdrmcAkcfqp5dz63mgUpSgUpSgUpSgxSs0oFKUoFKUoFK87i5SNGeR1RFBZnchVUDuSTwBVYHWM91/2ZZSToeBeXDe6Wx9ULAySj1VMHyNBN69rMdlay3Ex+CJGcjzOBwo9ScD7kVF9A6VLBZBrj+0XDvdXHliWbDFceW1dq/u14HpO6uyp1S8EiBlk9ytYxBblkYMviMxaSUBgDgkAkdqtdBRdd19NN1bMjyNBc2+64QB5BbeCyxpcsBnbE2/YfVQfrWdS6Wig3XelQQSLKn+1WMewwXsOCfgAyolGSQRw2SD3zWxp/x9QXmRnbY2qcjgBpJmK/j3rYf2eWqsWtJryz3EsyWMzRREnufBYNGPwUUEXoFreLAr6NdW01m/MdtqAn3wYJ3RJKhLAA5Xa4JTHnjBlTq+tf8A4q0PqL7j/wAjNSOhaDBp0DqkkhUu80ktw+9i7/E7sTgL2zwAO5rU0Pr/AE6+l8K3n3OQWVXSWLxFHdoi6gSD7UGpLY63dArLPZ2UbfN7p4tzcBfMLLIFRT/eCHHlU1oPTtvYxGO3QgMxd3ctJJI57vI7cux+prz13qu0sdonl+N/6uCNWlmk/wAESAs33xj1qIb2gMjRmfTNQhilljhWaYW4+ORtqbohIXGSfpkfSgt1KUoFKUoKxddCxrK01hcTWMr8ye7CNoZD+1JA6lC394AH1rC6bri8DULBx+1LZyKx++ycLn7AVaKUFJ1zS7tbaabU9SkMMUbyPbafGbJXVVJKtJueU57YVl71t+z7Q4dP05CRCjSj3iZk2rGGkAbapzjYi4Qc9lz5mrS6BgQwBBGCDyCD3BHnVaX2aaOG3e4QHnIRgzRgn6RElB+AoK91p1fHdxCO3V3sfGhivtQjwIvCeRUaKFv95kkBmXIVSR3PHRkjAAAAAAwAOAAOwAqn+1S3VNCu1jVVVYl2qu1AAskZwo4A7dqt8TZUfYd/tQU/ogmzubrTWztib3m0z52szElB/wDzl3L+Iq51E630xbXhVpQ6yJnw7iB5IJo899siEHB+hyPSos6dq9r/AGe6hvIx/ub8eDNgeQuYhtJ/xR/jQWqlQWi9WxXEhhlSS2ugMtZ3G0OR+3EwJWZP7yE+uKnaBSlKBSlKBSlKBSlKBUP1T1ElhbmQqZJGIjgt1+eaZuEjX7nufIAmpK8u0hjeSRgqRqzux7BVBZj+ABqndH2UmoTLql4pG4EWNq3aCBuPFI7GWQc58lIH2DbtOjpLgrLq8/vLghls0GyzibyxH3mI/akJ9AKtYGKzUD1TrUkHu8Vvt8e5uEiTcNwVBmSeQr57Ylb8StBudRa0tlaS3DKWEa7gikAsxICqCe2WIH41EppmsyfG9/bQt/8Abw24niX/ABO7K7n1G0elZ9pqqdGvd3lAzDuMOuGQ/wCYLVhtGYxoW+YqpP3IGf40HOJ7u/07WoJ75Lcw3aLYtcWxdUMoZ3gZonyUbuvzMME88YrptRHVXTkeo2klvISocArIuN0bqQyOvqCB+GR51UOmNZ166E0Jm0tJbWXwJjJFcvISACsuBIFIdfiB48+KCe9p02zRr05x/s7rkcfNhcfxxUP1LoV94ulmwiixbxyrvkO2OBngSNZGHdlVd/wjucA1Jr0XcXDD+ktRluUBDe6RRx2luxUggSKuXkGQDhmwcciprqaeKOxuWmLCNYJS5Q4bb4bbtp/ax29aCiaALs+JLpFvDcM77ZdZ1WRwbllJDeDHGNwiUjAwQvHAPet/oCwOoxQ6hfTSzzBpfDiO1LaBkd4y0Ea8MeDh2ycfSoGfpXV10RTLrIgjjtVJt1gjiVY1jz4TzIQ5O3C5GMnPfNdC6K2/0baFIFgBt4mEC5wm5QcDPPnnnnnnmgm6UpQKUpQKUpQKrere0TS7S493uLtElG3cpWQqu7lQ7hSqZHPJHHNWSuaa1fW+k3t0upKGsdSKt4uN+yTwxHJHKo+LYQNwYDj+IDY9ok02ozwaZZvFl9t1dO4LolvG6lAwU873xxkZ2jkA5qdHRsrjNxqmpO31hkS0QHy2pCowB9GLeuap3TFtPoviSwWr6laXGxkvrR/FuRCi7Yo3iY/GFXgbCP5Do2ga/Bf26z27Eo2R8QKsrKcMrKexBoIvp68uY7yezuZ/H8OKGeKdkSOQpI0qFJQgCkgx53ADIbkVZaqWica5qIbuYLEoT+xicED03ZNbOs6lLa6laEuxt7kPatGcbUnAMsLj1YCRD+79KCT1rp+2vYwlzErgHcp5V0b9qN1wyN6giq9puoTadeLZ3k0ksE4/2K7nIL+IPmtZpBjc2PiVjywyMkirlUb1DoEF/bPBcLlWHDDhkYfK6H9VlPINBJUqqdCazcOJ7S9YNc2cgjeUceNGy7oZseRZO/qD9atVB53N0kSM8jqiKCWdyFVQO5YngCo3Qeq7O/MgtJfFERUO6rIEy2SFV2ADHAzgdsj61U+obkXXv1xNhrXTlkWG3bmOW7ij3vLKvZwjFYwpyMhj3q2dKaStrZQRgfEI1aRu5eVgGlkY+bM5JJ9aCXpWKUGaUpQUr2mXDTRQ6fEcSX8vhEjulumHuJP8ox+9VxghVEVUGFUBVA8gBgD8qpujr7z1BeynkWkEFpH9A0uZpSPX5RmrtQKp8p8bqJFb5bWwaRB/zLibYzf5I8fjVwqnWbf/ABHcD66dbkfYTy/zNBn2onfYpbD5ru6trYfZpVdz9tiNVvFQPU/TD3j28kVy8Ets7vEdkc0ZZ12EyRt82FyBgjG41Gp0pqcwKX2rFofNLOFbOSQHurygkqvlhMEjuaCzS6rboxV54VYd1Z0Uj7gmqJr15cWuuwyWEUM5vrV43iaURKz2xDhy4VuRG23nuDVli9n+kImBplicD9aCGRj92cEk+pNUDfpE5YQ9MS+IkpgKt7naAT4z4e7xRyQc8A5HbNBcHTqC54zp9ih7uhkvpv3QypGPxzWpqWg6/exPBc3WlxQyKySNbwzyyMjDBAErbRx517+z/pWa0eeaWMWyy7Fj0+OaS4SJUz8bOxILsT+rgAAVdKCnWnswtQIxdXF9eCPbtjvZ3liDL+t4Qwp+zZFXACs0oFKUoFKUoFKUoNbUb1YIXkdlVUVmLOyoowM8seAPU1yHou7sJygnsnv9VnZmuxcx/wBnXfgljMNkcaqQAEBJ7elXrrMe9XNlY91llNxcLwQbe2w+1h9GmMS/gagrnWv6L1i+lubW8l95W2W0e3iaYMscZDwqRwrb8nHn3oOiWlnHDGscUaIijCxxgIqj6ADgVTulcWmr6hafKsxjv4F+viDZcY/7xR2+taV71prVrCl1eafZxW3iR+KqyyNcRRyOEBYY27l3DP8ALysvUXSEV88Uvj3ME0IYJcWjiN9j43IcqQynAOCKCNv2936gtnJ+G7s5bf08SBxMn47Gf8qz7Vvg0t5l+e3mt7iM/R0nT+TEfjXvYez6COWOWa61C5eF98Xvdw8gjc5yyqoUHufmzwcduK1Pa9Mo0a4QsN0nhIiZG5mM0fCjuTjniguYNZqPvddtLfAuLq3iOO00sUZ/JiK97LU4JxmCaKUftROkg/NSaCodQ/8Au/V7W8HEN0BY3P0D5LW0h/eymT5VeKrXtI0z3nSbtB8yxNKhHcPD+lXHrlP41KdP6n71ZwTj/ewxyfiyBiPzJoKT0hpV3e6TcxyvbrDdC9EewSGYSTTzbnlYnbgE9gOwHNWrorVzdWMTONsqDwZ4z3SeL4JVP7wz9iKq3S0dhp0l173cGKS2uZUQ3FxKI/BuMzQ+FCW2co5HCk5VqmNPb3TWZou0d9ELqL6ePCBHcAD6shib8DQW2lZpQKwazUT1bfm30+6lB5jt5nH3EbY/jiggfZifGjvLoD4bq+nkjx2MaYiVvxKE1O63oLXbIGuriOFQ2+C3YwGVjjbvlUhwoG74VIznk8Yrw6D08W+lWceMbbeIn/EyBm/1ManqCs/+zjS+4t2Df8RZrpX++8Sbv41TevtCl08pdJe3CqgIivJiZpLeQBmSKZ+81vJlk+PcUdhyQxFdYqO6i0dL2znt3AxLE6c+RI+FvuGwfwoKhpftSMUUZ1iznsy6qwuQjS2rbgCMOuShwflbt9asOm9eaXcyLHBfW0kjEhY1cbmIBY4HnwDWOhdWN7pltLJyzxBZM45kTMcmR/iU16650dZXsPhSwhcMHSSDEMkcg+V0deQwzQePX2pzWul3M1vKkUkcRdJJArDII4weCSPhGfMiqDr2lvZ2Gnzjx7m4n1Ozu5S5RZJJjE5WNRwqdgg+n8Kttv7NUaSNr6+vb5YiDHBdMnhBh2Z0UDxGH1bP418e0w5GnIvzNqlpgeil2Y/YAUE/011JBqEHiwbxhikkUo2SRSL80ci/qsKlqpOkqIOoryNOFuLOC6ZfLxUkaEsB9SMZ+tXagVis0oFKUoFKUoFYJwKzUL1n439G3fu6s0ptpgipy24owG31oIHpu6a5uJtWmKxW3gNDbqc592jkaRriQntuKkgD9UDOeKiLPqC51TVdOZ7dYbX/AGm6twzEzSIkXhLLIvZATKCAOcZ9Ca7qGppJpeoJFK4VV02zhhbfEUtyIQzCNsH4naUE452ir5q4WDXNMAXCPb3dugHZWVY3A/ypigsnUGix3tpNby5CyxshIxlc9mHqDg/hVTsuptQ0xRBqVjc3KoAsd/p0ZnWRAMAzRZ3RvjGe4J7VfaUFIf2hXE/w6dpF/K/7d2nuUKerO/J+wFVK10e/vdYeO/c+8RhHM0GVgtbR0ViLQnkTSSFo/EPKhHIOcY7HVR6APjSahct80t9LED9IrYCGNf4Mf3qCX0/pHT7cYis7Zfq3hozt6u7Asx9STXxP0bYtNHMkCRTRurLNbgQOcHJRymN6EcFWyCCam6UHhe2izRPG3yujI32YFT/A1V/ZXds2mRxSf1lq8tpIBxhoHKj/AEbat9Uroz9HqmrwDsJ4LgD1uIAWP+ZP4UHz1VA9rqlrdwW8M0k6NY4lYRbX+KaJ/E2sV+FJVOBk5FefU81wkulXFxHDHKt+LcrDI8yeHcxvGfiZFJPCnt5Vvdf+KW08QeH4pv0KeLu2fDb3JYtt5xtz2+tR/XKXPudqbowGRdTsjm3EgQr4wA4ckg8nzoL3mlfdKDFVb2nybdFvT/yGH54H86tNVf2nWzSaNeqvfwGb8Ew5/gpoJ7SlxbxD6RoP9IrarwsSPCTHbYuD6bRivegV5zyhFZm7KCxPoBk16VUfaVqjpZ+7Qf2i9b3WFfMeJxLIfoFj3HPlkUHz7JYyNFtSwwXEkmPSSaRx/AirhWppWnJbW8UMfyRRpGv2RQo/8K26BVL6j/Ta5pkI5EKXV24+yCKM/wCZjVzJrn/TGpRS3F/q87hbcD3a2lfge7QHMki/UPLkjzyMUG5B8XU8hHZNLjVvu1yzAH8BV1qm+z21lmNxqM6Mj3rq0UTcGO1jBWAEeRIJY/cVcqBSlKBSlKBSlKBSlKDn/tj0K3bT5Lo28bTwGFlm2jxAizx7hnzG0twfqa2vaPIIxp92CNsF/AzOPKGbdG5z9PiWrZqenR3MEkMoykqNG4/usCDj15qh6LCbqyudF1A4uIYTGkjA4mt+1vcp9dpCA/Qrz3OA6LWarHs+19ruyCz8XNuTbXUZPxCaL4Sx9GADZ9T9Ks9AqmezRtov4T3i1K6GPPbIyyIfxDH8qudUa9f+jNbWVuLfUlSF2PZLyIHwifpvjyv3FBeaUpQKpegcdQamPrBYn8lkFXSuZXWq3ceu6gLC0NxMba1T4mWOGNsOwMzk/RhhRy3Pbk0Ex1Jate6tbQRTywm2gnuXlg8MujS7YYl+NWUEr4p7ZwD2rX6gD3F9pli8nivE6311KFCDbACsbMgJC75T2H0qPsWs7SyXVLg3DXYll8VsKk09wS1u1mVG4GMOoCqDgeGGB75sfRHT08Pi3V8Qby6KtKB8sKL/AFdunooPP1P1xmgtOPWlKUEF1X1SLJESJPGupjstrVc5kbIyzEfKig7ix4AFUvWI7RfeF1y7mnuI4fGEDB4bM7xtT3SAcTFXITL7m3YOBUnoSXN093fw+B4zzvaQNcb2SC0t5CrEKuGZmcM5XIydvIxVai03Vdc9z1LdYyCGaRoLM7oEAUgCR3+NiWeNW2HsMc8mg6Z0dFKmm2izqyyrbQrIr/MGEaghvXipiqZ/1h12P+s0WGQfW2vIgf8ALIoz+dfR64vU5m0HUgPrC1tcH/Kr5oLB1BrK2VrJO6SOI13FIhuc8gceQHPJPAGSe1VvpDR57mf+kr8xmZkKW1vEwlitYW7gOOHkbzYfYccDL+0yzKlbiz1OPIIaO4s5zkHgghQwIIqupcdJSuTFcLZyE8+DJdaaQfVfhUflQdVzRmAGScAcknsB61UI+gzgNBrGsKDgqfeUnUgjg/pEbIqt9TdGwwvGLxbm+NyxhW7uL24hxcPuMcTRRrsjjYDYGAPJAK4OaCS1zW5dZkex01mECuEvdSQ4RU7vBbkfO5GASOAD55zXi1jHqN4unQoI9P00xGeMggzyqMww7TyYhjcWPzH68Gtf2baubSSG0GTa3AnNsJNnjW09ucXNrMVAD4OSH7kffi09RdEJdTLc21xLaXajb71bhTvT9iZG+GQfftgUFmFAwqlN0HfT8XuuXskf/DtUhsdw+jMgJIqtR9OaT4wisVvtPuw7wpdb3OLlBvEUwMjB96fpBkYdScHIIAdbpVe6D6he/sI5ZgolBeKZV7CWJyjEehxn8asNApSlApSlArT1PWLe1Tfczwwr23zOsYJ+gLHmtyuL6frllPLJd3kcV1dPPchbe5OVsLK1yXLxEHY2xc/LlmYDI+I0HW9L1u1u13W1xDMo7tC6SAffaePxqre0+2WGBL+OdILizJaJ5MhZVb57ZwOWDjgAcg/Tk18WnQWn38MdzJY+5zSLvU2cjwSKrcpvMe1d+3BIwcHjJxmvn/qfo9jMk17eSSOh3RHVLvxAh8mRXIGfXB7UHnqOlXZaLVdOg8O5eBfetPmIHvEeAQpZeBKvk3mMA/QzOhe0TTruMH3iOGT5XtrllhljfzRlcjJBB7VD9X9fW8kcVvpuoWpmuZ0gM0UkcjQRtkySgA9wBgZ82FVfpvTYJ2hit7PT2W5M0qy3cHvU/ulu/htPO7tl5JpCMAYCDJ5oOyBgRkHI7gjtj65qE6tTTp7WSG/mgSJxyZJI4ipHKsrMeGB5BqMX2T6QODbOV5xG090UUE52qm/AHPbFQb3HTtpM8dtpXvMsR2v7lZm72P8AsGQjAb8eKCU9nHUFxOZoHmjvIYNqx6nHuXxQc4SRSPicAcspIPGee94qmJ1nfEfoNAv9v6ole0t/9Jf4ayNa6gl+TSrOH1ubvxPzESUFyrn0enazZXt7NbWlncR3EwlG+dopSqxhVQZXAxg9+Oa3ynUr8btFhH7Si8nb7gHaK8bno3VbpfDvdZ/QtxJDZW6W7OvmvjFiyg9uBQaHSKSa3c+/3aBILaV47SyUiRBKuBJcu4+GRtxIBHAwSPqej1q6ZpkNrCkMEapHGu1EXsB/M+eT3JraoFKUoOdQ6d4U9xpc0rRRXM5u7aQZHjQPIJLq0DAjDA7hwc7JM19Q9JzpfTvpDJYRxbUaJo2e3u5iiuW8HICKqsq705Lbv2ebf1D07Bfw+HOG4YPHLGdksUi/LJE45Vh9fzzUGNK1+EbYtQsbhR2a9t5Ekx5AtC4DH1wM0Hho/X1wVY3WnzsiyPGLzTle7gkMZ2sVTAlA3ZXO0jKnmpbT+vdNnZUW5VHcZVLhZLZm9FEqruP2zUZbaf1BEgSN9DVFG1YlhvFUD6DD8flXxdW2uvHsuLPQrmPzh3XKLx24kRloLsDXhd2EMylZYo5ARgrIquCPoQRXLpxfWGZIdNvLEDki0lXU7E88+JaAh40x3aIKR357VdOiOt7fVYS0bIJUO2WFWD7T5Mh7sh7g4H0OCCKCNh6R1LT8rpN5CYMkrY6grukWTkrFMh3quf1SDitTWdB6g1BUinfS7dFljlMkHvFw+6Jg6AK6qPmA8xxXQqUFC0/2QWZ3PqDPeSvJLK24yQwrJK+52jhVsITgc5OcVuN7JdJHMMMsDeUttPcxOp+o+Mj8xVxpQUqPTeobX4IbqxvIx8r36zQzgfRmiBWT7kZNRbey+7vJnk1O7gKTTRTTW1pHIgJgRo4kSZn3Ku1jk43HPeuk0oNTS9KgtIVht4kjjQYWNBgDzP3JPOTya26UoFKUoFKUoFVjqX2fWl++9jLBKVeN5rUxxPLFIArxykqRIpA8xx5VZ6UFJj6K1REEUevTiFQEUG2tmmCAYA8bvnH62M1v6X7OdNgyz263ErHL3V8FupnP1LuOPwAqz0oIi76R0+ZCkllaspxwYox27dhmqsnsoa2lSXT9UvIHjVo0WYR3USwsd3hBCF+ENyMk8gV0ClBTH6K1Cf4bzXLpozwY7SKCy3D6F1y2D6VZdG0S3soFhtYljjXsi57+ZYnlifqea3qUGKzSlApSlApSlBilZpQKUpQKUpQYrSg0S1jmadLeBZmUq06IiyMpIJDMBk8gH8BSlBvUpSgxWaxSgzWKUoFKUoFKUoFKUoM1ilKDNYpSgzSlKBSlKBSlKBSlKBWKUoFKUoP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zh-CN" altLang="en-US"/>
          </a:p>
        </p:txBody>
      </p:sp>
      <p:sp>
        <p:nvSpPr>
          <p:cNvPr id="4100" name="AutoShape 4" descr="data:image/jpeg;base64,/9j/4AAQSkZJRgABAQAAAQABAAD/2wCEAAkGBg8PDxQUDw8PFBQVFBUUFA8PFhAQFBUUFhUVFxUVFBUYHCYeFxwkGRcYHzsiIycqLSwsFx4xNTEqNiYrLCkBCQoKBQUFDQUFDSkYEhgpKSkpKSkpKSkpKSkpKSkpKSkpKSkpKSkpKSkpKSkpKSkpKSkpKSkpKSkpKSkpKSkpKf/AABEIAMQBAQMBIgACEQEDEQH/xAAcAAEAAgMBAQEAAAAAAAAAAAAABQYBBAcDAgj/xABKEAACAQMDAgMGAgYHBAcJAAABAgMABBEFEiEGMRNBYQcUIjJRcYGRI0JSgqHBFTM0YnKSoiRDU2MIFjWDsbPwFyUmRUZUVWRz/8QAFAEBAAAAAAAAAAAAAAAAAAAAAP/EABQRAQAAAAAAAAAAAAAAAAAAAAD/2gAMAwEAAhEDEQA/AO4UpSgUpVe671eW1sXNuQJ5Xjt4CfKWd1jVv3dxb92gan1gqTNb2sEt3cLjfFBsVIs9vHmchI8/TlvSvDdrz/EBpUI8oX96uG/elUoAfspqW6f0GGxt1hhBwMlnbl5JDy8sjd2ZjySf5VJUFWj6sntpFj1W3SAOQqXsDtLas57I7MqtCx8twwf2qtNeN5ZxzRtHKiujgqyOAysp4IIPcVVNHnk0y6Syndntpc+43EhLMjKMmzkc9yByhPJUEckUFxpUR1H1HHYxqzLJJJI4jht4QGklkOcKg7dgSSeABmoaHS9cnHiyahDaueRZRwRXMSL5LJIxDyN9SpUd8CguFKrOldS3CXC2upQxxzOGMM8BZre42jLBN3xRuBzsbPAyCas1ApSlApSlApSlApSlApUF1P1A9t4UVtEst1cMywxMdiAKMySysORGgxnHJJAHeo8dETTDde6pfvIf1bSQ2MKHy8OOPk4+rs2cc0FtpVPsdYu9PuI7bUZFmimYx22o4CMz91guV+USEZw44bHbNbfVutzK0dpZEe93Gdr43C3hHEly4/u5woPzMQPI0GdW6nkM5tdOiWa4UAyu5It7YHsZ2HJY9xGvxHvwOa+F6d1NuZNZlDfS3trOOMH7SK7EfdqltB0KGxgWKEHAyzOx3PJI3LySN3Z2PJP8qkaCpyXur2Q3TRwX0K/M1orW90FHdhCzMkp9FZT9AasGk6tBdwpNbyB43GVcZ+xBB5BB4IPIIrcqnWEYs9ckijG2K9tzc7P1RcxOElZR5F0dSfqVzQXGlKUClKUClYpQZpSlAqne01vDgtJm/q7fULSaY+QjDlCx9AXU/hVxrU1XTI7qCSGYZSVGjYdjtYYOD5H1oNoGs1QtC6mk0wpY6uSuMR2upEfoLhBwiyN/u5QBghu+M58zfBQZqJ1/SYL+CS3dsH4SHXiSKQfFFKh7hgRkH0I+tS1aNxaKJlm8TZtVkcHAV1JBUNnzVuQf7zDzoOYdP65eXF8zSQxTahEGtI4mYrDaxxALc3cpUEqZZeAAMlQADjmrjqGpanYRG4uns7iCMbpkt4preWOPjc8ZaVxJtGTtO0kA4OeKjdRuxp2rmaG2e4XUIxGVtvBL+82wJHxOyrhoSTjPeKt68gv9VUwzW7WVo3EwkeN7mdD3iURkrCh7FixYg4AHeg+/aZgaeJl/rILi1mhP/MFxGoA/xK7L9mq21Sr65GqXkdtb4NtZzRy3M45RpojujtYz2YhsMx5xtA7mrrQKUpQKUpQKUpQKUpQVP/6h+Py00eF+NyfGx68Rfhiva+ubm7vpLaC4a3jgiieWWJY3md5jJsRDIGVFCxkk7STuAGMV9dW6RcForuy5ubbfthYhVuIZNviwE/qkhQVbyYD61pRqmphb7TbgwXKgxOJUyDtJJtryHIIKtnkEMuSQSDyEb1tptzb2knvN1JdWTjbMZkiFza5I2XMTxBQ4STaxUrkDkHitz2fxOlkb+/bdcXKJI74PEKjEEaL3GR8WByWkPnUR1rr94Eis9ROnW8d24jluIrmTIgTDzfDJGu0MgKfNnLgc1arLqLSr944re8gkaNhKsMTjnwwQuV8wpIb0KqfKgsanI7Y9D5VmlKBVMuH956hiCciytJWlYeT3RQRxn12IWr01/rkiY2mmRe93n6wBxBbg8brmTsv+EcnGOKkOj+mDYxP4spmuJnM1zcEY8SQjGFHkijgD6fegn6UpQKUpQKUpQKUpQKUpQa2o6bDcxNFPGkkbjDRuAwI/9eflVNXp7U9K/wCzJPe7Uf8Ay68fbJGPpb3B8v7r8Cr3Sgqen+0izaRYbtZrKdiAIL5DFuJ4/Ry/I4J7YPNWDVNHt7tAlzBFMgYMEmVZF3DIBwfPk/nVYsIxq18074a0s5GjtUPKy3K/DLcHyIQ5RfUMfpVzoKxc+zXSX2lbKKFlbcstputZFbBGQ8RU+dQPVOmalaxBffriWw3g3MiANqEUGPiCyjHiJnksB4gXPzVbNf1p4Xght1Rp7h2VBJnYkaLulmcDkqowMAjLOoyM5rSj07WY1kPv1nOxOUjltXgQDPyl45SR9yG8+/kEvoVnbQ20SWaxiAIDF4WChU8hgf1s5znzzmt+uUaZqN/bT+BptuyyZZ59Huw3gW4OczW12CAInfsuCCS2AuDi4Wes30N3DBfe6MLhZfDktRMm2SJQ7IwkZtwKliGBHy9uaCz0pSgUpSgUpSgUpWKDNc8u9J/pHU2l06SS1WLdDeahb7QblsY8BFIKsyecpB2nAGSOJHWepbi5s7l7FVjhRJANQlk2cJkSywRhTvCgNhmKgkZHHNNG0e7bTrcWk4sQEDRQCKOfEZGY1uDJyzn5mK7eWYZ8yExpHR1haENDbReJ53Eg8WdiRglpny5J58/OpgKPoKgulOpHuhJFcRiK7t2CXEAJK5YZSWInvG4BI8+4PbJn6CudS9aR2UscC29zcXEwYxQW6fMF+YmRiFUDueSQOcVFSaPrOpcXkyWFue9rZN4ly4/ZkuSMIP8AAKnuq+nhe2+1W8OaNhLb3A7xTr8jeo8iPMEis9J6977arI67JVLRTw+cU8Z2yp+fI9CKDY0Pp+1sYRFaQpEg5wo5Y/tOx5ZvUkmpGlKBSlKBSlKBSlKBSlKBSlKBUR1dfm3066lVtrR28zq30YRsV/1YqXqre1BGOjXm0E4iywHfYrqZP9Aagk+k9PFtYW0QXbsgiUjsd2wFs+pbJ+5qWrzglV1VkIKsAykdiCMgj8K9KCo9Q3ItNUtrmc4gaGS08U/LDNJJG6tIf1VcR7N3YELnvVtByOK8rq0jmRklRHRhhkcBlYHyIPBFVsezayUYikv4o/8AgQXd3HEB9AgfCj0FBFabcyDXGFxdQO0FtMJJAEgAS4mR7eDbnLFEiZi398fXJ8ukrT3u/EsdxPcWtkZ1iurh/Ea4up+JSjAAGKNPgGBjLHFTsfsz0dVwbCB+cl5g00hP1aRyWP519z9JyRNv067ktjgYtmAntDjsPAbmMY4/RMn2oLJSqrJ1fPZqf6Ts5I1UEm7tN11bkAZJYKPEi/eXH96ueSf9IadzI1vpe6KPBZ2eQlUJwGkKoVTJwO+M+ZoO20qo9Ce0uz1hSIsxzKMvbSEFgOPiQjh1ye/ceYGRVuoFKhOr+rbfS7Uz3JOM7URcFpHIJCrnjsCcngAGuSdW+1fXLQRyOLG3E3xJY/11wkeAVeYH5c/h9hQd2rxu0JjcAgEqwDHsCQcE1zfoH2mahq1sRFZRNOjbZJ2kENsoYZRiuWkLcH4VGOPmGcVZx0a1z8WqXL3P/wCtHut7RfPHgq2Zf+9ZvsKDm0WtWn9EXEHvspujaR2I00N4qeLbjYxt1iBDiUgneM9zkjHHTOj44WSa6hu3nS6k8YbzgQqFCiELn4duCCDg8c9qn4LSONQsaIqqMKqAKFH0UDsPQVB3/s+0u4lMstjAzscu2Coc/V1UhXPqQaCP6NVrm9vb4qyxSmO3ttwKl4YA2Zhnuruxx6CrjXnBAkaKkaqqqAqogCqqgYAUDgADyr0oFVTpv9Hqupx9gzWtyq+REkHhsw9S8Jz+FWuqnpD+Lrl66fJFbWtu58jLulmIH+FJFH71BbKUpQKUpQKUpQYpWaUClKUClKUCvK5t1lRkdQyupVlPYqwIIP3Br1pQVP2d3TJA9lMxM1i/gEnu8He2l+zRYH3Q1bKq3VWiTrKt9p4BuYl2SQE7Vu4O5hY+Tg8q3keDwaleneoYb+DxYd4wxR45FaOSORcb45FPIYZoJSlcn6x9quq6bdSo+lKYFciOc+PtdPJ/EAKDI8vLtW/0p7crC9bZPHJatx8chDwcnAzKANnPGWAHPeg6TSsA5rNBqavp4ubeWFiQJY3iLDuA6lSR+dfljWjeaXBc6ZcQgeJNHL4vxLu8PIDIezowwfTnzr9Y1R+qLaLVdRgsjHHJFbFbq7Zgr47iG3zzgucsR+yvrQcO9jcEza3a+FkYZ2fvxF4b78+hyB9yK/VNaGk9P2lmCLW2ghz38FEjz9yBk/jUhQco/wCkHoNxcWcEkKO6wyP4ioCxCuow5A5wCuM+W6uFut7qd1yJbi4k2g7QXdtoVRkAeQAGTxxzX7LqqdbWUkXhX9shaW0JMkSDma1fHjx48yAA49U9aDV9lPQx0mx2y48eUiSbBBCnGFjBHB2jz8yW8sVda1NL1SG6hSW3kWSNxlXQ5BH8j6HkVt0CviaZUUs7BVUFmY8AKBkkn6AV9VStY1NdWuX0+2cGGPadQmQ5G3PFohH6zkEMfJQw7ngJ/pTVJbuyhnmRUaVS4VcgeGzMYjgkkEx7SfU1L15krGvO1VUeiqqgfkABWfFXbuBGMZyORjGc/lQaWv61FZWstxMfgjQsR5sf1UX1Y4UepqN6E0eS2swbj+0XDvc3HpNMdxX91dqfu1EaNFJrUsV5cIUsoyJLO0baWlcdrmcAkcfqp5dz63mgUpSgUpSgUpSgxSs0oFKUoFKUoFK87i5SNGeR1RFBZnchVUDuSTwBVYHWM91/2ZZSToeBeXDe6Wx9ULAySj1VMHyNBN69rMdlay3Ex+CJGcjzOBwo9ScD7kVF9A6VLBZBrj+0XDvdXHliWbDFceW1dq/u14HpO6uyp1S8EiBlk9ytYxBblkYMviMxaSUBgDgkAkdqtdBRdd19NN1bMjyNBc2+64QB5BbeCyxpcsBnbE2/YfVQfrWdS6Wig3XelQQSLKn+1WMewwXsOCfgAyolGSQRw2SD3zWxp/x9QXmRnbY2qcjgBpJmK/j3rYf2eWqsWtJryz3EsyWMzRREnufBYNGPwUUEXoFreLAr6NdW01m/MdtqAn3wYJ3RJKhLAA5Xa4JTHnjBlTq+tf8A4q0PqL7j/wAjNSOhaDBp0DqkkhUu80ktw+9i7/E7sTgL2zwAO5rU0Pr/AE6+l8K3n3OQWVXSWLxFHdoi6gSD7UGpLY63dArLPZ2UbfN7p4tzcBfMLLIFRT/eCHHlU1oPTtvYxGO3QgMxd3ctJJI57vI7cux+prz13qu0sdonl+N/6uCNWlmk/wAESAs33xj1qIb2gMjRmfTNQhilljhWaYW4+ORtqbohIXGSfpkfSgt1KUoFKUoKxddCxrK01hcTWMr8ye7CNoZD+1JA6lC394AH1rC6bri8DULBx+1LZyKx++ycLn7AVaKUFJ1zS7tbaabU9SkMMUbyPbafGbJXVVJKtJueU57YVl71t+z7Q4dP05CRCjSj3iZk2rGGkAbapzjYi4Qc9lz5mrS6BgQwBBGCDyCD3BHnVaX2aaOG3e4QHnIRgzRgn6RElB+AoK91p1fHdxCO3V3sfGhivtQjwIvCeRUaKFv95kkBmXIVSR3PHRkjAAAAAAwAOAAOwAqn+1S3VNCu1jVVVYl2qu1AAskZwo4A7dqt8TZUfYd/tQU/ogmzubrTWztib3m0z52szElB/wDzl3L+Iq51E630xbXhVpQ6yJnw7iB5IJo899siEHB+hyPSos6dq9r/AGe6hvIx/ub8eDNgeQuYhtJ/xR/jQWqlQWi9WxXEhhlSS2ugMtZ3G0OR+3EwJWZP7yE+uKnaBSlKBSlKBSlKBSlKBUP1T1ElhbmQqZJGIjgt1+eaZuEjX7nufIAmpK8u0hjeSRgqRqzux7BVBZj+ABqndH2UmoTLql4pG4EWNq3aCBuPFI7GWQc58lIH2DbtOjpLgrLq8/vLghls0GyzibyxH3mI/akJ9AKtYGKzUD1TrUkHu8Vvt8e5uEiTcNwVBmSeQr57Ylb8StBudRa0tlaS3DKWEa7gikAsxICqCe2WIH41EppmsyfG9/bQt/8Abw24niX/ABO7K7n1G0elZ9pqqdGvd3lAzDuMOuGQ/wCYLVhtGYxoW+YqpP3IGf40HOJ7u/07WoJ75Lcw3aLYtcWxdUMoZ3gZonyUbuvzMME88YrptRHVXTkeo2klvISocArIuN0bqQyOvqCB+GR51UOmNZ166E0Jm0tJbWXwJjJFcvISACsuBIFIdfiB48+KCe9p02zRr05x/s7rkcfNhcfxxUP1LoV94ulmwiixbxyrvkO2OBngSNZGHdlVd/wjucA1Jr0XcXDD+ktRluUBDe6RRx2luxUggSKuXkGQDhmwcciprqaeKOxuWmLCNYJS5Q4bb4bbtp/ax29aCiaALs+JLpFvDcM77ZdZ1WRwbllJDeDHGNwiUjAwQvHAPet/oCwOoxQ6hfTSzzBpfDiO1LaBkd4y0Ea8MeDh2ycfSoGfpXV10RTLrIgjjtVJt1gjiVY1jz4TzIQ5O3C5GMnPfNdC6K2/0baFIFgBt4mEC5wm5QcDPPnnnnnnmgm6UpQKUpQKUpQKrere0TS7S493uLtElG3cpWQqu7lQ7hSqZHPJHHNWSuaa1fW+k3t0upKGsdSKt4uN+yTwxHJHKo+LYQNwYDj+IDY9ok02ozwaZZvFl9t1dO4LolvG6lAwU873xxkZ2jkA5qdHRsrjNxqmpO31hkS0QHy2pCowB9GLeuap3TFtPoviSwWr6laXGxkvrR/FuRCi7Yo3iY/GFXgbCP5Do2ga/Bf26z27Eo2R8QKsrKcMrKexBoIvp68uY7yezuZ/H8OKGeKdkSOQpI0qFJQgCkgx53ADIbkVZaqWica5qIbuYLEoT+xicED03ZNbOs6lLa6laEuxt7kPatGcbUnAMsLj1YCRD+79KCT1rp+2vYwlzErgHcp5V0b9qN1wyN6giq9puoTadeLZ3k0ksE4/2K7nIL+IPmtZpBjc2PiVjywyMkirlUb1DoEF/bPBcLlWHDDhkYfK6H9VlPINBJUqqdCazcOJ7S9YNc2cgjeUceNGy7oZseRZO/qD9atVB53N0kSM8jqiKCWdyFVQO5YngCo3Qeq7O/MgtJfFERUO6rIEy2SFV2ADHAzgdsj61U+obkXXv1xNhrXTlkWG3bmOW7ij3vLKvZwjFYwpyMhj3q2dKaStrZQRgfEI1aRu5eVgGlkY+bM5JJ9aCXpWKUGaUpQUr2mXDTRQ6fEcSX8vhEjulumHuJP8ox+9VxghVEVUGFUBVA8gBgD8qpujr7z1BeynkWkEFpH9A0uZpSPX5RmrtQKp8p8bqJFb5bWwaRB/zLibYzf5I8fjVwqnWbf/ABHcD66dbkfYTy/zNBn2onfYpbD5ru6trYfZpVdz9tiNVvFQPU/TD3j28kVy8Ets7vEdkc0ZZ12EyRt82FyBgjG41Gp0pqcwKX2rFofNLOFbOSQHurygkqvlhMEjuaCzS6rboxV54VYd1Z0Uj7gmqJr15cWuuwyWEUM5vrV43iaURKz2xDhy4VuRG23nuDVli9n+kImBplicD9aCGRj92cEk+pNUDfpE5YQ9MS+IkpgKt7naAT4z4e7xRyQc8A5HbNBcHTqC54zp9ih7uhkvpv3QypGPxzWpqWg6/exPBc3WlxQyKySNbwzyyMjDBAErbRx517+z/pWa0eeaWMWyy7Fj0+OaS4SJUz8bOxILsT+rgAAVdKCnWnswtQIxdXF9eCPbtjvZ3liDL+t4Qwp+zZFXACs0oFKUoFKUoFKUoNbUb1YIXkdlVUVmLOyoowM8seAPU1yHou7sJygnsnv9VnZmuxcx/wBnXfgljMNkcaqQAEBJ7elXrrMe9XNlY91llNxcLwQbe2w+1h9GmMS/gagrnWv6L1i+lubW8l95W2W0e3iaYMscZDwqRwrb8nHn3oOiWlnHDGscUaIijCxxgIqj6ADgVTulcWmr6hafKsxjv4F+viDZcY/7xR2+taV71prVrCl1eafZxW3iR+KqyyNcRRyOEBYY27l3DP8ALysvUXSEV88Uvj3ME0IYJcWjiN9j43IcqQynAOCKCNv2936gtnJ+G7s5bf08SBxMn47Gf8qz7Vvg0t5l+e3mt7iM/R0nT+TEfjXvYez6COWOWa61C5eF98Xvdw8gjc5yyqoUHufmzwcduK1Pa9Mo0a4QsN0nhIiZG5mM0fCjuTjniguYNZqPvddtLfAuLq3iOO00sUZ/JiK97LU4JxmCaKUftROkg/NSaCodQ/8Au/V7W8HEN0BY3P0D5LW0h/eymT5VeKrXtI0z3nSbtB8yxNKhHcPD+lXHrlP41KdP6n71ZwTj/ewxyfiyBiPzJoKT0hpV3e6TcxyvbrDdC9EewSGYSTTzbnlYnbgE9gOwHNWrorVzdWMTONsqDwZ4z3SeL4JVP7wz9iKq3S0dhp0l173cGKS2uZUQ3FxKI/BuMzQ+FCW2co5HCk5VqmNPb3TWZou0d9ELqL6ePCBHcAD6shib8DQW2lZpQKwazUT1bfm30+6lB5jt5nH3EbY/jiggfZifGjvLoD4bq+nkjx2MaYiVvxKE1O63oLXbIGuriOFQ2+C3YwGVjjbvlUhwoG74VIznk8Yrw6D08W+lWceMbbeIn/EyBm/1ManqCs/+zjS+4t2Df8RZrpX++8Sbv41TevtCl08pdJe3CqgIivJiZpLeQBmSKZ+81vJlk+PcUdhyQxFdYqO6i0dL2znt3AxLE6c+RI+FvuGwfwoKhpftSMUUZ1iznsy6qwuQjS2rbgCMOuShwflbt9asOm9eaXcyLHBfW0kjEhY1cbmIBY4HnwDWOhdWN7pltLJyzxBZM45kTMcmR/iU16650dZXsPhSwhcMHSSDEMkcg+V0deQwzQePX2pzWul3M1vKkUkcRdJJArDII4weCSPhGfMiqDr2lvZ2Gnzjx7m4n1Ozu5S5RZJJjE5WNRwqdgg+n8Kttv7NUaSNr6+vb5YiDHBdMnhBh2Z0UDxGH1bP418e0w5GnIvzNqlpgeil2Y/YAUE/011JBqEHiwbxhikkUo2SRSL80ci/qsKlqpOkqIOoryNOFuLOC6ZfLxUkaEsB9SMZ+tXagVis0oFKUoFKUoFYJwKzUL1n439G3fu6s0ptpgipy24owG31oIHpu6a5uJtWmKxW3gNDbqc592jkaRriQntuKkgD9UDOeKiLPqC51TVdOZ7dYbX/AGm6twzEzSIkXhLLIvZATKCAOcZ9Ca7qGppJpeoJFK4VV02zhhbfEUtyIQzCNsH4naUE452ir5q4WDXNMAXCPb3dugHZWVY3A/ypigsnUGix3tpNby5CyxshIxlc9mHqDg/hVTsuptQ0xRBqVjc3KoAsd/p0ZnWRAMAzRZ3RvjGe4J7VfaUFIf2hXE/w6dpF/K/7d2nuUKerO/J+wFVK10e/vdYeO/c+8RhHM0GVgtbR0ViLQnkTSSFo/EPKhHIOcY7HVR6APjSahct80t9LED9IrYCGNf4Mf3qCX0/pHT7cYis7Zfq3hozt6u7Asx9STXxP0bYtNHMkCRTRurLNbgQOcHJRymN6EcFWyCCam6UHhe2izRPG3yujI32YFT/A1V/ZXds2mRxSf1lq8tpIBxhoHKj/AEbat9Uroz9HqmrwDsJ4LgD1uIAWP+ZP4UHz1VA9rqlrdwW8M0k6NY4lYRbX+KaJ/E2sV+FJVOBk5FefU81wkulXFxHDHKt+LcrDI8yeHcxvGfiZFJPCnt5Vvdf+KW08QeH4pv0KeLu2fDb3JYtt5xtz2+tR/XKXPudqbowGRdTsjm3EgQr4wA4ckg8nzoL3mlfdKDFVb2nybdFvT/yGH54H86tNVf2nWzSaNeqvfwGb8Ew5/gpoJ7SlxbxD6RoP9IrarwsSPCTHbYuD6bRivegV5zyhFZm7KCxPoBk16VUfaVqjpZ+7Qf2i9b3WFfMeJxLIfoFj3HPlkUHz7JYyNFtSwwXEkmPSSaRx/AirhWppWnJbW8UMfyRRpGv2RQo/8K26BVL6j/Ta5pkI5EKXV24+yCKM/wCZjVzJrn/TGpRS3F/q87hbcD3a2lfge7QHMki/UPLkjzyMUG5B8XU8hHZNLjVvu1yzAH8BV1qm+z21lmNxqM6Mj3rq0UTcGO1jBWAEeRIJY/cVcqBSlKBSlKBSlKBSlKDn/tj0K3bT5Lo28bTwGFlm2jxAizx7hnzG0twfqa2vaPIIxp92CNsF/AzOPKGbdG5z9PiWrZqenR3MEkMoykqNG4/usCDj15qh6LCbqyudF1A4uIYTGkjA4mt+1vcp9dpCA/Qrz3OA6LWarHs+19ruyCz8XNuTbXUZPxCaL4Sx9GADZ9T9Ks9AqmezRtov4T3i1K6GPPbIyyIfxDH8qudUa9f+jNbWVuLfUlSF2PZLyIHwifpvjyv3FBeaUpQKpegcdQamPrBYn8lkFXSuZXWq3ceu6gLC0NxMba1T4mWOGNsOwMzk/RhhRy3Pbk0Ex1Jate6tbQRTywm2gnuXlg8MujS7YYl+NWUEr4p7ZwD2rX6gD3F9pli8nivE6311KFCDbACsbMgJC75T2H0qPsWs7SyXVLg3DXYll8VsKk09wS1u1mVG4GMOoCqDgeGGB75sfRHT08Pi3V8Qby6KtKB8sKL/AFdunooPP1P1xmgtOPWlKUEF1X1SLJESJPGupjstrVc5kbIyzEfKig7ix4AFUvWI7RfeF1y7mnuI4fGEDB4bM7xtT3SAcTFXITL7m3YOBUnoSXN093fw+B4zzvaQNcb2SC0t5CrEKuGZmcM5XIydvIxVai03Vdc9z1LdYyCGaRoLM7oEAUgCR3+NiWeNW2HsMc8mg6Z0dFKmm2izqyyrbQrIr/MGEaghvXipiqZ/1h12P+s0WGQfW2vIgf8ALIoz+dfR64vU5m0HUgPrC1tcH/Kr5oLB1BrK2VrJO6SOI13FIhuc8gceQHPJPAGSe1VvpDR57mf+kr8xmZkKW1vEwlitYW7gOOHkbzYfYccDL+0yzKlbiz1OPIIaO4s5zkHgghQwIIqupcdJSuTFcLZyE8+DJdaaQfVfhUflQdVzRmAGScAcknsB61UI+gzgNBrGsKDgqfeUnUgjg/pEbIqt9TdGwwvGLxbm+NyxhW7uL24hxcPuMcTRRrsjjYDYGAPJAK4OaCS1zW5dZkex01mECuEvdSQ4RU7vBbkfO5GASOAD55zXi1jHqN4unQoI9P00xGeMggzyqMww7TyYhjcWPzH68Gtf2baubSSG0GTa3AnNsJNnjW09ucXNrMVAD4OSH7kffi09RdEJdTLc21xLaXajb71bhTvT9iZG+GQfftgUFmFAwqlN0HfT8XuuXskf/DtUhsdw+jMgJIqtR9OaT4wisVvtPuw7wpdb3OLlBvEUwMjB96fpBkYdScHIIAdbpVe6D6he/sI5ZgolBeKZV7CWJyjEehxn8asNApSlApSlArT1PWLe1Tfczwwr23zOsYJ+gLHmtyuL6frllPLJd3kcV1dPPchbe5OVsLK1yXLxEHY2xc/LlmYDI+I0HW9L1u1u13W1xDMo7tC6SAffaePxqre0+2WGBL+OdILizJaJ5MhZVb57ZwOWDjgAcg/Tk18WnQWn38MdzJY+5zSLvU2cjwSKrcpvMe1d+3BIwcHjJxmvn/qfo9jMk17eSSOh3RHVLvxAh8mRXIGfXB7UHnqOlXZaLVdOg8O5eBfetPmIHvEeAQpZeBKvk3mMA/QzOhe0TTruMH3iOGT5XtrllhljfzRlcjJBB7VD9X9fW8kcVvpuoWpmuZ0gM0UkcjQRtkySgA9wBgZ82FVfpvTYJ2hit7PT2W5M0qy3cHvU/ulu/htPO7tl5JpCMAYCDJ5oOyBgRkHI7gjtj65qE6tTTp7WSG/mgSJxyZJI4ipHKsrMeGB5BqMX2T6QODbOV5xG090UUE52qm/AHPbFQb3HTtpM8dtpXvMsR2v7lZm72P8AsGQjAb8eKCU9nHUFxOZoHmjvIYNqx6nHuXxQc4SRSPicAcspIPGee94qmJ1nfEfoNAv9v6ole0t/9Jf4ayNa6gl+TSrOH1ubvxPzESUFyrn0enazZXt7NbWlncR3EwlG+dopSqxhVQZXAxg9+Oa3ynUr8btFhH7Si8nb7gHaK8bno3VbpfDvdZ/QtxJDZW6W7OvmvjFiyg9uBQaHSKSa3c+/3aBILaV47SyUiRBKuBJcu4+GRtxIBHAwSPqej1q6ZpkNrCkMEapHGu1EXsB/M+eT3JraoFKUoOdQ6d4U9xpc0rRRXM5u7aQZHjQPIJLq0DAjDA7hwc7JM19Q9JzpfTvpDJYRxbUaJo2e3u5iiuW8HICKqsq705Lbv2ebf1D07Bfw+HOG4YPHLGdksUi/LJE45Vh9fzzUGNK1+EbYtQsbhR2a9t5Ekx5AtC4DH1wM0Hho/X1wVY3WnzsiyPGLzTle7gkMZ2sVTAlA3ZXO0jKnmpbT+vdNnZUW5VHcZVLhZLZm9FEqruP2zUZbaf1BEgSN9DVFG1YlhvFUD6DD8flXxdW2uvHsuLPQrmPzh3XKLx24kRloLsDXhd2EMylZYo5ARgrIquCPoQRXLpxfWGZIdNvLEDki0lXU7E88+JaAh40x3aIKR357VdOiOt7fVYS0bIJUO2WFWD7T5Mh7sh7g4H0OCCKCNh6R1LT8rpN5CYMkrY6grukWTkrFMh3quf1SDitTWdB6g1BUinfS7dFljlMkHvFw+6Jg6AK6qPmA8xxXQqUFC0/2QWZ3PqDPeSvJLK24yQwrJK+52jhVsITgc5OcVuN7JdJHMMMsDeUttPcxOp+o+Mj8xVxpQUqPTeobX4IbqxvIx8r36zQzgfRmiBWT7kZNRbey+7vJnk1O7gKTTRTTW1pHIgJgRo4kSZn3Ku1jk43HPeuk0oNTS9KgtIVht4kjjQYWNBgDzP3JPOTya26UoFKUoFKUoFVjqX2fWl++9jLBKVeN5rUxxPLFIArxykqRIpA8xx5VZ6UFJj6K1REEUevTiFQEUG2tmmCAYA8bvnH62M1v6X7OdNgyz263ErHL3V8FupnP1LuOPwAqz0oIi76R0+ZCkllaspxwYox27dhmqsnsoa2lSXT9UvIHjVo0WYR3USwsd3hBCF+ENyMk8gV0ClBTH6K1Cf4bzXLpozwY7SKCy3D6F1y2D6VZdG0S3soFhtYljjXsi57+ZYnlifqea3qUGKzSlApSlApSlBilZpQKUpQKUpQYrSg0S1jmadLeBZmUq06IiyMpIJDMBk8gH8BSlBvUpSgxWaxSgzWKUoFKUoFKUoFKUoM1ilKDNYpSgzSlKBSlKBSlKBSlKBWKUoFKUoP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zh-CN" altLang="en-US"/>
          </a:p>
        </p:txBody>
      </p:sp>
      <p:sp>
        <p:nvSpPr>
          <p:cNvPr id="4102" name="AutoShape 6" descr="data:image/jpeg;base64,/9j/4AAQSkZJRgABAQAAAQABAAD/2wCEAAkGBg8PDxQUDw8PFBQVFBUUFA8PFhAQFBUUFhUVFxUVFBUYHCYeFxwkGRcYHzsiIycqLSwsFx4xNTEqNiYrLCkBCQoKBQUFDQUFDSkYEhgpKSkpKSkpKSkpKSkpKSkpKSkpKSkpKSkpKSkpKSkpKSkpKSkpKSkpKSkpKSkpKSkpKf/AABEIAMQBAQMBIgACEQEDEQH/xAAcAAEAAgMBAQEAAAAAAAAAAAAABQYBBAcDAgj/xABKEAACAQMDAgMGAgYHBAcJAAABAgMABBEFEiEGMRNBYQcUIjJRcYGRI0JSgqHBFTM0YnKSoiRDU2MIFjWDsbPwFyUmRUZUVWRz/8QAFAEBAAAAAAAAAAAAAAAAAAAAAP/EABQRAQAAAAAAAAAAAAAAAAAAAAD/2gAMAwEAAhEDEQA/AO4UpSgUpVe671eW1sXNuQJ5Xjt4CfKWd1jVv3dxb92gan1gqTNb2sEt3cLjfFBsVIs9vHmchI8/TlvSvDdrz/EBpUI8oX96uG/elUoAfspqW6f0GGxt1hhBwMlnbl5JDy8sjd2ZjySf5VJUFWj6sntpFj1W3SAOQqXsDtLas57I7MqtCx8twwf2qtNeN5ZxzRtHKiujgqyOAysp4IIPcVVNHnk0y6Syndntpc+43EhLMjKMmzkc9yByhPJUEckUFxpUR1H1HHYxqzLJJJI4jht4QGklkOcKg7dgSSeABmoaHS9cnHiyahDaueRZRwRXMSL5LJIxDyN9SpUd8CguFKrOldS3CXC2upQxxzOGMM8BZre42jLBN3xRuBzsbPAyCas1ApSlApSlApSlApSlApUF1P1A9t4UVtEst1cMywxMdiAKMySysORGgxnHJJAHeo8dETTDde6pfvIf1bSQ2MKHy8OOPk4+rs2cc0FtpVPsdYu9PuI7bUZFmimYx22o4CMz91guV+USEZw44bHbNbfVutzK0dpZEe93Gdr43C3hHEly4/u5woPzMQPI0GdW6nkM5tdOiWa4UAyu5It7YHsZ2HJY9xGvxHvwOa+F6d1NuZNZlDfS3trOOMH7SK7EfdqltB0KGxgWKEHAyzOx3PJI3LySN3Z2PJP8qkaCpyXur2Q3TRwX0K/M1orW90FHdhCzMkp9FZT9AasGk6tBdwpNbyB43GVcZ+xBB5BB4IPIIrcqnWEYs9ckijG2K9tzc7P1RcxOElZR5F0dSfqVzQXGlKUClKUClYpQZpSlAqne01vDgtJm/q7fULSaY+QjDlCx9AXU/hVxrU1XTI7qCSGYZSVGjYdjtYYOD5H1oNoGs1QtC6mk0wpY6uSuMR2upEfoLhBwiyN/u5QBghu+M58zfBQZqJ1/SYL+CS3dsH4SHXiSKQfFFKh7hgRkH0I+tS1aNxaKJlm8TZtVkcHAV1JBUNnzVuQf7zDzoOYdP65eXF8zSQxTahEGtI4mYrDaxxALc3cpUEqZZeAAMlQADjmrjqGpanYRG4uns7iCMbpkt4preWOPjc8ZaVxJtGTtO0kA4OeKjdRuxp2rmaG2e4XUIxGVtvBL+82wJHxOyrhoSTjPeKt68gv9VUwzW7WVo3EwkeN7mdD3iURkrCh7FixYg4AHeg+/aZgaeJl/rILi1mhP/MFxGoA/xK7L9mq21Sr65GqXkdtb4NtZzRy3M45RpojujtYz2YhsMx5xtA7mrrQKUpQKUpQKUpQKUpQVP/6h+Py00eF+NyfGx68Rfhiva+ubm7vpLaC4a3jgiieWWJY3md5jJsRDIGVFCxkk7STuAGMV9dW6RcForuy5ubbfthYhVuIZNviwE/qkhQVbyYD61pRqmphb7TbgwXKgxOJUyDtJJtryHIIKtnkEMuSQSDyEb1tptzb2knvN1JdWTjbMZkiFza5I2XMTxBQ4STaxUrkDkHitz2fxOlkb+/bdcXKJI74PEKjEEaL3GR8WByWkPnUR1rr94Eis9ROnW8d24jluIrmTIgTDzfDJGu0MgKfNnLgc1arLqLSr944re8gkaNhKsMTjnwwQuV8wpIb0KqfKgsanI7Y9D5VmlKBVMuH956hiCciytJWlYeT3RQRxn12IWr01/rkiY2mmRe93n6wBxBbg8brmTsv+EcnGOKkOj+mDYxP4spmuJnM1zcEY8SQjGFHkijgD6fegn6UpQKUpQKUpQKUpQKUpQa2o6bDcxNFPGkkbjDRuAwI/9eflVNXp7U9K/wCzJPe7Uf8Ay68fbJGPpb3B8v7r8Cr3Sgqen+0izaRYbtZrKdiAIL5DFuJ4/Ry/I4J7YPNWDVNHt7tAlzBFMgYMEmVZF3DIBwfPk/nVYsIxq18074a0s5GjtUPKy3K/DLcHyIQ5RfUMfpVzoKxc+zXSX2lbKKFlbcstputZFbBGQ8RU+dQPVOmalaxBffriWw3g3MiANqEUGPiCyjHiJnksB4gXPzVbNf1p4Xght1Rp7h2VBJnYkaLulmcDkqowMAjLOoyM5rSj07WY1kPv1nOxOUjltXgQDPyl45SR9yG8+/kEvoVnbQ20SWaxiAIDF4WChU8hgf1s5znzzmt+uUaZqN/bT+BptuyyZZ59Huw3gW4OczW12CAInfsuCCS2AuDi4Wes30N3DBfe6MLhZfDktRMm2SJQ7IwkZtwKliGBHy9uaCz0pSgUpSgUpSgUpWKDNc8u9J/pHU2l06SS1WLdDeahb7QblsY8BFIKsyecpB2nAGSOJHWepbi5s7l7FVjhRJANQlk2cJkSywRhTvCgNhmKgkZHHNNG0e7bTrcWk4sQEDRQCKOfEZGY1uDJyzn5mK7eWYZ8yExpHR1haENDbReJ53Eg8WdiRglpny5J58/OpgKPoKgulOpHuhJFcRiK7t2CXEAJK5YZSWInvG4BI8+4PbJn6CudS9aR2UscC29zcXEwYxQW6fMF+YmRiFUDueSQOcVFSaPrOpcXkyWFue9rZN4ly4/ZkuSMIP8AAKnuq+nhe2+1W8OaNhLb3A7xTr8jeo8iPMEis9J6977arI67JVLRTw+cU8Z2yp+fI9CKDY0Pp+1sYRFaQpEg5wo5Y/tOx5ZvUkmpGlKBSlKBSlKBSlKBSlKBSlKBUR1dfm3066lVtrR28zq30YRsV/1YqXqre1BGOjXm0E4iywHfYrqZP9Aagk+k9PFtYW0QXbsgiUjsd2wFs+pbJ+5qWrzglV1VkIKsAykdiCMgj8K9KCo9Q3ItNUtrmc4gaGS08U/LDNJJG6tIf1VcR7N3YELnvVtByOK8rq0jmRklRHRhhkcBlYHyIPBFVsezayUYikv4o/8AgQXd3HEB9AgfCj0FBFabcyDXGFxdQO0FtMJJAEgAS4mR7eDbnLFEiZi398fXJ8ukrT3u/EsdxPcWtkZ1iurh/Ea4up+JSjAAGKNPgGBjLHFTsfsz0dVwbCB+cl5g00hP1aRyWP519z9JyRNv067ktjgYtmAntDjsPAbmMY4/RMn2oLJSqrJ1fPZqf6Ts5I1UEm7tN11bkAZJYKPEi/eXH96ueSf9IadzI1vpe6KPBZ2eQlUJwGkKoVTJwO+M+ZoO20qo9Ce0uz1hSIsxzKMvbSEFgOPiQjh1ye/ceYGRVuoFKhOr+rbfS7Uz3JOM7URcFpHIJCrnjsCcngAGuSdW+1fXLQRyOLG3E3xJY/11wkeAVeYH5c/h9hQd2rxu0JjcAgEqwDHsCQcE1zfoH2mahq1sRFZRNOjbZJ2kENsoYZRiuWkLcH4VGOPmGcVZx0a1z8WqXL3P/wCtHut7RfPHgq2Zf+9ZvsKDm0WtWn9EXEHvspujaR2I00N4qeLbjYxt1iBDiUgneM9zkjHHTOj44WSa6hu3nS6k8YbzgQqFCiELn4duCCDg8c9qn4LSONQsaIqqMKqAKFH0UDsPQVB3/s+0u4lMstjAzscu2Coc/V1UhXPqQaCP6NVrm9vb4qyxSmO3ttwKl4YA2Zhnuruxx6CrjXnBAkaKkaqqqAqogCqqgYAUDgADyr0oFVTpv9Hqupx9gzWtyq+REkHhsw9S8Jz+FWuqnpD+Lrl66fJFbWtu58jLulmIH+FJFH71BbKUpQKUpQKUpQYpWaUClKUClKUCvK5t1lRkdQyupVlPYqwIIP3Br1pQVP2d3TJA9lMxM1i/gEnu8He2l+zRYH3Q1bKq3VWiTrKt9p4BuYl2SQE7Vu4O5hY+Tg8q3keDwaleneoYb+DxYd4wxR45FaOSORcb45FPIYZoJSlcn6x9quq6bdSo+lKYFciOc+PtdPJ/EAKDI8vLtW/0p7crC9bZPHJatx8chDwcnAzKANnPGWAHPeg6TSsA5rNBqavp4ubeWFiQJY3iLDuA6lSR+dfljWjeaXBc6ZcQgeJNHL4vxLu8PIDIezowwfTnzr9Y1R+qLaLVdRgsjHHJFbFbq7Zgr47iG3zzgucsR+yvrQcO9jcEza3a+FkYZ2fvxF4b78+hyB9yK/VNaGk9P2lmCLW2ghz38FEjz9yBk/jUhQco/wCkHoNxcWcEkKO6wyP4ioCxCuow5A5wCuM+W6uFut7qd1yJbi4k2g7QXdtoVRkAeQAGTxxzX7LqqdbWUkXhX9shaW0JMkSDma1fHjx48yAA49U9aDV9lPQx0mx2y48eUiSbBBCnGFjBHB2jz8yW8sVda1NL1SG6hSW3kWSNxlXQ5BH8j6HkVt0CviaZUUs7BVUFmY8AKBkkn6AV9VStY1NdWuX0+2cGGPadQmQ5G3PFohH6zkEMfJQw7ngJ/pTVJbuyhnmRUaVS4VcgeGzMYjgkkEx7SfU1L15krGvO1VUeiqqgfkABWfFXbuBGMZyORjGc/lQaWv61FZWstxMfgjQsR5sf1UX1Y4UepqN6E0eS2swbj+0XDvc3HpNMdxX91dqfu1EaNFJrUsV5cIUsoyJLO0baWlcdrmcAkcfqp5dz63mgUpSgUpSgUpSgxSs0oFKUoFKUoFK87i5SNGeR1RFBZnchVUDuSTwBVYHWM91/2ZZSToeBeXDe6Wx9ULAySj1VMHyNBN69rMdlay3Ex+CJGcjzOBwo9ScD7kVF9A6VLBZBrj+0XDvdXHliWbDFceW1dq/u14HpO6uyp1S8EiBlk9ytYxBblkYMviMxaSUBgDgkAkdqtdBRdd19NN1bMjyNBc2+64QB5BbeCyxpcsBnbE2/YfVQfrWdS6Wig3XelQQSLKn+1WMewwXsOCfgAyolGSQRw2SD3zWxp/x9QXmRnbY2qcjgBpJmK/j3rYf2eWqsWtJryz3EsyWMzRREnufBYNGPwUUEXoFreLAr6NdW01m/MdtqAn3wYJ3RJKhLAA5Xa4JTHnjBlTq+tf8A4q0PqL7j/wAjNSOhaDBp0DqkkhUu80ktw+9i7/E7sTgL2zwAO5rU0Pr/AE6+l8K3n3OQWVXSWLxFHdoi6gSD7UGpLY63dArLPZ2UbfN7p4tzcBfMLLIFRT/eCHHlU1oPTtvYxGO3QgMxd3ctJJI57vI7cux+prz13qu0sdonl+N/6uCNWlmk/wAESAs33xj1qIb2gMjRmfTNQhilljhWaYW4+ORtqbohIXGSfpkfSgt1KUoFKUoKxddCxrK01hcTWMr8ye7CNoZD+1JA6lC394AH1rC6bri8DULBx+1LZyKx++ycLn7AVaKUFJ1zS7tbaabU9SkMMUbyPbafGbJXVVJKtJueU57YVl71t+z7Q4dP05CRCjSj3iZk2rGGkAbapzjYi4Qc9lz5mrS6BgQwBBGCDyCD3BHnVaX2aaOG3e4QHnIRgzRgn6RElB+AoK91p1fHdxCO3V3sfGhivtQjwIvCeRUaKFv95kkBmXIVSR3PHRkjAAAAAAwAOAAOwAqn+1S3VNCu1jVVVYl2qu1AAskZwo4A7dqt8TZUfYd/tQU/ogmzubrTWztib3m0z52szElB/wDzl3L+Iq51E630xbXhVpQ6yJnw7iB5IJo899siEHB+hyPSos6dq9r/AGe6hvIx/ub8eDNgeQuYhtJ/xR/jQWqlQWi9WxXEhhlSS2ugMtZ3G0OR+3EwJWZP7yE+uKnaBSlKBSlKBSlKBSlKBUP1T1ElhbmQqZJGIjgt1+eaZuEjX7nufIAmpK8u0hjeSRgqRqzux7BVBZj+ABqndH2UmoTLql4pG4EWNq3aCBuPFI7GWQc58lIH2DbtOjpLgrLq8/vLghls0GyzibyxH3mI/akJ9AKtYGKzUD1TrUkHu8Vvt8e5uEiTcNwVBmSeQr57Ylb8StBudRa0tlaS3DKWEa7gikAsxICqCe2WIH41EppmsyfG9/bQt/8Abw24niX/ABO7K7n1G0elZ9pqqdGvd3lAzDuMOuGQ/wCYLVhtGYxoW+YqpP3IGf40HOJ7u/07WoJ75Lcw3aLYtcWxdUMoZ3gZonyUbuvzMME88YrptRHVXTkeo2klvISocArIuN0bqQyOvqCB+GR51UOmNZ166E0Jm0tJbWXwJjJFcvISACsuBIFIdfiB48+KCe9p02zRr05x/s7rkcfNhcfxxUP1LoV94ulmwiixbxyrvkO2OBngSNZGHdlVd/wjucA1Jr0XcXDD+ktRluUBDe6RRx2luxUggSKuXkGQDhmwcciprqaeKOxuWmLCNYJS5Q4bb4bbtp/ax29aCiaALs+JLpFvDcM77ZdZ1WRwbllJDeDHGNwiUjAwQvHAPet/oCwOoxQ6hfTSzzBpfDiO1LaBkd4y0Ea8MeDh2ycfSoGfpXV10RTLrIgjjtVJt1gjiVY1jz4TzIQ5O3C5GMnPfNdC6K2/0baFIFgBt4mEC5wm5QcDPPnnnnnnmgm6UpQKUpQKUpQKrere0TS7S493uLtElG3cpWQqu7lQ7hSqZHPJHHNWSuaa1fW+k3t0upKGsdSKt4uN+yTwxHJHKo+LYQNwYDj+IDY9ok02ozwaZZvFl9t1dO4LolvG6lAwU873xxkZ2jkA5qdHRsrjNxqmpO31hkS0QHy2pCowB9GLeuap3TFtPoviSwWr6laXGxkvrR/FuRCi7Yo3iY/GFXgbCP5Do2ga/Bf26z27Eo2R8QKsrKcMrKexBoIvp68uY7yezuZ/H8OKGeKdkSOQpI0qFJQgCkgx53ADIbkVZaqWica5qIbuYLEoT+xicED03ZNbOs6lLa6laEuxt7kPatGcbUnAMsLj1YCRD+79KCT1rp+2vYwlzErgHcp5V0b9qN1wyN6giq9puoTadeLZ3k0ksE4/2K7nIL+IPmtZpBjc2PiVjywyMkirlUb1DoEF/bPBcLlWHDDhkYfK6H9VlPINBJUqqdCazcOJ7S9YNc2cgjeUceNGy7oZseRZO/qD9atVB53N0kSM8jqiKCWdyFVQO5YngCo3Qeq7O/MgtJfFERUO6rIEy2SFV2ADHAzgdsj61U+obkXXv1xNhrXTlkWG3bmOW7ij3vLKvZwjFYwpyMhj3q2dKaStrZQRgfEI1aRu5eVgGlkY+bM5JJ9aCXpWKUGaUpQUr2mXDTRQ6fEcSX8vhEjulumHuJP8ox+9VxghVEVUGFUBVA8gBgD8qpujr7z1BeynkWkEFpH9A0uZpSPX5RmrtQKp8p8bqJFb5bWwaRB/zLibYzf5I8fjVwqnWbf/ABHcD66dbkfYTy/zNBn2onfYpbD5ru6trYfZpVdz9tiNVvFQPU/TD3j28kVy8Ets7vEdkc0ZZ12EyRt82FyBgjG41Gp0pqcwKX2rFofNLOFbOSQHurygkqvlhMEjuaCzS6rboxV54VYd1Z0Uj7gmqJr15cWuuwyWEUM5vrV43iaURKz2xDhy4VuRG23nuDVli9n+kImBplicD9aCGRj92cEk+pNUDfpE5YQ9MS+IkpgKt7naAT4z4e7xRyQc8A5HbNBcHTqC54zp9ih7uhkvpv3QypGPxzWpqWg6/exPBc3WlxQyKySNbwzyyMjDBAErbRx517+z/pWa0eeaWMWyy7Fj0+OaS4SJUz8bOxILsT+rgAAVdKCnWnswtQIxdXF9eCPbtjvZ3liDL+t4Qwp+zZFXACs0oFKUoFKUoFKUoNbUb1YIXkdlVUVmLOyoowM8seAPU1yHou7sJygnsnv9VnZmuxcx/wBnXfgljMNkcaqQAEBJ7elXrrMe9XNlY91llNxcLwQbe2w+1h9GmMS/gagrnWv6L1i+lubW8l95W2W0e3iaYMscZDwqRwrb8nHn3oOiWlnHDGscUaIijCxxgIqj6ADgVTulcWmr6hafKsxjv4F+viDZcY/7xR2+taV71prVrCl1eafZxW3iR+KqyyNcRRyOEBYY27l3DP8ALysvUXSEV88Uvj3ME0IYJcWjiN9j43IcqQynAOCKCNv2936gtnJ+G7s5bf08SBxMn47Gf8qz7Vvg0t5l+e3mt7iM/R0nT+TEfjXvYez6COWOWa61C5eF98Xvdw8gjc5yyqoUHufmzwcduK1Pa9Mo0a4QsN0nhIiZG5mM0fCjuTjniguYNZqPvddtLfAuLq3iOO00sUZ/JiK97LU4JxmCaKUftROkg/NSaCodQ/8Au/V7W8HEN0BY3P0D5LW0h/eymT5VeKrXtI0z3nSbtB8yxNKhHcPD+lXHrlP41KdP6n71ZwTj/ewxyfiyBiPzJoKT0hpV3e6TcxyvbrDdC9EewSGYSTTzbnlYnbgE9gOwHNWrorVzdWMTONsqDwZ4z3SeL4JVP7wz9iKq3S0dhp0l173cGKS2uZUQ3FxKI/BuMzQ+FCW2co5HCk5VqmNPb3TWZou0d9ELqL6ePCBHcAD6shib8DQW2lZpQKwazUT1bfm30+6lB5jt5nH3EbY/jiggfZifGjvLoD4bq+nkjx2MaYiVvxKE1O63oLXbIGuriOFQ2+C3YwGVjjbvlUhwoG74VIznk8Yrw6D08W+lWceMbbeIn/EyBm/1ManqCs/+zjS+4t2Df8RZrpX++8Sbv41TevtCl08pdJe3CqgIivJiZpLeQBmSKZ+81vJlk+PcUdhyQxFdYqO6i0dL2znt3AxLE6c+RI+FvuGwfwoKhpftSMUUZ1iznsy6qwuQjS2rbgCMOuShwflbt9asOm9eaXcyLHBfW0kjEhY1cbmIBY4HnwDWOhdWN7pltLJyzxBZM45kTMcmR/iU16650dZXsPhSwhcMHSSDEMkcg+V0deQwzQePX2pzWul3M1vKkUkcRdJJArDII4weCSPhGfMiqDr2lvZ2Gnzjx7m4n1Ozu5S5RZJJjE5WNRwqdgg+n8Kttv7NUaSNr6+vb5YiDHBdMnhBh2Z0UDxGH1bP418e0w5GnIvzNqlpgeil2Y/YAUE/011JBqEHiwbxhikkUo2SRSL80ci/qsKlqpOkqIOoryNOFuLOC6ZfLxUkaEsB9SMZ+tXagVis0oFKUoFKUoFYJwKzUL1n439G3fu6s0ptpgipy24owG31oIHpu6a5uJtWmKxW3gNDbqc592jkaRriQntuKkgD9UDOeKiLPqC51TVdOZ7dYbX/AGm6twzEzSIkXhLLIvZATKCAOcZ9Ca7qGppJpeoJFK4VV02zhhbfEUtyIQzCNsH4naUE452ir5q4WDXNMAXCPb3dugHZWVY3A/ypigsnUGix3tpNby5CyxshIxlc9mHqDg/hVTsuptQ0xRBqVjc3KoAsd/p0ZnWRAMAzRZ3RvjGe4J7VfaUFIf2hXE/w6dpF/K/7d2nuUKerO/J+wFVK10e/vdYeO/c+8RhHM0GVgtbR0ViLQnkTSSFo/EPKhHIOcY7HVR6APjSahct80t9LED9IrYCGNf4Mf3qCX0/pHT7cYis7Zfq3hozt6u7Asx9STXxP0bYtNHMkCRTRurLNbgQOcHJRymN6EcFWyCCam6UHhe2izRPG3yujI32YFT/A1V/ZXds2mRxSf1lq8tpIBxhoHKj/AEbat9Uroz9HqmrwDsJ4LgD1uIAWP+ZP4UHz1VA9rqlrdwW8M0k6NY4lYRbX+KaJ/E2sV+FJVOBk5FefU81wkulXFxHDHKt+LcrDI8yeHcxvGfiZFJPCnt5Vvdf+KW08QeH4pv0KeLu2fDb3JYtt5xtz2+tR/XKXPudqbowGRdTsjm3EgQr4wA4ckg8nzoL3mlfdKDFVb2nybdFvT/yGH54H86tNVf2nWzSaNeqvfwGb8Ew5/gpoJ7SlxbxD6RoP9IrarwsSPCTHbYuD6bRivegV5zyhFZm7KCxPoBk16VUfaVqjpZ+7Qf2i9b3WFfMeJxLIfoFj3HPlkUHz7JYyNFtSwwXEkmPSSaRx/AirhWppWnJbW8UMfyRRpGv2RQo/8K26BVL6j/Ta5pkI5EKXV24+yCKM/wCZjVzJrn/TGpRS3F/q87hbcD3a2lfge7QHMki/UPLkjzyMUG5B8XU8hHZNLjVvu1yzAH8BV1qm+z21lmNxqM6Mj3rq0UTcGO1jBWAEeRIJY/cVcqBSlKBSlKBSlKBSlKDn/tj0K3bT5Lo28bTwGFlm2jxAizx7hnzG0twfqa2vaPIIxp92CNsF/AzOPKGbdG5z9PiWrZqenR3MEkMoykqNG4/usCDj15qh6LCbqyudF1A4uIYTGkjA4mt+1vcp9dpCA/Qrz3OA6LWarHs+19ruyCz8XNuTbXUZPxCaL4Sx9GADZ9T9Ks9AqmezRtov4T3i1K6GPPbIyyIfxDH8qudUa9f+jNbWVuLfUlSF2PZLyIHwifpvjyv3FBeaUpQKpegcdQamPrBYn8lkFXSuZXWq3ceu6gLC0NxMba1T4mWOGNsOwMzk/RhhRy3Pbk0Ex1Jate6tbQRTywm2gnuXlg8MujS7YYl+NWUEr4p7ZwD2rX6gD3F9pli8nivE6311KFCDbACsbMgJC75T2H0qPsWs7SyXVLg3DXYll8VsKk09wS1u1mVG4GMOoCqDgeGGB75sfRHT08Pi3V8Qby6KtKB8sKL/AFdunooPP1P1xmgtOPWlKUEF1X1SLJESJPGupjstrVc5kbIyzEfKig7ix4AFUvWI7RfeF1y7mnuI4fGEDB4bM7xtT3SAcTFXITL7m3YOBUnoSXN093fw+B4zzvaQNcb2SC0t5CrEKuGZmcM5XIydvIxVai03Vdc9z1LdYyCGaRoLM7oEAUgCR3+NiWeNW2HsMc8mg6Z0dFKmm2izqyyrbQrIr/MGEaghvXipiqZ/1h12P+s0WGQfW2vIgf8ALIoz+dfR64vU5m0HUgPrC1tcH/Kr5oLB1BrK2VrJO6SOI13FIhuc8gceQHPJPAGSe1VvpDR57mf+kr8xmZkKW1vEwlitYW7gOOHkbzYfYccDL+0yzKlbiz1OPIIaO4s5zkHgghQwIIqupcdJSuTFcLZyE8+DJdaaQfVfhUflQdVzRmAGScAcknsB61UI+gzgNBrGsKDgqfeUnUgjg/pEbIqt9TdGwwvGLxbm+NyxhW7uL24hxcPuMcTRRrsjjYDYGAPJAK4OaCS1zW5dZkex01mECuEvdSQ4RU7vBbkfO5GASOAD55zXi1jHqN4unQoI9P00xGeMggzyqMww7TyYhjcWPzH68Gtf2baubSSG0GTa3AnNsJNnjW09ucXNrMVAD4OSH7kffi09RdEJdTLc21xLaXajb71bhTvT9iZG+GQfftgUFmFAwqlN0HfT8XuuXskf/DtUhsdw+jMgJIqtR9OaT4wisVvtPuw7wpdb3OLlBvEUwMjB96fpBkYdScHIIAdbpVe6D6he/sI5ZgolBeKZV7CWJyjEehxn8asNApSlApSlArT1PWLe1Tfczwwr23zOsYJ+gLHmtyuL6frllPLJd3kcV1dPPchbe5OVsLK1yXLxEHY2xc/LlmYDI+I0HW9L1u1u13W1xDMo7tC6SAffaePxqre0+2WGBL+OdILizJaJ5MhZVb57ZwOWDjgAcg/Tk18WnQWn38MdzJY+5zSLvU2cjwSKrcpvMe1d+3BIwcHjJxmvn/qfo9jMk17eSSOh3RHVLvxAh8mRXIGfXB7UHnqOlXZaLVdOg8O5eBfetPmIHvEeAQpZeBKvk3mMA/QzOhe0TTruMH3iOGT5XtrllhljfzRlcjJBB7VD9X9fW8kcVvpuoWpmuZ0gM0UkcjQRtkySgA9wBgZ82FVfpvTYJ2hit7PT2W5M0qy3cHvU/ulu/htPO7tl5JpCMAYCDJ5oOyBgRkHI7gjtj65qE6tTTp7WSG/mgSJxyZJI4ipHKsrMeGB5BqMX2T6QODbOV5xG090UUE52qm/AHPbFQb3HTtpM8dtpXvMsR2v7lZm72P8AsGQjAb8eKCU9nHUFxOZoHmjvIYNqx6nHuXxQc4SRSPicAcspIPGee94qmJ1nfEfoNAv9v6ole0t/9Jf4ayNa6gl+TSrOH1ubvxPzESUFyrn0enazZXt7NbWlncR3EwlG+dopSqxhVQZXAxg9+Oa3ynUr8btFhH7Si8nb7gHaK8bno3VbpfDvdZ/QtxJDZW6W7OvmvjFiyg9uBQaHSKSa3c+/3aBILaV47SyUiRBKuBJcu4+GRtxIBHAwSPqej1q6ZpkNrCkMEapHGu1EXsB/M+eT3JraoFKUoOdQ6d4U9xpc0rRRXM5u7aQZHjQPIJLq0DAjDA7hwc7JM19Q9JzpfTvpDJYRxbUaJo2e3u5iiuW8HICKqsq705Lbv2ebf1D07Bfw+HOG4YPHLGdksUi/LJE45Vh9fzzUGNK1+EbYtQsbhR2a9t5Ekx5AtC4DH1wM0Hho/X1wVY3WnzsiyPGLzTle7gkMZ2sVTAlA3ZXO0jKnmpbT+vdNnZUW5VHcZVLhZLZm9FEqruP2zUZbaf1BEgSN9DVFG1YlhvFUD6DD8flXxdW2uvHsuLPQrmPzh3XKLx24kRloLsDXhd2EMylZYo5ARgrIquCPoQRXLpxfWGZIdNvLEDki0lXU7E88+JaAh40x3aIKR357VdOiOt7fVYS0bIJUO2WFWD7T5Mh7sh7g4H0OCCKCNh6R1LT8rpN5CYMkrY6grukWTkrFMh3quf1SDitTWdB6g1BUinfS7dFljlMkHvFw+6Jg6AK6qPmA8xxXQqUFC0/2QWZ3PqDPeSvJLK24yQwrJK+52jhVsITgc5OcVuN7JdJHMMMsDeUttPcxOp+o+Mj8xVxpQUqPTeobX4IbqxvIx8r36zQzgfRmiBWT7kZNRbey+7vJnk1O7gKTTRTTW1pHIgJgRo4kSZn3Ku1jk43HPeuk0oNTS9KgtIVht4kjjQYWNBgDzP3JPOTya26UoFKUoFKUoFVjqX2fWl++9jLBKVeN5rUxxPLFIArxykqRIpA8xx5VZ6UFJj6K1REEUevTiFQEUG2tmmCAYA8bvnH62M1v6X7OdNgyz263ErHL3V8FupnP1LuOPwAqz0oIi76R0+ZCkllaspxwYox27dhmqsnsoa2lSXT9UvIHjVo0WYR3USwsd3hBCF+ENyMk8gV0ClBTH6K1Cf4bzXLpozwY7SKCy3D6F1y2D6VZdG0S3soFhtYljjXsi57+ZYnlifqea3qUGKzSlApSlApSlBilZpQKUpQKUpQYrSg0S1jmadLeBZmUq06IiyMpIJDMBk8gH8BSlBvUpSgxWaxSgzWKUoFKUoFKUoFKUoM1ilKDNYpSgzSlKBSlKBSlKBSlKBWKUoFKUoP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zh-CN" altLang="en-US"/>
          </a:p>
        </p:txBody>
      </p:sp>
      <p:sp>
        <p:nvSpPr>
          <p:cNvPr id="4104" name="AutoShape 8" descr="data:image/jpeg;base64,/9j/4AAQSkZJRgABAQAAAQABAAD/2wCEAAkGBg8PDxQUDw8PFBQVFBUUFA8PFhAQFBUUFhUVFxUVFBUYHCYeFxwkGRcYHzsiIycqLSwsFx4xNTEqNiYrLCkBCQoKBQUFDQUFDSkYEhgpKSkpKSkpKSkpKSkpKSkpKSkpKSkpKSkpKSkpKSkpKSkpKSkpKSkpKSkpKSkpKSkpKf/AABEIAMQBAQMBIgACEQEDEQH/xAAcAAEAAgMBAQEAAAAAAAAAAAAABQYBBAcDAgj/xABKEAACAQMDAgMGAgYHBAcJAAABAgMABBEFEiEGMRNBYQcUIjJRcYGRI0JSgqHBFTM0YnKSoiRDU2MIFjWDsbPwFyUmRUZUVWRz/8QAFAEBAAAAAAAAAAAAAAAAAAAAAP/EABQRAQAAAAAAAAAAAAAAAAAAAAD/2gAMAwEAAhEDEQA/AO4UpSgUpVe671eW1sXNuQJ5Xjt4CfKWd1jVv3dxb92gan1gqTNb2sEt3cLjfFBsVIs9vHmchI8/TlvSvDdrz/EBpUI8oX96uG/elUoAfspqW6f0GGxt1hhBwMlnbl5JDy8sjd2ZjySf5VJUFWj6sntpFj1W3SAOQqXsDtLas57I7MqtCx8twwf2qtNeN5ZxzRtHKiujgqyOAysp4IIPcVVNHnk0y6Syndntpc+43EhLMjKMmzkc9yByhPJUEckUFxpUR1H1HHYxqzLJJJI4jht4QGklkOcKg7dgSSeABmoaHS9cnHiyahDaueRZRwRXMSL5LJIxDyN9SpUd8CguFKrOldS3CXC2upQxxzOGMM8BZre42jLBN3xRuBzsbPAyCas1ApSlApSlApSlApSlApUF1P1A9t4UVtEst1cMywxMdiAKMySysORGgxnHJJAHeo8dETTDde6pfvIf1bSQ2MKHy8OOPk4+rs2cc0FtpVPsdYu9PuI7bUZFmimYx22o4CMz91guV+USEZw44bHbNbfVutzK0dpZEe93Gdr43C3hHEly4/u5woPzMQPI0GdW6nkM5tdOiWa4UAyu5It7YHsZ2HJY9xGvxHvwOa+F6d1NuZNZlDfS3trOOMH7SK7EfdqltB0KGxgWKEHAyzOx3PJI3LySN3Z2PJP8qkaCpyXur2Q3TRwX0K/M1orW90FHdhCzMkp9FZT9AasGk6tBdwpNbyB43GVcZ+xBB5BB4IPIIrcqnWEYs9ckijG2K9tzc7P1RcxOElZR5F0dSfqVzQXGlKUClKUClYpQZpSlAqne01vDgtJm/q7fULSaY+QjDlCx9AXU/hVxrU1XTI7qCSGYZSVGjYdjtYYOD5H1oNoGs1QtC6mk0wpY6uSuMR2upEfoLhBwiyN/u5QBghu+M58zfBQZqJ1/SYL+CS3dsH4SHXiSKQfFFKh7hgRkH0I+tS1aNxaKJlm8TZtVkcHAV1JBUNnzVuQf7zDzoOYdP65eXF8zSQxTahEGtI4mYrDaxxALc3cpUEqZZeAAMlQADjmrjqGpanYRG4uns7iCMbpkt4preWOPjc8ZaVxJtGTtO0kA4OeKjdRuxp2rmaG2e4XUIxGVtvBL+82wJHxOyrhoSTjPeKt68gv9VUwzW7WVo3EwkeN7mdD3iURkrCh7FixYg4AHeg+/aZgaeJl/rILi1mhP/MFxGoA/xK7L9mq21Sr65GqXkdtb4NtZzRy3M45RpojujtYz2YhsMx5xtA7mrrQKUpQKUpQKUpQKUpQVP/6h+Py00eF+NyfGx68Rfhiva+ubm7vpLaC4a3jgiieWWJY3md5jJsRDIGVFCxkk7STuAGMV9dW6RcForuy5ubbfthYhVuIZNviwE/qkhQVbyYD61pRqmphb7TbgwXKgxOJUyDtJJtryHIIKtnkEMuSQSDyEb1tptzb2knvN1JdWTjbMZkiFza5I2XMTxBQ4STaxUrkDkHitz2fxOlkb+/bdcXKJI74PEKjEEaL3GR8WByWkPnUR1rr94Eis9ROnW8d24jluIrmTIgTDzfDJGu0MgKfNnLgc1arLqLSr944re8gkaNhKsMTjnwwQuV8wpIb0KqfKgsanI7Y9D5VmlKBVMuH956hiCciytJWlYeT3RQRxn12IWr01/rkiY2mmRe93n6wBxBbg8brmTsv+EcnGOKkOj+mDYxP4spmuJnM1zcEY8SQjGFHkijgD6fegn6UpQKUpQKUpQKUpQKUpQa2o6bDcxNFPGkkbjDRuAwI/9eflVNXp7U9K/wCzJPe7Uf8Ay68fbJGPpb3B8v7r8Cr3Sgqen+0izaRYbtZrKdiAIL5DFuJ4/Ry/I4J7YPNWDVNHt7tAlzBFMgYMEmVZF3DIBwfPk/nVYsIxq18074a0s5GjtUPKy3K/DLcHyIQ5RfUMfpVzoKxc+zXSX2lbKKFlbcstputZFbBGQ8RU+dQPVOmalaxBffriWw3g3MiANqEUGPiCyjHiJnksB4gXPzVbNf1p4Xght1Rp7h2VBJnYkaLulmcDkqowMAjLOoyM5rSj07WY1kPv1nOxOUjltXgQDPyl45SR9yG8+/kEvoVnbQ20SWaxiAIDF4WChU8hgf1s5znzzmt+uUaZqN/bT+BptuyyZZ59Huw3gW4OczW12CAInfsuCCS2AuDi4Wes30N3DBfe6MLhZfDktRMm2SJQ7IwkZtwKliGBHy9uaCz0pSgUpSgUpSgUpWKDNc8u9J/pHU2l06SS1WLdDeahb7QblsY8BFIKsyecpB2nAGSOJHWepbi5s7l7FVjhRJANQlk2cJkSywRhTvCgNhmKgkZHHNNG0e7bTrcWk4sQEDRQCKOfEZGY1uDJyzn5mK7eWYZ8yExpHR1haENDbReJ53Eg8WdiRglpny5J58/OpgKPoKgulOpHuhJFcRiK7t2CXEAJK5YZSWInvG4BI8+4PbJn6CudS9aR2UscC29zcXEwYxQW6fMF+YmRiFUDueSQOcVFSaPrOpcXkyWFue9rZN4ly4/ZkuSMIP8AAKnuq+nhe2+1W8OaNhLb3A7xTr8jeo8iPMEis9J6977arI67JVLRTw+cU8Z2yp+fI9CKDY0Pp+1sYRFaQpEg5wo5Y/tOx5ZvUkmpGlKBSlKBSlKBSlKBSlKBSlKBUR1dfm3066lVtrR28zq30YRsV/1YqXqre1BGOjXm0E4iywHfYrqZP9Aagk+k9PFtYW0QXbsgiUjsd2wFs+pbJ+5qWrzglV1VkIKsAykdiCMgj8K9KCo9Q3ItNUtrmc4gaGS08U/LDNJJG6tIf1VcR7N3YELnvVtByOK8rq0jmRklRHRhhkcBlYHyIPBFVsezayUYikv4o/8AgQXd3HEB9AgfCj0FBFabcyDXGFxdQO0FtMJJAEgAS4mR7eDbnLFEiZi398fXJ8ukrT3u/EsdxPcWtkZ1iurh/Ea4up+JSjAAGKNPgGBjLHFTsfsz0dVwbCB+cl5g00hP1aRyWP519z9JyRNv067ktjgYtmAntDjsPAbmMY4/RMn2oLJSqrJ1fPZqf6Ts5I1UEm7tN11bkAZJYKPEi/eXH96ueSf9IadzI1vpe6KPBZ2eQlUJwGkKoVTJwO+M+ZoO20qo9Ce0uz1hSIsxzKMvbSEFgOPiQjh1ye/ceYGRVuoFKhOr+rbfS7Uz3JOM7URcFpHIJCrnjsCcngAGuSdW+1fXLQRyOLG3E3xJY/11wkeAVeYH5c/h9hQd2rxu0JjcAgEqwDHsCQcE1zfoH2mahq1sRFZRNOjbZJ2kENsoYZRiuWkLcH4VGOPmGcVZx0a1z8WqXL3P/wCtHut7RfPHgq2Zf+9ZvsKDm0WtWn9EXEHvspujaR2I00N4qeLbjYxt1iBDiUgneM9zkjHHTOj44WSa6hu3nS6k8YbzgQqFCiELn4duCCDg8c9qn4LSONQsaIqqMKqAKFH0UDsPQVB3/s+0u4lMstjAzscu2Coc/V1UhXPqQaCP6NVrm9vb4qyxSmO3ttwKl4YA2Zhnuruxx6CrjXnBAkaKkaqqqAqogCqqgYAUDgADyr0oFVTpv9Hqupx9gzWtyq+REkHhsw9S8Jz+FWuqnpD+Lrl66fJFbWtu58jLulmIH+FJFH71BbKUpQKUpQKUpQYpWaUClKUClKUCvK5t1lRkdQyupVlPYqwIIP3Br1pQVP2d3TJA9lMxM1i/gEnu8He2l+zRYH3Q1bKq3VWiTrKt9p4BuYl2SQE7Vu4O5hY+Tg8q3keDwaleneoYb+DxYd4wxR45FaOSORcb45FPIYZoJSlcn6x9quq6bdSo+lKYFciOc+PtdPJ/EAKDI8vLtW/0p7crC9bZPHJatx8chDwcnAzKANnPGWAHPeg6TSsA5rNBqavp4ubeWFiQJY3iLDuA6lSR+dfljWjeaXBc6ZcQgeJNHL4vxLu8PIDIezowwfTnzr9Y1R+qLaLVdRgsjHHJFbFbq7Zgr47iG3zzgucsR+yvrQcO9jcEza3a+FkYZ2fvxF4b78+hyB9yK/VNaGk9P2lmCLW2ghz38FEjz9yBk/jUhQco/wCkHoNxcWcEkKO6wyP4ioCxCuow5A5wCuM+W6uFut7qd1yJbi4k2g7QXdtoVRkAeQAGTxxzX7LqqdbWUkXhX9shaW0JMkSDma1fHjx48yAA49U9aDV9lPQx0mx2y48eUiSbBBCnGFjBHB2jz8yW8sVda1NL1SG6hSW3kWSNxlXQ5BH8j6HkVt0CviaZUUs7BVUFmY8AKBkkn6AV9VStY1NdWuX0+2cGGPadQmQ5G3PFohH6zkEMfJQw7ngJ/pTVJbuyhnmRUaVS4VcgeGzMYjgkkEx7SfU1L15krGvO1VUeiqqgfkABWfFXbuBGMZyORjGc/lQaWv61FZWstxMfgjQsR5sf1UX1Y4UepqN6E0eS2swbj+0XDvc3HpNMdxX91dqfu1EaNFJrUsV5cIUsoyJLO0baWlcdrmcAkcfqp5dz63mgUpSgUpSgUpSgxSs0oFKUoFKUoFK87i5SNGeR1RFBZnchVUDuSTwBVYHWM91/2ZZSToeBeXDe6Wx9ULAySj1VMHyNBN69rMdlay3Ex+CJGcjzOBwo9ScD7kVF9A6VLBZBrj+0XDvdXHliWbDFceW1dq/u14HpO6uyp1S8EiBlk9ytYxBblkYMviMxaSUBgDgkAkdqtdBRdd19NN1bMjyNBc2+64QB5BbeCyxpcsBnbE2/YfVQfrWdS6Wig3XelQQSLKn+1WMewwXsOCfgAyolGSQRw2SD3zWxp/x9QXmRnbY2qcjgBpJmK/j3rYf2eWqsWtJryz3EsyWMzRREnufBYNGPwUUEXoFreLAr6NdW01m/MdtqAn3wYJ3RJKhLAA5Xa4JTHnjBlTq+tf8A4q0PqL7j/wAjNSOhaDBp0DqkkhUu80ktw+9i7/E7sTgL2zwAO5rU0Pr/AE6+l8K3n3OQWVXSWLxFHdoi6gSD7UGpLY63dArLPZ2UbfN7p4tzcBfMLLIFRT/eCHHlU1oPTtvYxGO3QgMxd3ctJJI57vI7cux+prz13qu0sdonl+N/6uCNWlmk/wAESAs33xj1qIb2gMjRmfTNQhilljhWaYW4+ORtqbohIXGSfpkfSgt1KUoFKUoKxddCxrK01hcTWMr8ye7CNoZD+1JA6lC394AH1rC6bri8DULBx+1LZyKx++ycLn7AVaKUFJ1zS7tbaabU9SkMMUbyPbafGbJXVVJKtJueU57YVl71t+z7Q4dP05CRCjSj3iZk2rGGkAbapzjYi4Qc9lz5mrS6BgQwBBGCDyCD3BHnVaX2aaOG3e4QHnIRgzRgn6RElB+AoK91p1fHdxCO3V3sfGhivtQjwIvCeRUaKFv95kkBmXIVSR3PHRkjAAAAAAwAOAAOwAqn+1S3VNCu1jVVVYl2qu1AAskZwo4A7dqt8TZUfYd/tQU/ogmzubrTWztib3m0z52szElB/wDzl3L+Iq51E630xbXhVpQ6yJnw7iB5IJo899siEHB+hyPSos6dq9r/AGe6hvIx/ub8eDNgeQuYhtJ/xR/jQWqlQWi9WxXEhhlSS2ugMtZ3G0OR+3EwJWZP7yE+uKnaBSlKBSlKBSlKBSlKBUP1T1ElhbmQqZJGIjgt1+eaZuEjX7nufIAmpK8u0hjeSRgqRqzux7BVBZj+ABqndH2UmoTLql4pG4EWNq3aCBuPFI7GWQc58lIH2DbtOjpLgrLq8/vLghls0GyzibyxH3mI/akJ9AKtYGKzUD1TrUkHu8Vvt8e5uEiTcNwVBmSeQr57Ylb8StBudRa0tlaS3DKWEa7gikAsxICqCe2WIH41EppmsyfG9/bQt/8Abw24niX/ABO7K7n1G0elZ9pqqdGvd3lAzDuMOuGQ/wCYLVhtGYxoW+YqpP3IGf40HOJ7u/07WoJ75Lcw3aLYtcWxdUMoZ3gZonyUbuvzMME88YrptRHVXTkeo2klvISocArIuN0bqQyOvqCB+GR51UOmNZ166E0Jm0tJbWXwJjJFcvISACsuBIFIdfiB48+KCe9p02zRr05x/s7rkcfNhcfxxUP1LoV94ulmwiixbxyrvkO2OBngSNZGHdlVd/wjucA1Jr0XcXDD+ktRluUBDe6RRx2luxUggSKuXkGQDhmwcciprqaeKOxuWmLCNYJS5Q4bb4bbtp/ax29aCiaALs+JLpFvDcM77ZdZ1WRwbllJDeDHGNwiUjAwQvHAPet/oCwOoxQ6hfTSzzBpfDiO1LaBkd4y0Ea8MeDh2ycfSoGfpXV10RTLrIgjjtVJt1gjiVY1jz4TzIQ5O3C5GMnPfNdC6K2/0baFIFgBt4mEC5wm5QcDPPnnnnnnmgm6UpQKUpQKUpQKrere0TS7S493uLtElG3cpWQqu7lQ7hSqZHPJHHNWSuaa1fW+k3t0upKGsdSKt4uN+yTwxHJHKo+LYQNwYDj+IDY9ok02ozwaZZvFl9t1dO4LolvG6lAwU873xxkZ2jkA5qdHRsrjNxqmpO31hkS0QHy2pCowB9GLeuap3TFtPoviSwWr6laXGxkvrR/FuRCi7Yo3iY/GFXgbCP5Do2ga/Bf26z27Eo2R8QKsrKcMrKexBoIvp68uY7yezuZ/H8OKGeKdkSOQpI0qFJQgCkgx53ADIbkVZaqWica5qIbuYLEoT+xicED03ZNbOs6lLa6laEuxt7kPatGcbUnAMsLj1YCRD+79KCT1rp+2vYwlzErgHcp5V0b9qN1wyN6giq9puoTadeLZ3k0ksE4/2K7nIL+IPmtZpBjc2PiVjywyMkirlUb1DoEF/bPBcLlWHDDhkYfK6H9VlPINBJUqqdCazcOJ7S9YNc2cgjeUceNGy7oZseRZO/qD9atVB53N0kSM8jqiKCWdyFVQO5YngCo3Qeq7O/MgtJfFERUO6rIEy2SFV2ADHAzgdsj61U+obkXXv1xNhrXTlkWG3bmOW7ij3vLKvZwjFYwpyMhj3q2dKaStrZQRgfEI1aRu5eVgGlkY+bM5JJ9aCXpWKUGaUpQUr2mXDTRQ6fEcSX8vhEjulumHuJP8ox+9VxghVEVUGFUBVA8gBgD8qpujr7z1BeynkWkEFpH9A0uZpSPX5RmrtQKp8p8bqJFb5bWwaRB/zLibYzf5I8fjVwqnWbf/ABHcD66dbkfYTy/zNBn2onfYpbD5ru6trYfZpVdz9tiNVvFQPU/TD3j28kVy8Ets7vEdkc0ZZ12EyRt82FyBgjG41Gp0pqcwKX2rFofNLOFbOSQHurygkqvlhMEjuaCzS6rboxV54VYd1Z0Uj7gmqJr15cWuuwyWEUM5vrV43iaURKz2xDhy4VuRG23nuDVli9n+kImBplicD9aCGRj92cEk+pNUDfpE5YQ9MS+IkpgKt7naAT4z4e7xRyQc8A5HbNBcHTqC54zp9ih7uhkvpv3QypGPxzWpqWg6/exPBc3WlxQyKySNbwzyyMjDBAErbRx517+z/pWa0eeaWMWyy7Fj0+OaS4SJUz8bOxILsT+rgAAVdKCnWnswtQIxdXF9eCPbtjvZ3liDL+t4Qwp+zZFXACs0oFKUoFKUoFKUoNbUb1YIXkdlVUVmLOyoowM8seAPU1yHou7sJygnsnv9VnZmuxcx/wBnXfgljMNkcaqQAEBJ7elXrrMe9XNlY91llNxcLwQbe2w+1h9GmMS/gagrnWv6L1i+lubW8l95W2W0e3iaYMscZDwqRwrb8nHn3oOiWlnHDGscUaIijCxxgIqj6ADgVTulcWmr6hafKsxjv4F+viDZcY/7xR2+taV71prVrCl1eafZxW3iR+KqyyNcRRyOEBYY27l3DP8ALysvUXSEV88Uvj3ME0IYJcWjiN9j43IcqQynAOCKCNv2936gtnJ+G7s5bf08SBxMn47Gf8qz7Vvg0t5l+e3mt7iM/R0nT+TEfjXvYez6COWOWa61C5eF98Xvdw8gjc5yyqoUHufmzwcduK1Pa9Mo0a4QsN0nhIiZG5mM0fCjuTjniguYNZqPvddtLfAuLq3iOO00sUZ/JiK97LU4JxmCaKUftROkg/NSaCodQ/8Au/V7W8HEN0BY3P0D5LW0h/eymT5VeKrXtI0z3nSbtB8yxNKhHcPD+lXHrlP41KdP6n71ZwTj/ewxyfiyBiPzJoKT0hpV3e6TcxyvbrDdC9EewSGYSTTzbnlYnbgE9gOwHNWrorVzdWMTONsqDwZ4z3SeL4JVP7wz9iKq3S0dhp0l173cGKS2uZUQ3FxKI/BuMzQ+FCW2co5HCk5VqmNPb3TWZou0d9ELqL6ePCBHcAD6shib8DQW2lZpQKwazUT1bfm30+6lB5jt5nH3EbY/jiggfZifGjvLoD4bq+nkjx2MaYiVvxKE1O63oLXbIGuriOFQ2+C3YwGVjjbvlUhwoG74VIznk8Yrw6D08W+lWceMbbeIn/EyBm/1ManqCs/+zjS+4t2Df8RZrpX++8Sbv41TevtCl08pdJe3CqgIivJiZpLeQBmSKZ+81vJlk+PcUdhyQxFdYqO6i0dL2znt3AxLE6c+RI+FvuGwfwoKhpftSMUUZ1iznsy6qwuQjS2rbgCMOuShwflbt9asOm9eaXcyLHBfW0kjEhY1cbmIBY4HnwDWOhdWN7pltLJyzxBZM45kTMcmR/iU16650dZXsPhSwhcMHSSDEMkcg+V0deQwzQePX2pzWul3M1vKkUkcRdJJArDII4weCSPhGfMiqDr2lvZ2Gnzjx7m4n1Ozu5S5RZJJjE5WNRwqdgg+n8Kttv7NUaSNr6+vb5YiDHBdMnhBh2Z0UDxGH1bP418e0w5GnIvzNqlpgeil2Y/YAUE/011JBqEHiwbxhikkUo2SRSL80ci/qsKlqpOkqIOoryNOFuLOC6ZfLxUkaEsB9SMZ+tXagVis0oFKUoFKUoFYJwKzUL1n439G3fu6s0ptpgipy24owG31oIHpu6a5uJtWmKxW3gNDbqc592jkaRriQntuKkgD9UDOeKiLPqC51TVdOZ7dYbX/AGm6twzEzSIkXhLLIvZATKCAOcZ9Ca7qGppJpeoJFK4VV02zhhbfEUtyIQzCNsH4naUE452ir5q4WDXNMAXCPb3dugHZWVY3A/ypigsnUGix3tpNby5CyxshIxlc9mHqDg/hVTsuptQ0xRBqVjc3KoAsd/p0ZnWRAMAzRZ3RvjGe4J7VfaUFIf2hXE/w6dpF/K/7d2nuUKerO/J+wFVK10e/vdYeO/c+8RhHM0GVgtbR0ViLQnkTSSFo/EPKhHIOcY7HVR6APjSahct80t9LED9IrYCGNf4Mf3qCX0/pHT7cYis7Zfq3hozt6u7Asx9STXxP0bYtNHMkCRTRurLNbgQOcHJRymN6EcFWyCCam6UHhe2izRPG3yujI32YFT/A1V/ZXds2mRxSf1lq8tpIBxhoHKj/AEbat9Uroz9HqmrwDsJ4LgD1uIAWP+ZP4UHz1VA9rqlrdwW8M0k6NY4lYRbX+KaJ/E2sV+FJVOBk5FefU81wkulXFxHDHKt+LcrDI8yeHcxvGfiZFJPCnt5Vvdf+KW08QeH4pv0KeLu2fDb3JYtt5xtz2+tR/XKXPudqbowGRdTsjm3EgQr4wA4ckg8nzoL3mlfdKDFVb2nybdFvT/yGH54H86tNVf2nWzSaNeqvfwGb8Ew5/gpoJ7SlxbxD6RoP9IrarwsSPCTHbYuD6bRivegV5zyhFZm7KCxPoBk16VUfaVqjpZ+7Qf2i9b3WFfMeJxLIfoFj3HPlkUHz7JYyNFtSwwXEkmPSSaRx/AirhWppWnJbW8UMfyRRpGv2RQo/8K26BVL6j/Ta5pkI5EKXV24+yCKM/wCZjVzJrn/TGpRS3F/q87hbcD3a2lfge7QHMki/UPLkjzyMUG5B8XU8hHZNLjVvu1yzAH8BV1qm+z21lmNxqM6Mj3rq0UTcGO1jBWAEeRIJY/cVcqBSlKBSlKBSlKBSlKDn/tj0K3bT5Lo28bTwGFlm2jxAizx7hnzG0twfqa2vaPIIxp92CNsF/AzOPKGbdG5z9PiWrZqenR3MEkMoykqNG4/usCDj15qh6LCbqyudF1A4uIYTGkjA4mt+1vcp9dpCA/Qrz3OA6LWarHs+19ruyCz8XNuTbXUZPxCaL4Sx9GADZ9T9Ks9AqmezRtov4T3i1K6GPPbIyyIfxDH8qudUa9f+jNbWVuLfUlSF2PZLyIHwifpvjyv3FBeaUpQKpegcdQamPrBYn8lkFXSuZXWq3ceu6gLC0NxMba1T4mWOGNsOwMzk/RhhRy3Pbk0Ex1Jate6tbQRTywm2gnuXlg8MujS7YYl+NWUEr4p7ZwD2rX6gD3F9pli8nivE6311KFCDbACsbMgJC75T2H0qPsWs7SyXVLg3DXYll8VsKk09wS1u1mVG4GMOoCqDgeGGB75sfRHT08Pi3V8Qby6KtKB8sKL/AFdunooPP1P1xmgtOPWlKUEF1X1SLJESJPGupjstrVc5kbIyzEfKig7ix4AFUvWI7RfeF1y7mnuI4fGEDB4bM7xtT3SAcTFXITL7m3YOBUnoSXN093fw+B4zzvaQNcb2SC0t5CrEKuGZmcM5XIydvIxVai03Vdc9z1LdYyCGaRoLM7oEAUgCR3+NiWeNW2HsMc8mg6Z0dFKmm2izqyyrbQrIr/MGEaghvXipiqZ/1h12P+s0WGQfW2vIgf8ALIoz+dfR64vU5m0HUgPrC1tcH/Kr5oLB1BrK2VrJO6SOI13FIhuc8gceQHPJPAGSe1VvpDR57mf+kr8xmZkKW1vEwlitYW7gOOHkbzYfYccDL+0yzKlbiz1OPIIaO4s5zkHgghQwIIqupcdJSuTFcLZyE8+DJdaaQfVfhUflQdVzRmAGScAcknsB61UI+gzgNBrGsKDgqfeUnUgjg/pEbIqt9TdGwwvGLxbm+NyxhW7uL24hxcPuMcTRRrsjjYDYGAPJAK4OaCS1zW5dZkex01mECuEvdSQ4RU7vBbkfO5GASOAD55zXi1jHqN4unQoI9P00xGeMggzyqMww7TyYhjcWPzH68Gtf2baubSSG0GTa3AnNsJNnjW09ucXNrMVAD4OSH7kffi09RdEJdTLc21xLaXajb71bhTvT9iZG+GQfftgUFmFAwqlN0HfT8XuuXskf/DtUhsdw+jMgJIqtR9OaT4wisVvtPuw7wpdb3OLlBvEUwMjB96fpBkYdScHIIAdbpVe6D6he/sI5ZgolBeKZV7CWJyjEehxn8asNApSlApSlArT1PWLe1Tfczwwr23zOsYJ+gLHmtyuL6frllPLJd3kcV1dPPchbe5OVsLK1yXLxEHY2xc/LlmYDI+I0HW9L1u1u13W1xDMo7tC6SAffaePxqre0+2WGBL+OdILizJaJ5MhZVb57ZwOWDjgAcg/Tk18WnQWn38MdzJY+5zSLvU2cjwSKrcpvMe1d+3BIwcHjJxmvn/qfo9jMk17eSSOh3RHVLvxAh8mRXIGfXB7UHnqOlXZaLVdOg8O5eBfetPmIHvEeAQpZeBKvk3mMA/QzOhe0TTruMH3iOGT5XtrllhljfzRlcjJBB7VD9X9fW8kcVvpuoWpmuZ0gM0UkcjQRtkySgA9wBgZ82FVfpvTYJ2hit7PT2W5M0qy3cHvU/ulu/htPO7tl5JpCMAYCDJ5oOyBgRkHI7gjtj65qE6tTTp7WSG/mgSJxyZJI4ipHKsrMeGB5BqMX2T6QODbOV5xG090UUE52qm/AHPbFQb3HTtpM8dtpXvMsR2v7lZm72P8AsGQjAb8eKCU9nHUFxOZoHmjvIYNqx6nHuXxQc4SRSPicAcspIPGee94qmJ1nfEfoNAv9v6ole0t/9Jf4ayNa6gl+TSrOH1ubvxPzESUFyrn0enazZXt7NbWlncR3EwlG+dopSqxhVQZXAxg9+Oa3ynUr8btFhH7Si8nb7gHaK8bno3VbpfDvdZ/QtxJDZW6W7OvmvjFiyg9uBQaHSKSa3c+/3aBILaV47SyUiRBKuBJcu4+GRtxIBHAwSPqej1q6ZpkNrCkMEapHGu1EXsB/M+eT3JraoFKUoOdQ6d4U9xpc0rRRXM5u7aQZHjQPIJLq0DAjDA7hwc7JM19Q9JzpfTvpDJYRxbUaJo2e3u5iiuW8HICKqsq705Lbv2ebf1D07Bfw+HOG4YPHLGdksUi/LJE45Vh9fzzUGNK1+EbYtQsbhR2a9t5Ekx5AtC4DH1wM0Hho/X1wVY3WnzsiyPGLzTle7gkMZ2sVTAlA3ZXO0jKnmpbT+vdNnZUW5VHcZVLhZLZm9FEqruP2zUZbaf1BEgSN9DVFG1YlhvFUD6DD8flXxdW2uvHsuLPQrmPzh3XKLx24kRloLsDXhd2EMylZYo5ARgrIquCPoQRXLpxfWGZIdNvLEDki0lXU7E88+JaAh40x3aIKR357VdOiOt7fVYS0bIJUO2WFWD7T5Mh7sh7g4H0OCCKCNh6R1LT8rpN5CYMkrY6grukWTkrFMh3quf1SDitTWdB6g1BUinfS7dFljlMkHvFw+6Jg6AK6qPmA8xxXQqUFC0/2QWZ3PqDPeSvJLK24yQwrJK+52jhVsITgc5OcVuN7JdJHMMMsDeUttPcxOp+o+Mj8xVxpQUqPTeobX4IbqxvIx8r36zQzgfRmiBWT7kZNRbey+7vJnk1O7gKTTRTTW1pHIgJgRo4kSZn3Ku1jk43HPeuk0oNTS9KgtIVht4kjjQYWNBgDzP3JPOTya26UoFKUoFKUoFVjqX2fWl++9jLBKVeN5rUxxPLFIArxykqRIpA8xx5VZ6UFJj6K1REEUevTiFQEUG2tmmCAYA8bvnH62M1v6X7OdNgyz263ErHL3V8FupnP1LuOPwAqz0oIi76R0+ZCkllaspxwYox27dhmqsnsoa2lSXT9UvIHjVo0WYR3USwsd3hBCF+ENyMk8gV0ClBTH6K1Cf4bzXLpozwY7SKCy3D6F1y2D6VZdG0S3soFhtYljjXsi57+ZYnlifqea3qUGKzSlApSlApSlBilZpQKUpQKUpQYrSg0S1jmadLeBZmUq06IiyMpIJDMBk8gH8BSlBvUpSgxWaxSgzWKUoFKUoFKUoFKUoM1ilKDNYpSgzSlKBSlKBSlKBSlKBWKUoFKUoP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zh-CN" altLang="en-US"/>
          </a:p>
        </p:txBody>
      </p:sp>
      <p:sp>
        <p:nvSpPr>
          <p:cNvPr id="4106" name="AutoShape 10" descr="data:image/jpeg;base64,/9j/4AAQSkZJRgABAQAAAQABAAD/2wCEAAkGBg8PDxQUDw8PFBQVFBUUFA8PFhAQFBUUFhUVFxUVFBUYHCYeFxwkGRcYHzsiIycqLSwsFx4xNTEqNiYrLCkBCQoKBQUFDQUFDSkYEhgpKSkpKSkpKSkpKSkpKSkpKSkpKSkpKSkpKSkpKSkpKSkpKSkpKSkpKSkpKSkpKSkpKf/AABEIAMQBAQMBIgACEQEDEQH/xAAcAAEAAgMBAQEAAAAAAAAAAAAABQYBBAcDAgj/xABKEAACAQMDAgMGAgYHBAcJAAABAgMABBEFEiEGMRNBYQcUIjJRcYGRI0JSgqHBFTM0YnKSoiRDU2MIFjWDsbPwFyUmRUZUVWRz/8QAFAEBAAAAAAAAAAAAAAAAAAAAAP/EABQRAQAAAAAAAAAAAAAAAAAAAAD/2gAMAwEAAhEDEQA/AO4UpSgUpVe671eW1sXNuQJ5Xjt4CfKWd1jVv3dxb92gan1gqTNb2sEt3cLjfFBsVIs9vHmchI8/TlvSvDdrz/EBpUI8oX96uG/elUoAfspqW6f0GGxt1hhBwMlnbl5JDy8sjd2ZjySf5VJUFWj6sntpFj1W3SAOQqXsDtLas57I7MqtCx8twwf2qtNeN5ZxzRtHKiujgqyOAysp4IIPcVVNHnk0y6Syndntpc+43EhLMjKMmzkc9yByhPJUEckUFxpUR1H1HHYxqzLJJJI4jht4QGklkOcKg7dgSSeABmoaHS9cnHiyahDaueRZRwRXMSL5LJIxDyN9SpUd8CguFKrOldS3CXC2upQxxzOGMM8BZre42jLBN3xRuBzsbPAyCas1ApSlApSlApSlApSlApUF1P1A9t4UVtEst1cMywxMdiAKMySysORGgxnHJJAHeo8dETTDde6pfvIf1bSQ2MKHy8OOPk4+rs2cc0FtpVPsdYu9PuI7bUZFmimYx22o4CMz91guV+USEZw44bHbNbfVutzK0dpZEe93Gdr43C3hHEly4/u5woPzMQPI0GdW6nkM5tdOiWa4UAyu5It7YHsZ2HJY9xGvxHvwOa+F6d1NuZNZlDfS3trOOMH7SK7EfdqltB0KGxgWKEHAyzOx3PJI3LySN3Z2PJP8qkaCpyXur2Q3TRwX0K/M1orW90FHdhCzMkp9FZT9AasGk6tBdwpNbyB43GVcZ+xBB5BB4IPIIrcqnWEYs9ckijG2K9tzc7P1RcxOElZR5F0dSfqVzQXGlKUClKUClYpQZpSlAqne01vDgtJm/q7fULSaY+QjDlCx9AXU/hVxrU1XTI7qCSGYZSVGjYdjtYYOD5H1oNoGs1QtC6mk0wpY6uSuMR2upEfoLhBwiyN/u5QBghu+M58zfBQZqJ1/SYL+CS3dsH4SHXiSKQfFFKh7hgRkH0I+tS1aNxaKJlm8TZtVkcHAV1JBUNnzVuQf7zDzoOYdP65eXF8zSQxTahEGtI4mYrDaxxALc3cpUEqZZeAAMlQADjmrjqGpanYRG4uns7iCMbpkt4preWOPjc8ZaVxJtGTtO0kA4OeKjdRuxp2rmaG2e4XUIxGVtvBL+82wJHxOyrhoSTjPeKt68gv9VUwzW7WVo3EwkeN7mdD3iURkrCh7FixYg4AHeg+/aZgaeJl/rILi1mhP/MFxGoA/xK7L9mq21Sr65GqXkdtb4NtZzRy3M45RpojujtYz2YhsMx5xtA7mrrQKUpQKUpQKUpQKUpQVP/6h+Py00eF+NyfGx68Rfhiva+ubm7vpLaC4a3jgiieWWJY3md5jJsRDIGVFCxkk7STuAGMV9dW6RcForuy5ubbfthYhVuIZNviwE/qkhQVbyYD61pRqmphb7TbgwXKgxOJUyDtJJtryHIIKtnkEMuSQSDyEb1tptzb2knvN1JdWTjbMZkiFza5I2XMTxBQ4STaxUrkDkHitz2fxOlkb+/bdcXKJI74PEKjEEaL3GR8WByWkPnUR1rr94Eis9ROnW8d24jluIrmTIgTDzfDJGu0MgKfNnLgc1arLqLSr944re8gkaNhKsMTjnwwQuV8wpIb0KqfKgsanI7Y9D5VmlKBVMuH956hiCciytJWlYeT3RQRxn12IWr01/rkiY2mmRe93n6wBxBbg8brmTsv+EcnGOKkOj+mDYxP4spmuJnM1zcEY8SQjGFHkijgD6fegn6UpQKUpQKUpQKUpQKUpQa2o6bDcxNFPGkkbjDRuAwI/9eflVNXp7U9K/wCzJPe7Uf8Ay68fbJGPpb3B8v7r8Cr3Sgqen+0izaRYbtZrKdiAIL5DFuJ4/Ry/I4J7YPNWDVNHt7tAlzBFMgYMEmVZF3DIBwfPk/nVYsIxq18074a0s5GjtUPKy3K/DLcHyIQ5RfUMfpVzoKxc+zXSX2lbKKFlbcstputZFbBGQ8RU+dQPVOmalaxBffriWw3g3MiANqEUGPiCyjHiJnksB4gXPzVbNf1p4Xght1Rp7h2VBJnYkaLulmcDkqowMAjLOoyM5rSj07WY1kPv1nOxOUjltXgQDPyl45SR9yG8+/kEvoVnbQ20SWaxiAIDF4WChU8hgf1s5znzzmt+uUaZqN/bT+BptuyyZZ59Huw3gW4OczW12CAInfsuCCS2AuDi4Wes30N3DBfe6MLhZfDktRMm2SJQ7IwkZtwKliGBHy9uaCz0pSgUpSgUpSgUpWKDNc8u9J/pHU2l06SS1WLdDeahb7QblsY8BFIKsyecpB2nAGSOJHWepbi5s7l7FVjhRJANQlk2cJkSywRhTvCgNhmKgkZHHNNG0e7bTrcWk4sQEDRQCKOfEZGY1uDJyzn5mK7eWYZ8yExpHR1haENDbReJ53Eg8WdiRglpny5J58/OpgKPoKgulOpHuhJFcRiK7t2CXEAJK5YZSWInvG4BI8+4PbJn6CudS9aR2UscC29zcXEwYxQW6fMF+YmRiFUDueSQOcVFSaPrOpcXkyWFue9rZN4ly4/ZkuSMIP8AAKnuq+nhe2+1W8OaNhLb3A7xTr8jeo8iPMEis9J6977arI67JVLRTw+cU8Z2yp+fI9CKDY0Pp+1sYRFaQpEg5wo5Y/tOx5ZvUkmpGlKBSlKBSlKBSlKBSlKBSlKBUR1dfm3066lVtrR28zq30YRsV/1YqXqre1BGOjXm0E4iywHfYrqZP9Aagk+k9PFtYW0QXbsgiUjsd2wFs+pbJ+5qWrzglV1VkIKsAykdiCMgj8K9KCo9Q3ItNUtrmc4gaGS08U/LDNJJG6tIf1VcR7N3YELnvVtByOK8rq0jmRklRHRhhkcBlYHyIPBFVsezayUYikv4o/8AgQXd3HEB9AgfCj0FBFabcyDXGFxdQO0FtMJJAEgAS4mR7eDbnLFEiZi398fXJ8ukrT3u/EsdxPcWtkZ1iurh/Ea4up+JSjAAGKNPgGBjLHFTsfsz0dVwbCB+cl5g00hP1aRyWP519z9JyRNv067ktjgYtmAntDjsPAbmMY4/RMn2oLJSqrJ1fPZqf6Ts5I1UEm7tN11bkAZJYKPEi/eXH96ueSf9IadzI1vpe6KPBZ2eQlUJwGkKoVTJwO+M+ZoO20qo9Ce0uz1hSIsxzKMvbSEFgOPiQjh1ye/ceYGRVuoFKhOr+rbfS7Uz3JOM7URcFpHIJCrnjsCcngAGuSdW+1fXLQRyOLG3E3xJY/11wkeAVeYH5c/h9hQd2rxu0JjcAgEqwDHsCQcE1zfoH2mahq1sRFZRNOjbZJ2kENsoYZRiuWkLcH4VGOPmGcVZx0a1z8WqXL3P/wCtHut7RfPHgq2Zf+9ZvsKDm0WtWn9EXEHvspujaR2I00N4qeLbjYxt1iBDiUgneM9zkjHHTOj44WSa6hu3nS6k8YbzgQqFCiELn4duCCDg8c9qn4LSONQsaIqqMKqAKFH0UDsPQVB3/s+0u4lMstjAzscu2Coc/V1UhXPqQaCP6NVrm9vb4qyxSmO3ttwKl4YA2Zhnuruxx6CrjXnBAkaKkaqqqAqogCqqgYAUDgADyr0oFVTpv9Hqupx9gzWtyq+REkHhsw9S8Jz+FWuqnpD+Lrl66fJFbWtu58jLulmIH+FJFH71BbKUpQKUpQKUpQYpWaUClKUClKUCvK5t1lRkdQyupVlPYqwIIP3Br1pQVP2d3TJA9lMxM1i/gEnu8He2l+zRYH3Q1bKq3VWiTrKt9p4BuYl2SQE7Vu4O5hY+Tg8q3keDwaleneoYb+DxYd4wxR45FaOSORcb45FPIYZoJSlcn6x9quq6bdSo+lKYFciOc+PtdPJ/EAKDI8vLtW/0p7crC9bZPHJatx8chDwcnAzKANnPGWAHPeg6TSsA5rNBqavp4ubeWFiQJY3iLDuA6lSR+dfljWjeaXBc6ZcQgeJNHL4vxLu8PIDIezowwfTnzr9Y1R+qLaLVdRgsjHHJFbFbq7Zgr47iG3zzgucsR+yvrQcO9jcEza3a+FkYZ2fvxF4b78+hyB9yK/VNaGk9P2lmCLW2ghz38FEjz9yBk/jUhQco/wCkHoNxcWcEkKO6wyP4ioCxCuow5A5wCuM+W6uFut7qd1yJbi4k2g7QXdtoVRkAeQAGTxxzX7LqqdbWUkXhX9shaW0JMkSDma1fHjx48yAA49U9aDV9lPQx0mx2y48eUiSbBBCnGFjBHB2jz8yW8sVda1NL1SG6hSW3kWSNxlXQ5BH8j6HkVt0CviaZUUs7BVUFmY8AKBkkn6AV9VStY1NdWuX0+2cGGPadQmQ5G3PFohH6zkEMfJQw7ngJ/pTVJbuyhnmRUaVS4VcgeGzMYjgkkEx7SfU1L15krGvO1VUeiqqgfkABWfFXbuBGMZyORjGc/lQaWv61FZWstxMfgjQsR5sf1UX1Y4UepqN6E0eS2swbj+0XDvc3HpNMdxX91dqfu1EaNFJrUsV5cIUsoyJLO0baWlcdrmcAkcfqp5dz63mgUpSgUpSgUpSgxSs0oFKUoFKUoFK87i5SNGeR1RFBZnchVUDuSTwBVYHWM91/2ZZSToeBeXDe6Wx9ULAySj1VMHyNBN69rMdlay3Ex+CJGcjzOBwo9ScD7kVF9A6VLBZBrj+0XDvdXHliWbDFceW1dq/u14HpO6uyp1S8EiBlk9ytYxBblkYMviMxaSUBgDgkAkdqtdBRdd19NN1bMjyNBc2+64QB5BbeCyxpcsBnbE2/YfVQfrWdS6Wig3XelQQSLKn+1WMewwXsOCfgAyolGSQRw2SD3zWxp/x9QXmRnbY2qcjgBpJmK/j3rYf2eWqsWtJryz3EsyWMzRREnufBYNGPwUUEXoFreLAr6NdW01m/MdtqAn3wYJ3RJKhLAA5Xa4JTHnjBlTq+tf8A4q0PqL7j/wAjNSOhaDBp0DqkkhUu80ktw+9i7/E7sTgL2zwAO5rU0Pr/AE6+l8K3n3OQWVXSWLxFHdoi6gSD7UGpLY63dArLPZ2UbfN7p4tzcBfMLLIFRT/eCHHlU1oPTtvYxGO3QgMxd3ctJJI57vI7cux+prz13qu0sdonl+N/6uCNWlmk/wAESAs33xj1qIb2gMjRmfTNQhilljhWaYW4+ORtqbohIXGSfpkfSgt1KUoFKUoKxddCxrK01hcTWMr8ye7CNoZD+1JA6lC394AH1rC6bri8DULBx+1LZyKx++ycLn7AVaKUFJ1zS7tbaabU9SkMMUbyPbafGbJXVVJKtJueU57YVl71t+z7Q4dP05CRCjSj3iZk2rGGkAbapzjYi4Qc9lz5mrS6BgQwBBGCDyCD3BHnVaX2aaOG3e4QHnIRgzRgn6RElB+AoK91p1fHdxCO3V3sfGhivtQjwIvCeRUaKFv95kkBmXIVSR3PHRkjAAAAAAwAOAAOwAqn+1S3VNCu1jVVVYl2qu1AAskZwo4A7dqt8TZUfYd/tQU/ogmzubrTWztib3m0z52szElB/wDzl3L+Iq51E630xbXhVpQ6yJnw7iB5IJo899siEHB+hyPSos6dq9r/AGe6hvIx/ub8eDNgeQuYhtJ/xR/jQWqlQWi9WxXEhhlSS2ugMtZ3G0OR+3EwJWZP7yE+uKnaBSlKBSlKBSlKBSlKBUP1T1ElhbmQqZJGIjgt1+eaZuEjX7nufIAmpK8u0hjeSRgqRqzux7BVBZj+ABqndH2UmoTLql4pG4EWNq3aCBuPFI7GWQc58lIH2DbtOjpLgrLq8/vLghls0GyzibyxH3mI/akJ9AKtYGKzUD1TrUkHu8Vvt8e5uEiTcNwVBmSeQr57Ylb8StBudRa0tlaS3DKWEa7gikAsxICqCe2WIH41EppmsyfG9/bQt/8Abw24niX/ABO7K7n1G0elZ9pqqdGvd3lAzDuMOuGQ/wCYLVhtGYxoW+YqpP3IGf40HOJ7u/07WoJ75Lcw3aLYtcWxdUMoZ3gZonyUbuvzMME88YrptRHVXTkeo2klvISocArIuN0bqQyOvqCB+GR51UOmNZ166E0Jm0tJbWXwJjJFcvISACsuBIFIdfiB48+KCe9p02zRr05x/s7rkcfNhcfxxUP1LoV94ulmwiixbxyrvkO2OBngSNZGHdlVd/wjucA1Jr0XcXDD+ktRluUBDe6RRx2luxUggSKuXkGQDhmwcciprqaeKOxuWmLCNYJS5Q4bb4bbtp/ax29aCiaALs+JLpFvDcM77ZdZ1WRwbllJDeDHGNwiUjAwQvHAPet/oCwOoxQ6hfTSzzBpfDiO1LaBkd4y0Ea8MeDh2ycfSoGfpXV10RTLrIgjjtVJt1gjiVY1jz4TzIQ5O3C5GMnPfNdC6K2/0baFIFgBt4mEC5wm5QcDPPnnnnnnmgm6UpQKUpQKUpQKrere0TS7S493uLtElG3cpWQqu7lQ7hSqZHPJHHNWSuaa1fW+k3t0upKGsdSKt4uN+yTwxHJHKo+LYQNwYDj+IDY9ok02ozwaZZvFl9t1dO4LolvG6lAwU873xxkZ2jkA5qdHRsrjNxqmpO31hkS0QHy2pCowB9GLeuap3TFtPoviSwWr6laXGxkvrR/FuRCi7Yo3iY/GFXgbCP5Do2ga/Bf26z27Eo2R8QKsrKcMrKexBoIvp68uY7yezuZ/H8OKGeKdkSOQpI0qFJQgCkgx53ADIbkVZaqWica5qIbuYLEoT+xicED03ZNbOs6lLa6laEuxt7kPatGcbUnAMsLj1YCRD+79KCT1rp+2vYwlzErgHcp5V0b9qN1wyN6giq9puoTadeLZ3k0ksE4/2K7nIL+IPmtZpBjc2PiVjywyMkirlUb1DoEF/bPBcLlWHDDhkYfK6H9VlPINBJUqqdCazcOJ7S9YNc2cgjeUceNGy7oZseRZO/qD9atVB53N0kSM8jqiKCWdyFVQO5YngCo3Qeq7O/MgtJfFERUO6rIEy2SFV2ADHAzgdsj61U+obkXXv1xNhrXTlkWG3bmOW7ij3vLKvZwjFYwpyMhj3q2dKaStrZQRgfEI1aRu5eVgGlkY+bM5JJ9aCXpWKUGaUpQUr2mXDTRQ6fEcSX8vhEjulumHuJP8ox+9VxghVEVUGFUBVA8gBgD8qpujr7z1BeynkWkEFpH9A0uZpSPX5RmrtQKp8p8bqJFb5bWwaRB/zLibYzf5I8fjVwqnWbf/ABHcD66dbkfYTy/zNBn2onfYpbD5ru6trYfZpVdz9tiNVvFQPU/TD3j28kVy8Ets7vEdkc0ZZ12EyRt82FyBgjG41Gp0pqcwKX2rFofNLOFbOSQHurygkqvlhMEjuaCzS6rboxV54VYd1Z0Uj7gmqJr15cWuuwyWEUM5vrV43iaURKz2xDhy4VuRG23nuDVli9n+kImBplicD9aCGRj92cEk+pNUDfpE5YQ9MS+IkpgKt7naAT4z4e7xRyQc8A5HbNBcHTqC54zp9ih7uhkvpv3QypGPxzWpqWg6/exPBc3WlxQyKySNbwzyyMjDBAErbRx517+z/pWa0eeaWMWyy7Fj0+OaS4SJUz8bOxILsT+rgAAVdKCnWnswtQIxdXF9eCPbtjvZ3liDL+t4Qwp+zZFXACs0oFKUoFKUoFKUoNbUb1YIXkdlVUVmLOyoowM8seAPU1yHou7sJygnsnv9VnZmuxcx/wBnXfgljMNkcaqQAEBJ7elXrrMe9XNlY91llNxcLwQbe2w+1h9GmMS/gagrnWv6L1i+lubW8l95W2W0e3iaYMscZDwqRwrb8nHn3oOiWlnHDGscUaIijCxxgIqj6ADgVTulcWmr6hafKsxjv4F+viDZcY/7xR2+taV71prVrCl1eafZxW3iR+KqyyNcRRyOEBYY27l3DP8ALysvUXSEV88Uvj3ME0IYJcWjiN9j43IcqQynAOCKCNv2936gtnJ+G7s5bf08SBxMn47Gf8qz7Vvg0t5l+e3mt7iM/R0nT+TEfjXvYez6COWOWa61C5eF98Xvdw8gjc5yyqoUHufmzwcduK1Pa9Mo0a4QsN0nhIiZG5mM0fCjuTjniguYNZqPvddtLfAuLq3iOO00sUZ/JiK97LU4JxmCaKUftROkg/NSaCodQ/8Au/V7W8HEN0BY3P0D5LW0h/eymT5VeKrXtI0z3nSbtB8yxNKhHcPD+lXHrlP41KdP6n71ZwTj/ewxyfiyBiPzJoKT0hpV3e6TcxyvbrDdC9EewSGYSTTzbnlYnbgE9gOwHNWrorVzdWMTONsqDwZ4z3SeL4JVP7wz9iKq3S0dhp0l173cGKS2uZUQ3FxKI/BuMzQ+FCW2co5HCk5VqmNPb3TWZou0d9ELqL6ePCBHcAD6shib8DQW2lZpQKwazUT1bfm30+6lB5jt5nH3EbY/jiggfZifGjvLoD4bq+nkjx2MaYiVvxKE1O63oLXbIGuriOFQ2+C3YwGVjjbvlUhwoG74VIznk8Yrw6D08W+lWceMbbeIn/EyBm/1ManqCs/+zjS+4t2Df8RZrpX++8Sbv41TevtCl08pdJe3CqgIivJiZpLeQBmSKZ+81vJlk+PcUdhyQxFdYqO6i0dL2znt3AxLE6c+RI+FvuGwfwoKhpftSMUUZ1iznsy6qwuQjS2rbgCMOuShwflbt9asOm9eaXcyLHBfW0kjEhY1cbmIBY4HnwDWOhdWN7pltLJyzxBZM45kTMcmR/iU16650dZXsPhSwhcMHSSDEMkcg+V0deQwzQePX2pzWul3M1vKkUkcRdJJArDII4weCSPhGfMiqDr2lvZ2Gnzjx7m4n1Ozu5S5RZJJjE5WNRwqdgg+n8Kttv7NUaSNr6+vb5YiDHBdMnhBh2Z0UDxGH1bP418e0w5GnIvzNqlpgeil2Y/YAUE/011JBqEHiwbxhikkUo2SRSL80ci/qsKlqpOkqIOoryNOFuLOC6ZfLxUkaEsB9SMZ+tXagVis0oFKUoFKUoFYJwKzUL1n439G3fu6s0ptpgipy24owG31oIHpu6a5uJtWmKxW3gNDbqc592jkaRriQntuKkgD9UDOeKiLPqC51TVdOZ7dYbX/AGm6twzEzSIkXhLLIvZATKCAOcZ9Ca7qGppJpeoJFK4VV02zhhbfEUtyIQzCNsH4naUE452ir5q4WDXNMAXCPb3dugHZWVY3A/ypigsnUGix3tpNby5CyxshIxlc9mHqDg/hVTsuptQ0xRBqVjc3KoAsd/p0ZnWRAMAzRZ3RvjGe4J7VfaUFIf2hXE/w6dpF/K/7d2nuUKerO/J+wFVK10e/vdYeO/c+8RhHM0GVgtbR0ViLQnkTSSFo/EPKhHIOcY7HVR6APjSahct80t9LED9IrYCGNf4Mf3qCX0/pHT7cYis7Zfq3hozt6u7Asx9STXxP0bYtNHMkCRTRurLNbgQOcHJRymN6EcFWyCCam6UHhe2izRPG3yujI32YFT/A1V/ZXds2mRxSf1lq8tpIBxhoHKj/AEbat9Uroz9HqmrwDsJ4LgD1uIAWP+ZP4UHz1VA9rqlrdwW8M0k6NY4lYRbX+KaJ/E2sV+FJVOBk5FefU81wkulXFxHDHKt+LcrDI8yeHcxvGfiZFJPCnt5Vvdf+KW08QeH4pv0KeLu2fDb3JYtt5xtz2+tR/XKXPudqbowGRdTsjm3EgQr4wA4ckg8nzoL3mlfdKDFVb2nybdFvT/yGH54H86tNVf2nWzSaNeqvfwGb8Ew5/gpoJ7SlxbxD6RoP9IrarwsSPCTHbYuD6bRivegV5zyhFZm7KCxPoBk16VUfaVqjpZ+7Qf2i9b3WFfMeJxLIfoFj3HPlkUHz7JYyNFtSwwXEkmPSSaRx/AirhWppWnJbW8UMfyRRpGv2RQo/8K26BVL6j/Ta5pkI5EKXV24+yCKM/wCZjVzJrn/TGpRS3F/q87hbcD3a2lfge7QHMki/UPLkjzyMUG5B8XU8hHZNLjVvu1yzAH8BV1qm+z21lmNxqM6Mj3rq0UTcGO1jBWAEeRIJY/cVcqBSlKBSlKBSlKBSlKDn/tj0K3bT5Lo28bTwGFlm2jxAizx7hnzG0twfqa2vaPIIxp92CNsF/AzOPKGbdG5z9PiWrZqenR3MEkMoykqNG4/usCDj15qh6LCbqyudF1A4uIYTGkjA4mt+1vcp9dpCA/Qrz3OA6LWarHs+19ruyCz8XNuTbXUZPxCaL4Sx9GADZ9T9Ks9AqmezRtov4T3i1K6GPPbIyyIfxDH8qudUa9f+jNbWVuLfUlSF2PZLyIHwifpvjyv3FBeaUpQKpegcdQamPrBYn8lkFXSuZXWq3ceu6gLC0NxMba1T4mWOGNsOwMzk/RhhRy3Pbk0Ex1Jate6tbQRTywm2gnuXlg8MujS7YYl+NWUEr4p7ZwD2rX6gD3F9pli8nivE6311KFCDbACsbMgJC75T2H0qPsWs7SyXVLg3DXYll8VsKk09wS1u1mVG4GMOoCqDgeGGB75sfRHT08Pi3V8Qby6KtKB8sKL/AFdunooPP1P1xmgtOPWlKUEF1X1SLJESJPGupjstrVc5kbIyzEfKig7ix4AFUvWI7RfeF1y7mnuI4fGEDB4bM7xtT3SAcTFXITL7m3YOBUnoSXN093fw+B4zzvaQNcb2SC0t5CrEKuGZmcM5XIydvIxVai03Vdc9z1LdYyCGaRoLM7oEAUgCR3+NiWeNW2HsMc8mg6Z0dFKmm2izqyyrbQrIr/MGEaghvXipiqZ/1h12P+s0WGQfW2vIgf8ALIoz+dfR64vU5m0HUgPrC1tcH/Kr5oLB1BrK2VrJO6SOI13FIhuc8gceQHPJPAGSe1VvpDR57mf+kr8xmZkKW1vEwlitYW7gOOHkbzYfYccDL+0yzKlbiz1OPIIaO4s5zkHgghQwIIqupcdJSuTFcLZyE8+DJdaaQfVfhUflQdVzRmAGScAcknsB61UI+gzgNBrGsKDgqfeUnUgjg/pEbIqt9TdGwwvGLxbm+NyxhW7uL24hxcPuMcTRRrsjjYDYGAPJAK4OaCS1zW5dZkex01mECuEvdSQ4RU7vBbkfO5GASOAD55zXi1jHqN4unQoI9P00xGeMggzyqMww7TyYhjcWPzH68Gtf2baubSSG0GTa3AnNsJNnjW09ucXNrMVAD4OSH7kffi09RdEJdTLc21xLaXajb71bhTvT9iZG+GQfftgUFmFAwqlN0HfT8XuuXskf/DtUhsdw+jMgJIqtR9OaT4wisVvtPuw7wpdb3OLlBvEUwMjB96fpBkYdScHIIAdbpVe6D6he/sI5ZgolBeKZV7CWJyjEehxn8asNApSlApSlArT1PWLe1Tfczwwr23zOsYJ+gLHmtyuL6frllPLJd3kcV1dPPchbe5OVsLK1yXLxEHY2xc/LlmYDI+I0HW9L1u1u13W1xDMo7tC6SAffaePxqre0+2WGBL+OdILizJaJ5MhZVb57ZwOWDjgAcg/Tk18WnQWn38MdzJY+5zSLvU2cjwSKrcpvMe1d+3BIwcHjJxmvn/qfo9jMk17eSSOh3RHVLvxAh8mRXIGfXB7UHnqOlXZaLVdOg8O5eBfetPmIHvEeAQpZeBKvk3mMA/QzOhe0TTruMH3iOGT5XtrllhljfzRlcjJBB7VD9X9fW8kcVvpuoWpmuZ0gM0UkcjQRtkySgA9wBgZ82FVfpvTYJ2hit7PT2W5M0qy3cHvU/ulu/htPO7tl5JpCMAYCDJ5oOyBgRkHI7gjtj65qE6tTTp7WSG/mgSJxyZJI4ipHKsrMeGB5BqMX2T6QODbOV5xG090UUE52qm/AHPbFQb3HTtpM8dtpXvMsR2v7lZm72P8AsGQjAb8eKCU9nHUFxOZoHmjvIYNqx6nHuXxQc4SRSPicAcspIPGee94qmJ1nfEfoNAv9v6ole0t/9Jf4ayNa6gl+TSrOH1ubvxPzESUFyrn0enazZXt7NbWlncR3EwlG+dopSqxhVQZXAxg9+Oa3ynUr8btFhH7Si8nb7gHaK8bno3VbpfDvdZ/QtxJDZW6W7OvmvjFiyg9uBQaHSKSa3c+/3aBILaV47SyUiRBKuBJcu4+GRtxIBHAwSPqej1q6ZpkNrCkMEapHGu1EXsB/M+eT3JraoFKUoOdQ6d4U9xpc0rRRXM5u7aQZHjQPIJLq0DAjDA7hwc7JM19Q9JzpfTvpDJYRxbUaJo2e3u5iiuW8HICKqsq705Lbv2ebf1D07Bfw+HOG4YPHLGdksUi/LJE45Vh9fzzUGNK1+EbYtQsbhR2a9t5Ekx5AtC4DH1wM0Hho/X1wVY3WnzsiyPGLzTle7gkMZ2sVTAlA3ZXO0jKnmpbT+vdNnZUW5VHcZVLhZLZm9FEqruP2zUZbaf1BEgSN9DVFG1YlhvFUD6DD8flXxdW2uvHsuLPQrmPzh3XKLx24kRloLsDXhd2EMylZYo5ARgrIquCPoQRXLpxfWGZIdNvLEDki0lXU7E88+JaAh40x3aIKR357VdOiOt7fVYS0bIJUO2WFWD7T5Mh7sh7g4H0OCCKCNh6R1LT8rpN5CYMkrY6grukWTkrFMh3quf1SDitTWdB6g1BUinfS7dFljlMkHvFw+6Jg6AK6qPmA8xxXQqUFC0/2QWZ3PqDPeSvJLK24yQwrJK+52jhVsITgc5OcVuN7JdJHMMMsDeUttPcxOp+o+Mj8xVxpQUqPTeobX4IbqxvIx8r36zQzgfRmiBWT7kZNRbey+7vJnk1O7gKTTRTTW1pHIgJgRo4kSZn3Ku1jk43HPeuk0oNTS9KgtIVht4kjjQYWNBgDzP3JPOTya26UoFKUoFKUoFVjqX2fWl++9jLBKVeN5rUxxPLFIArxykqRIpA8xx5VZ6UFJj6K1REEUevTiFQEUG2tmmCAYA8bvnH62M1v6X7OdNgyz263ErHL3V8FupnP1LuOPwAqz0oIi76R0+ZCkllaspxwYox27dhmqsnsoa2lSXT9UvIHjVo0WYR3USwsd3hBCF+ENyMk8gV0ClBTH6K1Cf4bzXLpozwY7SKCy3D6F1y2D6VZdG0S3soFhtYljjXsi57+ZYnlifqea3qUGKzSlApSlApSlBilZpQKUpQKUpQYrSg0S1jmadLeBZmUq06IiyMpIJDMBk8gH8BSlBvUpSgxWaxSgzWKUoFKUoFKUoFKUoM1ilKDNYpSgzSlKBSlKBSlKBSlKBWKUoFKUoP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zh-CN" altLang="en-US"/>
          </a:p>
        </p:txBody>
      </p:sp>
      <p:sp>
        <p:nvSpPr>
          <p:cNvPr id="4108" name="AutoShape 12" descr="data:image/jpeg;base64,/9j/4AAQSkZJRgABAQAAAQABAAD/2wCEAAkGBg8PDxQUDw8PFBQVFBUUFA8PFhAQFBUUFhUVFxUVFBUYHCYeFxwkGRcYHzsiIycqLSwsFx4xNTEqNiYrLCkBCQoKBQUFDQUFDSkYEhgpKSkpKSkpKSkpKSkpKSkpKSkpKSkpKSkpKSkpKSkpKSkpKSkpKSkpKSkpKSkpKSkpKf/AABEIAMQBAQMBIgACEQEDEQH/xAAcAAEAAgMBAQEAAAAAAAAAAAAABQYBBAcDAgj/xABKEAACAQMDAgMGAgYHBAcJAAABAgMABBEFEiEGMRNBYQcUIjJRcYGRI0JSgqHBFTM0YnKSoiRDU2MIFjWDsbPwFyUmRUZUVWRz/8QAFAEBAAAAAAAAAAAAAAAAAAAAAP/EABQRAQAAAAAAAAAAAAAAAAAAAAD/2gAMAwEAAhEDEQA/AO4UpSgUpVe671eW1sXNuQJ5Xjt4CfKWd1jVv3dxb92gan1gqTNb2sEt3cLjfFBsVIs9vHmchI8/TlvSvDdrz/EBpUI8oX96uG/elUoAfspqW6f0GGxt1hhBwMlnbl5JDy8sjd2ZjySf5VJUFWj6sntpFj1W3SAOQqXsDtLas57I7MqtCx8twwf2qtNeN5ZxzRtHKiujgqyOAysp4IIPcVVNHnk0y6Syndntpc+43EhLMjKMmzkc9yByhPJUEckUFxpUR1H1HHYxqzLJJJI4jht4QGklkOcKg7dgSSeABmoaHS9cnHiyahDaueRZRwRXMSL5LJIxDyN9SpUd8CguFKrOldS3CXC2upQxxzOGMM8BZre42jLBN3xRuBzsbPAyCas1ApSlApSlApSlApSlApUF1P1A9t4UVtEst1cMywxMdiAKMySysORGgxnHJJAHeo8dETTDde6pfvIf1bSQ2MKHy8OOPk4+rs2cc0FtpVPsdYu9PuI7bUZFmimYx22o4CMz91guV+USEZw44bHbNbfVutzK0dpZEe93Gdr43C3hHEly4/u5woPzMQPI0GdW6nkM5tdOiWa4UAyu5It7YHsZ2HJY9xGvxHvwOa+F6d1NuZNZlDfS3trOOMH7SK7EfdqltB0KGxgWKEHAyzOx3PJI3LySN3Z2PJP8qkaCpyXur2Q3TRwX0K/M1orW90FHdhCzMkp9FZT9AasGk6tBdwpNbyB43GVcZ+xBB5BB4IPIIrcqnWEYs9ckijG2K9tzc7P1RcxOElZR5F0dSfqVzQXGlKUClKUClYpQZpSlAqne01vDgtJm/q7fULSaY+QjDlCx9AXU/hVxrU1XTI7qCSGYZSVGjYdjtYYOD5H1oNoGs1QtC6mk0wpY6uSuMR2upEfoLhBwiyN/u5QBghu+M58zfBQZqJ1/SYL+CS3dsH4SHXiSKQfFFKh7hgRkH0I+tS1aNxaKJlm8TZtVkcHAV1JBUNnzVuQf7zDzoOYdP65eXF8zSQxTahEGtI4mYrDaxxALc3cpUEqZZeAAMlQADjmrjqGpanYRG4uns7iCMbpkt4preWOPjc8ZaVxJtGTtO0kA4OeKjdRuxp2rmaG2e4XUIxGVtvBL+82wJHxOyrhoSTjPeKt68gv9VUwzW7WVo3EwkeN7mdD3iURkrCh7FixYg4AHeg+/aZgaeJl/rILi1mhP/MFxGoA/xK7L9mq21Sr65GqXkdtb4NtZzRy3M45RpojujtYz2YhsMx5xtA7mrrQKUpQKUpQKUpQKUpQVP/6h+Py00eF+NyfGx68Rfhiva+ubm7vpLaC4a3jgiieWWJY3md5jJsRDIGVFCxkk7STuAGMV9dW6RcForuy5ubbfthYhVuIZNviwE/qkhQVbyYD61pRqmphb7TbgwXKgxOJUyDtJJtryHIIKtnkEMuSQSDyEb1tptzb2knvN1JdWTjbMZkiFza5I2XMTxBQ4STaxUrkDkHitz2fxOlkb+/bdcXKJI74PEKjEEaL3GR8WByWkPnUR1rr94Eis9ROnW8d24jluIrmTIgTDzfDJGu0MgKfNnLgc1arLqLSr944re8gkaNhKsMTjnwwQuV8wpIb0KqfKgsanI7Y9D5VmlKBVMuH956hiCciytJWlYeT3RQRxn12IWr01/rkiY2mmRe93n6wBxBbg8brmTsv+EcnGOKkOj+mDYxP4spmuJnM1zcEY8SQjGFHkijgD6fegn6UpQKUpQKUpQKUpQKUpQa2o6bDcxNFPGkkbjDRuAwI/9eflVNXp7U9K/wCzJPe7Uf8Ay68fbJGPpb3B8v7r8Cr3Sgqen+0izaRYbtZrKdiAIL5DFuJ4/Ry/I4J7YPNWDVNHt7tAlzBFMgYMEmVZF3DIBwfPk/nVYsIxq18074a0s5GjtUPKy3K/DLcHyIQ5RfUMfpVzoKxc+zXSX2lbKKFlbcstputZFbBGQ8RU+dQPVOmalaxBffriWw3g3MiANqEUGPiCyjHiJnksB4gXPzVbNf1p4Xght1Rp7h2VBJnYkaLulmcDkqowMAjLOoyM5rSj07WY1kPv1nOxOUjltXgQDPyl45SR9yG8+/kEvoVnbQ20SWaxiAIDF4WChU8hgf1s5znzzmt+uUaZqN/bT+BptuyyZZ59Huw3gW4OczW12CAInfsuCCS2AuDi4Wes30N3DBfe6MLhZfDktRMm2SJQ7IwkZtwKliGBHy9uaCz0pSgUpSgUpSgUpWKDNc8u9J/pHU2l06SS1WLdDeahb7QblsY8BFIKsyecpB2nAGSOJHWepbi5s7l7FVjhRJANQlk2cJkSywRhTvCgNhmKgkZHHNNG0e7bTrcWk4sQEDRQCKOfEZGY1uDJyzn5mK7eWYZ8yExpHR1haENDbReJ53Eg8WdiRglpny5J58/OpgKPoKgulOpHuhJFcRiK7t2CXEAJK5YZSWInvG4BI8+4PbJn6CudS9aR2UscC29zcXEwYxQW6fMF+YmRiFUDueSQOcVFSaPrOpcXkyWFue9rZN4ly4/ZkuSMIP8AAKnuq+nhe2+1W8OaNhLb3A7xTr8jeo8iPMEis9J6977arI67JVLRTw+cU8Z2yp+fI9CKDY0Pp+1sYRFaQpEg5wo5Y/tOx5ZvUkmpGlKBSlKBSlKBSlKBSlKBSlKBUR1dfm3066lVtrR28zq30YRsV/1YqXqre1BGOjXm0E4iywHfYrqZP9Aagk+k9PFtYW0QXbsgiUjsd2wFs+pbJ+5qWrzglV1VkIKsAykdiCMgj8K9KCo9Q3ItNUtrmc4gaGS08U/LDNJJG6tIf1VcR7N3YELnvVtByOK8rq0jmRklRHRhhkcBlYHyIPBFVsezayUYikv4o/8AgQXd3HEB9AgfCj0FBFabcyDXGFxdQO0FtMJJAEgAS4mR7eDbnLFEiZi398fXJ8ukrT3u/EsdxPcWtkZ1iurh/Ea4up+JSjAAGKNPgGBjLHFTsfsz0dVwbCB+cl5g00hP1aRyWP519z9JyRNv067ktjgYtmAntDjsPAbmMY4/RMn2oLJSqrJ1fPZqf6Ts5I1UEm7tN11bkAZJYKPEi/eXH96ueSf9IadzI1vpe6KPBZ2eQlUJwGkKoVTJwO+M+ZoO20qo9Ce0uz1hSIsxzKMvbSEFgOPiQjh1ye/ceYGRVuoFKhOr+rbfS7Uz3JOM7URcFpHIJCrnjsCcngAGuSdW+1fXLQRyOLG3E3xJY/11wkeAVeYH5c/h9hQd2rxu0JjcAgEqwDHsCQcE1zfoH2mahq1sRFZRNOjbZJ2kENsoYZRiuWkLcH4VGOPmGcVZx0a1z8WqXL3P/wCtHut7RfPHgq2Zf+9ZvsKDm0WtWn9EXEHvspujaR2I00N4qeLbjYxt1iBDiUgneM9zkjHHTOj44WSa6hu3nS6k8YbzgQqFCiELn4duCCDg8c9qn4LSONQsaIqqMKqAKFH0UDsPQVB3/s+0u4lMstjAzscu2Coc/V1UhXPqQaCP6NVrm9vb4qyxSmO3ttwKl4YA2Zhnuruxx6CrjXnBAkaKkaqqqAqogCqqgYAUDgADyr0oFVTpv9Hqupx9gzWtyq+REkHhsw9S8Jz+FWuqnpD+Lrl66fJFbWtu58jLulmIH+FJFH71BbKUpQKUpQKUpQYpWaUClKUClKUCvK5t1lRkdQyupVlPYqwIIP3Br1pQVP2d3TJA9lMxM1i/gEnu8He2l+zRYH3Q1bKq3VWiTrKt9p4BuYl2SQE7Vu4O5hY+Tg8q3keDwaleneoYb+DxYd4wxR45FaOSORcb45FPIYZoJSlcn6x9quq6bdSo+lKYFciOc+PtdPJ/EAKDI8vLtW/0p7crC9bZPHJatx8chDwcnAzKANnPGWAHPeg6TSsA5rNBqavp4ubeWFiQJY3iLDuA6lSR+dfljWjeaXBc6ZcQgeJNHL4vxLu8PIDIezowwfTnzr9Y1R+qLaLVdRgsjHHJFbFbq7Zgr47iG3zzgucsR+yvrQcO9jcEza3a+FkYZ2fvxF4b78+hyB9yK/VNaGk9P2lmCLW2ghz38FEjz9yBk/jUhQco/wCkHoNxcWcEkKO6wyP4ioCxCuow5A5wCuM+W6uFut7qd1yJbi4k2g7QXdtoVRkAeQAGTxxzX7LqqdbWUkXhX9shaW0JMkSDma1fHjx48yAA49U9aDV9lPQx0mx2y48eUiSbBBCnGFjBHB2jz8yW8sVda1NL1SG6hSW3kWSNxlXQ5BH8j6HkVt0CviaZUUs7BVUFmY8AKBkkn6AV9VStY1NdWuX0+2cGGPadQmQ5G3PFohH6zkEMfJQw7ngJ/pTVJbuyhnmRUaVS4VcgeGzMYjgkkEx7SfU1L15krGvO1VUeiqqgfkABWfFXbuBGMZyORjGc/lQaWv61FZWstxMfgjQsR5sf1UX1Y4UepqN6E0eS2swbj+0XDvc3HpNMdxX91dqfu1EaNFJrUsV5cIUsoyJLO0baWlcdrmcAkcfqp5dz63mgUpSgUpSgUpSgxSs0oFKUoFKUoFK87i5SNGeR1RFBZnchVUDuSTwBVYHWM91/2ZZSToeBeXDe6Wx9ULAySj1VMHyNBN69rMdlay3Ex+CJGcjzOBwo9ScD7kVF9A6VLBZBrj+0XDvdXHliWbDFceW1dq/u14HpO6uyp1S8EiBlk9ytYxBblkYMviMxaSUBgDgkAkdqtdBRdd19NN1bMjyNBc2+64QB5BbeCyxpcsBnbE2/YfVQfrWdS6Wig3XelQQSLKn+1WMewwXsOCfgAyolGSQRw2SD3zWxp/x9QXmRnbY2qcjgBpJmK/j3rYf2eWqsWtJryz3EsyWMzRREnufBYNGPwUUEXoFreLAr6NdW01m/MdtqAn3wYJ3RJKhLAA5Xa4JTHnjBlTq+tf8A4q0PqL7j/wAjNSOhaDBp0DqkkhUu80ktw+9i7/E7sTgL2zwAO5rU0Pr/AE6+l8K3n3OQWVXSWLxFHdoi6gSD7UGpLY63dArLPZ2UbfN7p4tzcBfMLLIFRT/eCHHlU1oPTtvYxGO3QgMxd3ctJJI57vI7cux+prz13qu0sdonl+N/6uCNWlmk/wAESAs33xj1qIb2gMjRmfTNQhilljhWaYW4+ORtqbohIXGSfpkfSgt1KUoFKUoKxddCxrK01hcTWMr8ye7CNoZD+1JA6lC394AH1rC6bri8DULBx+1LZyKx++ycLn7AVaKUFJ1zS7tbaabU9SkMMUbyPbafGbJXVVJKtJueU57YVl71t+z7Q4dP05CRCjSj3iZk2rGGkAbapzjYi4Qc9lz5mrS6BgQwBBGCDyCD3BHnVaX2aaOG3e4QHnIRgzRgn6RElB+AoK91p1fHdxCO3V3sfGhivtQjwIvCeRUaKFv95kkBmXIVSR3PHRkjAAAAAAwAOAAOwAqn+1S3VNCu1jVVVYl2qu1AAskZwo4A7dqt8TZUfYd/tQU/ogmzubrTWztib3m0z52szElB/wDzl3L+Iq51E630xbXhVpQ6yJnw7iB5IJo899siEHB+hyPSos6dq9r/AGe6hvIx/ub8eDNgeQuYhtJ/xR/jQWqlQWi9WxXEhhlSS2ugMtZ3G0OR+3EwJWZP7yE+uKnaBSlKBSlKBSlKBSlKBUP1T1ElhbmQqZJGIjgt1+eaZuEjX7nufIAmpK8u0hjeSRgqRqzux7BVBZj+ABqndH2UmoTLql4pG4EWNq3aCBuPFI7GWQc58lIH2DbtOjpLgrLq8/vLghls0GyzibyxH3mI/akJ9AKtYGKzUD1TrUkHu8Vvt8e5uEiTcNwVBmSeQr57Ylb8StBudRa0tlaS3DKWEa7gikAsxICqCe2WIH41EppmsyfG9/bQt/8Abw24niX/ABO7K7n1G0elZ9pqqdGvd3lAzDuMOuGQ/wCYLVhtGYxoW+YqpP3IGf40HOJ7u/07WoJ75Lcw3aLYtcWxdUMoZ3gZonyUbuvzMME88YrptRHVXTkeo2klvISocArIuN0bqQyOvqCB+GR51UOmNZ166E0Jm0tJbWXwJjJFcvISACsuBIFIdfiB48+KCe9p02zRr05x/s7rkcfNhcfxxUP1LoV94ulmwiixbxyrvkO2OBngSNZGHdlVd/wjucA1Jr0XcXDD+ktRluUBDe6RRx2luxUggSKuXkGQDhmwcciprqaeKOxuWmLCNYJS5Q4bb4bbtp/ax29aCiaALs+JLpFvDcM77ZdZ1WRwbllJDeDHGNwiUjAwQvHAPet/oCwOoxQ6hfTSzzBpfDiO1LaBkd4y0Ea8MeDh2ycfSoGfpXV10RTLrIgjjtVJt1gjiVY1jz4TzIQ5O3C5GMnPfNdC6K2/0baFIFgBt4mEC5wm5QcDPPnnnnnnmgm6UpQKUpQKUpQKrere0TS7S493uLtElG3cpWQqu7lQ7hSqZHPJHHNWSuaa1fW+k3t0upKGsdSKt4uN+yTwxHJHKo+LYQNwYDj+IDY9ok02ozwaZZvFl9t1dO4LolvG6lAwU873xxkZ2jkA5qdHRsrjNxqmpO31hkS0QHy2pCowB9GLeuap3TFtPoviSwWr6laXGxkvrR/FuRCi7Yo3iY/GFXgbCP5Do2ga/Bf26z27Eo2R8QKsrKcMrKexBoIvp68uY7yezuZ/H8OKGeKdkSOQpI0qFJQgCkgx53ADIbkVZaqWica5qIbuYLEoT+xicED03ZNbOs6lLa6laEuxt7kPatGcbUnAMsLj1YCRD+79KCT1rp+2vYwlzErgHcp5V0b9qN1wyN6giq9puoTadeLZ3k0ksE4/2K7nIL+IPmtZpBjc2PiVjywyMkirlUb1DoEF/bPBcLlWHDDhkYfK6H9VlPINBJUqqdCazcOJ7S9YNc2cgjeUceNGy7oZseRZO/qD9atVB53N0kSM8jqiKCWdyFVQO5YngCo3Qeq7O/MgtJfFERUO6rIEy2SFV2ADHAzgdsj61U+obkXXv1xNhrXTlkWG3bmOW7ij3vLKvZwjFYwpyMhj3q2dKaStrZQRgfEI1aRu5eVgGlkY+bM5JJ9aCXpWKUGaUpQUr2mXDTRQ6fEcSX8vhEjulumHuJP8ox+9VxghVEVUGFUBVA8gBgD8qpujr7z1BeynkWkEFpH9A0uZpSPX5RmrtQKp8p8bqJFb5bWwaRB/zLibYzf5I8fjVwqnWbf/ABHcD66dbkfYTy/zNBn2onfYpbD5ru6trYfZpVdz9tiNVvFQPU/TD3j28kVy8Ets7vEdkc0ZZ12EyRt82FyBgjG41Gp0pqcwKX2rFofNLOFbOSQHurygkqvlhMEjuaCzS6rboxV54VYd1Z0Uj7gmqJr15cWuuwyWEUM5vrV43iaURKz2xDhy4VuRG23nuDVli9n+kImBplicD9aCGRj92cEk+pNUDfpE5YQ9MS+IkpgKt7naAT4z4e7xRyQc8A5HbNBcHTqC54zp9ih7uhkvpv3QypGPxzWpqWg6/exPBc3WlxQyKySNbwzyyMjDBAErbRx517+z/pWa0eeaWMWyy7Fj0+OaS4SJUz8bOxILsT+rgAAVdKCnWnswtQIxdXF9eCPbtjvZ3liDL+t4Qwp+zZFXACs0oFKUoFKUoFKUoNbUb1YIXkdlVUVmLOyoowM8seAPU1yHou7sJygnsnv9VnZmuxcx/wBnXfgljMNkcaqQAEBJ7elXrrMe9XNlY91llNxcLwQbe2w+1h9GmMS/gagrnWv6L1i+lubW8l95W2W0e3iaYMscZDwqRwrb8nHn3oOiWlnHDGscUaIijCxxgIqj6ADgVTulcWmr6hafKsxjv4F+viDZcY/7xR2+taV71prVrCl1eafZxW3iR+KqyyNcRRyOEBYY27l3DP8ALysvUXSEV88Uvj3ME0IYJcWjiN9j43IcqQynAOCKCNv2936gtnJ+G7s5bf08SBxMn47Gf8qz7Vvg0t5l+e3mt7iM/R0nT+TEfjXvYez6COWOWa61C5eF98Xvdw8gjc5yyqoUHufmzwcduK1Pa9Mo0a4QsN0nhIiZG5mM0fCjuTjniguYNZqPvddtLfAuLq3iOO00sUZ/JiK97LU4JxmCaKUftROkg/NSaCodQ/8Au/V7W8HEN0BY3P0D5LW0h/eymT5VeKrXtI0z3nSbtB8yxNKhHcPD+lXHrlP41KdP6n71ZwTj/ewxyfiyBiPzJoKT0hpV3e6TcxyvbrDdC9EewSGYSTTzbnlYnbgE9gOwHNWrorVzdWMTONsqDwZ4z3SeL4JVP7wz9iKq3S0dhp0l173cGKS2uZUQ3FxKI/BuMzQ+FCW2co5HCk5VqmNPb3TWZou0d9ELqL6ePCBHcAD6shib8DQW2lZpQKwazUT1bfm30+6lB5jt5nH3EbY/jiggfZifGjvLoD4bq+nkjx2MaYiVvxKE1O63oLXbIGuriOFQ2+C3YwGVjjbvlUhwoG74VIznk8Yrw6D08W+lWceMbbeIn/EyBm/1ManqCs/+zjS+4t2Df8RZrpX++8Sbv41TevtCl08pdJe3CqgIivJiZpLeQBmSKZ+81vJlk+PcUdhyQxFdYqO6i0dL2znt3AxLE6c+RI+FvuGwfwoKhpftSMUUZ1iznsy6qwuQjS2rbgCMOuShwflbt9asOm9eaXcyLHBfW0kjEhY1cbmIBY4HnwDWOhdWN7pltLJyzxBZM45kTMcmR/iU16650dZXsPhSwhcMHSSDEMkcg+V0deQwzQePX2pzWul3M1vKkUkcRdJJArDII4weCSPhGfMiqDr2lvZ2Gnzjx7m4n1Ozu5S5RZJJjE5WNRwqdgg+n8Kttv7NUaSNr6+vb5YiDHBdMnhBh2Z0UDxGH1bP418e0w5GnIvzNqlpgeil2Y/YAUE/011JBqEHiwbxhikkUo2SRSL80ci/qsKlqpOkqIOoryNOFuLOC6ZfLxUkaEsB9SMZ+tXagVis0oFKUoFKUoFYJwKzUL1n439G3fu6s0ptpgipy24owG31oIHpu6a5uJtWmKxW3gNDbqc592jkaRriQntuKkgD9UDOeKiLPqC51TVdOZ7dYbX/AGm6twzEzSIkXhLLIvZATKCAOcZ9Ca7qGppJpeoJFK4VV02zhhbfEUtyIQzCNsH4naUE452ir5q4WDXNMAXCPb3dugHZWVY3A/ypigsnUGix3tpNby5CyxshIxlc9mHqDg/hVTsuptQ0xRBqVjc3KoAsd/p0ZnWRAMAzRZ3RvjGe4J7VfaUFIf2hXE/w6dpF/K/7d2nuUKerO/J+wFVK10e/vdYeO/c+8RhHM0GVgtbR0ViLQnkTSSFo/EPKhHIOcY7HVR6APjSahct80t9LED9IrYCGNf4Mf3qCX0/pHT7cYis7Zfq3hozt6u7Asx9STXxP0bYtNHMkCRTRurLNbgQOcHJRymN6EcFWyCCam6UHhe2izRPG3yujI32YFT/A1V/ZXds2mRxSf1lq8tpIBxhoHKj/AEbat9Uroz9HqmrwDsJ4LgD1uIAWP+ZP4UHz1VA9rqlrdwW8M0k6NY4lYRbX+KaJ/E2sV+FJVOBk5FefU81wkulXFxHDHKt+LcrDI8yeHcxvGfiZFJPCnt5Vvdf+KW08QeH4pv0KeLu2fDb3JYtt5xtz2+tR/XKXPudqbowGRdTsjm3EgQr4wA4ckg8nzoL3mlfdKDFVb2nybdFvT/yGH54H86tNVf2nWzSaNeqvfwGb8Ew5/gpoJ7SlxbxD6RoP9IrarwsSPCTHbYuD6bRivegV5zyhFZm7KCxPoBk16VUfaVqjpZ+7Qf2i9b3WFfMeJxLIfoFj3HPlkUHz7JYyNFtSwwXEkmPSSaRx/AirhWppWnJbW8UMfyRRpGv2RQo/8K26BVL6j/Ta5pkI5EKXV24+yCKM/wCZjVzJrn/TGpRS3F/q87hbcD3a2lfge7QHMki/UPLkjzyMUG5B8XU8hHZNLjVvu1yzAH8BV1qm+z21lmNxqM6Mj3rq0UTcGO1jBWAEeRIJY/cVcqBSlKBSlKBSlKBSlKDn/tj0K3bT5Lo28bTwGFlm2jxAizx7hnzG0twfqa2vaPIIxp92CNsF/AzOPKGbdG5z9PiWrZqenR3MEkMoykqNG4/usCDj15qh6LCbqyudF1A4uIYTGkjA4mt+1vcp9dpCA/Qrz3OA6LWarHs+19ruyCz8XNuTbXUZPxCaL4Sx9GADZ9T9Ks9AqmezRtov4T3i1K6GPPbIyyIfxDH8qudUa9f+jNbWVuLfUlSF2PZLyIHwifpvjyv3FBeaUpQKpegcdQamPrBYn8lkFXSuZXWq3ceu6gLC0NxMba1T4mWOGNsOwMzk/RhhRy3Pbk0Ex1Jate6tbQRTywm2gnuXlg8MujS7YYl+NWUEr4p7ZwD2rX6gD3F9pli8nivE6311KFCDbACsbMgJC75T2H0qPsWs7SyXVLg3DXYll8VsKk09wS1u1mVG4GMOoCqDgeGGB75sfRHT08Pi3V8Qby6KtKB8sKL/AFdunooPP1P1xmgtOPWlKUEF1X1SLJESJPGupjstrVc5kbIyzEfKig7ix4AFUvWI7RfeF1y7mnuI4fGEDB4bM7xtT3SAcTFXITL7m3YOBUnoSXN093fw+B4zzvaQNcb2SC0t5CrEKuGZmcM5XIydvIxVai03Vdc9z1LdYyCGaRoLM7oEAUgCR3+NiWeNW2HsMc8mg6Z0dFKmm2izqyyrbQrIr/MGEaghvXipiqZ/1h12P+s0WGQfW2vIgf8ALIoz+dfR64vU5m0HUgPrC1tcH/Kr5oLB1BrK2VrJO6SOI13FIhuc8gceQHPJPAGSe1VvpDR57mf+kr8xmZkKW1vEwlitYW7gOOHkbzYfYccDL+0yzKlbiz1OPIIaO4s5zkHgghQwIIqupcdJSuTFcLZyE8+DJdaaQfVfhUflQdVzRmAGScAcknsB61UI+gzgNBrGsKDgqfeUnUgjg/pEbIqt9TdGwwvGLxbm+NyxhW7uL24hxcPuMcTRRrsjjYDYGAPJAK4OaCS1zW5dZkex01mECuEvdSQ4RU7vBbkfO5GASOAD55zXi1jHqN4unQoI9P00xGeMggzyqMww7TyYhjcWPzH68Gtf2baubSSG0GTa3AnNsJNnjW09ucXNrMVAD4OSH7kffi09RdEJdTLc21xLaXajb71bhTvT9iZG+GQfftgUFmFAwqlN0HfT8XuuXskf/DtUhsdw+jMgJIqtR9OaT4wisVvtPuw7wpdb3OLlBvEUwMjB96fpBkYdScHIIAdbpVe6D6he/sI5ZgolBeKZV7CWJyjEehxn8asNApSlApSlArT1PWLe1Tfczwwr23zOsYJ+gLHmtyuL6frllPLJd3kcV1dPPchbe5OVsLK1yXLxEHY2xc/LlmYDI+I0HW9L1u1u13W1xDMo7tC6SAffaePxqre0+2WGBL+OdILizJaJ5MhZVb57ZwOWDjgAcg/Tk18WnQWn38MdzJY+5zSLvU2cjwSKrcpvMe1d+3BIwcHjJxmvn/qfo9jMk17eSSOh3RHVLvxAh8mRXIGfXB7UHnqOlXZaLVdOg8O5eBfetPmIHvEeAQpZeBKvk3mMA/QzOhe0TTruMH3iOGT5XtrllhljfzRlcjJBB7VD9X9fW8kcVvpuoWpmuZ0gM0UkcjQRtkySgA9wBgZ82FVfpvTYJ2hit7PT2W5M0qy3cHvU/ulu/htPO7tl5JpCMAYCDJ5oOyBgRkHI7gjtj65qE6tTTp7WSG/mgSJxyZJI4ipHKsrMeGB5BqMX2T6QODbOV5xG090UUE52qm/AHPbFQb3HTtpM8dtpXvMsR2v7lZm72P8AsGQjAb8eKCU9nHUFxOZoHmjvIYNqx6nHuXxQc4SRSPicAcspIPGee94qmJ1nfEfoNAv9v6ole0t/9Jf4ayNa6gl+TSrOH1ubvxPzESUFyrn0enazZXt7NbWlncR3EwlG+dopSqxhVQZXAxg9+Oa3ynUr8btFhH7Si8nb7gHaK8bno3VbpfDvdZ/QtxJDZW6W7OvmvjFiyg9uBQaHSKSa3c+/3aBILaV47SyUiRBKuBJcu4+GRtxIBHAwSPqej1q6ZpkNrCkMEapHGu1EXsB/M+eT3JraoFKUoOdQ6d4U9xpc0rRRXM5u7aQZHjQPIJLq0DAjDA7hwc7JM19Q9JzpfTvpDJYRxbUaJo2e3u5iiuW8HICKqsq705Lbv2ebf1D07Bfw+HOG4YPHLGdksUi/LJE45Vh9fzzUGNK1+EbYtQsbhR2a9t5Ekx5AtC4DH1wM0Hho/X1wVY3WnzsiyPGLzTle7gkMZ2sVTAlA3ZXO0jKnmpbT+vdNnZUW5VHcZVLhZLZm9FEqruP2zUZbaf1BEgSN9DVFG1YlhvFUD6DD8flXxdW2uvHsuLPQrmPzh3XKLx24kRloLsDXhd2EMylZYo5ARgrIquCPoQRXLpxfWGZIdNvLEDki0lXU7E88+JaAh40x3aIKR357VdOiOt7fVYS0bIJUO2WFWD7T5Mh7sh7g4H0OCCKCNh6R1LT8rpN5CYMkrY6grukWTkrFMh3quf1SDitTWdB6g1BUinfS7dFljlMkHvFw+6Jg6AK6qPmA8xxXQqUFC0/2QWZ3PqDPeSvJLK24yQwrJK+52jhVsITgc5OcVuN7JdJHMMMsDeUttPcxOp+o+Mj8xVxpQUqPTeobX4IbqxvIx8r36zQzgfRmiBWT7kZNRbey+7vJnk1O7gKTTRTTW1pHIgJgRo4kSZn3Ku1jk43HPeuk0oNTS9KgtIVht4kjjQYWNBgDzP3JPOTya26UoFKUoFKUoFVjqX2fWl++9jLBKVeN5rUxxPLFIArxykqRIpA8xx5VZ6UFJj6K1REEUevTiFQEUG2tmmCAYA8bvnH62M1v6X7OdNgyz263ErHL3V8FupnP1LuOPwAqz0oIi76R0+ZCkllaspxwYox27dhmqsnsoa2lSXT9UvIHjVo0WYR3USwsd3hBCF+ENyMk8gV0ClBTH6K1Cf4bzXLpozwY7SKCy3D6F1y2D6VZdG0S3soFhtYljjXsi57+ZYnlifqea3qUGKzSlApSlApSlBilZpQKUpQKUpQYrSg0S1jmadLeBZmUq06IiyMpIJDMBk8gH8BSlBvUpSgxWaxSgzWKUoFKUoFKUoFKUoM1ilKDNYpSgzSlKBSlKBSlKBSlKBWKUoFKUoP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zh-CN" altLang="en-US"/>
          </a:p>
        </p:txBody>
      </p:sp>
      <p:sp>
        <p:nvSpPr>
          <p:cNvPr id="4110" name="AutoShape 14" descr="data:image/jpeg;base64,/9j/4AAQSkZJRgABAQAAAQABAAD/2wCEAAkGBg8PDxQUDw8PFBQVFBUUFA8PFhAQFBUUFhUVFxUVFBUYHCYeFxwkGRcYHzsiIycqLSwsFx4xNTEqNiYrLCkBCQoKBQUFDQUFDSkYEhgpKSkpKSkpKSkpKSkpKSkpKSkpKSkpKSkpKSkpKSkpKSkpKSkpKSkpKSkpKSkpKSkpKf/AABEIAMQBAQMBIgACEQEDEQH/xAAcAAEAAgMBAQEAAAAAAAAAAAAABQYBBAcDAgj/xABKEAACAQMDAgMGAgYHBAcJAAABAgMABBEFEiEGMRNBYQcUIjJRcYGRI0JSgqHBFTM0YnKSoiRDU2MIFjWDsbPwFyUmRUZUVWRz/8QAFAEBAAAAAAAAAAAAAAAAAAAAAP/EABQRAQAAAAAAAAAAAAAAAAAAAAD/2gAMAwEAAhEDEQA/AO4UpSgUpVe671eW1sXNuQJ5Xjt4CfKWd1jVv3dxb92gan1gqTNb2sEt3cLjfFBsVIs9vHmchI8/TlvSvDdrz/EBpUI8oX96uG/elUoAfspqW6f0GGxt1hhBwMlnbl5JDy8sjd2ZjySf5VJUFWj6sntpFj1W3SAOQqXsDtLas57I7MqtCx8twwf2qtNeN5ZxzRtHKiujgqyOAysp4IIPcVVNHnk0y6Syndntpc+43EhLMjKMmzkc9yByhPJUEckUFxpUR1H1HHYxqzLJJJI4jht4QGklkOcKg7dgSSeABmoaHS9cnHiyahDaueRZRwRXMSL5LJIxDyN9SpUd8CguFKrOldS3CXC2upQxxzOGMM8BZre42jLBN3xRuBzsbPAyCas1ApSlApSlApSlApSlApUF1P1A9t4UVtEst1cMywxMdiAKMySysORGgxnHJJAHeo8dETTDde6pfvIf1bSQ2MKHy8OOPk4+rs2cc0FtpVPsdYu9PuI7bUZFmimYx22o4CMz91guV+USEZw44bHbNbfVutzK0dpZEe93Gdr43C3hHEly4/u5woPzMQPI0GdW6nkM5tdOiWa4UAyu5It7YHsZ2HJY9xGvxHvwOa+F6d1NuZNZlDfS3trOOMH7SK7EfdqltB0KGxgWKEHAyzOx3PJI3LySN3Z2PJP8qkaCpyXur2Q3TRwX0K/M1orW90FHdhCzMkp9FZT9AasGk6tBdwpNbyB43GVcZ+xBB5BB4IPIIrcqnWEYs9ckijG2K9tzc7P1RcxOElZR5F0dSfqVzQXGlKUClKUClYpQZpSlAqne01vDgtJm/q7fULSaY+QjDlCx9AXU/hVxrU1XTI7qCSGYZSVGjYdjtYYOD5H1oNoGs1QtC6mk0wpY6uSuMR2upEfoLhBwiyN/u5QBghu+M58zfBQZqJ1/SYL+CS3dsH4SHXiSKQfFFKh7hgRkH0I+tS1aNxaKJlm8TZtVkcHAV1JBUNnzVuQf7zDzoOYdP65eXF8zSQxTahEGtI4mYrDaxxALc3cpUEqZZeAAMlQADjmrjqGpanYRG4uns7iCMbpkt4preWOPjc8ZaVxJtGTtO0kA4OeKjdRuxp2rmaG2e4XUIxGVtvBL+82wJHxOyrhoSTjPeKt68gv9VUwzW7WVo3EwkeN7mdD3iURkrCh7FixYg4AHeg+/aZgaeJl/rILi1mhP/MFxGoA/xK7L9mq21Sr65GqXkdtb4NtZzRy3M45RpojujtYz2YhsMx5xtA7mrrQKUpQKUpQKUpQKUpQVP/6h+Py00eF+NyfGx68Rfhiva+ubm7vpLaC4a3jgiieWWJY3md5jJsRDIGVFCxkk7STuAGMV9dW6RcForuy5ubbfthYhVuIZNviwE/qkhQVbyYD61pRqmphb7TbgwXKgxOJUyDtJJtryHIIKtnkEMuSQSDyEb1tptzb2knvN1JdWTjbMZkiFza5I2XMTxBQ4STaxUrkDkHitz2fxOlkb+/bdcXKJI74PEKjEEaL3GR8WByWkPnUR1rr94Eis9ROnW8d24jluIrmTIgTDzfDJGu0MgKfNnLgc1arLqLSr944re8gkaNhKsMTjnwwQuV8wpIb0KqfKgsanI7Y9D5VmlKBVMuH956hiCciytJWlYeT3RQRxn12IWr01/rkiY2mmRe93n6wBxBbg8brmTsv+EcnGOKkOj+mDYxP4spmuJnM1zcEY8SQjGFHkijgD6fegn6UpQKUpQKUpQKUpQKUpQa2o6bDcxNFPGkkbjDRuAwI/9eflVNXp7U9K/wCzJPe7Uf8Ay68fbJGPpb3B8v7r8Cr3Sgqen+0izaRYbtZrKdiAIL5DFuJ4/Ry/I4J7YPNWDVNHt7tAlzBFMgYMEmVZF3DIBwfPk/nVYsIxq18074a0s5GjtUPKy3K/DLcHyIQ5RfUMfpVzoKxc+zXSX2lbKKFlbcstputZFbBGQ8RU+dQPVOmalaxBffriWw3g3MiANqEUGPiCyjHiJnksB4gXPzVbNf1p4Xght1Rp7h2VBJnYkaLulmcDkqowMAjLOoyM5rSj07WY1kPv1nOxOUjltXgQDPyl45SR9yG8+/kEvoVnbQ20SWaxiAIDF4WChU8hgf1s5znzzmt+uUaZqN/bT+BptuyyZZ59Huw3gW4OczW12CAInfsuCCS2AuDi4Wes30N3DBfe6MLhZfDktRMm2SJQ7IwkZtwKliGBHy9uaCz0pSgUpSgUpSgUpWKDNc8u9J/pHU2l06SS1WLdDeahb7QblsY8BFIKsyecpB2nAGSOJHWepbi5s7l7FVjhRJANQlk2cJkSywRhTvCgNhmKgkZHHNNG0e7bTrcWk4sQEDRQCKOfEZGY1uDJyzn5mK7eWYZ8yExpHR1haENDbReJ53Eg8WdiRglpny5J58/OpgKPoKgulOpHuhJFcRiK7t2CXEAJK5YZSWInvG4BI8+4PbJn6CudS9aR2UscC29zcXEwYxQW6fMF+YmRiFUDueSQOcVFSaPrOpcXkyWFue9rZN4ly4/ZkuSMIP8AAKnuq+nhe2+1W8OaNhLb3A7xTr8jeo8iPMEis9J6977arI67JVLRTw+cU8Z2yp+fI9CKDY0Pp+1sYRFaQpEg5wo5Y/tOx5ZvUkmpGlKBSlKBSlKBSlKBSlKBSlKBUR1dfm3066lVtrR28zq30YRsV/1YqXqre1BGOjXm0E4iywHfYrqZP9Aagk+k9PFtYW0QXbsgiUjsd2wFs+pbJ+5qWrzglV1VkIKsAykdiCMgj8K9KCo9Q3ItNUtrmc4gaGS08U/LDNJJG6tIf1VcR7N3YELnvVtByOK8rq0jmRklRHRhhkcBlYHyIPBFVsezayUYikv4o/8AgQXd3HEB9AgfCj0FBFabcyDXGFxdQO0FtMJJAEgAS4mR7eDbnLFEiZi398fXJ8ukrT3u/EsdxPcWtkZ1iurh/Ea4up+JSjAAGKNPgGBjLHFTsfsz0dVwbCB+cl5g00hP1aRyWP519z9JyRNv067ktjgYtmAntDjsPAbmMY4/RMn2oLJSqrJ1fPZqf6Ts5I1UEm7tN11bkAZJYKPEi/eXH96ueSf9IadzI1vpe6KPBZ2eQlUJwGkKoVTJwO+M+ZoO20qo9Ce0uz1hSIsxzKMvbSEFgOPiQjh1ye/ceYGRVuoFKhOr+rbfS7Uz3JOM7URcFpHIJCrnjsCcngAGuSdW+1fXLQRyOLG3E3xJY/11wkeAVeYH5c/h9hQd2rxu0JjcAgEqwDHsCQcE1zfoH2mahq1sRFZRNOjbZJ2kENsoYZRiuWkLcH4VGOPmGcVZx0a1z8WqXL3P/wCtHut7RfPHgq2Zf+9ZvsKDm0WtWn9EXEHvspujaR2I00N4qeLbjYxt1iBDiUgneM9zkjHHTOj44WSa6hu3nS6k8YbzgQqFCiELn4duCCDg8c9qn4LSONQsaIqqMKqAKFH0UDsPQVB3/s+0u4lMstjAzscu2Coc/V1UhXPqQaCP6NVrm9vb4qyxSmO3ttwKl4YA2Zhnuruxx6CrjXnBAkaKkaqqqAqogCqqgYAUDgADyr0oFVTpv9Hqupx9gzWtyq+REkHhsw9S8Jz+FWuqnpD+Lrl66fJFbWtu58jLulmIH+FJFH71BbKUpQKUpQKUpQYpWaUClKUClKUCvK5t1lRkdQyupVlPYqwIIP3Br1pQVP2d3TJA9lMxM1i/gEnu8He2l+zRYH3Q1bKq3VWiTrKt9p4BuYl2SQE7Vu4O5hY+Tg8q3keDwaleneoYb+DxYd4wxR45FaOSORcb45FPIYZoJSlcn6x9quq6bdSo+lKYFciOc+PtdPJ/EAKDI8vLtW/0p7crC9bZPHJatx8chDwcnAzKANnPGWAHPeg6TSsA5rNBqavp4ubeWFiQJY3iLDuA6lSR+dfljWjeaXBc6ZcQgeJNHL4vxLu8PIDIezowwfTnzr9Y1R+qLaLVdRgsjHHJFbFbq7Zgr47iG3zzgucsR+yvrQcO9jcEza3a+FkYZ2fvxF4b78+hyB9yK/VNaGk9P2lmCLW2ghz38FEjz9yBk/jUhQco/wCkHoNxcWcEkKO6wyP4ioCxCuow5A5wCuM+W6uFut7qd1yJbi4k2g7QXdtoVRkAeQAGTxxzX7LqqdbWUkXhX9shaW0JMkSDma1fHjx48yAA49U9aDV9lPQx0mx2y48eUiSbBBCnGFjBHB2jz8yW8sVda1NL1SG6hSW3kWSNxlXQ5BH8j6HkVt0CviaZUUs7BVUFmY8AKBkkn6AV9VStY1NdWuX0+2cGGPadQmQ5G3PFohH6zkEMfJQw7ngJ/pTVJbuyhnmRUaVS4VcgeGzMYjgkkEx7SfU1L15krGvO1VUeiqqgfkABWfFXbuBGMZyORjGc/lQaWv61FZWstxMfgjQsR5sf1UX1Y4UepqN6E0eS2swbj+0XDvc3HpNMdxX91dqfu1EaNFJrUsV5cIUsoyJLO0baWlcdrmcAkcfqp5dz63mgUpSgUpSgUpSgxSs0oFKUoFKUoFK87i5SNGeR1RFBZnchVUDuSTwBVYHWM91/2ZZSToeBeXDe6Wx9ULAySj1VMHyNBN69rMdlay3Ex+CJGcjzOBwo9ScD7kVF9A6VLBZBrj+0XDvdXHliWbDFceW1dq/u14HpO6uyp1S8EiBlk9ytYxBblkYMviMxaSUBgDgkAkdqtdBRdd19NN1bMjyNBc2+64QB5BbeCyxpcsBnbE2/YfVQfrWdS6Wig3XelQQSLKn+1WMewwXsOCfgAyolGSQRw2SD3zWxp/x9QXmRnbY2qcjgBpJmK/j3rYf2eWqsWtJryz3EsyWMzRREnufBYNGPwUUEXoFreLAr6NdW01m/MdtqAn3wYJ3RJKhLAA5Xa4JTHnjBlTq+tf8A4q0PqL7j/wAjNSOhaDBp0DqkkhUu80ktw+9i7/E7sTgL2zwAO5rU0Pr/AE6+l8K3n3OQWVXSWLxFHdoi6gSD7UGpLY63dArLPZ2UbfN7p4tzcBfMLLIFRT/eCHHlU1oPTtvYxGO3QgMxd3ctJJI57vI7cux+prz13qu0sdonl+N/6uCNWlmk/wAESAs33xj1qIb2gMjRmfTNQhilljhWaYW4+ORtqbohIXGSfpkfSgt1KUoFKUoKxddCxrK01hcTWMr8ye7CNoZD+1JA6lC394AH1rC6bri8DULBx+1LZyKx++ycLn7AVaKUFJ1zS7tbaabU9SkMMUbyPbafGbJXVVJKtJueU57YVl71t+z7Q4dP05CRCjSj3iZk2rGGkAbapzjYi4Qc9lz5mrS6BgQwBBGCDyCD3BHnVaX2aaOG3e4QHnIRgzRgn6RElB+AoK91p1fHdxCO3V3sfGhivtQjwIvCeRUaKFv95kkBmXIVSR3PHRkjAAAAAAwAOAAOwAqn+1S3VNCu1jVVVYl2qu1AAskZwo4A7dqt8TZUfYd/tQU/ogmzubrTWztib3m0z52szElB/wDzl3L+Iq51E630xbXhVpQ6yJnw7iB5IJo899siEHB+hyPSos6dq9r/AGe6hvIx/ub8eDNgeQuYhtJ/xR/jQWqlQWi9WxXEhhlSS2ugMtZ3G0OR+3EwJWZP7yE+uKnaBSlKBSlKBSlKBSlKBUP1T1ElhbmQqZJGIjgt1+eaZuEjX7nufIAmpK8u0hjeSRgqRqzux7BVBZj+ABqndH2UmoTLql4pG4EWNq3aCBuPFI7GWQc58lIH2DbtOjpLgrLq8/vLghls0GyzibyxH3mI/akJ9AKtYGKzUD1TrUkHu8Vvt8e5uEiTcNwVBmSeQr57Ylb8StBudRa0tlaS3DKWEa7gikAsxICqCe2WIH41EppmsyfG9/bQt/8Abw24niX/ABO7K7n1G0elZ9pqqdGvd3lAzDuMOuGQ/wCYLVhtGYxoW+YqpP3IGf40HOJ7u/07WoJ75Lcw3aLYtcWxdUMoZ3gZonyUbuvzMME88YrptRHVXTkeo2klvISocArIuN0bqQyOvqCB+GR51UOmNZ166E0Jm0tJbWXwJjJFcvISACsuBIFIdfiB48+KCe9p02zRr05x/s7rkcfNhcfxxUP1LoV94ulmwiixbxyrvkO2OBngSNZGHdlVd/wjucA1Jr0XcXDD+ktRluUBDe6RRx2luxUggSKuXkGQDhmwcciprqaeKOxuWmLCNYJS5Q4bb4bbtp/ax29aCiaALs+JLpFvDcM77ZdZ1WRwbllJDeDHGNwiUjAwQvHAPet/oCwOoxQ6hfTSzzBpfDiO1LaBkd4y0Ea8MeDh2ycfSoGfpXV10RTLrIgjjtVJt1gjiVY1jz4TzIQ5O3C5GMnPfNdC6K2/0baFIFgBt4mEC5wm5QcDPPnnnnnnmgm6UpQKUpQKUpQKrere0TS7S493uLtElG3cpWQqu7lQ7hSqZHPJHHNWSuaa1fW+k3t0upKGsdSKt4uN+yTwxHJHKo+LYQNwYDj+IDY9ok02ozwaZZvFl9t1dO4LolvG6lAwU873xxkZ2jkA5qdHRsrjNxqmpO31hkS0QHy2pCowB9GLeuap3TFtPoviSwWr6laXGxkvrR/FuRCi7Yo3iY/GFXgbCP5Do2ga/Bf26z27Eo2R8QKsrKcMrKexBoIvp68uY7yezuZ/H8OKGeKdkSOQpI0qFJQgCkgx53ADIbkVZaqWica5qIbuYLEoT+xicED03ZNbOs6lLa6laEuxt7kPatGcbUnAMsLj1YCRD+79KCT1rp+2vYwlzErgHcp5V0b9qN1wyN6giq9puoTadeLZ3k0ksE4/2K7nIL+IPmtZpBjc2PiVjywyMkirlUb1DoEF/bPBcLlWHDDhkYfK6H9VlPINBJUqqdCazcOJ7S9YNc2cgjeUceNGy7oZseRZO/qD9atVB53N0kSM8jqiKCWdyFVQO5YngCo3Qeq7O/MgtJfFERUO6rIEy2SFV2ADHAzgdsj61U+obkXXv1xNhrXTlkWG3bmOW7ij3vLKvZwjFYwpyMhj3q2dKaStrZQRgfEI1aRu5eVgGlkY+bM5JJ9aCXpWKUGaUpQUr2mXDTRQ6fEcSX8vhEjulumHuJP8ox+9VxghVEVUGFUBVA8gBgD8qpujr7z1BeynkWkEFpH9A0uZpSPX5RmrtQKp8p8bqJFb5bWwaRB/zLibYzf5I8fjVwqnWbf/ABHcD66dbkfYTy/zNBn2onfYpbD5ru6trYfZpVdz9tiNVvFQPU/TD3j28kVy8Ets7vEdkc0ZZ12EyRt82FyBgjG41Gp0pqcwKX2rFofNLOFbOSQHurygkqvlhMEjuaCzS6rboxV54VYd1Z0Uj7gmqJr15cWuuwyWEUM5vrV43iaURKz2xDhy4VuRG23nuDVli9n+kImBplicD9aCGRj92cEk+pNUDfpE5YQ9MS+IkpgKt7naAT4z4e7xRyQc8A5HbNBcHTqC54zp9ih7uhkvpv3QypGPxzWpqWg6/exPBc3WlxQyKySNbwzyyMjDBAErbRx517+z/pWa0eeaWMWyy7Fj0+OaS4SJUz8bOxILsT+rgAAVdKCnWnswtQIxdXF9eCPbtjvZ3liDL+t4Qwp+zZFXACs0oFKUoFKUoFKUoNbUb1YIXkdlVUVmLOyoowM8seAPU1yHou7sJygnsnv9VnZmuxcx/wBnXfgljMNkcaqQAEBJ7elXrrMe9XNlY91llNxcLwQbe2w+1h9GmMS/gagrnWv6L1i+lubW8l95W2W0e3iaYMscZDwqRwrb8nHn3oOiWlnHDGscUaIijCxxgIqj6ADgVTulcWmr6hafKsxjv4F+viDZcY/7xR2+taV71prVrCl1eafZxW3iR+KqyyNcRRyOEBYY27l3DP8ALysvUXSEV88Uvj3ME0IYJcWjiN9j43IcqQynAOCKCNv2936gtnJ+G7s5bf08SBxMn47Gf8qz7Vvg0t5l+e3mt7iM/R0nT+TEfjXvYez6COWOWa61C5eF98Xvdw8gjc5yyqoUHufmzwcduK1Pa9Mo0a4QsN0nhIiZG5mM0fCjuTjniguYNZqPvddtLfAuLq3iOO00sUZ/JiK97LU4JxmCaKUftROkg/NSaCodQ/8Au/V7W8HEN0BY3P0D5LW0h/eymT5VeKrXtI0z3nSbtB8yxNKhHcPD+lXHrlP41KdP6n71ZwTj/ewxyfiyBiPzJoKT0hpV3e6TcxyvbrDdC9EewSGYSTTzbnlYnbgE9gOwHNWrorVzdWMTONsqDwZ4z3SeL4JVP7wz9iKq3S0dhp0l173cGKS2uZUQ3FxKI/BuMzQ+FCW2co5HCk5VqmNPb3TWZou0d9ELqL6ePCBHcAD6shib8DQW2lZpQKwazUT1bfm30+6lB5jt5nH3EbY/jiggfZifGjvLoD4bq+nkjx2MaYiVvxKE1O63oLXbIGuriOFQ2+C3YwGVjjbvlUhwoG74VIznk8Yrw6D08W+lWceMbbeIn/EyBm/1ManqCs/+zjS+4t2Df8RZrpX++8Sbv41TevtCl08pdJe3CqgIivJiZpLeQBmSKZ+81vJlk+PcUdhyQxFdYqO6i0dL2znt3AxLE6c+RI+FvuGwfwoKhpftSMUUZ1iznsy6qwuQjS2rbgCMOuShwflbt9asOm9eaXcyLHBfW0kjEhY1cbmIBY4HnwDWOhdWN7pltLJyzxBZM45kTMcmR/iU16650dZXsPhSwhcMHSSDEMkcg+V0deQwzQePX2pzWul3M1vKkUkcRdJJArDII4weCSPhGfMiqDr2lvZ2Gnzjx7m4n1Ozu5S5RZJJjE5WNRwqdgg+n8Kttv7NUaSNr6+vb5YiDHBdMnhBh2Z0UDxGH1bP418e0w5GnIvzNqlpgeil2Y/YAUE/011JBqEHiwbxhikkUo2SRSL80ci/qsKlqpOkqIOoryNOFuLOC6ZfLxUkaEsB9SMZ+tXagVis0oFKUoFKUoFYJwKzUL1n439G3fu6s0ptpgipy24owG31oIHpu6a5uJtWmKxW3gNDbqc592jkaRriQntuKkgD9UDOeKiLPqC51TVdOZ7dYbX/AGm6twzEzSIkXhLLIvZATKCAOcZ9Ca7qGppJpeoJFK4VV02zhhbfEUtyIQzCNsH4naUE452ir5q4WDXNMAXCPb3dugHZWVY3A/ypigsnUGix3tpNby5CyxshIxlc9mHqDg/hVTsuptQ0xRBqVjc3KoAsd/p0ZnWRAMAzRZ3RvjGe4J7VfaUFIf2hXE/w6dpF/K/7d2nuUKerO/J+wFVK10e/vdYeO/c+8RhHM0GVgtbR0ViLQnkTSSFo/EPKhHIOcY7HVR6APjSahct80t9LED9IrYCGNf4Mf3qCX0/pHT7cYis7Zfq3hozt6u7Asx9STXxP0bYtNHMkCRTRurLNbgQOcHJRymN6EcFWyCCam6UHhe2izRPG3yujI32YFT/A1V/ZXds2mRxSf1lq8tpIBxhoHKj/AEbat9Uroz9HqmrwDsJ4LgD1uIAWP+ZP4UHz1VA9rqlrdwW8M0k6NY4lYRbX+KaJ/E2sV+FJVOBk5FefU81wkulXFxHDHKt+LcrDI8yeHcxvGfiZFJPCnt5Vvdf+KW08QeH4pv0KeLu2fDb3JYtt5xtz2+tR/XKXPudqbowGRdTsjm3EgQr4wA4ckg8nzoL3mlfdKDFVb2nybdFvT/yGH54H86tNVf2nWzSaNeqvfwGb8Ew5/gpoJ7SlxbxD6RoP9IrarwsSPCTHbYuD6bRivegV5zyhFZm7KCxPoBk16VUfaVqjpZ+7Qf2i9b3WFfMeJxLIfoFj3HPlkUHz7JYyNFtSwwXEkmPSSaRx/AirhWppWnJbW8UMfyRRpGv2RQo/8K26BVL6j/Ta5pkI5EKXV24+yCKM/wCZjVzJrn/TGpRS3F/q87hbcD3a2lfge7QHMki/UPLkjzyMUG5B8XU8hHZNLjVvu1yzAH8BV1qm+z21lmNxqM6Mj3rq0UTcGO1jBWAEeRIJY/cVcqBSlKBSlKBSlKBSlKDn/tj0K3bT5Lo28bTwGFlm2jxAizx7hnzG0twfqa2vaPIIxp92CNsF/AzOPKGbdG5z9PiWrZqenR3MEkMoykqNG4/usCDj15qh6LCbqyudF1A4uIYTGkjA4mt+1vcp9dpCA/Qrz3OA6LWarHs+19ruyCz8XNuTbXUZPxCaL4Sx9GADZ9T9Ks9AqmezRtov4T3i1K6GPPbIyyIfxDH8qudUa9f+jNbWVuLfUlSF2PZLyIHwifpvjyv3FBeaUpQKpegcdQamPrBYn8lkFXSuZXWq3ceu6gLC0NxMba1T4mWOGNsOwMzk/RhhRy3Pbk0Ex1Jate6tbQRTywm2gnuXlg8MujS7YYl+NWUEr4p7ZwD2rX6gD3F9pli8nivE6311KFCDbACsbMgJC75T2H0qPsWs7SyXVLg3DXYll8VsKk09wS1u1mVG4GMOoCqDgeGGB75sfRHT08Pi3V8Qby6KtKB8sKL/AFdunooPP1P1xmgtOPWlKUEF1X1SLJESJPGupjstrVc5kbIyzEfKig7ix4AFUvWI7RfeF1y7mnuI4fGEDB4bM7xtT3SAcTFXITL7m3YOBUnoSXN093fw+B4zzvaQNcb2SC0t5CrEKuGZmcM5XIydvIxVai03Vdc9z1LdYyCGaRoLM7oEAUgCR3+NiWeNW2HsMc8mg6Z0dFKmm2izqyyrbQrIr/MGEaghvXipiqZ/1h12P+s0WGQfW2vIgf8ALIoz+dfR64vU5m0HUgPrC1tcH/Kr5oLB1BrK2VrJO6SOI13FIhuc8gceQHPJPAGSe1VvpDR57mf+kr8xmZkKW1vEwlitYW7gOOHkbzYfYccDL+0yzKlbiz1OPIIaO4s5zkHgghQwIIqupcdJSuTFcLZyE8+DJdaaQfVfhUflQdVzRmAGScAcknsB61UI+gzgNBrGsKDgqfeUnUgjg/pEbIqt9TdGwwvGLxbm+NyxhW7uL24hxcPuMcTRRrsjjYDYGAPJAK4OaCS1zW5dZkex01mECuEvdSQ4RU7vBbkfO5GASOAD55zXi1jHqN4unQoI9P00xGeMggzyqMww7TyYhjcWPzH68Gtf2baubSSG0GTa3AnNsJNnjW09ucXNrMVAD4OSH7kffi09RdEJdTLc21xLaXajb71bhTvT9iZG+GQfftgUFmFAwqlN0HfT8XuuXskf/DtUhsdw+jMgJIqtR9OaT4wisVvtPuw7wpdb3OLlBvEUwMjB96fpBkYdScHIIAdbpVe6D6he/sI5ZgolBeKZV7CWJyjEehxn8asNApSlApSlArT1PWLe1Tfczwwr23zOsYJ+gLHmtyuL6frllPLJd3kcV1dPPchbe5OVsLK1yXLxEHY2xc/LlmYDI+I0HW9L1u1u13W1xDMo7tC6SAffaePxqre0+2WGBL+OdILizJaJ5MhZVb57ZwOWDjgAcg/Tk18WnQWn38MdzJY+5zSLvU2cjwSKrcpvMe1d+3BIwcHjJxmvn/qfo9jMk17eSSOh3RHVLvxAh8mRXIGfXB7UHnqOlXZaLVdOg8O5eBfetPmIHvEeAQpZeBKvk3mMA/QzOhe0TTruMH3iOGT5XtrllhljfzRlcjJBB7VD9X9fW8kcVvpuoWpmuZ0gM0UkcjQRtkySgA9wBgZ82FVfpvTYJ2hit7PT2W5M0qy3cHvU/ulu/htPO7tl5JpCMAYCDJ5oOyBgRkHI7gjtj65qE6tTTp7WSG/mgSJxyZJI4ipHKsrMeGB5BqMX2T6QODbOV5xG090UUE52qm/AHPbFQb3HTtpM8dtpXvMsR2v7lZm72P8AsGQjAb8eKCU9nHUFxOZoHmjvIYNqx6nHuXxQc4SRSPicAcspIPGee94qmJ1nfEfoNAv9v6ole0t/9Jf4ayNa6gl+TSrOH1ubvxPzESUFyrn0enazZXt7NbWlncR3EwlG+dopSqxhVQZXAxg9+Oa3ynUr8btFhH7Si8nb7gHaK8bno3VbpfDvdZ/QtxJDZW6W7OvmvjFiyg9uBQaHSKSa3c+/3aBILaV47SyUiRBKuBJcu4+GRtxIBHAwSPqej1q6ZpkNrCkMEapHGu1EXsB/M+eT3JraoFKUoOdQ6d4U9xpc0rRRXM5u7aQZHjQPIJLq0DAjDA7hwc7JM19Q9JzpfTvpDJYRxbUaJo2e3u5iiuW8HICKqsq705Lbv2ebf1D07Bfw+HOG4YPHLGdksUi/LJE45Vh9fzzUGNK1+EbYtQsbhR2a9t5Ekx5AtC4DH1wM0Hho/X1wVY3WnzsiyPGLzTle7gkMZ2sVTAlA3ZXO0jKnmpbT+vdNnZUW5VHcZVLhZLZm9FEqruP2zUZbaf1BEgSN9DVFG1YlhvFUD6DD8flXxdW2uvHsuLPQrmPzh3XKLx24kRloLsDXhd2EMylZYo5ARgrIquCPoQRXLpxfWGZIdNvLEDki0lXU7E88+JaAh40x3aIKR357VdOiOt7fVYS0bIJUO2WFWD7T5Mh7sh7g4H0OCCKCNh6R1LT8rpN5CYMkrY6grukWTkrFMh3quf1SDitTWdB6g1BUinfS7dFljlMkHvFw+6Jg6AK6qPmA8xxXQqUFC0/2QWZ3PqDPeSvJLK24yQwrJK+52jhVsITgc5OcVuN7JdJHMMMsDeUttPcxOp+o+Mj8xVxpQUqPTeobX4IbqxvIx8r36zQzgfRmiBWT7kZNRbey+7vJnk1O7gKTTRTTW1pHIgJgRo4kSZn3Ku1jk43HPeuk0oNTS9KgtIVht4kjjQYWNBgDzP3JPOTya26UoFKUoFKUoFVjqX2fWl++9jLBKVeN5rUxxPLFIArxykqRIpA8xx5VZ6UFJj6K1REEUevTiFQEUG2tmmCAYA8bvnH62M1v6X7OdNgyz263ErHL3V8FupnP1LuOPwAqz0oIi76R0+ZCkllaspxwYox27dhmqsnsoa2lSXT9UvIHjVo0WYR3USwsd3hBCF+ENyMk8gV0ClBTH6K1Cf4bzXLpozwY7SKCy3D6F1y2D6VZdG0S3soFhtYljjXsi57+ZYnlifqea3qUGKzSlApSlApSlBilZpQKUpQKUpQYrSg0S1jmadLeBZmUq06IiyMpIJDMBk8gH8BSlBvUpSgxWaxSgzWKUoFKUoFKUoFKUoM1ilKDNYpSgzSlKBSlKBSlKBSlKBWKUoFKUoP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zh-CN" altLang="en-US"/>
          </a:p>
        </p:txBody>
      </p:sp>
      <p:pic>
        <p:nvPicPr>
          <p:cNvPr id="4114" name="Picture 18" descr="http://t3.gstatic.com/images?q=tbn:ANd9GcRK503FoEp9RaONmA43NVom0YkkZHEO-dIW_glWPQtuoT3VJniU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72330" y="0"/>
            <a:ext cx="2071670" cy="207645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/>
          <a:lstStyle/>
          <a:p>
            <a:r>
              <a:rPr lang="en-US" altLang="zh-CN" dirty="0" smtClean="0"/>
              <a:t>text</a:t>
            </a:r>
            <a:endParaRPr lang="zh-CN" altLang="en-US" dirty="0"/>
          </a:p>
        </p:txBody>
      </p:sp>
      <p:sp>
        <p:nvSpPr>
          <p:cNvPr id="2" name="内容占位符 1"/>
          <p:cNvSpPr>
            <a:spLocks noGrp="1"/>
          </p:cNvSpPr>
          <p:nvPr>
            <p:ph idx="1"/>
          </p:nvPr>
        </p:nvSpPr>
        <p:spPr>
          <a:xfrm>
            <a:off x="0" y="928670"/>
            <a:ext cx="9144000" cy="4786346"/>
          </a:xfrm>
        </p:spPr>
        <p:txBody>
          <a:bodyPr>
            <a:normAutofit fontScale="92500" lnSpcReduction="10000"/>
          </a:bodyPr>
          <a:lstStyle/>
          <a:p>
            <a:pPr marL="624078" indent="-514350">
              <a:buNone/>
            </a:pPr>
            <a:r>
              <a:rPr lang="en-US" altLang="zh-CN" dirty="0" smtClean="0"/>
              <a:t>A</a:t>
            </a:r>
            <a:r>
              <a:rPr lang="en-US" dirty="0" smtClean="0"/>
              <a:t>. </a:t>
            </a:r>
            <a:r>
              <a:rPr lang="en-US" dirty="0" err="1" smtClean="0"/>
              <a:t>nǐ</a:t>
            </a:r>
            <a:r>
              <a:rPr lang="en-US" dirty="0" smtClean="0"/>
              <a:t> </a:t>
            </a:r>
            <a:r>
              <a:rPr lang="en-US" dirty="0" err="1" smtClean="0"/>
              <a:t>měitiān</a:t>
            </a:r>
            <a:r>
              <a:rPr lang="en-US" dirty="0" smtClean="0"/>
              <a:t> </a:t>
            </a:r>
            <a:r>
              <a:rPr lang="en-US" dirty="0" err="1" smtClean="0"/>
              <a:t>jǐdiǎn</a:t>
            </a:r>
            <a:r>
              <a:rPr lang="en-US" dirty="0" smtClean="0"/>
              <a:t> </a:t>
            </a:r>
            <a:r>
              <a:rPr lang="en-US" dirty="0" err="1" smtClean="0"/>
              <a:t>qǐchuáng</a:t>
            </a:r>
            <a:r>
              <a:rPr lang="zh-CN" altLang="en-US" dirty="0" smtClean="0"/>
              <a:t>？</a:t>
            </a:r>
            <a:r>
              <a:rPr lang="en-US" dirty="0" smtClean="0">
                <a:solidFill>
                  <a:srgbClr val="0070C0"/>
                </a:solidFill>
              </a:rPr>
              <a:t>A. </a:t>
            </a:r>
            <a:r>
              <a:rPr lang="zh-CN" altLang="en-US" dirty="0" smtClean="0">
                <a:solidFill>
                  <a:srgbClr val="0070C0"/>
                </a:solidFill>
              </a:rPr>
              <a:t>你每天几点起 床？</a:t>
            </a:r>
            <a:endParaRPr lang="en-US" altLang="zh-CN" dirty="0" smtClean="0">
              <a:solidFill>
                <a:srgbClr val="0070C0"/>
              </a:solidFill>
            </a:endParaRPr>
          </a:p>
          <a:p>
            <a:pPr marL="624078" indent="-514350">
              <a:buNone/>
            </a:pPr>
            <a:r>
              <a:rPr lang="en-US" dirty="0" smtClean="0"/>
              <a:t>B. </a:t>
            </a:r>
            <a:r>
              <a:rPr lang="en-US" dirty="0" err="1" smtClean="0"/>
              <a:t>wǒ</a:t>
            </a:r>
            <a:r>
              <a:rPr lang="en-US" dirty="0" smtClean="0"/>
              <a:t> </a:t>
            </a:r>
            <a:r>
              <a:rPr lang="en-US" dirty="0" err="1" smtClean="0"/>
              <a:t>měitiāndōu</a:t>
            </a:r>
            <a:r>
              <a:rPr lang="en-US" dirty="0" smtClean="0"/>
              <a:t> </a:t>
            </a:r>
            <a:r>
              <a:rPr lang="en-US" dirty="0" err="1" smtClean="0"/>
              <a:t>bādiǎn</a:t>
            </a:r>
            <a:r>
              <a:rPr lang="en-US" dirty="0" smtClean="0"/>
              <a:t> </a:t>
            </a:r>
            <a:r>
              <a:rPr lang="en-US" dirty="0" err="1" smtClean="0"/>
              <a:t>qǐchuáng</a:t>
            </a:r>
            <a:r>
              <a:rPr lang="en-US" dirty="0" smtClean="0"/>
              <a:t>。</a:t>
            </a:r>
            <a:r>
              <a:rPr lang="en-US" dirty="0" err="1" smtClean="0"/>
              <a:t>nǐne</a:t>
            </a:r>
            <a:r>
              <a:rPr lang="en-US" dirty="0" smtClean="0"/>
              <a:t> ？</a:t>
            </a:r>
            <a:br>
              <a:rPr lang="en-US" dirty="0" smtClean="0"/>
            </a:br>
            <a:r>
              <a:rPr lang="en-US" dirty="0" smtClean="0"/>
              <a:t>                                          </a:t>
            </a:r>
            <a:r>
              <a:rPr lang="en-US" dirty="0" smtClean="0">
                <a:solidFill>
                  <a:srgbClr val="0070C0"/>
                </a:solidFill>
              </a:rPr>
              <a:t>B. </a:t>
            </a:r>
            <a:r>
              <a:rPr lang="zh-CN" altLang="en-US" dirty="0" smtClean="0">
                <a:solidFill>
                  <a:srgbClr val="0070C0"/>
                </a:solidFill>
              </a:rPr>
              <a:t>我每天都八点起 床。你呢？</a:t>
            </a:r>
            <a:endParaRPr lang="en-US" altLang="zh-CN" dirty="0" smtClean="0">
              <a:solidFill>
                <a:srgbClr val="0070C0"/>
              </a:solidFill>
            </a:endParaRPr>
          </a:p>
          <a:p>
            <a:pPr marL="624078" indent="-514350">
              <a:buNone/>
            </a:pPr>
            <a:r>
              <a:rPr lang="en-US" dirty="0" smtClean="0"/>
              <a:t>A. </a:t>
            </a:r>
            <a:r>
              <a:rPr lang="en-US" sz="2500" dirty="0" err="1" smtClean="0"/>
              <a:t>Wǒqīdiǎnqǐchuáng</a:t>
            </a:r>
            <a:r>
              <a:rPr lang="zh-CN" altLang="en-US" sz="2500" dirty="0" smtClean="0"/>
              <a:t>。</a:t>
            </a:r>
            <a:r>
              <a:rPr lang="en-US" altLang="zh-CN" sz="2500" dirty="0" err="1" smtClean="0"/>
              <a:t>Q</a:t>
            </a:r>
            <a:r>
              <a:rPr lang="en-US" sz="2500" dirty="0" err="1" smtClean="0"/>
              <a:t>īdiǎnbànshàngxué</a:t>
            </a:r>
            <a:r>
              <a:rPr lang="zh-CN" altLang="en-US" sz="2500" dirty="0" smtClean="0"/>
              <a:t>，</a:t>
            </a:r>
            <a:r>
              <a:rPr lang="en-US" sz="2500" dirty="0" err="1" smtClean="0"/>
              <a:t>bādiǎnshàng</a:t>
            </a:r>
            <a:r>
              <a:rPr lang="en-US" altLang="zh-CN" sz="2500" dirty="0" err="1" smtClean="0"/>
              <a:t>ke</a:t>
            </a:r>
            <a:r>
              <a:rPr lang="zh-CN" altLang="en-US" sz="2500" dirty="0" smtClean="0"/>
              <a:t>。</a:t>
            </a:r>
            <a:endParaRPr lang="en-US" altLang="zh-CN" sz="2500" dirty="0" smtClean="0"/>
          </a:p>
          <a:p>
            <a:pPr marL="624078" indent="-514350">
              <a:buNone/>
            </a:pPr>
            <a:r>
              <a:rPr lang="en-US" dirty="0" smtClean="0">
                <a:solidFill>
                  <a:srgbClr val="0070C0"/>
                </a:solidFill>
              </a:rPr>
              <a:t>                             A. </a:t>
            </a:r>
            <a:r>
              <a:rPr lang="zh-CN" altLang="en-US" dirty="0" smtClean="0">
                <a:solidFill>
                  <a:srgbClr val="0070C0"/>
                </a:solidFill>
              </a:rPr>
              <a:t>我 七点起 床。七点半上学，八点上课。</a:t>
            </a:r>
            <a:endParaRPr lang="en-US" altLang="zh-CN" dirty="0" smtClean="0">
              <a:solidFill>
                <a:srgbClr val="0070C0"/>
              </a:solidFill>
            </a:endParaRPr>
          </a:p>
          <a:p>
            <a:pPr marL="88900" indent="20638">
              <a:buNone/>
            </a:pPr>
            <a:r>
              <a:rPr lang="en-US" dirty="0" smtClean="0"/>
              <a:t>B. </a:t>
            </a:r>
            <a:r>
              <a:rPr lang="en-US" dirty="0" err="1" smtClean="0"/>
              <a:t>nǐ</a:t>
            </a:r>
            <a:r>
              <a:rPr lang="en-US" dirty="0" smtClean="0"/>
              <a:t> </a:t>
            </a:r>
            <a:r>
              <a:rPr lang="en-US" dirty="0" err="1" smtClean="0"/>
              <a:t>jǐdiǎn</a:t>
            </a:r>
            <a:r>
              <a:rPr lang="en-US" dirty="0" smtClean="0"/>
              <a:t> </a:t>
            </a:r>
            <a:r>
              <a:rPr lang="en-US" dirty="0" err="1" smtClean="0"/>
              <a:t>xiàkè</a:t>
            </a:r>
            <a:r>
              <a:rPr lang="en-US" dirty="0" smtClean="0"/>
              <a:t>？ </a:t>
            </a:r>
            <a:r>
              <a:rPr lang="en-US" dirty="0" smtClean="0">
                <a:solidFill>
                  <a:srgbClr val="0070C0"/>
                </a:solidFill>
              </a:rPr>
              <a:t>B. </a:t>
            </a:r>
            <a:r>
              <a:rPr lang="zh-CN" altLang="en-US" dirty="0" smtClean="0">
                <a:solidFill>
                  <a:srgbClr val="0070C0"/>
                </a:solidFill>
              </a:rPr>
              <a:t>你 几点下课 ？</a:t>
            </a:r>
            <a:r>
              <a:rPr lang="zh-CN" altLang="en-US" dirty="0" smtClean="0"/>
              <a:t/>
            </a:r>
            <a:br>
              <a:rPr lang="zh-CN" altLang="en-US" dirty="0" smtClean="0"/>
            </a:br>
            <a:r>
              <a:rPr lang="en-US" dirty="0" smtClean="0"/>
              <a:t>A. </a:t>
            </a:r>
            <a:r>
              <a:rPr lang="en-US" dirty="0" err="1" smtClean="0"/>
              <a:t>wǒ</a:t>
            </a:r>
            <a:r>
              <a:rPr lang="en-US" dirty="0" smtClean="0"/>
              <a:t> </a:t>
            </a:r>
            <a:r>
              <a:rPr lang="en-US" dirty="0" err="1" smtClean="0"/>
              <a:t>chà</a:t>
            </a:r>
            <a:r>
              <a:rPr lang="en-US" dirty="0" smtClean="0"/>
              <a:t> </a:t>
            </a:r>
            <a:r>
              <a:rPr lang="en-US" dirty="0" err="1" smtClean="0"/>
              <a:t>shí</a:t>
            </a:r>
            <a:r>
              <a:rPr lang="en-US" dirty="0" smtClean="0"/>
              <a:t> </a:t>
            </a:r>
            <a:r>
              <a:rPr lang="en-US" dirty="0" err="1" smtClean="0"/>
              <a:t>fēn</a:t>
            </a:r>
            <a:r>
              <a:rPr lang="en-US" dirty="0" smtClean="0"/>
              <a:t> </a:t>
            </a:r>
            <a:r>
              <a:rPr lang="en-US" dirty="0" err="1" smtClean="0"/>
              <a:t>shí</a:t>
            </a:r>
            <a:r>
              <a:rPr lang="en-US" dirty="0" smtClean="0"/>
              <a:t> </a:t>
            </a:r>
            <a:r>
              <a:rPr lang="en-US" dirty="0" err="1" smtClean="0"/>
              <a:t>èr</a:t>
            </a:r>
            <a:r>
              <a:rPr lang="en-US" dirty="0" smtClean="0"/>
              <a:t> </a:t>
            </a:r>
            <a:r>
              <a:rPr lang="en-US" dirty="0" err="1" smtClean="0"/>
              <a:t>diǎn</a:t>
            </a:r>
            <a:r>
              <a:rPr lang="en-US" dirty="0" smtClean="0"/>
              <a:t> </a:t>
            </a:r>
            <a:r>
              <a:rPr lang="en-US" dirty="0" err="1" smtClean="0"/>
              <a:t>xià</a:t>
            </a:r>
            <a:r>
              <a:rPr lang="en-US" dirty="0" smtClean="0"/>
              <a:t> </a:t>
            </a:r>
            <a:r>
              <a:rPr lang="en-US" dirty="0" err="1" smtClean="0"/>
              <a:t>kè</a:t>
            </a:r>
            <a:r>
              <a:rPr lang="en-US" dirty="0" smtClean="0"/>
              <a:t> 。</a:t>
            </a:r>
            <a:r>
              <a:rPr lang="en-US" dirty="0" err="1" smtClean="0"/>
              <a:t>nǐ</a:t>
            </a:r>
            <a:r>
              <a:rPr lang="en-US" dirty="0" smtClean="0"/>
              <a:t> </a:t>
            </a:r>
            <a:r>
              <a:rPr lang="en-US" dirty="0" err="1" smtClean="0"/>
              <a:t>jǐ</a:t>
            </a:r>
            <a:r>
              <a:rPr lang="en-US" dirty="0" smtClean="0"/>
              <a:t> </a:t>
            </a:r>
            <a:r>
              <a:rPr lang="en-US" dirty="0" err="1" smtClean="0"/>
              <a:t>diǎn</a:t>
            </a:r>
            <a:r>
              <a:rPr lang="en-US" dirty="0" smtClean="0"/>
              <a:t> </a:t>
            </a:r>
            <a:r>
              <a:rPr lang="en-US" dirty="0" err="1" smtClean="0"/>
              <a:t>xià</a:t>
            </a:r>
            <a:r>
              <a:rPr lang="en-US" dirty="0" smtClean="0"/>
              <a:t> </a:t>
            </a:r>
            <a:r>
              <a:rPr lang="en-US" dirty="0" err="1" smtClean="0"/>
              <a:t>kè</a:t>
            </a:r>
            <a:r>
              <a:rPr lang="en-US" dirty="0" smtClean="0"/>
              <a:t> </a:t>
            </a:r>
            <a:r>
              <a:rPr lang="zh-CN" altLang="en-US" dirty="0" smtClean="0"/>
              <a:t>？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                              </a:t>
            </a:r>
            <a:r>
              <a:rPr lang="en-US" dirty="0" smtClean="0">
                <a:solidFill>
                  <a:srgbClr val="0070C0"/>
                </a:solidFill>
              </a:rPr>
              <a:t>A. </a:t>
            </a:r>
            <a:r>
              <a:rPr lang="zh-CN" altLang="en-US" dirty="0" smtClean="0">
                <a:solidFill>
                  <a:srgbClr val="0070C0"/>
                </a:solidFill>
              </a:rPr>
              <a:t>我 差十分十二点下课 。你 几点下课？ </a:t>
            </a:r>
            <a:r>
              <a:rPr lang="zh-CN" altLang="en-US" dirty="0" smtClean="0"/>
              <a:t/>
            </a:r>
            <a:br>
              <a:rPr lang="zh-CN" altLang="en-US" dirty="0" smtClean="0"/>
            </a:br>
            <a:r>
              <a:rPr lang="en-US" dirty="0" smtClean="0"/>
              <a:t>B. </a:t>
            </a:r>
            <a:r>
              <a:rPr lang="en-US" dirty="0" err="1" smtClean="0"/>
              <a:t>wǒ</a:t>
            </a:r>
            <a:r>
              <a:rPr lang="en-US" dirty="0" smtClean="0"/>
              <a:t> men </a:t>
            </a:r>
            <a:r>
              <a:rPr lang="en-US" dirty="0" err="1" smtClean="0"/>
              <a:t>yě</a:t>
            </a:r>
            <a:r>
              <a:rPr lang="en-US" dirty="0" smtClean="0"/>
              <a:t> </a:t>
            </a:r>
            <a:r>
              <a:rPr lang="en-US" dirty="0" err="1" smtClean="0"/>
              <a:t>shì</a:t>
            </a:r>
            <a:r>
              <a:rPr lang="en-US" dirty="0" smtClean="0"/>
              <a:t> 。</a:t>
            </a:r>
            <a:r>
              <a:rPr lang="en-US" dirty="0" err="1" smtClean="0"/>
              <a:t>nǐ</a:t>
            </a:r>
            <a:r>
              <a:rPr lang="en-US" dirty="0" smtClean="0"/>
              <a:t> men </a:t>
            </a:r>
            <a:r>
              <a:rPr lang="en-US" dirty="0" err="1" smtClean="0"/>
              <a:t>xià</a:t>
            </a:r>
            <a:r>
              <a:rPr lang="en-US" dirty="0" smtClean="0"/>
              <a:t> </a:t>
            </a:r>
            <a:r>
              <a:rPr lang="en-US" dirty="0" err="1" smtClean="0"/>
              <a:t>wǔ</a:t>
            </a:r>
            <a:r>
              <a:rPr lang="en-US" dirty="0" smtClean="0"/>
              <a:t> </a:t>
            </a:r>
            <a:r>
              <a:rPr lang="en-US" dirty="0" err="1" smtClean="0"/>
              <a:t>yǒu</a:t>
            </a:r>
            <a:r>
              <a:rPr lang="en-US" dirty="0" smtClean="0"/>
              <a:t> </a:t>
            </a:r>
            <a:r>
              <a:rPr lang="en-US" dirty="0" err="1" smtClean="0"/>
              <a:t>kè</a:t>
            </a:r>
            <a:r>
              <a:rPr lang="en-US" dirty="0" smtClean="0"/>
              <a:t> ma ？</a:t>
            </a:r>
            <a:br>
              <a:rPr lang="en-US" dirty="0" smtClean="0"/>
            </a:br>
            <a:r>
              <a:rPr lang="en-US" dirty="0" smtClean="0">
                <a:solidFill>
                  <a:srgbClr val="0070C0"/>
                </a:solidFill>
              </a:rPr>
              <a:t>                              B. </a:t>
            </a:r>
            <a:r>
              <a:rPr lang="zh-CN" altLang="en-US" dirty="0" smtClean="0">
                <a:solidFill>
                  <a:srgbClr val="0070C0"/>
                </a:solidFill>
              </a:rPr>
              <a:t>我们也 是。你 们下午有课吗 ？</a:t>
            </a:r>
            <a:r>
              <a:rPr lang="zh-CN" altLang="en-US" dirty="0" smtClean="0"/>
              <a:t/>
            </a:r>
            <a:br>
              <a:rPr lang="zh-CN" altLang="en-US" dirty="0" smtClean="0"/>
            </a:br>
            <a:r>
              <a:rPr lang="en-US" dirty="0" smtClean="0"/>
              <a:t>A. </a:t>
            </a:r>
            <a:r>
              <a:rPr lang="en-US" dirty="0" err="1" smtClean="0"/>
              <a:t>méi</a:t>
            </a:r>
            <a:r>
              <a:rPr lang="en-US" dirty="0" smtClean="0"/>
              <a:t> </a:t>
            </a:r>
            <a:r>
              <a:rPr lang="en-US" dirty="0" err="1" smtClean="0"/>
              <a:t>yǒu</a:t>
            </a:r>
            <a:r>
              <a:rPr lang="en-US" dirty="0" smtClean="0"/>
              <a:t>。                       </a:t>
            </a:r>
            <a:r>
              <a:rPr lang="en-US" dirty="0" smtClean="0">
                <a:solidFill>
                  <a:srgbClr val="0070C0"/>
                </a:solidFill>
              </a:rPr>
              <a:t>A. </a:t>
            </a:r>
            <a:r>
              <a:rPr lang="zh-CN" altLang="en-US" dirty="0" smtClean="0">
                <a:solidFill>
                  <a:srgbClr val="0070C0"/>
                </a:solidFill>
              </a:rPr>
              <a:t>没有。</a:t>
            </a:r>
            <a:r>
              <a:rPr lang="zh-CN" altLang="en-US" dirty="0" smtClean="0"/>
              <a:t/>
            </a:r>
            <a:br>
              <a:rPr lang="zh-CN" altLang="en-US" dirty="0" smtClean="0"/>
            </a:br>
            <a:r>
              <a:rPr lang="en-US" dirty="0" smtClean="0"/>
              <a:t>B. </a:t>
            </a:r>
            <a:r>
              <a:rPr lang="en-US" dirty="0" err="1" smtClean="0"/>
              <a:t>wǒ</a:t>
            </a:r>
            <a:r>
              <a:rPr lang="en-US" dirty="0" smtClean="0"/>
              <a:t> men </a:t>
            </a:r>
            <a:r>
              <a:rPr lang="en-US" dirty="0" err="1" smtClean="0"/>
              <a:t>yě</a:t>
            </a:r>
            <a:r>
              <a:rPr lang="en-US" dirty="0" smtClean="0"/>
              <a:t> </a:t>
            </a:r>
            <a:r>
              <a:rPr lang="en-US" dirty="0" err="1" smtClean="0"/>
              <a:t>méi</a:t>
            </a:r>
            <a:r>
              <a:rPr lang="en-US" dirty="0" smtClean="0"/>
              <a:t> </a:t>
            </a:r>
            <a:r>
              <a:rPr lang="en-US" dirty="0" err="1" smtClean="0"/>
              <a:t>yǒu</a:t>
            </a:r>
            <a:r>
              <a:rPr lang="en-US" dirty="0" smtClean="0"/>
              <a:t> </a:t>
            </a:r>
            <a:r>
              <a:rPr lang="en-US" dirty="0" err="1" smtClean="0"/>
              <a:t>kè</a:t>
            </a:r>
            <a:r>
              <a:rPr lang="en-US" dirty="0" smtClean="0"/>
              <a:t> 。</a:t>
            </a:r>
            <a:r>
              <a:rPr lang="en-US" dirty="0" smtClean="0">
                <a:solidFill>
                  <a:srgbClr val="0070C0"/>
                </a:solidFill>
              </a:rPr>
              <a:t>B. </a:t>
            </a:r>
            <a:r>
              <a:rPr lang="zh-CN" altLang="en-US" dirty="0" smtClean="0">
                <a:solidFill>
                  <a:srgbClr val="0070C0"/>
                </a:solidFill>
              </a:rPr>
              <a:t>我 们也 没有课 。</a:t>
            </a:r>
            <a:endParaRPr lang="zh-CN" altLang="en-US" dirty="0">
              <a:solidFill>
                <a:srgbClr val="0070C0"/>
              </a:solidFill>
            </a:endParaRPr>
          </a:p>
        </p:txBody>
      </p:sp>
      <p:pic>
        <p:nvPicPr>
          <p:cNvPr id="3074" name="Picture 2" descr="http://t3.gstatic.com/images?q=tbn:ANd9GcQIxIgCRodwJNp3thkPKSPI_8OQYmVUa3uU1qkIt_oXh9ILWt35lQ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5572140"/>
            <a:ext cx="2357422" cy="14668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 smtClean="0"/>
              <a:t>text</a:t>
            </a:r>
            <a:endParaRPr lang="zh-CN" altLang="en-US" dirty="0"/>
          </a:p>
        </p:txBody>
      </p:sp>
      <p:sp>
        <p:nvSpPr>
          <p:cNvPr id="2" name="内容占位符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zh-CN" altLang="en-US" dirty="0" smtClean="0"/>
              <a:t>她：</a:t>
            </a:r>
            <a:r>
              <a:rPr lang="en-US" dirty="0" err="1" smtClean="0"/>
              <a:t>nǐ</a:t>
            </a:r>
            <a:r>
              <a:rPr lang="en-US" dirty="0" smtClean="0"/>
              <a:t> </a:t>
            </a:r>
            <a:r>
              <a:rPr lang="en-US" dirty="0" err="1" smtClean="0"/>
              <a:t>hǎo</a:t>
            </a:r>
            <a:r>
              <a:rPr lang="en-US" dirty="0" smtClean="0"/>
              <a:t> ！                      </a:t>
            </a:r>
            <a:r>
              <a:rPr lang="zh-CN" altLang="en-US" dirty="0" smtClean="0">
                <a:solidFill>
                  <a:srgbClr val="007434"/>
                </a:solidFill>
              </a:rPr>
              <a:t>她：你 好！</a:t>
            </a:r>
            <a:endParaRPr lang="en-US" altLang="zh-CN" dirty="0" smtClean="0">
              <a:solidFill>
                <a:srgbClr val="007434"/>
              </a:solidFill>
            </a:endParaRPr>
          </a:p>
          <a:p>
            <a:pPr>
              <a:buNone/>
            </a:pPr>
            <a:r>
              <a:rPr lang="zh-CN" altLang="en-US" dirty="0" smtClean="0"/>
              <a:t>他：</a:t>
            </a:r>
            <a:r>
              <a:rPr lang="en-US" dirty="0" err="1" smtClean="0"/>
              <a:t>nǐ</a:t>
            </a:r>
            <a:r>
              <a:rPr lang="en-US" dirty="0" smtClean="0"/>
              <a:t> </a:t>
            </a:r>
            <a:r>
              <a:rPr lang="en-US" dirty="0" err="1" smtClean="0"/>
              <a:t>hǎo</a:t>
            </a:r>
            <a:r>
              <a:rPr lang="en-US" dirty="0" smtClean="0"/>
              <a:t> ！                      </a:t>
            </a:r>
            <a:r>
              <a:rPr lang="zh-CN" altLang="en-US" dirty="0" smtClean="0">
                <a:solidFill>
                  <a:srgbClr val="007434"/>
                </a:solidFill>
              </a:rPr>
              <a:t>他：你 好</a:t>
            </a:r>
            <a:endParaRPr lang="en-US" altLang="zh-CN" dirty="0" smtClean="0">
              <a:solidFill>
                <a:srgbClr val="007434"/>
              </a:solidFill>
            </a:endParaRPr>
          </a:p>
          <a:p>
            <a:pPr marL="88900" indent="20638">
              <a:buNone/>
            </a:pPr>
            <a:r>
              <a:rPr lang="zh-CN" altLang="en-US" dirty="0" smtClean="0"/>
              <a:t>她： </a:t>
            </a:r>
            <a:r>
              <a:rPr lang="en-US" dirty="0" err="1" smtClean="0"/>
              <a:t>nǐ</a:t>
            </a:r>
            <a:r>
              <a:rPr lang="en-US" dirty="0" smtClean="0"/>
              <a:t> </a:t>
            </a:r>
            <a:r>
              <a:rPr lang="en-US" dirty="0" err="1" smtClean="0"/>
              <a:t>shì</a:t>
            </a:r>
            <a:r>
              <a:rPr lang="en-US" dirty="0" smtClean="0"/>
              <a:t> </a:t>
            </a:r>
            <a:r>
              <a:rPr lang="en-US" dirty="0" err="1" smtClean="0"/>
              <a:t>liú</a:t>
            </a:r>
            <a:r>
              <a:rPr lang="en-US" dirty="0" smtClean="0"/>
              <a:t> </a:t>
            </a:r>
            <a:r>
              <a:rPr lang="en-US" dirty="0" err="1" smtClean="0"/>
              <a:t>lǎo</a:t>
            </a:r>
            <a:r>
              <a:rPr lang="en-US" dirty="0" smtClean="0"/>
              <a:t> </a:t>
            </a:r>
            <a:r>
              <a:rPr lang="en-US" dirty="0" err="1" smtClean="0"/>
              <a:t>shī</a:t>
            </a:r>
            <a:r>
              <a:rPr lang="en-US" dirty="0" smtClean="0"/>
              <a:t> ma ？</a:t>
            </a:r>
            <a:r>
              <a:rPr lang="zh-CN" altLang="en-US" dirty="0" smtClean="0">
                <a:solidFill>
                  <a:srgbClr val="007434"/>
                </a:solidFill>
              </a:rPr>
              <a:t>她：你是刘老师吗？</a:t>
            </a:r>
            <a:r>
              <a:rPr lang="zh-CN" altLang="en-US" dirty="0" smtClean="0"/>
              <a:t/>
            </a:r>
            <a:br>
              <a:rPr lang="zh-CN" altLang="en-US" dirty="0" smtClean="0"/>
            </a:br>
            <a:r>
              <a:rPr lang="zh-CN" altLang="en-US" dirty="0" smtClean="0"/>
              <a:t>他： </a:t>
            </a:r>
            <a:r>
              <a:rPr lang="en-US" dirty="0" err="1" smtClean="0"/>
              <a:t>shì</a:t>
            </a:r>
            <a:r>
              <a:rPr lang="en-US" dirty="0" smtClean="0"/>
              <a:t> </a:t>
            </a:r>
            <a:r>
              <a:rPr lang="en-US" dirty="0" err="1" smtClean="0"/>
              <a:t>wǒ</a:t>
            </a:r>
            <a:r>
              <a:rPr lang="en-US" dirty="0" smtClean="0"/>
              <a:t> ，</a:t>
            </a:r>
            <a:r>
              <a:rPr lang="en-US" dirty="0" err="1" smtClean="0"/>
              <a:t>nǐ</a:t>
            </a:r>
            <a:r>
              <a:rPr lang="en-US" dirty="0" smtClean="0"/>
              <a:t> </a:t>
            </a:r>
            <a:r>
              <a:rPr lang="en-US" dirty="0" err="1" smtClean="0"/>
              <a:t>shì</a:t>
            </a:r>
            <a:r>
              <a:rPr lang="en-US" dirty="0" smtClean="0"/>
              <a:t> ……     </a:t>
            </a:r>
            <a:r>
              <a:rPr lang="zh-CN" altLang="en-US" dirty="0" smtClean="0">
                <a:solidFill>
                  <a:srgbClr val="007434"/>
                </a:solidFill>
              </a:rPr>
              <a:t>他：是我 ，你是</a:t>
            </a:r>
            <a:r>
              <a:rPr lang="en-US" altLang="zh-CN" dirty="0" smtClean="0">
                <a:solidFill>
                  <a:srgbClr val="007434"/>
                </a:solidFill>
              </a:rPr>
              <a:t>……</a:t>
            </a:r>
            <a:r>
              <a:rPr lang="en-US" altLang="zh-CN" dirty="0" smtClean="0"/>
              <a:t/>
            </a:r>
            <a:br>
              <a:rPr lang="en-US" altLang="zh-CN" dirty="0" smtClean="0"/>
            </a:br>
            <a:r>
              <a:rPr lang="zh-CN" altLang="en-US" dirty="0" smtClean="0"/>
              <a:t>她： </a:t>
            </a:r>
            <a:r>
              <a:rPr lang="en-US" sz="2100" dirty="0" err="1" smtClean="0"/>
              <a:t>wǒshìSam，wǒ</a:t>
            </a:r>
            <a:r>
              <a:rPr lang="en-US" sz="2100" dirty="0" smtClean="0"/>
              <a:t> </a:t>
            </a:r>
            <a:r>
              <a:rPr lang="en-US" sz="2100" dirty="0" err="1" smtClean="0"/>
              <a:t>jīntiān</a:t>
            </a:r>
            <a:r>
              <a:rPr lang="en-US" sz="2100" dirty="0" smtClean="0"/>
              <a:t> </a:t>
            </a:r>
            <a:r>
              <a:rPr lang="en-US" sz="2100" dirty="0" err="1" smtClean="0"/>
              <a:t>wǎnshàng</a:t>
            </a:r>
            <a:r>
              <a:rPr lang="en-US" sz="2100" dirty="0" smtClean="0"/>
              <a:t> </a:t>
            </a:r>
            <a:r>
              <a:rPr lang="en-US" sz="2100" dirty="0" err="1" smtClean="0"/>
              <a:t>bùnéng</a:t>
            </a:r>
            <a:r>
              <a:rPr lang="en-US" sz="2100" dirty="0" smtClean="0"/>
              <a:t> </a:t>
            </a:r>
            <a:r>
              <a:rPr lang="en-US" sz="2100" dirty="0" err="1" smtClean="0"/>
              <a:t>shàngkè，duìbùqǐ</a:t>
            </a:r>
            <a:r>
              <a:rPr lang="zh-CN" altLang="en-US" sz="2100" dirty="0" smtClean="0"/>
              <a:t>！</a:t>
            </a:r>
            <a:endParaRPr lang="en-US" altLang="zh-CN" sz="2100" dirty="0" smtClean="0"/>
          </a:p>
          <a:p>
            <a:pPr marL="88900" indent="20638">
              <a:buNone/>
            </a:pPr>
            <a:r>
              <a:rPr lang="en-US" altLang="zh-CN" sz="2100" dirty="0" smtClean="0">
                <a:solidFill>
                  <a:srgbClr val="007434"/>
                </a:solidFill>
              </a:rPr>
              <a:t>                        </a:t>
            </a:r>
            <a:r>
              <a:rPr lang="zh-CN" altLang="en-US" dirty="0" smtClean="0">
                <a:solidFill>
                  <a:srgbClr val="007434"/>
                </a:solidFill>
              </a:rPr>
              <a:t>她：我是</a:t>
            </a:r>
            <a:r>
              <a:rPr lang="en-US" dirty="0" smtClean="0">
                <a:solidFill>
                  <a:srgbClr val="007434"/>
                </a:solidFill>
              </a:rPr>
              <a:t>Sam，</a:t>
            </a:r>
            <a:r>
              <a:rPr lang="zh-CN" altLang="en-US" dirty="0" smtClean="0">
                <a:solidFill>
                  <a:srgbClr val="007434"/>
                </a:solidFill>
              </a:rPr>
              <a:t>我今天晚上不能上课，对不起 ！</a:t>
            </a:r>
            <a:r>
              <a:rPr lang="zh-CN" altLang="en-US" dirty="0" smtClean="0"/>
              <a:t>　</a:t>
            </a:r>
            <a:br>
              <a:rPr lang="zh-CN" altLang="en-US" dirty="0" smtClean="0"/>
            </a:br>
            <a:r>
              <a:rPr lang="zh-CN" altLang="en-US" dirty="0" smtClean="0"/>
              <a:t>他： </a:t>
            </a:r>
            <a:r>
              <a:rPr lang="en-US" dirty="0" err="1" smtClean="0"/>
              <a:t>méi</a:t>
            </a:r>
            <a:r>
              <a:rPr lang="en-US" dirty="0" smtClean="0"/>
              <a:t> </a:t>
            </a:r>
            <a:r>
              <a:rPr lang="en-US" dirty="0" err="1" smtClean="0"/>
              <a:t>guān</a:t>
            </a:r>
            <a:r>
              <a:rPr lang="en-US" dirty="0" smtClean="0"/>
              <a:t> </a:t>
            </a:r>
            <a:r>
              <a:rPr lang="en-US" dirty="0" err="1" smtClean="0"/>
              <a:t>xì</a:t>
            </a:r>
            <a:r>
              <a:rPr lang="en-US" dirty="0" smtClean="0"/>
              <a:t> 。</a:t>
            </a:r>
            <a:r>
              <a:rPr lang="en-US" dirty="0" err="1" smtClean="0"/>
              <a:t>nǐ</a:t>
            </a:r>
            <a:r>
              <a:rPr lang="en-US" dirty="0" smtClean="0"/>
              <a:t> </a:t>
            </a:r>
            <a:r>
              <a:rPr lang="en-US" altLang="zh-CN" dirty="0" err="1" smtClean="0"/>
              <a:t>xi</a:t>
            </a:r>
            <a:r>
              <a:rPr lang="en-US" dirty="0" err="1" smtClean="0"/>
              <a:t>à</a:t>
            </a:r>
            <a:r>
              <a:rPr lang="en-US" dirty="0" smtClean="0"/>
              <a:t> </a:t>
            </a:r>
            <a:r>
              <a:rPr lang="en-US" dirty="0" err="1" smtClean="0"/>
              <a:t>xīng</a:t>
            </a:r>
            <a:r>
              <a:rPr lang="en-US" dirty="0" smtClean="0"/>
              <a:t> </a:t>
            </a:r>
            <a:r>
              <a:rPr lang="en-US" dirty="0" err="1" smtClean="0"/>
              <a:t>qī</a:t>
            </a:r>
            <a:r>
              <a:rPr lang="en-US" dirty="0" smtClean="0"/>
              <a:t> </a:t>
            </a:r>
            <a:r>
              <a:rPr lang="en-US" dirty="0" err="1" smtClean="0"/>
              <a:t>néng</a:t>
            </a:r>
            <a:r>
              <a:rPr lang="en-US" dirty="0" smtClean="0"/>
              <a:t> </a:t>
            </a:r>
            <a:r>
              <a:rPr lang="en-US" dirty="0" err="1" smtClean="0"/>
              <a:t>shàng</a:t>
            </a:r>
            <a:r>
              <a:rPr lang="en-US" dirty="0" smtClean="0"/>
              <a:t> </a:t>
            </a:r>
            <a:r>
              <a:rPr lang="en-US" dirty="0" err="1" smtClean="0"/>
              <a:t>kè</a:t>
            </a:r>
            <a:r>
              <a:rPr lang="en-US" dirty="0" smtClean="0"/>
              <a:t> ma </a:t>
            </a:r>
            <a:r>
              <a:rPr lang="zh-CN" altLang="en-US" dirty="0" smtClean="0"/>
              <a:t>？       </a:t>
            </a:r>
            <a:endParaRPr lang="en-US" altLang="zh-CN" dirty="0" smtClean="0"/>
          </a:p>
          <a:p>
            <a:pPr marL="88900" indent="20638">
              <a:buNone/>
            </a:pPr>
            <a:r>
              <a:rPr lang="en-US" altLang="zh-CN" dirty="0" smtClean="0">
                <a:solidFill>
                  <a:srgbClr val="007434"/>
                </a:solidFill>
              </a:rPr>
              <a:t>                   </a:t>
            </a:r>
            <a:r>
              <a:rPr lang="zh-CN" altLang="en-US" dirty="0" smtClean="0">
                <a:solidFill>
                  <a:srgbClr val="007434"/>
                </a:solidFill>
              </a:rPr>
              <a:t>他：没关系 。你下星期能上课吗 ？</a:t>
            </a:r>
            <a:r>
              <a:rPr lang="zh-CN" altLang="en-US" dirty="0" smtClean="0"/>
              <a:t/>
            </a:r>
            <a:br>
              <a:rPr lang="zh-CN" altLang="en-US" dirty="0" smtClean="0"/>
            </a:br>
            <a:r>
              <a:rPr lang="zh-CN" altLang="en-US" dirty="0" smtClean="0"/>
              <a:t>她： </a:t>
            </a:r>
            <a:r>
              <a:rPr lang="en-US" altLang="zh-CN" dirty="0" err="1" smtClean="0"/>
              <a:t>xi</a:t>
            </a:r>
            <a:r>
              <a:rPr lang="en-US" dirty="0" err="1" smtClean="0"/>
              <a:t>à</a:t>
            </a:r>
            <a:r>
              <a:rPr lang="en-US" dirty="0" smtClean="0"/>
              <a:t> </a:t>
            </a:r>
            <a:r>
              <a:rPr lang="en-US" dirty="0" err="1" smtClean="0"/>
              <a:t>xīng</a:t>
            </a:r>
            <a:r>
              <a:rPr lang="en-US" dirty="0" smtClean="0"/>
              <a:t> </a:t>
            </a:r>
            <a:r>
              <a:rPr lang="en-US" dirty="0" err="1" smtClean="0"/>
              <a:t>qī</a:t>
            </a:r>
            <a:r>
              <a:rPr lang="en-US" dirty="0" smtClean="0"/>
              <a:t> </a:t>
            </a:r>
            <a:r>
              <a:rPr lang="en-US" dirty="0" err="1" smtClean="0"/>
              <a:t>jǐ</a:t>
            </a:r>
            <a:r>
              <a:rPr lang="en-US" dirty="0" smtClean="0"/>
              <a:t> ？                   </a:t>
            </a:r>
            <a:r>
              <a:rPr lang="zh-CN" altLang="en-US" dirty="0" smtClean="0">
                <a:solidFill>
                  <a:srgbClr val="007434"/>
                </a:solidFill>
              </a:rPr>
              <a:t>她：</a:t>
            </a:r>
            <a:r>
              <a:rPr lang="en-US" dirty="0" smtClean="0">
                <a:solidFill>
                  <a:srgbClr val="007434"/>
                </a:solidFill>
              </a:rPr>
              <a:t> </a:t>
            </a:r>
            <a:r>
              <a:rPr lang="zh-CN" altLang="en-US" dirty="0" smtClean="0">
                <a:solidFill>
                  <a:srgbClr val="007434"/>
                </a:solidFill>
              </a:rPr>
              <a:t>下星期几？</a:t>
            </a:r>
            <a:r>
              <a:rPr lang="zh-CN" altLang="en-US" dirty="0" smtClean="0"/>
              <a:t/>
            </a:r>
            <a:br>
              <a:rPr lang="zh-CN" altLang="en-US" dirty="0" smtClean="0"/>
            </a:br>
            <a:r>
              <a:rPr lang="zh-CN" altLang="en-US" dirty="0" smtClean="0"/>
              <a:t>他： </a:t>
            </a:r>
            <a:r>
              <a:rPr lang="en-US" altLang="zh-CN" dirty="0" err="1" smtClean="0"/>
              <a:t>xi</a:t>
            </a:r>
            <a:r>
              <a:rPr lang="en-US" dirty="0" err="1" smtClean="0"/>
              <a:t>à</a:t>
            </a:r>
            <a:r>
              <a:rPr lang="en-US" dirty="0" smtClean="0"/>
              <a:t> </a:t>
            </a:r>
            <a:r>
              <a:rPr lang="en-US" dirty="0" err="1" smtClean="0"/>
              <a:t>xīngqī</a:t>
            </a:r>
            <a:r>
              <a:rPr lang="en-US" altLang="zh-CN" dirty="0" err="1" smtClean="0"/>
              <a:t>s</a:t>
            </a:r>
            <a:r>
              <a:rPr lang="en-US" dirty="0" err="1" smtClean="0"/>
              <a:t>ā</a:t>
            </a:r>
            <a:r>
              <a:rPr lang="en-US" altLang="zh-CN" dirty="0" err="1" smtClean="0"/>
              <a:t>n</a:t>
            </a:r>
            <a:r>
              <a:rPr lang="zh-CN" altLang="en-US" dirty="0" smtClean="0"/>
              <a:t>、</a:t>
            </a:r>
            <a:r>
              <a:rPr lang="en-US" altLang="zh-CN" dirty="0" smtClean="0"/>
              <a:t> </a:t>
            </a:r>
            <a:r>
              <a:rPr lang="en-US" dirty="0" err="1" smtClean="0"/>
              <a:t>xīngqī</a:t>
            </a:r>
            <a:r>
              <a:rPr lang="en-US" altLang="zh-CN" dirty="0" err="1" smtClean="0"/>
              <a:t>si</a:t>
            </a:r>
            <a:r>
              <a:rPr lang="en-US" altLang="zh-CN" dirty="0" smtClean="0"/>
              <a:t> </a:t>
            </a:r>
            <a:r>
              <a:rPr lang="zh-CN" altLang="en-US" dirty="0" smtClean="0"/>
              <a:t>。 </a:t>
            </a:r>
            <a:r>
              <a:rPr lang="zh-CN" altLang="en-US" dirty="0" smtClean="0">
                <a:solidFill>
                  <a:srgbClr val="007434"/>
                </a:solidFill>
              </a:rPr>
              <a:t>他：下星期三、星期四。</a:t>
            </a:r>
            <a:r>
              <a:rPr lang="zh-CN" altLang="en-US" dirty="0" smtClean="0"/>
              <a:t/>
            </a:r>
            <a:br>
              <a:rPr lang="zh-CN" altLang="en-US" dirty="0" smtClean="0"/>
            </a:br>
            <a:r>
              <a:rPr lang="zh-CN" altLang="en-US" dirty="0" smtClean="0"/>
              <a:t>她： </a:t>
            </a:r>
            <a:r>
              <a:rPr lang="en-US" dirty="0" err="1" smtClean="0"/>
              <a:t>wǒ</a:t>
            </a:r>
            <a:r>
              <a:rPr lang="en-US" dirty="0" smtClean="0"/>
              <a:t> </a:t>
            </a:r>
            <a:r>
              <a:rPr lang="en-US" altLang="zh-CN" dirty="0" err="1" smtClean="0"/>
              <a:t>xi</a:t>
            </a:r>
            <a:r>
              <a:rPr lang="en-US" dirty="0" err="1" smtClean="0"/>
              <a:t>à</a:t>
            </a:r>
            <a:r>
              <a:rPr lang="en-US" dirty="0" smtClean="0"/>
              <a:t> </a:t>
            </a:r>
            <a:r>
              <a:rPr lang="en-US" dirty="0" err="1" smtClean="0"/>
              <a:t>xīngqī</a:t>
            </a:r>
            <a:r>
              <a:rPr lang="en-US" altLang="zh-CN" dirty="0" err="1" smtClean="0"/>
              <a:t>s</a:t>
            </a:r>
            <a:r>
              <a:rPr lang="en-US" dirty="0" err="1" smtClean="0"/>
              <a:t>ā</a:t>
            </a:r>
            <a:r>
              <a:rPr lang="en-US" altLang="zh-CN" dirty="0" err="1" smtClean="0"/>
              <a:t>n</a:t>
            </a:r>
            <a:r>
              <a:rPr lang="zh-CN" altLang="en-US" dirty="0" smtClean="0"/>
              <a:t>、</a:t>
            </a:r>
            <a:r>
              <a:rPr lang="en-US" altLang="zh-CN" dirty="0" smtClean="0"/>
              <a:t> </a:t>
            </a:r>
            <a:r>
              <a:rPr lang="en-US" dirty="0" err="1" smtClean="0"/>
              <a:t>xīngqī</a:t>
            </a:r>
            <a:r>
              <a:rPr lang="en-US" altLang="zh-CN" dirty="0" err="1" smtClean="0"/>
              <a:t>si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dou</a:t>
            </a:r>
            <a:r>
              <a:rPr lang="en-US" dirty="0" smtClean="0"/>
              <a:t> </a:t>
            </a:r>
            <a:r>
              <a:rPr lang="en-US" dirty="0" err="1" smtClean="0"/>
              <a:t>néng</a:t>
            </a:r>
            <a:r>
              <a:rPr lang="en-US" dirty="0" smtClean="0"/>
              <a:t> </a:t>
            </a:r>
            <a:r>
              <a:rPr lang="en-US" dirty="0" err="1" smtClean="0"/>
              <a:t>shàng</a:t>
            </a:r>
            <a:r>
              <a:rPr lang="en-US" dirty="0" smtClean="0"/>
              <a:t> </a:t>
            </a:r>
            <a:r>
              <a:rPr lang="en-US" dirty="0" err="1" smtClean="0"/>
              <a:t>kè</a:t>
            </a:r>
            <a:r>
              <a:rPr lang="en-US" dirty="0" smtClean="0"/>
              <a:t>。</a:t>
            </a:r>
            <a:br>
              <a:rPr lang="en-US" dirty="0" smtClean="0"/>
            </a:br>
            <a:r>
              <a:rPr lang="en-US" dirty="0" smtClean="0">
                <a:solidFill>
                  <a:srgbClr val="007434"/>
                </a:solidFill>
              </a:rPr>
              <a:t>                                     </a:t>
            </a:r>
            <a:r>
              <a:rPr lang="zh-CN" altLang="en-US" dirty="0" smtClean="0">
                <a:solidFill>
                  <a:srgbClr val="007434"/>
                </a:solidFill>
              </a:rPr>
              <a:t>她：我下星期三、星期四都能上课</a:t>
            </a:r>
            <a:r>
              <a:rPr lang="zh-CN" altLang="en-US" dirty="0" smtClean="0"/>
              <a:t>。</a:t>
            </a:r>
            <a:br>
              <a:rPr lang="zh-CN" altLang="en-US" dirty="0" smtClean="0"/>
            </a:br>
            <a:r>
              <a:rPr lang="zh-CN" altLang="en-US" dirty="0" smtClean="0"/>
              <a:t>他：</a:t>
            </a:r>
            <a:r>
              <a:rPr lang="en-US" dirty="0" err="1" smtClean="0"/>
              <a:t>hǎo，wǒmen</a:t>
            </a:r>
            <a:r>
              <a:rPr lang="en-US" dirty="0" smtClean="0"/>
              <a:t> </a:t>
            </a:r>
            <a:r>
              <a:rPr lang="en-US" altLang="zh-CN" dirty="0" err="1" smtClean="0"/>
              <a:t>xi</a:t>
            </a:r>
            <a:r>
              <a:rPr lang="en-US" dirty="0" err="1" smtClean="0"/>
              <a:t>àxīngqī</a:t>
            </a:r>
            <a:r>
              <a:rPr lang="en-US" altLang="zh-CN" dirty="0" err="1" smtClean="0"/>
              <a:t>z</a:t>
            </a:r>
            <a:r>
              <a:rPr lang="en-US" dirty="0" err="1" smtClean="0"/>
              <a:t>à</a:t>
            </a:r>
            <a:r>
              <a:rPr lang="en-US" altLang="zh-CN" dirty="0" err="1" smtClean="0"/>
              <a:t>iji</a:t>
            </a:r>
            <a:r>
              <a:rPr lang="en-US" dirty="0" err="1" smtClean="0"/>
              <a:t>à</a:t>
            </a:r>
            <a:r>
              <a:rPr lang="en-US" altLang="zh-CN" dirty="0" err="1" smtClean="0"/>
              <a:t>n</a:t>
            </a:r>
            <a:r>
              <a:rPr lang="zh-CN" altLang="en-US" dirty="0" smtClean="0"/>
              <a:t>。</a:t>
            </a:r>
            <a:endParaRPr lang="en-US" altLang="zh-CN" dirty="0" smtClean="0"/>
          </a:p>
          <a:p>
            <a:pPr marL="88900" indent="20638">
              <a:buNone/>
            </a:pPr>
            <a:r>
              <a:rPr lang="en-US" altLang="zh-CN" dirty="0" smtClean="0"/>
              <a:t>                                    </a:t>
            </a:r>
            <a:r>
              <a:rPr lang="zh-CN" altLang="en-US" dirty="0" smtClean="0">
                <a:solidFill>
                  <a:srgbClr val="007434"/>
                </a:solidFill>
              </a:rPr>
              <a:t>他：好，我们下星期再见 。</a:t>
            </a:r>
            <a:endParaRPr lang="en-US" altLang="zh-CN" dirty="0" smtClean="0">
              <a:solidFill>
                <a:srgbClr val="007434"/>
              </a:solidFill>
            </a:endParaRPr>
          </a:p>
        </p:txBody>
      </p:sp>
      <p:sp>
        <p:nvSpPr>
          <p:cNvPr id="50180" name="AutoShape 4" descr="data:image/jpeg;base64,/9j/4AAQSkZJRgABAQAAAQABAAD/2wCEAAkGBhASEBUUEBIUFBUQFxcVFxgXFRUVFhUXFRQVFRcYFRQXHCYeFxklGRQUHy8gIycpLCwsFR4xNTAqNSYrLCkBCQoKDgwOGg8PGi0kHyUsLCkpLSkuLCwpLCwsLCwsLDQsLCwtLCwpLCwpKSwsLCwpLCwpKSwsLCksLCwsLCwsLP/AABEIAOwA1gMBIgACEQEDEQH/xAAcAAEAAgMBAQEAAAAAAAAAAAAABAUCAwYBBwj/xABDEAABAwIDBAcFBgQFAwUAAAABAAIDBBEFEiExQVFhBhMicYGRoQcyQrHRFFJicsHwgpLh8RUjU6LCM0NjCCREc7L/xAAaAQEAAwEBAQAAAAAAAAAAAAAAAgMEAQUG/8QAKREAAgICAgECBQUBAAAAAAAAAAECEQMhEjFBBBMiMlFhgQVCcZGxof/aAAwDAQACEQMRAD8A+4oiIAiIgCIiAIiIAiIgCIiAIig4tjtNSsz1U8cLToC97W3PAX2nuQE5FzlL7RsJkdlZXU9+cjW7ObrBc/iXt3weJxa18s2U2vFGS024OeWgjmNEB9DRcx0b9pOGVob1NQwPd/2pCI5QeGRx7X8JIXToAiIgCIiA1yPO4bvr9PVY9cdw+evotyIDUZTf3fn9F51ruHPfw2d63IgNUbnX14ep3eGqLaiAIiIAiIgCIiAIiIAiIgCIvmPtv6emjphTU7ss9WDcg6xw7HOHBzjdoPJx2gIDDp77a4qZ76egaJ6huhfcGGM77lpu9w3jQA79y+C4/ilTUTGWqmdLI7a4nZ+Fo0DRyGij08uQX2l2wctlytEsmY3sB3LhOkl9zFb4qdtrvdl4DeVHW9tK4i537BtJ+g5lBH+DY+GLc4nwv6LruiHtZxDDy1pk+0wDTq5HE2H/AI5D2ozy1HJcQ9tj/W/qF4hxv7H6+6H9NaTEoOtpnatsHxusJIydzhw4EaHzV8vx10U6Tz4fVMqIDqw2c29myMJ7THcj6Gx3L9dYTicdTBHPEbsmY17Tvs4X14HceYXSJLREQBERAEREAREQBERAEREAREQBERAEREBjI6wJ4C/kvx10q6RS11XLUynWV2g3MYNGNHINt6nev2K9twQd+nmvxVV05jkew7Y3OZ/K4t/RAalJGHPtfTzt8wr32f8AQ6TEarq2v6tkbc8r7XLW3sA0b3E6DxO6y+54N7K8Mp2kGHry7QunPWk7NjSAxuzc2/NQlNIuhCz80NFndrdtty5q3osFrqoXgp5Xt4sje4fzAar9GU/s7wqOQSMooQ4EEHKSAQbghpJA8l0LWgCwFgNw2eSg8n0JrGz8kYjglRA7LNHIx4Fy1zHggc7hV6/ZFl8j9r/s4gEMldTnq3ssZWEktkBIF23919zs2EcDt7HJeiMsdbR8WEZsTuC/SHsBxMy4Tkcb/ZppIx+V2WUesjvJfnFklmOHG3oV+iv/AE+MAwlxtqaiTXjZsdv1VhSz6ciIunAiIgCIiAIiIAiIgCIiAIiIAiIgCIiA8cdOK/GFXmkqJDJ2HPkeXAixDi4lwtuIN1+0F8l9sns2ZO01sGWOSNjutAFusu5vaNt4YZSTtNguM7HsovYA2xqiAbER6200c8N14kX05Hx+xL5n7Ip2x4MXRD/NkfLqWkgyCzI2kjSwaGaX3lU+I1VbE98lZjD48pGaOnje8Rlxs0EgHJfgRfVZ5bkao6R9lC9K4Pon0gc5of8AapJ47kEyMLHANOV1szRmsdpC62trwIyQHaizTlcASdBZ1tNTtVdk6s3VdfFELyyMjHFzg0eqrm4lh9cx8IkhqGOu17A4OB3279+mzauD6SYa4vDm4ca1z8wc5xbYZRwc1zhcmwNxsO7VTOj/AEYZBIJRQsppGNzB7Xh7QbatcCAd5Gg8ktVYp3R8X6V9H30dXLC4ENa94jJ+JjXua0342C+8+zqdlD0b64PBLYpqk7NHHMWtt4NHNcv7dKNpjo3v97NKXAADsBkbnDje4aNTvC5ekwWeTCpq0GMRglohs68kbHAPJcCBodctvgOzRaVLVszOG2kfZ/Y/iNXPhUctZI6R73yZXO94sDy0XO/UO8LLtV859jnTqnqqJlMGiKWjYyMs1s5o7LXsJ4naNoJ5hfRlYVBERAEREAREQBERAEREAREQBERAEREAUTFKJssTmOFw4WI4jePK6louNWqOp07Pl3s46Hy0UdVTyPuzrw+LTUDKLPB2G4DQRuLDxBXTnChYh0LHA7bBut95a/6lX09La5HfZaLrLKLvZrjJVoqBhQIyhgY3ZsYLA7Q1rbjZv+aspYA5uU7D5+a9c7XfYcFi2puzMGu2XDSMrjys61vFQpE22RxRu4sPMtIPiAbH0W1lCLguOYjUaWaDxDePM3WyMkgEixO7S48tF7K0kWBsV1A+ee1vonVVkAdTtzPhzdnMO0xxY5wYPvXjZtO422qN7E6tsuHTUsje1TSPDmOHwSi9iD+ISAjkr3DMdqGYzPR1TgWTwsmprCw7AyyNHMkOcR+E8VDhoTR4/nYLR4jCQ6w062Itv5tIPiVJuo0yKVytdkP2b9FvsNXVR27Lpo8hP+n7zRflncO9q+uhctTRD7Zp8RYfIH6LqgpYG3bZD1KS4pfQIiLSZQiIgCIiAIiIAiIgCIiAIiIAiIgCIiA8IVdIyxspFVWhug1PyVbNM5pBcbggX5XuVnyTj0aMMWQa/FHwvPWC0ZtZ7WPkIO/OxutuYB52Ve/ptQi2atbci9mQTF3dlykg8iLronNa4a6gqIcFYTdU9GtOD71/RS0mJS1jgIRUQxAhxkkyxvktqWsisS1t9riQdLAa3EPpP05MNdR0kFnGWojZOduVrj7g/Eb3J3Ac9JnTfHTQ0w6kWkmJY07cthdzu8Aiw4nkvn/s0wp1XiIn1dFRFz3POued7S1rQTtIDnPJ7uKtjHVspyTT1E6r2gUbv8SwueK+aOYxu5tc3ORf8rJB/EurrIg+aIkaszuH8ob/AMlliFF1kkRsLQyF/j1b2C38yzmiNy5vvZS0cOPzAWeUm9F0Els34LS3kc869okeWUf8vNXii4dCGxi374eilLbijxiYcsuUmERFYVBERAEREAREQBERAEREARFg+QBcboGaKNJPxNllFN/dRU1dEuLqzY6S25R5XvOgIHzUtYlgSUW/ITSKeanLed1nVtubch8lJq2dk8v0Uap97wCyceNo1QlbTITJSw22hb/t44Fa6lul+CjsZcgcVC2tGqoyVs1Y70fhxGHqZ2uyZg67XZXAtPwndcXB5Eqxw3C4KWFsVPG2OOPY1uzmSdpJ3k6lS22a2w3KBU1N9ArJS4rZnjHlLR4ahb6UB512fNVNTORZrdXO2fVXWG0+Vo32Fu/ifNUQlylRblqMdFmyQbNizBUYlY9aOI81uWSuzBxJiKMypHEHxUgG6sjJS6INUeoiKRwIiIAiIgCIsHygIDNeFwG1R3VB3aLUTxUHMECt6VxR1LYHNcM9u2dGgu923EE6X3H0s1Q9KMCFTFoP8xly3nxae/52VX0e6TSyMMUhBfELHMNXN2Bx333HnrvU/b9yNx/JWsvCVS/B04eHPJ3AFa6efKeRUH7f+AeBcPqsW4pFezw9h8HjzFj6LK/T5VtGpZ8b0zoGTaaG62Mm4qhbXw30mYDzdkP+6ymRyv2jtDlZw8wnKcfmTFRl00SMRdlF+LmDze0H9VEniLmgtOreyRxss8RiM8QDCGkOBN77geHgqHE5amAh0hzNe4AkEEAuNhcW2XsPFZ82Ti7rRfij99lgxj3uy63+Xeq7FZHMqIBq1gmYCfvXu3X+It0XSSVjYo87yBptOlhzK+bdKulBqCGU4Lsrg7MAdXA3FrcwFV6iUYRW99l+JyyPrR9GmbcaKsfERtVpRzZ42vtbO0OtwuLkLRVMJuOK0TimrK8cqdFTSEde6+23Z/X0/VXMdUQLW2Kiqrsc19tRoR+/FeyY0bdltjzN/RY45PbbTLZ4+TLKsxANtmN77APot8MVwC7S+7aVU0URJEj9XP8Ad7uPkuipYgBrv2q7FeR2ynJUVSNTafg0eJ18gpUQLRst8ltbINwWbmXW6ONLaMrm32GPuslDleWa8PkpbXXFxvVkZXog1R6iIpkSPW10cLC+Vwa0bz8hxPIKjb0gqZz/AO1hDGf6s1wD+WManz8lZYvRB1nkA5L7QDa+0i+wrGlddoUeaWqItN+ST17rAE621IFrnfpuWtF4XKtuyR6l1jdeKNgzuuM6X4S6KQVUA1B7Y3XOmv4XbDzsV2IK8mha9pa4AtcCCDsIKsx5ODshkhzVHLUWIslYHtvZ3HaCNCDzBuFvewOFiueqIHUFUWOP+TMbhx3X0a4+jXfwlXS3/dGNPwyJVUnwuGm4/RU0kbo3aEg7QRoujkbcWKrKuAkZXeBU4sjJHX4DiAmYH73Czhwe3b53v3OWXSGm6yNjPvzReQkD3f7WFcp0WxEwz5HaNkIHc74T43I/iHBd4YgS0/duR3kWv5E+a8rPh4tx8M9PBl5JS8o5LFqf7ZVujcT1FLZrmg26yUjMQeTQQrePDGsZ2GNaLWFgB3LHBKO2YnbI98rv43Zh6EDwVxP7p7lijj5XJ9m2WSqiuiswCa8WU7WEt/UfM+SmVDFyuCYsBiU0V9HsuPzMJd/+XnyXTNr2u93UA2vx425KWHInjSb+39CcXGV/khV1KXtsBc/v9VQOpX/aWQPaQSDI/wD+saWBHF1m+a7qKw2BQMe6tjevI1Y0tvycQbHxaFHL6eLXO+v8Ec7vjRCpG55CdwORvcPe9fkrUylzrN2DafoqenkyRNO8gDxcf6lXVNFZvMruHev7I5PqSIyAs+uCjPOtr27tqxMH4nea1c2ujPxT7Mqo3ae5baH/AKY/e9QZ8wFs1x6qxpR2G9wTG7m2dmqibURFpKQVWvh6t9vhfs5HgrJa5oQ5pB3qMo2CE5eLxjjctdtHqOIXpVDOhERcAWTSsUXUCv6QYK2phLDbMLlpO422Hkdh/ouOwKtcLwS3EkOy+1zAba/iadD4HevogK5DpvgbtKqDSSKxdztpc8rdl3I33LXgyfsf4M2aH71+TNYTRBw+S0YbXtmjD26X0IO1rho5p5gqUtPRQUlZTHb8TfUfvVdpgWNCWnDnHtMuHd4F7+I18+CoKmG4uNoUXCqgRTWOkc/ZPBp3HwJ8nFV5484a7RZhlwnvpnYYXLpd2mbVZYhVgNNtwJ8lpAso2JSARnnp6rw3NqFHtKKcrPnlFOH4g535g3va3L8sy+h4c4GJtt2njdfKoZOqqr/dkIPdmIPoV3+F4plB0zAmxsdjhoV52CdPZuzxtKjsKd12hY1tI2WJ8b/dkBaeOu8cxtULCsWjkFm3Ovl3nYtta6TM0C2RxyniCdngvXU04X2eY4tSro5rBa97qg08zQDSHVwNw/blIG4WsfFdQypMnuaDYT3LlcawiVkgqY8xLT1UgBy5o3WyuJ35SbHkAdy6TDzIGgBjQBzv6rNhuLcWX5aa5IsIYLbP7rb1PNR259+X1W4B4/uvQjX0Mcr+pHrI+zzCmwjsjuHyWmoF267SCpDdilCNSZyTtI9REVxWEREBFrqbMLt95uz6KJFLmHMK1VXiEGV2Zvj9VVNVsGSLGKUOHPesyeAVZ0AIXAKP9oB3rO6WGmuzMyFYu12633HZ5IiHDgMQpv8AD6rN/wDGqPe/Adgd/DcA8WkHcr8wjcrPFsMZUROjfsdsO2x3H97iVyHR2sfE91HPo+G/Vk/EwfDfeW6d7SCvQxz5x+6Mc48JV4ZcmIquxCkuDz9DuKuF49gIsd6sToi0Y4XjLTCOsJzs7DtLkkbD4j1BUavresOmjRs+pUCQdXLr7r+y7kfhd+911S9JMTaYwxj9XHtAHUAbQ7hru5L579Sg8c9dPZ7noJe5GvKKTF3tdPIWm4LtvhrbxuremwszRyyAuzPAcACQLhjXOJG+5JChy9HXim66+wAkW2A6jXjbVdX0HaHRC/3XA/zZfkvKhHlKmenOVRteDqMHpGRNjYwABoA9FbFmZoPMHysVWUxsBf4bemn6K1o5BqOBI/fgvbwVXE8nLfZ7LTg3BFw4EHysVBo43xgMf2gNA7luvz4q3BWL4wVplivaKFOtM0L1ryFDxN0jBcNLm7y02c3nbYQqs10wbnY/O3bYix9FRLLwdNF0cfJHQvdcqQq+jmzsa771lYLTjfLZRNVoIiK0gEREAVfXVFtOPyVgqSuzZiNLjZ81Vlei7DFOWzaKiNovoPRRDiTnu/yml447G+e/wusWYYx1nS9s7QD7o8N/ivZcRAOVgGnkFnbfk1KMV1v/AA1/Zy3WV2hPujZrxPBezVrbENFwN+wdyNgfJq7Z6eA3rXUsYw2OpOzeTyAUOkSXxMm0swLQL3NlvUKhOYk2tbS3Dip4jKtjtGHIkpUjFcx01wB0rBPD2ZqftAjaQ3Xxtr3gnkuqyAbVmOSuhJwlaKZRUlTOMwLGG1MQeBlcOy9v3XjaO7eOSsVznSShOH1QqYh/kTnLK0bGnj4bRyuNy6CGZrmhzTcOFwVv01a6MatafZCxSAOFj8Qt4jYuIx2lIcH/AHuy78w3+I9Q5d3XHUBUGL0odcHZIPJw2Hzt4XWb1np/fwuPntGn0uf2Mql46ZNqZAcKcR91vqxoWPs9m7Dm8C7/AIn6rCkYThkjDtEeo4FpcCFE6AzWc78zf9wcP0C+YTqcT6Jr4JfyfQFKojqfBRVIoj2j3L04fMYJdFjCVuUeN1itzXXXoQejHJbPSFVSQtY/Qdl5Nxuv+9fAq0c6ygVsOZhttHaHeNf6eKqzK19yePs9oYsrQ37pt6qwUWAbOeqlKeJUiM3bCIitIBERAFT4nMQ/Lb3te+1gVcKrxymeWtfGLuiN7cQdo+SqzXwtFuJpS2QzROf8RaPI+a2spoYm2FgN5J17yTvWFHWiUEXyuG0bwsZGxR9pxuRvcbnw3BZk01aNe3pnonc42Z2QBq4jd+EfqfVRm0wzHKS4utdx1OnA/sKvh6SxzzPia4EsF7bncbHfbTzVjTy9rX+yipKRDJN4/hRYRBrBZo/qvTIVgivMZ6tkT9y1L1AMRw9k8To5BdrxY8uBHML5xhVU+hndSVFyBrEeLeXd8u5fTY33XMe0Doy6qgD4f+vT9tltrwNSzv3jnpvWrBkSfF9Mz5YX8S7Ib5MxvxUTEI7sPLVVfR3HBJGM2hGh/CfoVc1R7Du4rbVMy3aM8IaJIJm78hB53ubrluitTkmLTpmGn5mm/wBVbYXWdXICfdddrvyu0Plt8Fz+KxmGqdl2tdnb49ry2r5n9Uw+1kUl0z6H9Nze7jcX2j61FJmaCN4ut0DrOC5nDMXORrm2LXAOsd1+BXQRvzNBG8X81HHkUiU4UW6zY+11ogku0FbF6MX5Rja8HrnXXiIgNsLVtWLRosloiqRU3YREXTgREQBeOGi9RAV1RQscbkajfv8ANV0/R6Nx1aHd5P6q8mbvWrMOKxzxRb2jRHJJLTOXxDAmRjOxoa5mo0G7gdoUfCMUbPEHt0Oxw+64bQr+tF7hxBB57lxtbQ/Y5uuiOaOQ2lYLE/maN5G3zWNp45aWvJe0skdvfg6aKoLeYUuOoafooUUYIBBuCLi28FbWxgLUm0YmTxGVmIeKg/ay3f4FVNZjlY85Y2Nhb942kefyt91viXLssiiraZKEHI6OWVkbcz3NYBvcQB5lUtT04pG6Rl8x/wDEwuH8xs31VVHhYkdeY5iPikOd3gDoPCwVvTxQMGlu86/2VHvZZfLGv5NCxYo/M7OFraJr6t88McsTZRdzHM0LjtdpsudbcSeNlm57rWJOm43+S7508Z2kHwUGqoKd+3TuB+S3Y/WZIqpxv/hjyekxvcZUcYq/Htcjt4BafA3b6EjwVtiNKWP/AMtwlaeGhHnoR+9VDrqYuZa2u0d6n6lR9Xhaj2tq+yPpnL0uZOXT06JnRaovCW31Y4+TtR65l1dJigAa1w0Ate/6L5/htPUQyBwbcbCMzdRw2rrIpA4XH9u9fOxWTGraaPdm4TemmdfT1GXmCtkFQBcuOpXKwVj2e6dOB1CsIcYvtYfD+q2Y896M08VbOiFQ071tiGbZsVTT1UO17j3ZXepsrBuMwDQO/wBrvovQxpvcjFNpdE9FB/xqD7/o76L0YxD98eR+i0WiomoogxWH/UaiWgc+7Fpj8Z9PosDiEp/7jvMrQiotnTaaqT77v5j9VgZXfePmVii4BdeL1EB4qmowp5cSCDfibFW6LoImHyzxty5WuG67rW/ot0k1Q/4mxj8IJPmVtRc0DFjbAC5Nt51J71kiIAiIgCIiAg1WFNdq05T6H6KskoZAbFpPcLhdCi6nRwoRhktvd9RdYspZQdGuB/e9dAiN32d6ItJSlo7ZuT5DuUmy9RRUUukdbb7CIi6cCIiAIiID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zh-CN" altLang="en-US"/>
          </a:p>
        </p:txBody>
      </p:sp>
      <p:sp>
        <p:nvSpPr>
          <p:cNvPr id="50182" name="AutoShape 6" descr="data:image/jpeg;base64,/9j/4AAQSkZJRgABAQAAAQABAAD/2wCEAAkGBhASEBUUEBIUFBUQFxcVFxgXFRUVFhUXFRQVFRcYFRQXHCYeFxklGRQUHy8gIycpLCwsFR4xNTAqNSYrLCkBCQoKDgwOGg8PGi0kHyUsLCkpLSkuLCwpLCwsLCwsLDQsLCwtLCwpLCwpKSwsLCwpLCwpKSwsLCksLCwsLCwsLP/AABEIAOwA1gMBIgACEQEDEQH/xAAcAAEAAgMBAQEAAAAAAAAAAAAABAUCAwYBBwj/xABDEAABAwIDBAcFBgQFAwUAAAABAAIDBBEFEiExQVFhBhMicYGRoQcyQrHRFFJicsHwgpLh8RUjU6LCM0NjCCREc7L/xAAaAQEAAwEBAQAAAAAAAAAAAAAAAgMEAQUG/8QAKREAAgICAgECBQUBAAAAAAAAAAECEQMhEjFBBBMiMlFhgQVCcZGxof/aAAwDAQACEQMRAD8A+4oiIAiIgCIiAIiIAiIgCIiAIig4tjtNSsz1U8cLToC97W3PAX2nuQE5FzlL7RsJkdlZXU9+cjW7ObrBc/iXt3weJxa18s2U2vFGS024OeWgjmNEB9DRcx0b9pOGVob1NQwPd/2pCI5QeGRx7X8JIXToAiIgCIiA1yPO4bvr9PVY9cdw+evotyIDUZTf3fn9F51ruHPfw2d63IgNUbnX14ep3eGqLaiAIiIAiIgCIiAIiIAiIgCIvmPtv6emjphTU7ss9WDcg6xw7HOHBzjdoPJx2gIDDp77a4qZ76egaJ6huhfcGGM77lpu9w3jQA79y+C4/ilTUTGWqmdLI7a4nZ+Fo0DRyGij08uQX2l2wctlytEsmY3sB3LhOkl9zFb4qdtrvdl4DeVHW9tK4i537BtJ+g5lBH+DY+GLc4nwv6LruiHtZxDDy1pk+0wDTq5HE2H/AI5D2ozy1HJcQ9tj/W/qF4hxv7H6+6H9NaTEoOtpnatsHxusJIydzhw4EaHzV8vx10U6Tz4fVMqIDqw2c29myMJ7THcj6Gx3L9dYTicdTBHPEbsmY17Tvs4X14HceYXSJLREQBERAEREAREQBERAEREAREQBERAEREBjI6wJ4C/kvx10q6RS11XLUynWV2g3MYNGNHINt6nev2K9twQd+nmvxVV05jkew7Y3OZ/K4t/RAalJGHPtfTzt8wr32f8AQ6TEarq2v6tkbc8r7XLW3sA0b3E6DxO6y+54N7K8Mp2kGHry7QunPWk7NjSAxuzc2/NQlNIuhCz80NFndrdtty5q3osFrqoXgp5Xt4sje4fzAar9GU/s7wqOQSMooQ4EEHKSAQbghpJA8l0LWgCwFgNw2eSg8n0JrGz8kYjglRA7LNHIx4Fy1zHggc7hV6/ZFl8j9r/s4gEMldTnq3ssZWEktkBIF23919zs2EcDt7HJeiMsdbR8WEZsTuC/SHsBxMy4Tkcb/ZppIx+V2WUesjvJfnFklmOHG3oV+iv/AE+MAwlxtqaiTXjZsdv1VhSz6ciIunAiIgCIiAIiIAiIgCIiAIiIAiIgCIiA8cdOK/GFXmkqJDJ2HPkeXAixDi4lwtuIN1+0F8l9sns2ZO01sGWOSNjutAFusu5vaNt4YZSTtNguM7HsovYA2xqiAbER6200c8N14kX05Hx+xL5n7Ip2x4MXRD/NkfLqWkgyCzI2kjSwaGaX3lU+I1VbE98lZjD48pGaOnje8Rlxs0EgHJfgRfVZ5bkao6R9lC9K4Pon0gc5of8AapJ47kEyMLHANOV1szRmsdpC62trwIyQHaizTlcASdBZ1tNTtVdk6s3VdfFELyyMjHFzg0eqrm4lh9cx8IkhqGOu17A4OB3279+mzauD6SYa4vDm4ca1z8wc5xbYZRwc1zhcmwNxsO7VTOj/AEYZBIJRQsppGNzB7Xh7QbatcCAd5Gg8ktVYp3R8X6V9H30dXLC4ENa94jJ+JjXua0342C+8+zqdlD0b64PBLYpqk7NHHMWtt4NHNcv7dKNpjo3v97NKXAADsBkbnDje4aNTvC5ekwWeTCpq0GMRglohs68kbHAPJcCBodctvgOzRaVLVszOG2kfZ/Y/iNXPhUctZI6R73yZXO94sDy0XO/UO8LLtV859jnTqnqqJlMGiKWjYyMs1s5o7LXsJ4naNoJ5hfRlYVBERAEREAREQBERAEREAREQBERAEREAUTFKJssTmOFw4WI4jePK6louNWqOp07Pl3s46Hy0UdVTyPuzrw+LTUDKLPB2G4DQRuLDxBXTnChYh0LHA7bBut95a/6lX09La5HfZaLrLKLvZrjJVoqBhQIyhgY3ZsYLA7Q1rbjZv+aspYA5uU7D5+a9c7XfYcFi2puzMGu2XDSMrjys61vFQpE22RxRu4sPMtIPiAbH0W1lCLguOYjUaWaDxDePM3WyMkgEixO7S48tF7K0kWBsV1A+ee1vonVVkAdTtzPhzdnMO0xxY5wYPvXjZtO422qN7E6tsuHTUsje1TSPDmOHwSi9iD+ISAjkr3DMdqGYzPR1TgWTwsmprCw7AyyNHMkOcR+E8VDhoTR4/nYLR4jCQ6w062Itv5tIPiVJuo0yKVytdkP2b9FvsNXVR27Lpo8hP+n7zRflncO9q+uhctTRD7Zp8RYfIH6LqgpYG3bZD1KS4pfQIiLSZQiIgCIiAIiIAiIgCIiAIiIAiIgCIiA8IVdIyxspFVWhug1PyVbNM5pBcbggX5XuVnyTj0aMMWQa/FHwvPWC0ZtZ7WPkIO/OxutuYB52Ve/ptQi2atbci9mQTF3dlykg8iLronNa4a6gqIcFYTdU9GtOD71/RS0mJS1jgIRUQxAhxkkyxvktqWsisS1t9riQdLAa3EPpP05MNdR0kFnGWojZOduVrj7g/Eb3J3Ac9JnTfHTQ0w6kWkmJY07cthdzu8Aiw4nkvn/s0wp1XiIn1dFRFz3POued7S1rQTtIDnPJ7uKtjHVspyTT1E6r2gUbv8SwueK+aOYxu5tc3ORf8rJB/EurrIg+aIkaszuH8ob/AMlliFF1kkRsLQyF/j1b2C38yzmiNy5vvZS0cOPzAWeUm9F0Els34LS3kc869okeWUf8vNXii4dCGxi374eilLbijxiYcsuUmERFYVBERAEREAREQBERAEREARFg+QBcboGaKNJPxNllFN/dRU1dEuLqzY6S25R5XvOgIHzUtYlgSUW/ITSKeanLed1nVtubch8lJq2dk8v0Uap97wCyceNo1QlbTITJSw22hb/t44Fa6lul+CjsZcgcVC2tGqoyVs1Y70fhxGHqZ2uyZg67XZXAtPwndcXB5Eqxw3C4KWFsVPG2OOPY1uzmSdpJ3k6lS22a2w3KBU1N9ArJS4rZnjHlLR4ahb6UB512fNVNTORZrdXO2fVXWG0+Vo32Fu/ifNUQlylRblqMdFmyQbNizBUYlY9aOI81uWSuzBxJiKMypHEHxUgG6sjJS6INUeoiKRwIiIAiIgCIsHygIDNeFwG1R3VB3aLUTxUHMECt6VxR1LYHNcM9u2dGgu923EE6X3H0s1Q9KMCFTFoP8xly3nxae/52VX0e6TSyMMUhBfELHMNXN2Bx333HnrvU/b9yNx/JWsvCVS/B04eHPJ3AFa6efKeRUH7f+AeBcPqsW4pFezw9h8HjzFj6LK/T5VtGpZ8b0zoGTaaG62Mm4qhbXw30mYDzdkP+6ymRyv2jtDlZw8wnKcfmTFRl00SMRdlF+LmDze0H9VEniLmgtOreyRxss8RiM8QDCGkOBN77geHgqHE5amAh0hzNe4AkEEAuNhcW2XsPFZ82Ti7rRfij99lgxj3uy63+Xeq7FZHMqIBq1gmYCfvXu3X+It0XSSVjYo87yBptOlhzK+bdKulBqCGU4Lsrg7MAdXA3FrcwFV6iUYRW99l+JyyPrR9GmbcaKsfERtVpRzZ42vtbO0OtwuLkLRVMJuOK0TimrK8cqdFTSEde6+23Z/X0/VXMdUQLW2Kiqrsc19tRoR+/FeyY0bdltjzN/RY45PbbTLZ4+TLKsxANtmN77APot8MVwC7S+7aVU0URJEj9XP8Ad7uPkuipYgBrv2q7FeR2ynJUVSNTafg0eJ18gpUQLRst8ltbINwWbmXW6ONLaMrm32GPuslDleWa8PkpbXXFxvVkZXog1R6iIpkSPW10cLC+Vwa0bz8hxPIKjb0gqZz/AO1hDGf6s1wD+WManz8lZYvRB1nkA5L7QDa+0i+wrGlddoUeaWqItN+ST17rAE621IFrnfpuWtF4XKtuyR6l1jdeKNgzuuM6X4S6KQVUA1B7Y3XOmv4XbDzsV2IK8mha9pa4AtcCCDsIKsx5ODshkhzVHLUWIslYHtvZ3HaCNCDzBuFvewOFiueqIHUFUWOP+TMbhx3X0a4+jXfwlXS3/dGNPwyJVUnwuGm4/RU0kbo3aEg7QRoujkbcWKrKuAkZXeBU4sjJHX4DiAmYH73Czhwe3b53v3OWXSGm6yNjPvzReQkD3f7WFcp0WxEwz5HaNkIHc74T43I/iHBd4YgS0/duR3kWv5E+a8rPh4tx8M9PBl5JS8o5LFqf7ZVujcT1FLZrmg26yUjMQeTQQrePDGsZ2GNaLWFgB3LHBKO2YnbI98rv43Zh6EDwVxP7p7lijj5XJ9m2WSqiuiswCa8WU7WEt/UfM+SmVDFyuCYsBiU0V9HsuPzMJd/+XnyXTNr2u93UA2vx425KWHInjSb+39CcXGV/khV1KXtsBc/v9VQOpX/aWQPaQSDI/wD+saWBHF1m+a7qKw2BQMe6tjevI1Y0tvycQbHxaFHL6eLXO+v8Ec7vjRCpG55CdwORvcPe9fkrUylzrN2DafoqenkyRNO8gDxcf6lXVNFZvMruHev7I5PqSIyAs+uCjPOtr27tqxMH4nea1c2ujPxT7Mqo3ae5baH/AKY/e9QZ8wFs1x6qxpR2G9wTG7m2dmqibURFpKQVWvh6t9vhfs5HgrJa5oQ5pB3qMo2CE5eLxjjctdtHqOIXpVDOhERcAWTSsUXUCv6QYK2phLDbMLlpO422Hkdh/ouOwKtcLwS3EkOy+1zAba/iadD4HevogK5DpvgbtKqDSSKxdztpc8rdl3I33LXgyfsf4M2aH71+TNYTRBw+S0YbXtmjD26X0IO1rho5p5gqUtPRQUlZTHb8TfUfvVdpgWNCWnDnHtMuHd4F7+I18+CoKmG4uNoUXCqgRTWOkc/ZPBp3HwJ8nFV5484a7RZhlwnvpnYYXLpd2mbVZYhVgNNtwJ8lpAso2JSARnnp6rw3NqFHtKKcrPnlFOH4g535g3va3L8sy+h4c4GJtt2njdfKoZOqqr/dkIPdmIPoV3+F4plB0zAmxsdjhoV52CdPZuzxtKjsKd12hY1tI2WJ8b/dkBaeOu8cxtULCsWjkFm3Ovl3nYtta6TM0C2RxyniCdngvXU04X2eY4tSro5rBa97qg08zQDSHVwNw/blIG4WsfFdQypMnuaDYT3LlcawiVkgqY8xLT1UgBy5o3WyuJ35SbHkAdy6TDzIGgBjQBzv6rNhuLcWX5aa5IsIYLbP7rb1PNR259+X1W4B4/uvQjX0Mcr+pHrI+zzCmwjsjuHyWmoF267SCpDdilCNSZyTtI9REVxWEREBFrqbMLt95uz6KJFLmHMK1VXiEGV2Zvj9VVNVsGSLGKUOHPesyeAVZ0AIXAKP9oB3rO6WGmuzMyFYu12633HZ5IiHDgMQpv8AD6rN/wDGqPe/Adgd/DcA8WkHcr8wjcrPFsMZUROjfsdsO2x3H97iVyHR2sfE91HPo+G/Vk/EwfDfeW6d7SCvQxz5x+6Mc48JV4ZcmIquxCkuDz9DuKuF49gIsd6sToi0Y4XjLTCOsJzs7DtLkkbD4j1BUavresOmjRs+pUCQdXLr7r+y7kfhd+911S9JMTaYwxj9XHtAHUAbQ7hru5L579Sg8c9dPZ7noJe5GvKKTF3tdPIWm4LtvhrbxuremwszRyyAuzPAcACQLhjXOJG+5JChy9HXim66+wAkW2A6jXjbVdX0HaHRC/3XA/zZfkvKhHlKmenOVRteDqMHpGRNjYwABoA9FbFmZoPMHysVWUxsBf4bemn6K1o5BqOBI/fgvbwVXE8nLfZ7LTg3BFw4EHysVBo43xgMf2gNA7luvz4q3BWL4wVplivaKFOtM0L1ryFDxN0jBcNLm7y02c3nbYQqs10wbnY/O3bYix9FRLLwdNF0cfJHQvdcqQq+jmzsa771lYLTjfLZRNVoIiK0gEREAVfXVFtOPyVgqSuzZiNLjZ81Vlei7DFOWzaKiNovoPRRDiTnu/yml447G+e/wusWYYx1nS9s7QD7o8N/ivZcRAOVgGnkFnbfk1KMV1v/AA1/Zy3WV2hPujZrxPBezVrbENFwN+wdyNgfJq7Z6eA3rXUsYw2OpOzeTyAUOkSXxMm0swLQL3NlvUKhOYk2tbS3Dip4jKtjtGHIkpUjFcx01wB0rBPD2ZqftAjaQ3Xxtr3gnkuqyAbVmOSuhJwlaKZRUlTOMwLGG1MQeBlcOy9v3XjaO7eOSsVznSShOH1QqYh/kTnLK0bGnj4bRyuNy6CGZrmhzTcOFwVv01a6MatafZCxSAOFj8Qt4jYuIx2lIcH/AHuy78w3+I9Q5d3XHUBUGL0odcHZIPJw2Hzt4XWb1np/fwuPntGn0uf2Mql46ZNqZAcKcR91vqxoWPs9m7Dm8C7/AIn6rCkYThkjDtEeo4FpcCFE6AzWc78zf9wcP0C+YTqcT6Jr4JfyfQFKojqfBRVIoj2j3L04fMYJdFjCVuUeN1itzXXXoQejHJbPSFVSQtY/Qdl5Nxuv+9fAq0c6ygVsOZhttHaHeNf6eKqzK19yePs9oYsrQ37pt6qwUWAbOeqlKeJUiM3bCIitIBERAFT4nMQ/Lb3te+1gVcKrxymeWtfGLuiN7cQdo+SqzXwtFuJpS2QzROf8RaPI+a2spoYm2FgN5J17yTvWFHWiUEXyuG0bwsZGxR9pxuRvcbnw3BZk01aNe3pnonc42Z2QBq4jd+EfqfVRm0wzHKS4utdx1OnA/sKvh6SxzzPia4EsF7bncbHfbTzVjTy9rX+yipKRDJN4/hRYRBrBZo/qvTIVgivMZ6tkT9y1L1AMRw9k8To5BdrxY8uBHML5xhVU+hndSVFyBrEeLeXd8u5fTY33XMe0Doy6qgD4f+vT9tltrwNSzv3jnpvWrBkSfF9Mz5YX8S7Ib5MxvxUTEI7sPLVVfR3HBJGM2hGh/CfoVc1R7Du4rbVMy3aM8IaJIJm78hB53ubrluitTkmLTpmGn5mm/wBVbYXWdXICfdddrvyu0Plt8Fz+KxmGqdl2tdnb49ry2r5n9Uw+1kUl0z6H9Nze7jcX2j61FJmaCN4ut0DrOC5nDMXORrm2LXAOsd1+BXQRvzNBG8X81HHkUiU4UW6zY+11ogku0FbF6MX5Rja8HrnXXiIgNsLVtWLRosloiqRU3YREXTgREQBeOGi9RAV1RQscbkajfv8ANV0/R6Nx1aHd5P6q8mbvWrMOKxzxRb2jRHJJLTOXxDAmRjOxoa5mo0G7gdoUfCMUbPEHt0Oxw+64bQr+tF7hxBB57lxtbQ/Y5uuiOaOQ2lYLE/maN5G3zWNp45aWvJe0skdvfg6aKoLeYUuOoafooUUYIBBuCLi28FbWxgLUm0YmTxGVmIeKg/ay3f4FVNZjlY85Y2Nhb942kefyt91viXLssiiraZKEHI6OWVkbcz3NYBvcQB5lUtT04pG6Rl8x/wDEwuH8xs31VVHhYkdeY5iPikOd3gDoPCwVvTxQMGlu86/2VHvZZfLGv5NCxYo/M7OFraJr6t88McsTZRdzHM0LjtdpsudbcSeNlm57rWJOm43+S7508Z2kHwUGqoKd+3TuB+S3Y/WZIqpxv/hjyekxvcZUcYq/Htcjt4BafA3b6EjwVtiNKWP/AMtwlaeGhHnoR+9VDrqYuZa2u0d6n6lR9Xhaj2tq+yPpnL0uZOXT06JnRaovCW31Y4+TtR65l1dJigAa1w0Ate/6L5/htPUQyBwbcbCMzdRw2rrIpA4XH9u9fOxWTGraaPdm4TemmdfT1GXmCtkFQBcuOpXKwVj2e6dOB1CsIcYvtYfD+q2Y896M08VbOiFQ071tiGbZsVTT1UO17j3ZXepsrBuMwDQO/wBrvovQxpvcjFNpdE9FB/xqD7/o76L0YxD98eR+i0WiomoogxWH/UaiWgc+7Fpj8Z9PosDiEp/7jvMrQiotnTaaqT77v5j9VgZXfePmVii4BdeL1EB4qmowp5cSCDfibFW6LoImHyzxty5WuG67rW/ot0k1Q/4mxj8IJPmVtRc0DFjbAC5Nt51J71kiIAiIgCIiAg1WFNdq05T6H6KskoZAbFpPcLhdCi6nRwoRhktvd9RdYspZQdGuB/e9dAiN32d6ItJSlo7ZuT5DuUmy9RRUUukdbb7CIi6cCIiAIiID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zh-CN" altLang="en-US"/>
          </a:p>
        </p:txBody>
      </p:sp>
      <p:sp>
        <p:nvSpPr>
          <p:cNvPr id="50184" name="AutoShape 8" descr="data:image/jpeg;base64,/9j/4AAQSkZJRgABAQAAAQABAAD/2wCEAAkGBhASEBUUEBIUFBUQFxcVFxgXFRUVFhUXFRQVFRcYFRQXHCYeFxklGRQUHy8gIycpLCwsFR4xNTAqNSYrLCkBCQoKDgwOGg8PGi0kHyUsLCkpLSkuLCwpLCwsLCwsLDQsLCwtLCwpLCwpKSwsLCwpLCwpKSwsLCksLCwsLCwsLP/AABEIAOwA1gMBIgACEQEDEQH/xAAcAAEAAgMBAQEAAAAAAAAAAAAABAUCAwYBBwj/xABDEAABAwIDBAcFBgQFAwUAAAABAAIDBBEFEiExQVFhBhMicYGRoQcyQrHRFFJicsHwgpLh8RUjU6LCM0NjCCREc7L/xAAaAQEAAwEBAQAAAAAAAAAAAAAAAgMEAQUG/8QAKREAAgICAgECBQUBAAAAAAAAAAECEQMhEjFBBBMiMlFhgQVCcZGxof/aAAwDAQACEQMRAD8A+4oiIAiIgCIiAIiIAiIgCIiAIig4tjtNSsz1U8cLToC97W3PAX2nuQE5FzlL7RsJkdlZXU9+cjW7ObrBc/iXt3weJxa18s2U2vFGS024OeWgjmNEB9DRcx0b9pOGVob1NQwPd/2pCI5QeGRx7X8JIXToAiIgCIiA1yPO4bvr9PVY9cdw+evotyIDUZTf3fn9F51ruHPfw2d63IgNUbnX14ep3eGqLaiAIiIAiIgCIiAIiIAiIgCIvmPtv6emjphTU7ss9WDcg6xw7HOHBzjdoPJx2gIDDp77a4qZ76egaJ6huhfcGGM77lpu9w3jQA79y+C4/ilTUTGWqmdLI7a4nZ+Fo0DRyGij08uQX2l2wctlytEsmY3sB3LhOkl9zFb4qdtrvdl4DeVHW9tK4i537BtJ+g5lBH+DY+GLc4nwv6LruiHtZxDDy1pk+0wDTq5HE2H/AI5D2ozy1HJcQ9tj/W/qF4hxv7H6+6H9NaTEoOtpnatsHxusJIydzhw4EaHzV8vx10U6Tz4fVMqIDqw2c29myMJ7THcj6Gx3L9dYTicdTBHPEbsmY17Tvs4X14HceYXSJLREQBERAEREAREQBERAEREAREQBERAEREBjI6wJ4C/kvx10q6RS11XLUynWV2g3MYNGNHINt6nev2K9twQd+nmvxVV05jkew7Y3OZ/K4t/RAalJGHPtfTzt8wr32f8AQ6TEarq2v6tkbc8r7XLW3sA0b3E6DxO6y+54N7K8Mp2kGHry7QunPWk7NjSAxuzc2/NQlNIuhCz80NFndrdtty5q3osFrqoXgp5Xt4sje4fzAar9GU/s7wqOQSMooQ4EEHKSAQbghpJA8l0LWgCwFgNw2eSg8n0JrGz8kYjglRA7LNHIx4Fy1zHggc7hV6/ZFl8j9r/s4gEMldTnq3ssZWEktkBIF23919zs2EcDt7HJeiMsdbR8WEZsTuC/SHsBxMy4Tkcb/ZppIx+V2WUesjvJfnFklmOHG3oV+iv/AE+MAwlxtqaiTXjZsdv1VhSz6ciIunAiIgCIiAIiIAiIgCIiAIiIAiIgCIiA8cdOK/GFXmkqJDJ2HPkeXAixDi4lwtuIN1+0F8l9sns2ZO01sGWOSNjutAFusu5vaNt4YZSTtNguM7HsovYA2xqiAbER6200c8N14kX05Hx+xL5n7Ip2x4MXRD/NkfLqWkgyCzI2kjSwaGaX3lU+I1VbE98lZjD48pGaOnje8Rlxs0EgHJfgRfVZ5bkao6R9lC9K4Pon0gc5of8AapJ47kEyMLHANOV1szRmsdpC62trwIyQHaizTlcASdBZ1tNTtVdk6s3VdfFELyyMjHFzg0eqrm4lh9cx8IkhqGOu17A4OB3279+mzauD6SYa4vDm4ca1z8wc5xbYZRwc1zhcmwNxsO7VTOj/AEYZBIJRQsppGNzB7Xh7QbatcCAd5Gg8ktVYp3R8X6V9H30dXLC4ENa94jJ+JjXua0342C+8+zqdlD0b64PBLYpqk7NHHMWtt4NHNcv7dKNpjo3v97NKXAADsBkbnDje4aNTvC5ekwWeTCpq0GMRglohs68kbHAPJcCBodctvgOzRaVLVszOG2kfZ/Y/iNXPhUctZI6R73yZXO94sDy0XO/UO8LLtV859jnTqnqqJlMGiKWjYyMs1s5o7LXsJ4naNoJ5hfRlYVBERAEREAREQBERAEREAREQBERAEREAUTFKJssTmOFw4WI4jePK6louNWqOp07Pl3s46Hy0UdVTyPuzrw+LTUDKLPB2G4DQRuLDxBXTnChYh0LHA7bBut95a/6lX09La5HfZaLrLKLvZrjJVoqBhQIyhgY3ZsYLA7Q1rbjZv+aspYA5uU7D5+a9c7XfYcFi2puzMGu2XDSMrjys61vFQpE22RxRu4sPMtIPiAbH0W1lCLguOYjUaWaDxDePM3WyMkgEixO7S48tF7K0kWBsV1A+ee1vonVVkAdTtzPhzdnMO0xxY5wYPvXjZtO422qN7E6tsuHTUsje1TSPDmOHwSi9iD+ISAjkr3DMdqGYzPR1TgWTwsmprCw7AyyNHMkOcR+E8VDhoTR4/nYLR4jCQ6w062Itv5tIPiVJuo0yKVytdkP2b9FvsNXVR27Lpo8hP+n7zRflncO9q+uhctTRD7Zp8RYfIH6LqgpYG3bZD1KS4pfQIiLSZQiIgCIiAIiIAiIgCIiAIiIAiIgCIiA8IVdIyxspFVWhug1PyVbNM5pBcbggX5XuVnyTj0aMMWQa/FHwvPWC0ZtZ7WPkIO/OxutuYB52Ve/ptQi2atbci9mQTF3dlykg8iLronNa4a6gqIcFYTdU9GtOD71/RS0mJS1jgIRUQxAhxkkyxvktqWsisS1t9riQdLAa3EPpP05MNdR0kFnGWojZOduVrj7g/Eb3J3Ac9JnTfHTQ0w6kWkmJY07cthdzu8Aiw4nkvn/s0wp1XiIn1dFRFz3POued7S1rQTtIDnPJ7uKtjHVspyTT1E6r2gUbv8SwueK+aOYxu5tc3ORf8rJB/EurrIg+aIkaszuH8ob/AMlliFF1kkRsLQyF/j1b2C38yzmiNy5vvZS0cOPzAWeUm9F0Els34LS3kc869okeWUf8vNXii4dCGxi374eilLbijxiYcsuUmERFYVBERAEREAREQBERAEREARFg+QBcboGaKNJPxNllFN/dRU1dEuLqzY6S25R5XvOgIHzUtYlgSUW/ITSKeanLed1nVtubch8lJq2dk8v0Uap97wCyceNo1QlbTITJSw22hb/t44Fa6lul+CjsZcgcVC2tGqoyVs1Y70fhxGHqZ2uyZg67XZXAtPwndcXB5Eqxw3C4KWFsVPG2OOPY1uzmSdpJ3k6lS22a2w3KBU1N9ArJS4rZnjHlLR4ahb6UB512fNVNTORZrdXO2fVXWG0+Vo32Fu/ifNUQlylRblqMdFmyQbNizBUYlY9aOI81uWSuzBxJiKMypHEHxUgG6sjJS6INUeoiKRwIiIAiIgCIsHygIDNeFwG1R3VB3aLUTxUHMECt6VxR1LYHNcM9u2dGgu923EE6X3H0s1Q9KMCFTFoP8xly3nxae/52VX0e6TSyMMUhBfELHMNXN2Bx333HnrvU/b9yNx/JWsvCVS/B04eHPJ3AFa6efKeRUH7f+AeBcPqsW4pFezw9h8HjzFj6LK/T5VtGpZ8b0zoGTaaG62Mm4qhbXw30mYDzdkP+6ymRyv2jtDlZw8wnKcfmTFRl00SMRdlF+LmDze0H9VEniLmgtOreyRxss8RiM8QDCGkOBN77geHgqHE5amAh0hzNe4AkEEAuNhcW2XsPFZ82Ti7rRfij99lgxj3uy63+Xeq7FZHMqIBq1gmYCfvXu3X+It0XSSVjYo87yBptOlhzK+bdKulBqCGU4Lsrg7MAdXA3FrcwFV6iUYRW99l+JyyPrR9GmbcaKsfERtVpRzZ42vtbO0OtwuLkLRVMJuOK0TimrK8cqdFTSEde6+23Z/X0/VXMdUQLW2Kiqrsc19tRoR+/FeyY0bdltjzN/RY45PbbTLZ4+TLKsxANtmN77APot8MVwC7S+7aVU0URJEj9XP8Ad7uPkuipYgBrv2q7FeR2ynJUVSNTafg0eJ18gpUQLRst8ltbINwWbmXW6ONLaMrm32GPuslDleWa8PkpbXXFxvVkZXog1R6iIpkSPW10cLC+Vwa0bz8hxPIKjb0gqZz/AO1hDGf6s1wD+WManz8lZYvRB1nkA5L7QDa+0i+wrGlddoUeaWqItN+ST17rAE621IFrnfpuWtF4XKtuyR6l1jdeKNgzuuM6X4S6KQVUA1B7Y3XOmv4XbDzsV2IK8mha9pa4AtcCCDsIKsx5ODshkhzVHLUWIslYHtvZ3HaCNCDzBuFvewOFiueqIHUFUWOP+TMbhx3X0a4+jXfwlXS3/dGNPwyJVUnwuGm4/RU0kbo3aEg7QRoujkbcWKrKuAkZXeBU4sjJHX4DiAmYH73Czhwe3b53v3OWXSGm6yNjPvzReQkD3f7WFcp0WxEwz5HaNkIHc74T43I/iHBd4YgS0/duR3kWv5E+a8rPh4tx8M9PBl5JS8o5LFqf7ZVujcT1FLZrmg26yUjMQeTQQrePDGsZ2GNaLWFgB3LHBKO2YnbI98rv43Zh6EDwVxP7p7lijj5XJ9m2WSqiuiswCa8WU7WEt/UfM+SmVDFyuCYsBiU0V9HsuPzMJd/+XnyXTNr2u93UA2vx425KWHInjSb+39CcXGV/khV1KXtsBc/v9VQOpX/aWQPaQSDI/wD+saWBHF1m+a7qKw2BQMe6tjevI1Y0tvycQbHxaFHL6eLXO+v8Ec7vjRCpG55CdwORvcPe9fkrUylzrN2DafoqenkyRNO8gDxcf6lXVNFZvMruHev7I5PqSIyAs+uCjPOtr27tqxMH4nea1c2ujPxT7Mqo3ae5baH/AKY/e9QZ8wFs1x6qxpR2G9wTG7m2dmqibURFpKQVWvh6t9vhfs5HgrJa5oQ5pB3qMo2CE5eLxjjctdtHqOIXpVDOhERcAWTSsUXUCv6QYK2phLDbMLlpO422Hkdh/ouOwKtcLwS3EkOy+1zAba/iadD4HevogK5DpvgbtKqDSSKxdztpc8rdl3I33LXgyfsf4M2aH71+TNYTRBw+S0YbXtmjD26X0IO1rho5p5gqUtPRQUlZTHb8TfUfvVdpgWNCWnDnHtMuHd4F7+I18+CoKmG4uNoUXCqgRTWOkc/ZPBp3HwJ8nFV5484a7RZhlwnvpnYYXLpd2mbVZYhVgNNtwJ8lpAso2JSARnnp6rw3NqFHtKKcrPnlFOH4g535g3va3L8sy+h4c4GJtt2njdfKoZOqqr/dkIPdmIPoV3+F4plB0zAmxsdjhoV52CdPZuzxtKjsKd12hY1tI2WJ8b/dkBaeOu8cxtULCsWjkFm3Ovl3nYtta6TM0C2RxyniCdngvXU04X2eY4tSro5rBa97qg08zQDSHVwNw/blIG4WsfFdQypMnuaDYT3LlcawiVkgqY8xLT1UgBy5o3WyuJ35SbHkAdy6TDzIGgBjQBzv6rNhuLcWX5aa5IsIYLbP7rb1PNR259+X1W4B4/uvQjX0Mcr+pHrI+zzCmwjsjuHyWmoF267SCpDdilCNSZyTtI9REVxWEREBFrqbMLt95uz6KJFLmHMK1VXiEGV2Zvj9VVNVsGSLGKUOHPesyeAVZ0AIXAKP9oB3rO6WGmuzMyFYu12633HZ5IiHDgMQpv8AD6rN/wDGqPe/Adgd/DcA8WkHcr8wjcrPFsMZUROjfsdsO2x3H97iVyHR2sfE91HPo+G/Vk/EwfDfeW6d7SCvQxz5x+6Mc48JV4ZcmIquxCkuDz9DuKuF49gIsd6sToi0Y4XjLTCOsJzs7DtLkkbD4j1BUavresOmjRs+pUCQdXLr7r+y7kfhd+911S9JMTaYwxj9XHtAHUAbQ7hru5L579Sg8c9dPZ7noJe5GvKKTF3tdPIWm4LtvhrbxuremwszRyyAuzPAcACQLhjXOJG+5JChy9HXim66+wAkW2A6jXjbVdX0HaHRC/3XA/zZfkvKhHlKmenOVRteDqMHpGRNjYwABoA9FbFmZoPMHysVWUxsBf4bemn6K1o5BqOBI/fgvbwVXE8nLfZ7LTg3BFw4EHysVBo43xgMf2gNA7luvz4q3BWL4wVplivaKFOtM0L1ryFDxN0jBcNLm7y02c3nbYQqs10wbnY/O3bYix9FRLLwdNF0cfJHQvdcqQq+jmzsa771lYLTjfLZRNVoIiK0gEREAVfXVFtOPyVgqSuzZiNLjZ81Vlei7DFOWzaKiNovoPRRDiTnu/yml447G+e/wusWYYx1nS9s7QD7o8N/ivZcRAOVgGnkFnbfk1KMV1v/AA1/Zy3WV2hPujZrxPBezVrbENFwN+wdyNgfJq7Z6eA3rXUsYw2OpOzeTyAUOkSXxMm0swLQL3NlvUKhOYk2tbS3Dip4jKtjtGHIkpUjFcx01wB0rBPD2ZqftAjaQ3Xxtr3gnkuqyAbVmOSuhJwlaKZRUlTOMwLGG1MQeBlcOy9v3XjaO7eOSsVznSShOH1QqYh/kTnLK0bGnj4bRyuNy6CGZrmhzTcOFwVv01a6MatafZCxSAOFj8Qt4jYuIx2lIcH/AHuy78w3+I9Q5d3XHUBUGL0odcHZIPJw2Hzt4XWb1np/fwuPntGn0uf2Mql46ZNqZAcKcR91vqxoWPs9m7Dm8C7/AIn6rCkYThkjDtEeo4FpcCFE6AzWc78zf9wcP0C+YTqcT6Jr4JfyfQFKojqfBRVIoj2j3L04fMYJdFjCVuUeN1itzXXXoQejHJbPSFVSQtY/Qdl5Nxuv+9fAq0c6ygVsOZhttHaHeNf6eKqzK19yePs9oYsrQ37pt6qwUWAbOeqlKeJUiM3bCIitIBERAFT4nMQ/Lb3te+1gVcKrxymeWtfGLuiN7cQdo+SqzXwtFuJpS2QzROf8RaPI+a2spoYm2FgN5J17yTvWFHWiUEXyuG0bwsZGxR9pxuRvcbnw3BZk01aNe3pnonc42Z2QBq4jd+EfqfVRm0wzHKS4utdx1OnA/sKvh6SxzzPia4EsF7bncbHfbTzVjTy9rX+yipKRDJN4/hRYRBrBZo/qvTIVgivMZ6tkT9y1L1AMRw9k8To5BdrxY8uBHML5xhVU+hndSVFyBrEeLeXd8u5fTY33XMe0Doy6qgD4f+vT9tltrwNSzv3jnpvWrBkSfF9Mz5YX8S7Ib5MxvxUTEI7sPLVVfR3HBJGM2hGh/CfoVc1R7Du4rbVMy3aM8IaJIJm78hB53ubrluitTkmLTpmGn5mm/wBVbYXWdXICfdddrvyu0Plt8Fz+KxmGqdl2tdnb49ry2r5n9Uw+1kUl0z6H9Nze7jcX2j61FJmaCN4ut0DrOC5nDMXORrm2LXAOsd1+BXQRvzNBG8X81HHkUiU4UW6zY+11ogku0FbF6MX5Rja8HrnXXiIgNsLVtWLRosloiqRU3YREXTgREQBeOGi9RAV1RQscbkajfv8ANV0/R6Nx1aHd5P6q8mbvWrMOKxzxRb2jRHJJLTOXxDAmRjOxoa5mo0G7gdoUfCMUbPEHt0Oxw+64bQr+tF7hxBB57lxtbQ/Y5uuiOaOQ2lYLE/maN5G3zWNp45aWvJe0skdvfg6aKoLeYUuOoafooUUYIBBuCLi28FbWxgLUm0YmTxGVmIeKg/ay3f4FVNZjlY85Y2Nhb942kefyt91viXLssiiraZKEHI6OWVkbcz3NYBvcQB5lUtT04pG6Rl8x/wDEwuH8xs31VVHhYkdeY5iPikOd3gDoPCwVvTxQMGlu86/2VHvZZfLGv5NCxYo/M7OFraJr6t88McsTZRdzHM0LjtdpsudbcSeNlm57rWJOm43+S7508Z2kHwUGqoKd+3TuB+S3Y/WZIqpxv/hjyekxvcZUcYq/Htcjt4BafA3b6EjwVtiNKWP/AMtwlaeGhHnoR+9VDrqYuZa2u0d6n6lR9Xhaj2tq+yPpnL0uZOXT06JnRaovCW31Y4+TtR65l1dJigAa1w0Ate/6L5/htPUQyBwbcbCMzdRw2rrIpA4XH9u9fOxWTGraaPdm4TemmdfT1GXmCtkFQBcuOpXKwVj2e6dOB1CsIcYvtYfD+q2Y896M08VbOiFQ071tiGbZsVTT1UO17j3ZXepsrBuMwDQO/wBrvovQxpvcjFNpdE9FB/xqD7/o76L0YxD98eR+i0WiomoogxWH/UaiWgc+7Fpj8Z9PosDiEp/7jvMrQiotnTaaqT77v5j9VgZXfePmVii4BdeL1EB4qmowp5cSCDfibFW6LoImHyzxty5WuG67rW/ot0k1Q/4mxj8IJPmVtRc0DFjbAC5Nt51J71kiIAiIgCIiAg1WFNdq05T6H6KskoZAbFpPcLhdCi6nRwoRhktvd9RdYspZQdGuB/e9dAiN32d6ItJSlo7ZuT5DuUmy9RRUUukdbb7CIi6cCIiAIiID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zh-CN" altLang="en-US"/>
          </a:p>
        </p:txBody>
      </p:sp>
      <p:pic>
        <p:nvPicPr>
          <p:cNvPr id="50186" name="Picture 10" descr="http://pica.nipic.com/2007-08-03/20078315320916_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8860" y="0"/>
            <a:ext cx="1876941" cy="2071678"/>
          </a:xfrm>
          <a:prstGeom prst="rect">
            <a:avLst/>
          </a:prstGeom>
          <a:noFill/>
        </p:spPr>
      </p:pic>
      <p:pic>
        <p:nvPicPr>
          <p:cNvPr id="50188" name="Picture 12" descr="http://t0.gstatic.com/images?q=tbn:ANd9GcQbRAiofcWmq5KJCvHA7NGqhJQZ11cfwuobiFtxFtCcoCvpdMbw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390054" y="0"/>
            <a:ext cx="1753946" cy="25003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2" name="内容占位符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 dirty="0"/>
          </a:p>
        </p:txBody>
      </p:sp>
      <p:pic>
        <p:nvPicPr>
          <p:cNvPr id="56322" name="Picture 2" descr="青蛙 再见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643702" y="4643446"/>
            <a:ext cx="1143000" cy="857251"/>
          </a:xfrm>
          <a:prstGeom prst="rect">
            <a:avLst/>
          </a:prstGeom>
          <a:noFill/>
        </p:spPr>
      </p:pic>
      <p:sp>
        <p:nvSpPr>
          <p:cNvPr id="7" name="Text Box 8"/>
          <p:cNvSpPr txBox="1">
            <a:spLocks noChangeArrowheads="1"/>
          </p:cNvSpPr>
          <p:nvPr/>
        </p:nvSpPr>
        <p:spPr bwMode="auto">
          <a:xfrm>
            <a:off x="2667000" y="2533650"/>
            <a:ext cx="363378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US" altLang="zh-CN" sz="4000" b="1" dirty="0">
                <a:solidFill>
                  <a:srgbClr val="A50021"/>
                </a:solidFill>
                <a:latin typeface="楷体_GB2312" pitchFamily="49" charset="-122"/>
              </a:rPr>
              <a:t> </a:t>
            </a:r>
            <a:r>
              <a:rPr lang="zh-CN" altLang="en-US" sz="4000" b="1" dirty="0">
                <a:solidFill>
                  <a:srgbClr val="A50021"/>
                </a:solidFill>
                <a:latin typeface="楷体_GB2312" pitchFamily="49" charset="-122"/>
              </a:rPr>
              <a:t>再    见！</a:t>
            </a:r>
          </a:p>
          <a:p>
            <a:pPr algn="l">
              <a:spcBef>
                <a:spcPct val="50000"/>
              </a:spcBef>
            </a:pPr>
            <a:r>
              <a:rPr lang="zh-CN" altLang="en-US" sz="4000" b="1" dirty="0">
                <a:solidFill>
                  <a:srgbClr val="A50021"/>
                </a:solidFill>
              </a:rPr>
              <a:t> </a:t>
            </a:r>
            <a:r>
              <a:rPr lang="zh-CN" altLang="en-US" sz="4000" b="1" dirty="0" smtClean="0">
                <a:solidFill>
                  <a:srgbClr val="A50021"/>
                </a:solidFill>
              </a:rPr>
              <a:t>  </a:t>
            </a:r>
            <a:r>
              <a:rPr lang="en-US" altLang="zh-CN" sz="4000" b="1" dirty="0" err="1" smtClean="0">
                <a:solidFill>
                  <a:srgbClr val="A50021"/>
                </a:solidFill>
                <a:latin typeface="宋体" charset="-122"/>
                <a:ea typeface="宋体" charset="-122"/>
              </a:rPr>
              <a:t>Zàijiàn</a:t>
            </a:r>
            <a:r>
              <a:rPr lang="zh-CN" altLang="en-US" sz="4000" b="1" dirty="0" smtClean="0">
                <a:solidFill>
                  <a:srgbClr val="A50021"/>
                </a:solidFill>
                <a:latin typeface="宋体" charset="-122"/>
                <a:ea typeface="宋体" charset="-122"/>
              </a:rPr>
              <a:t>！</a:t>
            </a:r>
            <a:endParaRPr lang="en-US" altLang="zh-CN" sz="4000" b="1" dirty="0">
              <a:solidFill>
                <a:srgbClr val="A50021"/>
              </a:solidFill>
              <a:latin typeface="宋体" charset="-122"/>
              <a:ea typeface="宋体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暗香扑面">
  <a:themeElements>
    <a:clrScheme name="暗香扑面">
      <a:dk1>
        <a:sysClr val="windowText" lastClr="000000"/>
      </a:dk1>
      <a:lt1>
        <a:sysClr val="window" lastClr="FFFFFF"/>
      </a:lt1>
      <a:dk2>
        <a:srgbClr val="2F2F2F"/>
      </a:dk2>
      <a:lt2>
        <a:srgbClr val="FFFFF4"/>
      </a:lt2>
      <a:accent1>
        <a:srgbClr val="918415"/>
      </a:accent1>
      <a:accent2>
        <a:srgbClr val="C47546"/>
      </a:accent2>
      <a:accent3>
        <a:srgbClr val="AFB591"/>
      </a:accent3>
      <a:accent4>
        <a:srgbClr val="B9945B"/>
      </a:accent4>
      <a:accent5>
        <a:srgbClr val="85ADBC"/>
      </a:accent5>
      <a:accent6>
        <a:srgbClr val="E5B440"/>
      </a:accent6>
      <a:hlink>
        <a:srgbClr val="00D5D5"/>
      </a:hlink>
      <a:folHlink>
        <a:srgbClr val="DD00DD"/>
      </a:folHlink>
    </a:clrScheme>
    <a:fontScheme name="暗香扑面">
      <a:maj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</a:majorFont>
      <a:minorFont>
        <a:latin typeface="Franklin Gothic Book"/>
        <a:ea typeface=""/>
        <a:cs typeface=""/>
        <a:font script="Jpan" typeface="HG創英角ｺﾞｼｯｸUB"/>
        <a:font script="Hang" typeface="맑은 고딕"/>
        <a:font script="Hans" typeface="黑体"/>
        <a:font script="Hant" typeface="新細明體"/>
        <a:font script="Arab" typeface="Arial"/>
        <a:font script="Hebr" typeface="Arial"/>
        <a:font script="Thai" typeface="Cordian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暗香扑面">
      <a:fillStyleLst>
        <a:solidFill>
          <a:schemeClr val="phClr"/>
        </a:solidFill>
        <a:gradFill rotWithShape="1">
          <a:gsLst>
            <a:gs pos="0">
              <a:schemeClr val="phClr">
                <a:tint val="98000"/>
                <a:satMod val="220000"/>
              </a:schemeClr>
            </a:gs>
            <a:gs pos="31000">
              <a:schemeClr val="phClr">
                <a:tint val="30000"/>
                <a:satMod val="150000"/>
              </a:schemeClr>
            </a:gs>
            <a:gs pos="91000">
              <a:schemeClr val="phClr">
                <a:tint val="96000"/>
              </a:schemeClr>
            </a:gs>
          </a:gsLst>
          <a:path path="circle">
            <a:fillToRect l="50000" t="150000" r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28000"/>
                <a:satMod val="100000"/>
              </a:schemeClr>
              <a:schemeClr val="phClr">
                <a:tint val="100000"/>
                <a:satMod val="200000"/>
              </a:schemeClr>
            </a:duotone>
          </a:blip>
          <a:tile tx="0" ty="0" sx="80000" sy="8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10000"/>
              </a:schemeClr>
            </a:glow>
          </a:effectLst>
        </a:effectStyle>
        <a:effectStyle>
          <a:effectLst>
            <a:outerShdw blurRad="34925" dist="31750" dir="5400000" algn="tl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flood" dir="t">
              <a:rot lat="0" lon="0" rev="5400000"/>
            </a:lightRig>
          </a:scene3d>
          <a:sp3d contourW="9525" prstMaterial="dkEdge">
            <a:bevelT w="12000" h="24150"/>
            <a:contourClr>
              <a:schemeClr val="phClr">
                <a:satMod val="110000"/>
              </a:schemeClr>
            </a:contourClr>
          </a:sp3d>
        </a:effectStyle>
        <a:effectStyle>
          <a:effectLst>
            <a:outerShdw blurRad="50800" dist="31750" dir="5400000" algn="tl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flood" dir="t">
              <a:rot lat="0" lon="0" rev="5400000"/>
            </a:lightRig>
          </a:scene3d>
          <a:sp3d contourW="18700" prstMaterial="dkEdge">
            <a:bevelT w="44450" h="80600"/>
            <a:contourClr>
              <a:schemeClr val="phClr"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70000"/>
                <a:satMod val="1000000"/>
              </a:schemeClr>
            </a:gs>
            <a:gs pos="31000">
              <a:schemeClr val="phClr">
                <a:shade val="85000"/>
                <a:satMod val="450000"/>
              </a:schemeClr>
            </a:gs>
            <a:gs pos="100000">
              <a:schemeClr val="phClr">
                <a:tint val="70000"/>
                <a:satMod val="300000"/>
              </a:schemeClr>
            </a:gs>
          </a:gsLst>
          <a:path path="circle">
            <a:fillToRect l="50000" t="150000" r="50000"/>
          </a:path>
        </a:gradFill>
        <a:blipFill>
          <a:blip xmlns:r="http://schemas.openxmlformats.org/officeDocument/2006/relationships" r:embed="rId2">
            <a:duotone>
              <a:schemeClr val="phClr">
                <a:tint val="100000"/>
                <a:shade val="70000"/>
                <a:hueMod val="100000"/>
                <a:satMod val="100000"/>
              </a:schemeClr>
              <a:schemeClr val="phClr">
                <a:tint val="9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Fan</Template>
  <TotalTime>935</TotalTime>
  <Words>1199</Words>
  <Application>Microsoft Office PowerPoint</Application>
  <PresentationFormat>全屏显示(4:3)</PresentationFormat>
  <Paragraphs>167</Paragraphs>
  <Slides>32</Slides>
  <Notes>1</Notes>
  <HiddenSlides>0</HiddenSlides>
  <MMClips>0</MMClips>
  <ScaleCrop>false</ScaleCrop>
  <HeadingPairs>
    <vt:vector size="4" baseType="variant">
      <vt:variant>
        <vt:lpstr>主题</vt:lpstr>
      </vt:variant>
      <vt:variant>
        <vt:i4>1</vt:i4>
      </vt:variant>
      <vt:variant>
        <vt:lpstr>幻灯片标题</vt:lpstr>
      </vt:variant>
      <vt:variant>
        <vt:i4>32</vt:i4>
      </vt:variant>
    </vt:vector>
  </HeadingPairs>
  <TitlesOfParts>
    <vt:vector size="33" baseType="lpstr">
      <vt:lpstr>暗香扑面</vt:lpstr>
      <vt:lpstr>Revise:  date and time </vt:lpstr>
      <vt:lpstr>Chinese (Mandarin) Phonetics </vt:lpstr>
      <vt:lpstr>Chinese (Mandarin) Phonetics </vt:lpstr>
      <vt:lpstr>Chinese (Mandarin) Phonetics </vt:lpstr>
      <vt:lpstr>Change of Tones  the 3rd tone </vt:lpstr>
      <vt:lpstr>  </vt:lpstr>
      <vt:lpstr> shēngcí     生词      New words </vt:lpstr>
      <vt:lpstr>shēngcí     生词      New words</vt:lpstr>
      <vt:lpstr>New words</vt:lpstr>
      <vt:lpstr>2012nián11yuè28hào，xīngqī sān</vt:lpstr>
      <vt:lpstr>幻灯片 11</vt:lpstr>
      <vt:lpstr>幻灯片 12</vt:lpstr>
      <vt:lpstr>幻灯片 13</vt:lpstr>
      <vt:lpstr>     jùzi      句子      Sentences</vt:lpstr>
      <vt:lpstr>     huìhuà      会话      Conversation</vt:lpstr>
      <vt:lpstr>Practice   Do you know the date？</vt:lpstr>
      <vt:lpstr>幻灯片 17</vt:lpstr>
      <vt:lpstr> shēngcí     生词      New words </vt:lpstr>
      <vt:lpstr>New words      Guess the meaning</vt:lpstr>
      <vt:lpstr>How to tell time?</vt:lpstr>
      <vt:lpstr>幻灯片 21</vt:lpstr>
      <vt:lpstr>Xiànzài jǐ diǎn ? 现在几点？ </vt:lpstr>
      <vt:lpstr>     jùzi      句子      Sentences</vt:lpstr>
      <vt:lpstr>     huìhuà      会话      Conversation</vt:lpstr>
      <vt:lpstr>Person (time) action.  Subject (time) verb.  </vt:lpstr>
      <vt:lpstr>Nǐ jǐ diǎn ......？ Nǐ shénme shíhou ......？</vt:lpstr>
      <vt:lpstr>Key words      guess the meaning     </vt:lpstr>
      <vt:lpstr>From the big to the small </vt:lpstr>
      <vt:lpstr>Text </vt:lpstr>
      <vt:lpstr>text</vt:lpstr>
      <vt:lpstr>text</vt:lpstr>
      <vt:lpstr>幻灯片 32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第七课    </dc:title>
  <dc:creator>Apple-07</dc:creator>
  <cp:lastModifiedBy>LENOVO</cp:lastModifiedBy>
  <cp:revision>234</cp:revision>
  <dcterms:created xsi:type="dcterms:W3CDTF">2012-11-18T21:55:04Z</dcterms:created>
  <dcterms:modified xsi:type="dcterms:W3CDTF">2013-02-02T12:08:21Z</dcterms:modified>
</cp:coreProperties>
</file>