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2ED86"/>
    <a:srgbClr val="A1305D"/>
    <a:srgbClr val="CC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B349C-2458-0016-DCD6-F20E5C5FB66A}" v="47" dt="2021-01-06T10:26:23.327"/>
    <p1510:client id="{21A0643C-A95F-48B0-8CC9-5E9B6DFBDEEA}" v="156" dt="2021-01-08T11:55:15.726"/>
    <p1510:client id="{83037FD0-5007-78D9-5A79-60731AFBA839}" v="356" dt="2021-01-09T12:19:15.322"/>
    <p1510:client id="{90C818CC-1760-DDAD-FB9B-70458BA4A35D}" v="236" dt="2020-12-15T09:16:21.563"/>
    <p1510:client id="{BCF21BD9-5ACF-41F9-9AE6-FE383948675B}" v="1015" dt="2020-12-08T21:36:24.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Louise Reeves (1807017)" userId="S::1807017@student.uwtsd.ac.uk::73ca1a6e-003d-479d-987a-00ddae70a1f1" providerId="AD" clId="Web-{139B349C-2458-0016-DCD6-F20E5C5FB66A}"/>
    <pc:docChg chg="modSld">
      <pc:chgData name="Emma Louise Reeves (1807017)" userId="S::1807017@student.uwtsd.ac.uk::73ca1a6e-003d-479d-987a-00ddae70a1f1" providerId="AD" clId="Web-{139B349C-2458-0016-DCD6-F20E5C5FB66A}" dt="2021-01-06T10:26:23.327" v="46" actId="20577"/>
      <pc:docMkLst>
        <pc:docMk/>
      </pc:docMkLst>
      <pc:sldChg chg="modSp">
        <pc:chgData name="Emma Louise Reeves (1807017)" userId="S::1807017@student.uwtsd.ac.uk::73ca1a6e-003d-479d-987a-00ddae70a1f1" providerId="AD" clId="Web-{139B349C-2458-0016-DCD6-F20E5C5FB66A}" dt="2021-01-06T10:26:23.327" v="45" actId="20577"/>
        <pc:sldMkLst>
          <pc:docMk/>
          <pc:sldMk cId="1494439022" sldId="257"/>
        </pc:sldMkLst>
        <pc:spChg chg="mod">
          <ac:chgData name="Emma Louise Reeves (1807017)" userId="S::1807017@student.uwtsd.ac.uk::73ca1a6e-003d-479d-987a-00ddae70a1f1" providerId="AD" clId="Web-{139B349C-2458-0016-DCD6-F20E5C5FB66A}" dt="2021-01-06T10:26:23.327" v="45" actId="20577"/>
          <ac:spMkLst>
            <pc:docMk/>
            <pc:sldMk cId="1494439022" sldId="257"/>
            <ac:spMk id="3" creationId="{BE69777B-20A5-4E22-9A48-3668C11D96ED}"/>
          </ac:spMkLst>
        </pc:spChg>
      </pc:sldChg>
    </pc:docChg>
  </pc:docChgLst>
  <pc:docChgLst>
    <pc:chgData name="Emma Louise Reeves (1807017)" userId="S::1807017@student.uwtsd.ac.uk::73ca1a6e-003d-479d-987a-00ddae70a1f1" providerId="AD" clId="Web-{90C818CC-1760-DDAD-FB9B-70458BA4A35D}"/>
    <pc:docChg chg="addSld delSld modSld modMainMaster">
      <pc:chgData name="Emma Louise Reeves (1807017)" userId="S::1807017@student.uwtsd.ac.uk::73ca1a6e-003d-479d-987a-00ddae70a1f1" providerId="AD" clId="Web-{90C818CC-1760-DDAD-FB9B-70458BA4A35D}" dt="2020-12-15T09:16:21.563" v="231"/>
      <pc:docMkLst>
        <pc:docMk/>
      </pc:docMkLst>
      <pc:sldChg chg="addSp delSp modSp mod setBg">
        <pc:chgData name="Emma Louise Reeves (1807017)" userId="S::1807017@student.uwtsd.ac.uk::73ca1a6e-003d-479d-987a-00ddae70a1f1" providerId="AD" clId="Web-{90C818CC-1760-DDAD-FB9B-70458BA4A35D}" dt="2020-12-15T09:15:31.485" v="230"/>
        <pc:sldMkLst>
          <pc:docMk/>
          <pc:sldMk cId="109857222" sldId="256"/>
        </pc:sldMkLst>
        <pc:spChg chg="mod">
          <ac:chgData name="Emma Louise Reeves (1807017)" userId="S::1807017@student.uwtsd.ac.uk::73ca1a6e-003d-479d-987a-00ddae70a1f1" providerId="AD" clId="Web-{90C818CC-1760-DDAD-FB9B-70458BA4A35D}" dt="2020-12-15T09:14:34.782" v="224"/>
          <ac:spMkLst>
            <pc:docMk/>
            <pc:sldMk cId="109857222" sldId="256"/>
            <ac:spMk id="4" creationId="{E085056C-28FA-4584-9A66-054A1D6D8D7D}"/>
          </ac:spMkLst>
        </pc:spChg>
        <pc:spChg chg="mod">
          <ac:chgData name="Emma Louise Reeves (1807017)" userId="S::1807017@student.uwtsd.ac.uk::73ca1a6e-003d-479d-987a-00ddae70a1f1" providerId="AD" clId="Web-{90C818CC-1760-DDAD-FB9B-70458BA4A35D}" dt="2020-12-15T09:14:23.704" v="222" actId="1076"/>
          <ac:spMkLst>
            <pc:docMk/>
            <pc:sldMk cId="109857222" sldId="256"/>
            <ac:spMk id="6" creationId="{FDB6A00D-C485-4792-A184-E4D0267B648C}"/>
          </ac:spMkLst>
        </pc:spChg>
        <pc:spChg chg="add del mod">
          <ac:chgData name="Emma Louise Reeves (1807017)" userId="S::1807017@student.uwtsd.ac.uk::73ca1a6e-003d-479d-987a-00ddae70a1f1" providerId="AD" clId="Web-{90C818CC-1760-DDAD-FB9B-70458BA4A35D}" dt="2020-12-15T08:58:09.537" v="35"/>
          <ac:spMkLst>
            <pc:docMk/>
            <pc:sldMk cId="109857222" sldId="256"/>
            <ac:spMk id="38" creationId="{D54A132B-E4FC-4723-A011-33ADDC707A2D}"/>
          </ac:spMkLst>
        </pc:spChg>
        <pc:spChg chg="add del mod">
          <ac:chgData name="Emma Louise Reeves (1807017)" userId="S::1807017@student.uwtsd.ac.uk::73ca1a6e-003d-479d-987a-00ddae70a1f1" providerId="AD" clId="Web-{90C818CC-1760-DDAD-FB9B-70458BA4A35D}" dt="2020-12-15T08:59:16.615" v="41"/>
          <ac:spMkLst>
            <pc:docMk/>
            <pc:sldMk cId="109857222" sldId="256"/>
            <ac:spMk id="41" creationId="{2E76F6EC-C7C4-4792-A622-A86303B91279}"/>
          </ac:spMkLst>
        </pc:spChg>
        <pc:spChg chg="mod">
          <ac:chgData name="Emma Louise Reeves (1807017)" userId="S::1807017@student.uwtsd.ac.uk::73ca1a6e-003d-479d-987a-00ddae70a1f1" providerId="AD" clId="Web-{90C818CC-1760-DDAD-FB9B-70458BA4A35D}" dt="2020-12-15T09:14:47.704" v="226" actId="1076"/>
          <ac:spMkLst>
            <pc:docMk/>
            <pc:sldMk cId="109857222" sldId="256"/>
            <ac:spMk id="758" creationId="{D4F8A8A5-383B-4ED8-AF0F-145892C0A042}"/>
          </ac:spMkLst>
        </pc:spChg>
        <pc:spChg chg="mod">
          <ac:chgData name="Emma Louise Reeves (1807017)" userId="S::1807017@student.uwtsd.ac.uk::73ca1a6e-003d-479d-987a-00ddae70a1f1" providerId="AD" clId="Web-{90C818CC-1760-DDAD-FB9B-70458BA4A35D}" dt="2020-12-15T09:09:33.909" v="123"/>
          <ac:spMkLst>
            <pc:docMk/>
            <pc:sldMk cId="109857222" sldId="256"/>
            <ac:spMk id="971" creationId="{F7452BFF-F456-45B4-AD15-4F2DB3231D3C}"/>
          </ac:spMkLst>
        </pc:spChg>
        <pc:spChg chg="mod">
          <ac:chgData name="Emma Louise Reeves (1807017)" userId="S::1807017@student.uwtsd.ac.uk::73ca1a6e-003d-479d-987a-00ddae70a1f1" providerId="AD" clId="Web-{90C818CC-1760-DDAD-FB9B-70458BA4A35D}" dt="2020-12-15T09:13:20.829" v="205" actId="1076"/>
          <ac:spMkLst>
            <pc:docMk/>
            <pc:sldMk cId="109857222" sldId="256"/>
            <ac:spMk id="1068" creationId="{AEFE6728-AB9C-4789-951A-EAF93A1607D0}"/>
          </ac:spMkLst>
        </pc:spChg>
        <pc:spChg chg="mod">
          <ac:chgData name="Emma Louise Reeves (1807017)" userId="S::1807017@student.uwtsd.ac.uk::73ca1a6e-003d-479d-987a-00ddae70a1f1" providerId="AD" clId="Web-{90C818CC-1760-DDAD-FB9B-70458BA4A35D}" dt="2020-12-15T09:14:43.798" v="225" actId="1076"/>
          <ac:spMkLst>
            <pc:docMk/>
            <pc:sldMk cId="109857222" sldId="256"/>
            <ac:spMk id="1069" creationId="{2D3D3825-FF9A-47B1-927D-5D27568AA564}"/>
          </ac:spMkLst>
        </pc:spChg>
        <pc:spChg chg="add mod">
          <ac:chgData name="Emma Louise Reeves (1807017)" userId="S::1807017@student.uwtsd.ac.uk::73ca1a6e-003d-479d-987a-00ddae70a1f1" providerId="AD" clId="Web-{90C818CC-1760-DDAD-FB9B-70458BA4A35D}" dt="2020-12-15T09:10:37.705" v="158" actId="20577"/>
          <ac:spMkLst>
            <pc:docMk/>
            <pc:sldMk cId="109857222" sldId="256"/>
            <ac:spMk id="1103" creationId="{C06DD270-6CE6-4730-A968-7F9A41B75E6D}"/>
          </ac:spMkLst>
        </pc:spChg>
        <pc:spChg chg="add del mod">
          <ac:chgData name="Emma Louise Reeves (1807017)" userId="S::1807017@student.uwtsd.ac.uk::73ca1a6e-003d-479d-987a-00ddae70a1f1" providerId="AD" clId="Web-{90C818CC-1760-DDAD-FB9B-70458BA4A35D}" dt="2020-12-15T09:13:38.314" v="209"/>
          <ac:spMkLst>
            <pc:docMk/>
            <pc:sldMk cId="109857222" sldId="256"/>
            <ac:spMk id="1105" creationId="{E307D922-B197-4CFA-A4AC-9206292495D2}"/>
          </ac:spMkLst>
        </pc:spChg>
        <pc:graphicFrameChg chg="mod modGraphic">
          <ac:chgData name="Emma Louise Reeves (1807017)" userId="S::1807017@student.uwtsd.ac.uk::73ca1a6e-003d-479d-987a-00ddae70a1f1" providerId="AD" clId="Web-{90C818CC-1760-DDAD-FB9B-70458BA4A35D}" dt="2020-12-15T09:15:31.485" v="230"/>
          <ac:graphicFrameMkLst>
            <pc:docMk/>
            <pc:sldMk cId="109857222" sldId="256"/>
            <ac:graphicFrameMk id="7" creationId="{109FB464-6F40-40E2-BD46-0479A21D09B8}"/>
          </ac:graphicFrameMkLst>
        </pc:graphicFrameChg>
        <pc:picChg chg="add del mod">
          <ac:chgData name="Emma Louise Reeves (1807017)" userId="S::1807017@student.uwtsd.ac.uk::73ca1a6e-003d-479d-987a-00ddae70a1f1" providerId="AD" clId="Web-{90C818CC-1760-DDAD-FB9B-70458BA4A35D}" dt="2020-12-15T08:58:09.537" v="35"/>
          <ac:picMkLst>
            <pc:docMk/>
            <pc:sldMk cId="109857222" sldId="256"/>
            <ac:picMk id="37" creationId="{9B73F9F3-FD5B-4467-BCB2-2861188041B5}"/>
          </ac:picMkLst>
        </pc:picChg>
        <pc:picChg chg="add del mod">
          <ac:chgData name="Emma Louise Reeves (1807017)" userId="S::1807017@student.uwtsd.ac.uk::73ca1a6e-003d-479d-987a-00ddae70a1f1" providerId="AD" clId="Web-{90C818CC-1760-DDAD-FB9B-70458BA4A35D}" dt="2020-12-15T08:59:16.615" v="41"/>
          <ac:picMkLst>
            <pc:docMk/>
            <pc:sldMk cId="109857222" sldId="256"/>
            <ac:picMk id="40" creationId="{4763EC67-B2F4-45B4-9E11-DF747A29A0DD}"/>
          </ac:picMkLst>
        </pc:picChg>
        <pc:picChg chg="del mod">
          <ac:chgData name="Emma Louise Reeves (1807017)" userId="S::1807017@student.uwtsd.ac.uk::73ca1a6e-003d-479d-987a-00ddae70a1f1" providerId="AD" clId="Web-{90C818CC-1760-DDAD-FB9B-70458BA4A35D}" dt="2020-12-15T09:10:11.362" v="125"/>
          <ac:picMkLst>
            <pc:docMk/>
            <pc:sldMk cId="109857222" sldId="256"/>
            <ac:picMk id="760" creationId="{0A8D788C-38DC-4A5A-9C79-6B473EB22258}"/>
          </ac:picMkLst>
        </pc:picChg>
        <pc:picChg chg="add del mod">
          <ac:chgData name="Emma Louise Reeves (1807017)" userId="S::1807017@student.uwtsd.ac.uk::73ca1a6e-003d-479d-987a-00ddae70a1f1" providerId="AD" clId="Web-{90C818CC-1760-DDAD-FB9B-70458BA4A35D}" dt="2020-12-15T09:00:31.443" v="54"/>
          <ac:picMkLst>
            <pc:docMk/>
            <pc:sldMk cId="109857222" sldId="256"/>
            <ac:picMk id="1004" creationId="{E3425B43-4A03-4656-92D4-75341670D31E}"/>
          </ac:picMkLst>
        </pc:picChg>
        <pc:picChg chg="add del mod">
          <ac:chgData name="Emma Louise Reeves (1807017)" userId="S::1807017@student.uwtsd.ac.uk::73ca1a6e-003d-479d-987a-00ddae70a1f1" providerId="AD" clId="Web-{90C818CC-1760-DDAD-FB9B-70458BA4A35D}" dt="2020-12-15T09:11:01.611" v="162"/>
          <ac:picMkLst>
            <pc:docMk/>
            <pc:sldMk cId="109857222" sldId="256"/>
            <ac:picMk id="1104" creationId="{CA52E104-F994-4F6C-A825-5328A1727704}"/>
          </ac:picMkLst>
        </pc:picChg>
        <pc:picChg chg="add mod">
          <ac:chgData name="Emma Louise Reeves (1807017)" userId="S::1807017@student.uwtsd.ac.uk::73ca1a6e-003d-479d-987a-00ddae70a1f1" providerId="AD" clId="Web-{90C818CC-1760-DDAD-FB9B-70458BA4A35D}" dt="2020-12-15T09:12:47.783" v="200" actId="1076"/>
          <ac:picMkLst>
            <pc:docMk/>
            <pc:sldMk cId="109857222" sldId="256"/>
            <ac:picMk id="1106" creationId="{1E60DDFC-5841-41E2-B00C-456A0FDA542E}"/>
          </ac:picMkLst>
        </pc:picChg>
        <pc:picChg chg="mod">
          <ac:chgData name="Emma Louise Reeves (1807017)" userId="S::1807017@student.uwtsd.ac.uk::73ca1a6e-003d-479d-987a-00ddae70a1f1" providerId="AD" clId="Web-{90C818CC-1760-DDAD-FB9B-70458BA4A35D}" dt="2020-12-15T09:14:51.970" v="227" actId="1076"/>
          <ac:picMkLst>
            <pc:docMk/>
            <pc:sldMk cId="109857222" sldId="256"/>
            <ac:picMk id="1118" creationId="{84B2DE3F-B8C4-42B6-BF73-A8783DED3BE2}"/>
          </ac:picMkLst>
        </pc:picChg>
      </pc:sldChg>
      <pc:sldChg chg="mod">
        <pc:chgData name="Emma Louise Reeves (1807017)" userId="S::1807017@student.uwtsd.ac.uk::73ca1a6e-003d-479d-987a-00ddae70a1f1" providerId="AD" clId="Web-{90C818CC-1760-DDAD-FB9B-70458BA4A35D}" dt="2020-12-15T08:51:10.258" v="21"/>
        <pc:sldMkLst>
          <pc:docMk/>
          <pc:sldMk cId="1494439022" sldId="257"/>
        </pc:sldMkLst>
      </pc:sldChg>
      <pc:sldChg chg="addSp delSp modSp new del mod setBg">
        <pc:chgData name="Emma Louise Reeves (1807017)" userId="S::1807017@student.uwtsd.ac.uk::73ca1a6e-003d-479d-987a-00ddae70a1f1" providerId="AD" clId="Web-{90C818CC-1760-DDAD-FB9B-70458BA4A35D}" dt="2020-12-15T09:16:21.563" v="231"/>
        <pc:sldMkLst>
          <pc:docMk/>
          <pc:sldMk cId="2588920482" sldId="258"/>
        </pc:sldMkLst>
        <pc:spChg chg="add">
          <ac:chgData name="Emma Louise Reeves (1807017)" userId="S::1807017@student.uwtsd.ac.uk::73ca1a6e-003d-479d-987a-00ddae70a1f1" providerId="AD" clId="Web-{90C818CC-1760-DDAD-FB9B-70458BA4A35D}" dt="2020-12-15T08:50:22.477" v="20"/>
          <ac:spMkLst>
            <pc:docMk/>
            <pc:sldMk cId="2588920482" sldId="258"/>
            <ac:spMk id="10" creationId="{57845966-6EFC-468A-9CC7-BAB4B95854E7}"/>
          </ac:spMkLst>
        </pc:spChg>
        <pc:spChg chg="add">
          <ac:chgData name="Emma Louise Reeves (1807017)" userId="S::1807017@student.uwtsd.ac.uk::73ca1a6e-003d-479d-987a-00ddae70a1f1" providerId="AD" clId="Web-{90C818CC-1760-DDAD-FB9B-70458BA4A35D}" dt="2020-12-15T08:50:22.477" v="20"/>
          <ac:spMkLst>
            <pc:docMk/>
            <pc:sldMk cId="2588920482" sldId="258"/>
            <ac:spMk id="14" creationId="{ADAD1991-FFD1-4E94-ABAB-7560D33008E4}"/>
          </ac:spMkLst>
        </pc:spChg>
        <pc:picChg chg="add del mod">
          <ac:chgData name="Emma Louise Reeves (1807017)" userId="S::1807017@student.uwtsd.ac.uk::73ca1a6e-003d-479d-987a-00ddae70a1f1" providerId="AD" clId="Web-{90C818CC-1760-DDAD-FB9B-70458BA4A35D}" dt="2020-12-15T08:50:10.758" v="18"/>
          <ac:picMkLst>
            <pc:docMk/>
            <pc:sldMk cId="2588920482" sldId="258"/>
            <ac:picMk id="3" creationId="{6586FDF4-F9A2-46FC-B3D1-DBD6968B517F}"/>
          </ac:picMkLst>
        </pc:picChg>
        <pc:picChg chg="add mod">
          <ac:chgData name="Emma Louise Reeves (1807017)" userId="S::1807017@student.uwtsd.ac.uk::73ca1a6e-003d-479d-987a-00ddae70a1f1" providerId="AD" clId="Web-{90C818CC-1760-DDAD-FB9B-70458BA4A35D}" dt="2020-12-15T08:50:22.477" v="20"/>
          <ac:picMkLst>
            <pc:docMk/>
            <pc:sldMk cId="2588920482" sldId="258"/>
            <ac:picMk id="5" creationId="{36F1B218-8DC4-46F0-944A-D2DA1CDD22A4}"/>
          </ac:picMkLst>
        </pc:picChg>
        <pc:picChg chg="add">
          <ac:chgData name="Emma Louise Reeves (1807017)" userId="S::1807017@student.uwtsd.ac.uk::73ca1a6e-003d-479d-987a-00ddae70a1f1" providerId="AD" clId="Web-{90C818CC-1760-DDAD-FB9B-70458BA4A35D}" dt="2020-12-15T08:50:22.477" v="20"/>
          <ac:picMkLst>
            <pc:docMk/>
            <pc:sldMk cId="2588920482" sldId="258"/>
            <ac:picMk id="12" creationId="{75554383-98AF-4A47-BB65-705FAAA4BE6A}"/>
          </ac:picMkLst>
        </pc:picChg>
      </pc:sldChg>
      <pc:sldMasterChg chg="mod setBg modSldLayout">
        <pc:chgData name="Emma Louise Reeves (1807017)" userId="S::1807017@student.uwtsd.ac.uk::73ca1a6e-003d-479d-987a-00ddae70a1f1" providerId="AD" clId="Web-{90C818CC-1760-DDAD-FB9B-70458BA4A35D}" dt="2020-12-15T08:51:10.258" v="21"/>
        <pc:sldMasterMkLst>
          <pc:docMk/>
          <pc:sldMasterMk cId="2460954070" sldId="2147483660"/>
        </pc:sldMasterMkLst>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2385387890" sldId="2147483661"/>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949138452" sldId="2147483662"/>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2591524520" sldId="2147483663"/>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1203092039" sldId="2147483664"/>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3733172339" sldId="2147483665"/>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3210312558" sldId="2147483666"/>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3146388984" sldId="2147483667"/>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3171841454" sldId="2147483668"/>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1718958274" sldId="2147483669"/>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2202905451" sldId="2147483670"/>
          </pc:sldLayoutMkLst>
        </pc:sldLayoutChg>
        <pc:sldLayoutChg chg="mod">
          <pc:chgData name="Emma Louise Reeves (1807017)" userId="S::1807017@student.uwtsd.ac.uk::73ca1a6e-003d-479d-987a-00ddae70a1f1" providerId="AD" clId="Web-{90C818CC-1760-DDAD-FB9B-70458BA4A35D}" dt="2020-12-15T08:51:10.258" v="21"/>
          <pc:sldLayoutMkLst>
            <pc:docMk/>
            <pc:sldMasterMk cId="2460954070" sldId="2147483660"/>
            <pc:sldLayoutMk cId="3479445657" sldId="2147483671"/>
          </pc:sldLayoutMkLst>
        </pc:sldLayoutChg>
      </pc:sldMasterChg>
    </pc:docChg>
  </pc:docChgLst>
  <pc:docChgLst>
    <pc:chgData name="Emma Louise Reeves (1807017)" userId="S::1807017@student.uwtsd.ac.uk::73ca1a6e-003d-479d-987a-00ddae70a1f1" providerId="AD" clId="Web-{BCF21BD9-5ACF-41F9-9AE6-FE383948675B}"/>
    <pc:docChg chg="addSld modSld">
      <pc:chgData name="Emma Louise Reeves (1807017)" userId="S::1807017@student.uwtsd.ac.uk::73ca1a6e-003d-479d-987a-00ddae70a1f1" providerId="AD" clId="Web-{BCF21BD9-5ACF-41F9-9AE6-FE383948675B}" dt="2020-12-08T21:36:24.396" v="1012" actId="20577"/>
      <pc:docMkLst>
        <pc:docMk/>
      </pc:docMkLst>
      <pc:sldChg chg="addSp delSp modSp">
        <pc:chgData name="Emma Louise Reeves (1807017)" userId="S::1807017@student.uwtsd.ac.uk::73ca1a6e-003d-479d-987a-00ddae70a1f1" providerId="AD" clId="Web-{BCF21BD9-5ACF-41F9-9AE6-FE383948675B}" dt="2020-12-08T21:36:24.396" v="1012" actId="20577"/>
        <pc:sldMkLst>
          <pc:docMk/>
          <pc:sldMk cId="109857222" sldId="256"/>
        </pc:sldMkLst>
        <pc:spChg chg="del">
          <ac:chgData name="Emma Louise Reeves (1807017)" userId="S::1807017@student.uwtsd.ac.uk::73ca1a6e-003d-479d-987a-00ddae70a1f1" providerId="AD" clId="Web-{BCF21BD9-5ACF-41F9-9AE6-FE383948675B}" dt="2020-12-08T20:27:30.387" v="0"/>
          <ac:spMkLst>
            <pc:docMk/>
            <pc:sldMk cId="109857222" sldId="256"/>
            <ac:spMk id="2" creationId="{00000000-0000-0000-0000-000000000000}"/>
          </ac:spMkLst>
        </pc:spChg>
        <pc:spChg chg="del">
          <ac:chgData name="Emma Louise Reeves (1807017)" userId="S::1807017@student.uwtsd.ac.uk::73ca1a6e-003d-479d-987a-00ddae70a1f1" providerId="AD" clId="Web-{BCF21BD9-5ACF-41F9-9AE6-FE383948675B}" dt="2020-12-08T20:27:32.872" v="1"/>
          <ac:spMkLst>
            <pc:docMk/>
            <pc:sldMk cId="109857222" sldId="256"/>
            <ac:spMk id="3" creationId="{00000000-0000-0000-0000-000000000000}"/>
          </ac:spMkLst>
        </pc:spChg>
        <pc:spChg chg="add mod">
          <ac:chgData name="Emma Louise Reeves (1807017)" userId="S::1807017@student.uwtsd.ac.uk::73ca1a6e-003d-479d-987a-00ddae70a1f1" providerId="AD" clId="Web-{BCF21BD9-5ACF-41F9-9AE6-FE383948675B}" dt="2020-12-08T21:24:15.486" v="993" actId="20577"/>
          <ac:spMkLst>
            <pc:docMk/>
            <pc:sldMk cId="109857222" sldId="256"/>
            <ac:spMk id="4" creationId="{E085056C-28FA-4584-9A66-054A1D6D8D7D}"/>
          </ac:spMkLst>
        </pc:spChg>
        <pc:spChg chg="add del mod">
          <ac:chgData name="Emma Louise Reeves (1807017)" userId="S::1807017@student.uwtsd.ac.uk::73ca1a6e-003d-479d-987a-00ddae70a1f1" providerId="AD" clId="Web-{BCF21BD9-5ACF-41F9-9AE6-FE383948675B}" dt="2020-12-08T21:15:51.200" v="679"/>
          <ac:spMkLst>
            <pc:docMk/>
            <pc:sldMk cId="109857222" sldId="256"/>
            <ac:spMk id="5" creationId="{F4E49470-49D4-43C9-AE1B-18844F602871}"/>
          </ac:spMkLst>
        </pc:spChg>
        <pc:spChg chg="add mod">
          <ac:chgData name="Emma Louise Reeves (1807017)" userId="S::1807017@student.uwtsd.ac.uk::73ca1a6e-003d-479d-987a-00ddae70a1f1" providerId="AD" clId="Web-{BCF21BD9-5ACF-41F9-9AE6-FE383948675B}" dt="2020-12-08T21:25:03.784" v="1006" actId="1076"/>
          <ac:spMkLst>
            <pc:docMk/>
            <pc:sldMk cId="109857222" sldId="256"/>
            <ac:spMk id="6" creationId="{FDB6A00D-C485-4792-A184-E4D0267B648C}"/>
          </ac:spMkLst>
        </pc:spChg>
        <pc:spChg chg="add mod">
          <ac:chgData name="Emma Louise Reeves (1807017)" userId="S::1807017@student.uwtsd.ac.uk::73ca1a6e-003d-479d-987a-00ddae70a1f1" providerId="AD" clId="Web-{BCF21BD9-5ACF-41F9-9AE6-FE383948675B}" dt="2020-12-08T21:36:24.396" v="1012" actId="20577"/>
          <ac:spMkLst>
            <pc:docMk/>
            <pc:sldMk cId="109857222" sldId="256"/>
            <ac:spMk id="758" creationId="{D4F8A8A5-383B-4ED8-AF0F-145892C0A042}"/>
          </ac:spMkLst>
        </pc:spChg>
        <pc:spChg chg="add mod">
          <ac:chgData name="Emma Louise Reeves (1807017)" userId="S::1807017@student.uwtsd.ac.uk::73ca1a6e-003d-479d-987a-00ddae70a1f1" providerId="AD" clId="Web-{BCF21BD9-5ACF-41F9-9AE6-FE383948675B}" dt="2020-12-08T21:23:42.345" v="991" actId="1076"/>
          <ac:spMkLst>
            <pc:docMk/>
            <pc:sldMk cId="109857222" sldId="256"/>
            <ac:spMk id="971" creationId="{F7452BFF-F456-45B4-AD15-4F2DB3231D3C}"/>
          </ac:spMkLst>
        </pc:spChg>
        <pc:spChg chg="add mod">
          <ac:chgData name="Emma Louise Reeves (1807017)" userId="S::1807017@student.uwtsd.ac.uk::73ca1a6e-003d-479d-987a-00ddae70a1f1" providerId="AD" clId="Web-{BCF21BD9-5ACF-41F9-9AE6-FE383948675B}" dt="2020-12-08T21:19:28.320" v="892" actId="1076"/>
          <ac:spMkLst>
            <pc:docMk/>
            <pc:sldMk cId="109857222" sldId="256"/>
            <ac:spMk id="1068" creationId="{AEFE6728-AB9C-4789-951A-EAF93A1607D0}"/>
          </ac:spMkLst>
        </pc:spChg>
        <pc:spChg chg="add mod">
          <ac:chgData name="Emma Louise Reeves (1807017)" userId="S::1807017@student.uwtsd.ac.uk::73ca1a6e-003d-479d-987a-00ddae70a1f1" providerId="AD" clId="Web-{BCF21BD9-5ACF-41F9-9AE6-FE383948675B}" dt="2020-12-08T21:23:49.173" v="992"/>
          <ac:spMkLst>
            <pc:docMk/>
            <pc:sldMk cId="109857222" sldId="256"/>
            <ac:spMk id="1069" creationId="{2D3D3825-FF9A-47B1-927D-5D27568AA564}"/>
          </ac:spMkLst>
        </pc:spChg>
        <pc:graphicFrameChg chg="add mod modGraphic">
          <ac:chgData name="Emma Louise Reeves (1807017)" userId="S::1807017@student.uwtsd.ac.uk::73ca1a6e-003d-479d-987a-00ddae70a1f1" providerId="AD" clId="Web-{BCF21BD9-5ACF-41F9-9AE6-FE383948675B}" dt="2020-12-08T21:24:51.940" v="1001" actId="14100"/>
          <ac:graphicFrameMkLst>
            <pc:docMk/>
            <pc:sldMk cId="109857222" sldId="256"/>
            <ac:graphicFrameMk id="7" creationId="{109FB464-6F40-40E2-BD46-0479A21D09B8}"/>
          </ac:graphicFrameMkLst>
        </pc:graphicFrameChg>
        <pc:picChg chg="add del mod">
          <ac:chgData name="Emma Louise Reeves (1807017)" userId="S::1807017@student.uwtsd.ac.uk::73ca1a6e-003d-479d-987a-00ddae70a1f1" providerId="AD" clId="Web-{BCF21BD9-5ACF-41F9-9AE6-FE383948675B}" dt="2020-12-08T21:16:20.670" v="685"/>
          <ac:picMkLst>
            <pc:docMk/>
            <pc:sldMk cId="109857222" sldId="256"/>
            <ac:picMk id="759" creationId="{E668D084-8F4B-4420-B123-583F72ADF751}"/>
          </ac:picMkLst>
        </pc:picChg>
        <pc:picChg chg="add mod">
          <ac:chgData name="Emma Louise Reeves (1807017)" userId="S::1807017@student.uwtsd.ac.uk::73ca1a6e-003d-479d-987a-00ddae70a1f1" providerId="AD" clId="Web-{BCF21BD9-5ACF-41F9-9AE6-FE383948675B}" dt="2020-12-08T21:16:27.404" v="686" actId="1076"/>
          <ac:picMkLst>
            <pc:docMk/>
            <pc:sldMk cId="109857222" sldId="256"/>
            <ac:picMk id="760" creationId="{0A8D788C-38DC-4A5A-9C79-6B473EB22258}"/>
          </ac:picMkLst>
        </pc:picChg>
        <pc:picChg chg="add mod">
          <ac:chgData name="Emma Louise Reeves (1807017)" userId="S::1807017@student.uwtsd.ac.uk::73ca1a6e-003d-479d-987a-00ddae70a1f1" providerId="AD" clId="Web-{BCF21BD9-5ACF-41F9-9AE6-FE383948675B}" dt="2020-12-08T21:24:47.878" v="1000" actId="1076"/>
          <ac:picMkLst>
            <pc:docMk/>
            <pc:sldMk cId="109857222" sldId="256"/>
            <ac:picMk id="1118" creationId="{84B2DE3F-B8C4-42B6-BF73-A8783DED3BE2}"/>
          </ac:picMkLst>
        </pc:picChg>
      </pc:sldChg>
      <pc:sldChg chg="modSp new">
        <pc:chgData name="Emma Louise Reeves (1807017)" userId="S::1807017@student.uwtsd.ac.uk::73ca1a6e-003d-479d-987a-00ddae70a1f1" providerId="AD" clId="Web-{BCF21BD9-5ACF-41F9-9AE6-FE383948675B}" dt="2020-12-08T20:56:59.390" v="261" actId="20577"/>
        <pc:sldMkLst>
          <pc:docMk/>
          <pc:sldMk cId="1494439022" sldId="257"/>
        </pc:sldMkLst>
        <pc:spChg chg="mod">
          <ac:chgData name="Emma Louise Reeves (1807017)" userId="S::1807017@student.uwtsd.ac.uk::73ca1a6e-003d-479d-987a-00ddae70a1f1" providerId="AD" clId="Web-{BCF21BD9-5ACF-41F9-9AE6-FE383948675B}" dt="2020-12-08T20:48:20.079" v="246" actId="20577"/>
          <ac:spMkLst>
            <pc:docMk/>
            <pc:sldMk cId="1494439022" sldId="257"/>
            <ac:spMk id="2" creationId="{E33CC502-F722-44C5-8649-8DC10C60FD38}"/>
          </ac:spMkLst>
        </pc:spChg>
        <pc:spChg chg="mod">
          <ac:chgData name="Emma Louise Reeves (1807017)" userId="S::1807017@student.uwtsd.ac.uk::73ca1a6e-003d-479d-987a-00ddae70a1f1" providerId="AD" clId="Web-{BCF21BD9-5ACF-41F9-9AE6-FE383948675B}" dt="2020-12-08T20:56:59.390" v="261" actId="20577"/>
          <ac:spMkLst>
            <pc:docMk/>
            <pc:sldMk cId="1494439022" sldId="257"/>
            <ac:spMk id="3" creationId="{BE69777B-20A5-4E22-9A48-3668C11D96ED}"/>
          </ac:spMkLst>
        </pc:spChg>
      </pc:sldChg>
    </pc:docChg>
  </pc:docChgLst>
  <pc:docChgLst>
    <pc:chgData name="Emma Louise Reeves (1807017)" userId="S::1807017@student.uwtsd.ac.uk::73ca1a6e-003d-479d-987a-00ddae70a1f1" providerId="AD" clId="Web-{21A0643C-A95F-48B0-8CC9-5E9B6DFBDEEA}"/>
    <pc:docChg chg="modSld">
      <pc:chgData name="Emma Louise Reeves (1807017)" userId="S::1807017@student.uwtsd.ac.uk::73ca1a6e-003d-479d-987a-00ddae70a1f1" providerId="AD" clId="Web-{21A0643C-A95F-48B0-8CC9-5E9B6DFBDEEA}" dt="2021-01-08T11:55:15.726" v="155" actId="20577"/>
      <pc:docMkLst>
        <pc:docMk/>
      </pc:docMkLst>
      <pc:sldChg chg="modSp">
        <pc:chgData name="Emma Louise Reeves (1807017)" userId="S::1807017@student.uwtsd.ac.uk::73ca1a6e-003d-479d-987a-00ddae70a1f1" providerId="AD" clId="Web-{21A0643C-A95F-48B0-8CC9-5E9B6DFBDEEA}" dt="2021-01-08T11:55:15.711" v="154" actId="20577"/>
        <pc:sldMkLst>
          <pc:docMk/>
          <pc:sldMk cId="1494439022" sldId="257"/>
        </pc:sldMkLst>
        <pc:spChg chg="mod">
          <ac:chgData name="Emma Louise Reeves (1807017)" userId="S::1807017@student.uwtsd.ac.uk::73ca1a6e-003d-479d-987a-00ddae70a1f1" providerId="AD" clId="Web-{21A0643C-A95F-48B0-8CC9-5E9B6DFBDEEA}" dt="2021-01-08T11:54:34.288" v="129" actId="20577"/>
          <ac:spMkLst>
            <pc:docMk/>
            <pc:sldMk cId="1494439022" sldId="257"/>
            <ac:spMk id="2" creationId="{E33CC502-F722-44C5-8649-8DC10C60FD38}"/>
          </ac:spMkLst>
        </pc:spChg>
        <pc:spChg chg="mod">
          <ac:chgData name="Emma Louise Reeves (1807017)" userId="S::1807017@student.uwtsd.ac.uk::73ca1a6e-003d-479d-987a-00ddae70a1f1" providerId="AD" clId="Web-{21A0643C-A95F-48B0-8CC9-5E9B6DFBDEEA}" dt="2021-01-08T11:55:15.711" v="154" actId="20577"/>
          <ac:spMkLst>
            <pc:docMk/>
            <pc:sldMk cId="1494439022" sldId="257"/>
            <ac:spMk id="3" creationId="{BE69777B-20A5-4E22-9A48-3668C11D96ED}"/>
          </ac:spMkLst>
        </pc:spChg>
      </pc:sldChg>
    </pc:docChg>
  </pc:docChgLst>
  <pc:docChgLst>
    <pc:chgData name="Emma Louise Reeves (1807017)" userId="S::1807017@student.uwtsd.ac.uk::73ca1a6e-003d-479d-987a-00ddae70a1f1" providerId="AD" clId="Web-{83037FD0-5007-78D9-5A79-60731AFBA839}"/>
    <pc:docChg chg="modSld">
      <pc:chgData name="Emma Louise Reeves (1807017)" userId="S::1807017@student.uwtsd.ac.uk::73ca1a6e-003d-479d-987a-00ddae70a1f1" providerId="AD" clId="Web-{83037FD0-5007-78D9-5A79-60731AFBA839}" dt="2021-01-09T12:19:14.885" v="354" actId="20577"/>
      <pc:docMkLst>
        <pc:docMk/>
      </pc:docMkLst>
      <pc:sldChg chg="modSp">
        <pc:chgData name="Emma Louise Reeves (1807017)" userId="S::1807017@student.uwtsd.ac.uk::73ca1a6e-003d-479d-987a-00ddae70a1f1" providerId="AD" clId="Web-{83037FD0-5007-78D9-5A79-60731AFBA839}" dt="2021-01-09T12:19:14.869" v="353" actId="20577"/>
        <pc:sldMkLst>
          <pc:docMk/>
          <pc:sldMk cId="1494439022" sldId="257"/>
        </pc:sldMkLst>
        <pc:spChg chg="mod">
          <ac:chgData name="Emma Louise Reeves (1807017)" userId="S::1807017@student.uwtsd.ac.uk::73ca1a6e-003d-479d-987a-00ddae70a1f1" providerId="AD" clId="Web-{83037FD0-5007-78D9-5A79-60731AFBA839}" dt="2021-01-09T12:19:14.869" v="353" actId="20577"/>
          <ac:spMkLst>
            <pc:docMk/>
            <pc:sldMk cId="1494439022" sldId="257"/>
            <ac:spMk id="3" creationId="{BE69777B-20A5-4E22-9A48-3668C11D96E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A5290B-C8F5-4436-8534-BC5EC0FDE9B4}" type="doc">
      <dgm:prSet loTypeId="urn:microsoft.com/office/officeart/2005/8/layout/default" loCatId="list" qsTypeId="urn:microsoft.com/office/officeart/2005/8/quickstyle/3d7" qsCatId="3D" csTypeId="urn:microsoft.com/office/officeart/2005/8/colors/colorful4" csCatId="colorful" phldr="1"/>
      <dgm:spPr/>
      <dgm:t>
        <a:bodyPr/>
        <a:lstStyle/>
        <a:p>
          <a:endParaRPr lang="en-GB"/>
        </a:p>
      </dgm:t>
    </dgm:pt>
    <dgm:pt modelId="{7275C30F-9968-4B6E-8BF1-CA828A3470EB}">
      <dgm:prSet phldrT="[Text]" phldr="0"/>
      <dgm:spPr/>
      <dgm:t>
        <a:bodyPr/>
        <a:lstStyle/>
        <a:p>
          <a:r>
            <a:rPr lang="en-GB" dirty="0">
              <a:latin typeface="Calibri Light" panose="020F0302020204030204"/>
            </a:rPr>
            <a:t>Physical</a:t>
          </a:r>
          <a:endParaRPr lang="en-GB" dirty="0"/>
        </a:p>
      </dgm:t>
    </dgm:pt>
    <dgm:pt modelId="{16FAD0D6-16A9-442F-A5EE-C23EA0C06722}" type="parTrans" cxnId="{8BDA909A-8B89-4127-AEEF-F30EFE16A88A}">
      <dgm:prSet/>
      <dgm:spPr/>
      <dgm:t>
        <a:bodyPr/>
        <a:lstStyle/>
        <a:p>
          <a:endParaRPr lang="en-GB"/>
        </a:p>
      </dgm:t>
    </dgm:pt>
    <dgm:pt modelId="{5E736CA8-E3AB-4CA6-B6CC-D8EFC5C2E4B7}" type="sibTrans" cxnId="{8BDA909A-8B89-4127-AEEF-F30EFE16A88A}">
      <dgm:prSet/>
      <dgm:spPr/>
      <dgm:t>
        <a:bodyPr/>
        <a:lstStyle/>
        <a:p>
          <a:endParaRPr lang="en-GB"/>
        </a:p>
      </dgm:t>
    </dgm:pt>
    <dgm:pt modelId="{B152062F-C0BA-485F-B432-63BE73A8E07B}">
      <dgm:prSet phldrT="[Text]" phldr="0"/>
      <dgm:spPr/>
      <dgm:t>
        <a:bodyPr/>
        <a:lstStyle/>
        <a:p>
          <a:r>
            <a:rPr lang="en-GB" dirty="0">
              <a:latin typeface="Calibri Light" panose="020F0302020204030204"/>
            </a:rPr>
            <a:t>Verbal</a:t>
          </a:r>
          <a:endParaRPr lang="en-GB" dirty="0"/>
        </a:p>
      </dgm:t>
    </dgm:pt>
    <dgm:pt modelId="{0CDABA4E-E890-443A-90C1-0FCF30600952}" type="parTrans" cxnId="{1741FE56-C019-487D-B6D9-C7002612B957}">
      <dgm:prSet/>
      <dgm:spPr/>
      <dgm:t>
        <a:bodyPr/>
        <a:lstStyle/>
        <a:p>
          <a:endParaRPr lang="en-GB"/>
        </a:p>
      </dgm:t>
    </dgm:pt>
    <dgm:pt modelId="{D1A858C4-FF47-4EA7-8417-4CBEF59FE3E3}" type="sibTrans" cxnId="{1741FE56-C019-487D-B6D9-C7002612B957}">
      <dgm:prSet/>
      <dgm:spPr/>
      <dgm:t>
        <a:bodyPr/>
        <a:lstStyle/>
        <a:p>
          <a:endParaRPr lang="en-GB"/>
        </a:p>
      </dgm:t>
    </dgm:pt>
    <dgm:pt modelId="{0B94EF44-8B29-4A59-B1AB-EE9050888208}">
      <dgm:prSet phldrT="[Text]" phldr="0"/>
      <dgm:spPr/>
      <dgm:t>
        <a:bodyPr/>
        <a:lstStyle/>
        <a:p>
          <a:r>
            <a:rPr lang="en-GB" dirty="0">
              <a:latin typeface="Calibri Light" panose="020F0302020204030204"/>
            </a:rPr>
            <a:t>Emotional</a:t>
          </a:r>
          <a:endParaRPr lang="en-GB" dirty="0"/>
        </a:p>
      </dgm:t>
    </dgm:pt>
    <dgm:pt modelId="{E6C0CC49-E858-49D8-820C-B5F0AF31CD16}" type="parTrans" cxnId="{182FE550-F2EC-4488-A88C-D65FE518E394}">
      <dgm:prSet/>
      <dgm:spPr/>
      <dgm:t>
        <a:bodyPr/>
        <a:lstStyle/>
        <a:p>
          <a:endParaRPr lang="en-GB"/>
        </a:p>
      </dgm:t>
    </dgm:pt>
    <dgm:pt modelId="{1ABD5DEC-EB20-4290-B72A-256998DDC3B1}" type="sibTrans" cxnId="{182FE550-F2EC-4488-A88C-D65FE518E394}">
      <dgm:prSet/>
      <dgm:spPr/>
      <dgm:t>
        <a:bodyPr/>
        <a:lstStyle/>
        <a:p>
          <a:endParaRPr lang="en-GB"/>
        </a:p>
      </dgm:t>
    </dgm:pt>
    <dgm:pt modelId="{A5032491-B06F-4C9B-A322-5D457DEF611F}">
      <dgm:prSet phldrT="[Text]" phldr="0"/>
      <dgm:spPr/>
      <dgm:t>
        <a:bodyPr/>
        <a:lstStyle/>
        <a:p>
          <a:r>
            <a:rPr lang="en-GB" dirty="0">
              <a:latin typeface="Calibri Light" panose="020F0302020204030204"/>
            </a:rPr>
            <a:t>Indirect</a:t>
          </a:r>
          <a:endParaRPr lang="en-GB" dirty="0"/>
        </a:p>
      </dgm:t>
    </dgm:pt>
    <dgm:pt modelId="{3946EAE0-71FB-4867-ADA5-DE63E9FCD4C0}" type="parTrans" cxnId="{53FAE45A-3DF6-46A0-9691-CD52929DB672}">
      <dgm:prSet/>
      <dgm:spPr/>
      <dgm:t>
        <a:bodyPr/>
        <a:lstStyle/>
        <a:p>
          <a:endParaRPr lang="en-GB"/>
        </a:p>
      </dgm:t>
    </dgm:pt>
    <dgm:pt modelId="{C27D37BB-4431-44A0-B0C6-F2334116F0E9}" type="sibTrans" cxnId="{53FAE45A-3DF6-46A0-9691-CD52929DB672}">
      <dgm:prSet/>
      <dgm:spPr/>
      <dgm:t>
        <a:bodyPr/>
        <a:lstStyle/>
        <a:p>
          <a:endParaRPr lang="en-GB"/>
        </a:p>
      </dgm:t>
    </dgm:pt>
    <dgm:pt modelId="{06E46249-F302-43B1-A374-7A31D716987E}">
      <dgm:prSet phldrT="[Text]" phldr="0"/>
      <dgm:spPr/>
      <dgm:t>
        <a:bodyPr/>
        <a:lstStyle/>
        <a:p>
          <a:r>
            <a:rPr lang="en-GB" dirty="0">
              <a:latin typeface="Calibri Light" panose="020F0302020204030204"/>
            </a:rPr>
            <a:t>Online</a:t>
          </a:r>
          <a:endParaRPr lang="en-GB" dirty="0"/>
        </a:p>
      </dgm:t>
    </dgm:pt>
    <dgm:pt modelId="{F0D59001-C0E1-44E9-A437-102EFFE69426}" type="parTrans" cxnId="{5528FD19-23FE-45C3-9F0A-044304E88336}">
      <dgm:prSet/>
      <dgm:spPr/>
      <dgm:t>
        <a:bodyPr/>
        <a:lstStyle/>
        <a:p>
          <a:endParaRPr lang="en-GB"/>
        </a:p>
      </dgm:t>
    </dgm:pt>
    <dgm:pt modelId="{A648CB14-CFF7-4CF6-B928-45550825CA2D}" type="sibTrans" cxnId="{5528FD19-23FE-45C3-9F0A-044304E88336}">
      <dgm:prSet/>
      <dgm:spPr/>
      <dgm:t>
        <a:bodyPr/>
        <a:lstStyle/>
        <a:p>
          <a:endParaRPr lang="en-GB"/>
        </a:p>
      </dgm:t>
    </dgm:pt>
    <dgm:pt modelId="{065B9CF0-DFA9-48D5-BC37-BCFA5B63CA05}">
      <dgm:prSet phldrT="[Text]" phldr="0"/>
      <dgm:spPr/>
      <dgm:t>
        <a:bodyPr/>
        <a:lstStyle/>
        <a:p>
          <a:r>
            <a:rPr lang="en-GB" dirty="0">
              <a:latin typeface="Calibri Light" panose="020F0302020204030204"/>
            </a:rPr>
            <a:t>Sexual</a:t>
          </a:r>
          <a:endParaRPr lang="en-GB" dirty="0"/>
        </a:p>
      </dgm:t>
    </dgm:pt>
    <dgm:pt modelId="{4253D1F6-4DEE-42CB-B161-E4B1C4C24F2D}" type="parTrans" cxnId="{27F0A1FD-F5EE-43BC-A5FC-CD4FBAA4B426}">
      <dgm:prSet/>
      <dgm:spPr/>
      <dgm:t>
        <a:bodyPr/>
        <a:lstStyle/>
        <a:p>
          <a:endParaRPr lang="en-GB"/>
        </a:p>
      </dgm:t>
    </dgm:pt>
    <dgm:pt modelId="{F134E5C9-299B-4A98-A904-43707246CAAF}" type="sibTrans" cxnId="{27F0A1FD-F5EE-43BC-A5FC-CD4FBAA4B426}">
      <dgm:prSet/>
      <dgm:spPr/>
      <dgm:t>
        <a:bodyPr/>
        <a:lstStyle/>
        <a:p>
          <a:endParaRPr lang="en-GB"/>
        </a:p>
      </dgm:t>
    </dgm:pt>
    <dgm:pt modelId="{10013A1D-5974-4106-B280-EFFFA2E02ED0}">
      <dgm:prSet phldrT="[Text]" phldr="0"/>
      <dgm:spPr/>
      <dgm:t>
        <a:bodyPr/>
        <a:lstStyle/>
        <a:p>
          <a:pPr rtl="0"/>
          <a:r>
            <a:rPr lang="en-GB" dirty="0">
              <a:latin typeface="Calibri Light" panose="020F0302020204030204"/>
            </a:rPr>
            <a:t>Prejudice - related</a:t>
          </a:r>
          <a:endParaRPr lang="en-GB" dirty="0"/>
        </a:p>
      </dgm:t>
    </dgm:pt>
    <dgm:pt modelId="{1B499EBF-0B3C-4C6C-A79C-4AD1024DA088}" type="parTrans" cxnId="{C23A538A-1D39-4078-BCC4-AE7BCD728DA6}">
      <dgm:prSet/>
      <dgm:spPr/>
      <dgm:t>
        <a:bodyPr/>
        <a:lstStyle/>
        <a:p>
          <a:endParaRPr lang="en-GB"/>
        </a:p>
      </dgm:t>
    </dgm:pt>
    <dgm:pt modelId="{8C339C0E-9092-4539-8EE3-95C5FAC4D80E}" type="sibTrans" cxnId="{C23A538A-1D39-4078-BCC4-AE7BCD728DA6}">
      <dgm:prSet/>
      <dgm:spPr/>
      <dgm:t>
        <a:bodyPr/>
        <a:lstStyle/>
        <a:p>
          <a:endParaRPr lang="en-GB"/>
        </a:p>
      </dgm:t>
    </dgm:pt>
    <dgm:pt modelId="{7B8E271D-FF2F-4DE8-BB12-81181944B64C}">
      <dgm:prSet phldrT="[Text]" phldr="0"/>
      <dgm:spPr/>
      <dgm:t>
        <a:bodyPr/>
        <a:lstStyle/>
        <a:p>
          <a:pPr rtl="0"/>
          <a:r>
            <a:rPr lang="en-GB" dirty="0">
              <a:latin typeface="Calibri Light" panose="020F0302020204030204"/>
            </a:rPr>
            <a:t>Relational aggression</a:t>
          </a:r>
          <a:endParaRPr lang="en-GB" dirty="0"/>
        </a:p>
      </dgm:t>
    </dgm:pt>
    <dgm:pt modelId="{2D179889-4F86-45DF-86FE-B6E403659AA4}" type="parTrans" cxnId="{2CD3DF49-24D2-4604-B0DA-59ACE9D0F1D5}">
      <dgm:prSet/>
      <dgm:spPr/>
      <dgm:t>
        <a:bodyPr/>
        <a:lstStyle/>
        <a:p>
          <a:endParaRPr lang="en-GB"/>
        </a:p>
      </dgm:t>
    </dgm:pt>
    <dgm:pt modelId="{EB5CC437-899E-4FFF-B9F5-456127F808BF}" type="sibTrans" cxnId="{2CD3DF49-24D2-4604-B0DA-59ACE9D0F1D5}">
      <dgm:prSet/>
      <dgm:spPr/>
      <dgm:t>
        <a:bodyPr/>
        <a:lstStyle/>
        <a:p>
          <a:endParaRPr lang="en-GB"/>
        </a:p>
      </dgm:t>
    </dgm:pt>
    <dgm:pt modelId="{69D4CEF5-9A54-4906-B630-9F5094F9A4F2}" type="pres">
      <dgm:prSet presAssocID="{DEA5290B-C8F5-4436-8534-BC5EC0FDE9B4}" presName="diagram" presStyleCnt="0">
        <dgm:presLayoutVars>
          <dgm:dir/>
          <dgm:resizeHandles val="exact"/>
        </dgm:presLayoutVars>
      </dgm:prSet>
      <dgm:spPr/>
    </dgm:pt>
    <dgm:pt modelId="{2F1F802E-5D7C-47A2-814C-4886F9204ABE}" type="pres">
      <dgm:prSet presAssocID="{7275C30F-9968-4B6E-8BF1-CA828A3470EB}" presName="node" presStyleLbl="node1" presStyleIdx="0" presStyleCnt="8">
        <dgm:presLayoutVars>
          <dgm:bulletEnabled val="1"/>
        </dgm:presLayoutVars>
      </dgm:prSet>
      <dgm:spPr/>
    </dgm:pt>
    <dgm:pt modelId="{995E2558-58A7-4CD0-ACAF-6E8A9642CAE2}" type="pres">
      <dgm:prSet presAssocID="{5E736CA8-E3AB-4CA6-B6CC-D8EFC5C2E4B7}" presName="sibTrans" presStyleCnt="0"/>
      <dgm:spPr/>
    </dgm:pt>
    <dgm:pt modelId="{06F1889D-26BF-42A9-A563-5C6BFD974C3E}" type="pres">
      <dgm:prSet presAssocID="{B152062F-C0BA-485F-B432-63BE73A8E07B}" presName="node" presStyleLbl="node1" presStyleIdx="1" presStyleCnt="8">
        <dgm:presLayoutVars>
          <dgm:bulletEnabled val="1"/>
        </dgm:presLayoutVars>
      </dgm:prSet>
      <dgm:spPr/>
    </dgm:pt>
    <dgm:pt modelId="{3D0A3440-B53D-48E3-B942-BFC0FC329962}" type="pres">
      <dgm:prSet presAssocID="{D1A858C4-FF47-4EA7-8417-4CBEF59FE3E3}" presName="sibTrans" presStyleCnt="0"/>
      <dgm:spPr/>
    </dgm:pt>
    <dgm:pt modelId="{918E510B-B4C3-4863-AFF2-3169477F52D5}" type="pres">
      <dgm:prSet presAssocID="{0B94EF44-8B29-4A59-B1AB-EE9050888208}" presName="node" presStyleLbl="node1" presStyleIdx="2" presStyleCnt="8">
        <dgm:presLayoutVars>
          <dgm:bulletEnabled val="1"/>
        </dgm:presLayoutVars>
      </dgm:prSet>
      <dgm:spPr/>
    </dgm:pt>
    <dgm:pt modelId="{23A1C17F-E8E9-4488-8C1B-477C1381AE4A}" type="pres">
      <dgm:prSet presAssocID="{1ABD5DEC-EB20-4290-B72A-256998DDC3B1}" presName="sibTrans" presStyleCnt="0"/>
      <dgm:spPr/>
    </dgm:pt>
    <dgm:pt modelId="{5203471A-A03C-4D73-BE9E-E9682A861799}" type="pres">
      <dgm:prSet presAssocID="{A5032491-B06F-4C9B-A322-5D457DEF611F}" presName="node" presStyleLbl="node1" presStyleIdx="3" presStyleCnt="8">
        <dgm:presLayoutVars>
          <dgm:bulletEnabled val="1"/>
        </dgm:presLayoutVars>
      </dgm:prSet>
      <dgm:spPr/>
    </dgm:pt>
    <dgm:pt modelId="{E3275F63-04AF-42EA-ADDD-6662F3A69F24}" type="pres">
      <dgm:prSet presAssocID="{C27D37BB-4431-44A0-B0C6-F2334116F0E9}" presName="sibTrans" presStyleCnt="0"/>
      <dgm:spPr/>
    </dgm:pt>
    <dgm:pt modelId="{E729AB2A-7E2E-4C75-A9A7-C5B96FF2C2D5}" type="pres">
      <dgm:prSet presAssocID="{06E46249-F302-43B1-A374-7A31D716987E}" presName="node" presStyleLbl="node1" presStyleIdx="4" presStyleCnt="8">
        <dgm:presLayoutVars>
          <dgm:bulletEnabled val="1"/>
        </dgm:presLayoutVars>
      </dgm:prSet>
      <dgm:spPr/>
    </dgm:pt>
    <dgm:pt modelId="{FD15EEAB-A065-4134-B232-67C5BFABC99F}" type="pres">
      <dgm:prSet presAssocID="{A648CB14-CFF7-4CF6-B928-45550825CA2D}" presName="sibTrans" presStyleCnt="0"/>
      <dgm:spPr/>
    </dgm:pt>
    <dgm:pt modelId="{0DF29335-34E3-4A81-92F7-5D88595BF07B}" type="pres">
      <dgm:prSet presAssocID="{065B9CF0-DFA9-48D5-BC37-BCFA5B63CA05}" presName="node" presStyleLbl="node1" presStyleIdx="5" presStyleCnt="8">
        <dgm:presLayoutVars>
          <dgm:bulletEnabled val="1"/>
        </dgm:presLayoutVars>
      </dgm:prSet>
      <dgm:spPr/>
    </dgm:pt>
    <dgm:pt modelId="{E66D5A44-F08A-4AA7-BF8F-1B3114089F7B}" type="pres">
      <dgm:prSet presAssocID="{F134E5C9-299B-4A98-A904-43707246CAAF}" presName="sibTrans" presStyleCnt="0"/>
      <dgm:spPr/>
    </dgm:pt>
    <dgm:pt modelId="{7907B94F-4DB1-4C8C-9257-A45F753F3AFD}" type="pres">
      <dgm:prSet presAssocID="{10013A1D-5974-4106-B280-EFFFA2E02ED0}" presName="node" presStyleLbl="node1" presStyleIdx="6" presStyleCnt="8">
        <dgm:presLayoutVars>
          <dgm:bulletEnabled val="1"/>
        </dgm:presLayoutVars>
      </dgm:prSet>
      <dgm:spPr/>
    </dgm:pt>
    <dgm:pt modelId="{5CA9E742-B861-4772-A8FE-0B5FB076C9A7}" type="pres">
      <dgm:prSet presAssocID="{8C339C0E-9092-4539-8EE3-95C5FAC4D80E}" presName="sibTrans" presStyleCnt="0"/>
      <dgm:spPr/>
    </dgm:pt>
    <dgm:pt modelId="{F57023B4-4E71-443D-980B-7BAC097F4211}" type="pres">
      <dgm:prSet presAssocID="{7B8E271D-FF2F-4DE8-BB12-81181944B64C}" presName="node" presStyleLbl="node1" presStyleIdx="7" presStyleCnt="8">
        <dgm:presLayoutVars>
          <dgm:bulletEnabled val="1"/>
        </dgm:presLayoutVars>
      </dgm:prSet>
      <dgm:spPr/>
    </dgm:pt>
  </dgm:ptLst>
  <dgm:cxnLst>
    <dgm:cxn modelId="{B4926E00-12EC-43CE-B8DF-8090F9CBF2EC}" type="presOf" srcId="{065B9CF0-DFA9-48D5-BC37-BCFA5B63CA05}" destId="{0DF29335-34E3-4A81-92F7-5D88595BF07B}" srcOrd="0" destOrd="0" presId="urn:microsoft.com/office/officeart/2005/8/layout/default"/>
    <dgm:cxn modelId="{4BFA3808-0A4B-4D61-B586-84E5B57F4EE1}" type="presOf" srcId="{06E46249-F302-43B1-A374-7A31D716987E}" destId="{E729AB2A-7E2E-4C75-A9A7-C5B96FF2C2D5}" srcOrd="0" destOrd="0" presId="urn:microsoft.com/office/officeart/2005/8/layout/default"/>
    <dgm:cxn modelId="{0CB16715-ABDC-41DA-81BD-6A181E81C23C}" type="presOf" srcId="{DEA5290B-C8F5-4436-8534-BC5EC0FDE9B4}" destId="{69D4CEF5-9A54-4906-B630-9F5094F9A4F2}" srcOrd="0" destOrd="0" presId="urn:microsoft.com/office/officeart/2005/8/layout/default"/>
    <dgm:cxn modelId="{7A98FE18-8D28-499B-8384-82FDC8CFA762}" type="presOf" srcId="{7275C30F-9968-4B6E-8BF1-CA828A3470EB}" destId="{2F1F802E-5D7C-47A2-814C-4886F9204ABE}" srcOrd="0" destOrd="0" presId="urn:microsoft.com/office/officeart/2005/8/layout/default"/>
    <dgm:cxn modelId="{5528FD19-23FE-45C3-9F0A-044304E88336}" srcId="{DEA5290B-C8F5-4436-8534-BC5EC0FDE9B4}" destId="{06E46249-F302-43B1-A374-7A31D716987E}" srcOrd="4" destOrd="0" parTransId="{F0D59001-C0E1-44E9-A437-102EFFE69426}" sibTransId="{A648CB14-CFF7-4CF6-B928-45550825CA2D}"/>
    <dgm:cxn modelId="{DA9DF025-96D0-4EF8-A31B-1D8B2A2840A0}" type="presOf" srcId="{A5032491-B06F-4C9B-A322-5D457DEF611F}" destId="{5203471A-A03C-4D73-BE9E-E9682A861799}" srcOrd="0" destOrd="0" presId="urn:microsoft.com/office/officeart/2005/8/layout/default"/>
    <dgm:cxn modelId="{5EAE805E-81E7-4A42-86F5-C3D6C4F1F2EF}" type="presOf" srcId="{0B94EF44-8B29-4A59-B1AB-EE9050888208}" destId="{918E510B-B4C3-4863-AFF2-3169477F52D5}" srcOrd="0" destOrd="0" presId="urn:microsoft.com/office/officeart/2005/8/layout/default"/>
    <dgm:cxn modelId="{5147CF49-C8D1-48C9-AA35-C631D841ABC4}" type="presOf" srcId="{7B8E271D-FF2F-4DE8-BB12-81181944B64C}" destId="{F57023B4-4E71-443D-980B-7BAC097F4211}" srcOrd="0" destOrd="0" presId="urn:microsoft.com/office/officeart/2005/8/layout/default"/>
    <dgm:cxn modelId="{2CD3DF49-24D2-4604-B0DA-59ACE9D0F1D5}" srcId="{DEA5290B-C8F5-4436-8534-BC5EC0FDE9B4}" destId="{7B8E271D-FF2F-4DE8-BB12-81181944B64C}" srcOrd="7" destOrd="0" parTransId="{2D179889-4F86-45DF-86FE-B6E403659AA4}" sibTransId="{EB5CC437-899E-4FFF-B9F5-456127F808BF}"/>
    <dgm:cxn modelId="{182FE550-F2EC-4488-A88C-D65FE518E394}" srcId="{DEA5290B-C8F5-4436-8534-BC5EC0FDE9B4}" destId="{0B94EF44-8B29-4A59-B1AB-EE9050888208}" srcOrd="2" destOrd="0" parTransId="{E6C0CC49-E858-49D8-820C-B5F0AF31CD16}" sibTransId="{1ABD5DEC-EB20-4290-B72A-256998DDC3B1}"/>
    <dgm:cxn modelId="{1741FE56-C019-487D-B6D9-C7002612B957}" srcId="{DEA5290B-C8F5-4436-8534-BC5EC0FDE9B4}" destId="{B152062F-C0BA-485F-B432-63BE73A8E07B}" srcOrd="1" destOrd="0" parTransId="{0CDABA4E-E890-443A-90C1-0FCF30600952}" sibTransId="{D1A858C4-FF47-4EA7-8417-4CBEF59FE3E3}"/>
    <dgm:cxn modelId="{53FAE45A-3DF6-46A0-9691-CD52929DB672}" srcId="{DEA5290B-C8F5-4436-8534-BC5EC0FDE9B4}" destId="{A5032491-B06F-4C9B-A322-5D457DEF611F}" srcOrd="3" destOrd="0" parTransId="{3946EAE0-71FB-4867-ADA5-DE63E9FCD4C0}" sibTransId="{C27D37BB-4431-44A0-B0C6-F2334116F0E9}"/>
    <dgm:cxn modelId="{C23A538A-1D39-4078-BCC4-AE7BCD728DA6}" srcId="{DEA5290B-C8F5-4436-8534-BC5EC0FDE9B4}" destId="{10013A1D-5974-4106-B280-EFFFA2E02ED0}" srcOrd="6" destOrd="0" parTransId="{1B499EBF-0B3C-4C6C-A79C-4AD1024DA088}" sibTransId="{8C339C0E-9092-4539-8EE3-95C5FAC4D80E}"/>
    <dgm:cxn modelId="{8BDA909A-8B89-4127-AEEF-F30EFE16A88A}" srcId="{DEA5290B-C8F5-4436-8534-BC5EC0FDE9B4}" destId="{7275C30F-9968-4B6E-8BF1-CA828A3470EB}" srcOrd="0" destOrd="0" parTransId="{16FAD0D6-16A9-442F-A5EE-C23EA0C06722}" sibTransId="{5E736CA8-E3AB-4CA6-B6CC-D8EFC5C2E4B7}"/>
    <dgm:cxn modelId="{0C8AD7D5-6849-4FD4-92F7-D2E976AEA497}" type="presOf" srcId="{10013A1D-5974-4106-B280-EFFFA2E02ED0}" destId="{7907B94F-4DB1-4C8C-9257-A45F753F3AFD}" srcOrd="0" destOrd="0" presId="urn:microsoft.com/office/officeart/2005/8/layout/default"/>
    <dgm:cxn modelId="{E742F9F6-6418-4DDE-9743-478A98488DCE}" type="presOf" srcId="{B152062F-C0BA-485F-B432-63BE73A8E07B}" destId="{06F1889D-26BF-42A9-A563-5C6BFD974C3E}" srcOrd="0" destOrd="0" presId="urn:microsoft.com/office/officeart/2005/8/layout/default"/>
    <dgm:cxn modelId="{27F0A1FD-F5EE-43BC-A5FC-CD4FBAA4B426}" srcId="{DEA5290B-C8F5-4436-8534-BC5EC0FDE9B4}" destId="{065B9CF0-DFA9-48D5-BC37-BCFA5B63CA05}" srcOrd="5" destOrd="0" parTransId="{4253D1F6-4DEE-42CB-B161-E4B1C4C24F2D}" sibTransId="{F134E5C9-299B-4A98-A904-43707246CAAF}"/>
    <dgm:cxn modelId="{40B96465-3A1E-4E31-8C91-329487FE38B1}" type="presParOf" srcId="{69D4CEF5-9A54-4906-B630-9F5094F9A4F2}" destId="{2F1F802E-5D7C-47A2-814C-4886F9204ABE}" srcOrd="0" destOrd="0" presId="urn:microsoft.com/office/officeart/2005/8/layout/default"/>
    <dgm:cxn modelId="{7D044B7E-BC5A-4D90-AF2B-5D72BE1509BA}" type="presParOf" srcId="{69D4CEF5-9A54-4906-B630-9F5094F9A4F2}" destId="{995E2558-58A7-4CD0-ACAF-6E8A9642CAE2}" srcOrd="1" destOrd="0" presId="urn:microsoft.com/office/officeart/2005/8/layout/default"/>
    <dgm:cxn modelId="{6E739B28-35E3-480A-AA6A-264782350C60}" type="presParOf" srcId="{69D4CEF5-9A54-4906-B630-9F5094F9A4F2}" destId="{06F1889D-26BF-42A9-A563-5C6BFD974C3E}" srcOrd="2" destOrd="0" presId="urn:microsoft.com/office/officeart/2005/8/layout/default"/>
    <dgm:cxn modelId="{5745064C-4FA6-4527-8006-C2B101C64165}" type="presParOf" srcId="{69D4CEF5-9A54-4906-B630-9F5094F9A4F2}" destId="{3D0A3440-B53D-48E3-B942-BFC0FC329962}" srcOrd="3" destOrd="0" presId="urn:microsoft.com/office/officeart/2005/8/layout/default"/>
    <dgm:cxn modelId="{344BFE42-9720-403F-941E-818859710A80}" type="presParOf" srcId="{69D4CEF5-9A54-4906-B630-9F5094F9A4F2}" destId="{918E510B-B4C3-4863-AFF2-3169477F52D5}" srcOrd="4" destOrd="0" presId="urn:microsoft.com/office/officeart/2005/8/layout/default"/>
    <dgm:cxn modelId="{684CDB08-DDCD-4EFC-A6FC-A62AE143FD6D}" type="presParOf" srcId="{69D4CEF5-9A54-4906-B630-9F5094F9A4F2}" destId="{23A1C17F-E8E9-4488-8C1B-477C1381AE4A}" srcOrd="5" destOrd="0" presId="urn:microsoft.com/office/officeart/2005/8/layout/default"/>
    <dgm:cxn modelId="{791A3986-981C-4047-9426-06D1B3EF9AA4}" type="presParOf" srcId="{69D4CEF5-9A54-4906-B630-9F5094F9A4F2}" destId="{5203471A-A03C-4D73-BE9E-E9682A861799}" srcOrd="6" destOrd="0" presId="urn:microsoft.com/office/officeart/2005/8/layout/default"/>
    <dgm:cxn modelId="{C66D4E44-6C38-403D-AAF1-F384B7375F44}" type="presParOf" srcId="{69D4CEF5-9A54-4906-B630-9F5094F9A4F2}" destId="{E3275F63-04AF-42EA-ADDD-6662F3A69F24}" srcOrd="7" destOrd="0" presId="urn:microsoft.com/office/officeart/2005/8/layout/default"/>
    <dgm:cxn modelId="{2779ED0B-2AFB-4EC5-A04A-45A2785CF129}" type="presParOf" srcId="{69D4CEF5-9A54-4906-B630-9F5094F9A4F2}" destId="{E729AB2A-7E2E-4C75-A9A7-C5B96FF2C2D5}" srcOrd="8" destOrd="0" presId="urn:microsoft.com/office/officeart/2005/8/layout/default"/>
    <dgm:cxn modelId="{B8F9111C-A0FD-494A-9AD1-755C61B958FA}" type="presParOf" srcId="{69D4CEF5-9A54-4906-B630-9F5094F9A4F2}" destId="{FD15EEAB-A065-4134-B232-67C5BFABC99F}" srcOrd="9" destOrd="0" presId="urn:microsoft.com/office/officeart/2005/8/layout/default"/>
    <dgm:cxn modelId="{C3B93E8E-EC9B-4860-8770-B3149B7805E5}" type="presParOf" srcId="{69D4CEF5-9A54-4906-B630-9F5094F9A4F2}" destId="{0DF29335-34E3-4A81-92F7-5D88595BF07B}" srcOrd="10" destOrd="0" presId="urn:microsoft.com/office/officeart/2005/8/layout/default"/>
    <dgm:cxn modelId="{BBC2C1F4-D121-4685-9C1C-38D46530CCDB}" type="presParOf" srcId="{69D4CEF5-9A54-4906-B630-9F5094F9A4F2}" destId="{E66D5A44-F08A-4AA7-BF8F-1B3114089F7B}" srcOrd="11" destOrd="0" presId="urn:microsoft.com/office/officeart/2005/8/layout/default"/>
    <dgm:cxn modelId="{BB0425DC-D9F3-4539-98EE-E4C0A7CA809A}" type="presParOf" srcId="{69D4CEF5-9A54-4906-B630-9F5094F9A4F2}" destId="{7907B94F-4DB1-4C8C-9257-A45F753F3AFD}" srcOrd="12" destOrd="0" presId="urn:microsoft.com/office/officeart/2005/8/layout/default"/>
    <dgm:cxn modelId="{607161CA-EFEA-4D90-8D6E-DD3B4FF47BA7}" type="presParOf" srcId="{69D4CEF5-9A54-4906-B630-9F5094F9A4F2}" destId="{5CA9E742-B861-4772-A8FE-0B5FB076C9A7}" srcOrd="13" destOrd="0" presId="urn:microsoft.com/office/officeart/2005/8/layout/default"/>
    <dgm:cxn modelId="{235DA166-5273-4A1C-9EAB-F789B81E922B}" type="presParOf" srcId="{69D4CEF5-9A54-4906-B630-9F5094F9A4F2}" destId="{F57023B4-4E71-443D-980B-7BAC097F421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F802E-5D7C-47A2-814C-4886F9204ABE}">
      <dsp:nvSpPr>
        <dsp:cNvPr id="0" name=""/>
        <dsp:cNvSpPr/>
      </dsp:nvSpPr>
      <dsp:spPr>
        <a:xfrm>
          <a:off x="46972" y="130"/>
          <a:ext cx="1014478" cy="608686"/>
        </a:xfrm>
        <a:prstGeom prst="rect">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Physical</a:t>
          </a:r>
          <a:endParaRPr lang="en-GB" sz="1600" kern="1200" dirty="0"/>
        </a:p>
      </dsp:txBody>
      <dsp:txXfrm>
        <a:off x="46972" y="130"/>
        <a:ext cx="1014478" cy="608686"/>
      </dsp:txXfrm>
    </dsp:sp>
    <dsp:sp modelId="{06F1889D-26BF-42A9-A563-5C6BFD974C3E}">
      <dsp:nvSpPr>
        <dsp:cNvPr id="0" name=""/>
        <dsp:cNvSpPr/>
      </dsp:nvSpPr>
      <dsp:spPr>
        <a:xfrm>
          <a:off x="1162898" y="130"/>
          <a:ext cx="1014478" cy="608686"/>
        </a:xfrm>
        <a:prstGeom prst="rect">
          <a:avLst/>
        </a:prstGeom>
        <a:solidFill>
          <a:schemeClr val="accent4">
            <a:hueOff val="1400127"/>
            <a:satOff val="-5825"/>
            <a:lumOff val="1373"/>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Verbal</a:t>
          </a:r>
          <a:endParaRPr lang="en-GB" sz="1600" kern="1200" dirty="0"/>
        </a:p>
      </dsp:txBody>
      <dsp:txXfrm>
        <a:off x="1162898" y="130"/>
        <a:ext cx="1014478" cy="608686"/>
      </dsp:txXfrm>
    </dsp:sp>
    <dsp:sp modelId="{918E510B-B4C3-4863-AFF2-3169477F52D5}">
      <dsp:nvSpPr>
        <dsp:cNvPr id="0" name=""/>
        <dsp:cNvSpPr/>
      </dsp:nvSpPr>
      <dsp:spPr>
        <a:xfrm>
          <a:off x="2278824" y="130"/>
          <a:ext cx="1014478" cy="608686"/>
        </a:xfrm>
        <a:prstGeom prst="rect">
          <a:avLst/>
        </a:prstGeom>
        <a:solidFill>
          <a:schemeClr val="accent4">
            <a:hueOff val="2800255"/>
            <a:satOff val="-11651"/>
            <a:lumOff val="2745"/>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Emotional</a:t>
          </a:r>
          <a:endParaRPr lang="en-GB" sz="1600" kern="1200" dirty="0"/>
        </a:p>
      </dsp:txBody>
      <dsp:txXfrm>
        <a:off x="2278824" y="130"/>
        <a:ext cx="1014478" cy="608686"/>
      </dsp:txXfrm>
    </dsp:sp>
    <dsp:sp modelId="{5203471A-A03C-4D73-BE9E-E9682A861799}">
      <dsp:nvSpPr>
        <dsp:cNvPr id="0" name=""/>
        <dsp:cNvSpPr/>
      </dsp:nvSpPr>
      <dsp:spPr>
        <a:xfrm>
          <a:off x="46972" y="710265"/>
          <a:ext cx="1014478" cy="608686"/>
        </a:xfrm>
        <a:prstGeom prst="rect">
          <a:avLst/>
        </a:prstGeom>
        <a:solidFill>
          <a:schemeClr val="accent4">
            <a:hueOff val="4200382"/>
            <a:satOff val="-17476"/>
            <a:lumOff val="4118"/>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Indirect</a:t>
          </a:r>
          <a:endParaRPr lang="en-GB" sz="1600" kern="1200" dirty="0"/>
        </a:p>
      </dsp:txBody>
      <dsp:txXfrm>
        <a:off x="46972" y="710265"/>
        <a:ext cx="1014478" cy="608686"/>
      </dsp:txXfrm>
    </dsp:sp>
    <dsp:sp modelId="{E729AB2A-7E2E-4C75-A9A7-C5B96FF2C2D5}">
      <dsp:nvSpPr>
        <dsp:cNvPr id="0" name=""/>
        <dsp:cNvSpPr/>
      </dsp:nvSpPr>
      <dsp:spPr>
        <a:xfrm>
          <a:off x="1162898" y="710265"/>
          <a:ext cx="1014478" cy="608686"/>
        </a:xfrm>
        <a:prstGeom prst="rect">
          <a:avLst/>
        </a:prstGeom>
        <a:solidFill>
          <a:schemeClr val="accent4">
            <a:hueOff val="5600509"/>
            <a:satOff val="-23301"/>
            <a:lumOff val="549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Online</a:t>
          </a:r>
          <a:endParaRPr lang="en-GB" sz="1600" kern="1200" dirty="0"/>
        </a:p>
      </dsp:txBody>
      <dsp:txXfrm>
        <a:off x="1162898" y="710265"/>
        <a:ext cx="1014478" cy="608686"/>
      </dsp:txXfrm>
    </dsp:sp>
    <dsp:sp modelId="{0DF29335-34E3-4A81-92F7-5D88595BF07B}">
      <dsp:nvSpPr>
        <dsp:cNvPr id="0" name=""/>
        <dsp:cNvSpPr/>
      </dsp:nvSpPr>
      <dsp:spPr>
        <a:xfrm>
          <a:off x="2278824" y="710265"/>
          <a:ext cx="1014478" cy="608686"/>
        </a:xfrm>
        <a:prstGeom prst="rect">
          <a:avLst/>
        </a:prstGeom>
        <a:solidFill>
          <a:schemeClr val="accent4">
            <a:hueOff val="7000636"/>
            <a:satOff val="-29126"/>
            <a:lumOff val="6863"/>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Sexual</a:t>
          </a:r>
          <a:endParaRPr lang="en-GB" sz="1600" kern="1200" dirty="0"/>
        </a:p>
      </dsp:txBody>
      <dsp:txXfrm>
        <a:off x="2278824" y="710265"/>
        <a:ext cx="1014478" cy="608686"/>
      </dsp:txXfrm>
    </dsp:sp>
    <dsp:sp modelId="{7907B94F-4DB1-4C8C-9257-A45F753F3AFD}">
      <dsp:nvSpPr>
        <dsp:cNvPr id="0" name=""/>
        <dsp:cNvSpPr/>
      </dsp:nvSpPr>
      <dsp:spPr>
        <a:xfrm>
          <a:off x="604935" y="1420399"/>
          <a:ext cx="1014478" cy="608686"/>
        </a:xfrm>
        <a:prstGeom prst="rect">
          <a:avLst/>
        </a:prstGeom>
        <a:solidFill>
          <a:schemeClr val="accent4">
            <a:hueOff val="8400764"/>
            <a:satOff val="-34952"/>
            <a:lumOff val="8235"/>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Prejudice - related</a:t>
          </a:r>
          <a:endParaRPr lang="en-GB" sz="1600" kern="1200" dirty="0"/>
        </a:p>
      </dsp:txBody>
      <dsp:txXfrm>
        <a:off x="604935" y="1420399"/>
        <a:ext cx="1014478" cy="608686"/>
      </dsp:txXfrm>
    </dsp:sp>
    <dsp:sp modelId="{F57023B4-4E71-443D-980B-7BAC097F4211}">
      <dsp:nvSpPr>
        <dsp:cNvPr id="0" name=""/>
        <dsp:cNvSpPr/>
      </dsp:nvSpPr>
      <dsp:spPr>
        <a:xfrm>
          <a:off x="1720861" y="1420399"/>
          <a:ext cx="1014478" cy="608686"/>
        </a:xfrm>
        <a:prstGeom prst="rect">
          <a:avLst/>
        </a:prstGeom>
        <a:solidFill>
          <a:schemeClr val="accent4">
            <a:hueOff val="9800891"/>
            <a:satOff val="-40777"/>
            <a:lumOff val="9608"/>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Relational aggression</a:t>
          </a:r>
          <a:endParaRPr lang="en-GB" sz="1600" kern="1200" dirty="0"/>
        </a:p>
      </dsp:txBody>
      <dsp:txXfrm>
        <a:off x="1720861" y="1420399"/>
        <a:ext cx="1014478" cy="6086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bullying.co.uk/" TargetMode="External"/><Relationship Id="rId2" Type="http://schemas.openxmlformats.org/officeDocument/2006/relationships/hyperlink" Target="https://hope1032.com.au/stories/life/parenting/2017/playground-bullying-still-most-common-new-research/" TargetMode="External"/><Relationship Id="rId1" Type="http://schemas.openxmlformats.org/officeDocument/2006/relationships/slideLayout" Target="../slideLayouts/slideLayout2.xml"/><Relationship Id="rId5" Type="http://schemas.openxmlformats.org/officeDocument/2006/relationships/hyperlink" Target="https://www.ysgolharritudur.cymru/school-policies.php" TargetMode="External"/><Relationship Id="rId4" Type="http://schemas.openxmlformats.org/officeDocument/2006/relationships/hyperlink" Target="https://bullyingfake.blogspot.com/2020/02/bullying-facts-2019-uk.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20000" r="-20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85056C-28FA-4584-9A66-054A1D6D8D7D}"/>
              </a:ext>
            </a:extLst>
          </p:cNvPr>
          <p:cNvSpPr txBox="1"/>
          <p:nvPr/>
        </p:nvSpPr>
        <p:spPr>
          <a:xfrm>
            <a:off x="-4175" y="-4175"/>
            <a:ext cx="7411401" cy="584775"/>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rgbClr val="FF0000"/>
                </a:solidFill>
                <a:latin typeface="Cooper Black"/>
                <a:cs typeface="Calibri"/>
              </a:rPr>
              <a:t>IS YOUR CHILD BEING BULLIED?</a:t>
            </a:r>
            <a:r>
              <a:rPr lang="en-GB" sz="3200" b="1" dirty="0">
                <a:solidFill>
                  <a:schemeClr val="accent1"/>
                </a:solidFill>
                <a:cs typeface="Calibri"/>
              </a:rPr>
              <a:t> </a:t>
            </a:r>
            <a:endParaRPr lang="en-US" b="1">
              <a:solidFill>
                <a:schemeClr val="accent1"/>
              </a:solidFill>
              <a:cs typeface="Calibri"/>
            </a:endParaRPr>
          </a:p>
        </p:txBody>
      </p:sp>
      <p:sp>
        <p:nvSpPr>
          <p:cNvPr id="6" name="TextBox 5">
            <a:extLst>
              <a:ext uri="{FF2B5EF4-FFF2-40B4-BE49-F238E27FC236}">
                <a16:creationId xmlns:a16="http://schemas.microsoft.com/office/drawing/2014/main" id="{FDB6A00D-C485-4792-A184-E4D0267B648C}"/>
              </a:ext>
            </a:extLst>
          </p:cNvPr>
          <p:cNvSpPr txBox="1"/>
          <p:nvPr/>
        </p:nvSpPr>
        <p:spPr>
          <a:xfrm>
            <a:off x="9154036" y="2038041"/>
            <a:ext cx="2743199" cy="307777"/>
          </a:xfrm>
          <a:prstGeom prst="rect">
            <a:avLst/>
          </a:prstGeom>
          <a:solidFill>
            <a:srgbClr val="FFFF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cs typeface="Calibri"/>
              </a:rPr>
              <a:t>Types of BULLYING:</a:t>
            </a:r>
          </a:p>
        </p:txBody>
      </p:sp>
      <p:graphicFrame>
        <p:nvGraphicFramePr>
          <p:cNvPr id="7" name="Diagram 7">
            <a:extLst>
              <a:ext uri="{FF2B5EF4-FFF2-40B4-BE49-F238E27FC236}">
                <a16:creationId xmlns:a16="http://schemas.microsoft.com/office/drawing/2014/main" id="{109FB464-6F40-40E2-BD46-0479A21D09B8}"/>
              </a:ext>
            </a:extLst>
          </p:cNvPr>
          <p:cNvGraphicFramePr/>
          <p:nvPr>
            <p:extLst>
              <p:ext uri="{D42A27DB-BD31-4B8C-83A1-F6EECF244321}">
                <p14:modId xmlns:p14="http://schemas.microsoft.com/office/powerpoint/2010/main" val="2621315658"/>
              </p:ext>
            </p:extLst>
          </p:nvPr>
        </p:nvGraphicFramePr>
        <p:xfrm>
          <a:off x="8799675" y="2388717"/>
          <a:ext cx="3340275" cy="2029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58" name="TextBox 757">
            <a:extLst>
              <a:ext uri="{FF2B5EF4-FFF2-40B4-BE49-F238E27FC236}">
                <a16:creationId xmlns:a16="http://schemas.microsoft.com/office/drawing/2014/main" id="{D4F8A8A5-383B-4ED8-AF0F-145892C0A042}"/>
              </a:ext>
            </a:extLst>
          </p:cNvPr>
          <p:cNvSpPr txBox="1"/>
          <p:nvPr/>
        </p:nvSpPr>
        <p:spPr>
          <a:xfrm rot="19680000">
            <a:off x="-74476" y="2839270"/>
            <a:ext cx="2743199" cy="523220"/>
          </a:xfrm>
          <a:prstGeom prst="rect">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t>In WALES 36% of children reported being bullied in Autumn 2017.</a:t>
            </a:r>
            <a:endParaRPr lang="en-US"/>
          </a:p>
        </p:txBody>
      </p:sp>
      <p:sp>
        <p:nvSpPr>
          <p:cNvPr id="971" name="TextBox 970">
            <a:extLst>
              <a:ext uri="{FF2B5EF4-FFF2-40B4-BE49-F238E27FC236}">
                <a16:creationId xmlns:a16="http://schemas.microsoft.com/office/drawing/2014/main" id="{F7452BFF-F456-45B4-AD15-4F2DB3231D3C}"/>
              </a:ext>
            </a:extLst>
          </p:cNvPr>
          <p:cNvSpPr txBox="1"/>
          <p:nvPr/>
        </p:nvSpPr>
        <p:spPr>
          <a:xfrm>
            <a:off x="7496841" y="4717981"/>
            <a:ext cx="4549458" cy="2062103"/>
          </a:xfrm>
          <a:prstGeom prst="rect">
            <a:avLst/>
          </a:prstGeom>
          <a:solidFill>
            <a:srgbClr val="A1305D"/>
          </a:solid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t>Who can help?</a:t>
            </a:r>
            <a:endParaRPr lang="en-GB" sz="1400" b="1" u="sng" dirty="0">
              <a:cs typeface="Calibri"/>
            </a:endParaRPr>
          </a:p>
          <a:p>
            <a:r>
              <a:rPr lang="en-GB" sz="1200" b="1" dirty="0">
                <a:cs typeface="Calibri"/>
              </a:rPr>
              <a:t>NSPCC</a:t>
            </a:r>
            <a:r>
              <a:rPr lang="en-GB" sz="1200" dirty="0">
                <a:cs typeface="Calibri"/>
              </a:rPr>
              <a:t> – 08088005000</a:t>
            </a:r>
          </a:p>
          <a:p>
            <a:r>
              <a:rPr lang="en-GB" sz="1200" b="1" dirty="0">
                <a:cs typeface="Calibri"/>
              </a:rPr>
              <a:t>Pembrokeshire Mind</a:t>
            </a:r>
            <a:r>
              <a:rPr lang="en-GB" sz="1200" dirty="0">
                <a:cs typeface="Calibri"/>
              </a:rPr>
              <a:t> – 01437 769982</a:t>
            </a:r>
          </a:p>
          <a:p>
            <a:r>
              <a:rPr lang="en-GB" sz="1200" b="1" dirty="0">
                <a:cs typeface="Calibri"/>
              </a:rPr>
              <a:t>Childline</a:t>
            </a:r>
            <a:r>
              <a:rPr lang="en-GB" sz="1200" dirty="0">
                <a:cs typeface="Calibri"/>
              </a:rPr>
              <a:t> – 0800 1111</a:t>
            </a:r>
          </a:p>
          <a:p>
            <a:r>
              <a:rPr lang="en-GB" sz="1200" b="1" dirty="0">
                <a:cs typeface="Calibri"/>
              </a:rPr>
              <a:t>Victim Support</a:t>
            </a:r>
            <a:r>
              <a:rPr lang="en-GB" sz="1200" dirty="0">
                <a:cs typeface="Calibri"/>
              </a:rPr>
              <a:t> – 0808 1689 111</a:t>
            </a:r>
          </a:p>
          <a:p>
            <a:r>
              <a:rPr lang="en-GB" sz="1200" b="1" dirty="0">
                <a:cs typeface="Calibri"/>
              </a:rPr>
              <a:t>EACH</a:t>
            </a:r>
            <a:r>
              <a:rPr lang="en-GB" sz="1200" dirty="0">
                <a:cs typeface="Calibri"/>
              </a:rPr>
              <a:t> – 0808 1000 143</a:t>
            </a:r>
          </a:p>
          <a:p>
            <a:r>
              <a:rPr lang="en-GB" sz="1200" b="1" dirty="0">
                <a:cs typeface="Calibri"/>
              </a:rPr>
              <a:t>CAMHS</a:t>
            </a:r>
            <a:r>
              <a:rPr lang="en-GB" sz="1200" dirty="0">
                <a:cs typeface="Calibri"/>
              </a:rPr>
              <a:t> – 0844 77202020</a:t>
            </a:r>
          </a:p>
          <a:p>
            <a:r>
              <a:rPr lang="en-GB" sz="1200" b="1" dirty="0">
                <a:cs typeface="Calibri"/>
              </a:rPr>
              <a:t>Young Minds</a:t>
            </a:r>
            <a:r>
              <a:rPr lang="en-GB" sz="1200" dirty="0">
                <a:cs typeface="Calibri"/>
              </a:rPr>
              <a:t> – </a:t>
            </a:r>
            <a:r>
              <a:rPr lang="en-GB" sz="1200" i="1" u="sng" dirty="0">
                <a:cs typeface="Calibri"/>
              </a:rPr>
              <a:t>Parents call</a:t>
            </a:r>
            <a:r>
              <a:rPr lang="en-GB" sz="1200" dirty="0">
                <a:cs typeface="Calibri"/>
              </a:rPr>
              <a:t> 0808 802 5544 </a:t>
            </a:r>
            <a:r>
              <a:rPr lang="en-GB" sz="1200" i="1" u="sng" dirty="0">
                <a:cs typeface="Calibri"/>
              </a:rPr>
              <a:t>Children Text</a:t>
            </a:r>
            <a:r>
              <a:rPr lang="en-GB" sz="1200" dirty="0">
                <a:cs typeface="Calibri"/>
              </a:rPr>
              <a:t> YM to 85258 for free.</a:t>
            </a:r>
          </a:p>
          <a:p>
            <a:endParaRPr lang="en-GB" dirty="0">
              <a:cs typeface="Calibri"/>
            </a:endParaRPr>
          </a:p>
        </p:txBody>
      </p:sp>
      <p:sp>
        <p:nvSpPr>
          <p:cNvPr id="1068" name="TextBox 1067">
            <a:extLst>
              <a:ext uri="{FF2B5EF4-FFF2-40B4-BE49-F238E27FC236}">
                <a16:creationId xmlns:a16="http://schemas.microsoft.com/office/drawing/2014/main" id="{AEFE6728-AB9C-4789-951A-EAF93A1607D0}"/>
              </a:ext>
            </a:extLst>
          </p:cNvPr>
          <p:cNvSpPr txBox="1"/>
          <p:nvPr/>
        </p:nvSpPr>
        <p:spPr>
          <a:xfrm>
            <a:off x="4436923" y="5344494"/>
            <a:ext cx="2743199" cy="1169551"/>
          </a:xfrm>
          <a:prstGeom prst="rect">
            <a:avLst/>
          </a:prstGeom>
          <a:solidFill>
            <a:srgbClr val="CCFF00"/>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Girls – likely to use non-physical types of bullying.</a:t>
            </a:r>
            <a:endParaRPr lang="en-GB" sz="1400" dirty="0">
              <a:cs typeface="Calibri"/>
            </a:endParaRPr>
          </a:p>
          <a:p>
            <a:r>
              <a:rPr lang="en-GB" sz="1400" dirty="0"/>
              <a:t>Boys – likely to use physical power and threats to bully. </a:t>
            </a:r>
            <a:endParaRPr lang="en-GB" sz="1400" dirty="0">
              <a:cs typeface="Calibri"/>
            </a:endParaRPr>
          </a:p>
          <a:p>
            <a:pPr algn="r"/>
            <a:r>
              <a:rPr lang="en-GB" sz="1400" dirty="0">
                <a:cs typeface="Calibri"/>
              </a:rPr>
              <a:t>(A Hibbert)</a:t>
            </a:r>
          </a:p>
        </p:txBody>
      </p:sp>
      <p:sp>
        <p:nvSpPr>
          <p:cNvPr id="1069" name="TextBox 1068">
            <a:extLst>
              <a:ext uri="{FF2B5EF4-FFF2-40B4-BE49-F238E27FC236}">
                <a16:creationId xmlns:a16="http://schemas.microsoft.com/office/drawing/2014/main" id="{2D3D3825-FF9A-47B1-927D-5D27568AA564}"/>
              </a:ext>
            </a:extLst>
          </p:cNvPr>
          <p:cNvSpPr txBox="1"/>
          <p:nvPr/>
        </p:nvSpPr>
        <p:spPr>
          <a:xfrm>
            <a:off x="674018" y="656244"/>
            <a:ext cx="6584514" cy="1384995"/>
          </a:xfrm>
          <a:prstGeom prst="rect">
            <a:avLst/>
          </a:prstGeom>
          <a:solidFill>
            <a:srgbClr val="32ED86"/>
          </a:solid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cs typeface="Calibri"/>
              </a:rPr>
              <a:t>What is BULLYING?</a:t>
            </a:r>
          </a:p>
          <a:p>
            <a:r>
              <a:rPr lang="en-GB" sz="1400" dirty="0">
                <a:ea typeface="+mn-lt"/>
                <a:cs typeface="+mn-lt"/>
              </a:rPr>
              <a:t>Bullying is defined as repeated behaviour which is intended to hurt someone either emotionally or physically, and is often aimed at certain people because of their race, religion, gender or sexual orientation or any other aspect such as appearance or disability.</a:t>
            </a:r>
          </a:p>
          <a:p>
            <a:pPr algn="r"/>
            <a:r>
              <a:rPr lang="en-GB" sz="1400" dirty="0">
                <a:cs typeface="Calibri" panose="020F0502020204030204"/>
              </a:rPr>
              <a:t>Familylives.org.uk</a:t>
            </a:r>
          </a:p>
        </p:txBody>
      </p:sp>
      <p:pic>
        <p:nvPicPr>
          <p:cNvPr id="1118" name="Picture 1118" descr="A picture containing logo&#10;&#10;Description automatically generated">
            <a:extLst>
              <a:ext uri="{FF2B5EF4-FFF2-40B4-BE49-F238E27FC236}">
                <a16:creationId xmlns:a16="http://schemas.microsoft.com/office/drawing/2014/main" id="{84B2DE3F-B8C4-42B6-BF73-A8783DED3BE2}"/>
              </a:ext>
            </a:extLst>
          </p:cNvPr>
          <p:cNvPicPr>
            <a:picLocks noChangeAspect="1"/>
          </p:cNvPicPr>
          <p:nvPr/>
        </p:nvPicPr>
        <p:blipFill>
          <a:blip r:embed="rId8"/>
          <a:stretch>
            <a:fillRect/>
          </a:stretch>
        </p:blipFill>
        <p:spPr>
          <a:xfrm>
            <a:off x="4656972" y="2755224"/>
            <a:ext cx="2640228" cy="2211398"/>
          </a:xfrm>
          <a:prstGeom prst="rect">
            <a:avLst/>
          </a:prstGeom>
        </p:spPr>
      </p:pic>
      <p:sp>
        <p:nvSpPr>
          <p:cNvPr id="1103" name="TextBox 1102">
            <a:extLst>
              <a:ext uri="{FF2B5EF4-FFF2-40B4-BE49-F238E27FC236}">
                <a16:creationId xmlns:a16="http://schemas.microsoft.com/office/drawing/2014/main" id="{C06DD270-6CE6-4730-A968-7F9A41B75E6D}"/>
              </a:ext>
            </a:extLst>
          </p:cNvPr>
          <p:cNvSpPr txBox="1"/>
          <p:nvPr/>
        </p:nvSpPr>
        <p:spPr>
          <a:xfrm>
            <a:off x="7638535" y="11615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1106" name="Picture 1106" descr="Diagram&#10;&#10;Description automatically generated">
            <a:extLst>
              <a:ext uri="{FF2B5EF4-FFF2-40B4-BE49-F238E27FC236}">
                <a16:creationId xmlns:a16="http://schemas.microsoft.com/office/drawing/2014/main" id="{1E60DDFC-5841-41E2-B00C-456A0FDA542E}"/>
              </a:ext>
            </a:extLst>
          </p:cNvPr>
          <p:cNvPicPr>
            <a:picLocks noChangeAspect="1"/>
          </p:cNvPicPr>
          <p:nvPr/>
        </p:nvPicPr>
        <p:blipFill>
          <a:blip r:embed="rId9"/>
          <a:stretch>
            <a:fillRect/>
          </a:stretch>
        </p:blipFill>
        <p:spPr>
          <a:xfrm>
            <a:off x="615778" y="4258833"/>
            <a:ext cx="2743200" cy="256222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CC502-F722-44C5-8649-8DC10C60FD38}"/>
              </a:ext>
            </a:extLst>
          </p:cNvPr>
          <p:cNvSpPr>
            <a:spLocks noGrp="1"/>
          </p:cNvSpPr>
          <p:nvPr>
            <p:ph type="title"/>
          </p:nvPr>
        </p:nvSpPr>
        <p:spPr/>
        <p:txBody>
          <a:bodyPr/>
          <a:lstStyle/>
          <a:p>
            <a:r>
              <a:rPr lang="en-GB" u="sng" dirty="0">
                <a:cs typeface="Calibri Light"/>
              </a:rPr>
              <a:t>References</a:t>
            </a:r>
            <a:endParaRPr lang="en-GB" u="sng" dirty="0"/>
          </a:p>
        </p:txBody>
      </p:sp>
      <p:sp>
        <p:nvSpPr>
          <p:cNvPr id="3" name="Content Placeholder 2">
            <a:extLst>
              <a:ext uri="{FF2B5EF4-FFF2-40B4-BE49-F238E27FC236}">
                <a16:creationId xmlns:a16="http://schemas.microsoft.com/office/drawing/2014/main" id="{BE69777B-20A5-4E22-9A48-3668C11D96ED}"/>
              </a:ext>
            </a:extLst>
          </p:cNvPr>
          <p:cNvSpPr>
            <a:spLocks noGrp="1"/>
          </p:cNvSpPr>
          <p:nvPr>
            <p:ph idx="1"/>
          </p:nvPr>
        </p:nvSpPr>
        <p:spPr>
          <a:xfrm>
            <a:off x="838200" y="1351173"/>
            <a:ext cx="10515600" cy="4825790"/>
          </a:xfrm>
        </p:spPr>
        <p:txBody>
          <a:bodyPr vert="horz" lIns="91440" tIns="45720" rIns="91440" bIns="45720" rtlCol="0" anchor="t">
            <a:normAutofit fontScale="92500" lnSpcReduction="10000"/>
          </a:bodyPr>
          <a:lstStyle/>
          <a:p>
            <a:pPr marL="0" indent="0">
              <a:buNone/>
            </a:pPr>
            <a:endParaRPr lang="en-GB" dirty="0">
              <a:ea typeface="+mn-lt"/>
              <a:cs typeface="+mn-lt"/>
            </a:endParaRPr>
          </a:p>
          <a:p>
            <a:r>
              <a:rPr lang="en-GB" dirty="0">
                <a:ea typeface="+mn-lt"/>
                <a:cs typeface="+mn-lt"/>
                <a:hlinkClick r:id="rId2"/>
              </a:rPr>
              <a:t>Background Picture - Playground Bullying is Still the MostProlific Kind:New Research –Hope 103.2</a:t>
            </a:r>
            <a:r>
              <a:rPr lang="en-GB" dirty="0">
                <a:ea typeface="+mn-lt"/>
                <a:cs typeface="+mn-lt"/>
              </a:rPr>
              <a:t> (accessed 21/12/2020)</a:t>
            </a:r>
            <a:endParaRPr lang="en-GB" dirty="0">
              <a:ea typeface="+mn-lt"/>
              <a:cs typeface="+mn-lt"/>
              <a:hlinkClick r:id="rId2"/>
            </a:endParaRPr>
          </a:p>
          <a:p>
            <a:r>
              <a:rPr lang="en-GB" dirty="0">
                <a:ea typeface="+mn-lt"/>
                <a:cs typeface="+mn-lt"/>
                <a:hlinkClick r:id="rId3"/>
              </a:rPr>
              <a:t>Bullying advice | Bullying UK</a:t>
            </a:r>
            <a:r>
              <a:rPr lang="en-GB" dirty="0">
                <a:ea typeface="+mn-lt"/>
                <a:cs typeface="+mn-lt"/>
              </a:rPr>
              <a:t> (accessed 21/12/2020)</a:t>
            </a:r>
          </a:p>
          <a:p>
            <a:r>
              <a:rPr lang="en-GB" dirty="0">
                <a:ea typeface="+mn-lt"/>
                <a:cs typeface="+mn-lt"/>
                <a:hlinkClick r:id="rId4"/>
              </a:rPr>
              <a:t>Bullying Facts 2019 Uk - bullying (bullyingfake.blogspot.com)</a:t>
            </a:r>
            <a:r>
              <a:rPr lang="en-GB" dirty="0">
                <a:ea typeface="+mn-lt"/>
                <a:cs typeface="+mn-lt"/>
              </a:rPr>
              <a:t> (accessed 21/12/2020)</a:t>
            </a:r>
          </a:p>
          <a:p>
            <a:r>
              <a:rPr lang="en-GB" dirty="0">
                <a:ea typeface="+mn-lt"/>
                <a:cs typeface="+mn-lt"/>
              </a:rPr>
              <a:t>Dr E Lovegrove – (2006) – Help! </a:t>
            </a:r>
            <a:r>
              <a:rPr lang="en-GB" dirty="0" err="1">
                <a:ea typeface="+mn-lt"/>
                <a:cs typeface="+mn-lt"/>
              </a:rPr>
              <a:t>Im</a:t>
            </a:r>
            <a:r>
              <a:rPr lang="en-GB" dirty="0">
                <a:ea typeface="+mn-lt"/>
                <a:cs typeface="+mn-lt"/>
              </a:rPr>
              <a:t> Being Bullied – Access Press Ltd</a:t>
            </a:r>
          </a:p>
          <a:p>
            <a:r>
              <a:rPr lang="en-GB" dirty="0">
                <a:ea typeface="+mn-lt"/>
                <a:cs typeface="+mn-lt"/>
              </a:rPr>
              <a:t>Hibbert A - (2004) - Why do people bully? - White-Thomson Publishing Ltd</a:t>
            </a:r>
          </a:p>
          <a:p>
            <a:r>
              <a:rPr lang="en-GB" dirty="0">
                <a:ea typeface="+mn-lt"/>
                <a:cs typeface="+mn-lt"/>
                <a:hlinkClick r:id="rId5"/>
              </a:rPr>
              <a:t>School Policies | Ysgol Harri Tudur | Henry Tudor School</a:t>
            </a:r>
            <a:r>
              <a:rPr lang="en-GB" dirty="0">
                <a:ea typeface="+mn-lt"/>
                <a:cs typeface="+mn-lt"/>
              </a:rPr>
              <a:t> (accessed 21/12/2020)</a:t>
            </a:r>
          </a:p>
          <a:p>
            <a:r>
              <a:rPr lang="en-GB" dirty="0">
                <a:cs typeface="Calibri"/>
              </a:rPr>
              <a:t>Walton A &amp; Goddard G - (2010) - Supporting Every Child – Learning Matters Ltd</a:t>
            </a:r>
          </a:p>
          <a:p>
            <a:endParaRPr lang="en-GB" dirty="0">
              <a:cs typeface="Calibri"/>
            </a:endParaRPr>
          </a:p>
        </p:txBody>
      </p:sp>
    </p:spTree>
    <p:extLst>
      <p:ext uri="{BB962C8B-B14F-4D97-AF65-F5344CB8AC3E}">
        <p14:creationId xmlns:p14="http://schemas.microsoft.com/office/powerpoint/2010/main" val="14944390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320</cp:revision>
  <dcterms:created xsi:type="dcterms:W3CDTF">2020-12-08T20:27:23Z</dcterms:created>
  <dcterms:modified xsi:type="dcterms:W3CDTF">2021-01-09T12:19:18Z</dcterms:modified>
</cp:coreProperties>
</file>