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6" r:id="rId4"/>
    <p:sldMasterId id="2147484011" r:id="rId5"/>
  </p:sldMasterIdLst>
  <p:notesMasterIdLst>
    <p:notesMasterId r:id="rId18"/>
  </p:notesMasterIdLst>
  <p:handoutMasterIdLst>
    <p:handoutMasterId r:id="rId19"/>
  </p:handoutMasterIdLst>
  <p:sldIdLst>
    <p:sldId id="260" r:id="rId6"/>
    <p:sldId id="263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5E8F9B2-02AC-6F6E-F5B6-AF53ED8A8312}" name="Lauren Weldy (ALLEGIS GROUP HOLDINGS INC)" initials="LW" userId="S::v-laweldy@microsoft.com::63f3cce1-6527-43d1-991c-7e8015c8c7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B90F2E-806D-4FAA-493D-1CB84D116276}" v="2382" dt="2026-10-11T15:18:19.4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0" autoAdjust="0"/>
    <p:restoredTop sz="94628"/>
  </p:normalViewPr>
  <p:slideViewPr>
    <p:cSldViewPr snapToGrid="0">
      <p:cViewPr>
        <p:scale>
          <a:sx n="100" d="100"/>
          <a:sy n="100" d="100"/>
        </p:scale>
        <p:origin x="-86" y="-53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notesMaster" Target="notesMasters/notesMaster1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krah Tahir (2522236)" userId="S::2522236@student.uwtsd.ac.uk::dd16ec1e-6fc1-4193-9c3b-98e52e987106" providerId="AD" clId="Web-{349B678B-DA06-3154-361A-0BD1F2C0D690}"/>
    <pc:docChg chg="addSld modSld">
      <pc:chgData name="Ikrah Tahir (2522236)" userId="S::2522236@student.uwtsd.ac.uk::dd16ec1e-6fc1-4193-9c3b-98e52e987106" providerId="AD" clId="Web-{349B678B-DA06-3154-361A-0BD1F2C0D690}" dt="2026-10-07T14:08:27.667" v="113" actId="20577"/>
      <pc:docMkLst>
        <pc:docMk/>
      </pc:docMkLst>
      <pc:sldChg chg="modSp">
        <pc:chgData name="Ikrah Tahir (2522236)" userId="S::2522236@student.uwtsd.ac.uk::dd16ec1e-6fc1-4193-9c3b-98e52e987106" providerId="AD" clId="Web-{349B678B-DA06-3154-361A-0BD1F2C0D690}" dt="2026-10-07T13:35:46.331" v="51" actId="20577"/>
        <pc:sldMkLst>
          <pc:docMk/>
          <pc:sldMk cId="2329614230" sldId="260"/>
        </pc:sldMkLst>
        <pc:spChg chg="mod">
          <ac:chgData name="Ikrah Tahir (2522236)" userId="S::2522236@student.uwtsd.ac.uk::dd16ec1e-6fc1-4193-9c3b-98e52e987106" providerId="AD" clId="Web-{349B678B-DA06-3154-361A-0BD1F2C0D690}" dt="2026-10-07T13:35:05.658" v="36" actId="20577"/>
          <ac:spMkLst>
            <pc:docMk/>
            <pc:sldMk cId="2329614230" sldId="260"/>
            <ac:spMk id="3" creationId="{F01FB9CD-CBF7-C634-8B2F-5E2490FDF9F0}"/>
          </ac:spMkLst>
        </pc:spChg>
        <pc:spChg chg="mod">
          <ac:chgData name="Ikrah Tahir (2522236)" userId="S::2522236@student.uwtsd.ac.uk::dd16ec1e-6fc1-4193-9c3b-98e52e987106" providerId="AD" clId="Web-{349B678B-DA06-3154-361A-0BD1F2C0D690}" dt="2026-10-07T13:35:46.331" v="51" actId="20577"/>
          <ac:spMkLst>
            <pc:docMk/>
            <pc:sldMk cId="2329614230" sldId="260"/>
            <ac:spMk id="4" creationId="{D8319D33-1EDC-2FD6-1393-613ECEB01295}"/>
          </ac:spMkLst>
        </pc:spChg>
      </pc:sldChg>
      <pc:sldChg chg="modSp new mod setBg modNotes">
        <pc:chgData name="Ikrah Tahir (2522236)" userId="S::2522236@student.uwtsd.ac.uk::dd16ec1e-6fc1-4193-9c3b-98e52e987106" providerId="AD" clId="Web-{349B678B-DA06-3154-361A-0BD1F2C0D690}" dt="2026-10-07T14:08:27.667" v="113" actId="20577"/>
        <pc:sldMkLst>
          <pc:docMk/>
          <pc:sldMk cId="1378055360" sldId="261"/>
        </pc:sldMkLst>
        <pc:spChg chg="mod">
          <ac:chgData name="Ikrah Tahir (2522236)" userId="S::2522236@student.uwtsd.ac.uk::dd16ec1e-6fc1-4193-9c3b-98e52e987106" providerId="AD" clId="Web-{349B678B-DA06-3154-361A-0BD1F2C0D690}" dt="2026-10-07T13:40:10.182" v="104" actId="20577"/>
          <ac:spMkLst>
            <pc:docMk/>
            <pc:sldMk cId="1378055360" sldId="261"/>
            <ac:spMk id="2" creationId="{4B6A6C1A-C7A5-4843-DDD5-456CCB3E5E75}"/>
          </ac:spMkLst>
        </pc:spChg>
      </pc:sldChg>
      <pc:sldChg chg="new">
        <pc:chgData name="Ikrah Tahir (2522236)" userId="S::2522236@student.uwtsd.ac.uk::dd16ec1e-6fc1-4193-9c3b-98e52e987106" providerId="AD" clId="Web-{349B678B-DA06-3154-361A-0BD1F2C0D690}" dt="2026-10-07T13:36:23.207" v="53"/>
        <pc:sldMkLst>
          <pc:docMk/>
          <pc:sldMk cId="302579043" sldId="262"/>
        </pc:sldMkLst>
      </pc:sldChg>
    </pc:docChg>
  </pc:docChgLst>
  <pc:docChgLst>
    <pc:chgData name="Ikrah Tahir (2522236)" userId="S::2522236@student.uwtsd.ac.uk::dd16ec1e-6fc1-4193-9c3b-98e52e987106" providerId="AD" clId="Web-{16B90F2E-806D-4FAA-493D-1CB84D116276}"/>
    <pc:docChg chg="mod addSld delSld modSld addMainMaster delMainMaster">
      <pc:chgData name="Ikrah Tahir (2522236)" userId="S::2522236@student.uwtsd.ac.uk::dd16ec1e-6fc1-4193-9c3b-98e52e987106" providerId="AD" clId="Web-{16B90F2E-806D-4FAA-493D-1CB84D116276}" dt="2026-10-11T15:18:19.434" v="2275" actId="20577"/>
      <pc:docMkLst>
        <pc:docMk/>
      </pc:docMkLst>
      <pc:sldChg chg="modSp mod modClrScheme chgLayout">
        <pc:chgData name="Ikrah Tahir (2522236)" userId="S::2522236@student.uwtsd.ac.uk::dd16ec1e-6fc1-4193-9c3b-98e52e987106" providerId="AD" clId="Web-{16B90F2E-806D-4FAA-493D-1CB84D116276}" dt="2026-10-11T14:54:49.737" v="1977" actId="20577"/>
        <pc:sldMkLst>
          <pc:docMk/>
          <pc:sldMk cId="2329614230" sldId="260"/>
        </pc:sldMkLst>
        <pc:spChg chg="mod ord">
          <ac:chgData name="Ikrah Tahir (2522236)" userId="S::2522236@student.uwtsd.ac.uk::dd16ec1e-6fc1-4193-9c3b-98e52e987106" providerId="AD" clId="Web-{16B90F2E-806D-4FAA-493D-1CB84D116276}" dt="2026-10-11T14:54:49.737" v="1977" actId="20577"/>
          <ac:spMkLst>
            <pc:docMk/>
            <pc:sldMk cId="2329614230" sldId="260"/>
            <ac:spMk id="3" creationId="{F01FB9CD-CBF7-C634-8B2F-5E2490FDF9F0}"/>
          </ac:spMkLst>
        </pc:spChg>
        <pc:spChg chg="mod ord">
          <ac:chgData name="Ikrah Tahir (2522236)" userId="S::2522236@student.uwtsd.ac.uk::dd16ec1e-6fc1-4193-9c3b-98e52e987106" providerId="AD" clId="Web-{16B90F2E-806D-4FAA-493D-1CB84D116276}" dt="2026-10-11T14:54:29.455" v="1971" actId="20577"/>
          <ac:spMkLst>
            <pc:docMk/>
            <pc:sldMk cId="2329614230" sldId="260"/>
            <ac:spMk id="4" creationId="{D8319D33-1EDC-2FD6-1393-613ECEB01295}"/>
          </ac:spMkLst>
        </pc:spChg>
      </pc:sldChg>
      <pc:sldChg chg="addSp delSp modSp mod setBg modClrScheme chgLayout">
        <pc:chgData name="Ikrah Tahir (2522236)" userId="S::2522236@student.uwtsd.ac.uk::dd16ec1e-6fc1-4193-9c3b-98e52e987106" providerId="AD" clId="Web-{16B90F2E-806D-4FAA-493D-1CB84D116276}" dt="2026-10-11T12:48:04.836" v="228" actId="20577"/>
        <pc:sldMkLst>
          <pc:docMk/>
          <pc:sldMk cId="1378055360" sldId="261"/>
        </pc:sldMkLst>
        <pc:spChg chg="mod ord">
          <ac:chgData name="Ikrah Tahir (2522236)" userId="S::2522236@student.uwtsd.ac.uk::dd16ec1e-6fc1-4193-9c3b-98e52e987106" providerId="AD" clId="Web-{16B90F2E-806D-4FAA-493D-1CB84D116276}" dt="2026-10-11T12:47:32.476" v="224" actId="20577"/>
          <ac:spMkLst>
            <pc:docMk/>
            <pc:sldMk cId="1378055360" sldId="261"/>
            <ac:spMk id="2" creationId="{4B6A6C1A-C7A5-4843-DDD5-456CCB3E5E75}"/>
          </ac:spMkLst>
        </pc:spChg>
        <pc:spChg chg="del mod ord">
          <ac:chgData name="Ikrah Tahir (2522236)" userId="S::2522236@student.uwtsd.ac.uk::dd16ec1e-6fc1-4193-9c3b-98e52e987106" providerId="AD" clId="Web-{16B90F2E-806D-4FAA-493D-1CB84D116276}" dt="2026-10-11T12:27:11.420" v="5"/>
          <ac:spMkLst>
            <pc:docMk/>
            <pc:sldMk cId="1378055360" sldId="261"/>
            <ac:spMk id="3" creationId="{96E224DA-7A95-9F8D-ECC1-2F4964826D9B}"/>
          </ac:spMkLst>
        </pc:spChg>
        <pc:spChg chg="add del">
          <ac:chgData name="Ikrah Tahir (2522236)" userId="S::2522236@student.uwtsd.ac.uk::dd16ec1e-6fc1-4193-9c3b-98e52e987106" providerId="AD" clId="Web-{16B90F2E-806D-4FAA-493D-1CB84D116276}" dt="2026-10-11T12:27:38.736" v="7"/>
          <ac:spMkLst>
            <pc:docMk/>
            <pc:sldMk cId="1378055360" sldId="261"/>
            <ac:spMk id="4" creationId="{E30EB8B8-E61A-8FAF-30CE-EA29962BAA6D}"/>
          </ac:spMkLst>
        </pc:spChg>
        <pc:spChg chg="add mod">
          <ac:chgData name="Ikrah Tahir (2522236)" userId="S::2522236@student.uwtsd.ac.uk::dd16ec1e-6fc1-4193-9c3b-98e52e987106" providerId="AD" clId="Web-{16B90F2E-806D-4FAA-493D-1CB84D116276}" dt="2026-10-11T12:48:04.836" v="228" actId="20577"/>
          <ac:spMkLst>
            <pc:docMk/>
            <pc:sldMk cId="1378055360" sldId="261"/>
            <ac:spMk id="5" creationId="{B78BFEBB-5CD1-268A-2911-48EDE368BB1E}"/>
          </ac:spMkLst>
        </pc:spChg>
      </pc:sldChg>
      <pc:sldChg chg="addSp delSp modSp mod modClrScheme chgLayout">
        <pc:chgData name="Ikrah Tahir (2522236)" userId="S::2522236@student.uwtsd.ac.uk::dd16ec1e-6fc1-4193-9c3b-98e52e987106" providerId="AD" clId="Web-{16B90F2E-806D-4FAA-493D-1CB84D116276}" dt="2026-10-11T15:18:00.073" v="2272" actId="20577"/>
        <pc:sldMkLst>
          <pc:docMk/>
          <pc:sldMk cId="302579043" sldId="262"/>
        </pc:sldMkLst>
        <pc:spChg chg="mod ord">
          <ac:chgData name="Ikrah Tahir (2522236)" userId="S::2522236@student.uwtsd.ac.uk::dd16ec1e-6fc1-4193-9c3b-98e52e987106" providerId="AD" clId="Web-{16B90F2E-806D-4FAA-493D-1CB84D116276}" dt="2026-10-11T15:18:00.073" v="2272" actId="20577"/>
          <ac:spMkLst>
            <pc:docMk/>
            <pc:sldMk cId="302579043" sldId="262"/>
            <ac:spMk id="2" creationId="{533BB711-685B-6C48-393C-C41C30B0CC0B}"/>
          </ac:spMkLst>
        </pc:spChg>
        <pc:spChg chg="del mod ord">
          <ac:chgData name="Ikrah Tahir (2522236)" userId="S::2522236@student.uwtsd.ac.uk::dd16ec1e-6fc1-4193-9c3b-98e52e987106" providerId="AD" clId="Web-{16B90F2E-806D-4FAA-493D-1CB84D116276}" dt="2026-10-11T12:30:15.383" v="33"/>
          <ac:spMkLst>
            <pc:docMk/>
            <pc:sldMk cId="302579043" sldId="262"/>
            <ac:spMk id="3" creationId="{498891AB-E328-0D35-FB6F-CDF7FD383921}"/>
          </ac:spMkLst>
        </pc:spChg>
        <pc:picChg chg="add mod ord">
          <ac:chgData name="Ikrah Tahir (2522236)" userId="S::2522236@student.uwtsd.ac.uk::dd16ec1e-6fc1-4193-9c3b-98e52e987106" providerId="AD" clId="Web-{16B90F2E-806D-4FAA-493D-1CB84D116276}" dt="2026-10-11T12:33:20.859" v="59" actId="1076"/>
          <ac:picMkLst>
            <pc:docMk/>
            <pc:sldMk cId="302579043" sldId="262"/>
            <ac:picMk id="4" creationId="{79318432-770A-6585-EDD6-CCCCC6D4878A}"/>
          </ac:picMkLst>
        </pc:picChg>
        <pc:picChg chg="add mod">
          <ac:chgData name="Ikrah Tahir (2522236)" userId="S::2522236@student.uwtsd.ac.uk::dd16ec1e-6fc1-4193-9c3b-98e52e987106" providerId="AD" clId="Web-{16B90F2E-806D-4FAA-493D-1CB84D116276}" dt="2026-10-11T15:17:48.275" v="2270" actId="1076"/>
          <ac:picMkLst>
            <pc:docMk/>
            <pc:sldMk cId="302579043" sldId="262"/>
            <ac:picMk id="5" creationId="{D78A38BA-AE98-A8D3-46EA-6AD4E8E9AF50}"/>
          </ac:picMkLst>
        </pc:picChg>
        <pc:picChg chg="add mod">
          <ac:chgData name="Ikrah Tahir (2522236)" userId="S::2522236@student.uwtsd.ac.uk::dd16ec1e-6fc1-4193-9c3b-98e52e987106" providerId="AD" clId="Web-{16B90F2E-806D-4FAA-493D-1CB84D116276}" dt="2026-10-11T12:33:18.359" v="58" actId="1076"/>
          <ac:picMkLst>
            <pc:docMk/>
            <pc:sldMk cId="302579043" sldId="262"/>
            <ac:picMk id="6" creationId="{7E76FFCC-F5A2-E997-139B-3BE89D3FA7F6}"/>
          </ac:picMkLst>
        </pc:picChg>
        <pc:picChg chg="add mod">
          <ac:chgData name="Ikrah Tahir (2522236)" userId="S::2522236@student.uwtsd.ac.uk::dd16ec1e-6fc1-4193-9c3b-98e52e987106" providerId="AD" clId="Web-{16B90F2E-806D-4FAA-493D-1CB84D116276}" dt="2026-10-11T12:33:05.655" v="55" actId="14100"/>
          <ac:picMkLst>
            <pc:docMk/>
            <pc:sldMk cId="302579043" sldId="262"/>
            <ac:picMk id="7" creationId="{EC4344F6-76F9-DFDA-F609-26674C7F556E}"/>
          </ac:picMkLst>
        </pc:picChg>
        <pc:picChg chg="add mod">
          <ac:chgData name="Ikrah Tahir (2522236)" userId="S::2522236@student.uwtsd.ac.uk::dd16ec1e-6fc1-4193-9c3b-98e52e987106" providerId="AD" clId="Web-{16B90F2E-806D-4FAA-493D-1CB84D116276}" dt="2026-10-11T12:32:52.858" v="52" actId="1076"/>
          <ac:picMkLst>
            <pc:docMk/>
            <pc:sldMk cId="302579043" sldId="262"/>
            <ac:picMk id="8" creationId="{4A92D10C-1679-9AE4-E17D-E6D8482CDBFF}"/>
          </ac:picMkLst>
        </pc:picChg>
      </pc:sldChg>
      <pc:sldChg chg="addSp delSp modSp new">
        <pc:chgData name="Ikrah Tahir (2522236)" userId="S::2522236@student.uwtsd.ac.uk::dd16ec1e-6fc1-4193-9c3b-98e52e987106" providerId="AD" clId="Web-{16B90F2E-806D-4FAA-493D-1CB84D116276}" dt="2026-10-11T14:54:08.407" v="1968" actId="1076"/>
        <pc:sldMkLst>
          <pc:docMk/>
          <pc:sldMk cId="2515405560" sldId="263"/>
        </pc:sldMkLst>
        <pc:spChg chg="mod">
          <ac:chgData name="Ikrah Tahir (2522236)" userId="S::2522236@student.uwtsd.ac.uk::dd16ec1e-6fc1-4193-9c3b-98e52e987106" providerId="AD" clId="Web-{16B90F2E-806D-4FAA-493D-1CB84D116276}" dt="2026-10-11T12:38:55.455" v="102" actId="20577"/>
          <ac:spMkLst>
            <pc:docMk/>
            <pc:sldMk cId="2515405560" sldId="263"/>
            <ac:spMk id="2" creationId="{C018C469-C490-41DF-CEF2-27534C896CF2}"/>
          </ac:spMkLst>
        </pc:spChg>
        <pc:spChg chg="del mod">
          <ac:chgData name="Ikrah Tahir (2522236)" userId="S::2522236@student.uwtsd.ac.uk::dd16ec1e-6fc1-4193-9c3b-98e52e987106" providerId="AD" clId="Web-{16B90F2E-806D-4FAA-493D-1CB84D116276}" dt="2026-10-11T12:35:24.411" v="73"/>
          <ac:spMkLst>
            <pc:docMk/>
            <pc:sldMk cId="2515405560" sldId="263"/>
            <ac:spMk id="3" creationId="{BCDAB884-E34E-725D-0104-72160FC633CF}"/>
          </ac:spMkLst>
        </pc:spChg>
        <pc:spChg chg="add mod">
          <ac:chgData name="Ikrah Tahir (2522236)" userId="S::2522236@student.uwtsd.ac.uk::dd16ec1e-6fc1-4193-9c3b-98e52e987106" providerId="AD" clId="Web-{16B90F2E-806D-4FAA-493D-1CB84D116276}" dt="2026-10-11T14:54:08.407" v="1968" actId="1076"/>
          <ac:spMkLst>
            <pc:docMk/>
            <pc:sldMk cId="2515405560" sldId="263"/>
            <ac:spMk id="8" creationId="{269A3B29-8F1A-EA4E-D64E-130EE7659D09}"/>
          </ac:spMkLst>
        </pc:spChg>
        <pc:picChg chg="add mod">
          <ac:chgData name="Ikrah Tahir (2522236)" userId="S::2522236@student.uwtsd.ac.uk::dd16ec1e-6fc1-4193-9c3b-98e52e987106" providerId="AD" clId="Web-{16B90F2E-806D-4FAA-493D-1CB84D116276}" dt="2026-10-11T12:38:07.156" v="87" actId="14100"/>
          <ac:picMkLst>
            <pc:docMk/>
            <pc:sldMk cId="2515405560" sldId="263"/>
            <ac:picMk id="4" creationId="{827574D1-43A6-6BCA-E10C-3A4C2A63E0F7}"/>
          </ac:picMkLst>
        </pc:picChg>
        <pc:picChg chg="add mod">
          <ac:chgData name="Ikrah Tahir (2522236)" userId="S::2522236@student.uwtsd.ac.uk::dd16ec1e-6fc1-4193-9c3b-98e52e987106" providerId="AD" clId="Web-{16B90F2E-806D-4FAA-493D-1CB84D116276}" dt="2026-10-11T12:38:02.355" v="86" actId="14100"/>
          <ac:picMkLst>
            <pc:docMk/>
            <pc:sldMk cId="2515405560" sldId="263"/>
            <ac:picMk id="5" creationId="{A28DB992-4424-9FB6-A1B0-FAB7CD1DEE18}"/>
          </ac:picMkLst>
        </pc:picChg>
        <pc:picChg chg="add mod">
          <ac:chgData name="Ikrah Tahir (2522236)" userId="S::2522236@student.uwtsd.ac.uk::dd16ec1e-6fc1-4193-9c3b-98e52e987106" providerId="AD" clId="Web-{16B90F2E-806D-4FAA-493D-1CB84D116276}" dt="2026-10-11T12:37:57.308" v="84" actId="1076"/>
          <ac:picMkLst>
            <pc:docMk/>
            <pc:sldMk cId="2515405560" sldId="263"/>
            <ac:picMk id="6" creationId="{21C6E405-F3F9-496C-E309-7F8FC434C160}"/>
          </ac:picMkLst>
        </pc:picChg>
        <pc:picChg chg="add mod">
          <ac:chgData name="Ikrah Tahir (2522236)" userId="S::2522236@student.uwtsd.ac.uk::dd16ec1e-6fc1-4193-9c3b-98e52e987106" providerId="AD" clId="Web-{16B90F2E-806D-4FAA-493D-1CB84D116276}" dt="2026-10-11T12:37:55.198" v="83" actId="1076"/>
          <ac:picMkLst>
            <pc:docMk/>
            <pc:sldMk cId="2515405560" sldId="263"/>
            <ac:picMk id="7" creationId="{B8DC80A8-F957-7F03-F8D4-81D9881F1E11}"/>
          </ac:picMkLst>
        </pc:picChg>
      </pc:sldChg>
      <pc:sldChg chg="new del">
        <pc:chgData name="Ikrah Tahir (2522236)" userId="S::2522236@student.uwtsd.ac.uk::dd16ec1e-6fc1-4193-9c3b-98e52e987106" providerId="AD" clId="Web-{16B90F2E-806D-4FAA-493D-1CB84D116276}" dt="2026-10-11T12:34:11.986" v="64"/>
        <pc:sldMkLst>
          <pc:docMk/>
          <pc:sldMk cId="4025830386" sldId="263"/>
        </pc:sldMkLst>
      </pc:sldChg>
      <pc:sldChg chg="modSp new">
        <pc:chgData name="Ikrah Tahir (2522236)" userId="S::2522236@student.uwtsd.ac.uk::dd16ec1e-6fc1-4193-9c3b-98e52e987106" providerId="AD" clId="Web-{16B90F2E-806D-4FAA-493D-1CB84D116276}" dt="2026-10-11T13:20:49.010" v="533" actId="20577"/>
        <pc:sldMkLst>
          <pc:docMk/>
          <pc:sldMk cId="719213668" sldId="264"/>
        </pc:sldMkLst>
        <pc:spChg chg="mod">
          <ac:chgData name="Ikrah Tahir (2522236)" userId="S::2522236@student.uwtsd.ac.uk::dd16ec1e-6fc1-4193-9c3b-98e52e987106" providerId="AD" clId="Web-{16B90F2E-806D-4FAA-493D-1CB84D116276}" dt="2026-10-11T13:01:47.073" v="248" actId="20577"/>
          <ac:spMkLst>
            <pc:docMk/>
            <pc:sldMk cId="719213668" sldId="264"/>
            <ac:spMk id="2" creationId="{2DE662FA-7DC8-5F57-C014-E562FA96320D}"/>
          </ac:spMkLst>
        </pc:spChg>
        <pc:spChg chg="mod">
          <ac:chgData name="Ikrah Tahir (2522236)" userId="S::2522236@student.uwtsd.ac.uk::dd16ec1e-6fc1-4193-9c3b-98e52e987106" providerId="AD" clId="Web-{16B90F2E-806D-4FAA-493D-1CB84D116276}" dt="2026-10-11T13:20:49.010" v="533" actId="20577"/>
          <ac:spMkLst>
            <pc:docMk/>
            <pc:sldMk cId="719213668" sldId="264"/>
            <ac:spMk id="3" creationId="{76D73DA1-A1BB-B4E5-BD97-5891C72D31AA}"/>
          </ac:spMkLst>
        </pc:spChg>
      </pc:sldChg>
      <pc:sldChg chg="addSp delSp modSp new">
        <pc:chgData name="Ikrah Tahir (2522236)" userId="S::2522236@student.uwtsd.ac.uk::dd16ec1e-6fc1-4193-9c3b-98e52e987106" providerId="AD" clId="Web-{16B90F2E-806D-4FAA-493D-1CB84D116276}" dt="2026-10-11T15:18:19.434" v="2275" actId="20577"/>
        <pc:sldMkLst>
          <pc:docMk/>
          <pc:sldMk cId="1190862436" sldId="265"/>
        </pc:sldMkLst>
        <pc:spChg chg="mod">
          <ac:chgData name="Ikrah Tahir (2522236)" userId="S::2522236@student.uwtsd.ac.uk::dd16ec1e-6fc1-4193-9c3b-98e52e987106" providerId="AD" clId="Web-{16B90F2E-806D-4FAA-493D-1CB84D116276}" dt="2026-10-11T13:21:42.246" v="552" actId="20577"/>
          <ac:spMkLst>
            <pc:docMk/>
            <pc:sldMk cId="1190862436" sldId="265"/>
            <ac:spMk id="2" creationId="{5A6C466D-C5AB-D66F-6A00-E93B3CB8728C}"/>
          </ac:spMkLst>
        </pc:spChg>
        <pc:spChg chg="del">
          <ac:chgData name="Ikrah Tahir (2522236)" userId="S::2522236@student.uwtsd.ac.uk::dd16ec1e-6fc1-4193-9c3b-98e52e987106" providerId="AD" clId="Web-{16B90F2E-806D-4FAA-493D-1CB84D116276}" dt="2026-10-11T13:22:22.701" v="553"/>
          <ac:spMkLst>
            <pc:docMk/>
            <pc:sldMk cId="1190862436" sldId="265"/>
            <ac:spMk id="3" creationId="{60433154-B7D9-A670-ACAA-5420B3273328}"/>
          </ac:spMkLst>
        </pc:spChg>
        <pc:spChg chg="add mod">
          <ac:chgData name="Ikrah Tahir (2522236)" userId="S::2522236@student.uwtsd.ac.uk::dd16ec1e-6fc1-4193-9c3b-98e52e987106" providerId="AD" clId="Web-{16B90F2E-806D-4FAA-493D-1CB84D116276}" dt="2026-10-11T13:28:36.857" v="628" actId="20577"/>
          <ac:spMkLst>
            <pc:docMk/>
            <pc:sldMk cId="1190862436" sldId="265"/>
            <ac:spMk id="4" creationId="{BD87511F-7E7D-918C-CD27-8E4798837CCA}"/>
          </ac:spMkLst>
        </pc:spChg>
        <pc:spChg chg="add mod">
          <ac:chgData name="Ikrah Tahir (2522236)" userId="S::2522236@student.uwtsd.ac.uk::dd16ec1e-6fc1-4193-9c3b-98e52e987106" providerId="AD" clId="Web-{16B90F2E-806D-4FAA-493D-1CB84D116276}" dt="2026-10-11T13:28:26.106" v="626" actId="20577"/>
          <ac:spMkLst>
            <pc:docMk/>
            <pc:sldMk cId="1190862436" sldId="265"/>
            <ac:spMk id="5" creationId="{4F07EEE2-C300-1122-0B39-0A0064B5BC78}"/>
          </ac:spMkLst>
        </pc:spChg>
        <pc:spChg chg="add mod">
          <ac:chgData name="Ikrah Tahir (2522236)" userId="S::2522236@student.uwtsd.ac.uk::dd16ec1e-6fc1-4193-9c3b-98e52e987106" providerId="AD" clId="Web-{16B90F2E-806D-4FAA-493D-1CB84D116276}" dt="2026-10-11T13:30:44.471" v="672" actId="20577"/>
          <ac:spMkLst>
            <pc:docMk/>
            <pc:sldMk cId="1190862436" sldId="265"/>
            <ac:spMk id="6" creationId="{271398C4-EF51-91F7-7A8A-557FF6A5F46C}"/>
          </ac:spMkLst>
        </pc:spChg>
        <pc:spChg chg="add mod">
          <ac:chgData name="Ikrah Tahir (2522236)" userId="S::2522236@student.uwtsd.ac.uk::dd16ec1e-6fc1-4193-9c3b-98e52e987106" providerId="AD" clId="Web-{16B90F2E-806D-4FAA-493D-1CB84D116276}" dt="2026-10-11T13:36:41.548" v="801" actId="14100"/>
          <ac:spMkLst>
            <pc:docMk/>
            <pc:sldMk cId="1190862436" sldId="265"/>
            <ac:spMk id="7" creationId="{2539FE6A-ED12-35C0-7EFA-39081683FBBB}"/>
          </ac:spMkLst>
        </pc:spChg>
        <pc:spChg chg="add mod">
          <ac:chgData name="Ikrah Tahir (2522236)" userId="S::2522236@student.uwtsd.ac.uk::dd16ec1e-6fc1-4193-9c3b-98e52e987106" providerId="AD" clId="Web-{16B90F2E-806D-4FAA-493D-1CB84D116276}" dt="2026-10-11T13:36:45.423" v="802" actId="14100"/>
          <ac:spMkLst>
            <pc:docMk/>
            <pc:sldMk cId="1190862436" sldId="265"/>
            <ac:spMk id="8" creationId="{86A7B938-CCF6-9019-C14D-854336B70AD8}"/>
          </ac:spMkLst>
        </pc:spChg>
        <pc:spChg chg="add mod">
          <ac:chgData name="Ikrah Tahir (2522236)" userId="S::2522236@student.uwtsd.ac.uk::dd16ec1e-6fc1-4193-9c3b-98e52e987106" providerId="AD" clId="Web-{16B90F2E-806D-4FAA-493D-1CB84D116276}" dt="2026-10-11T15:18:19.434" v="2275" actId="20577"/>
          <ac:spMkLst>
            <pc:docMk/>
            <pc:sldMk cId="1190862436" sldId="265"/>
            <ac:spMk id="9" creationId="{123C5515-60A8-8540-53CF-B1F7317D8991}"/>
          </ac:spMkLst>
        </pc:spChg>
      </pc:sldChg>
      <pc:sldChg chg="addSp delSp modSp new">
        <pc:chgData name="Ikrah Tahir (2522236)" userId="S::2522236@student.uwtsd.ac.uk::dd16ec1e-6fc1-4193-9c3b-98e52e987106" providerId="AD" clId="Web-{16B90F2E-806D-4FAA-493D-1CB84D116276}" dt="2026-10-11T14:03:11.319" v="1234"/>
        <pc:sldMkLst>
          <pc:docMk/>
          <pc:sldMk cId="2835742732" sldId="266"/>
        </pc:sldMkLst>
        <pc:spChg chg="mod">
          <ac:chgData name="Ikrah Tahir (2522236)" userId="S::2522236@student.uwtsd.ac.uk::dd16ec1e-6fc1-4193-9c3b-98e52e987106" providerId="AD" clId="Web-{16B90F2E-806D-4FAA-493D-1CB84D116276}" dt="2026-10-11T13:37:54.114" v="819" actId="20577"/>
          <ac:spMkLst>
            <pc:docMk/>
            <pc:sldMk cId="2835742732" sldId="266"/>
            <ac:spMk id="2" creationId="{124A735A-FAC4-6F12-923A-D778D35AD153}"/>
          </ac:spMkLst>
        </pc:spChg>
        <pc:spChg chg="del mod">
          <ac:chgData name="Ikrah Tahir (2522236)" userId="S::2522236@student.uwtsd.ac.uk::dd16ec1e-6fc1-4193-9c3b-98e52e987106" providerId="AD" clId="Web-{16B90F2E-806D-4FAA-493D-1CB84D116276}" dt="2026-10-11T13:38:16.146" v="821"/>
          <ac:spMkLst>
            <pc:docMk/>
            <pc:sldMk cId="2835742732" sldId="266"/>
            <ac:spMk id="3" creationId="{3A1E7F3E-7773-AC8F-EDC3-FFB8045AB8C8}"/>
          </ac:spMkLst>
        </pc:spChg>
        <pc:graphicFrameChg chg="add mod modGraphic">
          <ac:chgData name="Ikrah Tahir (2522236)" userId="S::2522236@student.uwtsd.ac.uk::dd16ec1e-6fc1-4193-9c3b-98e52e987106" providerId="AD" clId="Web-{16B90F2E-806D-4FAA-493D-1CB84D116276}" dt="2026-10-11T14:03:11.319" v="1234"/>
          <ac:graphicFrameMkLst>
            <pc:docMk/>
            <pc:sldMk cId="2835742732" sldId="266"/>
            <ac:graphicFrameMk id="4" creationId="{51E398B6-EDCA-A6DC-4256-1D7A116F48E5}"/>
          </ac:graphicFrameMkLst>
        </pc:graphicFrameChg>
      </pc:sldChg>
      <pc:sldChg chg="modSp new">
        <pc:chgData name="Ikrah Tahir (2522236)" userId="S::2522236@student.uwtsd.ac.uk::dd16ec1e-6fc1-4193-9c3b-98e52e987106" providerId="AD" clId="Web-{16B90F2E-806D-4FAA-493D-1CB84D116276}" dt="2026-10-11T14:14:06.135" v="1487" actId="20577"/>
        <pc:sldMkLst>
          <pc:docMk/>
          <pc:sldMk cId="3935465959" sldId="267"/>
        </pc:sldMkLst>
        <pc:spChg chg="mod">
          <ac:chgData name="Ikrah Tahir (2522236)" userId="S::2522236@student.uwtsd.ac.uk::dd16ec1e-6fc1-4193-9c3b-98e52e987106" providerId="AD" clId="Web-{16B90F2E-806D-4FAA-493D-1CB84D116276}" dt="2026-10-11T14:04:02.275" v="1246" actId="20577"/>
          <ac:spMkLst>
            <pc:docMk/>
            <pc:sldMk cId="3935465959" sldId="267"/>
            <ac:spMk id="2" creationId="{E2C9DEF6-3247-130D-5911-A816122C85CF}"/>
          </ac:spMkLst>
        </pc:spChg>
        <pc:spChg chg="mod">
          <ac:chgData name="Ikrah Tahir (2522236)" userId="S::2522236@student.uwtsd.ac.uk::dd16ec1e-6fc1-4193-9c3b-98e52e987106" providerId="AD" clId="Web-{16B90F2E-806D-4FAA-493D-1CB84D116276}" dt="2026-10-11T14:14:06.135" v="1487" actId="20577"/>
          <ac:spMkLst>
            <pc:docMk/>
            <pc:sldMk cId="3935465959" sldId="267"/>
            <ac:spMk id="3" creationId="{6D4EFF89-432E-3AB1-1696-5D38C8F56313}"/>
          </ac:spMkLst>
        </pc:spChg>
      </pc:sldChg>
      <pc:sldChg chg="modSp new">
        <pc:chgData name="Ikrah Tahir (2522236)" userId="S::2522236@student.uwtsd.ac.uk::dd16ec1e-6fc1-4193-9c3b-98e52e987106" providerId="AD" clId="Web-{16B90F2E-806D-4FAA-493D-1CB84D116276}" dt="2026-10-11T14:35:55.479" v="1775" actId="20577"/>
        <pc:sldMkLst>
          <pc:docMk/>
          <pc:sldMk cId="3862047051" sldId="268"/>
        </pc:sldMkLst>
        <pc:spChg chg="mod">
          <ac:chgData name="Ikrah Tahir (2522236)" userId="S::2522236@student.uwtsd.ac.uk::dd16ec1e-6fc1-4193-9c3b-98e52e987106" providerId="AD" clId="Web-{16B90F2E-806D-4FAA-493D-1CB84D116276}" dt="2026-10-11T14:14:59.966" v="1507" actId="20577"/>
          <ac:spMkLst>
            <pc:docMk/>
            <pc:sldMk cId="3862047051" sldId="268"/>
            <ac:spMk id="2" creationId="{4C21D942-D2E1-5D1B-C172-BE2CE680DD42}"/>
          </ac:spMkLst>
        </pc:spChg>
        <pc:spChg chg="mod">
          <ac:chgData name="Ikrah Tahir (2522236)" userId="S::2522236@student.uwtsd.ac.uk::dd16ec1e-6fc1-4193-9c3b-98e52e987106" providerId="AD" clId="Web-{16B90F2E-806D-4FAA-493D-1CB84D116276}" dt="2026-10-11T14:35:55.479" v="1775" actId="20577"/>
          <ac:spMkLst>
            <pc:docMk/>
            <pc:sldMk cId="3862047051" sldId="268"/>
            <ac:spMk id="3" creationId="{F5701058-F5DA-C507-8B0F-58E716D11197}"/>
          </ac:spMkLst>
        </pc:spChg>
      </pc:sldChg>
      <pc:sldChg chg="modSp new">
        <pc:chgData name="Ikrah Tahir (2522236)" userId="S::2522236@student.uwtsd.ac.uk::dd16ec1e-6fc1-4193-9c3b-98e52e987106" providerId="AD" clId="Web-{16B90F2E-806D-4FAA-493D-1CB84D116276}" dt="2026-10-11T14:53:13.530" v="1965" actId="20577"/>
        <pc:sldMkLst>
          <pc:docMk/>
          <pc:sldMk cId="716687166" sldId="269"/>
        </pc:sldMkLst>
        <pc:spChg chg="mod">
          <ac:chgData name="Ikrah Tahir (2522236)" userId="S::2522236@student.uwtsd.ac.uk::dd16ec1e-6fc1-4193-9c3b-98e52e987106" providerId="AD" clId="Web-{16B90F2E-806D-4FAA-493D-1CB84D116276}" dt="2026-10-11T14:23:54.278" v="1526" actId="20577"/>
          <ac:spMkLst>
            <pc:docMk/>
            <pc:sldMk cId="716687166" sldId="269"/>
            <ac:spMk id="2" creationId="{87333237-683F-A2F0-88FB-436042818DD3}"/>
          </ac:spMkLst>
        </pc:spChg>
        <pc:spChg chg="mod">
          <ac:chgData name="Ikrah Tahir (2522236)" userId="S::2522236@student.uwtsd.ac.uk::dd16ec1e-6fc1-4193-9c3b-98e52e987106" providerId="AD" clId="Web-{16B90F2E-806D-4FAA-493D-1CB84D116276}" dt="2026-10-11T14:53:13.530" v="1965" actId="20577"/>
          <ac:spMkLst>
            <pc:docMk/>
            <pc:sldMk cId="716687166" sldId="269"/>
            <ac:spMk id="3" creationId="{43EC834C-1389-2E48-4523-8145F7B28C14}"/>
          </ac:spMkLst>
        </pc:spChg>
      </pc:sldChg>
      <pc:sldChg chg="modSp new">
        <pc:chgData name="Ikrah Tahir (2522236)" userId="S::2522236@student.uwtsd.ac.uk::dd16ec1e-6fc1-4193-9c3b-98e52e987106" providerId="AD" clId="Web-{16B90F2E-806D-4FAA-493D-1CB84D116276}" dt="2026-10-11T15:13:27.311" v="2261" actId="20577"/>
        <pc:sldMkLst>
          <pc:docMk/>
          <pc:sldMk cId="3813095817" sldId="270"/>
        </pc:sldMkLst>
        <pc:spChg chg="mod">
          <ac:chgData name="Ikrah Tahir (2522236)" userId="S::2522236@student.uwtsd.ac.uk::dd16ec1e-6fc1-4193-9c3b-98e52e987106" providerId="AD" clId="Web-{16B90F2E-806D-4FAA-493D-1CB84D116276}" dt="2026-10-11T14:24:20.031" v="1536" actId="20577"/>
          <ac:spMkLst>
            <pc:docMk/>
            <pc:sldMk cId="3813095817" sldId="270"/>
            <ac:spMk id="2" creationId="{AF2A59BE-0C0E-989B-AE5E-0F5535E4ADC0}"/>
          </ac:spMkLst>
        </pc:spChg>
        <pc:spChg chg="mod">
          <ac:chgData name="Ikrah Tahir (2522236)" userId="S::2522236@student.uwtsd.ac.uk::dd16ec1e-6fc1-4193-9c3b-98e52e987106" providerId="AD" clId="Web-{16B90F2E-806D-4FAA-493D-1CB84D116276}" dt="2026-10-11T15:13:27.311" v="2261" actId="20577"/>
          <ac:spMkLst>
            <pc:docMk/>
            <pc:sldMk cId="3813095817" sldId="270"/>
            <ac:spMk id="3" creationId="{6015D35F-BA3A-84F1-BED2-E62D051FE2FF}"/>
          </ac:spMkLst>
        </pc:spChg>
      </pc:sldChg>
      <pc:sldChg chg="modSp new">
        <pc:chgData name="Ikrah Tahir (2522236)" userId="S::2522236@student.uwtsd.ac.uk::dd16ec1e-6fc1-4193-9c3b-98e52e987106" providerId="AD" clId="Web-{16B90F2E-806D-4FAA-493D-1CB84D116276}" dt="2026-10-11T15:16:17.798" v="2269" actId="1076"/>
        <pc:sldMkLst>
          <pc:docMk/>
          <pc:sldMk cId="3130905487" sldId="271"/>
        </pc:sldMkLst>
        <pc:spChg chg="mod">
          <ac:chgData name="Ikrah Tahir (2522236)" userId="S::2522236@student.uwtsd.ac.uk::dd16ec1e-6fc1-4193-9c3b-98e52e987106" providerId="AD" clId="Web-{16B90F2E-806D-4FAA-493D-1CB84D116276}" dt="2026-10-11T14:24:45.252" v="1545" actId="20577"/>
          <ac:spMkLst>
            <pc:docMk/>
            <pc:sldMk cId="3130905487" sldId="271"/>
            <ac:spMk id="2" creationId="{14205108-286F-7E05-13A2-0C3CD9FAFF76}"/>
          </ac:spMkLst>
        </pc:spChg>
        <pc:spChg chg="mod">
          <ac:chgData name="Ikrah Tahir (2522236)" userId="S::2522236@student.uwtsd.ac.uk::dd16ec1e-6fc1-4193-9c3b-98e52e987106" providerId="AD" clId="Web-{16B90F2E-806D-4FAA-493D-1CB84D116276}" dt="2026-10-11T15:16:17.798" v="2269" actId="1076"/>
          <ac:spMkLst>
            <pc:docMk/>
            <pc:sldMk cId="3130905487" sldId="271"/>
            <ac:spMk id="3" creationId="{4FE9ED45-12E2-D68A-80C8-AFEA2A23C78C}"/>
          </ac:spMkLst>
        </pc:spChg>
      </pc:sldChg>
      <pc:sldMasterChg chg="add del addSldLayout delSldLayout modSldLayout">
        <pc:chgData name="Ikrah Tahir (2522236)" userId="S::2522236@student.uwtsd.ac.uk::dd16ec1e-6fc1-4193-9c3b-98e52e987106" providerId="AD" clId="Web-{16B90F2E-806D-4FAA-493D-1CB84D116276}" dt="2026-10-11T12:26:12.855" v="1"/>
        <pc:sldMasterMkLst>
          <pc:docMk/>
          <pc:sldMasterMk cId="3735083918" sldId="2147484064"/>
        </pc:sldMasterMkLst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3173825883" sldId="2147484065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3375846821" sldId="2147484066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3580021025" sldId="2147484067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3958414141" sldId="2147484068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3807010574" sldId="2147484069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4266817429" sldId="2147484070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2189495838" sldId="2147484071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3801421000" sldId="2147484072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1819203358" sldId="2147484073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983795188" sldId="2147484074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2551892058" sldId="2147484075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3077632279" sldId="2147484076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2873287658" sldId="2147484077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2462119357" sldId="2147484078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2378728471" sldId="2147484079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584024001" sldId="2147484080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2854383049" sldId="2147484081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1643565146" sldId="2147484082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2972120250" sldId="2147484083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2322998109" sldId="2147484084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587960600" sldId="2147484085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961742545" sldId="2147484086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2183437295" sldId="2147484087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343691661" sldId="2147484088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4036446614" sldId="2147484089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129632637" sldId="2147484090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12.855" v="1"/>
          <pc:sldLayoutMkLst>
            <pc:docMk/>
            <pc:sldMasterMk cId="3735083918" sldId="2147484064"/>
            <pc:sldLayoutMk cId="1988412769" sldId="2147484091"/>
          </pc:sldLayoutMkLst>
        </pc:sldLayoutChg>
      </pc:sldMasterChg>
      <pc:sldMasterChg chg="add del addSldLayout delSldLayout modSldLayout">
        <pc:chgData name="Ikrah Tahir (2522236)" userId="S::2522236@student.uwtsd.ac.uk::dd16ec1e-6fc1-4193-9c3b-98e52e987106" providerId="AD" clId="Web-{16B90F2E-806D-4FAA-493D-1CB84D116276}" dt="2026-10-11T12:26:21.434" v="2"/>
        <pc:sldMasterMkLst>
          <pc:docMk/>
          <pc:sldMasterMk cId="2780426541" sldId="2147484092"/>
        </pc:sldMasterMkLst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1621214298" sldId="2147484093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1617433390" sldId="2147484094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2517217860" sldId="2147484095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846104350" sldId="2147484096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2785465718" sldId="2147484097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2179261783" sldId="2147484098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1181172269" sldId="2147484099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2363222085" sldId="2147484100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328994075" sldId="2147484101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2594022775" sldId="2147484102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6660486" sldId="2147484103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3572891880" sldId="2147484104"/>
          </pc:sldLayoutMkLst>
        </pc:sldLayoutChg>
        <pc:sldLayoutChg chg="add del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2780426541" sldId="2147484092"/>
            <pc:sldLayoutMk cId="589979338" sldId="2147484105"/>
          </pc:sldLayoutMkLst>
        </pc:sldLayoutChg>
      </pc:sldMasterChg>
      <pc:sldMasterChg chg="add addSldLayout modSldLayout">
        <pc:chgData name="Ikrah Tahir (2522236)" userId="S::2522236@student.uwtsd.ac.uk::dd16ec1e-6fc1-4193-9c3b-98e52e987106" providerId="AD" clId="Web-{16B90F2E-806D-4FAA-493D-1CB84D116276}" dt="2026-10-11T12:26:21.434" v="2"/>
        <pc:sldMasterMkLst>
          <pc:docMk/>
          <pc:sldMasterMk cId="3424792913" sldId="2147484106"/>
        </pc:sldMasterMkLst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3216751773" sldId="2147484107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1353913700" sldId="2147484108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580390056" sldId="2147484109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2351384254" sldId="2147484110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2000114469" sldId="2147484111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680667708" sldId="2147484112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4193232864" sldId="2147484113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1966194066" sldId="2147484114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3261795875" sldId="2147484115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751864727" sldId="2147484116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1748745647" sldId="2147484117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810720623" sldId="2147484118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2832997529" sldId="2147484119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4008402449" sldId="2147484120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1962643880" sldId="2147484121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683474655" sldId="2147484122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599355041" sldId="2147484123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1160048306" sldId="2147484124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1430277541" sldId="2147484125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2953981033" sldId="2147484126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3041180739" sldId="2147484127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1420881537" sldId="2147484128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104274739" sldId="2147484129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2592645996" sldId="2147484130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3376368228" sldId="2147484131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3260707228" sldId="2147484132"/>
          </pc:sldLayoutMkLst>
        </pc:sldLayoutChg>
        <pc:sldLayoutChg chg="add mod replId">
          <pc:chgData name="Ikrah Tahir (2522236)" userId="S::2522236@student.uwtsd.ac.uk::dd16ec1e-6fc1-4193-9c3b-98e52e987106" providerId="AD" clId="Web-{16B90F2E-806D-4FAA-493D-1CB84D116276}" dt="2026-10-11T12:26:21.434" v="2"/>
          <pc:sldLayoutMkLst>
            <pc:docMk/>
            <pc:sldMasterMk cId="3424792913" sldId="2147484106"/>
            <pc:sldLayoutMk cId="775122869" sldId="2147484133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266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Good afternoon. This presentation explores Shona, a three-year-old child who is anxious when separated from her carers, has limited verbal communication and finds group play difficult. I will apply Bowlby’s attachment theory to understand her </a:t>
            </a:r>
            <a:r>
              <a:rPr lang="en-US" dirty="0" err="1"/>
              <a:t>behaviour</a:t>
            </a:r>
            <a:r>
              <a:rPr lang="en-US" dirty="0"/>
              <a:t> and suggest practical nursery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731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2.jpeg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167517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53913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803900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513842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00114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0667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93232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6194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1795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1864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7456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07206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29975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4024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643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34746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3550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0483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02775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539810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0411807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208815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42747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6459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63682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707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751228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400" y="2819400"/>
            <a:ext cx="5029200" cy="1295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00000"/>
              </a:lnSpc>
              <a:defRPr lang="en-US" sz="2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400" y="4270248"/>
            <a:ext cx="5029200" cy="685800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385703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D909A06-A364-5E3D-6D27-7FAA213CE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94932"/>
            <a:ext cx="10827328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72" y="1830774"/>
            <a:ext cx="10827328" cy="4332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31E58F-1A72-99FC-BFB5-C1A7E18DC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B93EAD-9C49-0E73-60D2-E95D760F7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51C29A-9EE1-5B40-D317-4A98FF038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4634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3071529"/>
            <a:ext cx="5257800" cy="1981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5257800"/>
            <a:ext cx="5257800" cy="78552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58886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0326112-1BD1-F5C0-ED77-E41EEFB039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870" y="1142999"/>
            <a:ext cx="4807529" cy="318863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8300B8C-A996-EF72-0213-6F8F903337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870" y="4560236"/>
            <a:ext cx="4807529" cy="78552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910985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8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58619" y="609601"/>
            <a:ext cx="5447581" cy="37683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8618" y="4662326"/>
            <a:ext cx="5447582" cy="158607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09600"/>
            <a:ext cx="4935358" cy="5638800"/>
          </a:xfrm>
          <a:blipFill>
            <a:blip r:embed="rId4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0202" r="-5020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274772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871" y="529496"/>
            <a:ext cx="10827330" cy="9906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871" y="5337048"/>
            <a:ext cx="10827329" cy="98755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3C616236-6C34-2AB3-9A30-9F0CB3F4E1B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019299"/>
            <a:ext cx="10827330" cy="2819402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71622" b="-4719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3597725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4600" y="609600"/>
            <a:ext cx="5188529" cy="49530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8504" y="5867400"/>
            <a:ext cx="5188529" cy="3775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A3E0057A-BBE1-599B-C438-DC65F961459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09600"/>
            <a:ext cx="4935358" cy="5638800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0202" r="-5020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2055004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1450" y="4038601"/>
            <a:ext cx="6587550" cy="22098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038601"/>
            <a:ext cx="3657600" cy="220979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0" y="609598"/>
            <a:ext cx="10827330" cy="2819402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86486" b="-3232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545483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61514" y="2476500"/>
            <a:ext cx="7868972" cy="19050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2800" dirty="0"/>
            </a:lvl1pPr>
          </a:lstStyle>
          <a:p>
            <a:pPr lvl="0"/>
            <a:r>
              <a:rPr lang="en-US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43596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61514" y="2476500"/>
            <a:ext cx="7868972" cy="19050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2800" dirty="0"/>
            </a:lvl1pPr>
          </a:lstStyle>
          <a:p>
            <a:pPr lvl="0"/>
            <a:r>
              <a:rPr lang="en-US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743663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1CED7D0-671B-7F63-5130-E35828ABE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0" y="1340668"/>
            <a:ext cx="6932507" cy="113583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22A82A9B-9EBD-0A77-F607-E839D43652B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1999" y="2743200"/>
            <a:ext cx="6932508" cy="3419856"/>
          </a:xfrm>
          <a:noFill/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2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582C81-1CE9-A2E1-1417-0667434DFD2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EFFC3A-D237-7CAA-92EF-DF9B810EB27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E7B383-8CF2-6BB2-8F46-605FE9710B2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832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9" y="687492"/>
            <a:ext cx="5662508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7493" y="687492"/>
            <a:ext cx="4516298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7969" r="-57969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1999" y="2997200"/>
            <a:ext cx="5662508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2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7B878F-3C07-D360-EC90-8FEFB87A77C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18733C-68A4-04E1-A968-B5C15E3F7EE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8E9E97-1DED-CCA3-AF67-F1BAD79A819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53525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62EDB1F-A73E-55BD-6BDA-F64978102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8024" y="855636"/>
            <a:ext cx="5796484" cy="107077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A4047690-7015-54CB-752C-C1C7BE42D7C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08024" y="2057400"/>
            <a:ext cx="5798176" cy="1828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071DA00E-F240-EC85-5E2B-4DE591F610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8871" y="6343955"/>
            <a:ext cx="27391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sz="900"/>
          </a:p>
        </p:txBody>
      </p:sp>
      <p:sp>
        <p:nvSpPr>
          <p:cNvPr id="5" name="Date Placeholder 8">
            <a:extLst>
              <a:ext uri="{FF2B5EF4-FFF2-40B4-BE49-F238E27FC236}">
                <a16:creationId xmlns:a16="http://schemas.microsoft.com/office/drawing/2014/main" id="{EED5FCE3-5050-A9AE-69B1-6AAB64B6317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505380" y="6346745"/>
            <a:ext cx="176235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E15DD76-F653-F74F-4DCD-674241F38B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350612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55014199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85287"/>
            <a:ext cx="4973865" cy="1470228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24600" y="1385287"/>
            <a:ext cx="5181600" cy="3491513"/>
          </a:xfrm>
        </p:spPr>
        <p:txBody>
          <a:bodyPr/>
          <a:lstStyle>
            <a:lvl1pPr indent="0">
              <a:buNone/>
              <a:defRPr/>
            </a:lvl1pPr>
            <a:lvl2pPr indent="0">
              <a:buNone/>
              <a:defRPr/>
            </a:lvl2pPr>
            <a:lvl3pPr indent="0">
              <a:buNone/>
              <a:defRPr/>
            </a:lvl3pPr>
            <a:lvl4pPr indent="0">
              <a:buNone/>
              <a:defRPr/>
            </a:lvl4pPr>
            <a:lvl5pPr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DAA7E-55EA-19E9-ECC7-C74FE582C06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23C363-6C3B-E28D-06F5-AB2EC53D7B8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03258A-CFF4-775F-A29D-30D91D4A509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12187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720333"/>
            <a:ext cx="7208520" cy="575068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4084" y="1600200"/>
            <a:ext cx="5735507" cy="2590800"/>
          </a:xfrm>
        </p:spPr>
        <p:txBody>
          <a:bodyPr/>
          <a:lstStyle>
            <a:lvl1pPr indent="0">
              <a:buNone/>
              <a:defRPr/>
            </a:lvl1pPr>
            <a:lvl2pPr indent="0">
              <a:buNone/>
              <a:defRPr/>
            </a:lvl2pPr>
            <a:lvl3pPr indent="0">
              <a:buNone/>
              <a:defRPr/>
            </a:lvl3pPr>
            <a:lvl4pPr indent="0">
              <a:buNone/>
              <a:defRPr/>
            </a:lvl4pPr>
            <a:lvl5pPr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F391C811-7699-F021-4CCB-539ACAD0BB2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78871" y="6343955"/>
            <a:ext cx="2739181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8D4E6C4-6819-0DF7-D9C4-34177C161B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785216" y="6343954"/>
            <a:ext cx="22026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58998F3-C99E-11E5-BC33-937A455B2F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082179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71439377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1388700"/>
            <a:ext cx="3859262" cy="40835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0" y="1389134"/>
            <a:ext cx="6357117" cy="4083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E56440-14E3-7B9A-D161-08AB10B8DCA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8A7CF-81AE-0AC6-B47B-E2C1EA9D9AC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A578E8-BCF2-BF9D-84B5-AA93D14D0DF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53199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050111"/>
            <a:ext cx="3425026" cy="397710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00600" y="1050111"/>
            <a:ext cx="6705601" cy="49406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9C54C37D-3064-C3C9-078B-4FC8A705FC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81252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/>
                </a:solidFill>
              </a:defRPr>
            </a:lvl1pPr>
          </a:lstStyle>
          <a:p>
            <a:pPr algn="ctr"/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C277C0F5-D964-B2D1-0F39-EC17AB0741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51467721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8" y="685799"/>
            <a:ext cx="3276601" cy="5477257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1" y="685800"/>
            <a:ext cx="6858000" cy="5477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E77C0F-A50D-ABB1-D91B-F877E2E8297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E0A937-543E-BBB8-39DD-1E9A45291F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8C33EC-C7FC-72B4-C208-8BA6FD4B585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69774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0" y="687494"/>
            <a:ext cx="2618139" cy="2017614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7171" y="687492"/>
            <a:ext cx="7500648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5011" r="-15011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2983064"/>
            <a:ext cx="2625774" cy="318744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4A72B8-D6F1-AF2B-DF03-17FD2A737E2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CDF5D5-DF03-873F-A2DA-E5C0EF793F8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10C7DB-FD9D-21A6-66CB-087260FBAF7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945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5012268"/>
            <a:ext cx="3953296" cy="1127275"/>
          </a:xfrm>
        </p:spPr>
        <p:txBody>
          <a:bodyPr anchor="t"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85800"/>
            <a:ext cx="10827330" cy="394019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44691" b="-980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5012267"/>
            <a:ext cx="6350191" cy="115079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B2910-904E-268B-43B3-CAE9F2E4A0F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3FEBCC-AB7F-E034-5C1D-1AFF70FC780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1EE381-D50D-08D2-2D1B-9E61241A22B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4362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3953296" cy="1127275"/>
          </a:xfrm>
        </p:spPr>
        <p:txBody>
          <a:bodyPr anchor="t"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685800"/>
            <a:ext cx="6350191" cy="115079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212152"/>
            <a:ext cx="10827330" cy="394019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46364" b="-813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151189-9025-E7C1-B611-A7A2BD03B49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DEA616-DF83-AFFF-BC05-5AF6783B358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BF149-C859-79EF-0D12-15B124182A2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8644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9" y="687492"/>
            <a:ext cx="5662508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7494" y="687492"/>
            <a:ext cx="4516298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7969" r="-57969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1999" y="2997200"/>
            <a:ext cx="5662508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None/>
              <a:defRPr sz="1400"/>
            </a:lvl1pPr>
            <a:lvl2pPr marL="571500" indent="-342900">
              <a:buFont typeface="+mj-lt"/>
              <a:buNone/>
              <a:defRPr sz="1200"/>
            </a:lvl2pPr>
            <a:lvl3pPr marL="800100" indent="-342900">
              <a:buFont typeface="+mj-lt"/>
              <a:buNone/>
              <a:defRPr sz="1100"/>
            </a:lvl3pPr>
            <a:lvl4pPr marL="1028700" indent="-342900">
              <a:buFont typeface="+mj-lt"/>
              <a:buNone/>
              <a:defRPr sz="1050"/>
            </a:lvl4pPr>
            <a:lvl5pPr>
              <a:buFont typeface="+mj-lt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CB16A7-2B91-9487-82EB-D7D51219847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D7B84B-FBFC-D589-881E-D4EA9886A3F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F3CF0F-496C-B902-B8FD-2D816F5CB7A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6314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494" y="687492"/>
            <a:ext cx="6308414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7494" y="2997200"/>
            <a:ext cx="6308414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None/>
              <a:defRPr sz="1400"/>
            </a:lvl1pPr>
            <a:lvl2pPr marL="571500" indent="-342900">
              <a:buFont typeface="+mj-lt"/>
              <a:buNone/>
              <a:defRPr sz="1200"/>
            </a:lvl2pPr>
            <a:lvl3pPr marL="800100" indent="-342900">
              <a:buFont typeface="+mj-lt"/>
              <a:buNone/>
              <a:defRPr sz="1100"/>
            </a:lvl3pPr>
            <a:lvl4pPr marL="1028700" indent="-342900">
              <a:buFont typeface="+mj-lt"/>
              <a:buNone/>
              <a:defRPr sz="1050"/>
            </a:lvl4pPr>
            <a:lvl5pPr>
              <a:buFont typeface="+mj-lt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626407" y="687492"/>
            <a:ext cx="3878100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75737" r="-75737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FD054A-88D2-8AC5-BB55-C59F527695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85A21E-8763-2E88-7470-09E43DCB775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99C91-F0A3-3A11-A3D6-7F34DD79D69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28638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97EDD7B-DE6D-17E5-4381-530004EB8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522" y="687494"/>
            <a:ext cx="5662983" cy="104929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4EF6A8B1-A24E-F193-B77A-9876D6702F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78871" y="687492"/>
            <a:ext cx="4452410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9518" r="-59518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8676FB4F-B64E-DCC7-1309-42D58F28DB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841522" y="2053560"/>
            <a:ext cx="5671607" cy="411694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DF20DA-AED3-283F-9A9E-1F1BCED1D04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6F5FD8-373C-BC99-B74A-71C2F138E47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DC579E-F3C4-55B0-6D77-9FEBF71C56B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31629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97EDD7B-DE6D-17E5-4381-530004EB8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869" y="687494"/>
            <a:ext cx="6318225" cy="104929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8676FB4F-B64E-DCC7-1309-42D58F28DB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8871" y="2053560"/>
            <a:ext cx="6327847" cy="411694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4EF6A8B1-A24E-F193-B77A-9876D6702F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707542" y="687492"/>
            <a:ext cx="3805587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67197" r="-67197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8FC07B-DBB3-6713-7446-1CB062A1752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5CE356-8F45-9528-A1A3-57FFB6F123C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9DD9CF-D579-D07B-C24D-5A89B1A420D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69955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3880757"/>
            <a:ext cx="2978729" cy="2282300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732115"/>
            <a:ext cx="10827329" cy="27112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84535" b="-3999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3880758"/>
            <a:ext cx="7404607" cy="22823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E808D1-FDEB-C4DA-A78C-86E9E878FFA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DC3112-C844-AF9C-BD29-9F54BFB4BEA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53455F-03AC-59D9-5F32-49E6590DEC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27207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3443498" cy="233045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13267" y="685800"/>
            <a:ext cx="6892933" cy="233045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DB92F6E-55FC-C88B-734D-26D3B9923E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3636524"/>
            <a:ext cx="10827329" cy="2513999"/>
          </a:xfrm>
          <a:custGeom>
            <a:avLst/>
            <a:gdLst>
              <a:gd name="connsiteX0" fmla="*/ 0 w 12192000"/>
              <a:gd name="connsiteY0" fmla="*/ 0 h 3221477"/>
              <a:gd name="connsiteX1" fmla="*/ 12192000 w 12192000"/>
              <a:gd name="connsiteY1" fmla="*/ 0 h 3221477"/>
              <a:gd name="connsiteX2" fmla="*/ 12192000 w 12192000"/>
              <a:gd name="connsiteY2" fmla="*/ 3221477 h 3221477"/>
              <a:gd name="connsiteX3" fmla="*/ 0 w 12192000"/>
              <a:gd name="connsiteY3" fmla="*/ 3221477 h 3221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221477">
                <a:moveTo>
                  <a:pt x="0" y="0"/>
                </a:moveTo>
                <a:lnTo>
                  <a:pt x="12192000" y="0"/>
                </a:lnTo>
                <a:lnTo>
                  <a:pt x="12192000" y="3221477"/>
                </a:lnTo>
                <a:lnTo>
                  <a:pt x="0" y="3221477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94491" b="-49353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1176D-6F59-6E6F-1B64-88FAB9F6DCC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D15A84-35DF-61C1-E0CD-9C9F5E85A15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D8B36-4FE1-E52B-160B-145190055FA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7738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B949F66-F66B-FD13-D580-BAAF491A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1830774"/>
            <a:ext cx="6560129" cy="433228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8731" r="-8731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48599" y="1830773"/>
            <a:ext cx="3657601" cy="43322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9C74D3-4953-87AB-DEFD-DAE552B32F2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B4D3FF-FC3B-DF81-D68A-C24A7A51E7F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B1B140-6B27-A9E5-686F-E0A1260B131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7889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B949F66-F66B-FD13-D580-BAAF491A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1830774"/>
            <a:ext cx="5112329" cy="433228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5363" r="-25363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62821" y="1830773"/>
            <a:ext cx="5143379" cy="43322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4CDA6C-1820-A056-2B4A-240B4D831E4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93D0EB-A6DA-C46E-D18F-B61C44EF042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BB683A-634D-19CA-3758-07887799DC4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62765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4274130" cy="1269482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173850"/>
            <a:ext cx="4274130" cy="3963682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32473" r="-324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73333" y="685800"/>
            <a:ext cx="5932867" cy="54772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D79C85-F436-B8CC-25B1-1484A2E6D9E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0E5895-9C3C-E2ED-0696-017C51EB8F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110E32-BBC0-38C8-4A92-51464FFB2E4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39813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1763" y="687493"/>
            <a:ext cx="6724438" cy="14461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87492"/>
            <a:ext cx="3435929" cy="5483016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91918" r="-91918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83374" y="2419354"/>
            <a:ext cx="6714213" cy="374370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434C21-9AE9-F631-7C47-0FF6C59427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D4C698-492C-2FAD-95DB-969CC69A600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539C1F-4C6E-483B-915F-317EFA8BE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04349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75" y="687493"/>
            <a:ext cx="7379174" cy="14461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2419354"/>
            <a:ext cx="7367953" cy="374370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24022" y="687492"/>
            <a:ext cx="2789107" cy="5483016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24830" r="-124830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01B279-14F8-811B-68AF-FDEBF89CFB1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87AEB-2562-14F9-A50E-AD7A31F76AD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BBF552-6277-D4E7-9B98-D4080873F74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89035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B3EC321-CEEB-C816-CF10-03F0A527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4218" y="687493"/>
            <a:ext cx="7758911" cy="9889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7494" y="687492"/>
            <a:ext cx="2360507" cy="54830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56574" r="-156574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0F80EB41-3C35-A1B2-916F-477D2FDBA7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54218" y="1953528"/>
            <a:ext cx="7750288" cy="420952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734294-24E0-2032-5C49-55BAB969D42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22AC9E-77BC-1AD2-8EB8-923CDF4BBE0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2A8A83-D457-8B0A-7A32-F95024D8D58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57886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B3EC321-CEEB-C816-CF10-03F0A527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31" y="687493"/>
            <a:ext cx="8424453" cy="9889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0F80EB41-3C35-A1B2-916F-477D2FDBA7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1953528"/>
            <a:ext cx="8415090" cy="420952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769355" y="687492"/>
            <a:ext cx="1722308" cy="54830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33120" r="-233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63ABC3-6B6D-93A5-5D5C-31E2D53D3F4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FF304-5BE8-9322-A906-1705F80BA2A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E9EE94-4C42-847B-A24C-BB0C72B4D29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20761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2855064" cy="2972670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0" y="3942324"/>
            <a:ext cx="2855065" cy="2206578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8733" r="-1873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54267" y="687492"/>
            <a:ext cx="7348626" cy="54830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BD4A13-0539-3541-39AF-1B480EBA2F2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8ACC0E-954E-D09D-5796-336CDFE59B7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B00B6B-DAF9-BF70-8202-C26BBB5E743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14567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26CE28-2F47-41A4-DF25-8AEC2F9F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5027214"/>
            <a:ext cx="7620000" cy="1135842"/>
          </a:xfrm>
        </p:spPr>
        <p:txBody>
          <a:bodyPr anchor="t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57B16B5-93A5-3ACF-80AB-6B1967DD6DE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78872" y="2743201"/>
            <a:ext cx="5638800" cy="2284013"/>
          </a:xfrm>
        </p:spPr>
        <p:txBody>
          <a:bodyPr anchor="b"/>
          <a:lstStyle>
            <a:lvl1pPr marL="0" indent="0">
              <a:buNone/>
              <a:defRPr sz="13800"/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62670114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2600" y="4800600"/>
            <a:ext cx="5943600" cy="1388534"/>
          </a:xfrm>
        </p:spPr>
        <p:txBody>
          <a:bodyPr vert="horz" lIns="91440" tIns="45720" rIns="91440" bIns="45720" rtlCol="0" anchor="t">
            <a:normAutofit/>
          </a:bodyPr>
          <a:lstStyle>
            <a:lvl1pPr algn="r">
              <a:lnSpc>
                <a:spcPct val="110000"/>
              </a:lnSpc>
              <a:defRPr lang="en-US" sz="2000" dirty="0">
                <a:latin typeface="+mn-lt"/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1" y="1676400"/>
            <a:ext cx="5943600" cy="312420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lnSpc>
                <a:spcPct val="90000"/>
              </a:lnSpc>
              <a:buNone/>
              <a:defRPr lang="en-US" sz="13800" b="0" dirty="0">
                <a:latin typeface="+mj-lt"/>
              </a:defRPr>
            </a:lvl1pPr>
          </a:lstStyle>
          <a:p>
            <a:pPr marL="0" lvl="0" indent="0">
              <a:lnSpc>
                <a:spcPct val="90000"/>
              </a:lnSpc>
              <a:buNone/>
            </a:pPr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14291748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0804" y="4191001"/>
            <a:ext cx="8470392" cy="176253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defRPr lang="en-US" sz="2000" b="0" kern="1200" cap="all" spc="600" baseline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0804" y="694935"/>
            <a:ext cx="8470392" cy="3496065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38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003862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39147" y="1830774"/>
            <a:ext cx="9113707" cy="3196443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lang="en-US" sz="4000" b="0" cap="all" spc="600" baseline="0" dirty="0">
                <a:ea typeface="+mj-ea"/>
                <a:cs typeface="+mj-cs"/>
              </a:defRPr>
            </a:lvl1pPr>
            <a:lvl2pPr marL="228600" indent="0" algn="ctr">
              <a:lnSpc>
                <a:spcPct val="90000"/>
              </a:lnSpc>
              <a:buNone/>
              <a:defRPr lang="en-US" sz="2000" dirty="0"/>
            </a:lvl2pPr>
            <a:lvl3pPr marL="457200" indent="0" algn="ctr">
              <a:lnSpc>
                <a:spcPct val="90000"/>
              </a:lnSpc>
              <a:buNone/>
              <a:defRPr lang="en-US" sz="2000" dirty="0"/>
            </a:lvl3pPr>
            <a:lvl4pPr marL="685800" indent="0" algn="ctr">
              <a:lnSpc>
                <a:spcPct val="90000"/>
              </a:lnSpc>
              <a:buNone/>
              <a:defRPr lang="en-US" sz="2000" dirty="0"/>
            </a:lvl4pPr>
            <a:lvl5pPr marL="914400" indent="0" algn="ctr">
              <a:lnSpc>
                <a:spcPct val="90000"/>
              </a:lnSpc>
              <a:buNone/>
              <a:defRPr lang="en-US" sz="2000" dirty="0"/>
            </a:lvl5pPr>
          </a:lstStyle>
          <a:p>
            <a:pPr lvl="0">
              <a:spcBef>
                <a:spcPct val="0"/>
              </a:spcBef>
              <a:buNone/>
            </a:pPr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3687360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1" y="1325691"/>
            <a:ext cx="7169728" cy="483736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7901313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A9D377F-07AE-65AF-821F-A5C0F12804B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1" y="720332"/>
            <a:ext cx="6702552" cy="43068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41688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05400" y="5440680"/>
            <a:ext cx="6400800" cy="640080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105400" y="1600200"/>
            <a:ext cx="6400800" cy="3332480"/>
          </a:xfrm>
        </p:spPr>
        <p:txBody>
          <a:bodyPr anchor="b">
            <a:normAutofit/>
          </a:bodyPr>
          <a:lstStyle>
            <a:lvl1pPr marL="164592" indent="-164592" algn="r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91048639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A93739-F149-35A6-ADA9-A0193DD6D4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8872" y="5440354"/>
            <a:ext cx="5102352" cy="669472"/>
          </a:xfrm>
        </p:spPr>
        <p:txBody>
          <a:bodyPr anchor="ctr"/>
          <a:lstStyle>
            <a:lvl1pPr>
              <a:lnSpc>
                <a:spcPct val="120000"/>
              </a:lnSpc>
              <a:defRPr sz="1600" spc="0" baseline="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2" y="914400"/>
            <a:ext cx="5102352" cy="4206240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482489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943EF64-B72A-842D-443E-85E51FB9C0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5600" y="4602480"/>
            <a:ext cx="6400800" cy="640080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0648D1EC-4439-0A29-775B-BBF446B5FEC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6850" y="1143000"/>
            <a:ext cx="9258300" cy="2951480"/>
          </a:xfrm>
        </p:spPr>
        <p:txBody>
          <a:bodyPr anchor="b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97096009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C948E0A-DAAD-770F-21DF-99504CDB6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94932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86122" y="2057399"/>
            <a:ext cx="5140007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5872" y="2057399"/>
            <a:ext cx="5140328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EA833E-541C-85C6-BF1E-EC605C8F4B39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4C70C3-D6A0-EE88-649F-33534359824B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795649-E940-A4B1-5901-B56C3AF3CD31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2419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1B7E0276-8109-589D-7633-DD4218D7A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0" y="694932"/>
            <a:ext cx="10827329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8870" y="1954766"/>
            <a:ext cx="514741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5774" y="1954766"/>
            <a:ext cx="514191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68456CB-E141-4FD9-87C3-ECEBF8A7D9A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80459" y="2788468"/>
            <a:ext cx="5145670" cy="33884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48C7E4C7-BE12-E106-3871-9FD922E346B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5871" y="2788468"/>
            <a:ext cx="5140177" cy="33884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60D6F2-E303-8711-DD86-38797649A730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3E9AFB-293B-FDFA-726C-92E53E70E9AF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AF8AA-F8D4-60EA-F11A-6775234BA521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29656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5A025B8-8BA0-89AA-4360-51FBAF2B2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94932"/>
            <a:ext cx="10827328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C59BD1-7576-196A-D571-FD57E7190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84E8B1-4F38-9B1B-6424-6BC2452D4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04E196-21CE-CE9F-7563-03912CCB4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83924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B9ECF3-58F8-D0BC-147E-E4CFB4923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39631-83CC-B848-B327-B33DAF5AF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070C40-BA47-C8B9-46F3-E3616FAC2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78862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962398" cy="1616185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1" y="2590800"/>
            <a:ext cx="3962399" cy="357225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685800"/>
            <a:ext cx="6371491" cy="546812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5620653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4242643" cy="1624931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0679" y="2826137"/>
            <a:ext cx="4230787" cy="3336920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340483" y="698756"/>
            <a:ext cx="6165717" cy="5442639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8837" r="-28837"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32774805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5417129" cy="1819664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8871" y="3276599"/>
            <a:ext cx="10827329" cy="2886457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79F71-BB04-AC80-5A43-4718DF5050B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C1D9A8-162F-30DE-21D0-F531C2AC38B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903FBD-DD44-33D2-4C38-3C6BF9FB5E0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93459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706305"/>
            <a:ext cx="6370507" cy="1842020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2701660"/>
            <a:ext cx="6370507" cy="232555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9DDBCCE-CCAB-448A-1E13-595ADE9E2A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81252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/>
                </a:solidFill>
              </a:defRPr>
            </a:lvl1pPr>
          </a:lstStyle>
          <a:p>
            <a:pPr algn="ctr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2C093BF-07F3-517D-599F-4A80C3D441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95920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40.xml"/><Relationship Id="rId18" Type="http://schemas.openxmlformats.org/officeDocument/2006/relationships/slideLayout" Target="../slideLayouts/slideLayout45.xml"/><Relationship Id="rId26" Type="http://schemas.openxmlformats.org/officeDocument/2006/relationships/slideLayout" Target="../slideLayouts/slideLayout53.xml"/><Relationship Id="rId39" Type="http://schemas.openxmlformats.org/officeDocument/2006/relationships/slideLayout" Target="../slideLayouts/slideLayout66.xml"/><Relationship Id="rId21" Type="http://schemas.openxmlformats.org/officeDocument/2006/relationships/slideLayout" Target="../slideLayouts/slideLayout48.xml"/><Relationship Id="rId34" Type="http://schemas.openxmlformats.org/officeDocument/2006/relationships/slideLayout" Target="../slideLayouts/slideLayout61.xml"/><Relationship Id="rId42" Type="http://schemas.openxmlformats.org/officeDocument/2006/relationships/slideLayout" Target="../slideLayouts/slideLayout69.xml"/><Relationship Id="rId47" Type="http://schemas.openxmlformats.org/officeDocument/2006/relationships/slideLayout" Target="../slideLayouts/slideLayout74.xml"/><Relationship Id="rId50" Type="http://schemas.openxmlformats.org/officeDocument/2006/relationships/slideLayout" Target="../slideLayouts/slideLayout77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6" Type="http://schemas.openxmlformats.org/officeDocument/2006/relationships/slideLayout" Target="../slideLayouts/slideLayout43.xml"/><Relationship Id="rId29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38.xml"/><Relationship Id="rId24" Type="http://schemas.openxmlformats.org/officeDocument/2006/relationships/slideLayout" Target="../slideLayouts/slideLayout51.xml"/><Relationship Id="rId32" Type="http://schemas.openxmlformats.org/officeDocument/2006/relationships/slideLayout" Target="../slideLayouts/slideLayout59.xml"/><Relationship Id="rId37" Type="http://schemas.openxmlformats.org/officeDocument/2006/relationships/slideLayout" Target="../slideLayouts/slideLayout64.xml"/><Relationship Id="rId40" Type="http://schemas.openxmlformats.org/officeDocument/2006/relationships/slideLayout" Target="../slideLayouts/slideLayout67.xml"/><Relationship Id="rId45" Type="http://schemas.openxmlformats.org/officeDocument/2006/relationships/slideLayout" Target="../slideLayouts/slideLayout72.xml"/><Relationship Id="rId53" Type="http://schemas.openxmlformats.org/officeDocument/2006/relationships/theme" Target="../theme/theme2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19" Type="http://schemas.openxmlformats.org/officeDocument/2006/relationships/slideLayout" Target="../slideLayouts/slideLayout46.xml"/><Relationship Id="rId31" Type="http://schemas.openxmlformats.org/officeDocument/2006/relationships/slideLayout" Target="../slideLayouts/slideLayout58.xml"/><Relationship Id="rId44" Type="http://schemas.openxmlformats.org/officeDocument/2006/relationships/slideLayout" Target="../slideLayouts/slideLayout71.xml"/><Relationship Id="rId52" Type="http://schemas.openxmlformats.org/officeDocument/2006/relationships/slideLayout" Target="../slideLayouts/slideLayout79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slideLayout" Target="../slideLayouts/slideLayout41.xml"/><Relationship Id="rId22" Type="http://schemas.openxmlformats.org/officeDocument/2006/relationships/slideLayout" Target="../slideLayouts/slideLayout49.xml"/><Relationship Id="rId27" Type="http://schemas.openxmlformats.org/officeDocument/2006/relationships/slideLayout" Target="../slideLayouts/slideLayout54.xml"/><Relationship Id="rId30" Type="http://schemas.openxmlformats.org/officeDocument/2006/relationships/slideLayout" Target="../slideLayouts/slideLayout57.xml"/><Relationship Id="rId35" Type="http://schemas.openxmlformats.org/officeDocument/2006/relationships/slideLayout" Target="../slideLayouts/slideLayout62.xml"/><Relationship Id="rId43" Type="http://schemas.openxmlformats.org/officeDocument/2006/relationships/slideLayout" Target="../slideLayouts/slideLayout70.xml"/><Relationship Id="rId48" Type="http://schemas.openxmlformats.org/officeDocument/2006/relationships/slideLayout" Target="../slideLayouts/slideLayout75.xml"/><Relationship Id="rId8" Type="http://schemas.openxmlformats.org/officeDocument/2006/relationships/slideLayout" Target="../slideLayouts/slideLayout35.xml"/><Relationship Id="rId51" Type="http://schemas.openxmlformats.org/officeDocument/2006/relationships/slideLayout" Target="../slideLayouts/slideLayout78.xml"/><Relationship Id="rId3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9.xml"/><Relationship Id="rId17" Type="http://schemas.openxmlformats.org/officeDocument/2006/relationships/slideLayout" Target="../slideLayouts/slideLayout44.xml"/><Relationship Id="rId25" Type="http://schemas.openxmlformats.org/officeDocument/2006/relationships/slideLayout" Target="../slideLayouts/slideLayout52.xml"/><Relationship Id="rId33" Type="http://schemas.openxmlformats.org/officeDocument/2006/relationships/slideLayout" Target="../slideLayouts/slideLayout60.xml"/><Relationship Id="rId38" Type="http://schemas.openxmlformats.org/officeDocument/2006/relationships/slideLayout" Target="../slideLayouts/slideLayout65.xml"/><Relationship Id="rId46" Type="http://schemas.openxmlformats.org/officeDocument/2006/relationships/slideLayout" Target="../slideLayouts/slideLayout73.xml"/><Relationship Id="rId20" Type="http://schemas.openxmlformats.org/officeDocument/2006/relationships/slideLayout" Target="../slideLayouts/slideLayout47.xml"/><Relationship Id="rId41" Type="http://schemas.openxmlformats.org/officeDocument/2006/relationships/slideLayout" Target="../slideLayouts/slideLayout68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5" Type="http://schemas.openxmlformats.org/officeDocument/2006/relationships/slideLayout" Target="../slideLayouts/slideLayout42.xml"/><Relationship Id="rId23" Type="http://schemas.openxmlformats.org/officeDocument/2006/relationships/slideLayout" Target="../slideLayouts/slideLayout50.xml"/><Relationship Id="rId28" Type="http://schemas.openxmlformats.org/officeDocument/2006/relationships/slideLayout" Target="../slideLayouts/slideLayout55.xml"/><Relationship Id="rId36" Type="http://schemas.openxmlformats.org/officeDocument/2006/relationships/slideLayout" Target="../slideLayouts/slideLayout63.xml"/><Relationship Id="rId49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4792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7" r:id="rId1"/>
    <p:sldLayoutId id="2147484108" r:id="rId2"/>
    <p:sldLayoutId id="2147484109" r:id="rId3"/>
    <p:sldLayoutId id="2147484110" r:id="rId4"/>
    <p:sldLayoutId id="2147484111" r:id="rId5"/>
    <p:sldLayoutId id="2147484112" r:id="rId6"/>
    <p:sldLayoutId id="2147484113" r:id="rId7"/>
    <p:sldLayoutId id="2147484114" r:id="rId8"/>
    <p:sldLayoutId id="2147484115" r:id="rId9"/>
    <p:sldLayoutId id="2147484116" r:id="rId10"/>
    <p:sldLayoutId id="2147484117" r:id="rId11"/>
    <p:sldLayoutId id="2147484118" r:id="rId12"/>
    <p:sldLayoutId id="2147484119" r:id="rId13"/>
    <p:sldLayoutId id="2147484120" r:id="rId14"/>
    <p:sldLayoutId id="2147484121" r:id="rId15"/>
    <p:sldLayoutId id="2147484122" r:id="rId16"/>
    <p:sldLayoutId id="2147484123" r:id="rId17"/>
    <p:sldLayoutId id="2147484124" r:id="rId18"/>
    <p:sldLayoutId id="2147484125" r:id="rId19"/>
    <p:sldLayoutId id="2147484126" r:id="rId20"/>
    <p:sldLayoutId id="2147484127" r:id="rId21"/>
    <p:sldLayoutId id="2147484128" r:id="rId22"/>
    <p:sldLayoutId id="2147484129" r:id="rId23"/>
    <p:sldLayoutId id="2147484130" r:id="rId24"/>
    <p:sldLayoutId id="2147484131" r:id="rId25"/>
    <p:sldLayoutId id="2147484132" r:id="rId26"/>
    <p:sldLayoutId id="2147484133" r:id="rId27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94938"/>
            <a:ext cx="10825637" cy="7920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8872" y="1676400"/>
            <a:ext cx="10825636" cy="4486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10" hidden="1">
            <a:extLst>
              <a:ext uri="{FF2B5EF4-FFF2-40B4-BE49-F238E27FC236}">
                <a16:creationId xmlns:a16="http://schemas.microsoft.com/office/drawing/2014/main" id="{D7982C74-1A7B-1EF6-C767-EC1102B8BC05}"/>
              </a:ext>
            </a:extLst>
          </p:cNvPr>
          <p:cNvSpPr/>
          <p:nvPr/>
        </p:nvSpPr>
        <p:spPr>
          <a:xfrm>
            <a:off x="11504507" y="0"/>
            <a:ext cx="687493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 hidden="1">
            <a:extLst>
              <a:ext uri="{FF2B5EF4-FFF2-40B4-BE49-F238E27FC236}">
                <a16:creationId xmlns:a16="http://schemas.microsoft.com/office/drawing/2014/main" id="{1C58F15E-3B29-FA0D-33D1-930904DB63AC}"/>
              </a:ext>
            </a:extLst>
          </p:cNvPr>
          <p:cNvSpPr/>
          <p:nvPr userDrawn="1"/>
        </p:nvSpPr>
        <p:spPr>
          <a:xfrm>
            <a:off x="11504507" y="0"/>
            <a:ext cx="687493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CACE51C6-D285-36B9-E05D-34304BF866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53C65791-CE33-6F98-64A9-9C6803567D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8871" y="6343955"/>
            <a:ext cx="27391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9C4E2BDE-BF41-53AE-AAF9-E1E0BE6AB8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14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12" r:id="rId1"/>
    <p:sldLayoutId id="2147484013" r:id="rId2"/>
    <p:sldLayoutId id="2147484014" r:id="rId3"/>
    <p:sldLayoutId id="2147484015" r:id="rId4"/>
    <p:sldLayoutId id="2147484016" r:id="rId5"/>
    <p:sldLayoutId id="2147484017" r:id="rId6"/>
    <p:sldLayoutId id="2147484018" r:id="rId7"/>
    <p:sldLayoutId id="2147484019" r:id="rId8"/>
    <p:sldLayoutId id="2147484020" r:id="rId9"/>
    <p:sldLayoutId id="2147484021" r:id="rId10"/>
    <p:sldLayoutId id="2147484022" r:id="rId11"/>
    <p:sldLayoutId id="2147484023" r:id="rId12"/>
    <p:sldLayoutId id="2147484024" r:id="rId13"/>
    <p:sldLayoutId id="2147484025" r:id="rId14"/>
    <p:sldLayoutId id="2147484026" r:id="rId15"/>
    <p:sldLayoutId id="2147484027" r:id="rId16"/>
    <p:sldLayoutId id="2147484028" r:id="rId17"/>
    <p:sldLayoutId id="2147484029" r:id="rId18"/>
    <p:sldLayoutId id="2147484030" r:id="rId19"/>
    <p:sldLayoutId id="2147484031" r:id="rId20"/>
    <p:sldLayoutId id="2147484032" r:id="rId21"/>
    <p:sldLayoutId id="2147484033" r:id="rId22"/>
    <p:sldLayoutId id="2147484034" r:id="rId23"/>
    <p:sldLayoutId id="2147484035" r:id="rId24"/>
    <p:sldLayoutId id="2147484036" r:id="rId25"/>
    <p:sldLayoutId id="2147484037" r:id="rId26"/>
    <p:sldLayoutId id="2147484038" r:id="rId27"/>
    <p:sldLayoutId id="2147484039" r:id="rId28"/>
    <p:sldLayoutId id="2147484040" r:id="rId29"/>
    <p:sldLayoutId id="2147484041" r:id="rId30"/>
    <p:sldLayoutId id="2147484042" r:id="rId31"/>
    <p:sldLayoutId id="2147484043" r:id="rId32"/>
    <p:sldLayoutId id="2147484044" r:id="rId33"/>
    <p:sldLayoutId id="2147484045" r:id="rId34"/>
    <p:sldLayoutId id="2147484046" r:id="rId35"/>
    <p:sldLayoutId id="2147484047" r:id="rId36"/>
    <p:sldLayoutId id="2147484048" r:id="rId37"/>
    <p:sldLayoutId id="2147484049" r:id="rId38"/>
    <p:sldLayoutId id="2147484050" r:id="rId39"/>
    <p:sldLayoutId id="2147484051" r:id="rId40"/>
    <p:sldLayoutId id="2147484052" r:id="rId41"/>
    <p:sldLayoutId id="2147484053" r:id="rId42"/>
    <p:sldLayoutId id="2147484054" r:id="rId43"/>
    <p:sldLayoutId id="2147484055" r:id="rId44"/>
    <p:sldLayoutId id="2147484056" r:id="rId45"/>
    <p:sldLayoutId id="2147484057" r:id="rId46"/>
    <p:sldLayoutId id="2147484058" r:id="rId47"/>
    <p:sldLayoutId id="2147484059" r:id="rId48"/>
    <p:sldLayoutId id="2147484060" r:id="rId49"/>
    <p:sldLayoutId id="2147484061" r:id="rId50"/>
    <p:sldLayoutId id="2147484062" r:id="rId51"/>
    <p:sldLayoutId id="2147484063" r:id="rId52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0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7" orient="horz" pos="2160" userDrawn="1">
          <p15:clr>
            <a:srgbClr val="F26B43"/>
          </p15:clr>
        </p15:guide>
        <p15:guide id="28" pos="3840" userDrawn="1">
          <p15:clr>
            <a:srgbClr val="F26B43"/>
          </p15:clr>
        </p15:guide>
        <p15:guide id="29" pos="7296" userDrawn="1">
          <p15:clr>
            <a:srgbClr val="F26B43"/>
          </p15:clr>
        </p15:guide>
        <p15:guide id="30" pos="3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872FD-7E92-C3C8-5956-A6C415482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D8319D33-1EDC-2FD6-1393-613ECEB012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8152" y="4722350"/>
            <a:ext cx="5891134" cy="654839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  <a:cs typeface="Arial"/>
              </a:rPr>
              <a:t>Ikrah Tahir 2522236 </a:t>
            </a:r>
          </a:p>
          <a:p>
            <a:r>
              <a:rPr lang="en-US">
                <a:latin typeface="Arial"/>
                <a:cs typeface="Arial"/>
              </a:rPr>
              <a:t>Alice Clayton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01FB9CD-CBF7-C634-8B2F-5E2490FDF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7155" y="1712344"/>
            <a:ext cx="5719313" cy="1870494"/>
          </a:xfrm>
        </p:spPr>
        <p:txBody>
          <a:bodyPr>
            <a:normAutofit/>
          </a:bodyPr>
          <a:lstStyle/>
          <a:p>
            <a:r>
              <a:rPr lang="en-US" sz="2800" b="1">
                <a:latin typeface="Arial"/>
                <a:cs typeface="Arial"/>
              </a:rPr>
              <a:t>Psychology in Health and Social Care- LCHS4010</a:t>
            </a:r>
          </a:p>
        </p:txBody>
      </p:sp>
    </p:spTree>
    <p:extLst>
      <p:ext uri="{BB962C8B-B14F-4D97-AF65-F5344CB8AC3E}">
        <p14:creationId xmlns:p14="http://schemas.microsoft.com/office/powerpoint/2010/main" val="2329614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C018C469-C490-41DF-CEF2-27534C896C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1" y="495407"/>
            <a:ext cx="6940681" cy="985518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latin typeface="Arial Nova"/>
              </a:rPr>
              <a:t>Shonas Situation</a:t>
            </a:r>
            <a:endParaRPr lang="en-US" sz="2800" b="1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7574D1-43A6-6BCA-E10C-3A4C2A63E0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048" y="2182124"/>
            <a:ext cx="2573187" cy="14585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28DB992-4424-9FB6-A1B0-FAB7CD1DEE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7140" y="2182124"/>
            <a:ext cx="2435344" cy="14585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1C6E405-F3F9-496C-E309-7F8FC434C1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5293" y="2177901"/>
            <a:ext cx="2343150" cy="14382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8DC80A8-F957-7F03-F8D4-81D9881F1E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5142" y="2177901"/>
            <a:ext cx="2343150" cy="14382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9A3B29-8F1A-EA4E-D64E-130EE7659D09}"/>
              </a:ext>
            </a:extLst>
          </p:cNvPr>
          <p:cNvSpPr txBox="1"/>
          <p:nvPr/>
        </p:nvSpPr>
        <p:spPr>
          <a:xfrm>
            <a:off x="1276133" y="3998439"/>
            <a:ext cx="9008533" cy="24468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Difficulty  engaging in </a:t>
            </a:r>
            <a:r>
              <a:rPr lang="en-GB"/>
              <a:t>group play 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Needs emotional, social, cognitive and physical su</a:t>
            </a:r>
            <a:r>
              <a:rPr lang="en-GB"/>
              <a:t>pport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/>
              <a:t>Practioners</a:t>
            </a:r>
            <a:r>
              <a:rPr lang="en-GB" dirty="0"/>
              <a:t> should observe her behaviour </a:t>
            </a:r>
            <a:r>
              <a:rPr lang="en-GB" dirty="0" err="1"/>
              <a:t>rathher</a:t>
            </a:r>
            <a:r>
              <a:rPr lang="en-GB" dirty="0"/>
              <a:t> than label or </a:t>
            </a:r>
            <a:r>
              <a:rPr lang="en-GB" dirty="0" err="1"/>
              <a:t>diagniose</a:t>
            </a:r>
            <a:r>
              <a:rPr lang="en-GB" dirty="0"/>
              <a:t> it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The aim is to build safety,  trust and opportunities for explor</a:t>
            </a:r>
            <a:r>
              <a:rPr lang="en-GB"/>
              <a:t>ation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405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A6C1A-C7A5-4843-DDD5-456CCB3E5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000" b="1">
                <a:latin typeface="Arial Nova"/>
                <a:ea typeface="+mj-lt"/>
                <a:cs typeface="+mj-lt"/>
              </a:rPr>
              <a:t>Bowlby's</a:t>
            </a:r>
            <a:r>
              <a:rPr lang="en-GB" sz="2000" b="1" dirty="0">
                <a:latin typeface="Arial Nova"/>
                <a:ea typeface="+mj-lt"/>
                <a:cs typeface="+mj-lt"/>
              </a:rPr>
              <a:t> Attachment Theory </a:t>
            </a:r>
            <a:endParaRPr lang="en-US" sz="2000" b="1">
              <a:latin typeface="Arial Nov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8BFEBB-5CD1-268A-2911-48EDE368BB1E}"/>
              </a:ext>
            </a:extLst>
          </p:cNvPr>
          <p:cNvSpPr txBox="1"/>
          <p:nvPr/>
        </p:nvSpPr>
        <p:spPr>
          <a:xfrm>
            <a:off x="517585" y="2307567"/>
            <a:ext cx="10639245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1400">
                <a:latin typeface="Arial Nova"/>
              </a:rPr>
              <a:t>Bowlby</a:t>
            </a:r>
            <a:r>
              <a:rPr lang="en-US" sz="1400" dirty="0">
                <a:latin typeface="Arial Nova"/>
              </a:rPr>
              <a:t> proposed that children are biologically prepared to form close emotional bonds with caregivers. Attachment supports protection, emotional regulation and survival. A trusted caregiver can act as a secure base from which the child explores the environment. Separation from an attachment figure can lead to distress, especially when the child does not yet feel secure in a new setting. 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0553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BB711-685B-6C48-393C-C41C30B0C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>
                <a:latin typeface="Arial"/>
                <a:cs typeface="Arial"/>
              </a:rPr>
              <a:t>Key concepts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9318432-770A-6585-EDD6-CCCCC6D487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2473" y="351761"/>
            <a:ext cx="3646996" cy="27169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8A38BA-AE98-A8D3-46EA-6AD4E8E9AF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295" y="3750965"/>
            <a:ext cx="3575109" cy="24903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E76FFCC-F5A2-E997-139B-3BE89D3FA7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1616" y="185380"/>
            <a:ext cx="3704505" cy="25334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4344F6-76F9-DFDA-F609-26674C7F55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5918" y="3981002"/>
            <a:ext cx="3977675" cy="23178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A92D10C-1679-9AE4-E17D-E6D8482CDB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5159" y="2481532"/>
            <a:ext cx="3696059" cy="2541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79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662FA-7DC8-5F57-C014-E562FA96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 dirty="0">
                <a:latin typeface="Arial Nova"/>
              </a:rPr>
              <a:t>Applying the </a:t>
            </a:r>
            <a:r>
              <a:rPr lang="en-GB" sz="3200" b="1">
                <a:latin typeface="Arial Nova"/>
              </a:rPr>
              <a:t>theory to Shona</a:t>
            </a:r>
            <a:endParaRPr lang="en-GB" sz="3200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73DA1-A1BB-B4E5-BD97-5891C72D31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ea typeface="Calibri"/>
                <a:cs typeface="Arial"/>
              </a:rPr>
              <a:t>Her anxiety may reflect the stress of </a:t>
            </a:r>
            <a:r>
              <a:rPr lang="en-GB">
                <a:latin typeface="Arial"/>
                <a:ea typeface="Calibri"/>
                <a:cs typeface="Arial"/>
              </a:rPr>
              <a:t>separation</a:t>
            </a:r>
            <a:r>
              <a:rPr lang="en-GB" dirty="0">
                <a:latin typeface="Arial"/>
                <a:ea typeface="Calibri"/>
                <a:cs typeface="Arial"/>
              </a:rPr>
              <a:t> from familiar attachment figures </a:t>
            </a:r>
            <a:endParaRPr lang="en-US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ea typeface="Calibri"/>
                <a:cs typeface="Arial"/>
              </a:rPr>
              <a:t>A new nursey environment may feel unpredictable to her </a:t>
            </a:r>
            <a:r>
              <a:rPr lang="en-GB" dirty="0" err="1">
                <a:latin typeface="Arial"/>
                <a:ea typeface="Calibri"/>
                <a:cs typeface="Arial"/>
              </a:rPr>
              <a:t>untill</a:t>
            </a:r>
            <a:r>
              <a:rPr lang="en-GB" dirty="0">
                <a:latin typeface="Arial"/>
                <a:ea typeface="Calibri"/>
                <a:cs typeface="Arial"/>
              </a:rPr>
              <a:t> she develops trust and secure relationships with the </a:t>
            </a:r>
            <a:r>
              <a:rPr lang="en-GB" dirty="0" err="1">
                <a:latin typeface="Arial"/>
                <a:ea typeface="Calibri"/>
                <a:cs typeface="Arial"/>
              </a:rPr>
              <a:t>practioniors</a:t>
            </a:r>
            <a:r>
              <a:rPr lang="en-GB" dirty="0">
                <a:latin typeface="Arial"/>
                <a:ea typeface="Calibri"/>
                <a:cs typeface="Arial"/>
              </a:rPr>
              <a:t> 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ea typeface="Calibri"/>
                <a:cs typeface="Arial"/>
              </a:rPr>
              <a:t>Limited </a:t>
            </a:r>
            <a:r>
              <a:rPr lang="en-GB">
                <a:latin typeface="Arial"/>
                <a:ea typeface="Calibri"/>
                <a:cs typeface="Arial"/>
              </a:rPr>
              <a:t>verbal</a:t>
            </a:r>
            <a:r>
              <a:rPr lang="en-GB" dirty="0">
                <a:latin typeface="Arial"/>
                <a:ea typeface="Calibri"/>
                <a:cs typeface="Arial"/>
              </a:rPr>
              <a:t> </a:t>
            </a:r>
            <a:r>
              <a:rPr lang="en-GB">
                <a:latin typeface="Arial"/>
                <a:ea typeface="Calibri"/>
                <a:cs typeface="Arial"/>
              </a:rPr>
              <a:t>communication may make it harder for her to express fear, her needs or her internal feelings.</a:t>
            </a:r>
            <a:endParaRPr lang="en-GB" dirty="0">
              <a:latin typeface="Arial"/>
              <a:ea typeface="Calibri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ea typeface="Calibri"/>
                <a:cs typeface="Arial"/>
              </a:rPr>
              <a:t>Avoiding group play may be a way of her </a:t>
            </a:r>
            <a:r>
              <a:rPr lang="en-GB">
                <a:latin typeface="Arial"/>
                <a:ea typeface="Calibri"/>
                <a:cs typeface="Arial"/>
              </a:rPr>
              <a:t>staying</a:t>
            </a:r>
            <a:r>
              <a:rPr lang="en-GB" dirty="0">
                <a:latin typeface="Arial"/>
                <a:ea typeface="Calibri"/>
                <a:cs typeface="Arial"/>
              </a:rPr>
              <a:t> close to what feels like safe rather than evidence that she does not want relationsh</a:t>
            </a:r>
            <a:r>
              <a:rPr lang="en-GB">
                <a:latin typeface="Arial"/>
                <a:ea typeface="Calibri"/>
                <a:cs typeface="Arial"/>
              </a:rPr>
              <a:t>ips </a:t>
            </a:r>
            <a:endParaRPr lang="en-GB" dirty="0">
              <a:latin typeface="Arial"/>
              <a:ea typeface="Calibri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ea typeface="Calibri"/>
                <a:cs typeface="Arial"/>
              </a:rPr>
              <a:t>A consistent </a:t>
            </a:r>
            <a:r>
              <a:rPr lang="en-GB" dirty="0" err="1">
                <a:latin typeface="Arial"/>
                <a:ea typeface="Calibri"/>
                <a:cs typeface="Arial"/>
              </a:rPr>
              <a:t>practioner</a:t>
            </a:r>
            <a:r>
              <a:rPr lang="en-GB" dirty="0">
                <a:latin typeface="Arial"/>
                <a:ea typeface="Calibri"/>
                <a:cs typeface="Arial"/>
              </a:rPr>
              <a:t> can gradually become a trusted secondary attachment figure for Shonas secure base</a:t>
            </a:r>
          </a:p>
          <a:p>
            <a:pPr marL="285750" indent="-285750">
              <a:lnSpc>
                <a:spcPct val="150000"/>
              </a:lnSpc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  <a:p>
            <a:pPr marL="285750" indent="-285750">
              <a:buChar char="•"/>
            </a:pPr>
            <a:endParaRPr lang="en-GB" dirty="0">
              <a:latin typeface="Arial Nova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19213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C466D-C5AB-D66F-6A00-E93B3CB87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 dirty="0">
                <a:latin typeface="Arial"/>
                <a:cs typeface="Arial"/>
              </a:rPr>
              <a:t>Prac</a:t>
            </a:r>
            <a:r>
              <a:rPr lang="en-GB" sz="3200" b="1">
                <a:latin typeface="Arial"/>
                <a:cs typeface="Arial"/>
              </a:rPr>
              <a:t>tical nursery strategies</a:t>
            </a:r>
            <a:endParaRPr lang="en-US" b="1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87511F-7E7D-918C-CD27-8E4798837CCA}"/>
              </a:ext>
            </a:extLst>
          </p:cNvPr>
          <p:cNvSpPr/>
          <p:nvPr/>
        </p:nvSpPr>
        <p:spPr>
          <a:xfrm>
            <a:off x="731520" y="1882987"/>
            <a:ext cx="3291840" cy="188298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Consistent Key Person</a:t>
            </a:r>
            <a:endParaRPr lang="en-US" sz="1400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Use one familiar </a:t>
            </a:r>
            <a:r>
              <a:rPr lang="en-GB" sz="1400" dirty="0" err="1">
                <a:solidFill>
                  <a:schemeClr val="tx1"/>
                </a:solidFill>
                <a:latin typeface="Arial"/>
                <a:cs typeface="Arial"/>
              </a:rPr>
              <a:t>practionior</a:t>
            </a: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 where possible 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F07EEE2-C300-1122-0B39-0A0064B5BC78}"/>
              </a:ext>
            </a:extLst>
          </p:cNvPr>
          <p:cNvSpPr/>
          <p:nvPr/>
        </p:nvSpPr>
        <p:spPr>
          <a:xfrm>
            <a:off x="4700693" y="1878834"/>
            <a:ext cx="2920839" cy="188298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Predictable routines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Use visual schedules and 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clear transition pace</a:t>
            </a:r>
            <a:endParaRPr lang="en-GB"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71398C4-EF51-91F7-7A8A-557FF6A5F46C}"/>
              </a:ext>
            </a:extLst>
          </p:cNvPr>
          <p:cNvSpPr/>
          <p:nvPr/>
        </p:nvSpPr>
        <p:spPr>
          <a:xfrm>
            <a:off x="8309346" y="1876341"/>
            <a:ext cx="3318933" cy="19507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Arial"/>
                <a:cs typeface="Arial"/>
              </a:rPr>
              <a:t>Warm, Responsi</a:t>
            </a:r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ve care</a:t>
            </a:r>
            <a:endParaRPr lang="en-GB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Acknowledge Shonas</a:t>
            </a: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 feelings and emotions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39FE6A-ED12-35C0-7EFA-39081683FBBB}"/>
              </a:ext>
            </a:extLst>
          </p:cNvPr>
          <p:cNvSpPr/>
          <p:nvPr/>
        </p:nvSpPr>
        <p:spPr>
          <a:xfrm>
            <a:off x="721552" y="4380814"/>
            <a:ext cx="3284108" cy="201238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Arial"/>
                <a:cs typeface="Arial"/>
              </a:rPr>
              <a:t>Gradual </a:t>
            </a:r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Separation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  <a:latin typeface="Arial"/>
                <a:cs typeface="Arial"/>
              </a:rPr>
              <a:t>Work with carers on a gradual </a:t>
            </a:r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setting in plan </a:t>
            </a:r>
            <a:endParaRPr lang="en-GB" sz="1400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A7B938-CCF6-9019-C14D-854336B70AD8}"/>
              </a:ext>
            </a:extLst>
          </p:cNvPr>
          <p:cNvSpPr/>
          <p:nvPr/>
        </p:nvSpPr>
        <p:spPr>
          <a:xfrm>
            <a:off x="4817629" y="4384967"/>
            <a:ext cx="3012344" cy="20109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Comfort Objects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Allow an appropriate familiar item from home </a:t>
            </a:r>
            <a:r>
              <a:rPr lang="en-GB" sz="1400" dirty="0" err="1">
                <a:solidFill>
                  <a:schemeClr val="tx1"/>
                </a:solidFill>
                <a:latin typeface="Arial"/>
                <a:cs typeface="Arial"/>
              </a:rPr>
              <a:t>eg.</a:t>
            </a: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 Favourite toy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3C5515-60A8-8540-53CF-B1F7317D8991}"/>
              </a:ext>
            </a:extLst>
          </p:cNvPr>
          <p:cNvSpPr/>
          <p:nvPr/>
        </p:nvSpPr>
        <p:spPr>
          <a:xfrm>
            <a:off x="8414397" y="4458770"/>
            <a:ext cx="3200400" cy="19351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b="1">
                <a:solidFill>
                  <a:schemeClr val="tx1"/>
                </a:solidFill>
                <a:latin typeface="Arial"/>
                <a:cs typeface="Arial"/>
              </a:rPr>
              <a:t>Supported Play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Begin with </a:t>
            </a:r>
            <a:r>
              <a:rPr lang="en-GB" sz="1400">
                <a:solidFill>
                  <a:schemeClr val="tx1"/>
                </a:solidFill>
                <a:latin typeface="Arial"/>
                <a:cs typeface="Arial"/>
              </a:rPr>
              <a:t>one- to -one</a:t>
            </a: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 play then bring into small </a:t>
            </a:r>
            <a:r>
              <a:rPr lang="en-GB" sz="1400" dirty="0" err="1">
                <a:solidFill>
                  <a:schemeClr val="tx1"/>
                </a:solidFill>
                <a:latin typeface="Arial"/>
                <a:cs typeface="Arial"/>
              </a:rPr>
              <a:t>grou</a:t>
            </a:r>
            <a:r>
              <a:rPr lang="en-GB" sz="1400" dirty="0">
                <a:solidFill>
                  <a:schemeClr val="tx1"/>
                </a:solidFill>
                <a:latin typeface="Arial"/>
                <a:cs typeface="Arial"/>
              </a:rPr>
              <a:t>ps</a:t>
            </a:r>
          </a:p>
        </p:txBody>
      </p:sp>
    </p:spTree>
    <p:extLst>
      <p:ext uri="{BB962C8B-B14F-4D97-AF65-F5344CB8AC3E}">
        <p14:creationId xmlns:p14="http://schemas.microsoft.com/office/powerpoint/2010/main" val="11908624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A735A-FAC4-6F12-923A-D778D35AD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>
                <a:latin typeface="Arial"/>
                <a:cs typeface="Arial"/>
              </a:rPr>
              <a:t>Nature or nurture</a:t>
            </a:r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1E398B6-EDCA-A6DC-4256-1D7A116F48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7980630"/>
              </p:ext>
            </p:extLst>
          </p:nvPr>
        </p:nvGraphicFramePr>
        <p:xfrm>
          <a:off x="1523999" y="1869056"/>
          <a:ext cx="9144050" cy="44571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25">
                  <a:extLst>
                    <a:ext uri="{9D8B030D-6E8A-4147-A177-3AD203B41FA5}">
                      <a16:colId xmlns:a16="http://schemas.microsoft.com/office/drawing/2014/main" val="2392840690"/>
                    </a:ext>
                  </a:extLst>
                </a:gridCol>
                <a:gridCol w="4572025">
                  <a:extLst>
                    <a:ext uri="{9D8B030D-6E8A-4147-A177-3AD203B41FA5}">
                      <a16:colId xmlns:a16="http://schemas.microsoft.com/office/drawing/2014/main" val="3018615677"/>
                    </a:ext>
                  </a:extLst>
                </a:gridCol>
              </a:tblGrid>
              <a:tr h="222858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NATURE- Biological </a:t>
                      </a:r>
                      <a:r>
                        <a:rPr lang="en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influences </a:t>
                      </a:r>
                      <a:endParaRPr lang="en-GB" sz="240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NURTURE- </a:t>
                      </a:r>
                      <a:r>
                        <a:rPr lang="en-GB" sz="24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environmental influences</a:t>
                      </a:r>
                      <a:endParaRPr lang="en-GB" sz="240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2675146"/>
                  </a:ext>
                </a:extLst>
              </a:tr>
              <a:tr h="2228589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/>
                        <a:buChar char="•"/>
                      </a:pPr>
                      <a:r>
                        <a:rPr lang="en-GB" dirty="0"/>
                        <a:t>Temperament and </a:t>
                      </a:r>
                      <a:r>
                        <a:rPr lang="en-GB" err="1"/>
                        <a:t>indi</a:t>
                      </a:r>
                      <a:r>
                        <a:rPr lang="en-GB" dirty="0"/>
                        <a:t>vidual </a:t>
                      </a:r>
                      <a:r>
                        <a:rPr lang="en-GB"/>
                        <a:t>differences</a:t>
                      </a:r>
                      <a:endParaRPr lang="en-GB" dirty="0"/>
                    </a:p>
                    <a:p>
                      <a:pPr marL="285750" lvl="0" indent="-285750">
                        <a:lnSpc>
                          <a:spcPct val="150000"/>
                        </a:lnSpc>
                        <a:buFont typeface="Arial"/>
                        <a:buChar char="•"/>
                      </a:pPr>
                      <a:r>
                        <a:rPr lang="en-GB"/>
                        <a:t>Biological capacity for attachment </a:t>
                      </a:r>
                    </a:p>
                    <a:p>
                      <a:pPr marL="285750" lvl="0" indent="-285750">
                        <a:lnSpc>
                          <a:spcPct val="150000"/>
                        </a:lnSpc>
                        <a:buFont typeface="Arial"/>
                        <a:buChar char="•"/>
                      </a:pPr>
                      <a:r>
                        <a:rPr lang="en-GB" dirty="0"/>
                        <a:t>Development and language </a:t>
                      </a:r>
                      <a:r>
                        <a:rPr lang="en-GB"/>
                        <a:t>differences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/>
                        <a:buChar char="•"/>
                      </a:pPr>
                      <a:r>
                        <a:rPr lang="en-GB" dirty="0"/>
                        <a:t>Quality and  </a:t>
                      </a:r>
                      <a:r>
                        <a:rPr lang="en-GB"/>
                        <a:t>consistency</a:t>
                      </a:r>
                      <a:r>
                        <a:rPr lang="en-GB" dirty="0"/>
                        <a:t> on a caregiving environment</a:t>
                      </a:r>
                    </a:p>
                    <a:p>
                      <a:pPr marL="285750" lvl="0" indent="-285750">
                        <a:lnSpc>
                          <a:spcPct val="150000"/>
                        </a:lnSpc>
                        <a:buFont typeface="Arial"/>
                        <a:buChar char="•"/>
                      </a:pPr>
                      <a:r>
                        <a:rPr lang="en-GB" dirty="0"/>
                        <a:t>Family circumstances and relat</a:t>
                      </a:r>
                      <a:r>
                        <a:rPr lang="en-GB"/>
                        <a:t>ionships</a:t>
                      </a:r>
                    </a:p>
                    <a:p>
                      <a:pPr marL="285750" lvl="0" indent="-285750">
                        <a:lnSpc>
                          <a:spcPct val="150000"/>
                        </a:lnSpc>
                        <a:buFont typeface="Arial"/>
                        <a:buChar char="•"/>
                      </a:pPr>
                      <a:r>
                        <a:rPr lang="en-GB"/>
                        <a:t>Nursery caregiver and transitions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30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5742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9DEF6-3247-130D-5911-A816122C8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latin typeface="Arial"/>
                <a:cs typeface="Arial"/>
              </a:rPr>
              <a:t>Usefulness and Strengths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EFF89-432E-3AB1-1696-5D38C8F56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Provides a clear understanding and framework for children's needs,  responsive </a:t>
            </a:r>
            <a:r>
              <a:rPr lang="en-GB">
                <a:latin typeface="Arial"/>
                <a:cs typeface="Arial"/>
              </a:rPr>
              <a:t>relationships</a:t>
            </a:r>
            <a:r>
              <a:rPr lang="en-GB" dirty="0">
                <a:latin typeface="Arial"/>
                <a:cs typeface="Arial"/>
              </a:rPr>
              <a:t> and safety.</a:t>
            </a:r>
            <a:endParaRPr lang="en-US"/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Directly informs practical nursery approaches such as consistent, caregiving and </a:t>
            </a:r>
            <a:r>
              <a:rPr lang="en-GB">
                <a:latin typeface="Arial"/>
                <a:cs typeface="Arial"/>
              </a:rPr>
              <a:t>support bases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Supported by a body of research, including </a:t>
            </a:r>
            <a:r>
              <a:rPr lang="en-GB">
                <a:latin typeface="Arial"/>
                <a:cs typeface="Arial"/>
              </a:rPr>
              <a:t>Ainsworth's observational work and later meta- analyses 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Useful for thinking about how </a:t>
            </a:r>
            <a:r>
              <a:rPr lang="en-GB">
                <a:latin typeface="Arial"/>
                <a:cs typeface="Arial"/>
              </a:rPr>
              <a:t>separation</a:t>
            </a:r>
            <a:r>
              <a:rPr lang="en-GB" dirty="0">
                <a:latin typeface="Arial"/>
                <a:cs typeface="Arial"/>
              </a:rPr>
              <a:t> and transitions can affect </a:t>
            </a:r>
            <a:r>
              <a:rPr lang="en-GB">
                <a:latin typeface="Arial"/>
                <a:cs typeface="Arial"/>
              </a:rPr>
              <a:t>behaviour overall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Encourages </a:t>
            </a:r>
            <a:r>
              <a:rPr lang="en-GB" dirty="0" err="1">
                <a:latin typeface="Arial"/>
                <a:cs typeface="Arial"/>
              </a:rPr>
              <a:t>practioniors</a:t>
            </a:r>
            <a:r>
              <a:rPr lang="en-GB" dirty="0">
                <a:latin typeface="Arial"/>
                <a:cs typeface="Arial"/>
              </a:rPr>
              <a:t> to respond with empathy and passion rather than pity and punishments.</a:t>
            </a:r>
          </a:p>
          <a:p>
            <a:pPr marL="285750" indent="-285750">
              <a:buChar char="•"/>
            </a:pP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35465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1D942-D2E1-5D1B-C172-BE2CE680D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400" b="1" dirty="0">
                <a:latin typeface="Arial"/>
                <a:cs typeface="Arial"/>
              </a:rPr>
              <a:t>Critical </a:t>
            </a:r>
            <a:r>
              <a:rPr lang="en-GB" sz="2400" b="1">
                <a:latin typeface="Arial"/>
                <a:cs typeface="Arial"/>
              </a:rPr>
              <a:t>evaluations and</a:t>
            </a:r>
            <a:r>
              <a:rPr lang="en-GB" sz="2400" b="1" dirty="0">
                <a:latin typeface="Arial"/>
                <a:cs typeface="Arial"/>
              </a:rPr>
              <a:t> limitations 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01058-F5DA-C507-8B0F-58E716D111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Early versions of the theory placed strong emphasis on the mother, </a:t>
            </a:r>
            <a:r>
              <a:rPr lang="en-GB">
                <a:latin typeface="Arial"/>
                <a:cs typeface="Arial"/>
              </a:rPr>
              <a:t>whereas children can form multiple attachments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Attachment behaviour is influences by culture, context, </a:t>
            </a:r>
            <a:r>
              <a:rPr lang="en-GB">
                <a:latin typeface="Arial"/>
                <a:cs typeface="Arial"/>
              </a:rPr>
              <a:t>temperament and wider social aspects.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Shonas behaviour cannot be used alone to diagn</a:t>
            </a:r>
            <a:r>
              <a:rPr lang="en-GB">
                <a:latin typeface="Arial"/>
                <a:cs typeface="Arial"/>
              </a:rPr>
              <a:t>ose an  attachment pattern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Limited speech and difficulty interacting in a small group may have development, communication or other </a:t>
            </a:r>
            <a:r>
              <a:rPr lang="en-GB">
                <a:latin typeface="Arial"/>
                <a:cs typeface="Arial"/>
              </a:rPr>
              <a:t>explanations.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Therefore, attachment theory should be used </a:t>
            </a:r>
            <a:r>
              <a:rPr lang="en-GB">
                <a:latin typeface="Arial"/>
                <a:cs typeface="Arial"/>
              </a:rPr>
              <a:t>alongside observation, family information, and other developmental perspectives</a:t>
            </a:r>
            <a:r>
              <a:rPr lang="en-GB" dirty="0">
                <a:latin typeface="Arial"/>
                <a:cs typeface="Arial"/>
              </a:rPr>
              <a:t>.</a:t>
            </a:r>
          </a:p>
          <a:p>
            <a:pPr marL="285750" indent="-285750"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2047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33237-683F-A2F0-88FB-436042818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latin typeface="Arial"/>
                <a:cs typeface="Arial"/>
              </a:rPr>
              <a:t>Support plan and expected outcomes 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C834C-1389-2E48-4523-8145F7B28C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b="1">
                <a:latin typeface="Arial"/>
                <a:cs typeface="Arial"/>
              </a:rPr>
              <a:t>First weeks- </a:t>
            </a:r>
            <a:r>
              <a:rPr lang="en-GB" dirty="0">
                <a:latin typeface="Arial"/>
                <a:cs typeface="Arial"/>
              </a:rPr>
              <a:t> observe triggers, agree consistent key triggers, communicate with carers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/>
                <a:cs typeface="Arial"/>
              </a:rPr>
              <a:t>Emotional- </a:t>
            </a:r>
            <a:r>
              <a:rPr lang="en-GB">
                <a:latin typeface="Arial"/>
                <a:cs typeface="Arial"/>
              </a:rPr>
              <a:t>name feelings, comfort calmly, use predictable goodbye routines </a:t>
            </a:r>
            <a:endParaRPr lang="en-GB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/>
                <a:cs typeface="Arial"/>
              </a:rPr>
              <a:t>Social- </a:t>
            </a:r>
            <a:r>
              <a:rPr lang="en-GB">
                <a:latin typeface="Arial"/>
                <a:cs typeface="Arial"/>
              </a:rPr>
              <a:t>start with one-to one play and gradually start small group play 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/>
                <a:cs typeface="Arial"/>
              </a:rPr>
              <a:t>Communication- </a:t>
            </a:r>
            <a:r>
              <a:rPr lang="en-GB">
                <a:latin typeface="Arial"/>
                <a:cs typeface="Arial"/>
              </a:rPr>
              <a:t>use simple language, gestures and pictures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/>
                <a:cs typeface="Arial"/>
              </a:rPr>
              <a:t>Review- </a:t>
            </a:r>
            <a:r>
              <a:rPr lang="en-GB">
                <a:latin typeface="Arial"/>
                <a:cs typeface="Arial"/>
              </a:rPr>
              <a:t>record observations, share progress, and adapt support with carers</a:t>
            </a:r>
          </a:p>
          <a:p>
            <a:pPr>
              <a:lnSpc>
                <a:spcPct val="150000"/>
              </a:lnSpc>
            </a:pPr>
            <a:endParaRPr lang="en-GB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687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A59BE-0C0E-989B-AE5E-0F5535E4A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latin typeface="Arial"/>
                <a:cs typeface="Arial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5D35F-BA3A-84F1-BED2-E62D051FE2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Bowlbys theory helps explain why </a:t>
            </a:r>
            <a:r>
              <a:rPr lang="en-GB" dirty="0" err="1">
                <a:latin typeface="Arial"/>
                <a:cs typeface="Arial"/>
              </a:rPr>
              <a:t>shona</a:t>
            </a:r>
            <a:r>
              <a:rPr lang="en-GB" dirty="0">
                <a:latin typeface="Arial"/>
                <a:cs typeface="Arial"/>
              </a:rPr>
              <a:t> may need additional emotional security </a:t>
            </a:r>
            <a:r>
              <a:rPr lang="en-GB" dirty="0" err="1">
                <a:latin typeface="Arial"/>
                <a:cs typeface="Arial"/>
              </a:rPr>
              <a:t>durin</a:t>
            </a:r>
            <a:r>
              <a:rPr lang="en-GB">
                <a:latin typeface="Arial"/>
                <a:cs typeface="Arial"/>
              </a:rPr>
              <a:t>g her transition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A consistent, sensitive adult can act as a secure </a:t>
            </a:r>
            <a:r>
              <a:rPr lang="en-GB">
                <a:latin typeface="Arial"/>
                <a:cs typeface="Arial"/>
              </a:rPr>
              <a:t>base</a:t>
            </a:r>
            <a:r>
              <a:rPr lang="en-GB" dirty="0">
                <a:latin typeface="Arial"/>
                <a:cs typeface="Arial"/>
              </a:rPr>
              <a:t> and support system for Sh</a:t>
            </a:r>
            <a:r>
              <a:rPr lang="en-GB">
                <a:latin typeface="Arial"/>
                <a:cs typeface="Arial"/>
              </a:rPr>
              <a:t>ona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Nature and Nurture interact, so Shonas behaviou</a:t>
            </a:r>
            <a:r>
              <a:rPr lang="en-GB">
                <a:latin typeface="Arial"/>
                <a:cs typeface="Arial"/>
              </a:rPr>
              <a:t>r should be understood in context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The theory is valuable but should not be used alone to explain or </a:t>
            </a:r>
            <a:r>
              <a:rPr lang="en-GB">
                <a:latin typeface="Arial"/>
                <a:cs typeface="Arial"/>
              </a:rPr>
              <a:t>to </a:t>
            </a:r>
            <a:r>
              <a:rPr lang="en-GB" dirty="0">
                <a:latin typeface="Arial"/>
                <a:cs typeface="Arial"/>
              </a:rPr>
              <a:t>diagnose development difficulties</a:t>
            </a: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GB" dirty="0">
                <a:latin typeface="Arial"/>
                <a:cs typeface="Arial"/>
              </a:rPr>
              <a:t>The overall aim is to promote Shonas emotional wellbeing, communication, social participation and her </a:t>
            </a:r>
            <a:r>
              <a:rPr lang="en-GB" dirty="0" err="1">
                <a:latin typeface="Arial"/>
                <a:cs typeface="Arial"/>
              </a:rPr>
              <a:t>independance</a:t>
            </a:r>
          </a:p>
          <a:p>
            <a:pPr marL="285750" indent="-285750">
              <a:lnSpc>
                <a:spcPct val="150000"/>
              </a:lnSpc>
              <a:buChar char="•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30958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05108-286F-7E05-13A2-0C3CD9FAF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latin typeface="Arial"/>
                <a:cs typeface="Arial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9ED45-12E2-D68A-80C8-AFEA2A23C7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383" y="1612334"/>
            <a:ext cx="11013670" cy="445151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Ainsworth, M.D.S. (1989) ‘Attachments beyond infancy’, American Psychologist, 44(4), pp. 709–716.</a:t>
            </a:r>
            <a:endParaRPr lang="en-GB">
              <a:latin typeface="Arial"/>
              <a:cs typeface="Arial"/>
            </a:endParaRPr>
          </a:p>
          <a:p>
            <a:pPr>
              <a:lnSpc>
                <a:spcPct val="150000"/>
              </a:lnSpc>
              <a:buChar char="•"/>
            </a:pPr>
            <a:r>
              <a:rPr lang="en-GB" dirty="0">
                <a:latin typeface="Arial"/>
                <a:ea typeface="+mn-lt"/>
                <a:cs typeface="Arial"/>
              </a:rPr>
              <a:t>Ainsworth, M.D.S., </a:t>
            </a:r>
            <a:r>
              <a:rPr lang="en-GB" dirty="0" err="1">
                <a:latin typeface="Arial"/>
                <a:ea typeface="+mn-lt"/>
                <a:cs typeface="Arial"/>
              </a:rPr>
              <a:t>Blehar</a:t>
            </a:r>
            <a:r>
              <a:rPr lang="en-GB" dirty="0">
                <a:latin typeface="Arial"/>
                <a:ea typeface="+mn-lt"/>
                <a:cs typeface="Arial"/>
              </a:rPr>
              <a:t>, M.C., Waters, E. and Wall, S. (1978) Patterns of Attachment: A Psychological Study of the Strange Situation. Hillsdale, NJ: Erlbaum.</a:t>
            </a:r>
            <a:endParaRPr lang="en-GB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buChar char="•"/>
            </a:pPr>
            <a:r>
              <a:rPr lang="en-GB" dirty="0" err="1">
                <a:latin typeface="Arial"/>
                <a:ea typeface="+mn-lt"/>
                <a:cs typeface="Arial"/>
              </a:rPr>
              <a:t>Bakermans</a:t>
            </a:r>
            <a:r>
              <a:rPr lang="en-GB" dirty="0">
                <a:latin typeface="Arial"/>
                <a:ea typeface="+mn-lt"/>
                <a:cs typeface="Arial"/>
              </a:rPr>
              <a:t>-Kranenburg, M.J., van </a:t>
            </a:r>
            <a:r>
              <a:rPr lang="en-GB" dirty="0" err="1">
                <a:latin typeface="Arial"/>
                <a:ea typeface="+mn-lt"/>
                <a:cs typeface="Arial"/>
              </a:rPr>
              <a:t>IJzendoorn</a:t>
            </a:r>
            <a:r>
              <a:rPr lang="en-GB" dirty="0">
                <a:latin typeface="Arial"/>
                <a:ea typeface="+mn-lt"/>
                <a:cs typeface="Arial"/>
              </a:rPr>
              <a:t>, M.H. and Juffer, F. (2003) ‘Less is more: meta-analyses of sensitivity and attachment interventions in early childhood’, Psychological Bulletin, 129(2), pp. 195–215.</a:t>
            </a:r>
            <a:endParaRPr lang="en-GB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Bowlby, J. (1969) Attachment and Loss: Volume 1. Attachment. New York: Basic Books.</a:t>
            </a:r>
            <a:endParaRPr lang="en-GB">
              <a:latin typeface="Arial"/>
              <a:cs typeface="Arial"/>
            </a:endParaRPr>
          </a:p>
          <a:p>
            <a:pPr>
              <a:lnSpc>
                <a:spcPct val="150000"/>
              </a:lnSpc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Bowlby, J. (1988) A Secure Base: Parent-Child Attachment and Healthy Human Development. London: Routledge.</a:t>
            </a:r>
            <a:endParaRPr lang="en-GB">
              <a:latin typeface="Arial"/>
              <a:cs typeface="Arial"/>
            </a:endParaRPr>
          </a:p>
          <a:p>
            <a:pPr>
              <a:lnSpc>
                <a:spcPct val="150000"/>
              </a:lnSpc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Bretherton, I. (1992) ‘The origins of attachment theory: John Bowlby and Mary Ainsworth’, Developmental Psychology, 28(5), pp. 759–775.</a:t>
            </a:r>
            <a:endParaRPr lang="en-GB">
              <a:latin typeface="Arial"/>
              <a:cs typeface="Arial"/>
            </a:endParaRPr>
          </a:p>
          <a:p>
            <a:pPr>
              <a:lnSpc>
                <a:spcPct val="150000"/>
              </a:lnSpc>
              <a:buChar char="•"/>
            </a:pPr>
            <a:r>
              <a:rPr lang="en-GB" dirty="0">
                <a:latin typeface="Arial"/>
                <a:ea typeface="+mn-lt"/>
                <a:cs typeface="Arial"/>
              </a:rPr>
              <a:t>De Wolff, M.S. and van </a:t>
            </a:r>
            <a:r>
              <a:rPr lang="en-GB" dirty="0" err="1">
                <a:latin typeface="Arial"/>
                <a:ea typeface="+mn-lt"/>
                <a:cs typeface="Arial"/>
              </a:rPr>
              <a:t>IJzendoorn</a:t>
            </a:r>
            <a:r>
              <a:rPr lang="en-GB" dirty="0">
                <a:latin typeface="Arial"/>
                <a:ea typeface="+mn-lt"/>
                <a:cs typeface="Arial"/>
              </a:rPr>
              <a:t>, M.H. (1997) ‘Sensitivity and attachment: a meta-analysis on parental antecedents of infant attachment’, Child Development, 68(4), pp. 571–591.</a:t>
            </a:r>
            <a:endParaRPr lang="en-GB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har char="•"/>
            </a:pP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30905487"/>
      </p:ext>
    </p:extLst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ppt/theme/theme2.xml><?xml version="1.0" encoding="utf-8"?>
<a:theme xmlns:a="http://schemas.openxmlformats.org/drawingml/2006/main" name="Northern light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13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orthern Lights_win32_LW_v8" id="{3A4E34A6-668B-44CB-918B-D16B4D66424F}" vid="{9B1B68C5-1665-4FCB-8595-B203B3662C8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CAF6374-A7FD-4717-AFE0-646B462CEB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B99ED26-B189-4BA1-99D0-1112D8C2F106}">
  <ds:schemaRefs>
    <ds:schemaRef ds:uri="http://purl.org/dc/terms/"/>
    <ds:schemaRef ds:uri="http://schemas.microsoft.com/office/2006/metadata/properties"/>
    <ds:schemaRef ds:uri="http://purl.org/dc/dcmitype/"/>
    <ds:schemaRef ds:uri="http://schemas.microsoft.com/office/2006/documentManagement/types"/>
    <ds:schemaRef ds:uri="230e9df3-be65-4c73-a93b-d1236ebd677e"/>
    <ds:schemaRef ds:uri="http://purl.org/dc/elements/1.1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16c05727-aa75-4e4a-9b5f-8a80a1165891"/>
    <ds:schemaRef ds:uri="71af3243-3dd4-4a8d-8c0d-dd76da1f02a5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38E339AF-67FC-4BA3-8B2E-038B3ED310D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</Words>
  <Application>Microsoft Office PowerPoint</Application>
  <PresentationFormat>Widescreen</PresentationFormat>
  <Paragraphs>3</Paragraphs>
  <Slides>12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Axis</vt:lpstr>
      <vt:lpstr>Northern lights</vt:lpstr>
      <vt:lpstr>Psychology in Health and Social Care- LCHS4010</vt:lpstr>
      <vt:lpstr>PowerPoint Presentation</vt:lpstr>
      <vt:lpstr>Bowlby's Attachment Theory </vt:lpstr>
      <vt:lpstr>Key concepts</vt:lpstr>
      <vt:lpstr>Applying the theory to Shona</vt:lpstr>
      <vt:lpstr>Practical nursery strategies</vt:lpstr>
      <vt:lpstr>Nature or nurture</vt:lpstr>
      <vt:lpstr>Usefulness and Strengths </vt:lpstr>
      <vt:lpstr>Critical evaluations and limitations </vt:lpstr>
      <vt:lpstr>Support plan and expected outcomes 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667</cp:revision>
  <dcterms:created xsi:type="dcterms:W3CDTF">2026-10-07T13:30:22Z</dcterms:created>
  <dcterms:modified xsi:type="dcterms:W3CDTF">2026-10-11T15:18:23Z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