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EE7EDE-B0FF-4890-AEAD-D147A4C611A3}" v="475" dt="2024-02-21T10:45:40.4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31EE7EDE-B0FF-4890-AEAD-D147A4C611A3}"/>
    <pc:docChg chg="modSld">
      <pc:chgData name="" userId="" providerId="" clId="Web-{31EE7EDE-B0FF-4890-AEAD-D147A4C611A3}" dt="2024-02-21T10:25:41.289" v="6" actId="20577"/>
      <pc:docMkLst>
        <pc:docMk/>
      </pc:docMkLst>
      <pc:sldChg chg="modSp">
        <pc:chgData name="" userId="" providerId="" clId="Web-{31EE7EDE-B0FF-4890-AEAD-D147A4C611A3}" dt="2024-02-21T10:25:41.289" v="6" actId="20577"/>
        <pc:sldMkLst>
          <pc:docMk/>
          <pc:sldMk cId="4144221" sldId="256"/>
        </pc:sldMkLst>
        <pc:spChg chg="mod">
          <ac:chgData name="" userId="" providerId="" clId="Web-{31EE7EDE-B0FF-4890-AEAD-D147A4C611A3}" dt="2024-02-21T10:25:41.289" v="6" actId="20577"/>
          <ac:spMkLst>
            <pc:docMk/>
            <pc:sldMk cId="4144221" sldId="256"/>
            <ac:spMk id="2" creationId="{00000000-0000-0000-0000-000000000000}"/>
          </ac:spMkLst>
        </pc:spChg>
      </pc:sldChg>
    </pc:docChg>
  </pc:docChgLst>
  <pc:docChgLst>
    <pc:chgData name="Rebecca Francis-Davies" userId="S::r.francis-davies@uwtsd.ac.uk::caf69e2c-2198-47a4-8268-c57958bd4ca9" providerId="AD" clId="Web-{31EE7EDE-B0FF-4890-AEAD-D147A4C611A3}"/>
    <pc:docChg chg="addSld modSld sldOrd">
      <pc:chgData name="Rebecca Francis-Davies" userId="S::r.francis-davies@uwtsd.ac.uk::caf69e2c-2198-47a4-8268-c57958bd4ca9" providerId="AD" clId="Web-{31EE7EDE-B0FF-4890-AEAD-D147A4C611A3}" dt="2024-02-21T10:45:40.415" v="461" actId="20577"/>
      <pc:docMkLst>
        <pc:docMk/>
      </pc:docMkLst>
      <pc:sldChg chg="modSp">
        <pc:chgData name="Rebecca Francis-Davies" userId="S::r.francis-davies@uwtsd.ac.uk::caf69e2c-2198-47a4-8268-c57958bd4ca9" providerId="AD" clId="Web-{31EE7EDE-B0FF-4890-AEAD-D147A4C611A3}" dt="2024-02-21T10:25:59.477" v="9" actId="20577"/>
        <pc:sldMkLst>
          <pc:docMk/>
          <pc:sldMk cId="4144221" sldId="256"/>
        </pc:sldMkLst>
        <pc:spChg chg="mod">
          <ac:chgData name="Rebecca Francis-Davies" userId="S::r.francis-davies@uwtsd.ac.uk::caf69e2c-2198-47a4-8268-c57958bd4ca9" providerId="AD" clId="Web-{31EE7EDE-B0FF-4890-AEAD-D147A4C611A3}" dt="2024-02-21T10:25:59.477" v="9" actId="20577"/>
          <ac:spMkLst>
            <pc:docMk/>
            <pc:sldMk cId="4144221" sldId="256"/>
            <ac:spMk id="3" creationId="{00000000-0000-0000-0000-000000000000}"/>
          </ac:spMkLst>
        </pc:spChg>
      </pc:sldChg>
      <pc:sldChg chg="addSp modSp new">
        <pc:chgData name="Rebecca Francis-Davies" userId="S::r.francis-davies@uwtsd.ac.uk::caf69e2c-2198-47a4-8268-c57958bd4ca9" providerId="AD" clId="Web-{31EE7EDE-B0FF-4890-AEAD-D147A4C611A3}" dt="2024-02-21T10:35:15.467" v="302"/>
        <pc:sldMkLst>
          <pc:docMk/>
          <pc:sldMk cId="1812464567" sldId="257"/>
        </pc:sldMkLst>
        <pc:spChg chg="mod">
          <ac:chgData name="Rebecca Francis-Davies" userId="S::r.francis-davies@uwtsd.ac.uk::caf69e2c-2198-47a4-8268-c57958bd4ca9" providerId="AD" clId="Web-{31EE7EDE-B0FF-4890-AEAD-D147A4C611A3}" dt="2024-02-21T10:35:15.467" v="302"/>
          <ac:spMkLst>
            <pc:docMk/>
            <pc:sldMk cId="1812464567" sldId="257"/>
            <ac:spMk id="2" creationId="{20ED106B-56AD-7A85-8BBE-58C0C34FC1F4}"/>
          </ac:spMkLst>
        </pc:spChg>
        <pc:spChg chg="mod">
          <ac:chgData name="Rebecca Francis-Davies" userId="S::r.francis-davies@uwtsd.ac.uk::caf69e2c-2198-47a4-8268-c57958bd4ca9" providerId="AD" clId="Web-{31EE7EDE-B0FF-4890-AEAD-D147A4C611A3}" dt="2024-02-21T10:35:15.467" v="302"/>
          <ac:spMkLst>
            <pc:docMk/>
            <pc:sldMk cId="1812464567" sldId="257"/>
            <ac:spMk id="3" creationId="{9AAD5C40-82BD-76B0-9B6C-7657A56EF6D9}"/>
          </ac:spMkLst>
        </pc:spChg>
        <pc:spChg chg="add">
          <ac:chgData name="Rebecca Francis-Davies" userId="S::r.francis-davies@uwtsd.ac.uk::caf69e2c-2198-47a4-8268-c57958bd4ca9" providerId="AD" clId="Web-{31EE7EDE-B0FF-4890-AEAD-D147A4C611A3}" dt="2024-02-21T10:35:15.467" v="302"/>
          <ac:spMkLst>
            <pc:docMk/>
            <pc:sldMk cId="1812464567" sldId="257"/>
            <ac:spMk id="9" creationId="{FC80DA1A-3EA6-33C8-7C5A-72D1B6ED7D26}"/>
          </ac:spMkLst>
        </pc:spChg>
        <pc:spChg chg="add">
          <ac:chgData name="Rebecca Francis-Davies" userId="S::r.francis-davies@uwtsd.ac.uk::caf69e2c-2198-47a4-8268-c57958bd4ca9" providerId="AD" clId="Web-{31EE7EDE-B0FF-4890-AEAD-D147A4C611A3}" dt="2024-02-21T10:35:15.467" v="302"/>
          <ac:spMkLst>
            <pc:docMk/>
            <pc:sldMk cId="1812464567" sldId="257"/>
            <ac:spMk id="11" creationId="{100C0EE3-B1A6-688F-16A9-A647D5E3B162}"/>
          </ac:spMkLst>
        </pc:spChg>
        <pc:spChg chg="add">
          <ac:chgData name="Rebecca Francis-Davies" userId="S::r.francis-davies@uwtsd.ac.uk::caf69e2c-2198-47a4-8268-c57958bd4ca9" providerId="AD" clId="Web-{31EE7EDE-B0FF-4890-AEAD-D147A4C611A3}" dt="2024-02-21T10:35:15.467" v="302"/>
          <ac:spMkLst>
            <pc:docMk/>
            <pc:sldMk cId="1812464567" sldId="257"/>
            <ac:spMk id="13" creationId="{EA74C0D8-EDB5-22EF-49FD-8CAF2C8E3677}"/>
          </ac:spMkLst>
        </pc:spChg>
        <pc:picChg chg="add">
          <ac:chgData name="Rebecca Francis-Davies" userId="S::r.francis-davies@uwtsd.ac.uk::caf69e2c-2198-47a4-8268-c57958bd4ca9" providerId="AD" clId="Web-{31EE7EDE-B0FF-4890-AEAD-D147A4C611A3}" dt="2024-02-21T10:35:15.467" v="302"/>
          <ac:picMkLst>
            <pc:docMk/>
            <pc:sldMk cId="1812464567" sldId="257"/>
            <ac:picMk id="5" creationId="{75E73452-06E1-E9C5-BF0C-E36FF0D76EDF}"/>
          </ac:picMkLst>
        </pc:picChg>
      </pc:sldChg>
      <pc:sldChg chg="modSp new ord">
        <pc:chgData name="Rebecca Francis-Davies" userId="S::r.francis-davies@uwtsd.ac.uk::caf69e2c-2198-47a4-8268-c57958bd4ca9" providerId="AD" clId="Web-{31EE7EDE-B0FF-4890-AEAD-D147A4C611A3}" dt="2024-02-21T10:35:28.327" v="304"/>
        <pc:sldMkLst>
          <pc:docMk/>
          <pc:sldMk cId="2198685091" sldId="258"/>
        </pc:sldMkLst>
        <pc:spChg chg="mod">
          <ac:chgData name="Rebecca Francis-Davies" userId="S::r.francis-davies@uwtsd.ac.uk::caf69e2c-2198-47a4-8268-c57958bd4ca9" providerId="AD" clId="Web-{31EE7EDE-B0FF-4890-AEAD-D147A4C611A3}" dt="2024-02-21T10:30:24.854" v="73" actId="20577"/>
          <ac:spMkLst>
            <pc:docMk/>
            <pc:sldMk cId="2198685091" sldId="258"/>
            <ac:spMk id="2" creationId="{EC08309E-185B-3FFF-97B8-49147E085022}"/>
          </ac:spMkLst>
        </pc:spChg>
        <pc:spChg chg="mod">
          <ac:chgData name="Rebecca Francis-Davies" userId="S::r.francis-davies@uwtsd.ac.uk::caf69e2c-2198-47a4-8268-c57958bd4ca9" providerId="AD" clId="Web-{31EE7EDE-B0FF-4890-AEAD-D147A4C611A3}" dt="2024-02-21T10:31:34.312" v="180" actId="20577"/>
          <ac:spMkLst>
            <pc:docMk/>
            <pc:sldMk cId="2198685091" sldId="258"/>
            <ac:spMk id="3" creationId="{10331A36-9AA8-40B7-F27F-6B86EC1E694A}"/>
          </ac:spMkLst>
        </pc:spChg>
      </pc:sldChg>
      <pc:sldChg chg="addSp modSp new">
        <pc:chgData name="Rebecca Francis-Davies" userId="S::r.francis-davies@uwtsd.ac.uk::caf69e2c-2198-47a4-8268-c57958bd4ca9" providerId="AD" clId="Web-{31EE7EDE-B0FF-4890-AEAD-D147A4C611A3}" dt="2024-02-21T10:34:59.794" v="301"/>
        <pc:sldMkLst>
          <pc:docMk/>
          <pc:sldMk cId="3032593070" sldId="259"/>
        </pc:sldMkLst>
        <pc:spChg chg="mod">
          <ac:chgData name="Rebecca Francis-Davies" userId="S::r.francis-davies@uwtsd.ac.uk::caf69e2c-2198-47a4-8268-c57958bd4ca9" providerId="AD" clId="Web-{31EE7EDE-B0FF-4890-AEAD-D147A4C611A3}" dt="2024-02-21T10:34:59.794" v="301"/>
          <ac:spMkLst>
            <pc:docMk/>
            <pc:sldMk cId="3032593070" sldId="259"/>
            <ac:spMk id="2" creationId="{92AB52AE-1DDF-F324-6000-7D80995D7908}"/>
          </ac:spMkLst>
        </pc:spChg>
        <pc:spChg chg="mod">
          <ac:chgData name="Rebecca Francis-Davies" userId="S::r.francis-davies@uwtsd.ac.uk::caf69e2c-2198-47a4-8268-c57958bd4ca9" providerId="AD" clId="Web-{31EE7EDE-B0FF-4890-AEAD-D147A4C611A3}" dt="2024-02-21T10:34:59.794" v="301"/>
          <ac:spMkLst>
            <pc:docMk/>
            <pc:sldMk cId="3032593070" sldId="259"/>
            <ac:spMk id="3" creationId="{98584591-200E-6B11-A392-A5F0C7207732}"/>
          </ac:spMkLst>
        </pc:spChg>
        <pc:spChg chg="add">
          <ac:chgData name="Rebecca Francis-Davies" userId="S::r.francis-davies@uwtsd.ac.uk::caf69e2c-2198-47a4-8268-c57958bd4ca9" providerId="AD" clId="Web-{31EE7EDE-B0FF-4890-AEAD-D147A4C611A3}" dt="2024-02-21T10:34:59.794" v="301"/>
          <ac:spMkLst>
            <pc:docMk/>
            <pc:sldMk cId="3032593070" sldId="259"/>
            <ac:spMk id="9" creationId="{D2B89B33-B1F2-D552-7E33-DDC3529AB1C2}"/>
          </ac:spMkLst>
        </pc:spChg>
        <pc:spChg chg="add">
          <ac:chgData name="Rebecca Francis-Davies" userId="S::r.francis-davies@uwtsd.ac.uk::caf69e2c-2198-47a4-8268-c57958bd4ca9" providerId="AD" clId="Web-{31EE7EDE-B0FF-4890-AEAD-D147A4C611A3}" dt="2024-02-21T10:34:59.794" v="301"/>
          <ac:spMkLst>
            <pc:docMk/>
            <pc:sldMk cId="3032593070" sldId="259"/>
            <ac:spMk id="11" creationId="{FF7CFFC5-19A5-5158-6321-EAD0DF9F3CC0}"/>
          </ac:spMkLst>
        </pc:spChg>
        <pc:spChg chg="add">
          <ac:chgData name="Rebecca Francis-Davies" userId="S::r.francis-davies@uwtsd.ac.uk::caf69e2c-2198-47a4-8268-c57958bd4ca9" providerId="AD" clId="Web-{31EE7EDE-B0FF-4890-AEAD-D147A4C611A3}" dt="2024-02-21T10:34:59.794" v="301"/>
          <ac:spMkLst>
            <pc:docMk/>
            <pc:sldMk cId="3032593070" sldId="259"/>
            <ac:spMk id="13" creationId="{3D8327B1-CEE9-42E7-FE04-96839978BC00}"/>
          </ac:spMkLst>
        </pc:spChg>
        <pc:picChg chg="add">
          <ac:chgData name="Rebecca Francis-Davies" userId="S::r.francis-davies@uwtsd.ac.uk::caf69e2c-2198-47a4-8268-c57958bd4ca9" providerId="AD" clId="Web-{31EE7EDE-B0FF-4890-AEAD-D147A4C611A3}" dt="2024-02-21T10:34:59.794" v="301"/>
          <ac:picMkLst>
            <pc:docMk/>
            <pc:sldMk cId="3032593070" sldId="259"/>
            <ac:picMk id="5" creationId="{21662C88-1446-0EFE-9D9F-5ADB3080CBEA}"/>
          </ac:picMkLst>
        </pc:picChg>
      </pc:sldChg>
      <pc:sldChg chg="modSp new ord">
        <pc:chgData name="Rebecca Francis-Davies" userId="S::r.francis-davies@uwtsd.ac.uk::caf69e2c-2198-47a4-8268-c57958bd4ca9" providerId="AD" clId="Web-{31EE7EDE-B0FF-4890-AEAD-D147A4C611A3}" dt="2024-02-21T10:35:58.970" v="350" actId="20577"/>
        <pc:sldMkLst>
          <pc:docMk/>
          <pc:sldMk cId="3231941406" sldId="260"/>
        </pc:sldMkLst>
        <pc:spChg chg="mod">
          <ac:chgData name="Rebecca Francis-Davies" userId="S::r.francis-davies@uwtsd.ac.uk::caf69e2c-2198-47a4-8268-c57958bd4ca9" providerId="AD" clId="Web-{31EE7EDE-B0FF-4890-AEAD-D147A4C611A3}" dt="2024-02-21T10:35:38.766" v="309" actId="20577"/>
          <ac:spMkLst>
            <pc:docMk/>
            <pc:sldMk cId="3231941406" sldId="260"/>
            <ac:spMk id="2" creationId="{87ADD00D-DF6C-1BF3-E9DB-D4FA75AB0074}"/>
          </ac:spMkLst>
        </pc:spChg>
        <pc:spChg chg="mod">
          <ac:chgData name="Rebecca Francis-Davies" userId="S::r.francis-davies@uwtsd.ac.uk::caf69e2c-2198-47a4-8268-c57958bd4ca9" providerId="AD" clId="Web-{31EE7EDE-B0FF-4890-AEAD-D147A4C611A3}" dt="2024-02-21T10:35:58.970" v="350" actId="20577"/>
          <ac:spMkLst>
            <pc:docMk/>
            <pc:sldMk cId="3231941406" sldId="260"/>
            <ac:spMk id="3" creationId="{66CEE627-0744-AC65-1C0F-03F08D5689A2}"/>
          </ac:spMkLst>
        </pc:spChg>
      </pc:sldChg>
      <pc:sldChg chg="addSp modSp new">
        <pc:chgData name="Rebecca Francis-Davies" userId="S::r.francis-davies@uwtsd.ac.uk::caf69e2c-2198-47a4-8268-c57958bd4ca9" providerId="AD" clId="Web-{31EE7EDE-B0FF-4890-AEAD-D147A4C611A3}" dt="2024-02-21T10:37:17.663" v="398"/>
        <pc:sldMkLst>
          <pc:docMk/>
          <pc:sldMk cId="3504919410" sldId="261"/>
        </pc:sldMkLst>
        <pc:spChg chg="mod">
          <ac:chgData name="Rebecca Francis-Davies" userId="S::r.francis-davies@uwtsd.ac.uk::caf69e2c-2198-47a4-8268-c57958bd4ca9" providerId="AD" clId="Web-{31EE7EDE-B0FF-4890-AEAD-D147A4C611A3}" dt="2024-02-21T10:37:17.663" v="398"/>
          <ac:spMkLst>
            <pc:docMk/>
            <pc:sldMk cId="3504919410" sldId="261"/>
            <ac:spMk id="2" creationId="{C8C87587-A058-B824-449D-E80B105BC499}"/>
          </ac:spMkLst>
        </pc:spChg>
        <pc:spChg chg="mod">
          <ac:chgData name="Rebecca Francis-Davies" userId="S::r.francis-davies@uwtsd.ac.uk::caf69e2c-2198-47a4-8268-c57958bd4ca9" providerId="AD" clId="Web-{31EE7EDE-B0FF-4890-AEAD-D147A4C611A3}" dt="2024-02-21T10:37:17.663" v="398"/>
          <ac:spMkLst>
            <pc:docMk/>
            <pc:sldMk cId="3504919410" sldId="261"/>
            <ac:spMk id="3" creationId="{646FBB4C-9330-C22F-F43B-DB78830992F1}"/>
          </ac:spMkLst>
        </pc:spChg>
        <pc:spChg chg="add">
          <ac:chgData name="Rebecca Francis-Davies" userId="S::r.francis-davies@uwtsd.ac.uk::caf69e2c-2198-47a4-8268-c57958bd4ca9" providerId="AD" clId="Web-{31EE7EDE-B0FF-4890-AEAD-D147A4C611A3}" dt="2024-02-21T10:37:17.663" v="398"/>
          <ac:spMkLst>
            <pc:docMk/>
            <pc:sldMk cId="3504919410" sldId="261"/>
            <ac:spMk id="9" creationId="{09D4195B-07E6-7D3E-1BEB-14E7937C3063}"/>
          </ac:spMkLst>
        </pc:spChg>
        <pc:spChg chg="add">
          <ac:chgData name="Rebecca Francis-Davies" userId="S::r.francis-davies@uwtsd.ac.uk::caf69e2c-2198-47a4-8268-c57958bd4ca9" providerId="AD" clId="Web-{31EE7EDE-B0FF-4890-AEAD-D147A4C611A3}" dt="2024-02-21T10:37:17.663" v="398"/>
          <ac:spMkLst>
            <pc:docMk/>
            <pc:sldMk cId="3504919410" sldId="261"/>
            <ac:spMk id="11" creationId="{7F9F7D26-91CD-416C-DD36-013345414BA6}"/>
          </ac:spMkLst>
        </pc:spChg>
        <pc:spChg chg="add">
          <ac:chgData name="Rebecca Francis-Davies" userId="S::r.francis-davies@uwtsd.ac.uk::caf69e2c-2198-47a4-8268-c57958bd4ca9" providerId="AD" clId="Web-{31EE7EDE-B0FF-4890-AEAD-D147A4C611A3}" dt="2024-02-21T10:37:17.663" v="398"/>
          <ac:spMkLst>
            <pc:docMk/>
            <pc:sldMk cId="3504919410" sldId="261"/>
            <ac:spMk id="13" creationId="{A2D95884-909D-0FF0-A7CA-D68BE40BA469}"/>
          </ac:spMkLst>
        </pc:spChg>
        <pc:picChg chg="add">
          <ac:chgData name="Rebecca Francis-Davies" userId="S::r.francis-davies@uwtsd.ac.uk::caf69e2c-2198-47a4-8268-c57958bd4ca9" providerId="AD" clId="Web-{31EE7EDE-B0FF-4890-AEAD-D147A4C611A3}" dt="2024-02-21T10:37:17.663" v="398"/>
          <ac:picMkLst>
            <pc:docMk/>
            <pc:sldMk cId="3504919410" sldId="261"/>
            <ac:picMk id="5" creationId="{D4994776-EB0E-CA10-31B4-E205C6333941}"/>
          </ac:picMkLst>
        </pc:picChg>
      </pc:sldChg>
      <pc:sldChg chg="modSp new">
        <pc:chgData name="Rebecca Francis-Davies" userId="S::r.francis-davies@uwtsd.ac.uk::caf69e2c-2198-47a4-8268-c57958bd4ca9" providerId="AD" clId="Web-{31EE7EDE-B0FF-4890-AEAD-D147A4C611A3}" dt="2024-02-21T10:45:40.415" v="461" actId="20577"/>
        <pc:sldMkLst>
          <pc:docMk/>
          <pc:sldMk cId="1246449238" sldId="262"/>
        </pc:sldMkLst>
        <pc:spChg chg="mod">
          <ac:chgData name="Rebecca Francis-Davies" userId="S::r.francis-davies@uwtsd.ac.uk::caf69e2c-2198-47a4-8268-c57958bd4ca9" providerId="AD" clId="Web-{31EE7EDE-B0FF-4890-AEAD-D147A4C611A3}" dt="2024-02-21T10:37:27.820" v="405" actId="20577"/>
          <ac:spMkLst>
            <pc:docMk/>
            <pc:sldMk cId="1246449238" sldId="262"/>
            <ac:spMk id="2" creationId="{9B09BB4F-F05B-4C92-AFC2-5F0ACE8E3D69}"/>
          </ac:spMkLst>
        </pc:spChg>
        <pc:spChg chg="mod">
          <ac:chgData name="Rebecca Francis-Davies" userId="S::r.francis-davies@uwtsd.ac.uk::caf69e2c-2198-47a4-8268-c57958bd4ca9" providerId="AD" clId="Web-{31EE7EDE-B0FF-4890-AEAD-D147A4C611A3}" dt="2024-02-21T10:45:40.415" v="461" actId="20577"/>
          <ac:spMkLst>
            <pc:docMk/>
            <pc:sldMk cId="1246449238" sldId="262"/>
            <ac:spMk id="3" creationId="{AC8EEA4B-025D-878C-7CEE-71817672A41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CC06296-350F-41A3-B635-86930044B5B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D47FE-EAAB-4252-B888-893E08A95D7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864392-7AE3-4B42-B385-CB31D23C310F}" type="datetime1">
              <a:rPr lang="en-GB" smtClean="0"/>
              <a:t>21/02/2024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3FE9A3-70A3-47BC-A785-61BC82F5B5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CF08E1-ADDE-4D52-8B64-0B8271C44F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F181D9-CE39-4F33-A733-A2CFDEE4C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34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1612B8-74A5-4CD7-B01D-1A870619231F}" type="datetime1">
              <a:rPr lang="en-GB" smtClean="0"/>
              <a:pPr/>
              <a:t>21/02/2024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4C352-C60C-421E-857A-17D2004F1C6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39872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24C352-C60C-421E-857A-17D2004F1C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943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rtlCol="0" anchor="b">
            <a:noAutofit/>
          </a:bodyPr>
          <a:lstStyle>
            <a:lvl1pPr algn="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 rtlCol="0"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C49D1B-5AAC-4DC3-8B4E-267FA90C717D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6167F19-5076-49BD-AB3D-6B128DFAF7B2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rtlCol="0" anchor="ctr">
            <a:normAutofit/>
          </a:bodyPr>
          <a:lstStyle>
            <a:lvl1pPr algn="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0322" y="4232171"/>
            <a:ext cx="9613860" cy="1704017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6C3FA1F-FD87-4255-BCA6-545FAC9A9300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80320" y="2336873"/>
            <a:ext cx="4698358" cy="359931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594123" y="2336873"/>
            <a:ext cx="4700058" cy="359931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9EFA0A-133E-486A-9A8B-A9EA11CE30FA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06350" y="2336873"/>
            <a:ext cx="4472327" cy="693135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80322" y="3030008"/>
            <a:ext cx="4698355" cy="290617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5820154" y="2336873"/>
            <a:ext cx="4474028" cy="692076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5594123" y="3030008"/>
            <a:ext cx="4700059" cy="290617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A8E3D01-C823-43BE-989D-D92F36BAA385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5ABFD7C-AFAA-4962-8D66-AFB6356F4F3D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7F8CA2-B077-45F9-89A3-F0CDC27436F1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685846" y="2336873"/>
            <a:ext cx="5608336" cy="359931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2336872"/>
            <a:ext cx="3790078" cy="359931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726A474-256E-4F89-934C-FE7B2ED5F992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3" y="2336873"/>
            <a:ext cx="3876256" cy="3599315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F3DEA2-A3DB-4E9B-9795-3D9A14C807DC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rtlCol="0" anchor="b">
            <a:normAutofit/>
          </a:bodyPr>
          <a:lstStyle>
            <a:lvl1pPr>
              <a:defRPr sz="2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19" y="5169583"/>
            <a:ext cx="9613862" cy="622971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F3AFED-6C5B-4190-AD6D-79BBDB7451E7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4711615"/>
            <a:ext cx="9613859" cy="1090789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CD5951-A553-44A3-BDDA-45C2174D900E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 hasCustomPrompt="1"/>
          </p:nvPr>
        </p:nvSpPr>
        <p:spPr>
          <a:xfrm>
            <a:off x="1402288" y="3653379"/>
            <a:ext cx="8156579" cy="54896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4711615"/>
            <a:ext cx="9613859" cy="1090789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EE13C22-AD56-4ED9-A1BD-54884F7BC294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72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72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0" y="5300149"/>
            <a:ext cx="9613862" cy="50225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B35ABEE-10BE-43C3-8DAC-0E6058B9CB2D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60946" y="2336873"/>
            <a:ext cx="3070034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 hasCustomPrompt="1"/>
          </p:nvPr>
        </p:nvSpPr>
        <p:spPr>
          <a:xfrm>
            <a:off x="680322" y="3022673"/>
            <a:ext cx="3049702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3956025" y="2336873"/>
            <a:ext cx="306324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 hasCustomPrompt="1"/>
          </p:nvPr>
        </p:nvSpPr>
        <p:spPr>
          <a:xfrm>
            <a:off x="3945470" y="3022673"/>
            <a:ext cx="3063240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224156" y="2336873"/>
            <a:ext cx="30700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 hasCustomPrompt="1"/>
          </p:nvPr>
        </p:nvSpPr>
        <p:spPr>
          <a:xfrm>
            <a:off x="7224156" y="3022673"/>
            <a:ext cx="3070025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148A7B-F02E-49AD-9ABE-1B7CA9E15D0E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0318" y="4297503"/>
            <a:ext cx="304970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 hasCustomPrompt="1"/>
          </p:nvPr>
        </p:nvSpPr>
        <p:spPr>
          <a:xfrm>
            <a:off x="680318" y="4873765"/>
            <a:ext cx="3049705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3945471" y="4297503"/>
            <a:ext cx="306324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 hasCustomPrompt="1"/>
          </p:nvPr>
        </p:nvSpPr>
        <p:spPr>
          <a:xfrm>
            <a:off x="3944117" y="4873764"/>
            <a:ext cx="3067297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230678" y="4297503"/>
            <a:ext cx="306350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 hasCustomPrompt="1"/>
          </p:nvPr>
        </p:nvSpPr>
        <p:spPr>
          <a:xfrm>
            <a:off x="7230553" y="4873762"/>
            <a:ext cx="3067563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58F047-B9F1-418B-96EE-088BDF9E1117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931655-8C82-450C-AF5A-F8CAB9E610F4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80322" y="609597"/>
            <a:ext cx="8870004" cy="5326589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 rtlCol="0"/>
          <a:lstStyle/>
          <a:p>
            <a:pPr rtl="0"/>
            <a:fld id="{65C21DCF-FF7F-431D-A249-D0DAFDAF8236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E9670BE-ACA1-4916-9E70-1442474B0D33}" type="datetime1">
              <a:rPr lang="en-GB" noProof="0" smtClean="0"/>
              <a:t>21/02/2024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 dirty="0"/>
              <a:t>Assignment 1 Guidance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21 FEBRUARY 2024</a:t>
            </a:r>
          </a:p>
        </p:txBody>
      </p:sp>
    </p:spTree>
    <p:extLst>
      <p:ext uri="{BB962C8B-B14F-4D97-AF65-F5344CB8AC3E}">
        <p14:creationId xmlns:p14="http://schemas.microsoft.com/office/powerpoint/2010/main" val="4144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lendar">
            <a:extLst>
              <a:ext uri="{FF2B5EF4-FFF2-40B4-BE49-F238E27FC236}">
                <a16:creationId xmlns:a16="http://schemas.microsoft.com/office/drawing/2014/main" id="{75E73452-06E1-E9C5-BF0C-E36FF0D76E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81" r="11398" b="1"/>
          <a:stretch/>
        </p:blipFill>
        <p:spPr>
          <a:xfrm>
            <a:off x="4636008" y="10"/>
            <a:ext cx="7552815" cy="685631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ED106B-56AD-7A85-8BBE-58C0C34FC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2200"/>
              <a:t>Title – The Best Leaders Can't Be Replaced by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D5C40-82BD-76B0-9B6C-7657A56EF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3581635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/>
              <a:t>2,500 words</a:t>
            </a:r>
          </a:p>
          <a:p>
            <a:r>
              <a:rPr lang="en-GB" sz="1600"/>
              <a:t>Deadline 15th April 2024</a:t>
            </a:r>
          </a:p>
          <a:p>
            <a:r>
              <a:rPr lang="en-GB" sz="1600"/>
              <a:t>Format: Essay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FC80DA1A-3EA6-33C8-7C5A-72D1B6ED7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Sample Footer Text Element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00C0EE3-B1A6-688F-16A9-A647D5E3B1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5936188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2/21/2024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A74C0D8-EDB5-22EF-49FD-8CAF2C8E3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812464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8309E-185B-3FFF-97B8-49147E085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31A36-9AA8-40B7-F27F-6B86EC1E69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5 minute presentation (recorded)</a:t>
            </a:r>
            <a:endParaRPr lang="en-US" dirty="0"/>
          </a:p>
          <a:p>
            <a:r>
              <a:rPr lang="en-GB" dirty="0"/>
              <a:t>Resourcing the organisation</a:t>
            </a:r>
          </a:p>
          <a:p>
            <a:r>
              <a:rPr lang="en-GB" dirty="0"/>
              <a:t>Propose an employer brand that will enable an organisation to differentiate itself from its competitors</a:t>
            </a:r>
          </a:p>
        </p:txBody>
      </p:sp>
    </p:spTree>
    <p:extLst>
      <p:ext uri="{BB962C8B-B14F-4D97-AF65-F5344CB8AC3E}">
        <p14:creationId xmlns:p14="http://schemas.microsoft.com/office/powerpoint/2010/main" val="2198685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 up of rack of test tubes with solution in lab">
            <a:extLst>
              <a:ext uri="{FF2B5EF4-FFF2-40B4-BE49-F238E27FC236}">
                <a16:creationId xmlns:a16="http://schemas.microsoft.com/office/drawing/2014/main" id="{21662C88-1446-0EFE-9D9F-5ADB3080CB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31" r="3749" b="1"/>
          <a:stretch/>
        </p:blipFill>
        <p:spPr>
          <a:xfrm>
            <a:off x="4636008" y="10"/>
            <a:ext cx="7552815" cy="685631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AB52AE-1DDF-F324-6000-7D80995D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320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84591-200E-6B11-A392-A5F0C7207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3581635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/>
              <a:t>Introduction:  (approximately 15% wordcount)</a:t>
            </a:r>
          </a:p>
          <a:p>
            <a:r>
              <a:rPr lang="en-GB" sz="1600"/>
              <a:t>Main body: (70% to 80% of word count) to include critical analysis.  Provide specific examples</a:t>
            </a:r>
          </a:p>
          <a:p>
            <a:r>
              <a:rPr lang="en-GB" sz="1600"/>
              <a:t>Conclusion (up to 15% of word count)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D2B89B33-B1F2-D552-7E33-DDC3529AB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Sample Footer Text Element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FF7CFFC5-19A5-5158-6321-EAD0DF9F3C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5936188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2/21/2024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3D8327B1-CEE9-42E7-FE04-96839978B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032593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DD00D-DF6C-1BF3-E9DB-D4FA75AB0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Cover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EE627-0744-AC65-1C0F-03F08D568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Your name</a:t>
            </a:r>
          </a:p>
          <a:p>
            <a:r>
              <a:rPr lang="en-GB" dirty="0"/>
              <a:t>Student number</a:t>
            </a:r>
          </a:p>
          <a:p>
            <a:r>
              <a:rPr lang="en-GB" dirty="0"/>
              <a:t>Module Title and Code</a:t>
            </a:r>
          </a:p>
          <a:p>
            <a:r>
              <a:rPr lang="en-GB" dirty="0"/>
              <a:t>Essay Title</a:t>
            </a:r>
          </a:p>
        </p:txBody>
      </p:sp>
    </p:spTree>
    <p:extLst>
      <p:ext uri="{BB962C8B-B14F-4D97-AF65-F5344CB8AC3E}">
        <p14:creationId xmlns:p14="http://schemas.microsoft.com/office/powerpoint/2010/main" val="3231941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D4994776-EB0E-CA10-31B4-E205C63339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580" b="1"/>
          <a:stretch/>
        </p:blipFill>
        <p:spPr>
          <a:xfrm>
            <a:off x="4636008" y="10"/>
            <a:ext cx="7552815" cy="685631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C87587-A058-B824-449D-E80B105BC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3200"/>
              <a:t>References 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FBB4C-9330-C22F-F43B-DB7883099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3581635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/>
              <a:t>Use Havard Referencing – at least 20</a:t>
            </a:r>
          </a:p>
          <a:p>
            <a:r>
              <a:rPr lang="en-GB" sz="1600"/>
              <a:t>Recent, credible, relevant</a:t>
            </a:r>
          </a:p>
          <a:p>
            <a:r>
              <a:rPr lang="en-GB" sz="1600"/>
              <a:t>Only cited sources should be in your list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09D4195B-07E6-7D3E-1BEB-14E7937C3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Sample Footer Text Element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7F9F7D26-91CD-416C-DD36-01334541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5936188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2/21/2024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2D95884-909D-0FF0-A7CA-D68BE40BA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504919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BB4F-F05B-4C92-AFC2-5F0ACE8E3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finally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EEA4B-025D-878C-7CEE-71817672A4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Please check your essay for spelling and grammar</a:t>
            </a:r>
          </a:p>
          <a:p>
            <a:r>
              <a:rPr lang="en-GB" dirty="0"/>
              <a:t>Drafts can be sent to me by 5th April 2024</a:t>
            </a:r>
          </a:p>
          <a:p>
            <a:r>
              <a:rPr lang="en-GB" dirty="0"/>
              <a:t>Assignment 1-1</a:t>
            </a:r>
          </a:p>
        </p:txBody>
      </p:sp>
    </p:spTree>
    <p:extLst>
      <p:ext uri="{BB962C8B-B14F-4D97-AF65-F5344CB8AC3E}">
        <p14:creationId xmlns:p14="http://schemas.microsoft.com/office/powerpoint/2010/main" val="1246449238"/>
      </p:ext>
    </p:extLst>
  </p:cSld>
  <p:clrMapOvr>
    <a:masterClrMapping/>
  </p:clrMapOvr>
</p:sld>
</file>

<file path=ppt/theme/theme1.xml><?xml version="1.0" encoding="utf-8"?>
<a:theme xmlns:a="http://schemas.openxmlformats.org/drawingml/2006/main" name="TM04033917[[fn=Berlin]]_novariants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4033917[[fn=Berlin]]_novariants" id="{309C13C0-3BE0-4E8F-8916-1D5516B3B5DD}" vid="{18E1BE87-7240-45DF-8788-3CAEB7F17AB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TM00001032</Template>
  <TotalTime>0</TotalTime>
  <Words>1</Words>
  <Application>Microsoft Office PowerPoint</Application>
  <PresentationFormat>Widescreen</PresentationFormat>
  <Paragraphs>1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TM04033917[[fn=Berlin]]_novariants</vt:lpstr>
      <vt:lpstr>Assignment 1 Guidance</vt:lpstr>
      <vt:lpstr>Title – The Best Leaders Can't Be Replaced by Artificial Intelligence</vt:lpstr>
      <vt:lpstr>Task 2</vt:lpstr>
      <vt:lpstr>Essay Structure</vt:lpstr>
      <vt:lpstr>Cover Page</vt:lpstr>
      <vt:lpstr>References </vt:lpstr>
      <vt:lpstr>And finally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66</cp:revision>
  <dcterms:created xsi:type="dcterms:W3CDTF">2024-02-21T10:25:29Z</dcterms:created>
  <dcterms:modified xsi:type="dcterms:W3CDTF">2024-02-21T10:45:40Z</dcterms:modified>
</cp:coreProperties>
</file>