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894D21-D184-4CDA-86FD-87A34BA7F940}" v="42" dt="2025-11-14T21:38:02.1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2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saruf Nisa (2225287)" userId="ffd9ed4c-3c9d-433a-bcfc-18ac78391331" providerId="ADAL" clId="{E2894D21-D184-4CDA-86FD-87A34BA7F940}"/>
    <pc:docChg chg="custSel modSld">
      <pc:chgData name="Masaruf Nisa (2225287)" userId="ffd9ed4c-3c9d-433a-bcfc-18ac78391331" providerId="ADAL" clId="{E2894D21-D184-4CDA-86FD-87A34BA7F940}" dt="2025-11-14T21:37:46.324" v="32" actId="478"/>
      <pc:docMkLst>
        <pc:docMk/>
      </pc:docMkLst>
      <pc:sldChg chg="delSp modSp mod delAnim">
        <pc:chgData name="Masaruf Nisa (2225287)" userId="ffd9ed4c-3c9d-433a-bcfc-18ac78391331" providerId="ADAL" clId="{E2894D21-D184-4CDA-86FD-87A34BA7F940}" dt="2025-11-14T20:41:37.641" v="11" actId="478"/>
        <pc:sldMkLst>
          <pc:docMk/>
          <pc:sldMk cId="3694280349" sldId="256"/>
        </pc:sldMkLst>
        <pc:graphicFrameChg chg="mod">
          <ac:chgData name="Masaruf Nisa (2225287)" userId="ffd9ed4c-3c9d-433a-bcfc-18ac78391331" providerId="ADAL" clId="{E2894D21-D184-4CDA-86FD-87A34BA7F940}" dt="2025-11-14T20:31:12.006" v="2"/>
          <ac:graphicFrameMkLst>
            <pc:docMk/>
            <pc:sldMk cId="3694280349" sldId="256"/>
            <ac:graphicFrameMk id="4" creationId="{FAE0D2C7-17E2-9648-13AE-E90C1237B747}"/>
          </ac:graphicFrameMkLst>
        </pc:graphicFrameChg>
        <pc:picChg chg="del mod">
          <ac:chgData name="Masaruf Nisa (2225287)" userId="ffd9ed4c-3c9d-433a-bcfc-18ac78391331" providerId="ADAL" clId="{E2894D21-D184-4CDA-86FD-87A34BA7F940}" dt="2025-11-14T20:40:46.671" v="10" actId="478"/>
          <ac:picMkLst>
            <pc:docMk/>
            <pc:sldMk cId="3694280349" sldId="256"/>
            <ac:picMk id="2" creationId="{76CAE262-7700-FE33-519D-91D2A5693C46}"/>
          </ac:picMkLst>
        </pc:picChg>
        <pc:picChg chg="del">
          <ac:chgData name="Masaruf Nisa (2225287)" userId="ffd9ed4c-3c9d-433a-bcfc-18ac78391331" providerId="ADAL" clId="{E2894D21-D184-4CDA-86FD-87A34BA7F940}" dt="2025-11-14T20:41:37.641" v="11" actId="478"/>
          <ac:picMkLst>
            <pc:docMk/>
            <pc:sldMk cId="3694280349" sldId="256"/>
            <ac:picMk id="3" creationId="{71880DA1-8D96-33FE-A06C-C96FAACCA6F6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0:45:10.669" v="12" actId="478"/>
        <pc:sldMkLst>
          <pc:docMk/>
          <pc:sldMk cId="3215923727" sldId="257"/>
        </pc:sldMkLst>
        <pc:picChg chg="del">
          <ac:chgData name="Masaruf Nisa (2225287)" userId="ffd9ed4c-3c9d-433a-bcfc-18ac78391331" providerId="ADAL" clId="{E2894D21-D184-4CDA-86FD-87A34BA7F940}" dt="2025-11-14T20:38:48.733" v="9" actId="478"/>
          <ac:picMkLst>
            <pc:docMk/>
            <pc:sldMk cId="3215923727" sldId="257"/>
            <ac:picMk id="2" creationId="{03EC17FC-7735-3C0F-1444-9CF470A67BEB}"/>
          </ac:picMkLst>
        </pc:picChg>
        <pc:picChg chg="del">
          <ac:chgData name="Masaruf Nisa (2225287)" userId="ffd9ed4c-3c9d-433a-bcfc-18ac78391331" providerId="ADAL" clId="{E2894D21-D184-4CDA-86FD-87A34BA7F940}" dt="2025-11-14T20:38:42.557" v="8" actId="478"/>
          <ac:picMkLst>
            <pc:docMk/>
            <pc:sldMk cId="3215923727" sldId="257"/>
            <ac:picMk id="7" creationId="{09A1D51C-4C0C-903C-FC16-86DFE678935A}"/>
          </ac:picMkLst>
        </pc:picChg>
        <pc:picChg chg="del">
          <ac:chgData name="Masaruf Nisa (2225287)" userId="ffd9ed4c-3c9d-433a-bcfc-18ac78391331" providerId="ADAL" clId="{E2894D21-D184-4CDA-86FD-87A34BA7F940}" dt="2025-11-14T20:45:10.669" v="12" actId="478"/>
          <ac:picMkLst>
            <pc:docMk/>
            <pc:sldMk cId="3215923727" sldId="257"/>
            <ac:picMk id="8" creationId="{DBA58907-4C3E-4D5D-7796-0AD9F0534285}"/>
          </ac:picMkLst>
        </pc:picChg>
      </pc:sldChg>
      <pc:sldChg chg="delSp modSp mod delAnim">
        <pc:chgData name="Masaruf Nisa (2225287)" userId="ffd9ed4c-3c9d-433a-bcfc-18ac78391331" providerId="ADAL" clId="{E2894D21-D184-4CDA-86FD-87A34BA7F940}" dt="2025-11-14T20:51:28.835" v="17" actId="478"/>
        <pc:sldMkLst>
          <pc:docMk/>
          <pc:sldMk cId="1912929944" sldId="258"/>
        </pc:sldMkLst>
        <pc:graphicFrameChg chg="mod">
          <ac:chgData name="Masaruf Nisa (2225287)" userId="ffd9ed4c-3c9d-433a-bcfc-18ac78391331" providerId="ADAL" clId="{E2894D21-D184-4CDA-86FD-87A34BA7F940}" dt="2025-11-14T20:50:43.747" v="15" actId="478"/>
          <ac:graphicFrameMkLst>
            <pc:docMk/>
            <pc:sldMk cId="1912929944" sldId="258"/>
            <ac:graphicFrameMk id="5" creationId="{5725AF10-2DFB-19F9-437F-659067B79C1C}"/>
          </ac:graphicFrameMkLst>
        </pc:graphicFrameChg>
        <pc:picChg chg="del">
          <ac:chgData name="Masaruf Nisa (2225287)" userId="ffd9ed4c-3c9d-433a-bcfc-18ac78391331" providerId="ADAL" clId="{E2894D21-D184-4CDA-86FD-87A34BA7F940}" dt="2025-11-14T20:47:44.618" v="13" actId="478"/>
          <ac:picMkLst>
            <pc:docMk/>
            <pc:sldMk cId="1912929944" sldId="258"/>
            <ac:picMk id="3" creationId="{571B1C22-13A3-84B2-1DD0-5A129BBD9929}"/>
          </ac:picMkLst>
        </pc:picChg>
        <pc:picChg chg="del">
          <ac:chgData name="Masaruf Nisa (2225287)" userId="ffd9ed4c-3c9d-433a-bcfc-18ac78391331" providerId="ADAL" clId="{E2894D21-D184-4CDA-86FD-87A34BA7F940}" dt="2025-11-14T20:48:34.879" v="14" actId="478"/>
          <ac:picMkLst>
            <pc:docMk/>
            <pc:sldMk cId="1912929944" sldId="258"/>
            <ac:picMk id="4" creationId="{7233EB68-9DF6-A95A-A179-AAA66D350AFF}"/>
          </ac:picMkLst>
        </pc:picChg>
        <pc:picChg chg="del">
          <ac:chgData name="Masaruf Nisa (2225287)" userId="ffd9ed4c-3c9d-433a-bcfc-18ac78391331" providerId="ADAL" clId="{E2894D21-D184-4CDA-86FD-87A34BA7F940}" dt="2025-11-14T20:50:53.852" v="16" actId="478"/>
          <ac:picMkLst>
            <pc:docMk/>
            <pc:sldMk cId="1912929944" sldId="258"/>
            <ac:picMk id="6" creationId="{A94BBDAB-5F23-5D14-810A-6B21A1D560E4}"/>
          </ac:picMkLst>
        </pc:picChg>
        <pc:picChg chg="del">
          <ac:chgData name="Masaruf Nisa (2225287)" userId="ffd9ed4c-3c9d-433a-bcfc-18ac78391331" providerId="ADAL" clId="{E2894D21-D184-4CDA-86FD-87A34BA7F940}" dt="2025-11-14T20:51:28.835" v="17" actId="478"/>
          <ac:picMkLst>
            <pc:docMk/>
            <pc:sldMk cId="1912929944" sldId="258"/>
            <ac:picMk id="7" creationId="{8F9B36E9-0B7A-2A04-22DB-A15A430CB548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0:55:30.131" v="20" actId="478"/>
        <pc:sldMkLst>
          <pc:docMk/>
          <pc:sldMk cId="4266781623" sldId="259"/>
        </pc:sldMkLst>
        <pc:picChg chg="del">
          <ac:chgData name="Masaruf Nisa (2225287)" userId="ffd9ed4c-3c9d-433a-bcfc-18ac78391331" providerId="ADAL" clId="{E2894D21-D184-4CDA-86FD-87A34BA7F940}" dt="2025-11-14T20:53:51.061" v="18" actId="478"/>
          <ac:picMkLst>
            <pc:docMk/>
            <pc:sldMk cId="4266781623" sldId="259"/>
            <ac:picMk id="5" creationId="{959BDBFF-30C4-61C5-0883-7FB1E49EEC7B}"/>
          </ac:picMkLst>
        </pc:picChg>
        <pc:picChg chg="del">
          <ac:chgData name="Masaruf Nisa (2225287)" userId="ffd9ed4c-3c9d-433a-bcfc-18ac78391331" providerId="ADAL" clId="{E2894D21-D184-4CDA-86FD-87A34BA7F940}" dt="2025-11-14T20:54:21.917" v="19" actId="478"/>
          <ac:picMkLst>
            <pc:docMk/>
            <pc:sldMk cId="4266781623" sldId="259"/>
            <ac:picMk id="7" creationId="{EFB573FC-CE50-9E70-9D9E-2734A1272DE7}"/>
          </ac:picMkLst>
        </pc:picChg>
        <pc:picChg chg="del">
          <ac:chgData name="Masaruf Nisa (2225287)" userId="ffd9ed4c-3c9d-433a-bcfc-18ac78391331" providerId="ADAL" clId="{E2894D21-D184-4CDA-86FD-87A34BA7F940}" dt="2025-11-14T20:55:30.131" v="20" actId="478"/>
          <ac:picMkLst>
            <pc:docMk/>
            <pc:sldMk cId="4266781623" sldId="259"/>
            <ac:picMk id="8" creationId="{B719A16B-7B21-E3C4-4D06-6A8947C09D88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0:58:01.228" v="21" actId="478"/>
        <pc:sldMkLst>
          <pc:docMk/>
          <pc:sldMk cId="148833421" sldId="260"/>
        </pc:sldMkLst>
        <pc:picChg chg="del">
          <ac:chgData name="Masaruf Nisa (2225287)" userId="ffd9ed4c-3c9d-433a-bcfc-18ac78391331" providerId="ADAL" clId="{E2894D21-D184-4CDA-86FD-87A34BA7F940}" dt="2025-11-14T20:58:01.228" v="21" actId="478"/>
          <ac:picMkLst>
            <pc:docMk/>
            <pc:sldMk cId="148833421" sldId="260"/>
            <ac:picMk id="5" creationId="{81BB9EE4-9BFB-3C53-3518-AC7E8D104C19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1:02:16.586" v="23" actId="478"/>
        <pc:sldMkLst>
          <pc:docMk/>
          <pc:sldMk cId="1431329651" sldId="261"/>
        </pc:sldMkLst>
        <pc:picChg chg="del">
          <ac:chgData name="Masaruf Nisa (2225287)" userId="ffd9ed4c-3c9d-433a-bcfc-18ac78391331" providerId="ADAL" clId="{E2894D21-D184-4CDA-86FD-87A34BA7F940}" dt="2025-11-14T21:01:43.850" v="22" actId="478"/>
          <ac:picMkLst>
            <pc:docMk/>
            <pc:sldMk cId="1431329651" sldId="261"/>
            <ac:picMk id="7" creationId="{ED2B614C-EB08-2634-FD91-2DDD1C21532B}"/>
          </ac:picMkLst>
        </pc:picChg>
        <pc:picChg chg="del">
          <ac:chgData name="Masaruf Nisa (2225287)" userId="ffd9ed4c-3c9d-433a-bcfc-18ac78391331" providerId="ADAL" clId="{E2894D21-D184-4CDA-86FD-87A34BA7F940}" dt="2025-11-14T21:02:16.586" v="23" actId="478"/>
          <ac:picMkLst>
            <pc:docMk/>
            <pc:sldMk cId="1431329651" sldId="261"/>
            <ac:picMk id="8" creationId="{1DB16CCD-B47F-733C-EF97-A39D314BA2FC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1:06:19.897" v="26" actId="478"/>
        <pc:sldMkLst>
          <pc:docMk/>
          <pc:sldMk cId="3969465439" sldId="262"/>
        </pc:sldMkLst>
        <pc:picChg chg="del">
          <ac:chgData name="Masaruf Nisa (2225287)" userId="ffd9ed4c-3c9d-433a-bcfc-18ac78391331" providerId="ADAL" clId="{E2894D21-D184-4CDA-86FD-87A34BA7F940}" dt="2025-11-14T21:05:02.665" v="24" actId="478"/>
          <ac:picMkLst>
            <pc:docMk/>
            <pc:sldMk cId="3969465439" sldId="262"/>
            <ac:picMk id="2" creationId="{690CA7EC-A605-B347-A538-690DC1EACFFF}"/>
          </ac:picMkLst>
        </pc:picChg>
        <pc:picChg chg="del">
          <ac:chgData name="Masaruf Nisa (2225287)" userId="ffd9ed4c-3c9d-433a-bcfc-18ac78391331" providerId="ADAL" clId="{E2894D21-D184-4CDA-86FD-87A34BA7F940}" dt="2025-11-14T21:05:49.963" v="25" actId="478"/>
          <ac:picMkLst>
            <pc:docMk/>
            <pc:sldMk cId="3969465439" sldId="262"/>
            <ac:picMk id="5" creationId="{B6ABC2D6-410B-01B7-8435-125A72C086FC}"/>
          </ac:picMkLst>
        </pc:picChg>
        <pc:picChg chg="del">
          <ac:chgData name="Masaruf Nisa (2225287)" userId="ffd9ed4c-3c9d-433a-bcfc-18ac78391331" providerId="ADAL" clId="{E2894D21-D184-4CDA-86FD-87A34BA7F940}" dt="2025-11-14T21:06:19.897" v="26" actId="478"/>
          <ac:picMkLst>
            <pc:docMk/>
            <pc:sldMk cId="3969465439" sldId="262"/>
            <ac:picMk id="7" creationId="{C7161950-8BE2-DC11-195B-298CA2E8A01B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1:16:39.126" v="28" actId="478"/>
        <pc:sldMkLst>
          <pc:docMk/>
          <pc:sldMk cId="3525308672" sldId="263"/>
        </pc:sldMkLst>
        <pc:picChg chg="del">
          <ac:chgData name="Masaruf Nisa (2225287)" userId="ffd9ed4c-3c9d-433a-bcfc-18ac78391331" providerId="ADAL" clId="{E2894D21-D184-4CDA-86FD-87A34BA7F940}" dt="2025-11-14T21:16:39.126" v="28" actId="478"/>
          <ac:picMkLst>
            <pc:docMk/>
            <pc:sldMk cId="3525308672" sldId="263"/>
            <ac:picMk id="7" creationId="{EB85E19A-D7B3-0942-9C6F-9323FC717FA3}"/>
          </ac:picMkLst>
        </pc:picChg>
        <pc:picChg chg="del">
          <ac:chgData name="Masaruf Nisa (2225287)" userId="ffd9ed4c-3c9d-433a-bcfc-18ac78391331" providerId="ADAL" clId="{E2894D21-D184-4CDA-86FD-87A34BA7F940}" dt="2025-11-14T21:16:35.868" v="27" actId="478"/>
          <ac:picMkLst>
            <pc:docMk/>
            <pc:sldMk cId="3525308672" sldId="263"/>
            <ac:picMk id="8" creationId="{F8E2072C-1C4C-AE74-86F2-DE8C5340AAB5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1:22:55.913" v="29" actId="478"/>
        <pc:sldMkLst>
          <pc:docMk/>
          <pc:sldMk cId="263111869" sldId="265"/>
        </pc:sldMkLst>
        <pc:picChg chg="del">
          <ac:chgData name="Masaruf Nisa (2225287)" userId="ffd9ed4c-3c9d-433a-bcfc-18ac78391331" providerId="ADAL" clId="{E2894D21-D184-4CDA-86FD-87A34BA7F940}" dt="2025-11-14T21:22:55.913" v="29" actId="478"/>
          <ac:picMkLst>
            <pc:docMk/>
            <pc:sldMk cId="263111869" sldId="265"/>
            <ac:picMk id="3" creationId="{981A2D8E-0EAF-AEB3-1BB9-528845F35821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1:28:48.147" v="30" actId="478"/>
        <pc:sldMkLst>
          <pc:docMk/>
          <pc:sldMk cId="1791721415" sldId="267"/>
        </pc:sldMkLst>
        <pc:picChg chg="del">
          <ac:chgData name="Masaruf Nisa (2225287)" userId="ffd9ed4c-3c9d-433a-bcfc-18ac78391331" providerId="ADAL" clId="{E2894D21-D184-4CDA-86FD-87A34BA7F940}" dt="2025-11-14T21:28:48.147" v="30" actId="478"/>
          <ac:picMkLst>
            <pc:docMk/>
            <pc:sldMk cId="1791721415" sldId="267"/>
            <ac:picMk id="3" creationId="{EDD2B085-7D3F-7F13-735D-1B80DF952472}"/>
          </ac:picMkLst>
        </pc:picChg>
      </pc:sldChg>
      <pc:sldChg chg="delSp mod delAnim">
        <pc:chgData name="Masaruf Nisa (2225287)" userId="ffd9ed4c-3c9d-433a-bcfc-18ac78391331" providerId="ADAL" clId="{E2894D21-D184-4CDA-86FD-87A34BA7F940}" dt="2025-11-14T21:37:46.324" v="32" actId="478"/>
        <pc:sldMkLst>
          <pc:docMk/>
          <pc:sldMk cId="2763720878" sldId="270"/>
        </pc:sldMkLst>
        <pc:picChg chg="del">
          <ac:chgData name="Masaruf Nisa (2225287)" userId="ffd9ed4c-3c9d-433a-bcfc-18ac78391331" providerId="ADAL" clId="{E2894D21-D184-4CDA-86FD-87A34BA7F940}" dt="2025-11-14T21:36:48.171" v="31" actId="478"/>
          <ac:picMkLst>
            <pc:docMk/>
            <pc:sldMk cId="2763720878" sldId="270"/>
            <ac:picMk id="5" creationId="{355B84AA-E3B5-4B49-748D-546D765FA6D3}"/>
          </ac:picMkLst>
        </pc:picChg>
        <pc:picChg chg="del">
          <ac:chgData name="Masaruf Nisa (2225287)" userId="ffd9ed4c-3c9d-433a-bcfc-18ac78391331" providerId="ADAL" clId="{E2894D21-D184-4CDA-86FD-87A34BA7F940}" dt="2025-11-14T21:37:46.324" v="32" actId="478"/>
          <ac:picMkLst>
            <pc:docMk/>
            <pc:sldMk cId="2763720878" sldId="270"/>
            <ac:picMk id="6" creationId="{105AEED9-243F-8998-52D0-57C222A23AF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2AC6D5-FDA7-4F19-8CAE-45ABA0F29E5F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D83CC4E-2A85-483B-B78C-DD2F8E6980F6}">
      <dgm:prSet/>
      <dgm:spPr/>
      <dgm:t>
        <a:bodyPr/>
        <a:lstStyle/>
        <a:p>
          <a:r>
            <a:rPr lang="en-US"/>
            <a:t>Masaruf Nisa </a:t>
          </a:r>
        </a:p>
      </dgm:t>
    </dgm:pt>
    <dgm:pt modelId="{A28F5F1D-0477-4CF0-B88E-40C45B127EB4}" type="parTrans" cxnId="{E45FCF96-BDDF-4F53-AF16-484E18F90940}">
      <dgm:prSet/>
      <dgm:spPr/>
      <dgm:t>
        <a:bodyPr/>
        <a:lstStyle/>
        <a:p>
          <a:endParaRPr lang="en-US"/>
        </a:p>
      </dgm:t>
    </dgm:pt>
    <dgm:pt modelId="{E19C30B9-9A8F-4561-9156-BC46AABB7070}" type="sibTrans" cxnId="{E45FCF96-BDDF-4F53-AF16-484E18F90940}">
      <dgm:prSet/>
      <dgm:spPr/>
      <dgm:t>
        <a:bodyPr/>
        <a:lstStyle/>
        <a:p>
          <a:endParaRPr lang="en-US"/>
        </a:p>
      </dgm:t>
    </dgm:pt>
    <dgm:pt modelId="{BEA059AF-B120-4D3C-B107-5804A83C447D}">
      <dgm:prSet/>
      <dgm:spPr/>
      <dgm:t>
        <a:bodyPr/>
        <a:lstStyle/>
        <a:p>
          <a:r>
            <a:rPr lang="en-US" dirty="0"/>
            <a:t>Introduction to Physiology </a:t>
          </a:r>
        </a:p>
      </dgm:t>
    </dgm:pt>
    <dgm:pt modelId="{1C0031C8-F963-4F73-9365-52361145A770}" type="parTrans" cxnId="{45371BCD-0A6F-4E8F-BB6F-7C149677D138}">
      <dgm:prSet/>
      <dgm:spPr/>
      <dgm:t>
        <a:bodyPr/>
        <a:lstStyle/>
        <a:p>
          <a:endParaRPr lang="en-US"/>
        </a:p>
      </dgm:t>
    </dgm:pt>
    <dgm:pt modelId="{6E6625E3-E448-4111-9BF3-6F75B7E01070}" type="sibTrans" cxnId="{45371BCD-0A6F-4E8F-BB6F-7C149677D138}">
      <dgm:prSet/>
      <dgm:spPr/>
      <dgm:t>
        <a:bodyPr/>
        <a:lstStyle/>
        <a:p>
          <a:endParaRPr lang="en-US"/>
        </a:p>
      </dgm:t>
    </dgm:pt>
    <dgm:pt modelId="{8D822551-1A84-4784-9CB7-877EDFA011EE}">
      <dgm:prSet/>
      <dgm:spPr/>
      <dgm:t>
        <a:bodyPr/>
        <a:lstStyle/>
        <a:p>
          <a:r>
            <a:rPr lang="en-US"/>
            <a:t>BMHP5023</a:t>
          </a:r>
        </a:p>
      </dgm:t>
    </dgm:pt>
    <dgm:pt modelId="{0817C7BC-087A-47CF-A744-DF3BBF5B89AD}" type="parTrans" cxnId="{74721568-D509-4835-BEAC-44330FF474B2}">
      <dgm:prSet/>
      <dgm:spPr/>
      <dgm:t>
        <a:bodyPr/>
        <a:lstStyle/>
        <a:p>
          <a:endParaRPr lang="en-US"/>
        </a:p>
      </dgm:t>
    </dgm:pt>
    <dgm:pt modelId="{4B784D19-B190-4C81-AB25-BD2E92482708}" type="sibTrans" cxnId="{74721568-D509-4835-BEAC-44330FF474B2}">
      <dgm:prSet/>
      <dgm:spPr/>
      <dgm:t>
        <a:bodyPr/>
        <a:lstStyle/>
        <a:p>
          <a:endParaRPr lang="en-US"/>
        </a:p>
      </dgm:t>
    </dgm:pt>
    <dgm:pt modelId="{96E8A3CA-447F-47FE-9210-8ACCF6FDA3E7}">
      <dgm:prSet/>
      <dgm:spPr/>
      <dgm:t>
        <a:bodyPr/>
        <a:lstStyle/>
        <a:p>
          <a:r>
            <a:rPr lang="en-US" dirty="0"/>
            <a:t>Component 2 Presentation</a:t>
          </a:r>
        </a:p>
      </dgm:t>
    </dgm:pt>
    <dgm:pt modelId="{F5904652-765A-4DF0-B248-D5910C0DD55D}" type="parTrans" cxnId="{1EA4E489-34F5-4C27-9628-6C8E93AA5363}">
      <dgm:prSet/>
      <dgm:spPr/>
      <dgm:t>
        <a:bodyPr/>
        <a:lstStyle/>
        <a:p>
          <a:endParaRPr lang="en-US"/>
        </a:p>
      </dgm:t>
    </dgm:pt>
    <dgm:pt modelId="{C8B60ECA-4495-4EB6-8E29-AE4A4842BBBB}" type="sibTrans" cxnId="{1EA4E489-34F5-4C27-9628-6C8E93AA5363}">
      <dgm:prSet/>
      <dgm:spPr/>
      <dgm:t>
        <a:bodyPr/>
        <a:lstStyle/>
        <a:p>
          <a:endParaRPr lang="en-US"/>
        </a:p>
      </dgm:t>
    </dgm:pt>
    <dgm:pt modelId="{3903E3FF-1BF8-4558-9851-855DC2B38AE4}" type="pres">
      <dgm:prSet presAssocID="{6B2AC6D5-FDA7-4F19-8CAE-45ABA0F29E5F}" presName="outerComposite" presStyleCnt="0">
        <dgm:presLayoutVars>
          <dgm:chMax val="5"/>
          <dgm:dir/>
          <dgm:resizeHandles val="exact"/>
        </dgm:presLayoutVars>
      </dgm:prSet>
      <dgm:spPr/>
    </dgm:pt>
    <dgm:pt modelId="{33E62DC2-FB0F-4365-BFA9-69BE9E9F6E39}" type="pres">
      <dgm:prSet presAssocID="{6B2AC6D5-FDA7-4F19-8CAE-45ABA0F29E5F}" presName="dummyMaxCanvas" presStyleCnt="0">
        <dgm:presLayoutVars/>
      </dgm:prSet>
      <dgm:spPr/>
    </dgm:pt>
    <dgm:pt modelId="{CEB7738C-AA0B-49B9-A743-8092FF36E98E}" type="pres">
      <dgm:prSet presAssocID="{6B2AC6D5-FDA7-4F19-8CAE-45ABA0F29E5F}" presName="FourNodes_1" presStyleLbl="node1" presStyleIdx="0" presStyleCnt="4">
        <dgm:presLayoutVars>
          <dgm:bulletEnabled val="1"/>
        </dgm:presLayoutVars>
      </dgm:prSet>
      <dgm:spPr/>
    </dgm:pt>
    <dgm:pt modelId="{EB00F2AB-B825-4127-B5CF-C9AAF439CE1E}" type="pres">
      <dgm:prSet presAssocID="{6B2AC6D5-FDA7-4F19-8CAE-45ABA0F29E5F}" presName="FourNodes_2" presStyleLbl="node1" presStyleIdx="1" presStyleCnt="4">
        <dgm:presLayoutVars>
          <dgm:bulletEnabled val="1"/>
        </dgm:presLayoutVars>
      </dgm:prSet>
      <dgm:spPr/>
    </dgm:pt>
    <dgm:pt modelId="{D22BC8B2-8FC7-47DA-A46D-C8F0936774C8}" type="pres">
      <dgm:prSet presAssocID="{6B2AC6D5-FDA7-4F19-8CAE-45ABA0F29E5F}" presName="FourNodes_3" presStyleLbl="node1" presStyleIdx="2" presStyleCnt="4">
        <dgm:presLayoutVars>
          <dgm:bulletEnabled val="1"/>
        </dgm:presLayoutVars>
      </dgm:prSet>
      <dgm:spPr/>
    </dgm:pt>
    <dgm:pt modelId="{CD90587D-0039-463B-87F5-A5621E6FE9B8}" type="pres">
      <dgm:prSet presAssocID="{6B2AC6D5-FDA7-4F19-8CAE-45ABA0F29E5F}" presName="FourNodes_4" presStyleLbl="node1" presStyleIdx="3" presStyleCnt="4">
        <dgm:presLayoutVars>
          <dgm:bulletEnabled val="1"/>
        </dgm:presLayoutVars>
      </dgm:prSet>
      <dgm:spPr/>
    </dgm:pt>
    <dgm:pt modelId="{4F223F24-346F-4118-AB07-F61F6D589B6B}" type="pres">
      <dgm:prSet presAssocID="{6B2AC6D5-FDA7-4F19-8CAE-45ABA0F29E5F}" presName="FourConn_1-2" presStyleLbl="fgAccFollowNode1" presStyleIdx="0" presStyleCnt="3">
        <dgm:presLayoutVars>
          <dgm:bulletEnabled val="1"/>
        </dgm:presLayoutVars>
      </dgm:prSet>
      <dgm:spPr/>
    </dgm:pt>
    <dgm:pt modelId="{4ED51F0C-F418-491B-BB1B-8B124790B625}" type="pres">
      <dgm:prSet presAssocID="{6B2AC6D5-FDA7-4F19-8CAE-45ABA0F29E5F}" presName="FourConn_2-3" presStyleLbl="fgAccFollowNode1" presStyleIdx="1" presStyleCnt="3">
        <dgm:presLayoutVars>
          <dgm:bulletEnabled val="1"/>
        </dgm:presLayoutVars>
      </dgm:prSet>
      <dgm:spPr/>
    </dgm:pt>
    <dgm:pt modelId="{02ADF45A-E999-4949-A177-D9CC8224F820}" type="pres">
      <dgm:prSet presAssocID="{6B2AC6D5-FDA7-4F19-8CAE-45ABA0F29E5F}" presName="FourConn_3-4" presStyleLbl="fgAccFollowNode1" presStyleIdx="2" presStyleCnt="3">
        <dgm:presLayoutVars>
          <dgm:bulletEnabled val="1"/>
        </dgm:presLayoutVars>
      </dgm:prSet>
      <dgm:spPr/>
    </dgm:pt>
    <dgm:pt modelId="{E66A10F3-5E6F-46D9-995D-6C85EA819C59}" type="pres">
      <dgm:prSet presAssocID="{6B2AC6D5-FDA7-4F19-8CAE-45ABA0F29E5F}" presName="FourNodes_1_text" presStyleLbl="node1" presStyleIdx="3" presStyleCnt="4">
        <dgm:presLayoutVars>
          <dgm:bulletEnabled val="1"/>
        </dgm:presLayoutVars>
      </dgm:prSet>
      <dgm:spPr/>
    </dgm:pt>
    <dgm:pt modelId="{BBB45091-F5CB-46AB-BCBE-7245A90DBE1D}" type="pres">
      <dgm:prSet presAssocID="{6B2AC6D5-FDA7-4F19-8CAE-45ABA0F29E5F}" presName="FourNodes_2_text" presStyleLbl="node1" presStyleIdx="3" presStyleCnt="4">
        <dgm:presLayoutVars>
          <dgm:bulletEnabled val="1"/>
        </dgm:presLayoutVars>
      </dgm:prSet>
      <dgm:spPr/>
    </dgm:pt>
    <dgm:pt modelId="{FB3E71B9-2E2C-4E79-9D74-DFBF8F19795B}" type="pres">
      <dgm:prSet presAssocID="{6B2AC6D5-FDA7-4F19-8CAE-45ABA0F29E5F}" presName="FourNodes_3_text" presStyleLbl="node1" presStyleIdx="3" presStyleCnt="4">
        <dgm:presLayoutVars>
          <dgm:bulletEnabled val="1"/>
        </dgm:presLayoutVars>
      </dgm:prSet>
      <dgm:spPr/>
    </dgm:pt>
    <dgm:pt modelId="{153BBD03-41A7-46A5-9BD1-3684F2548F73}" type="pres">
      <dgm:prSet presAssocID="{6B2AC6D5-FDA7-4F19-8CAE-45ABA0F29E5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E633728-2BAE-45A1-B412-FB305A4763E3}" type="presOf" srcId="{6E6625E3-E448-4111-9BF3-6F75B7E01070}" destId="{4ED51F0C-F418-491B-BB1B-8B124790B625}" srcOrd="0" destOrd="0" presId="urn:microsoft.com/office/officeart/2005/8/layout/vProcess5"/>
    <dgm:cxn modelId="{30B2C266-6CDE-4D46-B4BB-D44120B5AD09}" type="presOf" srcId="{6B2AC6D5-FDA7-4F19-8CAE-45ABA0F29E5F}" destId="{3903E3FF-1BF8-4558-9851-855DC2B38AE4}" srcOrd="0" destOrd="0" presId="urn:microsoft.com/office/officeart/2005/8/layout/vProcess5"/>
    <dgm:cxn modelId="{74721568-D509-4835-BEAC-44330FF474B2}" srcId="{6B2AC6D5-FDA7-4F19-8CAE-45ABA0F29E5F}" destId="{8D822551-1A84-4784-9CB7-877EDFA011EE}" srcOrd="2" destOrd="0" parTransId="{0817C7BC-087A-47CF-A744-DF3BBF5B89AD}" sibTransId="{4B784D19-B190-4C81-AB25-BD2E92482708}"/>
    <dgm:cxn modelId="{91F49B56-5FE6-489C-998D-1916E108C5ED}" type="presOf" srcId="{4B784D19-B190-4C81-AB25-BD2E92482708}" destId="{02ADF45A-E999-4949-A177-D9CC8224F820}" srcOrd="0" destOrd="0" presId="urn:microsoft.com/office/officeart/2005/8/layout/vProcess5"/>
    <dgm:cxn modelId="{1EA4E489-34F5-4C27-9628-6C8E93AA5363}" srcId="{6B2AC6D5-FDA7-4F19-8CAE-45ABA0F29E5F}" destId="{96E8A3CA-447F-47FE-9210-8ACCF6FDA3E7}" srcOrd="3" destOrd="0" parTransId="{F5904652-765A-4DF0-B248-D5910C0DD55D}" sibTransId="{C8B60ECA-4495-4EB6-8E29-AE4A4842BBBB}"/>
    <dgm:cxn modelId="{E45FCF96-BDDF-4F53-AF16-484E18F90940}" srcId="{6B2AC6D5-FDA7-4F19-8CAE-45ABA0F29E5F}" destId="{CD83CC4E-2A85-483B-B78C-DD2F8E6980F6}" srcOrd="0" destOrd="0" parTransId="{A28F5F1D-0477-4CF0-B88E-40C45B127EB4}" sibTransId="{E19C30B9-9A8F-4561-9156-BC46AABB7070}"/>
    <dgm:cxn modelId="{8D7D359F-8FAB-45A6-84D2-E280EE21C118}" type="presOf" srcId="{96E8A3CA-447F-47FE-9210-8ACCF6FDA3E7}" destId="{153BBD03-41A7-46A5-9BD1-3684F2548F73}" srcOrd="1" destOrd="0" presId="urn:microsoft.com/office/officeart/2005/8/layout/vProcess5"/>
    <dgm:cxn modelId="{2CFD73A1-D42D-4C22-8CE2-1246A3005896}" type="presOf" srcId="{BEA059AF-B120-4D3C-B107-5804A83C447D}" destId="{EB00F2AB-B825-4127-B5CF-C9AAF439CE1E}" srcOrd="0" destOrd="0" presId="urn:microsoft.com/office/officeart/2005/8/layout/vProcess5"/>
    <dgm:cxn modelId="{5AD137A9-9A97-4913-AA15-E622EFCD9337}" type="presOf" srcId="{8D822551-1A84-4784-9CB7-877EDFA011EE}" destId="{D22BC8B2-8FC7-47DA-A46D-C8F0936774C8}" srcOrd="0" destOrd="0" presId="urn:microsoft.com/office/officeart/2005/8/layout/vProcess5"/>
    <dgm:cxn modelId="{271EFAAB-86DE-4E8A-B609-4A736195C3A6}" type="presOf" srcId="{8D822551-1A84-4784-9CB7-877EDFA011EE}" destId="{FB3E71B9-2E2C-4E79-9D74-DFBF8F19795B}" srcOrd="1" destOrd="0" presId="urn:microsoft.com/office/officeart/2005/8/layout/vProcess5"/>
    <dgm:cxn modelId="{F49A6DB9-C5F0-4D11-9457-DC32E89F0F54}" type="presOf" srcId="{BEA059AF-B120-4D3C-B107-5804A83C447D}" destId="{BBB45091-F5CB-46AB-BCBE-7245A90DBE1D}" srcOrd="1" destOrd="0" presId="urn:microsoft.com/office/officeart/2005/8/layout/vProcess5"/>
    <dgm:cxn modelId="{A39484C8-8F8E-4962-B4AE-2F3B7F099197}" type="presOf" srcId="{CD83CC4E-2A85-483B-B78C-DD2F8E6980F6}" destId="{CEB7738C-AA0B-49B9-A743-8092FF36E98E}" srcOrd="0" destOrd="0" presId="urn:microsoft.com/office/officeart/2005/8/layout/vProcess5"/>
    <dgm:cxn modelId="{45371BCD-0A6F-4E8F-BB6F-7C149677D138}" srcId="{6B2AC6D5-FDA7-4F19-8CAE-45ABA0F29E5F}" destId="{BEA059AF-B120-4D3C-B107-5804A83C447D}" srcOrd="1" destOrd="0" parTransId="{1C0031C8-F963-4F73-9365-52361145A770}" sibTransId="{6E6625E3-E448-4111-9BF3-6F75B7E01070}"/>
    <dgm:cxn modelId="{EB7B2BDF-3F62-414C-B033-D59FE967D7D8}" type="presOf" srcId="{E19C30B9-9A8F-4561-9156-BC46AABB7070}" destId="{4F223F24-346F-4118-AB07-F61F6D589B6B}" srcOrd="0" destOrd="0" presId="urn:microsoft.com/office/officeart/2005/8/layout/vProcess5"/>
    <dgm:cxn modelId="{493F15EA-B05D-4215-89CD-21A714EE5354}" type="presOf" srcId="{96E8A3CA-447F-47FE-9210-8ACCF6FDA3E7}" destId="{CD90587D-0039-463B-87F5-A5621E6FE9B8}" srcOrd="0" destOrd="0" presId="urn:microsoft.com/office/officeart/2005/8/layout/vProcess5"/>
    <dgm:cxn modelId="{EFE664F9-7BAA-435D-BF1E-227ACA57E695}" type="presOf" srcId="{CD83CC4E-2A85-483B-B78C-DD2F8E6980F6}" destId="{E66A10F3-5E6F-46D9-995D-6C85EA819C59}" srcOrd="1" destOrd="0" presId="urn:microsoft.com/office/officeart/2005/8/layout/vProcess5"/>
    <dgm:cxn modelId="{2F0F13E5-ABFD-4DE3-9EC3-8EC21E33D152}" type="presParOf" srcId="{3903E3FF-1BF8-4558-9851-855DC2B38AE4}" destId="{33E62DC2-FB0F-4365-BFA9-69BE9E9F6E39}" srcOrd="0" destOrd="0" presId="urn:microsoft.com/office/officeart/2005/8/layout/vProcess5"/>
    <dgm:cxn modelId="{3DF16A53-BF50-49DE-8232-6090C8B53435}" type="presParOf" srcId="{3903E3FF-1BF8-4558-9851-855DC2B38AE4}" destId="{CEB7738C-AA0B-49B9-A743-8092FF36E98E}" srcOrd="1" destOrd="0" presId="urn:microsoft.com/office/officeart/2005/8/layout/vProcess5"/>
    <dgm:cxn modelId="{3FAA4A1F-EDC3-4C1B-AB5F-A2FFB0DD2B77}" type="presParOf" srcId="{3903E3FF-1BF8-4558-9851-855DC2B38AE4}" destId="{EB00F2AB-B825-4127-B5CF-C9AAF439CE1E}" srcOrd="2" destOrd="0" presId="urn:microsoft.com/office/officeart/2005/8/layout/vProcess5"/>
    <dgm:cxn modelId="{B813C5C6-D3BB-445F-A988-FDF70968196E}" type="presParOf" srcId="{3903E3FF-1BF8-4558-9851-855DC2B38AE4}" destId="{D22BC8B2-8FC7-47DA-A46D-C8F0936774C8}" srcOrd="3" destOrd="0" presId="urn:microsoft.com/office/officeart/2005/8/layout/vProcess5"/>
    <dgm:cxn modelId="{532CB0AB-1462-4F61-85BB-F715086E32E5}" type="presParOf" srcId="{3903E3FF-1BF8-4558-9851-855DC2B38AE4}" destId="{CD90587D-0039-463B-87F5-A5621E6FE9B8}" srcOrd="4" destOrd="0" presId="urn:microsoft.com/office/officeart/2005/8/layout/vProcess5"/>
    <dgm:cxn modelId="{C318BA6B-AB3E-4025-859A-2080E4C46BFA}" type="presParOf" srcId="{3903E3FF-1BF8-4558-9851-855DC2B38AE4}" destId="{4F223F24-346F-4118-AB07-F61F6D589B6B}" srcOrd="5" destOrd="0" presId="urn:microsoft.com/office/officeart/2005/8/layout/vProcess5"/>
    <dgm:cxn modelId="{4C090E99-0FCF-4D99-81CC-91E6D21155B7}" type="presParOf" srcId="{3903E3FF-1BF8-4558-9851-855DC2B38AE4}" destId="{4ED51F0C-F418-491B-BB1B-8B124790B625}" srcOrd="6" destOrd="0" presId="urn:microsoft.com/office/officeart/2005/8/layout/vProcess5"/>
    <dgm:cxn modelId="{54B858EF-6FFE-4657-B59E-A9EA0777233F}" type="presParOf" srcId="{3903E3FF-1BF8-4558-9851-855DC2B38AE4}" destId="{02ADF45A-E999-4949-A177-D9CC8224F820}" srcOrd="7" destOrd="0" presId="urn:microsoft.com/office/officeart/2005/8/layout/vProcess5"/>
    <dgm:cxn modelId="{9FF0A4BD-8505-4B69-8369-73746976A047}" type="presParOf" srcId="{3903E3FF-1BF8-4558-9851-855DC2B38AE4}" destId="{E66A10F3-5E6F-46D9-995D-6C85EA819C59}" srcOrd="8" destOrd="0" presId="urn:microsoft.com/office/officeart/2005/8/layout/vProcess5"/>
    <dgm:cxn modelId="{24DF26A0-2F32-4300-BD54-48F0682845CE}" type="presParOf" srcId="{3903E3FF-1BF8-4558-9851-855DC2B38AE4}" destId="{BBB45091-F5CB-46AB-BCBE-7245A90DBE1D}" srcOrd="9" destOrd="0" presId="urn:microsoft.com/office/officeart/2005/8/layout/vProcess5"/>
    <dgm:cxn modelId="{2E92FDC7-4E47-47A7-91D9-E1D8932A14BE}" type="presParOf" srcId="{3903E3FF-1BF8-4558-9851-855DC2B38AE4}" destId="{FB3E71B9-2E2C-4E79-9D74-DFBF8F19795B}" srcOrd="10" destOrd="0" presId="urn:microsoft.com/office/officeart/2005/8/layout/vProcess5"/>
    <dgm:cxn modelId="{8BC51184-18BD-4A01-9307-26CDDA9D40D4}" type="presParOf" srcId="{3903E3FF-1BF8-4558-9851-855DC2B38AE4}" destId="{153BBD03-41A7-46A5-9BD1-3684F2548F7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C7E462-FB7B-4A7E-87DE-F51897BD18B7}" type="doc">
      <dgm:prSet loTypeId="urn:microsoft.com/office/officeart/2017/3/layout/HorizontalLabelsTimeline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CC71A0B-28E2-43D0-99D7-92F19EB08CDC}">
      <dgm:prSet custT="1"/>
      <dgm:spPr/>
      <dgm:t>
        <a:bodyPr/>
        <a:lstStyle/>
        <a:p>
          <a:pPr>
            <a:defRPr b="1"/>
          </a:pPr>
          <a:r>
            <a:rPr lang="en-GB" sz="2000" dirty="0">
              <a:latin typeface="Calibri"/>
              <a:ea typeface="Calibri"/>
              <a:cs typeface="Calibri"/>
            </a:rPr>
            <a:t>2019</a:t>
          </a:r>
        </a:p>
      </dgm:t>
    </dgm:pt>
    <dgm:pt modelId="{A2FB3AB5-4F5D-47E3-9073-94318A7D9BF9}" type="parTrans" cxnId="{99FA31E4-E54C-4C11-90F3-8A5BEB86CFD4}">
      <dgm:prSet/>
      <dgm:spPr/>
      <dgm:t>
        <a:bodyPr/>
        <a:lstStyle/>
        <a:p>
          <a:endParaRPr lang="en-US"/>
        </a:p>
      </dgm:t>
    </dgm:pt>
    <dgm:pt modelId="{BE158861-C53E-4C21-AA47-A9137339671E}" type="sibTrans" cxnId="{99FA31E4-E54C-4C11-90F3-8A5BEB86CFD4}">
      <dgm:prSet/>
      <dgm:spPr/>
      <dgm:t>
        <a:bodyPr/>
        <a:lstStyle/>
        <a:p>
          <a:endParaRPr lang="en-US"/>
        </a:p>
      </dgm:t>
    </dgm:pt>
    <dgm:pt modelId="{BF22CEC7-5674-42AD-A8FD-81399C9B469E}">
      <dgm:prSet/>
      <dgm:spPr/>
      <dgm:t>
        <a:bodyPr/>
        <a:lstStyle/>
        <a:p>
          <a:r>
            <a:rPr lang="en-GB" sz="2000" dirty="0">
              <a:latin typeface="Calibri"/>
              <a:ea typeface="Calibri"/>
              <a:cs typeface="Calibri"/>
            </a:rPr>
            <a:t>Ischaemic Stroke (≈85%) – blockage of a cerebral artery (NICE</a:t>
          </a:r>
        </a:p>
      </dgm:t>
    </dgm:pt>
    <dgm:pt modelId="{61D2122B-D70F-4C2D-B7A9-FA8BBB3AD2B5}" type="parTrans" cxnId="{EB21DA3E-BA5C-4617-A386-51B199281107}">
      <dgm:prSet/>
      <dgm:spPr/>
      <dgm:t>
        <a:bodyPr/>
        <a:lstStyle/>
        <a:p>
          <a:endParaRPr lang="en-US"/>
        </a:p>
      </dgm:t>
    </dgm:pt>
    <dgm:pt modelId="{C0AEBCFE-92BE-4D9B-821D-92742A17A7B7}" type="sibTrans" cxnId="{EB21DA3E-BA5C-4617-A386-51B199281107}">
      <dgm:prSet/>
      <dgm:spPr/>
      <dgm:t>
        <a:bodyPr/>
        <a:lstStyle/>
        <a:p>
          <a:endParaRPr lang="en-US"/>
        </a:p>
      </dgm:t>
    </dgm:pt>
    <dgm:pt modelId="{0706A229-78BD-4028-963A-DF90905F2435}">
      <dgm:prSet/>
      <dgm:spPr/>
      <dgm:t>
        <a:bodyPr/>
        <a:lstStyle/>
        <a:p>
          <a:pPr>
            <a:defRPr b="1"/>
          </a:pPr>
          <a:r>
            <a:rPr lang="en-GB" sz="2000" dirty="0">
              <a:latin typeface="Calibri"/>
              <a:ea typeface="Calibri"/>
              <a:cs typeface="Calibri"/>
            </a:rPr>
            <a:t>2023</a:t>
          </a:r>
        </a:p>
      </dgm:t>
    </dgm:pt>
    <dgm:pt modelId="{8107F3E3-2B53-4FB8-A4AA-F0C435CEF8D9}" type="parTrans" cxnId="{F06A9A4C-B2F3-45C2-A337-10DC5B891106}">
      <dgm:prSet/>
      <dgm:spPr/>
      <dgm:t>
        <a:bodyPr/>
        <a:lstStyle/>
        <a:p>
          <a:endParaRPr lang="en-US"/>
        </a:p>
      </dgm:t>
    </dgm:pt>
    <dgm:pt modelId="{DD7B7658-1595-4BC1-9E0D-A35DD65291FE}" type="sibTrans" cxnId="{F06A9A4C-B2F3-45C2-A337-10DC5B891106}">
      <dgm:prSet/>
      <dgm:spPr/>
      <dgm:t>
        <a:bodyPr/>
        <a:lstStyle/>
        <a:p>
          <a:endParaRPr lang="en-US"/>
        </a:p>
      </dgm:t>
    </dgm:pt>
    <dgm:pt modelId="{AA86E8C8-FBD0-4C91-A48F-B634340F7DCA}">
      <dgm:prSet/>
      <dgm:spPr/>
      <dgm:t>
        <a:bodyPr/>
        <a:lstStyle/>
        <a:p>
          <a:r>
            <a:rPr lang="en-GB" sz="2000" dirty="0">
              <a:latin typeface="Calibri"/>
              <a:ea typeface="Calibri"/>
              <a:cs typeface="Calibri"/>
            </a:rPr>
            <a:t>Haemorrhagic Stroke (≈15%) – rupture of a blood vessel in the brain (RCP</a:t>
          </a:r>
        </a:p>
      </dgm:t>
    </dgm:pt>
    <dgm:pt modelId="{5595C38A-B6EC-41B3-992B-2466CFD71F92}" type="parTrans" cxnId="{5D669075-A5E9-4EB5-A8EC-6FE1FDB267B9}">
      <dgm:prSet/>
      <dgm:spPr/>
      <dgm:t>
        <a:bodyPr/>
        <a:lstStyle/>
        <a:p>
          <a:endParaRPr lang="en-US"/>
        </a:p>
      </dgm:t>
    </dgm:pt>
    <dgm:pt modelId="{264730B8-13D0-4F2B-A67E-9458E7C8CF2E}" type="sibTrans" cxnId="{5D669075-A5E9-4EB5-A8EC-6FE1FDB267B9}">
      <dgm:prSet/>
      <dgm:spPr/>
      <dgm:t>
        <a:bodyPr/>
        <a:lstStyle/>
        <a:p>
          <a:endParaRPr lang="en-US"/>
        </a:p>
      </dgm:t>
    </dgm:pt>
    <dgm:pt modelId="{51930750-3CBA-4E8A-9557-EDDC3FA52B22}">
      <dgm:prSet/>
      <dgm:spPr/>
      <dgm:t>
        <a:bodyPr/>
        <a:lstStyle/>
        <a:p>
          <a:pPr>
            <a:defRPr b="1"/>
          </a:pPr>
          <a:r>
            <a:rPr lang="en-GB" sz="2000" dirty="0">
              <a:latin typeface="Calibri"/>
              <a:ea typeface="Calibri"/>
              <a:cs typeface="Calibri"/>
            </a:rPr>
            <a:t>Transient Ischaemic Attack (TIA) – temporary reduction in blood flow lasting &lt;24 hours (NHS</a:t>
          </a:r>
        </a:p>
      </dgm:t>
    </dgm:pt>
    <dgm:pt modelId="{B9906E75-3238-4EA3-B2F3-EFABD8AF11FF}" type="parTrans" cxnId="{B91DB4D1-EB8F-415A-93E4-F8A3A0D2DC4E}">
      <dgm:prSet/>
      <dgm:spPr/>
      <dgm:t>
        <a:bodyPr/>
        <a:lstStyle/>
        <a:p>
          <a:endParaRPr lang="en-US"/>
        </a:p>
      </dgm:t>
    </dgm:pt>
    <dgm:pt modelId="{E46FE96C-A280-40A9-9BAE-2482302B3306}" type="sibTrans" cxnId="{B91DB4D1-EB8F-415A-93E4-F8A3A0D2DC4E}">
      <dgm:prSet/>
      <dgm:spPr/>
      <dgm:t>
        <a:bodyPr/>
        <a:lstStyle/>
        <a:p>
          <a:endParaRPr lang="en-US"/>
        </a:p>
      </dgm:t>
    </dgm:pt>
    <dgm:pt modelId="{67E6C808-4928-46D2-8992-E9D48DFCAB5C}">
      <dgm:prSet/>
      <dgm:spPr/>
      <dgm:t>
        <a:bodyPr/>
        <a:lstStyle/>
        <a:p>
          <a:pPr>
            <a:defRPr b="1"/>
          </a:pPr>
          <a:r>
            <a:rPr lang="en-GB" sz="2000" dirty="0">
              <a:latin typeface="Calibri"/>
              <a:ea typeface="Calibri"/>
              <a:cs typeface="Calibri"/>
            </a:rPr>
            <a:t>2023</a:t>
          </a:r>
        </a:p>
      </dgm:t>
    </dgm:pt>
    <dgm:pt modelId="{DB53DB4C-3658-4399-9000-6D342E4C32FA}" type="parTrans" cxnId="{F5B17865-7230-4E7F-9E96-8E4636200D1A}">
      <dgm:prSet/>
      <dgm:spPr/>
      <dgm:t>
        <a:bodyPr/>
        <a:lstStyle/>
        <a:p>
          <a:endParaRPr lang="en-US"/>
        </a:p>
      </dgm:t>
    </dgm:pt>
    <dgm:pt modelId="{67800FAB-054D-4D01-9804-FE794B9AD615}" type="sibTrans" cxnId="{F5B17865-7230-4E7F-9E96-8E4636200D1A}">
      <dgm:prSet/>
      <dgm:spPr/>
      <dgm:t>
        <a:bodyPr/>
        <a:lstStyle/>
        <a:p>
          <a:endParaRPr lang="en-US"/>
        </a:p>
      </dgm:t>
    </dgm:pt>
    <dgm:pt modelId="{76B52B73-226F-498A-AC09-0320CAAECE69}">
      <dgm:prSet/>
      <dgm:spPr/>
      <dgm:t>
        <a:bodyPr/>
        <a:lstStyle/>
        <a:p>
          <a:r>
            <a:rPr lang="en-GB" sz="2000" dirty="0">
              <a:latin typeface="Calibri"/>
              <a:ea typeface="Calibri"/>
              <a:cs typeface="Calibri"/>
            </a:rPr>
            <a:t>Key symptoms: facial droop, arm weakness, speech problems (Stroke Association</a:t>
          </a:r>
        </a:p>
      </dgm:t>
    </dgm:pt>
    <dgm:pt modelId="{A23981E7-CA29-45D8-B1C6-ABCFF955B445}" type="parTrans" cxnId="{49ED9B9A-52DB-4446-BE55-B995783199AB}">
      <dgm:prSet/>
      <dgm:spPr/>
      <dgm:t>
        <a:bodyPr/>
        <a:lstStyle/>
        <a:p>
          <a:endParaRPr lang="en-US"/>
        </a:p>
      </dgm:t>
    </dgm:pt>
    <dgm:pt modelId="{015FE2A9-51E5-412D-994B-E2CEA5EE9AB6}" type="sibTrans" cxnId="{49ED9B9A-52DB-4446-BE55-B995783199AB}">
      <dgm:prSet/>
      <dgm:spPr/>
      <dgm:t>
        <a:bodyPr/>
        <a:lstStyle/>
        <a:p>
          <a:endParaRPr lang="en-US"/>
        </a:p>
      </dgm:t>
    </dgm:pt>
    <dgm:pt modelId="{E0CF986E-BA8F-4319-AF92-C4733E7A1763}">
      <dgm:prSet/>
      <dgm:spPr/>
      <dgm:t>
        <a:bodyPr/>
        <a:lstStyle/>
        <a:p>
          <a:pPr>
            <a:defRPr b="1"/>
          </a:pPr>
          <a:r>
            <a:rPr lang="en-GB" sz="2000" dirty="0">
              <a:latin typeface="Calibri"/>
              <a:ea typeface="Calibri"/>
              <a:cs typeface="Calibri"/>
            </a:rPr>
            <a:t>2023</a:t>
          </a:r>
        </a:p>
      </dgm:t>
    </dgm:pt>
    <dgm:pt modelId="{9D2CE727-DDB2-4BB8-A0A9-BA43278C0044}" type="parTrans" cxnId="{2833EB8F-7C1A-490A-A51B-9AB8A8E4FA6B}">
      <dgm:prSet/>
      <dgm:spPr/>
      <dgm:t>
        <a:bodyPr/>
        <a:lstStyle/>
        <a:p>
          <a:endParaRPr lang="en-US"/>
        </a:p>
      </dgm:t>
    </dgm:pt>
    <dgm:pt modelId="{9F8763E0-B167-4DBC-94A3-40D70891C9B2}" type="sibTrans" cxnId="{2833EB8F-7C1A-490A-A51B-9AB8A8E4FA6B}">
      <dgm:prSet/>
      <dgm:spPr/>
      <dgm:t>
        <a:bodyPr/>
        <a:lstStyle/>
        <a:p>
          <a:endParaRPr lang="en-US"/>
        </a:p>
      </dgm:t>
    </dgm:pt>
    <dgm:pt modelId="{61C70D18-0A23-4C22-92AF-865F396E8C6D}">
      <dgm:prSet/>
      <dgm:spPr/>
      <dgm:t>
        <a:bodyPr/>
        <a:lstStyle/>
        <a:p>
          <a:r>
            <a:rPr lang="en-GB" sz="2000" dirty="0">
              <a:latin typeface="Calibri"/>
              <a:ea typeface="Calibri"/>
              <a:cs typeface="Calibri"/>
            </a:rPr>
            <a:t>FAST test (Face, Arm, Speech, Time) supports early recognition and emergency response (NHS</a:t>
          </a:r>
        </a:p>
      </dgm:t>
    </dgm:pt>
    <dgm:pt modelId="{D424FFAD-63AA-4FD2-BCA0-2C29F86EA542}" type="parTrans" cxnId="{40AFED8D-58CD-432B-86BB-CE3E95F3479B}">
      <dgm:prSet/>
      <dgm:spPr/>
      <dgm:t>
        <a:bodyPr/>
        <a:lstStyle/>
        <a:p>
          <a:endParaRPr lang="en-US"/>
        </a:p>
      </dgm:t>
    </dgm:pt>
    <dgm:pt modelId="{32FAD05A-0386-4016-A866-D52DC9ECBEF2}" type="sibTrans" cxnId="{40AFED8D-58CD-432B-86BB-CE3E95F3479B}">
      <dgm:prSet/>
      <dgm:spPr/>
      <dgm:t>
        <a:bodyPr/>
        <a:lstStyle/>
        <a:p>
          <a:endParaRPr lang="en-US"/>
        </a:p>
      </dgm:t>
    </dgm:pt>
    <dgm:pt modelId="{40FC49AB-E35F-4F1A-A776-1C0864E6CA62}" type="pres">
      <dgm:prSet presAssocID="{1CC7E462-FB7B-4A7E-87DE-F51897BD18B7}" presName="root" presStyleCnt="0">
        <dgm:presLayoutVars>
          <dgm:chMax/>
          <dgm:chPref/>
          <dgm:animLvl val="lvl"/>
        </dgm:presLayoutVars>
      </dgm:prSet>
      <dgm:spPr/>
    </dgm:pt>
    <dgm:pt modelId="{E3F9CE0D-213A-488F-98E4-03E4736B0A01}" type="pres">
      <dgm:prSet presAssocID="{1CC7E462-FB7B-4A7E-87DE-F51897BD18B7}" presName="divider" presStyleLbl="fgAcc1" presStyleIdx="0" presStyleCnt="1"/>
      <dgm:spPr/>
    </dgm:pt>
    <dgm:pt modelId="{6DF2A459-8E86-43A7-B524-D61E842B9D77}" type="pres">
      <dgm:prSet presAssocID="{1CC7E462-FB7B-4A7E-87DE-F51897BD18B7}" presName="nodes" presStyleCnt="0">
        <dgm:presLayoutVars>
          <dgm:chMax/>
          <dgm:chPref/>
          <dgm:animLvl val="lvl"/>
        </dgm:presLayoutVars>
      </dgm:prSet>
      <dgm:spPr/>
    </dgm:pt>
    <dgm:pt modelId="{EF691382-9F16-44D0-8EA4-D6506C95CD7F}" type="pres">
      <dgm:prSet presAssocID="{4CC71A0B-28E2-43D0-99D7-92F19EB08CDC}" presName="composite" presStyleCnt="0"/>
      <dgm:spPr/>
    </dgm:pt>
    <dgm:pt modelId="{10D80A0B-33DA-47BC-8F39-44B6A24C1005}" type="pres">
      <dgm:prSet presAssocID="{4CC71A0B-28E2-43D0-99D7-92F19EB08CDC}" presName="L1TextContainer" presStyleLbl="alignNode1" presStyleIdx="0" presStyleCnt="5">
        <dgm:presLayoutVars>
          <dgm:chMax val="1"/>
          <dgm:chPref val="1"/>
          <dgm:bulletEnabled val="1"/>
        </dgm:presLayoutVars>
      </dgm:prSet>
      <dgm:spPr/>
    </dgm:pt>
    <dgm:pt modelId="{E6897C61-770A-4456-B369-2CF61704CD36}" type="pres">
      <dgm:prSet presAssocID="{4CC71A0B-28E2-43D0-99D7-92F19EB08CDC}" presName="L2TextContainerWrapper" presStyleCnt="0">
        <dgm:presLayoutVars>
          <dgm:bulletEnabled val="1"/>
        </dgm:presLayoutVars>
      </dgm:prSet>
      <dgm:spPr/>
    </dgm:pt>
    <dgm:pt modelId="{B854D8E6-BFFC-4FA4-9F11-67143D401768}" type="pres">
      <dgm:prSet presAssocID="{4CC71A0B-28E2-43D0-99D7-92F19EB08CDC}" presName="L2TextContainer" presStyleLbl="bgAccFollowNode1" presStyleIdx="0" presStyleCnt="5"/>
      <dgm:spPr/>
    </dgm:pt>
    <dgm:pt modelId="{827D848D-B646-41C1-B7C0-7524C6545969}" type="pres">
      <dgm:prSet presAssocID="{4CC71A0B-28E2-43D0-99D7-92F19EB08CDC}" presName="FlexibleEmptyPlaceHolder" presStyleCnt="0"/>
      <dgm:spPr/>
    </dgm:pt>
    <dgm:pt modelId="{774EB7A4-4A8B-4B7B-B52C-BA3B6B096D20}" type="pres">
      <dgm:prSet presAssocID="{4CC71A0B-28E2-43D0-99D7-92F19EB08CDC}" presName="ConnectLine" presStyleLbl="sibTrans1D1" presStyleIdx="0" presStyleCnt="5"/>
      <dgm:spPr/>
    </dgm:pt>
    <dgm:pt modelId="{C8DCD480-411D-4379-ABF0-38245BB606A9}" type="pres">
      <dgm:prSet presAssocID="{4CC71A0B-28E2-43D0-99D7-92F19EB08CDC}" presName="ConnectorPoint" presStyleLbl="node1" presStyleIdx="0" presStyleCnt="5"/>
      <dgm:spPr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5DB943BC-5C36-4029-8F36-207BB5F434FA}" type="pres">
      <dgm:prSet presAssocID="{4CC71A0B-28E2-43D0-99D7-92F19EB08CDC}" presName="EmptyPlaceHolder" presStyleCnt="0"/>
      <dgm:spPr/>
    </dgm:pt>
    <dgm:pt modelId="{1265EA93-4BD0-4879-A266-F6AE550EA0F0}" type="pres">
      <dgm:prSet presAssocID="{BE158861-C53E-4C21-AA47-A9137339671E}" presName="spaceBetweenRectangles" presStyleCnt="0"/>
      <dgm:spPr/>
    </dgm:pt>
    <dgm:pt modelId="{F87B17BF-2C24-4BD5-854C-F809628978D1}" type="pres">
      <dgm:prSet presAssocID="{0706A229-78BD-4028-963A-DF90905F2435}" presName="composite" presStyleCnt="0"/>
      <dgm:spPr/>
    </dgm:pt>
    <dgm:pt modelId="{00AB9B5E-435F-4C59-B3E7-DC719A6DC3DC}" type="pres">
      <dgm:prSet presAssocID="{0706A229-78BD-4028-963A-DF90905F2435}" presName="L1TextContainer" presStyleLbl="alignNode1" presStyleIdx="1" presStyleCnt="5">
        <dgm:presLayoutVars>
          <dgm:chMax val="1"/>
          <dgm:chPref val="1"/>
          <dgm:bulletEnabled val="1"/>
        </dgm:presLayoutVars>
      </dgm:prSet>
      <dgm:spPr/>
    </dgm:pt>
    <dgm:pt modelId="{6E2D7AC1-15E6-43C5-9138-EAC233207CD0}" type="pres">
      <dgm:prSet presAssocID="{0706A229-78BD-4028-963A-DF90905F2435}" presName="L2TextContainerWrapper" presStyleCnt="0">
        <dgm:presLayoutVars>
          <dgm:bulletEnabled val="1"/>
        </dgm:presLayoutVars>
      </dgm:prSet>
      <dgm:spPr/>
    </dgm:pt>
    <dgm:pt modelId="{F544C4ED-D711-4B45-B928-FB939BABF1BD}" type="pres">
      <dgm:prSet presAssocID="{0706A229-78BD-4028-963A-DF90905F2435}" presName="L2TextContainer" presStyleLbl="bgAccFollowNode1" presStyleIdx="1" presStyleCnt="5"/>
      <dgm:spPr/>
    </dgm:pt>
    <dgm:pt modelId="{92F797BB-71AF-4475-9A72-489E51FEDCDF}" type="pres">
      <dgm:prSet presAssocID="{0706A229-78BD-4028-963A-DF90905F2435}" presName="FlexibleEmptyPlaceHolder" presStyleCnt="0"/>
      <dgm:spPr/>
    </dgm:pt>
    <dgm:pt modelId="{F1D1257D-A516-40B3-A10E-4D5C6A93593F}" type="pres">
      <dgm:prSet presAssocID="{0706A229-78BD-4028-963A-DF90905F2435}" presName="ConnectLine" presStyleLbl="sibTrans1D1" presStyleIdx="1" presStyleCnt="5"/>
      <dgm:spPr/>
    </dgm:pt>
    <dgm:pt modelId="{A8F86CDE-4D1D-4D4B-BEE5-6D384BABEA90}" type="pres">
      <dgm:prSet presAssocID="{0706A229-78BD-4028-963A-DF90905F2435}" presName="ConnectorPoint" presStyleLbl="node1" presStyleIdx="1" presStyleCnt="5"/>
      <dgm:spPr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CDAA4335-B1BE-4B0C-9D36-7FF780E7CA7E}" type="pres">
      <dgm:prSet presAssocID="{0706A229-78BD-4028-963A-DF90905F2435}" presName="EmptyPlaceHolder" presStyleCnt="0"/>
      <dgm:spPr/>
    </dgm:pt>
    <dgm:pt modelId="{7947EAAB-9DC7-46FC-8266-8215490C13E6}" type="pres">
      <dgm:prSet presAssocID="{DD7B7658-1595-4BC1-9E0D-A35DD65291FE}" presName="spaceBetweenRectangles" presStyleCnt="0"/>
      <dgm:spPr/>
    </dgm:pt>
    <dgm:pt modelId="{E796E048-68A8-4BA2-8814-71A64202AFD1}" type="pres">
      <dgm:prSet presAssocID="{51930750-3CBA-4E8A-9557-EDDC3FA52B22}" presName="composite" presStyleCnt="0"/>
      <dgm:spPr/>
    </dgm:pt>
    <dgm:pt modelId="{62426CF6-DE5F-4497-A170-63A00853EBBA}" type="pres">
      <dgm:prSet presAssocID="{51930750-3CBA-4E8A-9557-EDDC3FA52B22}" presName="L1TextContainer" presStyleLbl="alignNode1" presStyleIdx="2" presStyleCnt="5">
        <dgm:presLayoutVars>
          <dgm:chMax val="1"/>
          <dgm:chPref val="1"/>
          <dgm:bulletEnabled val="1"/>
        </dgm:presLayoutVars>
      </dgm:prSet>
      <dgm:spPr/>
    </dgm:pt>
    <dgm:pt modelId="{00FDE940-A9B7-4009-AAFB-213907308626}" type="pres">
      <dgm:prSet presAssocID="{51930750-3CBA-4E8A-9557-EDDC3FA52B22}" presName="L2TextContainerWrapper" presStyleCnt="0">
        <dgm:presLayoutVars>
          <dgm:bulletEnabled val="1"/>
        </dgm:presLayoutVars>
      </dgm:prSet>
      <dgm:spPr/>
    </dgm:pt>
    <dgm:pt modelId="{1BD31C62-8A78-4DCC-BF9F-97F972BBE58B}" type="pres">
      <dgm:prSet presAssocID="{51930750-3CBA-4E8A-9557-EDDC3FA52B22}" presName="L2TextContainer" presStyleLbl="bgAccFollowNode1" presStyleIdx="2" presStyleCnt="5"/>
      <dgm:spPr/>
    </dgm:pt>
    <dgm:pt modelId="{D63D3BD6-426D-4061-84BE-69F32D304F0C}" type="pres">
      <dgm:prSet presAssocID="{51930750-3CBA-4E8A-9557-EDDC3FA52B22}" presName="FlexibleEmptyPlaceHolder" presStyleCnt="0"/>
      <dgm:spPr/>
    </dgm:pt>
    <dgm:pt modelId="{582ADFDD-8489-4F71-AFF2-CBB9CD594271}" type="pres">
      <dgm:prSet presAssocID="{51930750-3CBA-4E8A-9557-EDDC3FA52B22}" presName="ConnectLine" presStyleLbl="sibTrans1D1" presStyleIdx="2" presStyleCnt="5"/>
      <dgm:spPr/>
    </dgm:pt>
    <dgm:pt modelId="{E72D6217-8C5D-451C-A07B-4F8B00A0F8BE}" type="pres">
      <dgm:prSet presAssocID="{51930750-3CBA-4E8A-9557-EDDC3FA52B22}" presName="ConnectorPoint" presStyleLbl="node1" presStyleIdx="2" presStyleCnt="5"/>
      <dgm:spPr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CC5ECE6E-FFC4-46F6-8975-4F54132309BC}" type="pres">
      <dgm:prSet presAssocID="{51930750-3CBA-4E8A-9557-EDDC3FA52B22}" presName="EmptyPlaceHolder" presStyleCnt="0"/>
      <dgm:spPr/>
    </dgm:pt>
    <dgm:pt modelId="{5B1351F9-3810-49C9-ADE0-BE5F189DBAFC}" type="pres">
      <dgm:prSet presAssocID="{E46FE96C-A280-40A9-9BAE-2482302B3306}" presName="spaceBetweenRectangles" presStyleCnt="0"/>
      <dgm:spPr/>
    </dgm:pt>
    <dgm:pt modelId="{CC70A1C3-B3D5-4191-9D45-E920820187FE}" type="pres">
      <dgm:prSet presAssocID="{67E6C808-4928-46D2-8992-E9D48DFCAB5C}" presName="composite" presStyleCnt="0"/>
      <dgm:spPr/>
    </dgm:pt>
    <dgm:pt modelId="{A3CC574C-9599-4343-8544-419099A0FBF7}" type="pres">
      <dgm:prSet presAssocID="{67E6C808-4928-46D2-8992-E9D48DFCAB5C}" presName="L1TextContainer" presStyleLbl="alignNode1" presStyleIdx="3" presStyleCnt="5">
        <dgm:presLayoutVars>
          <dgm:chMax val="1"/>
          <dgm:chPref val="1"/>
          <dgm:bulletEnabled val="1"/>
        </dgm:presLayoutVars>
      </dgm:prSet>
      <dgm:spPr/>
    </dgm:pt>
    <dgm:pt modelId="{9E088324-F010-4BF6-BED2-F5AF0A9E1FCF}" type="pres">
      <dgm:prSet presAssocID="{67E6C808-4928-46D2-8992-E9D48DFCAB5C}" presName="L2TextContainerWrapper" presStyleCnt="0">
        <dgm:presLayoutVars>
          <dgm:bulletEnabled val="1"/>
        </dgm:presLayoutVars>
      </dgm:prSet>
      <dgm:spPr/>
    </dgm:pt>
    <dgm:pt modelId="{5DE788FF-8487-4F52-BCF3-0134145A5CBD}" type="pres">
      <dgm:prSet presAssocID="{67E6C808-4928-46D2-8992-E9D48DFCAB5C}" presName="L2TextContainer" presStyleLbl="bgAccFollowNode1" presStyleIdx="3" presStyleCnt="5"/>
      <dgm:spPr/>
    </dgm:pt>
    <dgm:pt modelId="{4D44BDAF-04E6-4F23-A47D-CF04150F1116}" type="pres">
      <dgm:prSet presAssocID="{67E6C808-4928-46D2-8992-E9D48DFCAB5C}" presName="FlexibleEmptyPlaceHolder" presStyleCnt="0"/>
      <dgm:spPr/>
    </dgm:pt>
    <dgm:pt modelId="{79E4FE0C-5927-4129-8A09-FA87684ED079}" type="pres">
      <dgm:prSet presAssocID="{67E6C808-4928-46D2-8992-E9D48DFCAB5C}" presName="ConnectLine" presStyleLbl="sibTrans1D1" presStyleIdx="3" presStyleCnt="5"/>
      <dgm:spPr/>
    </dgm:pt>
    <dgm:pt modelId="{6847CFD5-9D3C-47BC-B466-0D09089E0DC9}" type="pres">
      <dgm:prSet presAssocID="{67E6C808-4928-46D2-8992-E9D48DFCAB5C}" presName="ConnectorPoint" presStyleLbl="node1" presStyleIdx="3" presStyleCnt="5"/>
      <dgm:spPr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49DD7B38-DFE6-4851-9962-8BB52FBFA553}" type="pres">
      <dgm:prSet presAssocID="{67E6C808-4928-46D2-8992-E9D48DFCAB5C}" presName="EmptyPlaceHolder" presStyleCnt="0"/>
      <dgm:spPr/>
    </dgm:pt>
    <dgm:pt modelId="{70846DF6-979B-4C57-B18D-1B2F96648185}" type="pres">
      <dgm:prSet presAssocID="{67800FAB-054D-4D01-9804-FE794B9AD615}" presName="spaceBetweenRectangles" presStyleCnt="0"/>
      <dgm:spPr/>
    </dgm:pt>
    <dgm:pt modelId="{89B47003-0BFB-4766-BBA4-903C056AE04A}" type="pres">
      <dgm:prSet presAssocID="{E0CF986E-BA8F-4319-AF92-C4733E7A1763}" presName="composite" presStyleCnt="0"/>
      <dgm:spPr/>
    </dgm:pt>
    <dgm:pt modelId="{BCD07A9B-1891-47F9-AB62-6DB65AA461C4}" type="pres">
      <dgm:prSet presAssocID="{E0CF986E-BA8F-4319-AF92-C4733E7A1763}" presName="L1TextContainer" presStyleLbl="alignNode1" presStyleIdx="4" presStyleCnt="5">
        <dgm:presLayoutVars>
          <dgm:chMax val="1"/>
          <dgm:chPref val="1"/>
          <dgm:bulletEnabled val="1"/>
        </dgm:presLayoutVars>
      </dgm:prSet>
      <dgm:spPr/>
    </dgm:pt>
    <dgm:pt modelId="{6F834AB0-C66B-495D-B821-FDBD86A9B5E9}" type="pres">
      <dgm:prSet presAssocID="{E0CF986E-BA8F-4319-AF92-C4733E7A1763}" presName="L2TextContainerWrapper" presStyleCnt="0">
        <dgm:presLayoutVars>
          <dgm:bulletEnabled val="1"/>
        </dgm:presLayoutVars>
      </dgm:prSet>
      <dgm:spPr/>
    </dgm:pt>
    <dgm:pt modelId="{7650FF1E-6CF4-4A97-9AAB-0EF2717D6AD5}" type="pres">
      <dgm:prSet presAssocID="{E0CF986E-BA8F-4319-AF92-C4733E7A1763}" presName="L2TextContainer" presStyleLbl="bgAccFollowNode1" presStyleIdx="4" presStyleCnt="5"/>
      <dgm:spPr/>
    </dgm:pt>
    <dgm:pt modelId="{EF9D7C0C-0E8B-476E-99F9-0DAFB0F4CB5A}" type="pres">
      <dgm:prSet presAssocID="{E0CF986E-BA8F-4319-AF92-C4733E7A1763}" presName="FlexibleEmptyPlaceHolder" presStyleCnt="0"/>
      <dgm:spPr/>
    </dgm:pt>
    <dgm:pt modelId="{18ED0AC6-DB29-4F08-9962-D2B02151ADD1}" type="pres">
      <dgm:prSet presAssocID="{E0CF986E-BA8F-4319-AF92-C4733E7A1763}" presName="ConnectLine" presStyleLbl="sibTrans1D1" presStyleIdx="4" presStyleCnt="5"/>
      <dgm:spPr/>
    </dgm:pt>
    <dgm:pt modelId="{2A26457A-37DF-421F-9605-CE889128A344}" type="pres">
      <dgm:prSet presAssocID="{E0CF986E-BA8F-4319-AF92-C4733E7A1763}" presName="ConnectorPoint" presStyleLbl="node1" presStyleIdx="4" presStyleCnt="5"/>
      <dgm:spPr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gm:spPr>
    </dgm:pt>
    <dgm:pt modelId="{66C586BB-97A1-4BF4-93BE-D3A29A2F1FAA}" type="pres">
      <dgm:prSet presAssocID="{E0CF986E-BA8F-4319-AF92-C4733E7A1763}" presName="EmptyPlaceHolder" presStyleCnt="0"/>
      <dgm:spPr/>
    </dgm:pt>
  </dgm:ptLst>
  <dgm:cxnLst>
    <dgm:cxn modelId="{ECF4262B-0C17-42D5-AA86-1E8C00D1F95E}" type="presOf" srcId="{E0CF986E-BA8F-4319-AF92-C4733E7A1763}" destId="{BCD07A9B-1891-47F9-AB62-6DB65AA461C4}" srcOrd="0" destOrd="0" presId="urn:microsoft.com/office/officeart/2017/3/layout/HorizontalLabelsTimeline"/>
    <dgm:cxn modelId="{EB21DA3E-BA5C-4617-A386-51B199281107}" srcId="{4CC71A0B-28E2-43D0-99D7-92F19EB08CDC}" destId="{BF22CEC7-5674-42AD-A8FD-81399C9B469E}" srcOrd="0" destOrd="0" parTransId="{61D2122B-D70F-4C2D-B7A9-FA8BBB3AD2B5}" sibTransId="{C0AEBCFE-92BE-4D9B-821D-92742A17A7B7}"/>
    <dgm:cxn modelId="{C160B343-204E-48BC-8202-9498D7ADB858}" type="presOf" srcId="{1CC7E462-FB7B-4A7E-87DE-F51897BD18B7}" destId="{40FC49AB-E35F-4F1A-A776-1C0864E6CA62}" srcOrd="0" destOrd="0" presId="urn:microsoft.com/office/officeart/2017/3/layout/HorizontalLabelsTimeline"/>
    <dgm:cxn modelId="{F5B17865-7230-4E7F-9E96-8E4636200D1A}" srcId="{1CC7E462-FB7B-4A7E-87DE-F51897BD18B7}" destId="{67E6C808-4928-46D2-8992-E9D48DFCAB5C}" srcOrd="3" destOrd="0" parTransId="{DB53DB4C-3658-4399-9000-6D342E4C32FA}" sibTransId="{67800FAB-054D-4D01-9804-FE794B9AD615}"/>
    <dgm:cxn modelId="{F06A9A4C-B2F3-45C2-A337-10DC5B891106}" srcId="{1CC7E462-FB7B-4A7E-87DE-F51897BD18B7}" destId="{0706A229-78BD-4028-963A-DF90905F2435}" srcOrd="1" destOrd="0" parTransId="{8107F3E3-2B53-4FB8-A4AA-F0C435CEF8D9}" sibTransId="{DD7B7658-1595-4BC1-9E0D-A35DD65291FE}"/>
    <dgm:cxn modelId="{5D669075-A5E9-4EB5-A8EC-6FE1FDB267B9}" srcId="{0706A229-78BD-4028-963A-DF90905F2435}" destId="{AA86E8C8-FBD0-4C91-A48F-B634340F7DCA}" srcOrd="0" destOrd="0" parTransId="{5595C38A-B6EC-41B3-992B-2466CFD71F92}" sibTransId="{264730B8-13D0-4F2B-A67E-9458E7C8CF2E}"/>
    <dgm:cxn modelId="{FBCB647C-F999-464C-A2BE-487F21DD2B82}" type="presOf" srcId="{51930750-3CBA-4E8A-9557-EDDC3FA52B22}" destId="{62426CF6-DE5F-4497-A170-63A00853EBBA}" srcOrd="0" destOrd="0" presId="urn:microsoft.com/office/officeart/2017/3/layout/HorizontalLabelsTimeline"/>
    <dgm:cxn modelId="{94733287-A4F7-49D5-ABB4-2A05D95F9B5B}" type="presOf" srcId="{0706A229-78BD-4028-963A-DF90905F2435}" destId="{00AB9B5E-435F-4C59-B3E7-DC719A6DC3DC}" srcOrd="0" destOrd="0" presId="urn:microsoft.com/office/officeart/2017/3/layout/HorizontalLabelsTimeline"/>
    <dgm:cxn modelId="{40AFED8D-58CD-432B-86BB-CE3E95F3479B}" srcId="{E0CF986E-BA8F-4319-AF92-C4733E7A1763}" destId="{61C70D18-0A23-4C22-92AF-865F396E8C6D}" srcOrd="0" destOrd="0" parTransId="{D424FFAD-63AA-4FD2-BCA0-2C29F86EA542}" sibTransId="{32FAD05A-0386-4016-A866-D52DC9ECBEF2}"/>
    <dgm:cxn modelId="{2833EB8F-7C1A-490A-A51B-9AB8A8E4FA6B}" srcId="{1CC7E462-FB7B-4A7E-87DE-F51897BD18B7}" destId="{E0CF986E-BA8F-4319-AF92-C4733E7A1763}" srcOrd="4" destOrd="0" parTransId="{9D2CE727-DDB2-4BB8-A0A9-BA43278C0044}" sibTransId="{9F8763E0-B167-4DBC-94A3-40D70891C9B2}"/>
    <dgm:cxn modelId="{49ED9B9A-52DB-4446-BE55-B995783199AB}" srcId="{67E6C808-4928-46D2-8992-E9D48DFCAB5C}" destId="{76B52B73-226F-498A-AC09-0320CAAECE69}" srcOrd="0" destOrd="0" parTransId="{A23981E7-CA29-45D8-B1C6-ABCFF955B445}" sibTransId="{015FE2A9-51E5-412D-994B-E2CEA5EE9AB6}"/>
    <dgm:cxn modelId="{22A499A2-0AE8-42F1-9867-B9A56E4C847A}" type="presOf" srcId="{4CC71A0B-28E2-43D0-99D7-92F19EB08CDC}" destId="{10D80A0B-33DA-47BC-8F39-44B6A24C1005}" srcOrd="0" destOrd="0" presId="urn:microsoft.com/office/officeart/2017/3/layout/HorizontalLabelsTimeline"/>
    <dgm:cxn modelId="{24A47BAB-25E1-400F-B082-5C0F23C3C7F7}" type="presOf" srcId="{61C70D18-0A23-4C22-92AF-865F396E8C6D}" destId="{7650FF1E-6CF4-4A97-9AAB-0EF2717D6AD5}" srcOrd="0" destOrd="0" presId="urn:microsoft.com/office/officeart/2017/3/layout/HorizontalLabelsTimeline"/>
    <dgm:cxn modelId="{808A60C5-7125-4D22-B6E4-82192E37C7A5}" type="presOf" srcId="{76B52B73-226F-498A-AC09-0320CAAECE69}" destId="{5DE788FF-8487-4F52-BCF3-0134145A5CBD}" srcOrd="0" destOrd="0" presId="urn:microsoft.com/office/officeart/2017/3/layout/HorizontalLabelsTimeline"/>
    <dgm:cxn modelId="{B91DB4D1-EB8F-415A-93E4-F8A3A0D2DC4E}" srcId="{1CC7E462-FB7B-4A7E-87DE-F51897BD18B7}" destId="{51930750-3CBA-4E8A-9557-EDDC3FA52B22}" srcOrd="2" destOrd="0" parTransId="{B9906E75-3238-4EA3-B2F3-EFABD8AF11FF}" sibTransId="{E46FE96C-A280-40A9-9BAE-2482302B3306}"/>
    <dgm:cxn modelId="{010C2CDD-F470-48D8-A043-96F8F939A975}" type="presOf" srcId="{BF22CEC7-5674-42AD-A8FD-81399C9B469E}" destId="{B854D8E6-BFFC-4FA4-9F11-67143D401768}" srcOrd="0" destOrd="0" presId="urn:microsoft.com/office/officeart/2017/3/layout/HorizontalLabelsTimeline"/>
    <dgm:cxn modelId="{99FA31E4-E54C-4C11-90F3-8A5BEB86CFD4}" srcId="{1CC7E462-FB7B-4A7E-87DE-F51897BD18B7}" destId="{4CC71A0B-28E2-43D0-99D7-92F19EB08CDC}" srcOrd="0" destOrd="0" parTransId="{A2FB3AB5-4F5D-47E3-9073-94318A7D9BF9}" sibTransId="{BE158861-C53E-4C21-AA47-A9137339671E}"/>
    <dgm:cxn modelId="{EDCCF3E5-55E5-41A8-BE6E-FD90B798DEAC}" type="presOf" srcId="{67E6C808-4928-46D2-8992-E9D48DFCAB5C}" destId="{A3CC574C-9599-4343-8544-419099A0FBF7}" srcOrd="0" destOrd="0" presId="urn:microsoft.com/office/officeart/2017/3/layout/HorizontalLabelsTimeline"/>
    <dgm:cxn modelId="{C0B667FC-77EF-4223-8271-418176A428F6}" type="presOf" srcId="{AA86E8C8-FBD0-4C91-A48F-B634340F7DCA}" destId="{F544C4ED-D711-4B45-B928-FB939BABF1BD}" srcOrd="0" destOrd="0" presId="urn:microsoft.com/office/officeart/2017/3/layout/HorizontalLabelsTimeline"/>
    <dgm:cxn modelId="{DDAA0919-E912-418C-899A-DE0DABEF1969}" type="presParOf" srcId="{40FC49AB-E35F-4F1A-A776-1C0864E6CA62}" destId="{E3F9CE0D-213A-488F-98E4-03E4736B0A01}" srcOrd="0" destOrd="0" presId="urn:microsoft.com/office/officeart/2017/3/layout/HorizontalLabelsTimeline"/>
    <dgm:cxn modelId="{AFBF66FA-815B-418E-B213-7DE6F47C6F0A}" type="presParOf" srcId="{40FC49AB-E35F-4F1A-A776-1C0864E6CA62}" destId="{6DF2A459-8E86-43A7-B524-D61E842B9D77}" srcOrd="1" destOrd="0" presId="urn:microsoft.com/office/officeart/2017/3/layout/HorizontalLabelsTimeline"/>
    <dgm:cxn modelId="{038090CB-DC35-4214-8E38-AF31307F5642}" type="presParOf" srcId="{6DF2A459-8E86-43A7-B524-D61E842B9D77}" destId="{EF691382-9F16-44D0-8EA4-D6506C95CD7F}" srcOrd="0" destOrd="0" presId="urn:microsoft.com/office/officeart/2017/3/layout/HorizontalLabelsTimeline"/>
    <dgm:cxn modelId="{5B1EE880-CECF-4711-93DA-4660DA1193B4}" type="presParOf" srcId="{EF691382-9F16-44D0-8EA4-D6506C95CD7F}" destId="{10D80A0B-33DA-47BC-8F39-44B6A24C1005}" srcOrd="0" destOrd="0" presId="urn:microsoft.com/office/officeart/2017/3/layout/HorizontalLabelsTimeline"/>
    <dgm:cxn modelId="{C31E25E0-361A-4AEC-8850-54D10CE34A3C}" type="presParOf" srcId="{EF691382-9F16-44D0-8EA4-D6506C95CD7F}" destId="{E6897C61-770A-4456-B369-2CF61704CD36}" srcOrd="1" destOrd="0" presId="urn:microsoft.com/office/officeart/2017/3/layout/HorizontalLabelsTimeline"/>
    <dgm:cxn modelId="{DECBBC4C-F567-4745-A1DB-4F5D9A59CA7B}" type="presParOf" srcId="{E6897C61-770A-4456-B369-2CF61704CD36}" destId="{B854D8E6-BFFC-4FA4-9F11-67143D401768}" srcOrd="0" destOrd="0" presId="urn:microsoft.com/office/officeart/2017/3/layout/HorizontalLabelsTimeline"/>
    <dgm:cxn modelId="{8C7C3191-714B-4696-8037-276FC1765426}" type="presParOf" srcId="{E6897C61-770A-4456-B369-2CF61704CD36}" destId="{827D848D-B646-41C1-B7C0-7524C6545969}" srcOrd="1" destOrd="0" presId="urn:microsoft.com/office/officeart/2017/3/layout/HorizontalLabelsTimeline"/>
    <dgm:cxn modelId="{122A9D31-EF9B-4D45-AFBD-A1AA44004F23}" type="presParOf" srcId="{EF691382-9F16-44D0-8EA4-D6506C95CD7F}" destId="{774EB7A4-4A8B-4B7B-B52C-BA3B6B096D20}" srcOrd="2" destOrd="0" presId="urn:microsoft.com/office/officeart/2017/3/layout/HorizontalLabelsTimeline"/>
    <dgm:cxn modelId="{C53A1C3C-4DDD-4502-B527-847BA0826C9E}" type="presParOf" srcId="{EF691382-9F16-44D0-8EA4-D6506C95CD7F}" destId="{C8DCD480-411D-4379-ABF0-38245BB606A9}" srcOrd="3" destOrd="0" presId="urn:microsoft.com/office/officeart/2017/3/layout/HorizontalLabelsTimeline"/>
    <dgm:cxn modelId="{FCBD0B63-2C69-4491-A252-45B70713960E}" type="presParOf" srcId="{EF691382-9F16-44D0-8EA4-D6506C95CD7F}" destId="{5DB943BC-5C36-4029-8F36-207BB5F434FA}" srcOrd="4" destOrd="0" presId="urn:microsoft.com/office/officeart/2017/3/layout/HorizontalLabelsTimeline"/>
    <dgm:cxn modelId="{13BF62AE-2283-41D9-8D8B-633EC2346FFF}" type="presParOf" srcId="{6DF2A459-8E86-43A7-B524-D61E842B9D77}" destId="{1265EA93-4BD0-4879-A266-F6AE550EA0F0}" srcOrd="1" destOrd="0" presId="urn:microsoft.com/office/officeart/2017/3/layout/HorizontalLabelsTimeline"/>
    <dgm:cxn modelId="{3DF6787B-7749-4685-8838-898262895652}" type="presParOf" srcId="{6DF2A459-8E86-43A7-B524-D61E842B9D77}" destId="{F87B17BF-2C24-4BD5-854C-F809628978D1}" srcOrd="2" destOrd="0" presId="urn:microsoft.com/office/officeart/2017/3/layout/HorizontalLabelsTimeline"/>
    <dgm:cxn modelId="{91A5D58E-3C2D-4DC9-98EC-4472E640B3F2}" type="presParOf" srcId="{F87B17BF-2C24-4BD5-854C-F809628978D1}" destId="{00AB9B5E-435F-4C59-B3E7-DC719A6DC3DC}" srcOrd="0" destOrd="0" presId="urn:microsoft.com/office/officeart/2017/3/layout/HorizontalLabelsTimeline"/>
    <dgm:cxn modelId="{5018BAFB-76EE-4D9B-8D82-D6DCE5B1AB0C}" type="presParOf" srcId="{F87B17BF-2C24-4BD5-854C-F809628978D1}" destId="{6E2D7AC1-15E6-43C5-9138-EAC233207CD0}" srcOrd="1" destOrd="0" presId="urn:microsoft.com/office/officeart/2017/3/layout/HorizontalLabelsTimeline"/>
    <dgm:cxn modelId="{045EE6CD-516C-4BE6-BFE0-9EB30DC0146C}" type="presParOf" srcId="{6E2D7AC1-15E6-43C5-9138-EAC233207CD0}" destId="{F544C4ED-D711-4B45-B928-FB939BABF1BD}" srcOrd="0" destOrd="0" presId="urn:microsoft.com/office/officeart/2017/3/layout/HorizontalLabelsTimeline"/>
    <dgm:cxn modelId="{2E1C47E7-C318-4A5D-BB41-6DB93947F51D}" type="presParOf" srcId="{6E2D7AC1-15E6-43C5-9138-EAC233207CD0}" destId="{92F797BB-71AF-4475-9A72-489E51FEDCDF}" srcOrd="1" destOrd="0" presId="urn:microsoft.com/office/officeart/2017/3/layout/HorizontalLabelsTimeline"/>
    <dgm:cxn modelId="{99F5F4D8-BC36-4B78-9B89-FDB6136D9194}" type="presParOf" srcId="{F87B17BF-2C24-4BD5-854C-F809628978D1}" destId="{F1D1257D-A516-40B3-A10E-4D5C6A93593F}" srcOrd="2" destOrd="0" presId="urn:microsoft.com/office/officeart/2017/3/layout/HorizontalLabelsTimeline"/>
    <dgm:cxn modelId="{FA2EC261-590F-459A-85F5-3D17958E7677}" type="presParOf" srcId="{F87B17BF-2C24-4BD5-854C-F809628978D1}" destId="{A8F86CDE-4D1D-4D4B-BEE5-6D384BABEA90}" srcOrd="3" destOrd="0" presId="urn:microsoft.com/office/officeart/2017/3/layout/HorizontalLabelsTimeline"/>
    <dgm:cxn modelId="{DF82E9E5-3020-4C28-985B-493C372E2DAC}" type="presParOf" srcId="{F87B17BF-2C24-4BD5-854C-F809628978D1}" destId="{CDAA4335-B1BE-4B0C-9D36-7FF780E7CA7E}" srcOrd="4" destOrd="0" presId="urn:microsoft.com/office/officeart/2017/3/layout/HorizontalLabelsTimeline"/>
    <dgm:cxn modelId="{F8EA081B-8998-4239-AA71-2411FEFC62EF}" type="presParOf" srcId="{6DF2A459-8E86-43A7-B524-D61E842B9D77}" destId="{7947EAAB-9DC7-46FC-8266-8215490C13E6}" srcOrd="3" destOrd="0" presId="urn:microsoft.com/office/officeart/2017/3/layout/HorizontalLabelsTimeline"/>
    <dgm:cxn modelId="{4CD40F96-9B1B-4A67-8FEE-284DAD986046}" type="presParOf" srcId="{6DF2A459-8E86-43A7-B524-D61E842B9D77}" destId="{E796E048-68A8-4BA2-8814-71A64202AFD1}" srcOrd="4" destOrd="0" presId="urn:microsoft.com/office/officeart/2017/3/layout/HorizontalLabelsTimeline"/>
    <dgm:cxn modelId="{FF12AD71-4A8A-428B-AE7F-4DC51EF2B2FA}" type="presParOf" srcId="{E796E048-68A8-4BA2-8814-71A64202AFD1}" destId="{62426CF6-DE5F-4497-A170-63A00853EBBA}" srcOrd="0" destOrd="0" presId="urn:microsoft.com/office/officeart/2017/3/layout/HorizontalLabelsTimeline"/>
    <dgm:cxn modelId="{8000B00B-7F24-4A17-A667-590357B2BA76}" type="presParOf" srcId="{E796E048-68A8-4BA2-8814-71A64202AFD1}" destId="{00FDE940-A9B7-4009-AAFB-213907308626}" srcOrd="1" destOrd="0" presId="urn:microsoft.com/office/officeart/2017/3/layout/HorizontalLabelsTimeline"/>
    <dgm:cxn modelId="{720FCE5D-0538-41D6-A7AE-43D9CBF26765}" type="presParOf" srcId="{00FDE940-A9B7-4009-AAFB-213907308626}" destId="{1BD31C62-8A78-4DCC-BF9F-97F972BBE58B}" srcOrd="0" destOrd="0" presId="urn:microsoft.com/office/officeart/2017/3/layout/HorizontalLabelsTimeline"/>
    <dgm:cxn modelId="{B9C7DEC8-5E12-42C8-9019-4AE3051AAFB3}" type="presParOf" srcId="{00FDE940-A9B7-4009-AAFB-213907308626}" destId="{D63D3BD6-426D-4061-84BE-69F32D304F0C}" srcOrd="1" destOrd="0" presId="urn:microsoft.com/office/officeart/2017/3/layout/HorizontalLabelsTimeline"/>
    <dgm:cxn modelId="{9DB148BD-8BAB-4119-9468-A6E440577268}" type="presParOf" srcId="{E796E048-68A8-4BA2-8814-71A64202AFD1}" destId="{582ADFDD-8489-4F71-AFF2-CBB9CD594271}" srcOrd="2" destOrd="0" presId="urn:microsoft.com/office/officeart/2017/3/layout/HorizontalLabelsTimeline"/>
    <dgm:cxn modelId="{86EA3235-95AE-4087-9C3F-01F845ADE575}" type="presParOf" srcId="{E796E048-68A8-4BA2-8814-71A64202AFD1}" destId="{E72D6217-8C5D-451C-A07B-4F8B00A0F8BE}" srcOrd="3" destOrd="0" presId="urn:microsoft.com/office/officeart/2017/3/layout/HorizontalLabelsTimeline"/>
    <dgm:cxn modelId="{7E46A538-5C3B-466B-BD12-3A65BE0A0C13}" type="presParOf" srcId="{E796E048-68A8-4BA2-8814-71A64202AFD1}" destId="{CC5ECE6E-FFC4-46F6-8975-4F54132309BC}" srcOrd="4" destOrd="0" presId="urn:microsoft.com/office/officeart/2017/3/layout/HorizontalLabelsTimeline"/>
    <dgm:cxn modelId="{C4B3C9B3-651F-4676-BF5D-B9D8AC7A1393}" type="presParOf" srcId="{6DF2A459-8E86-43A7-B524-D61E842B9D77}" destId="{5B1351F9-3810-49C9-ADE0-BE5F189DBAFC}" srcOrd="5" destOrd="0" presId="urn:microsoft.com/office/officeart/2017/3/layout/HorizontalLabelsTimeline"/>
    <dgm:cxn modelId="{D4E9045E-780B-4527-A5A6-1D746D7F28BF}" type="presParOf" srcId="{6DF2A459-8E86-43A7-B524-D61E842B9D77}" destId="{CC70A1C3-B3D5-4191-9D45-E920820187FE}" srcOrd="6" destOrd="0" presId="urn:microsoft.com/office/officeart/2017/3/layout/HorizontalLabelsTimeline"/>
    <dgm:cxn modelId="{4914A2DE-BA7B-41D9-9BBE-A6C7E896F6F9}" type="presParOf" srcId="{CC70A1C3-B3D5-4191-9D45-E920820187FE}" destId="{A3CC574C-9599-4343-8544-419099A0FBF7}" srcOrd="0" destOrd="0" presId="urn:microsoft.com/office/officeart/2017/3/layout/HorizontalLabelsTimeline"/>
    <dgm:cxn modelId="{CFB1D45E-5BBB-4FED-832F-A236FABC4B56}" type="presParOf" srcId="{CC70A1C3-B3D5-4191-9D45-E920820187FE}" destId="{9E088324-F010-4BF6-BED2-F5AF0A9E1FCF}" srcOrd="1" destOrd="0" presId="urn:microsoft.com/office/officeart/2017/3/layout/HorizontalLabelsTimeline"/>
    <dgm:cxn modelId="{2DB45DC3-E884-4172-8562-47E07A94A041}" type="presParOf" srcId="{9E088324-F010-4BF6-BED2-F5AF0A9E1FCF}" destId="{5DE788FF-8487-4F52-BCF3-0134145A5CBD}" srcOrd="0" destOrd="0" presId="urn:microsoft.com/office/officeart/2017/3/layout/HorizontalLabelsTimeline"/>
    <dgm:cxn modelId="{1DDBBDDA-09C6-42AD-9A3E-7EC31E6FE4BF}" type="presParOf" srcId="{9E088324-F010-4BF6-BED2-F5AF0A9E1FCF}" destId="{4D44BDAF-04E6-4F23-A47D-CF04150F1116}" srcOrd="1" destOrd="0" presId="urn:microsoft.com/office/officeart/2017/3/layout/HorizontalLabelsTimeline"/>
    <dgm:cxn modelId="{79927A45-A4E7-4CF9-A4F5-9D5D9805A988}" type="presParOf" srcId="{CC70A1C3-B3D5-4191-9D45-E920820187FE}" destId="{79E4FE0C-5927-4129-8A09-FA87684ED079}" srcOrd="2" destOrd="0" presId="urn:microsoft.com/office/officeart/2017/3/layout/HorizontalLabelsTimeline"/>
    <dgm:cxn modelId="{620ABBBC-FD66-451C-AD59-9854BEE04A1A}" type="presParOf" srcId="{CC70A1C3-B3D5-4191-9D45-E920820187FE}" destId="{6847CFD5-9D3C-47BC-B466-0D09089E0DC9}" srcOrd="3" destOrd="0" presId="urn:microsoft.com/office/officeart/2017/3/layout/HorizontalLabelsTimeline"/>
    <dgm:cxn modelId="{1B0728F0-0B59-4CE1-95CB-51F38829753F}" type="presParOf" srcId="{CC70A1C3-B3D5-4191-9D45-E920820187FE}" destId="{49DD7B38-DFE6-4851-9962-8BB52FBFA553}" srcOrd="4" destOrd="0" presId="urn:microsoft.com/office/officeart/2017/3/layout/HorizontalLabelsTimeline"/>
    <dgm:cxn modelId="{81100A9A-812D-41E5-BFCB-B92274D8CDC8}" type="presParOf" srcId="{6DF2A459-8E86-43A7-B524-D61E842B9D77}" destId="{70846DF6-979B-4C57-B18D-1B2F96648185}" srcOrd="7" destOrd="0" presId="urn:microsoft.com/office/officeart/2017/3/layout/HorizontalLabelsTimeline"/>
    <dgm:cxn modelId="{AE36707D-E115-4933-ABBA-5B2EA3B2B8CD}" type="presParOf" srcId="{6DF2A459-8E86-43A7-B524-D61E842B9D77}" destId="{89B47003-0BFB-4766-BBA4-903C056AE04A}" srcOrd="8" destOrd="0" presId="urn:microsoft.com/office/officeart/2017/3/layout/HorizontalLabelsTimeline"/>
    <dgm:cxn modelId="{CBF9EFEC-8439-475A-8622-70705BFE4083}" type="presParOf" srcId="{89B47003-0BFB-4766-BBA4-903C056AE04A}" destId="{BCD07A9B-1891-47F9-AB62-6DB65AA461C4}" srcOrd="0" destOrd="0" presId="urn:microsoft.com/office/officeart/2017/3/layout/HorizontalLabelsTimeline"/>
    <dgm:cxn modelId="{CD80A3E8-A6A9-4117-A523-37B4CD55B3B7}" type="presParOf" srcId="{89B47003-0BFB-4766-BBA4-903C056AE04A}" destId="{6F834AB0-C66B-495D-B821-FDBD86A9B5E9}" srcOrd="1" destOrd="0" presId="urn:microsoft.com/office/officeart/2017/3/layout/HorizontalLabelsTimeline"/>
    <dgm:cxn modelId="{25E4245F-5B94-4D86-B3A1-1DDD7944A173}" type="presParOf" srcId="{6F834AB0-C66B-495D-B821-FDBD86A9B5E9}" destId="{7650FF1E-6CF4-4A97-9AAB-0EF2717D6AD5}" srcOrd="0" destOrd="0" presId="urn:microsoft.com/office/officeart/2017/3/layout/HorizontalLabelsTimeline"/>
    <dgm:cxn modelId="{B79A2AEC-A18C-42FC-B73C-ADD4CD8CCBAB}" type="presParOf" srcId="{6F834AB0-C66B-495D-B821-FDBD86A9B5E9}" destId="{EF9D7C0C-0E8B-476E-99F9-0DAFB0F4CB5A}" srcOrd="1" destOrd="0" presId="urn:microsoft.com/office/officeart/2017/3/layout/HorizontalLabelsTimeline"/>
    <dgm:cxn modelId="{46F0CD79-5C9B-4414-BDAE-A55417FD1763}" type="presParOf" srcId="{89B47003-0BFB-4766-BBA4-903C056AE04A}" destId="{18ED0AC6-DB29-4F08-9962-D2B02151ADD1}" srcOrd="2" destOrd="0" presId="urn:microsoft.com/office/officeart/2017/3/layout/HorizontalLabelsTimeline"/>
    <dgm:cxn modelId="{6EE600D3-3A0A-4A4C-873F-58DB4A3B240A}" type="presParOf" srcId="{89B47003-0BFB-4766-BBA4-903C056AE04A}" destId="{2A26457A-37DF-421F-9605-CE889128A344}" srcOrd="3" destOrd="0" presId="urn:microsoft.com/office/officeart/2017/3/layout/HorizontalLabelsTimeline"/>
    <dgm:cxn modelId="{EF26ACA0-36B5-42ED-BA67-2F778E248432}" type="presParOf" srcId="{89B47003-0BFB-4766-BBA4-903C056AE04A}" destId="{66C586BB-97A1-4BF4-93BE-D3A29A2F1FAA}" srcOrd="4" destOrd="0" presId="urn:microsoft.com/office/officeart/2017/3/layout/HorizontalLabelsTimeline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FD2678-9D01-4FA6-B5B0-A8DB7149F895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FB1471C-03E5-4727-8FE7-4D00B6356129}">
      <dgm:prSet/>
      <dgm:spPr/>
      <dgm:t>
        <a:bodyPr/>
        <a:lstStyle/>
        <a:p>
          <a:r>
            <a:rPr lang="en-GB" b="1"/>
            <a:t>Smoking cessation:</a:t>
          </a:r>
          <a:r>
            <a:rPr lang="en-GB"/>
            <a:t> NHS Smokefree support and behavioural therapy (NHS, 2023). </a:t>
          </a:r>
          <a:endParaRPr lang="en-US"/>
        </a:p>
      </dgm:t>
    </dgm:pt>
    <dgm:pt modelId="{537D1168-7E12-49CF-9017-97A9B8CAA600}" type="parTrans" cxnId="{11FF069B-3545-4734-831A-FF7484C4CCB4}">
      <dgm:prSet/>
      <dgm:spPr/>
      <dgm:t>
        <a:bodyPr/>
        <a:lstStyle/>
        <a:p>
          <a:endParaRPr lang="en-US"/>
        </a:p>
      </dgm:t>
    </dgm:pt>
    <dgm:pt modelId="{0EB99684-7776-4A05-8A13-E1E66F44DEA1}" type="sibTrans" cxnId="{11FF069B-3545-4734-831A-FF7484C4CCB4}">
      <dgm:prSet/>
      <dgm:spPr/>
      <dgm:t>
        <a:bodyPr/>
        <a:lstStyle/>
        <a:p>
          <a:endParaRPr lang="en-US"/>
        </a:p>
      </dgm:t>
    </dgm:pt>
    <dgm:pt modelId="{54C0AE88-6F77-446C-B449-E8E1ACFD05E2}">
      <dgm:prSet/>
      <dgm:spPr/>
      <dgm:t>
        <a:bodyPr/>
        <a:lstStyle/>
        <a:p>
          <a:r>
            <a:rPr lang="en-GB" b="1"/>
            <a:t>Diet:</a:t>
          </a:r>
          <a:r>
            <a:rPr lang="en-GB"/>
            <a:t> Mediterranean/DASH diet to reduce BP and cholesterol (BHF, 2024).</a:t>
          </a:r>
          <a:endParaRPr lang="en-US"/>
        </a:p>
      </dgm:t>
    </dgm:pt>
    <dgm:pt modelId="{6E511B10-17B4-4EBE-B55A-EB288CE5F095}" type="parTrans" cxnId="{4D382A15-927B-44A1-8965-3D02A62874F2}">
      <dgm:prSet/>
      <dgm:spPr/>
      <dgm:t>
        <a:bodyPr/>
        <a:lstStyle/>
        <a:p>
          <a:endParaRPr lang="en-US"/>
        </a:p>
      </dgm:t>
    </dgm:pt>
    <dgm:pt modelId="{276D5F3A-D516-4579-998A-78A621669236}" type="sibTrans" cxnId="{4D382A15-927B-44A1-8965-3D02A62874F2}">
      <dgm:prSet/>
      <dgm:spPr/>
      <dgm:t>
        <a:bodyPr/>
        <a:lstStyle/>
        <a:p>
          <a:endParaRPr lang="en-US"/>
        </a:p>
      </dgm:t>
    </dgm:pt>
    <dgm:pt modelId="{032B4417-DCB1-4A85-9AA7-DAFBB9793F38}">
      <dgm:prSet/>
      <dgm:spPr/>
      <dgm:t>
        <a:bodyPr/>
        <a:lstStyle/>
        <a:p>
          <a:r>
            <a:rPr lang="en-GB" b="1"/>
            <a:t>Exercise:</a:t>
          </a:r>
          <a:r>
            <a:rPr lang="en-GB"/>
            <a:t> gradual, supervised physical activity (WHO, 2023).</a:t>
          </a:r>
          <a:endParaRPr lang="en-US"/>
        </a:p>
      </dgm:t>
    </dgm:pt>
    <dgm:pt modelId="{DA6188A6-2994-4A16-8B5E-26E6C3A96949}" type="parTrans" cxnId="{CE1A7BB2-5E2E-44F1-9682-DED891D78D8F}">
      <dgm:prSet/>
      <dgm:spPr/>
      <dgm:t>
        <a:bodyPr/>
        <a:lstStyle/>
        <a:p>
          <a:endParaRPr lang="en-US"/>
        </a:p>
      </dgm:t>
    </dgm:pt>
    <dgm:pt modelId="{0FCF9FCC-6FB1-4A4F-9E9C-F7BBB9176081}" type="sibTrans" cxnId="{CE1A7BB2-5E2E-44F1-9682-DED891D78D8F}">
      <dgm:prSet/>
      <dgm:spPr/>
      <dgm:t>
        <a:bodyPr/>
        <a:lstStyle/>
        <a:p>
          <a:endParaRPr lang="en-US"/>
        </a:p>
      </dgm:t>
    </dgm:pt>
    <dgm:pt modelId="{637A81BF-6E21-4034-BB8F-6F72D4366E64}">
      <dgm:prSet/>
      <dgm:spPr/>
      <dgm:t>
        <a:bodyPr/>
        <a:lstStyle/>
        <a:p>
          <a:r>
            <a:rPr lang="en-GB" b="1"/>
            <a:t>Medication adherence:</a:t>
          </a:r>
          <a:r>
            <a:rPr lang="en-GB"/>
            <a:t> regular reviews for antihypertensives, statins (NICE, 2023).</a:t>
          </a:r>
          <a:endParaRPr lang="en-US"/>
        </a:p>
      </dgm:t>
    </dgm:pt>
    <dgm:pt modelId="{0226FC3A-3EBE-49D9-976B-477395F8D38F}" type="parTrans" cxnId="{130DD14D-6FA9-4D2F-9519-ABBED8BB27D9}">
      <dgm:prSet/>
      <dgm:spPr/>
      <dgm:t>
        <a:bodyPr/>
        <a:lstStyle/>
        <a:p>
          <a:endParaRPr lang="en-US"/>
        </a:p>
      </dgm:t>
    </dgm:pt>
    <dgm:pt modelId="{0934CDB2-3E3F-43C1-86FB-A0E66D465120}" type="sibTrans" cxnId="{130DD14D-6FA9-4D2F-9519-ABBED8BB27D9}">
      <dgm:prSet/>
      <dgm:spPr/>
      <dgm:t>
        <a:bodyPr/>
        <a:lstStyle/>
        <a:p>
          <a:endParaRPr lang="en-US"/>
        </a:p>
      </dgm:t>
    </dgm:pt>
    <dgm:pt modelId="{625A4D91-7E3C-4B16-BE5C-F3C808AFD147}">
      <dgm:prSet/>
      <dgm:spPr/>
      <dgm:t>
        <a:bodyPr/>
        <a:lstStyle/>
        <a:p>
          <a:r>
            <a:rPr lang="en-GB" b="1"/>
            <a:t>Education:</a:t>
          </a:r>
          <a:r>
            <a:rPr lang="en-GB"/>
            <a:t> recognise early stroke signs and emergency response (Stroke Association, 2023).</a:t>
          </a:r>
          <a:endParaRPr lang="en-US"/>
        </a:p>
      </dgm:t>
    </dgm:pt>
    <dgm:pt modelId="{3945EB29-8BCF-451E-A6C8-DCE9D38EBC5E}" type="parTrans" cxnId="{4F75137C-385B-4F02-8932-9770A3FB7E89}">
      <dgm:prSet/>
      <dgm:spPr/>
      <dgm:t>
        <a:bodyPr/>
        <a:lstStyle/>
        <a:p>
          <a:endParaRPr lang="en-US"/>
        </a:p>
      </dgm:t>
    </dgm:pt>
    <dgm:pt modelId="{8BE8CA36-A91C-40BD-BBF2-E239E7E3DBD7}" type="sibTrans" cxnId="{4F75137C-385B-4F02-8932-9770A3FB7E89}">
      <dgm:prSet/>
      <dgm:spPr/>
      <dgm:t>
        <a:bodyPr/>
        <a:lstStyle/>
        <a:p>
          <a:endParaRPr lang="en-US"/>
        </a:p>
      </dgm:t>
    </dgm:pt>
    <dgm:pt modelId="{11C83DCA-3FE9-47EB-997C-26FC1AE50B98}">
      <dgm:prSet/>
      <dgm:spPr/>
      <dgm:t>
        <a:bodyPr/>
        <a:lstStyle/>
        <a:p>
          <a:r>
            <a:rPr lang="en-GB" b="1"/>
            <a:t>Community support:</a:t>
          </a:r>
          <a:r>
            <a:rPr lang="en-GB"/>
            <a:t> Stroke Association recovery groups (NHS, 2023).</a:t>
          </a:r>
          <a:endParaRPr lang="en-US"/>
        </a:p>
      </dgm:t>
    </dgm:pt>
    <dgm:pt modelId="{87A39072-FB08-4A7C-BB6A-E1CAA64481B8}" type="parTrans" cxnId="{9C89DF10-6CD9-47EC-B04F-2767720B1935}">
      <dgm:prSet/>
      <dgm:spPr/>
      <dgm:t>
        <a:bodyPr/>
        <a:lstStyle/>
        <a:p>
          <a:endParaRPr lang="en-US"/>
        </a:p>
      </dgm:t>
    </dgm:pt>
    <dgm:pt modelId="{7D9BBC68-C7FF-4B06-9EC4-2B84F6AD87B2}" type="sibTrans" cxnId="{9C89DF10-6CD9-47EC-B04F-2767720B1935}">
      <dgm:prSet/>
      <dgm:spPr/>
      <dgm:t>
        <a:bodyPr/>
        <a:lstStyle/>
        <a:p>
          <a:endParaRPr lang="en-US"/>
        </a:p>
      </dgm:t>
    </dgm:pt>
    <dgm:pt modelId="{5EB21621-3546-4831-A628-88EFFF417395}" type="pres">
      <dgm:prSet presAssocID="{30FD2678-9D01-4FA6-B5B0-A8DB7149F895}" presName="Name0" presStyleCnt="0">
        <dgm:presLayoutVars>
          <dgm:dir/>
          <dgm:animLvl val="lvl"/>
          <dgm:resizeHandles val="exact"/>
        </dgm:presLayoutVars>
      </dgm:prSet>
      <dgm:spPr/>
    </dgm:pt>
    <dgm:pt modelId="{FA70A5AD-293D-4022-979D-03E86D005941}" type="pres">
      <dgm:prSet presAssocID="{11C83DCA-3FE9-47EB-997C-26FC1AE50B98}" presName="boxAndChildren" presStyleCnt="0"/>
      <dgm:spPr/>
    </dgm:pt>
    <dgm:pt modelId="{7F660A35-40ED-47EC-8319-90C12E3BA444}" type="pres">
      <dgm:prSet presAssocID="{11C83DCA-3FE9-47EB-997C-26FC1AE50B98}" presName="parentTextBox" presStyleLbl="node1" presStyleIdx="0" presStyleCnt="6"/>
      <dgm:spPr/>
    </dgm:pt>
    <dgm:pt modelId="{BE28DA06-EAE9-41B4-B741-A48F8F888617}" type="pres">
      <dgm:prSet presAssocID="{8BE8CA36-A91C-40BD-BBF2-E239E7E3DBD7}" presName="sp" presStyleCnt="0"/>
      <dgm:spPr/>
    </dgm:pt>
    <dgm:pt modelId="{C26EA905-F95F-40DE-A8A2-3B7649F4FB35}" type="pres">
      <dgm:prSet presAssocID="{625A4D91-7E3C-4B16-BE5C-F3C808AFD147}" presName="arrowAndChildren" presStyleCnt="0"/>
      <dgm:spPr/>
    </dgm:pt>
    <dgm:pt modelId="{46123A8A-A43C-4EC6-BE60-A11D7749C119}" type="pres">
      <dgm:prSet presAssocID="{625A4D91-7E3C-4B16-BE5C-F3C808AFD147}" presName="parentTextArrow" presStyleLbl="node1" presStyleIdx="1" presStyleCnt="6"/>
      <dgm:spPr/>
    </dgm:pt>
    <dgm:pt modelId="{FAB6D41C-3A0E-4125-9862-83D4CD2100ED}" type="pres">
      <dgm:prSet presAssocID="{0934CDB2-3E3F-43C1-86FB-A0E66D465120}" presName="sp" presStyleCnt="0"/>
      <dgm:spPr/>
    </dgm:pt>
    <dgm:pt modelId="{FC348AFD-C613-4D45-8FC2-60375BDF08D3}" type="pres">
      <dgm:prSet presAssocID="{637A81BF-6E21-4034-BB8F-6F72D4366E64}" presName="arrowAndChildren" presStyleCnt="0"/>
      <dgm:spPr/>
    </dgm:pt>
    <dgm:pt modelId="{DD270208-8F5F-469F-A963-60CAC1C378AB}" type="pres">
      <dgm:prSet presAssocID="{637A81BF-6E21-4034-BB8F-6F72D4366E64}" presName="parentTextArrow" presStyleLbl="node1" presStyleIdx="2" presStyleCnt="6"/>
      <dgm:spPr/>
    </dgm:pt>
    <dgm:pt modelId="{5A0359B1-3A53-4BB5-99C2-62EC4BEACA58}" type="pres">
      <dgm:prSet presAssocID="{0FCF9FCC-6FB1-4A4F-9E9C-F7BBB9176081}" presName="sp" presStyleCnt="0"/>
      <dgm:spPr/>
    </dgm:pt>
    <dgm:pt modelId="{22F6A215-83D2-4EBF-B413-116E767FD559}" type="pres">
      <dgm:prSet presAssocID="{032B4417-DCB1-4A85-9AA7-DAFBB9793F38}" presName="arrowAndChildren" presStyleCnt="0"/>
      <dgm:spPr/>
    </dgm:pt>
    <dgm:pt modelId="{8FFF746C-E0F4-4BE9-940C-76A83CE562BA}" type="pres">
      <dgm:prSet presAssocID="{032B4417-DCB1-4A85-9AA7-DAFBB9793F38}" presName="parentTextArrow" presStyleLbl="node1" presStyleIdx="3" presStyleCnt="6"/>
      <dgm:spPr/>
    </dgm:pt>
    <dgm:pt modelId="{361284B8-3A70-471A-BA36-E3CF28B5E073}" type="pres">
      <dgm:prSet presAssocID="{276D5F3A-D516-4579-998A-78A621669236}" presName="sp" presStyleCnt="0"/>
      <dgm:spPr/>
    </dgm:pt>
    <dgm:pt modelId="{C56BA73E-2577-45F9-91F8-3586A374EAB9}" type="pres">
      <dgm:prSet presAssocID="{54C0AE88-6F77-446C-B449-E8E1ACFD05E2}" presName="arrowAndChildren" presStyleCnt="0"/>
      <dgm:spPr/>
    </dgm:pt>
    <dgm:pt modelId="{552DF4D6-1A77-4F7C-853F-0ABF3F3D1B3D}" type="pres">
      <dgm:prSet presAssocID="{54C0AE88-6F77-446C-B449-E8E1ACFD05E2}" presName="parentTextArrow" presStyleLbl="node1" presStyleIdx="4" presStyleCnt="6"/>
      <dgm:spPr/>
    </dgm:pt>
    <dgm:pt modelId="{AA525568-156F-48D7-B991-BF2C9B19B6DD}" type="pres">
      <dgm:prSet presAssocID="{0EB99684-7776-4A05-8A13-E1E66F44DEA1}" presName="sp" presStyleCnt="0"/>
      <dgm:spPr/>
    </dgm:pt>
    <dgm:pt modelId="{E4642B3A-6E13-46C1-AD08-13793A146518}" type="pres">
      <dgm:prSet presAssocID="{FFB1471C-03E5-4727-8FE7-4D00B6356129}" presName="arrowAndChildren" presStyleCnt="0"/>
      <dgm:spPr/>
    </dgm:pt>
    <dgm:pt modelId="{263EB0BE-EC13-4A7D-BA31-E8C68774A386}" type="pres">
      <dgm:prSet presAssocID="{FFB1471C-03E5-4727-8FE7-4D00B6356129}" presName="parentTextArrow" presStyleLbl="node1" presStyleIdx="5" presStyleCnt="6"/>
      <dgm:spPr/>
    </dgm:pt>
  </dgm:ptLst>
  <dgm:cxnLst>
    <dgm:cxn modelId="{3D037408-3389-4C23-81DE-BD3DDB729C61}" type="presOf" srcId="{FFB1471C-03E5-4727-8FE7-4D00B6356129}" destId="{263EB0BE-EC13-4A7D-BA31-E8C68774A386}" srcOrd="0" destOrd="0" presId="urn:microsoft.com/office/officeart/2005/8/layout/process4"/>
    <dgm:cxn modelId="{9C89DF10-6CD9-47EC-B04F-2767720B1935}" srcId="{30FD2678-9D01-4FA6-B5B0-A8DB7149F895}" destId="{11C83DCA-3FE9-47EB-997C-26FC1AE50B98}" srcOrd="5" destOrd="0" parTransId="{87A39072-FB08-4A7C-BB6A-E1CAA64481B8}" sibTransId="{7D9BBC68-C7FF-4B06-9EC4-2B84F6AD87B2}"/>
    <dgm:cxn modelId="{4D382A15-927B-44A1-8965-3D02A62874F2}" srcId="{30FD2678-9D01-4FA6-B5B0-A8DB7149F895}" destId="{54C0AE88-6F77-446C-B449-E8E1ACFD05E2}" srcOrd="1" destOrd="0" parTransId="{6E511B10-17B4-4EBE-B55A-EB288CE5F095}" sibTransId="{276D5F3A-D516-4579-998A-78A621669236}"/>
    <dgm:cxn modelId="{3F1E042E-8694-4421-9482-08CE46D8D569}" type="presOf" srcId="{11C83DCA-3FE9-47EB-997C-26FC1AE50B98}" destId="{7F660A35-40ED-47EC-8319-90C12E3BA444}" srcOrd="0" destOrd="0" presId="urn:microsoft.com/office/officeart/2005/8/layout/process4"/>
    <dgm:cxn modelId="{130DD14D-6FA9-4D2F-9519-ABBED8BB27D9}" srcId="{30FD2678-9D01-4FA6-B5B0-A8DB7149F895}" destId="{637A81BF-6E21-4034-BB8F-6F72D4366E64}" srcOrd="3" destOrd="0" parTransId="{0226FC3A-3EBE-49D9-976B-477395F8D38F}" sibTransId="{0934CDB2-3E3F-43C1-86FB-A0E66D465120}"/>
    <dgm:cxn modelId="{4F75137C-385B-4F02-8932-9770A3FB7E89}" srcId="{30FD2678-9D01-4FA6-B5B0-A8DB7149F895}" destId="{625A4D91-7E3C-4B16-BE5C-F3C808AFD147}" srcOrd="4" destOrd="0" parTransId="{3945EB29-8BCF-451E-A6C8-DCE9D38EBC5E}" sibTransId="{8BE8CA36-A91C-40BD-BBF2-E239E7E3DBD7}"/>
    <dgm:cxn modelId="{2248DC89-D096-46DD-92B6-0962B49E4074}" type="presOf" srcId="{30FD2678-9D01-4FA6-B5B0-A8DB7149F895}" destId="{5EB21621-3546-4831-A628-88EFFF417395}" srcOrd="0" destOrd="0" presId="urn:microsoft.com/office/officeart/2005/8/layout/process4"/>
    <dgm:cxn modelId="{11FF069B-3545-4734-831A-FF7484C4CCB4}" srcId="{30FD2678-9D01-4FA6-B5B0-A8DB7149F895}" destId="{FFB1471C-03E5-4727-8FE7-4D00B6356129}" srcOrd="0" destOrd="0" parTransId="{537D1168-7E12-49CF-9017-97A9B8CAA600}" sibTransId="{0EB99684-7776-4A05-8A13-E1E66F44DEA1}"/>
    <dgm:cxn modelId="{681E7AA3-4E18-4A5A-A6B9-57059784FA88}" type="presOf" srcId="{54C0AE88-6F77-446C-B449-E8E1ACFD05E2}" destId="{552DF4D6-1A77-4F7C-853F-0ABF3F3D1B3D}" srcOrd="0" destOrd="0" presId="urn:microsoft.com/office/officeart/2005/8/layout/process4"/>
    <dgm:cxn modelId="{CE1A7BB2-5E2E-44F1-9682-DED891D78D8F}" srcId="{30FD2678-9D01-4FA6-B5B0-A8DB7149F895}" destId="{032B4417-DCB1-4A85-9AA7-DAFBB9793F38}" srcOrd="2" destOrd="0" parTransId="{DA6188A6-2994-4A16-8B5E-26E6C3A96949}" sibTransId="{0FCF9FCC-6FB1-4A4F-9E9C-F7BBB9176081}"/>
    <dgm:cxn modelId="{272381B4-FAA3-4695-97F6-3AEFD40DB08B}" type="presOf" srcId="{625A4D91-7E3C-4B16-BE5C-F3C808AFD147}" destId="{46123A8A-A43C-4EC6-BE60-A11D7749C119}" srcOrd="0" destOrd="0" presId="urn:microsoft.com/office/officeart/2005/8/layout/process4"/>
    <dgm:cxn modelId="{32F39DC7-B395-483C-8156-A770A3A069FA}" type="presOf" srcId="{032B4417-DCB1-4A85-9AA7-DAFBB9793F38}" destId="{8FFF746C-E0F4-4BE9-940C-76A83CE562BA}" srcOrd="0" destOrd="0" presId="urn:microsoft.com/office/officeart/2005/8/layout/process4"/>
    <dgm:cxn modelId="{F47E39CC-68F1-4245-BA13-393DD9C74883}" type="presOf" srcId="{637A81BF-6E21-4034-BB8F-6F72D4366E64}" destId="{DD270208-8F5F-469F-A963-60CAC1C378AB}" srcOrd="0" destOrd="0" presId="urn:microsoft.com/office/officeart/2005/8/layout/process4"/>
    <dgm:cxn modelId="{17207D80-C906-4E64-A2EB-7A83E64B1808}" type="presParOf" srcId="{5EB21621-3546-4831-A628-88EFFF417395}" destId="{FA70A5AD-293D-4022-979D-03E86D005941}" srcOrd="0" destOrd="0" presId="urn:microsoft.com/office/officeart/2005/8/layout/process4"/>
    <dgm:cxn modelId="{1B32F516-BBBE-43C6-9143-F3086CC042CE}" type="presParOf" srcId="{FA70A5AD-293D-4022-979D-03E86D005941}" destId="{7F660A35-40ED-47EC-8319-90C12E3BA444}" srcOrd="0" destOrd="0" presId="urn:microsoft.com/office/officeart/2005/8/layout/process4"/>
    <dgm:cxn modelId="{B2656D5C-0C61-4840-85E2-4F4339180437}" type="presParOf" srcId="{5EB21621-3546-4831-A628-88EFFF417395}" destId="{BE28DA06-EAE9-41B4-B741-A48F8F888617}" srcOrd="1" destOrd="0" presId="urn:microsoft.com/office/officeart/2005/8/layout/process4"/>
    <dgm:cxn modelId="{B8AF4F07-9839-4380-B4B0-00E917279E8A}" type="presParOf" srcId="{5EB21621-3546-4831-A628-88EFFF417395}" destId="{C26EA905-F95F-40DE-A8A2-3B7649F4FB35}" srcOrd="2" destOrd="0" presId="urn:microsoft.com/office/officeart/2005/8/layout/process4"/>
    <dgm:cxn modelId="{B9835797-E1B7-419B-9B74-9460C0A824EE}" type="presParOf" srcId="{C26EA905-F95F-40DE-A8A2-3B7649F4FB35}" destId="{46123A8A-A43C-4EC6-BE60-A11D7749C119}" srcOrd="0" destOrd="0" presId="urn:microsoft.com/office/officeart/2005/8/layout/process4"/>
    <dgm:cxn modelId="{C683C8E5-36AF-47B6-8EBB-B0A90D9E9CBF}" type="presParOf" srcId="{5EB21621-3546-4831-A628-88EFFF417395}" destId="{FAB6D41C-3A0E-4125-9862-83D4CD2100ED}" srcOrd="3" destOrd="0" presId="urn:microsoft.com/office/officeart/2005/8/layout/process4"/>
    <dgm:cxn modelId="{ECF49E58-A843-4D59-8100-54F46D34FA8F}" type="presParOf" srcId="{5EB21621-3546-4831-A628-88EFFF417395}" destId="{FC348AFD-C613-4D45-8FC2-60375BDF08D3}" srcOrd="4" destOrd="0" presId="urn:microsoft.com/office/officeart/2005/8/layout/process4"/>
    <dgm:cxn modelId="{A25169F7-5D4A-404C-9E30-D5CEEF88A20F}" type="presParOf" srcId="{FC348AFD-C613-4D45-8FC2-60375BDF08D3}" destId="{DD270208-8F5F-469F-A963-60CAC1C378AB}" srcOrd="0" destOrd="0" presId="urn:microsoft.com/office/officeart/2005/8/layout/process4"/>
    <dgm:cxn modelId="{1A8B1A88-60F1-4D0A-B081-D0CD00BBE765}" type="presParOf" srcId="{5EB21621-3546-4831-A628-88EFFF417395}" destId="{5A0359B1-3A53-4BB5-99C2-62EC4BEACA58}" srcOrd="5" destOrd="0" presId="urn:microsoft.com/office/officeart/2005/8/layout/process4"/>
    <dgm:cxn modelId="{65AB72A1-EE75-4DB9-B0E4-DF918D470942}" type="presParOf" srcId="{5EB21621-3546-4831-A628-88EFFF417395}" destId="{22F6A215-83D2-4EBF-B413-116E767FD559}" srcOrd="6" destOrd="0" presId="urn:microsoft.com/office/officeart/2005/8/layout/process4"/>
    <dgm:cxn modelId="{49190627-1883-4691-BACE-3475AFBD1A43}" type="presParOf" srcId="{22F6A215-83D2-4EBF-B413-116E767FD559}" destId="{8FFF746C-E0F4-4BE9-940C-76A83CE562BA}" srcOrd="0" destOrd="0" presId="urn:microsoft.com/office/officeart/2005/8/layout/process4"/>
    <dgm:cxn modelId="{396BC28C-C99D-4BDD-819D-EF61B423E4D6}" type="presParOf" srcId="{5EB21621-3546-4831-A628-88EFFF417395}" destId="{361284B8-3A70-471A-BA36-E3CF28B5E073}" srcOrd="7" destOrd="0" presId="urn:microsoft.com/office/officeart/2005/8/layout/process4"/>
    <dgm:cxn modelId="{36BD6531-2F67-41B7-98AB-ED8030888F39}" type="presParOf" srcId="{5EB21621-3546-4831-A628-88EFFF417395}" destId="{C56BA73E-2577-45F9-91F8-3586A374EAB9}" srcOrd="8" destOrd="0" presId="urn:microsoft.com/office/officeart/2005/8/layout/process4"/>
    <dgm:cxn modelId="{653AE2DE-F162-472F-88A6-D4EE375D084D}" type="presParOf" srcId="{C56BA73E-2577-45F9-91F8-3586A374EAB9}" destId="{552DF4D6-1A77-4F7C-853F-0ABF3F3D1B3D}" srcOrd="0" destOrd="0" presId="urn:microsoft.com/office/officeart/2005/8/layout/process4"/>
    <dgm:cxn modelId="{6EB44501-CC61-4DC5-8576-CAFA3F2CDD8D}" type="presParOf" srcId="{5EB21621-3546-4831-A628-88EFFF417395}" destId="{AA525568-156F-48D7-B991-BF2C9B19B6DD}" srcOrd="9" destOrd="0" presId="urn:microsoft.com/office/officeart/2005/8/layout/process4"/>
    <dgm:cxn modelId="{A13602BF-8B8D-41D0-B133-9E324FF5F120}" type="presParOf" srcId="{5EB21621-3546-4831-A628-88EFFF417395}" destId="{E4642B3A-6E13-46C1-AD08-13793A146518}" srcOrd="10" destOrd="0" presId="urn:microsoft.com/office/officeart/2005/8/layout/process4"/>
    <dgm:cxn modelId="{AB608115-91BF-4A41-AF6B-08A929CC0930}" type="presParOf" srcId="{E4642B3A-6E13-46C1-AD08-13793A146518}" destId="{263EB0BE-EC13-4A7D-BA31-E8C68774A386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1F1B72-94E4-4412-9EFD-0C29ECE0C3B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B235447-395E-4833-B29A-277ABD6E04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Communication:</a:t>
          </a:r>
          <a:endParaRPr lang="en-US"/>
        </a:p>
      </dgm:t>
    </dgm:pt>
    <dgm:pt modelId="{B60A2925-5579-4C87-AD99-A9E39D318814}" type="parTrans" cxnId="{301893CB-12EC-4F15-930A-65BD9B99694D}">
      <dgm:prSet/>
      <dgm:spPr/>
      <dgm:t>
        <a:bodyPr/>
        <a:lstStyle/>
        <a:p>
          <a:endParaRPr lang="en-US"/>
        </a:p>
      </dgm:t>
    </dgm:pt>
    <dgm:pt modelId="{B071BE92-6810-4FBD-BF41-A002426E031F}" type="sibTrans" cxnId="{301893CB-12EC-4F15-930A-65BD9B99694D}">
      <dgm:prSet/>
      <dgm:spPr/>
      <dgm:t>
        <a:bodyPr/>
        <a:lstStyle/>
        <a:p>
          <a:endParaRPr lang="en-US"/>
        </a:p>
      </dgm:t>
    </dgm:pt>
    <dgm:pt modelId="{B6ACA3A8-7C5A-4A8D-95A0-E0B9E6A580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short sentences, allow extra time, encourage non-verbal communication (NHS, 2023).</a:t>
          </a:r>
          <a:endParaRPr lang="en-US"/>
        </a:p>
      </dgm:t>
    </dgm:pt>
    <dgm:pt modelId="{62F6ECC2-EE17-4EB4-94B6-363FF6FC9C2A}" type="parTrans" cxnId="{534EAAB5-CC40-431F-AE8F-4AE214408A70}">
      <dgm:prSet/>
      <dgm:spPr/>
      <dgm:t>
        <a:bodyPr/>
        <a:lstStyle/>
        <a:p>
          <a:endParaRPr lang="en-US"/>
        </a:p>
      </dgm:t>
    </dgm:pt>
    <dgm:pt modelId="{551C158B-C102-4828-ADFB-74E9AFF49335}" type="sibTrans" cxnId="{534EAAB5-CC40-431F-AE8F-4AE214408A70}">
      <dgm:prSet/>
      <dgm:spPr/>
      <dgm:t>
        <a:bodyPr/>
        <a:lstStyle/>
        <a:p>
          <a:endParaRPr lang="en-US"/>
        </a:p>
      </dgm:t>
    </dgm:pt>
    <dgm:pt modelId="{BAEBA279-63FC-434C-9798-53CDB7394D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Ethical principles:</a:t>
          </a:r>
          <a:endParaRPr lang="en-US"/>
        </a:p>
      </dgm:t>
    </dgm:pt>
    <dgm:pt modelId="{9E7E33AD-D0E0-4CF2-98BF-96B35B2A5F32}" type="parTrans" cxnId="{9712B737-9989-43A3-A0BA-DE7D3BA12141}">
      <dgm:prSet/>
      <dgm:spPr/>
      <dgm:t>
        <a:bodyPr/>
        <a:lstStyle/>
        <a:p>
          <a:endParaRPr lang="en-US"/>
        </a:p>
      </dgm:t>
    </dgm:pt>
    <dgm:pt modelId="{E69762FF-00F9-4771-8477-87D422ADECC6}" type="sibTrans" cxnId="{9712B737-9989-43A3-A0BA-DE7D3BA12141}">
      <dgm:prSet/>
      <dgm:spPr/>
      <dgm:t>
        <a:bodyPr/>
        <a:lstStyle/>
        <a:p>
          <a:endParaRPr lang="en-US"/>
        </a:p>
      </dgm:t>
    </dgm:pt>
    <dgm:pt modelId="{22201422-C50C-4E8A-90D7-CFF7AAFE673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Autonomy – involve patient in decisions (NMC, 2018).</a:t>
          </a:r>
          <a:endParaRPr lang="en-US"/>
        </a:p>
      </dgm:t>
    </dgm:pt>
    <dgm:pt modelId="{BEA88D6D-D9B5-47E2-9C2C-A5655465B033}" type="parTrans" cxnId="{2D7E1164-EE2B-4A37-AE1D-D6C7B165A93C}">
      <dgm:prSet/>
      <dgm:spPr/>
      <dgm:t>
        <a:bodyPr/>
        <a:lstStyle/>
        <a:p>
          <a:endParaRPr lang="en-US"/>
        </a:p>
      </dgm:t>
    </dgm:pt>
    <dgm:pt modelId="{DC996474-4BFB-4D12-8F60-93BFA58E76CE}" type="sibTrans" cxnId="{2D7E1164-EE2B-4A37-AE1D-D6C7B165A93C}">
      <dgm:prSet/>
      <dgm:spPr/>
      <dgm:t>
        <a:bodyPr/>
        <a:lstStyle/>
        <a:p>
          <a:endParaRPr lang="en-US"/>
        </a:p>
      </dgm:t>
    </dgm:pt>
    <dgm:pt modelId="{61045F93-CD10-4445-AA76-1081DA9DEF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Beneficence – act for patient’s benefit (Beauchamp &amp; Childress, 2019).</a:t>
          </a:r>
          <a:endParaRPr lang="en-US"/>
        </a:p>
      </dgm:t>
    </dgm:pt>
    <dgm:pt modelId="{9E909BD9-AD3A-4DED-BC61-439C7813CB11}" type="parTrans" cxnId="{FBA091D1-7233-4C9C-958E-B21C52518711}">
      <dgm:prSet/>
      <dgm:spPr/>
      <dgm:t>
        <a:bodyPr/>
        <a:lstStyle/>
        <a:p>
          <a:endParaRPr lang="en-US"/>
        </a:p>
      </dgm:t>
    </dgm:pt>
    <dgm:pt modelId="{CBB6FD3D-7416-4751-858B-BE594EE775A8}" type="sibTrans" cxnId="{FBA091D1-7233-4C9C-958E-B21C52518711}">
      <dgm:prSet/>
      <dgm:spPr/>
      <dgm:t>
        <a:bodyPr/>
        <a:lstStyle/>
        <a:p>
          <a:endParaRPr lang="en-US"/>
        </a:p>
      </dgm:t>
    </dgm:pt>
    <dgm:pt modelId="{CCF9A54A-37BD-4E41-97A4-5198AC6A09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Non-maleficence – prevent harm (e.g., aspiration risk).</a:t>
          </a:r>
          <a:endParaRPr lang="en-US"/>
        </a:p>
      </dgm:t>
    </dgm:pt>
    <dgm:pt modelId="{3B24BF28-7004-4234-82D6-4627C540485A}" type="parTrans" cxnId="{7F51E612-4087-4F4D-ADDC-F2D0ABBEC04D}">
      <dgm:prSet/>
      <dgm:spPr/>
      <dgm:t>
        <a:bodyPr/>
        <a:lstStyle/>
        <a:p>
          <a:endParaRPr lang="en-US"/>
        </a:p>
      </dgm:t>
    </dgm:pt>
    <dgm:pt modelId="{078C6162-87E7-448F-857A-D8B11B9A5C2B}" type="sibTrans" cxnId="{7F51E612-4087-4F4D-ADDC-F2D0ABBEC04D}">
      <dgm:prSet/>
      <dgm:spPr/>
      <dgm:t>
        <a:bodyPr/>
        <a:lstStyle/>
        <a:p>
          <a:endParaRPr lang="en-US"/>
        </a:p>
      </dgm:t>
    </dgm:pt>
    <dgm:pt modelId="{63A269BA-ABF4-474F-9236-3CBE2C81FD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Justice – equal access to rehabilitation (NICE, 2019).</a:t>
          </a:r>
          <a:endParaRPr lang="en-US"/>
        </a:p>
      </dgm:t>
    </dgm:pt>
    <dgm:pt modelId="{E3833ABD-18BC-4B36-BEA6-772C0F9084E0}" type="parTrans" cxnId="{103BEA27-B535-47C7-8A98-7C53C926F85E}">
      <dgm:prSet/>
      <dgm:spPr/>
      <dgm:t>
        <a:bodyPr/>
        <a:lstStyle/>
        <a:p>
          <a:endParaRPr lang="en-US"/>
        </a:p>
      </dgm:t>
    </dgm:pt>
    <dgm:pt modelId="{8771799C-15A5-4A81-A68C-22BF464DA3F8}" type="sibTrans" cxnId="{103BEA27-B535-47C7-8A98-7C53C926F85E}">
      <dgm:prSet/>
      <dgm:spPr/>
      <dgm:t>
        <a:bodyPr/>
        <a:lstStyle/>
        <a:p>
          <a:endParaRPr lang="en-US"/>
        </a:p>
      </dgm:t>
    </dgm:pt>
    <dgm:pt modelId="{E19D8090-0093-4686-AA09-8960DB5EAE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Confidentiality:</a:t>
          </a:r>
          <a:r>
            <a:rPr lang="en-GB"/>
            <a:t> maintain privacy and informed consent (NMC, 2018).</a:t>
          </a:r>
          <a:endParaRPr lang="en-US"/>
        </a:p>
      </dgm:t>
    </dgm:pt>
    <dgm:pt modelId="{ACD961D9-D07F-4754-88BC-1D7056B65C41}" type="parTrans" cxnId="{E2922BA3-FB9A-4920-9715-B3FFDAB12E4D}">
      <dgm:prSet/>
      <dgm:spPr/>
      <dgm:t>
        <a:bodyPr/>
        <a:lstStyle/>
        <a:p>
          <a:endParaRPr lang="en-US"/>
        </a:p>
      </dgm:t>
    </dgm:pt>
    <dgm:pt modelId="{12912CAB-3904-4EC0-BFB9-5A9EB2BE9FF4}" type="sibTrans" cxnId="{E2922BA3-FB9A-4920-9715-B3FFDAB12E4D}">
      <dgm:prSet/>
      <dgm:spPr/>
      <dgm:t>
        <a:bodyPr/>
        <a:lstStyle/>
        <a:p>
          <a:endParaRPr lang="en-US"/>
        </a:p>
      </dgm:t>
    </dgm:pt>
    <dgm:pt modelId="{7F6736D1-1393-4955-9D31-8838336DE6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Cultural competence:</a:t>
          </a:r>
          <a:r>
            <a:rPr lang="en-GB"/>
            <a:t> respect personal beliefs and preferences (RCP, 2023).</a:t>
          </a:r>
          <a:endParaRPr lang="en-US"/>
        </a:p>
      </dgm:t>
    </dgm:pt>
    <dgm:pt modelId="{7E68219F-8401-4958-9DA3-0240C02034C2}" type="parTrans" cxnId="{E19EB290-0719-4510-870A-82C865D80659}">
      <dgm:prSet/>
      <dgm:spPr/>
      <dgm:t>
        <a:bodyPr/>
        <a:lstStyle/>
        <a:p>
          <a:endParaRPr lang="en-US"/>
        </a:p>
      </dgm:t>
    </dgm:pt>
    <dgm:pt modelId="{0BC73D83-EFF4-44A2-8133-498EA7283F19}" type="sibTrans" cxnId="{E19EB290-0719-4510-870A-82C865D80659}">
      <dgm:prSet/>
      <dgm:spPr/>
      <dgm:t>
        <a:bodyPr/>
        <a:lstStyle/>
        <a:p>
          <a:endParaRPr lang="en-US"/>
        </a:p>
      </dgm:t>
    </dgm:pt>
    <dgm:pt modelId="{B17C4FCD-634A-407C-BB4E-6440A577A2BB}" type="pres">
      <dgm:prSet presAssocID="{DB1F1B72-94E4-4412-9EFD-0C29ECE0C3B3}" presName="linear" presStyleCnt="0">
        <dgm:presLayoutVars>
          <dgm:animLvl val="lvl"/>
          <dgm:resizeHandles val="exact"/>
        </dgm:presLayoutVars>
      </dgm:prSet>
      <dgm:spPr/>
    </dgm:pt>
    <dgm:pt modelId="{5178A7FE-146E-44C5-B1AC-A0C30B67EA96}" type="pres">
      <dgm:prSet presAssocID="{0B235447-395E-4833-B29A-277ABD6E04A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4DE26B6-5106-4671-A76A-3A6796C47272}" type="pres">
      <dgm:prSet presAssocID="{0B235447-395E-4833-B29A-277ABD6E04A2}" presName="childText" presStyleLbl="revTx" presStyleIdx="0" presStyleCnt="2">
        <dgm:presLayoutVars>
          <dgm:bulletEnabled val="1"/>
        </dgm:presLayoutVars>
      </dgm:prSet>
      <dgm:spPr/>
    </dgm:pt>
    <dgm:pt modelId="{13FFE243-40D3-46A2-9D55-23F15C185858}" type="pres">
      <dgm:prSet presAssocID="{BAEBA279-63FC-434C-9798-53CDB7394D0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93D5303-F9B0-4370-95D7-418CBA610715}" type="pres">
      <dgm:prSet presAssocID="{BAEBA279-63FC-434C-9798-53CDB7394D06}" presName="childText" presStyleLbl="revTx" presStyleIdx="1" presStyleCnt="2">
        <dgm:presLayoutVars>
          <dgm:bulletEnabled val="1"/>
        </dgm:presLayoutVars>
      </dgm:prSet>
      <dgm:spPr/>
    </dgm:pt>
    <dgm:pt modelId="{F4F0B5DA-E9ED-4368-963E-FB6753ACD1CB}" type="pres">
      <dgm:prSet presAssocID="{E19D8090-0093-4686-AA09-8960DB5EAE5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FB4DA63-C5D5-470A-B592-4D681C876358}" type="pres">
      <dgm:prSet presAssocID="{12912CAB-3904-4EC0-BFB9-5A9EB2BE9FF4}" presName="spacer" presStyleCnt="0"/>
      <dgm:spPr/>
    </dgm:pt>
    <dgm:pt modelId="{446474B4-0944-48C3-BFC6-70871D8D3F77}" type="pres">
      <dgm:prSet presAssocID="{7F6736D1-1393-4955-9D31-8838336DE6C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F51E612-4087-4F4D-ADDC-F2D0ABBEC04D}" srcId="{BAEBA279-63FC-434C-9798-53CDB7394D06}" destId="{CCF9A54A-37BD-4E41-97A4-5198AC6A0992}" srcOrd="2" destOrd="0" parTransId="{3B24BF28-7004-4234-82D6-4627C540485A}" sibTransId="{078C6162-87E7-448F-857A-D8B11B9A5C2B}"/>
    <dgm:cxn modelId="{FB516318-04F8-4D2C-BAB7-A58E2F11554B}" type="presOf" srcId="{E19D8090-0093-4686-AA09-8960DB5EAE58}" destId="{F4F0B5DA-E9ED-4368-963E-FB6753ACD1CB}" srcOrd="0" destOrd="0" presId="urn:microsoft.com/office/officeart/2005/8/layout/vList2"/>
    <dgm:cxn modelId="{0FF5581B-6B28-4E26-B284-71C23B352625}" type="presOf" srcId="{CCF9A54A-37BD-4E41-97A4-5198AC6A0992}" destId="{B93D5303-F9B0-4370-95D7-418CBA610715}" srcOrd="0" destOrd="2" presId="urn:microsoft.com/office/officeart/2005/8/layout/vList2"/>
    <dgm:cxn modelId="{103BEA27-B535-47C7-8A98-7C53C926F85E}" srcId="{BAEBA279-63FC-434C-9798-53CDB7394D06}" destId="{63A269BA-ABF4-474F-9236-3CBE2C81FD30}" srcOrd="3" destOrd="0" parTransId="{E3833ABD-18BC-4B36-BEA6-772C0F9084E0}" sibTransId="{8771799C-15A5-4A81-A68C-22BF464DA3F8}"/>
    <dgm:cxn modelId="{A1F50634-3C89-4E45-8672-EE14698DB382}" type="presOf" srcId="{DB1F1B72-94E4-4412-9EFD-0C29ECE0C3B3}" destId="{B17C4FCD-634A-407C-BB4E-6440A577A2BB}" srcOrd="0" destOrd="0" presId="urn:microsoft.com/office/officeart/2005/8/layout/vList2"/>
    <dgm:cxn modelId="{9712B737-9989-43A3-A0BA-DE7D3BA12141}" srcId="{DB1F1B72-94E4-4412-9EFD-0C29ECE0C3B3}" destId="{BAEBA279-63FC-434C-9798-53CDB7394D06}" srcOrd="1" destOrd="0" parTransId="{9E7E33AD-D0E0-4CF2-98BF-96B35B2A5F32}" sibTransId="{E69762FF-00F9-4771-8477-87D422ADECC6}"/>
    <dgm:cxn modelId="{4D0E5F3C-5733-4F07-8538-1D43B25BE071}" type="presOf" srcId="{7F6736D1-1393-4955-9D31-8838336DE6C0}" destId="{446474B4-0944-48C3-BFC6-70871D8D3F77}" srcOrd="0" destOrd="0" presId="urn:microsoft.com/office/officeart/2005/8/layout/vList2"/>
    <dgm:cxn modelId="{2D7E1164-EE2B-4A37-AE1D-D6C7B165A93C}" srcId="{BAEBA279-63FC-434C-9798-53CDB7394D06}" destId="{22201422-C50C-4E8A-90D7-CFF7AAFE673E}" srcOrd="0" destOrd="0" parTransId="{BEA88D6D-D9B5-47E2-9C2C-A5655465B033}" sibTransId="{DC996474-4BFB-4D12-8F60-93BFA58E76CE}"/>
    <dgm:cxn modelId="{9C49B58D-222C-4B2E-9483-4BE3207BCA14}" type="presOf" srcId="{63A269BA-ABF4-474F-9236-3CBE2C81FD30}" destId="{B93D5303-F9B0-4370-95D7-418CBA610715}" srcOrd="0" destOrd="3" presId="urn:microsoft.com/office/officeart/2005/8/layout/vList2"/>
    <dgm:cxn modelId="{E19EB290-0719-4510-870A-82C865D80659}" srcId="{DB1F1B72-94E4-4412-9EFD-0C29ECE0C3B3}" destId="{7F6736D1-1393-4955-9D31-8838336DE6C0}" srcOrd="3" destOrd="0" parTransId="{7E68219F-8401-4958-9DA3-0240C02034C2}" sibTransId="{0BC73D83-EFF4-44A2-8133-498EA7283F19}"/>
    <dgm:cxn modelId="{2A63549D-322E-4A45-A1C3-D2DE037AFED2}" type="presOf" srcId="{61045F93-CD10-4445-AA76-1081DA9DEF55}" destId="{B93D5303-F9B0-4370-95D7-418CBA610715}" srcOrd="0" destOrd="1" presId="urn:microsoft.com/office/officeart/2005/8/layout/vList2"/>
    <dgm:cxn modelId="{E2922BA3-FB9A-4920-9715-B3FFDAB12E4D}" srcId="{DB1F1B72-94E4-4412-9EFD-0C29ECE0C3B3}" destId="{E19D8090-0093-4686-AA09-8960DB5EAE58}" srcOrd="2" destOrd="0" parTransId="{ACD961D9-D07F-4754-88BC-1D7056B65C41}" sibTransId="{12912CAB-3904-4EC0-BFB9-5A9EB2BE9FF4}"/>
    <dgm:cxn modelId="{29042FAE-19BA-4B91-9C78-EE030A7A7C47}" type="presOf" srcId="{22201422-C50C-4E8A-90D7-CFF7AAFE673E}" destId="{B93D5303-F9B0-4370-95D7-418CBA610715}" srcOrd="0" destOrd="0" presId="urn:microsoft.com/office/officeart/2005/8/layout/vList2"/>
    <dgm:cxn modelId="{534EAAB5-CC40-431F-AE8F-4AE214408A70}" srcId="{0B235447-395E-4833-B29A-277ABD6E04A2}" destId="{B6ACA3A8-7C5A-4A8D-95A0-E0B9E6A580FB}" srcOrd="0" destOrd="0" parTransId="{62F6ECC2-EE17-4EB4-94B6-363FF6FC9C2A}" sibTransId="{551C158B-C102-4828-ADFB-74E9AFF49335}"/>
    <dgm:cxn modelId="{91DAF6B6-A1FE-4B48-AB84-83B8DD5F137A}" type="presOf" srcId="{BAEBA279-63FC-434C-9798-53CDB7394D06}" destId="{13FFE243-40D3-46A2-9D55-23F15C185858}" srcOrd="0" destOrd="0" presId="urn:microsoft.com/office/officeart/2005/8/layout/vList2"/>
    <dgm:cxn modelId="{796041B7-3F93-4665-887B-929C2C88287B}" type="presOf" srcId="{B6ACA3A8-7C5A-4A8D-95A0-E0B9E6A580FB}" destId="{94DE26B6-5106-4671-A76A-3A6796C47272}" srcOrd="0" destOrd="0" presId="urn:microsoft.com/office/officeart/2005/8/layout/vList2"/>
    <dgm:cxn modelId="{301893CB-12EC-4F15-930A-65BD9B99694D}" srcId="{DB1F1B72-94E4-4412-9EFD-0C29ECE0C3B3}" destId="{0B235447-395E-4833-B29A-277ABD6E04A2}" srcOrd="0" destOrd="0" parTransId="{B60A2925-5579-4C87-AD99-A9E39D318814}" sibTransId="{B071BE92-6810-4FBD-BF41-A002426E031F}"/>
    <dgm:cxn modelId="{FBA091D1-7233-4C9C-958E-B21C52518711}" srcId="{BAEBA279-63FC-434C-9798-53CDB7394D06}" destId="{61045F93-CD10-4445-AA76-1081DA9DEF55}" srcOrd="1" destOrd="0" parTransId="{9E909BD9-AD3A-4DED-BC61-439C7813CB11}" sibTransId="{CBB6FD3D-7416-4751-858B-BE594EE775A8}"/>
    <dgm:cxn modelId="{4C601DEA-3B76-4F48-8F4D-762A1A11F78B}" type="presOf" srcId="{0B235447-395E-4833-B29A-277ABD6E04A2}" destId="{5178A7FE-146E-44C5-B1AC-A0C30B67EA96}" srcOrd="0" destOrd="0" presId="urn:microsoft.com/office/officeart/2005/8/layout/vList2"/>
    <dgm:cxn modelId="{AECAA74C-715A-4D7F-902B-2E0E29C75069}" type="presParOf" srcId="{B17C4FCD-634A-407C-BB4E-6440A577A2BB}" destId="{5178A7FE-146E-44C5-B1AC-A0C30B67EA96}" srcOrd="0" destOrd="0" presId="urn:microsoft.com/office/officeart/2005/8/layout/vList2"/>
    <dgm:cxn modelId="{73D9B628-8FD8-480D-A233-229FF98818E8}" type="presParOf" srcId="{B17C4FCD-634A-407C-BB4E-6440A577A2BB}" destId="{94DE26B6-5106-4671-A76A-3A6796C47272}" srcOrd="1" destOrd="0" presId="urn:microsoft.com/office/officeart/2005/8/layout/vList2"/>
    <dgm:cxn modelId="{94B0ED01-D3C9-49BD-AD6D-C699F3829108}" type="presParOf" srcId="{B17C4FCD-634A-407C-BB4E-6440A577A2BB}" destId="{13FFE243-40D3-46A2-9D55-23F15C185858}" srcOrd="2" destOrd="0" presId="urn:microsoft.com/office/officeart/2005/8/layout/vList2"/>
    <dgm:cxn modelId="{512F52B2-DCB0-415E-A075-C527DF67D75F}" type="presParOf" srcId="{B17C4FCD-634A-407C-BB4E-6440A577A2BB}" destId="{B93D5303-F9B0-4370-95D7-418CBA610715}" srcOrd="3" destOrd="0" presId="urn:microsoft.com/office/officeart/2005/8/layout/vList2"/>
    <dgm:cxn modelId="{81A4C68F-B9E1-4BBD-A683-528D48BA0ADC}" type="presParOf" srcId="{B17C4FCD-634A-407C-BB4E-6440A577A2BB}" destId="{F4F0B5DA-E9ED-4368-963E-FB6753ACD1CB}" srcOrd="4" destOrd="0" presId="urn:microsoft.com/office/officeart/2005/8/layout/vList2"/>
    <dgm:cxn modelId="{550A6C57-A5D1-4F9D-B99D-A9D08D36B8ED}" type="presParOf" srcId="{B17C4FCD-634A-407C-BB4E-6440A577A2BB}" destId="{7FB4DA63-C5D5-470A-B592-4D681C876358}" srcOrd="5" destOrd="0" presId="urn:microsoft.com/office/officeart/2005/8/layout/vList2"/>
    <dgm:cxn modelId="{7F5A7516-696C-4CBA-8794-D296DA3819BC}" type="presParOf" srcId="{B17C4FCD-634A-407C-BB4E-6440A577A2BB}" destId="{446474B4-0944-48C3-BFC6-70871D8D3F7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B7738C-AA0B-49B9-A743-8092FF36E98E}">
      <dsp:nvSpPr>
        <dsp:cNvPr id="0" name=""/>
        <dsp:cNvSpPr/>
      </dsp:nvSpPr>
      <dsp:spPr>
        <a:xfrm>
          <a:off x="0" y="0"/>
          <a:ext cx="7060527" cy="9238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Masaruf Nisa </a:t>
          </a:r>
        </a:p>
      </dsp:txBody>
      <dsp:txXfrm>
        <a:off x="27060" y="27060"/>
        <a:ext cx="5985516" cy="869762"/>
      </dsp:txXfrm>
    </dsp:sp>
    <dsp:sp modelId="{EB00F2AB-B825-4127-B5CF-C9AAF439CE1E}">
      <dsp:nvSpPr>
        <dsp:cNvPr id="0" name=""/>
        <dsp:cNvSpPr/>
      </dsp:nvSpPr>
      <dsp:spPr>
        <a:xfrm>
          <a:off x="591319" y="1091861"/>
          <a:ext cx="7060527" cy="9238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Introduction to Physiology </a:t>
          </a:r>
        </a:p>
      </dsp:txBody>
      <dsp:txXfrm>
        <a:off x="618379" y="1118921"/>
        <a:ext cx="5814564" cy="869762"/>
      </dsp:txXfrm>
    </dsp:sp>
    <dsp:sp modelId="{D22BC8B2-8FC7-47DA-A46D-C8F0936774C8}">
      <dsp:nvSpPr>
        <dsp:cNvPr id="0" name=""/>
        <dsp:cNvSpPr/>
      </dsp:nvSpPr>
      <dsp:spPr>
        <a:xfrm>
          <a:off x="1173812" y="2183722"/>
          <a:ext cx="7060527" cy="9238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BMHP5023</a:t>
          </a:r>
        </a:p>
      </dsp:txBody>
      <dsp:txXfrm>
        <a:off x="1200872" y="2210782"/>
        <a:ext cx="5823389" cy="869762"/>
      </dsp:txXfrm>
    </dsp:sp>
    <dsp:sp modelId="{CD90587D-0039-463B-87F5-A5621E6FE9B8}">
      <dsp:nvSpPr>
        <dsp:cNvPr id="0" name=""/>
        <dsp:cNvSpPr/>
      </dsp:nvSpPr>
      <dsp:spPr>
        <a:xfrm>
          <a:off x="1765131" y="3275584"/>
          <a:ext cx="7060527" cy="92388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Component 2 Presentation</a:t>
          </a:r>
        </a:p>
      </dsp:txBody>
      <dsp:txXfrm>
        <a:off x="1792191" y="3302644"/>
        <a:ext cx="5814564" cy="869762"/>
      </dsp:txXfrm>
    </dsp:sp>
    <dsp:sp modelId="{4F223F24-346F-4118-AB07-F61F6D589B6B}">
      <dsp:nvSpPr>
        <dsp:cNvPr id="0" name=""/>
        <dsp:cNvSpPr/>
      </dsp:nvSpPr>
      <dsp:spPr>
        <a:xfrm>
          <a:off x="6460003" y="707610"/>
          <a:ext cx="600523" cy="6005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595121" y="707610"/>
        <a:ext cx="330287" cy="451894"/>
      </dsp:txXfrm>
    </dsp:sp>
    <dsp:sp modelId="{4ED51F0C-F418-491B-BB1B-8B124790B625}">
      <dsp:nvSpPr>
        <dsp:cNvPr id="0" name=""/>
        <dsp:cNvSpPr/>
      </dsp:nvSpPr>
      <dsp:spPr>
        <a:xfrm>
          <a:off x="7051322" y="1799471"/>
          <a:ext cx="600523" cy="6005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186440" y="1799471"/>
        <a:ext cx="330287" cy="451894"/>
      </dsp:txXfrm>
    </dsp:sp>
    <dsp:sp modelId="{02ADF45A-E999-4949-A177-D9CC8224F820}">
      <dsp:nvSpPr>
        <dsp:cNvPr id="0" name=""/>
        <dsp:cNvSpPr/>
      </dsp:nvSpPr>
      <dsp:spPr>
        <a:xfrm>
          <a:off x="7633816" y="2891333"/>
          <a:ext cx="600523" cy="60052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768934" y="2891333"/>
        <a:ext cx="330287" cy="4518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9CE0D-213A-488F-98E4-03E4736B0A01}">
      <dsp:nvSpPr>
        <dsp:cNvPr id="0" name=""/>
        <dsp:cNvSpPr/>
      </dsp:nvSpPr>
      <dsp:spPr>
        <a:xfrm>
          <a:off x="0" y="1711341"/>
          <a:ext cx="9625383" cy="0"/>
        </a:xfrm>
        <a:prstGeom prst="lin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D80A0B-33DA-47BC-8F39-44B6A24C1005}">
      <dsp:nvSpPr>
        <dsp:cNvPr id="0" name=""/>
        <dsp:cNvSpPr/>
      </dsp:nvSpPr>
      <dsp:spPr>
        <a:xfrm>
          <a:off x="197019" y="1061031"/>
          <a:ext cx="2820688" cy="41072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0" tIns="101600" rIns="101600" bIns="1016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000" kern="1200" dirty="0">
              <a:latin typeface="Calibri"/>
              <a:ea typeface="Calibri"/>
              <a:cs typeface="Calibri"/>
            </a:rPr>
            <a:t>2019</a:t>
          </a:r>
        </a:p>
      </dsp:txBody>
      <dsp:txXfrm>
        <a:off x="197019" y="1061031"/>
        <a:ext cx="2820688" cy="410721"/>
      </dsp:txXfrm>
    </dsp:sp>
    <dsp:sp modelId="{B854D8E6-BFFC-4FA4-9F11-67143D401768}">
      <dsp:nvSpPr>
        <dsp:cNvPr id="0" name=""/>
        <dsp:cNvSpPr/>
      </dsp:nvSpPr>
      <dsp:spPr>
        <a:xfrm>
          <a:off x="197019" y="492053"/>
          <a:ext cx="2820688" cy="56897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/>
              <a:ea typeface="Calibri"/>
              <a:cs typeface="Calibri"/>
            </a:rPr>
            <a:t>Ischaemic Stroke (≈85%) – blockage of a cerebral artery (NICE</a:t>
          </a:r>
        </a:p>
      </dsp:txBody>
      <dsp:txXfrm>
        <a:off x="197019" y="492053"/>
        <a:ext cx="2820688" cy="568978"/>
      </dsp:txXfrm>
    </dsp:sp>
    <dsp:sp modelId="{774EB7A4-4A8B-4B7B-B52C-BA3B6B096D20}">
      <dsp:nvSpPr>
        <dsp:cNvPr id="0" name=""/>
        <dsp:cNvSpPr/>
      </dsp:nvSpPr>
      <dsp:spPr>
        <a:xfrm>
          <a:off x="1607363" y="1471753"/>
          <a:ext cx="0" cy="239587"/>
        </a:xfrm>
        <a:prstGeom prst="line">
          <a:avLst/>
        </a:pr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AB9B5E-435F-4C59-B3E7-DC719A6DC3DC}">
      <dsp:nvSpPr>
        <dsp:cNvPr id="0" name=""/>
        <dsp:cNvSpPr/>
      </dsp:nvSpPr>
      <dsp:spPr>
        <a:xfrm>
          <a:off x="1799683" y="1950929"/>
          <a:ext cx="2820688" cy="410721"/>
        </a:xfrm>
        <a:prstGeom prst="rect">
          <a:avLst/>
        </a:prstGeom>
        <a:gradFill rotWithShape="0">
          <a:gsLst>
            <a:gs pos="0">
              <a:schemeClr val="accent2">
                <a:hueOff val="-4941430"/>
                <a:satOff val="225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4941430"/>
                <a:satOff val="225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4941430"/>
              <a:satOff val="225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>
              <a:latin typeface="Calibri"/>
              <a:ea typeface="Calibri"/>
              <a:cs typeface="Calibri"/>
            </a:rPr>
            <a:t>2023</a:t>
          </a:r>
        </a:p>
      </dsp:txBody>
      <dsp:txXfrm>
        <a:off x="1799683" y="1950929"/>
        <a:ext cx="2820688" cy="410721"/>
      </dsp:txXfrm>
    </dsp:sp>
    <dsp:sp modelId="{F544C4ED-D711-4B45-B928-FB939BABF1BD}">
      <dsp:nvSpPr>
        <dsp:cNvPr id="0" name=""/>
        <dsp:cNvSpPr/>
      </dsp:nvSpPr>
      <dsp:spPr>
        <a:xfrm>
          <a:off x="1799683" y="2361651"/>
          <a:ext cx="2820688" cy="568978"/>
        </a:xfrm>
        <a:prstGeom prst="rect">
          <a:avLst/>
        </a:prstGeom>
        <a:solidFill>
          <a:schemeClr val="accent2">
            <a:tint val="40000"/>
            <a:alpha val="90000"/>
            <a:hueOff val="-5151046"/>
            <a:satOff val="265"/>
            <a:lumOff val="14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5151046"/>
              <a:satOff val="265"/>
              <a:lumOff val="1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/>
              <a:ea typeface="Calibri"/>
              <a:cs typeface="Calibri"/>
            </a:rPr>
            <a:t>Haemorrhagic Stroke (≈15%) – rupture of a blood vessel in the brain (RCP</a:t>
          </a:r>
        </a:p>
      </dsp:txBody>
      <dsp:txXfrm>
        <a:off x="1799683" y="2361651"/>
        <a:ext cx="2820688" cy="568978"/>
      </dsp:txXfrm>
    </dsp:sp>
    <dsp:sp modelId="{F1D1257D-A516-40B3-A10E-4D5C6A93593F}">
      <dsp:nvSpPr>
        <dsp:cNvPr id="0" name=""/>
        <dsp:cNvSpPr/>
      </dsp:nvSpPr>
      <dsp:spPr>
        <a:xfrm>
          <a:off x="3210027" y="1711341"/>
          <a:ext cx="0" cy="239587"/>
        </a:xfrm>
        <a:prstGeom prst="line">
          <a:avLst/>
        </a:prstGeom>
        <a:noFill/>
        <a:ln w="9525" cap="rnd" cmpd="sng" algn="ctr">
          <a:solidFill>
            <a:schemeClr val="accent2">
              <a:hueOff val="-4941430"/>
              <a:satOff val="225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DCD480-411D-4379-ABF0-38245BB606A9}">
      <dsp:nvSpPr>
        <dsp:cNvPr id="0" name=""/>
        <dsp:cNvSpPr/>
      </dsp:nvSpPr>
      <dsp:spPr>
        <a:xfrm rot="2700000">
          <a:off x="1580741" y="1684719"/>
          <a:ext cx="53244" cy="53244"/>
        </a:xfrm>
        <a:prstGeom prst="rect">
          <a:avLst/>
        </a:prstGeom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F86CDE-4D1D-4D4B-BEE5-6D384BABEA90}">
      <dsp:nvSpPr>
        <dsp:cNvPr id="0" name=""/>
        <dsp:cNvSpPr/>
      </dsp:nvSpPr>
      <dsp:spPr>
        <a:xfrm rot="2700000">
          <a:off x="3183405" y="1684719"/>
          <a:ext cx="53244" cy="53244"/>
        </a:xfrm>
        <a:prstGeom prst="rect">
          <a:avLst/>
        </a:prstGeom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426CF6-DE5F-4497-A170-63A00853EBBA}">
      <dsp:nvSpPr>
        <dsp:cNvPr id="0" name=""/>
        <dsp:cNvSpPr/>
      </dsp:nvSpPr>
      <dsp:spPr>
        <a:xfrm>
          <a:off x="3402347" y="1061031"/>
          <a:ext cx="2820688" cy="410721"/>
        </a:xfrm>
        <a:prstGeom prst="rect">
          <a:avLst/>
        </a:prstGeom>
        <a:gradFill rotWithShape="0">
          <a:gsLst>
            <a:gs pos="0">
              <a:schemeClr val="accent2">
                <a:hueOff val="-9882860"/>
                <a:satOff val="45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9882860"/>
                <a:satOff val="45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>
              <a:latin typeface="Calibri"/>
              <a:ea typeface="Calibri"/>
              <a:cs typeface="Calibri"/>
            </a:rPr>
            <a:t>Transient Ischaemic Attack (TIA) – temporary reduction in blood flow lasting &lt;24 hours (NHS</a:t>
          </a:r>
        </a:p>
      </dsp:txBody>
      <dsp:txXfrm>
        <a:off x="3402347" y="1061031"/>
        <a:ext cx="2820688" cy="410721"/>
      </dsp:txXfrm>
    </dsp:sp>
    <dsp:sp modelId="{1BD31C62-8A78-4DCC-BF9F-97F972BBE58B}">
      <dsp:nvSpPr>
        <dsp:cNvPr id="0" name=""/>
        <dsp:cNvSpPr/>
      </dsp:nvSpPr>
      <dsp:spPr>
        <a:xfrm>
          <a:off x="3402347" y="647229"/>
          <a:ext cx="2820688" cy="413802"/>
        </a:xfrm>
        <a:prstGeom prst="rect">
          <a:avLst/>
        </a:prstGeom>
        <a:solidFill>
          <a:schemeClr val="accent2">
            <a:tint val="40000"/>
            <a:alpha val="90000"/>
            <a:hueOff val="-10302092"/>
            <a:satOff val="530"/>
            <a:lumOff val="28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10302092"/>
              <a:satOff val="530"/>
              <a:lumOff val="2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2ADFDD-8489-4F71-AFF2-CBB9CD594271}">
      <dsp:nvSpPr>
        <dsp:cNvPr id="0" name=""/>
        <dsp:cNvSpPr/>
      </dsp:nvSpPr>
      <dsp:spPr>
        <a:xfrm>
          <a:off x="4812691" y="1471753"/>
          <a:ext cx="0" cy="239587"/>
        </a:xfrm>
        <a:prstGeom prst="line">
          <a:avLst/>
        </a:prstGeom>
        <a:noFill/>
        <a:ln w="9525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3CC574C-9599-4343-8544-419099A0FBF7}">
      <dsp:nvSpPr>
        <dsp:cNvPr id="0" name=""/>
        <dsp:cNvSpPr/>
      </dsp:nvSpPr>
      <dsp:spPr>
        <a:xfrm>
          <a:off x="5005011" y="1950929"/>
          <a:ext cx="2820688" cy="410721"/>
        </a:xfrm>
        <a:prstGeom prst="rect">
          <a:avLst/>
        </a:prstGeom>
        <a:gradFill rotWithShape="0">
          <a:gsLst>
            <a:gs pos="0">
              <a:schemeClr val="accent2">
                <a:hueOff val="-14824290"/>
                <a:satOff val="676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4824290"/>
                <a:satOff val="676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4824290"/>
              <a:satOff val="676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>
              <a:latin typeface="Calibri"/>
              <a:ea typeface="Calibri"/>
              <a:cs typeface="Calibri"/>
            </a:rPr>
            <a:t>2023</a:t>
          </a:r>
        </a:p>
      </dsp:txBody>
      <dsp:txXfrm>
        <a:off x="5005011" y="1950929"/>
        <a:ext cx="2820688" cy="410721"/>
      </dsp:txXfrm>
    </dsp:sp>
    <dsp:sp modelId="{5DE788FF-8487-4F52-BCF3-0134145A5CBD}">
      <dsp:nvSpPr>
        <dsp:cNvPr id="0" name=""/>
        <dsp:cNvSpPr/>
      </dsp:nvSpPr>
      <dsp:spPr>
        <a:xfrm>
          <a:off x="5005011" y="2361651"/>
          <a:ext cx="2820688" cy="737085"/>
        </a:xfrm>
        <a:prstGeom prst="rect">
          <a:avLst/>
        </a:prstGeom>
        <a:solidFill>
          <a:schemeClr val="accent2">
            <a:tint val="40000"/>
            <a:alpha val="90000"/>
            <a:hueOff val="-15453138"/>
            <a:satOff val="796"/>
            <a:lumOff val="41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15453138"/>
              <a:satOff val="796"/>
              <a:lumOff val="4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/>
              <a:ea typeface="Calibri"/>
              <a:cs typeface="Calibri"/>
            </a:rPr>
            <a:t>Key symptoms: facial droop, arm weakness, speech problems (Stroke Association</a:t>
          </a:r>
        </a:p>
      </dsp:txBody>
      <dsp:txXfrm>
        <a:off x="5005011" y="2361651"/>
        <a:ext cx="2820688" cy="737085"/>
      </dsp:txXfrm>
    </dsp:sp>
    <dsp:sp modelId="{79E4FE0C-5927-4129-8A09-FA87684ED079}">
      <dsp:nvSpPr>
        <dsp:cNvPr id="0" name=""/>
        <dsp:cNvSpPr/>
      </dsp:nvSpPr>
      <dsp:spPr>
        <a:xfrm>
          <a:off x="6415355" y="1711341"/>
          <a:ext cx="0" cy="239587"/>
        </a:xfrm>
        <a:prstGeom prst="line">
          <a:avLst/>
        </a:prstGeom>
        <a:noFill/>
        <a:ln w="9525" cap="rnd" cmpd="sng" algn="ctr">
          <a:solidFill>
            <a:schemeClr val="accent2">
              <a:hueOff val="-14824290"/>
              <a:satOff val="676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2D6217-8C5D-451C-A07B-4F8B00A0F8BE}">
      <dsp:nvSpPr>
        <dsp:cNvPr id="0" name=""/>
        <dsp:cNvSpPr/>
      </dsp:nvSpPr>
      <dsp:spPr>
        <a:xfrm rot="2700000">
          <a:off x="4786069" y="1684719"/>
          <a:ext cx="53244" cy="53244"/>
        </a:xfrm>
        <a:prstGeom prst="rect">
          <a:avLst/>
        </a:prstGeom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47CFD5-9D3C-47BC-B466-0D09089E0DC9}">
      <dsp:nvSpPr>
        <dsp:cNvPr id="0" name=""/>
        <dsp:cNvSpPr/>
      </dsp:nvSpPr>
      <dsp:spPr>
        <a:xfrm rot="2700000">
          <a:off x="6388733" y="1684719"/>
          <a:ext cx="53244" cy="53244"/>
        </a:xfrm>
        <a:prstGeom prst="rect">
          <a:avLst/>
        </a:prstGeom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D07A9B-1891-47F9-AB62-6DB65AA461C4}">
      <dsp:nvSpPr>
        <dsp:cNvPr id="0" name=""/>
        <dsp:cNvSpPr/>
      </dsp:nvSpPr>
      <dsp:spPr>
        <a:xfrm>
          <a:off x="6607675" y="1061031"/>
          <a:ext cx="2820688" cy="410721"/>
        </a:xfrm>
        <a:prstGeom prst="rect">
          <a:avLst/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>
              <a:latin typeface="Calibri"/>
              <a:ea typeface="Calibri"/>
              <a:cs typeface="Calibri"/>
            </a:rPr>
            <a:t>2023</a:t>
          </a:r>
        </a:p>
      </dsp:txBody>
      <dsp:txXfrm>
        <a:off x="6607675" y="1061031"/>
        <a:ext cx="2820688" cy="410721"/>
      </dsp:txXfrm>
    </dsp:sp>
    <dsp:sp modelId="{7650FF1E-6CF4-4A97-9AAB-0EF2717D6AD5}">
      <dsp:nvSpPr>
        <dsp:cNvPr id="0" name=""/>
        <dsp:cNvSpPr/>
      </dsp:nvSpPr>
      <dsp:spPr>
        <a:xfrm>
          <a:off x="6607675" y="323946"/>
          <a:ext cx="2820688" cy="737085"/>
        </a:xfrm>
        <a:prstGeom prst="rect">
          <a:avLst/>
        </a:prstGeom>
        <a:solidFill>
          <a:schemeClr val="accent2">
            <a:tint val="40000"/>
            <a:alpha val="90000"/>
            <a:hueOff val="-20604185"/>
            <a:satOff val="1061"/>
            <a:lumOff val="55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-20604185"/>
              <a:satOff val="1061"/>
              <a:lumOff val="5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Calibri"/>
              <a:ea typeface="Calibri"/>
              <a:cs typeface="Calibri"/>
            </a:rPr>
            <a:t>FAST test (Face, Arm, Speech, Time) supports early recognition and emergency response (NHS</a:t>
          </a:r>
        </a:p>
      </dsp:txBody>
      <dsp:txXfrm>
        <a:off x="6607675" y="323946"/>
        <a:ext cx="2820688" cy="737085"/>
      </dsp:txXfrm>
    </dsp:sp>
    <dsp:sp modelId="{18ED0AC6-DB29-4F08-9962-D2B02151ADD1}">
      <dsp:nvSpPr>
        <dsp:cNvPr id="0" name=""/>
        <dsp:cNvSpPr/>
      </dsp:nvSpPr>
      <dsp:spPr>
        <a:xfrm>
          <a:off x="8018019" y="1471753"/>
          <a:ext cx="0" cy="239587"/>
        </a:xfrm>
        <a:prstGeom prst="line">
          <a:avLst/>
        </a:prstGeom>
        <a:noFill/>
        <a:ln w="9525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26457A-37DF-421F-9605-CE889128A344}">
      <dsp:nvSpPr>
        <dsp:cNvPr id="0" name=""/>
        <dsp:cNvSpPr/>
      </dsp:nvSpPr>
      <dsp:spPr>
        <a:xfrm rot="2700000">
          <a:off x="7991397" y="1684719"/>
          <a:ext cx="53244" cy="53244"/>
        </a:xfrm>
        <a:prstGeom prst="rect">
          <a:avLst/>
        </a:prstGeom>
        <a:gradFill rotWithShape="0">
          <a:gsLst>
            <a:gs pos="0">
              <a:schemeClr val="accent2">
                <a:tint val="98000"/>
                <a:lumMod val="114000"/>
              </a:schemeClr>
            </a:gs>
            <a:gs pos="100000">
              <a:schemeClr val="accent2">
                <a:shade val="90000"/>
                <a:lumMod val="84000"/>
              </a:schemeClr>
            </a:gs>
          </a:gsLst>
          <a:lin ang="5400000" scaled="0"/>
        </a:gradFill>
        <a:ln w="6350"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660A35-40ED-47EC-8319-90C12E3BA444}">
      <dsp:nvSpPr>
        <dsp:cNvPr id="0" name=""/>
        <dsp:cNvSpPr/>
      </dsp:nvSpPr>
      <dsp:spPr>
        <a:xfrm>
          <a:off x="0" y="3024146"/>
          <a:ext cx="9625383" cy="39691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Community support:</a:t>
          </a:r>
          <a:r>
            <a:rPr lang="en-GB" sz="1400" kern="1200"/>
            <a:t> Stroke Association recovery groups (NHS, 2023).</a:t>
          </a:r>
          <a:endParaRPr lang="en-US" sz="1400" kern="1200"/>
        </a:p>
      </dsp:txBody>
      <dsp:txXfrm>
        <a:off x="0" y="3024146"/>
        <a:ext cx="9625383" cy="396917"/>
      </dsp:txXfrm>
    </dsp:sp>
    <dsp:sp modelId="{46123A8A-A43C-4EC6-BE60-A11D7749C119}">
      <dsp:nvSpPr>
        <dsp:cNvPr id="0" name=""/>
        <dsp:cNvSpPr/>
      </dsp:nvSpPr>
      <dsp:spPr>
        <a:xfrm rot="10800000">
          <a:off x="0" y="2419640"/>
          <a:ext cx="9625383" cy="610459"/>
        </a:xfrm>
        <a:prstGeom prst="upArrowCallout">
          <a:avLst/>
        </a:prstGeom>
        <a:gradFill rotWithShape="0">
          <a:gsLst>
            <a:gs pos="0">
              <a:schemeClr val="accent2">
                <a:hueOff val="-3953144"/>
                <a:satOff val="18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3953144"/>
                <a:satOff val="18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Education:</a:t>
          </a:r>
          <a:r>
            <a:rPr lang="en-GB" sz="1400" kern="1200"/>
            <a:t> recognise early stroke signs and emergency response (Stroke Association, 2023).</a:t>
          </a:r>
          <a:endParaRPr lang="en-US" sz="1400" kern="1200"/>
        </a:p>
      </dsp:txBody>
      <dsp:txXfrm rot="10800000">
        <a:off x="0" y="2419640"/>
        <a:ext cx="9625383" cy="396658"/>
      </dsp:txXfrm>
    </dsp:sp>
    <dsp:sp modelId="{DD270208-8F5F-469F-A963-60CAC1C378AB}">
      <dsp:nvSpPr>
        <dsp:cNvPr id="0" name=""/>
        <dsp:cNvSpPr/>
      </dsp:nvSpPr>
      <dsp:spPr>
        <a:xfrm rot="10800000">
          <a:off x="0" y="1815135"/>
          <a:ext cx="9625383" cy="610459"/>
        </a:xfrm>
        <a:prstGeom prst="upArrowCallout">
          <a:avLst/>
        </a:prstGeom>
        <a:gradFill rotWithShape="0">
          <a:gsLst>
            <a:gs pos="0">
              <a:schemeClr val="accent2">
                <a:hueOff val="-7906288"/>
                <a:satOff val="36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7906288"/>
                <a:satOff val="36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Medication adherence:</a:t>
          </a:r>
          <a:r>
            <a:rPr lang="en-GB" sz="1400" kern="1200"/>
            <a:t> regular reviews for antihypertensives, statins (NICE, 2023).</a:t>
          </a:r>
          <a:endParaRPr lang="en-US" sz="1400" kern="1200"/>
        </a:p>
      </dsp:txBody>
      <dsp:txXfrm rot="10800000">
        <a:off x="0" y="1815135"/>
        <a:ext cx="9625383" cy="396658"/>
      </dsp:txXfrm>
    </dsp:sp>
    <dsp:sp modelId="{8FFF746C-E0F4-4BE9-940C-76A83CE562BA}">
      <dsp:nvSpPr>
        <dsp:cNvPr id="0" name=""/>
        <dsp:cNvSpPr/>
      </dsp:nvSpPr>
      <dsp:spPr>
        <a:xfrm rot="10800000">
          <a:off x="0" y="1210629"/>
          <a:ext cx="9625383" cy="610459"/>
        </a:xfrm>
        <a:prstGeom prst="upArrowCallout">
          <a:avLst/>
        </a:prstGeom>
        <a:gradFill rotWithShape="0">
          <a:gsLst>
            <a:gs pos="0">
              <a:schemeClr val="accent2">
                <a:hueOff val="-11859433"/>
                <a:satOff val="54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1859433"/>
                <a:satOff val="54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Exercise:</a:t>
          </a:r>
          <a:r>
            <a:rPr lang="en-GB" sz="1400" kern="1200"/>
            <a:t> gradual, supervised physical activity (WHO, 2023).</a:t>
          </a:r>
          <a:endParaRPr lang="en-US" sz="1400" kern="1200"/>
        </a:p>
      </dsp:txBody>
      <dsp:txXfrm rot="10800000">
        <a:off x="0" y="1210629"/>
        <a:ext cx="9625383" cy="396658"/>
      </dsp:txXfrm>
    </dsp:sp>
    <dsp:sp modelId="{552DF4D6-1A77-4F7C-853F-0ABF3F3D1B3D}">
      <dsp:nvSpPr>
        <dsp:cNvPr id="0" name=""/>
        <dsp:cNvSpPr/>
      </dsp:nvSpPr>
      <dsp:spPr>
        <a:xfrm rot="10800000">
          <a:off x="0" y="606124"/>
          <a:ext cx="9625383" cy="610459"/>
        </a:xfrm>
        <a:prstGeom prst="upArrowCallout">
          <a:avLst/>
        </a:prstGeom>
        <a:gradFill rotWithShape="0">
          <a:gsLst>
            <a:gs pos="0">
              <a:schemeClr val="accent2">
                <a:hueOff val="-15812576"/>
                <a:satOff val="72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5812576"/>
                <a:satOff val="72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Diet:</a:t>
          </a:r>
          <a:r>
            <a:rPr lang="en-GB" sz="1400" kern="1200"/>
            <a:t> Mediterranean/DASH diet to reduce BP and cholesterol (BHF, 2024).</a:t>
          </a:r>
          <a:endParaRPr lang="en-US" sz="1400" kern="1200"/>
        </a:p>
      </dsp:txBody>
      <dsp:txXfrm rot="10800000">
        <a:off x="0" y="606124"/>
        <a:ext cx="9625383" cy="396658"/>
      </dsp:txXfrm>
    </dsp:sp>
    <dsp:sp modelId="{263EB0BE-EC13-4A7D-BA31-E8C68774A386}">
      <dsp:nvSpPr>
        <dsp:cNvPr id="0" name=""/>
        <dsp:cNvSpPr/>
      </dsp:nvSpPr>
      <dsp:spPr>
        <a:xfrm rot="10800000">
          <a:off x="0" y="1619"/>
          <a:ext cx="9625383" cy="610459"/>
        </a:xfrm>
        <a:prstGeom prst="upArrowCallout">
          <a:avLst/>
        </a:prstGeom>
        <a:gradFill rotWithShape="0">
          <a:gsLst>
            <a:gs pos="0">
              <a:schemeClr val="accent2">
                <a:hueOff val="-19765721"/>
                <a:satOff val="901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-19765721"/>
                <a:satOff val="901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Smoking cessation:</a:t>
          </a:r>
          <a:r>
            <a:rPr lang="en-GB" sz="1400" kern="1200"/>
            <a:t> NHS Smokefree support and behavioural therapy (NHS, 2023). </a:t>
          </a:r>
          <a:endParaRPr lang="en-US" sz="1400" kern="1200"/>
        </a:p>
      </dsp:txBody>
      <dsp:txXfrm rot="10800000">
        <a:off x="0" y="1619"/>
        <a:ext cx="9625383" cy="3966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78A7FE-146E-44C5-B1AC-A0C30B67EA96}">
      <dsp:nvSpPr>
        <dsp:cNvPr id="0" name=""/>
        <dsp:cNvSpPr/>
      </dsp:nvSpPr>
      <dsp:spPr>
        <a:xfrm>
          <a:off x="0" y="10170"/>
          <a:ext cx="9625383" cy="437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Communication:</a:t>
          </a:r>
          <a:endParaRPr lang="en-US" sz="1700" kern="1200"/>
        </a:p>
      </dsp:txBody>
      <dsp:txXfrm>
        <a:off x="21361" y="31531"/>
        <a:ext cx="9582661" cy="394858"/>
      </dsp:txXfrm>
    </dsp:sp>
    <dsp:sp modelId="{94DE26B6-5106-4671-A76A-3A6796C47272}">
      <dsp:nvSpPr>
        <dsp:cNvPr id="0" name=""/>
        <dsp:cNvSpPr/>
      </dsp:nvSpPr>
      <dsp:spPr>
        <a:xfrm>
          <a:off x="0" y="447750"/>
          <a:ext cx="9625383" cy="281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606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Use short sentences, allow extra time, encourage non-verbal communication (NHS, 2023).</a:t>
          </a:r>
          <a:endParaRPr lang="en-US" sz="1300" kern="1200"/>
        </a:p>
      </dsp:txBody>
      <dsp:txXfrm>
        <a:off x="0" y="447750"/>
        <a:ext cx="9625383" cy="281520"/>
      </dsp:txXfrm>
    </dsp:sp>
    <dsp:sp modelId="{13FFE243-40D3-46A2-9D55-23F15C185858}">
      <dsp:nvSpPr>
        <dsp:cNvPr id="0" name=""/>
        <dsp:cNvSpPr/>
      </dsp:nvSpPr>
      <dsp:spPr>
        <a:xfrm>
          <a:off x="0" y="729270"/>
          <a:ext cx="9625383" cy="437580"/>
        </a:xfrm>
        <a:prstGeom prst="roundRect">
          <a:avLst/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Ethical principles:</a:t>
          </a:r>
          <a:endParaRPr lang="en-US" sz="1700" kern="1200"/>
        </a:p>
      </dsp:txBody>
      <dsp:txXfrm>
        <a:off x="21361" y="750631"/>
        <a:ext cx="9582661" cy="394858"/>
      </dsp:txXfrm>
    </dsp:sp>
    <dsp:sp modelId="{B93D5303-F9B0-4370-95D7-418CBA610715}">
      <dsp:nvSpPr>
        <dsp:cNvPr id="0" name=""/>
        <dsp:cNvSpPr/>
      </dsp:nvSpPr>
      <dsp:spPr>
        <a:xfrm>
          <a:off x="0" y="1166850"/>
          <a:ext cx="9625383" cy="985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606" tIns="21590" rIns="120904" bIns="21590" numCol="1" spcCol="1270" anchor="t" anchorCtr="0">
          <a:noAutofit/>
        </a:bodyPr>
        <a:lstStyle/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Autonomy – involve patient in decisions (NMC, 2018).</a:t>
          </a:r>
          <a:endParaRPr lang="en-US" sz="1300" kern="1200"/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Beneficence – act for patient’s benefit (Beauchamp &amp; Childress, 2019).</a:t>
          </a:r>
          <a:endParaRPr lang="en-US" sz="1300" kern="1200"/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Non-maleficence – prevent harm (e.g., aspiration risk).</a:t>
          </a:r>
          <a:endParaRPr lang="en-US" sz="1300" kern="1200"/>
        </a:p>
        <a:p>
          <a:pPr marL="114300" lvl="1" indent="-114300" algn="l" defTabSz="577850">
            <a:lnSpc>
              <a:spcPct val="10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300" kern="1200"/>
            <a:t>Justice – equal access to rehabilitation (NICE, 2019).</a:t>
          </a:r>
          <a:endParaRPr lang="en-US" sz="1300" kern="1200"/>
        </a:p>
      </dsp:txBody>
      <dsp:txXfrm>
        <a:off x="0" y="1166850"/>
        <a:ext cx="9625383" cy="985320"/>
      </dsp:txXfrm>
    </dsp:sp>
    <dsp:sp modelId="{F4F0B5DA-E9ED-4368-963E-FB6753ACD1CB}">
      <dsp:nvSpPr>
        <dsp:cNvPr id="0" name=""/>
        <dsp:cNvSpPr/>
      </dsp:nvSpPr>
      <dsp:spPr>
        <a:xfrm>
          <a:off x="0" y="2152170"/>
          <a:ext cx="9625383" cy="437580"/>
        </a:xfrm>
        <a:prstGeom prst="roundRect">
          <a:avLst/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Confidentiality:</a:t>
          </a:r>
          <a:r>
            <a:rPr lang="en-GB" sz="1700" kern="1200"/>
            <a:t> maintain privacy and informed consent (NMC, 2018).</a:t>
          </a:r>
          <a:endParaRPr lang="en-US" sz="1700" kern="1200"/>
        </a:p>
      </dsp:txBody>
      <dsp:txXfrm>
        <a:off x="21361" y="2173531"/>
        <a:ext cx="9582661" cy="394858"/>
      </dsp:txXfrm>
    </dsp:sp>
    <dsp:sp modelId="{446474B4-0944-48C3-BFC6-70871D8D3F77}">
      <dsp:nvSpPr>
        <dsp:cNvPr id="0" name=""/>
        <dsp:cNvSpPr/>
      </dsp:nvSpPr>
      <dsp:spPr>
        <a:xfrm>
          <a:off x="0" y="2638710"/>
          <a:ext cx="9625383" cy="43758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Cultural competence:</a:t>
          </a:r>
          <a:r>
            <a:rPr lang="en-GB" sz="1700" kern="1200"/>
            <a:t> respect personal beliefs and preferences (RCP, 2023).</a:t>
          </a:r>
          <a:endParaRPr lang="en-US" sz="1700" kern="1200"/>
        </a:p>
      </dsp:txBody>
      <dsp:txXfrm>
        <a:off x="21361" y="2660071"/>
        <a:ext cx="9582661" cy="394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7/3/layout/HorizontalLabelsTimeline">
  <dgm:title val="Horizontal Labels Timeline"/>
  <dgm:desc val="Use to show a list of events in chronological order. The rectangular shape contains the description while the date is shown immediately below. It can display a large amount of text and medium length date format."/>
  <dgm:catLst>
    <dgm:cat type="timeline" pri="500"/>
    <dgm:cat type="process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">
    <dgm:varLst>
      <dgm:chMax/>
      <dgm:chPref/>
      <dgm:animLvl val="lvl"/>
    </dgm:varLst>
    <dgm:alg type="composite"/>
    <dgm:shape xmlns:r="http://schemas.openxmlformats.org/officeDocument/2006/relationships" r:blip="">
      <dgm:adjLst/>
    </dgm:shape>
    <dgm:constrLst>
      <dgm:constr type="w" for="ch" forName="divider" refType="w"/>
      <dgm:constr type="h" for="ch" forName="divider"/>
      <dgm:constr type="ctrY" for="ch" forName="divider" refType="h" fact="0.5"/>
      <dgm:constr type="l" for="ch" forName="divider"/>
      <dgm:constr type="w" for="ch" forName="nodes" refType="w"/>
      <dgm:constr type="h" for="ch" forName="nodes" refType="h"/>
    </dgm:constrLst>
    <dgm:layoutNode name="divider" styleLbl="fgAcc1">
      <dgm:alg type="sp"/>
      <dgm:shape xmlns:r="http://schemas.openxmlformats.org/officeDocument/2006/relationships" type="line" r:blip="" zOrderOff="-1">
        <dgm:adjLst/>
      </dgm:shape>
      <dgm:presOf/>
      <dgm:constrLst/>
      <dgm:ruleLst/>
    </dgm:layoutNode>
    <dgm:layoutNode name="nodes">
      <dgm:varLst>
        <dgm:chMax/>
        <dgm:chPref/>
        <dgm:animLvl val="lvl"/>
      </dgm:varLst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choose name="constrBasedOnChildrenCount">
        <dgm:if name="constrForTwoChildren" axis="ch" ptType="node" func="cnt" op="lte" val="2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0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if>
        <dgm:else name="constrForRest">
          <dgm:constrLst>
            <dgm:constr type="primFontSz" for="des" forName="L1TextContainer" val="20"/>
            <dgm:constr type="primFontSz" for="des" forName="L2TextContainer" refType="primFontSz" refFor="des" refForName="L1TextContainer" op="equ" fact="0.85"/>
            <dgm:constr type="w" for="ch" forName="composite" refType="w"/>
            <dgm:constr type="h" for="ch" forName="composite" refType="h"/>
            <dgm:constr type="w" for="ch" forName="spaceBetweenRectangles" refType="w" refFor="ch" refForName="composite" fact="-0.5"/>
            <dgm:constr type="w" for="ch" ptType="sibTrans" op="equ"/>
            <dgm:constr type="primFontSz" for="des" forName="L1TextContainer" op="equ"/>
            <dgm:constr type="primFontSz" for="des" forName="L2TextContainer" op="equ"/>
          </dgm:constrLst>
        </dgm:else>
      </dgm:choose>
      <dgm:forEach name="nodesForEach" axis="ch" ptType="node">
        <dgm:layoutNode name="composite">
          <dgm:alg type="composite"/>
          <dgm:shape xmlns:r="http://schemas.openxmlformats.org/officeDocument/2006/relationships" r:blip="">
            <dgm:adjLst/>
          </dgm:shape>
          <dgm:choose name="CaseForPlacingNodesAboveAndBelowDivider">
            <dgm:if name="CaseForPlacingNodeAboveDivider" axis="self" ptType="node" func="posOdd" op="equ" val="1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31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b" for="ch" forName="L2TextContainerWrapper" refType="h" fact="0.31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43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.5"/>
              </dgm:constrLst>
            </dgm:if>
            <dgm:else name="CaseForPlacingNodeBelowDivider">
              <dgm:constrLst>
                <dgm:constr type="w" for="ch" forName="L1TextContainer" refType="w" fact="0.88"/>
                <dgm:constr type="l" for="ch" forName="L1TextContainer" refType="w" fact="0.06"/>
                <dgm:constr type="h" for="ch" forName="L1TextContainer" refType="h" fact="0.12"/>
                <dgm:constr type="t" for="ch" forName="L1TextContainer" refType="h" fact="0.57"/>
                <dgm:constr type="w" for="ch" forName="L2TextContainerWrapper" refType="w" fact="0.88"/>
                <dgm:constr type="l" for="ch" forName="L2TextContainerWrapper" refType="w" fact="0.06"/>
                <dgm:constr type="h" for="ch" forName="L2TextContainerWrapper" refType="h" fact="0.31"/>
                <dgm:constr type="t" for="ch" forName="L2TextContainerWrapper" refType="h" fact="0.69"/>
                <dgm:constr type="w" for="ch" forName="ConnectLine"/>
                <dgm:constr type="ctrX" for="ch" forName="ConnectLine" refType="w" fact="0.5"/>
                <dgm:constr type="h" for="ch" forName="ConnectLine" refType="h" fact="0.07"/>
                <dgm:constr type="t" for="ch" forName="ConnectLine" refType="h" fact="0.5"/>
                <dgm:constr type="w" for="ch" forName="ConnectorPoint" refType="h" fact="0.022"/>
                <dgm:constr type="h" for="ch" forName="ConnectorPoint" refType="h" fact="0.022"/>
                <dgm:constr type="ctrX" for="ch" forName="ConnectorPoint" refType="w" fact="0.5"/>
                <dgm:constr type="ctrY" for="ch" forName="ConnectorPoint" refType="h" fact="0.5"/>
                <dgm:constr type="w" for="ch" forName="EmptyPlaceHolder" refType="w"/>
                <dgm:constr type="h" for="ch" forName="EmptyPlaceHolder" refType="h" fact="0.5"/>
                <dgm:constr type="t" for="ch" forName="EmptyPlaceHolder" refType="h" fact="0"/>
              </dgm:constrLst>
            </dgm:else>
          </dgm:choose>
          <dgm:layoutNode name="L1TextContainer" styleLbl="alignNode1">
            <dgm:varLst>
              <dgm:chMax val="1"/>
              <dgm:chPref val="1"/>
              <dgm:bulletEnabled val="1"/>
            </dgm:varLst>
            <dgm:alg type="tx">
              <dgm:param type="txAnchorVert" val="mid"/>
              <dgm:param type="parTxLTRAlign" val="ctr"/>
              <dgm:param type="parTxRTLAlign" val="ctr"/>
            </dgm:alg>
            <dgm:shape xmlns:r="http://schemas.openxmlformats.org/officeDocument/2006/relationships" type="rect" r:blip="">
              <dgm:adjLst/>
            </dgm:shape>
            <dgm:presOf axis="self"/>
            <dgm:constrLst>
              <dgm:constr type="tMarg" refType="primFontSz" fact="0.4"/>
              <dgm:constr type="bMarg" refType="primFontSz" fact="0.4"/>
              <dgm:constr type="lMarg" refType="primFontSz" fact="0.4"/>
              <dgm:constr type="rMarg" refType="primFontSz" fact="0.4"/>
            </dgm:constrLst>
            <dgm:ruleLst>
              <dgm:rule type="primFontSz" val="14" fact="NaN" max="NaN"/>
            </dgm:ruleLst>
          </dgm:layoutNode>
          <dgm:layoutNode name="L2TextContainerWrapper">
            <dgm:varLst>
              <dgm:bulletEnabled val="1"/>
            </dgm:varLst>
            <dgm:alg type="composite"/>
            <dgm:choose name="L2TextContainerConstr">
              <dgm:if name="CaseForPlacingL2TextContaineAboveDivider" axis="self" ptType="node" func="posOdd" op="equ" val="1">
                <dgm:constrLst>
                  <dgm:constr type="h" for="ch" forName="L2TextContainer" refType="h" fact="0.39"/>
                  <dgm:constr type="b" for="ch" forName="L2TextContainer" refType="h"/>
                  <dgm:constr type="h" for="ch" forName="FlexibleEmptyPlaceHolder" refType="h" fact="0.61"/>
                </dgm:constrLst>
              </dgm:if>
              <dgm:else name="CaseForPlacingL2TextContaineBelowDivider">
                <dgm:constrLst>
                  <dgm:constr type="h" for="ch" forName="L2TextContainer" refType="h" fact="0.39"/>
                  <dgm:constr type="h" for="ch" forName="FlexibleEmptyPlaceHolder" refType="h" fact="0.61"/>
                  <dgm:constr type="b" for="ch" forName="FlexibleEmptyPlaceHolder" refType="h"/>
                </dgm:constrLst>
              </dgm:else>
            </dgm:choose>
            <dgm:layoutNode name="L2TextContainer" styleLbl="bgAccFollowNode1" moveWith="L1TextContainer">
              <dgm:choose name="L2TextContainerAlgo">
                <dgm:if name="L2TextContainerAlgoLTR" func="var" arg="dir" op="equ" val="norm">
                  <dgm:alg type="tx">
                    <dgm:param type="txAnchorVert" val="mid"/>
                    <dgm:param type="parTxRTLAlign" val="l"/>
                    <dgm:param type="parTxLTRAlign" val="l"/>
                    <dgm:param type="txAnchorVertCh" val="mid"/>
                    <dgm:param type="shpTxRTLAlignCh" val="l"/>
                    <dgm:param type="shpTxLTRAlignCh" val="l"/>
                  </dgm:alg>
                </dgm:if>
                <dgm:else name="L2TextContainerAlgoRTL">
                  <dgm:alg type="tx">
                    <dgm:param type="txAnchorVert" val="mid"/>
                    <dgm:param type="parTxRTLAlign" val="r"/>
                    <dgm:param type="parTxLTRAlign" val="r"/>
                    <dgm:param type="txAnchorVertCh" val="mid"/>
                    <dgm:param type="shpTxRTLAlignCh" val="r"/>
                    <dgm:param type="shpTxLTRAlignCh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 fact="0.75"/>
                <dgm:constr type="bMarg" refType="primFontSz" fact="0.75"/>
                <dgm:constr type="lMarg" refType="primFontSz" fact="0.75"/>
                <dgm:constr type="rMarg" refType="primFontSz" fact="0.75"/>
              </dgm:constrLst>
              <dgm:ruleLst>
                <dgm:rule type="h" val="INF" fact="NaN" max="NaN"/>
                <dgm:rule type="primFontSz" val="12" fact="NaN" max="NaN"/>
                <dgm:rule type="secFontSz" val="10" fact="NaN" max="NaN"/>
              </dgm:ruleLst>
            </dgm:layoutNode>
            <dgm:layoutNode name="FlexibleEmptyPlaceHolder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</dgm:layoutNode>
          </dgm:layoutNode>
          <dgm:layoutNode name="ConnectLine" styleLbl="sibTrans1D1" moveWith="L1TextContainer">
            <dgm:alg type="sp"/>
            <dgm:shape xmlns:r="http://schemas.openxmlformats.org/officeDocument/2006/relationships" type="line" r:blip="">
              <dgm:adjLst/>
            </dgm:shape>
            <dgm:presOf/>
            <dgm:constrLst/>
          </dgm:layoutNode>
          <dgm:layoutNode name="ConnectorPoint" styleLbl="node1" moveWith="L1TextContainer">
            <dgm:alg type="sp"/>
            <dgm:shape xmlns:r="http://schemas.openxmlformats.org/officeDocument/2006/relationships" rot="45" type="rect" r:blip="" zOrderOff="10">
              <dgm:adjLst/>
              <dgm:extLst>
                <a:ext uri="{B698B0E9-8C71-41B9-8309-B3DCBF30829C}">
                  <dgm1612:spPr xmlns:dgm1612="http://schemas.microsoft.com/office/drawing/2016/12/diagram">
                    <a:ln w="6350"/>
                  </dgm1612:spPr>
                </a:ext>
              </dgm:extLst>
            </dgm:shape>
            <dgm:presOf/>
            <dgm:constrLst/>
          </dgm:layoutNode>
          <dgm:layoutNode name="EmptyPlaceHolder">
            <dgm:alg type="sp"/>
            <dgm:shape xmlns:r="http://schemas.openxmlformats.org/officeDocument/2006/relationships" r:blip="">
              <dgm:adjLst/>
            </dgm:shape>
            <dgm:presOf/>
            <dgm:constrLst/>
          </dgm:layoutNode>
        </dgm:layoutNode>
        <dgm:forEach name="Name28" axis="followSib" ptType="sibTrans" cnt="1">
          <dgm:layoutNode name="spaceBetweenRectangle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defRPr b="1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16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2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944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1544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67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578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5908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208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592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2443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8204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40801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0318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36407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85002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1021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55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11/14/2025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8871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2" r:id="rId1"/>
    <p:sldLayoutId id="2147484013" r:id="rId2"/>
    <p:sldLayoutId id="2147484014" r:id="rId3"/>
    <p:sldLayoutId id="2147484015" r:id="rId4"/>
    <p:sldLayoutId id="2147484016" r:id="rId5"/>
    <p:sldLayoutId id="2147484017" r:id="rId6"/>
    <p:sldLayoutId id="2147484018" r:id="rId7"/>
    <p:sldLayoutId id="2147484019" r:id="rId8"/>
    <p:sldLayoutId id="2147484020" r:id="rId9"/>
    <p:sldLayoutId id="2147484021" r:id="rId10"/>
    <p:sldLayoutId id="2147484022" r:id="rId11"/>
    <p:sldLayoutId id="2147484023" r:id="rId12"/>
    <p:sldLayoutId id="2147484024" r:id="rId13"/>
    <p:sldLayoutId id="2147484025" r:id="rId14"/>
    <p:sldLayoutId id="2147484026" r:id="rId15"/>
    <p:sldLayoutId id="2147484027" r:id="rId16"/>
    <p:sldLayoutId id="214748402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4.jpe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5.jpe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image" Target="../media/image1.jpeg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image" Target="../media/image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hyperlink" Target="https://doi.org/10.1136/bmjopen-2019-033642" TargetMode="External"/><Relationship Id="rId4" Type="http://schemas.openxmlformats.org/officeDocument/2006/relationships/hyperlink" Target="https://www.bhf.org.uk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stroke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6" name="Rectangle 45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4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FAE0D2C7-17E2-9648-13AE-E90C1237B7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9577253"/>
              </p:ext>
            </p:extLst>
          </p:nvPr>
        </p:nvGraphicFramePr>
        <p:xfrm>
          <a:off x="1154954" y="1820333"/>
          <a:ext cx="8825659" cy="4199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C6468D-652C-4F61-E2F8-C8299DE1B5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280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4818"/>
    </mc:Choice>
    <mc:Fallback>
      <p:transition spd="slow" advTm="64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4581E6-22D9-B883-16CF-80572B1BA78E}"/>
              </a:ext>
            </a:extLst>
          </p:cNvPr>
          <p:cNvSpPr txBox="1"/>
          <p:nvPr/>
        </p:nvSpPr>
        <p:spPr>
          <a:xfrm>
            <a:off x="1721654" y="-23621"/>
            <a:ext cx="3849348" cy="84703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2EE0D7-1439-6FB1-6DA9-7996DCC7A2BA}"/>
              </a:ext>
            </a:extLst>
          </p:cNvPr>
          <p:cNvSpPr txBox="1"/>
          <p:nvPr/>
        </p:nvSpPr>
        <p:spPr>
          <a:xfrm>
            <a:off x="148587" y="1038341"/>
            <a:ext cx="6812153" cy="52409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Stroke is a leading cause of adult disability and the fourth leading cause of death in the UK (Stroke Association,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Caused by disruption of blood flow to the brain, leading to neuronal damage (NHS, 2023).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Affects both the cardiovascular and nervous systems (Tortora &amp; Derrickson, 2019).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This presentation will: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Explain anatomy and physiology related to stroke.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Examine pathophysiological changes.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Present a patient-</a:t>
            </a:r>
            <a:r>
              <a:rPr lang="en-US" sz="2000" dirty="0" err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centred</a:t>
            </a: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, evidence-based care plan.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Include ethical and communication considerations (NMC, 2018).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5" name="Picture 4" descr="A close up of a brain&#10;&#10;AI-generated content may be incorrect.">
            <a:extLst>
              <a:ext uri="{FF2B5EF4-FFF2-40B4-BE49-F238E27FC236}">
                <a16:creationId xmlns:a16="http://schemas.microsoft.com/office/drawing/2014/main" id="{3D168B42-F5A2-1DA3-4C76-39504B8880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7436" y="1925750"/>
            <a:ext cx="4893188" cy="338891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FA47D4-CF81-6DF2-6AAF-5B6C49408EE7}"/>
              </a:ext>
            </a:extLst>
          </p:cNvPr>
          <p:cNvSpPr txBox="1"/>
          <p:nvPr/>
        </p:nvSpPr>
        <p:spPr>
          <a:xfrm>
            <a:off x="8315739" y="55824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Stock image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BB1C5E-0BC6-B70D-AE1C-ACCF583D31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923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8504"/>
    </mc:Choice>
    <mc:Fallback>
      <p:transition spd="slow" advTm="985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CC5BE8C-FEDB-3784-03B8-FA8475F64D49}"/>
              </a:ext>
            </a:extLst>
          </p:cNvPr>
          <p:cNvSpPr txBox="1"/>
          <p:nvPr/>
        </p:nvSpPr>
        <p:spPr>
          <a:xfrm>
            <a:off x="1154954" y="973668"/>
            <a:ext cx="8761413" cy="7069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Overview of Stroke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5725AF10-2DFB-19F9-437F-659067B79C1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6227555"/>
              </p:ext>
            </p:extLst>
          </p:nvPr>
        </p:nvGraphicFramePr>
        <p:xfrm>
          <a:off x="1286934" y="2169117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CC7C0BB-E541-2141-A5A8-027A15D018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29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25"/>
    </mc:Choice>
    <mc:Fallback>
      <p:transition spd="slow" advTm="50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897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09952C-16F6-D6AE-EB14-4B6D66B75302}"/>
              </a:ext>
            </a:extLst>
          </p:cNvPr>
          <p:cNvSpPr txBox="1"/>
          <p:nvPr/>
        </p:nvSpPr>
        <p:spPr>
          <a:xfrm>
            <a:off x="134907" y="5025"/>
            <a:ext cx="4775712" cy="11434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Anatomy and Physiology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44F34B-4F09-8F10-A9D1-A59540F745A7}"/>
              </a:ext>
            </a:extLst>
          </p:cNvPr>
          <p:cNvSpPr txBox="1"/>
          <p:nvPr/>
        </p:nvSpPr>
        <p:spPr>
          <a:xfrm>
            <a:off x="130415" y="1355588"/>
            <a:ext cx="4768411" cy="466421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The brain receives oxygenated blood from the carotid and vertebral arteries, forming the Circle of Willis (Tortora &amp; Derrickson, 2019). 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Cerebral arteries supply oxygen and glucose essential for neuronal metabolism (</a:t>
            </a:r>
            <a:r>
              <a:rPr lang="en-US" err="1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Marieb</a:t>
            </a: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 &amp; Hoehn, 2020).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Autoregulation maintains stable cerebral perfusion despite BP changes (Guyton &amp; Hall, 2021).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Brain regions affected by stroke depend on the blocked artery’s location (RCP,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Calibri"/>
                <a:ea typeface="Calibri"/>
                <a:cs typeface="Calibri"/>
              </a:rPr>
              <a:t>Loss of blood flow for &gt;5 minutes results in irreversible neuronal death (WHO, 2023).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000" dirty="0">
              <a:solidFill>
                <a:schemeClr val="tx1">
                  <a:lumMod val="75000"/>
                  <a:lumOff val="25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3" descr="A close-up of a computer screen&#10;&#10;AI-generated content may be incorrect.">
            <a:extLst>
              <a:ext uri="{FF2B5EF4-FFF2-40B4-BE49-F238E27FC236}">
                <a16:creationId xmlns:a16="http://schemas.microsoft.com/office/drawing/2014/main" id="{920D3A01-2AE7-8758-379E-002E3293782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774" r="-1" b="-1"/>
          <a:stretch>
            <a:fillRect/>
          </a:stretch>
        </p:blipFill>
        <p:spPr>
          <a:xfrm>
            <a:off x="5075943" y="86203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sp>
        <p:nvSpPr>
          <p:cNvPr id="26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E16223-66DD-31DD-C946-F3BA0D4AE685}"/>
              </a:ext>
            </a:extLst>
          </p:cNvPr>
          <p:cNvSpPr txBox="1"/>
          <p:nvPr/>
        </p:nvSpPr>
        <p:spPr>
          <a:xfrm>
            <a:off x="7272130" y="626165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(Stock image)</a:t>
            </a: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CFF6D60-D792-759E-4031-B2222D171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781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6"/>
    </mc:Choice>
    <mc:Fallback>
      <p:transition spd="slow" advTm="4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876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3B13846-8651-2F79-C04F-1F62FC8AD0EC}"/>
              </a:ext>
            </a:extLst>
          </p:cNvPr>
          <p:cNvSpPr txBox="1"/>
          <p:nvPr/>
        </p:nvSpPr>
        <p:spPr>
          <a:xfrm>
            <a:off x="639098" y="596135"/>
            <a:ext cx="6050690" cy="91553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Pathophysiology of Stroke</a:t>
            </a:r>
          </a:p>
        </p:txBody>
      </p:sp>
      <p:pic>
        <p:nvPicPr>
          <p:cNvPr id="4" name="Picture 3" descr="A wireframe of a person&amp;#39;s head&#10;&#10;AI-generated content may be incorrect.">
            <a:extLst>
              <a:ext uri="{FF2B5EF4-FFF2-40B4-BE49-F238E27FC236}">
                <a16:creationId xmlns:a16="http://schemas.microsoft.com/office/drawing/2014/main" id="{E21B11B5-5C44-9E2A-C9E6-6135899737B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16416" b="2"/>
          <a:stretch>
            <a:fillRect/>
          </a:stretch>
        </p:blipFill>
        <p:spPr>
          <a:xfrm>
            <a:off x="6686163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9A3327-C912-127A-0563-97247B9BCF0C}"/>
              </a:ext>
            </a:extLst>
          </p:cNvPr>
          <p:cNvSpPr txBox="1"/>
          <p:nvPr/>
        </p:nvSpPr>
        <p:spPr>
          <a:xfrm>
            <a:off x="639098" y="2054301"/>
            <a:ext cx="6260515" cy="417617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Ischaemic</a:t>
            </a:r>
            <a:r>
              <a:rPr lang="en-US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stroke: a thrombus or embolus obstructs a cerebral artery → hypoxia → neuronal necrosis (NICE, 2019).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Cellular damage causes release of excitatory neurotransmitters and inflammatory response </a:t>
            </a:r>
            <a:r>
              <a:rPr lang="en-US" dirty="0">
                <a:solidFill>
                  <a:srgbClr val="FFFFFF"/>
                </a:solidFill>
                <a:latin typeface="Calibri"/>
                <a:ea typeface="+mn-lt"/>
                <a:cs typeface="+mn-lt"/>
              </a:rPr>
              <a:t>(McGlinchey et al., 2020).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Haemorrhagic</a:t>
            </a:r>
            <a:r>
              <a:rPr lang="en-US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stroke: vessel rupture → intracranial bleeding and raised intracranial pressure (RCP,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Clinical manifestations: hemiplegia, aphasia, dysphagia, cognitive impairment (NHS,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Recovery depends on affected area, duration, and collateral circulation (Stroke Association, 2023).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5AFB05-875A-7D35-4793-4CB874C69BAB}"/>
              </a:ext>
            </a:extLst>
          </p:cNvPr>
          <p:cNvSpPr txBox="1"/>
          <p:nvPr/>
        </p:nvSpPr>
        <p:spPr>
          <a:xfrm>
            <a:off x="7752521" y="81169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(Stock image)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0D1433-3E5B-B9C3-4707-567AE064E4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334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116"/>
    </mc:Choice>
    <mc:Fallback>
      <p:transition spd="slow" advTm="9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32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7A5DD5-B094-6A78-315C-E8DF885F7019}"/>
              </a:ext>
            </a:extLst>
          </p:cNvPr>
          <p:cNvSpPr txBox="1"/>
          <p:nvPr/>
        </p:nvSpPr>
        <p:spPr>
          <a:xfrm>
            <a:off x="639098" y="-232125"/>
            <a:ext cx="6039647" cy="194258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Fictional Patient Profile</a:t>
            </a:r>
          </a:p>
        </p:txBody>
      </p:sp>
      <p:pic>
        <p:nvPicPr>
          <p:cNvPr id="4" name="Picture 3" descr="A person holding an old hand&#10;&#10;AI-generated content may be incorrect.">
            <a:extLst>
              <a:ext uri="{FF2B5EF4-FFF2-40B4-BE49-F238E27FC236}">
                <a16:creationId xmlns:a16="http://schemas.microsoft.com/office/drawing/2014/main" id="{5F118987-EC19-73E3-E997-1F7F86AEFE4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811" r="25394" b="-2"/>
          <a:stretch>
            <a:fillRect/>
          </a:stretch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3CEA9B-672B-161D-F0CD-0BBF6D92A946}"/>
              </a:ext>
            </a:extLst>
          </p:cNvPr>
          <p:cNvSpPr txBox="1"/>
          <p:nvPr/>
        </p:nvSpPr>
        <p:spPr>
          <a:xfrm>
            <a:off x="639098" y="1172882"/>
            <a:ext cx="6034031" cy="505759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dirty="0">
                <a:solidFill>
                  <a:srgbClr val="FFFFFF"/>
                </a:solidFill>
              </a:rPr>
              <a:t>Name: </a:t>
            </a:r>
            <a:r>
              <a:rPr lang="en-US" dirty="0" err="1">
                <a:solidFill>
                  <a:srgbClr val="FFFFFF"/>
                </a:solidFill>
              </a:rPr>
              <a:t>Mrs</a:t>
            </a:r>
            <a:r>
              <a:rPr lang="en-US" dirty="0">
                <a:solidFill>
                  <a:srgbClr val="FFFFFF"/>
                </a:solidFill>
              </a:rPr>
              <a:t> Margaret Lewis  Age: 72 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r>
              <a:rPr lang="en-US" dirty="0">
                <a:solidFill>
                  <a:srgbClr val="FFFFFF"/>
                </a:solidFill>
              </a:rPr>
              <a:t>Gender: Female</a:t>
            </a: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Residence: Lives alone in Swansea; daughter visits daily</a:t>
            </a:r>
            <a:endParaRPr lang="en-US"/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 Occupation: Retired primary school teacher</a:t>
            </a: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 Diagnosis: Right-sided </a:t>
            </a:r>
            <a:r>
              <a:rPr lang="en-US" dirty="0" err="1">
                <a:solidFill>
                  <a:srgbClr val="FFFFFF"/>
                </a:solidFill>
              </a:rPr>
              <a:t>ischaemic</a:t>
            </a:r>
            <a:r>
              <a:rPr lang="en-US" dirty="0">
                <a:solidFill>
                  <a:srgbClr val="FFFFFF"/>
                </a:solidFill>
              </a:rPr>
              <a:t> stroke (left middle cerebral artery) (NHS, 2023)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Presenting issues: Left-sided weakness, slurred speech, mild swallowing difficulty, fatigue</a:t>
            </a: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 Medical history: Hypertension, hypercholesterolemia, osteoarthritis (BHF, 2024)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Lifestyle: Limited exercise, BMI 29, diet high in processed foods, non-smoker, occasional wine</a:t>
            </a: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 Social context: Previously independent; aims to regain mobility and confidence (NICE, 2019)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A8CA72-846D-CCF0-6FA8-719E51F5C12D}"/>
              </a:ext>
            </a:extLst>
          </p:cNvPr>
          <p:cNvSpPr txBox="1"/>
          <p:nvPr/>
        </p:nvSpPr>
        <p:spPr>
          <a:xfrm>
            <a:off x="7984434" y="65101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5C6EA64-8325-5640-BD71-EBD3FAED9507}"/>
              </a:ext>
            </a:extLst>
          </p:cNvPr>
          <p:cNvSpPr txBox="1"/>
          <p:nvPr/>
        </p:nvSpPr>
        <p:spPr>
          <a:xfrm>
            <a:off x="8547652" y="53505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Stock image</a:t>
            </a: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D4D4F3-D76B-379C-56BB-C39EA6B31B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3296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6461"/>
    </mc:Choice>
    <mc:Fallback>
      <p:transition spd="slow" advTm="64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434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4" name="Picture 3" descr="A hand holding a tube of blood&#10;&#10;AI-generated content may be incorrect.">
            <a:extLst>
              <a:ext uri="{FF2B5EF4-FFF2-40B4-BE49-F238E27FC236}">
                <a16:creationId xmlns:a16="http://schemas.microsoft.com/office/drawing/2014/main" id="{9CC6F012-2873-081F-C0BA-5308475D666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7699" r="11046" b="1"/>
          <a:stretch>
            <a:fillRect/>
          </a:stretch>
        </p:blipFill>
        <p:spPr>
          <a:xfrm>
            <a:off x="5139390" y="781664"/>
            <a:ext cx="6391533" cy="5250498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B29065-D05B-C2A3-A89E-C3649AC67566}"/>
              </a:ext>
            </a:extLst>
          </p:cNvPr>
          <p:cNvSpPr txBox="1"/>
          <p:nvPr/>
        </p:nvSpPr>
        <p:spPr>
          <a:xfrm>
            <a:off x="404000" y="574816"/>
            <a:ext cx="4624595" cy="489281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Non-modifiable: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Age (risk doubles each decade after 55) (Stroke Association,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Female gender, family history (BHF, 2024).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     Modifiable: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Hypertension (NICE,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High cholesterol and overweight (BHF, 2024).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    Sedentary lifestyle (WHO,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Unbalanced diet (RCP, 2023).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4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Contributing factors: limited mobility due to osteoarthritis.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/>
              <a:t>    Addressing modifiable risks reduces recurrence (NICE, 2019).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700"/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408122A2-CA9D-67C1-3830-A1691DFEFC0B}"/>
              </a:ext>
            </a:extLst>
          </p:cNvPr>
          <p:cNvSpPr txBox="1"/>
          <p:nvPr/>
        </p:nvSpPr>
        <p:spPr>
          <a:xfrm flipH="1">
            <a:off x="4988875" y="151771"/>
            <a:ext cx="3092211" cy="627347"/>
          </a:xfrm>
          <a:prstGeom prst="rect">
            <a:avLst/>
          </a:prstGeom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Risk Factors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C48612-18E0-7F9D-9591-9BC47C917AF2}"/>
              </a:ext>
            </a:extLst>
          </p:cNvPr>
          <p:cNvSpPr txBox="1"/>
          <p:nvPr/>
        </p:nvSpPr>
        <p:spPr>
          <a:xfrm>
            <a:off x="7007086" y="639417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9S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CEE7F66-FC14-29C0-2DC2-79D74444B768}"/>
              </a:ext>
            </a:extLst>
          </p:cNvPr>
          <p:cNvSpPr txBox="1"/>
          <p:nvPr/>
        </p:nvSpPr>
        <p:spPr>
          <a:xfrm>
            <a:off x="7040217" y="629478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Stock image</a:t>
            </a: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9134FBD-0775-2BF8-ED40-97FD7936F1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4654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671"/>
    </mc:Choice>
    <mc:Fallback>
      <p:transition spd="slow" advTm="10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6510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CEAC66-B285-AEF6-1472-269F9548C9AC}"/>
              </a:ext>
            </a:extLst>
          </p:cNvPr>
          <p:cNvSpPr txBox="1"/>
          <p:nvPr/>
        </p:nvSpPr>
        <p:spPr>
          <a:xfrm>
            <a:off x="5362519" y="-528244"/>
            <a:ext cx="5747251" cy="21024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Assessment and Monitoring</a:t>
            </a:r>
          </a:p>
        </p:txBody>
      </p:sp>
      <p:pic>
        <p:nvPicPr>
          <p:cNvPr id="4" name="Picture 3" descr="A group of people in lab coats looking at a computer screen&#10;&#10;AI-generated content may be incorrect.">
            <a:extLst>
              <a:ext uri="{FF2B5EF4-FFF2-40B4-BE49-F238E27FC236}">
                <a16:creationId xmlns:a16="http://schemas.microsoft.com/office/drawing/2014/main" id="{95FBAA55-738F-6154-23F4-A4144B0C732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744" r="1" b="1"/>
          <a:stretch>
            <a:fillRect/>
          </a:stretch>
        </p:blipFill>
        <p:spPr>
          <a:xfrm>
            <a:off x="5150434" y="1112967"/>
            <a:ext cx="6435706" cy="4378065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28406A-96BB-728E-A578-205697209FFD}"/>
              </a:ext>
            </a:extLst>
          </p:cNvPr>
          <p:cNvSpPr txBox="1"/>
          <p:nvPr/>
        </p:nvSpPr>
        <p:spPr>
          <a:xfrm>
            <a:off x="768433" y="1115945"/>
            <a:ext cx="3873639" cy="492594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Initial assessment: FAST test,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1600" dirty="0">
                <a:latin typeface="Calibri"/>
                <a:ea typeface="Calibri"/>
                <a:cs typeface="Calibri"/>
              </a:rPr>
              <a:t>CT/MRI to confirm stroke type (NHS,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Neurological monitoring: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NIH Stroke Scale (NIHSS) to assess severity (NICE, 2019).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Modified Rankin Scale to measure disability (RCP,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Vital signs: BP, O₂ saturation, temperature, glucose, and cholesterol (NICE,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Functional assessment: swallowing (speech therapy), mobility (physio), nutrition (dietitian).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Mental health: depression screening post-stroke (Roffe et al., 2020).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latin typeface="Calibri"/>
                <a:ea typeface="Calibri"/>
                <a:cs typeface="Calibri"/>
              </a:rPr>
              <a:t>Accurate documentation per NMC Code (2018).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100"/>
          </a:p>
        </p:txBody>
      </p:sp>
      <p:sp>
        <p:nvSpPr>
          <p:cNvPr id="34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1DB2EE-4973-5C48-199C-05413923C730}"/>
              </a:ext>
            </a:extLst>
          </p:cNvPr>
          <p:cNvSpPr txBox="1"/>
          <p:nvPr/>
        </p:nvSpPr>
        <p:spPr>
          <a:xfrm>
            <a:off x="7520608" y="581439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EBB98A4-8C39-4F18-F034-75A8D50193DF}"/>
              </a:ext>
            </a:extLst>
          </p:cNvPr>
          <p:cNvSpPr txBox="1"/>
          <p:nvPr/>
        </p:nvSpPr>
        <p:spPr>
          <a:xfrm>
            <a:off x="7288695" y="576469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(Stock Image)</a:t>
            </a: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1A910D2-31E5-2ACA-0AC5-337D10B21C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30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3016"/>
    </mc:Choice>
    <mc:Fallback>
      <p:transition spd="slow" advTm="130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03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EE66637-BFBC-82B7-E74F-65FE321A4E03}"/>
              </a:ext>
            </a:extLst>
          </p:cNvPr>
          <p:cNvSpPr txBox="1"/>
          <p:nvPr/>
        </p:nvSpPr>
        <p:spPr>
          <a:xfrm>
            <a:off x="639098" y="629265"/>
            <a:ext cx="6072776" cy="16223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Acute Phase Care Plan</a:t>
            </a:r>
          </a:p>
        </p:txBody>
      </p:sp>
      <p:pic>
        <p:nvPicPr>
          <p:cNvPr id="4" name="Picture 3" descr="A group of people wearing surgical masks and gloves&#10;&#10;AI-generated content may be incorrect.">
            <a:extLst>
              <a:ext uri="{FF2B5EF4-FFF2-40B4-BE49-F238E27FC236}">
                <a16:creationId xmlns:a16="http://schemas.microsoft.com/office/drawing/2014/main" id="{9CB16BE3-9360-E39E-90D0-0515004131D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0881" r="26042"/>
          <a:stretch>
            <a:fillRect/>
          </a:stretch>
        </p:blipFill>
        <p:spPr>
          <a:xfrm>
            <a:off x="6490376" y="505890"/>
            <a:ext cx="4929808" cy="5833303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3" name="Oval 52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7FBEBC3-1673-52F0-C840-4DE3D15EEAD5}"/>
              </a:ext>
            </a:extLst>
          </p:cNvPr>
          <p:cNvSpPr txBox="1"/>
          <p:nvPr/>
        </p:nvSpPr>
        <p:spPr>
          <a:xfrm>
            <a:off x="639098" y="2418735"/>
            <a:ext cx="6072776" cy="38117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Objective: restore perfusion, prevent complications (NICE, 2019).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Medical interventions: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Thrombolysis with Alteplase (if within 4.5 </a:t>
            </a:r>
            <a:r>
              <a:rPr lang="en-US" sz="1400" err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hrs</a:t>
            </a: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) (RCP, 2023).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Antiplatelet therapy (Aspirin/Clopidogrel) (NHS, 2023).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Statins and antihypertensives for secondary prevention (BHF, 2024).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Nursing care: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Maintain airway, oxygen, and hydration (NICE, 2019).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Position upright to prevent aspiration (NHS, 2023).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Frequent neuro checks, skin integrity, continence support.</a:t>
            </a:r>
          </a:p>
          <a:p>
            <a:pPr marL="742950" lvl="1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Nutrition via modified diet (if dysphagic).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400" dirty="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MDT: nurses, physiotherapists, dietitians, speech therapists, psychologists (RCP, 2023).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F72DFE-9991-DE4E-D70E-88D8B27F066A}"/>
              </a:ext>
            </a:extLst>
          </p:cNvPr>
          <p:cNvSpPr txBox="1"/>
          <p:nvPr/>
        </p:nvSpPr>
        <p:spPr>
          <a:xfrm>
            <a:off x="7520608" y="11595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Stock image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89E5B18-C25C-6020-5CF4-28D22AF7AB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37457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9084"/>
    </mc:Choice>
    <mc:Fallback>
      <p:transition spd="slow" advTm="1090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0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5601B9-F914-BACD-7461-DBB0EB25C46A}"/>
              </a:ext>
            </a:extLst>
          </p:cNvPr>
          <p:cNvSpPr txBox="1"/>
          <p:nvPr/>
        </p:nvSpPr>
        <p:spPr>
          <a:xfrm>
            <a:off x="1178913" y="145408"/>
            <a:ext cx="3460692" cy="153384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300">
                <a:latin typeface="+mj-lt"/>
                <a:ea typeface="+mj-ea"/>
                <a:cs typeface="+mj-cs"/>
              </a:rPr>
              <a:t>Rehabilitation Phase</a:t>
            </a:r>
          </a:p>
        </p:txBody>
      </p:sp>
      <p:pic>
        <p:nvPicPr>
          <p:cNvPr id="5" name="Picture 4" descr="A person holding a hand of a person&#10;&#10;AI-generated content may be incorrect.">
            <a:extLst>
              <a:ext uri="{FF2B5EF4-FFF2-40B4-BE49-F238E27FC236}">
                <a16:creationId xmlns:a16="http://schemas.microsoft.com/office/drawing/2014/main" id="{592474C2-7091-4807-3F0F-C02F97C8A63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726" r="9019" b="1"/>
          <a:stretch>
            <a:fillRect/>
          </a:stretch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61BA59-28E6-08B8-DD71-1D513DFF34FD}"/>
              </a:ext>
            </a:extLst>
          </p:cNvPr>
          <p:cNvSpPr txBox="1"/>
          <p:nvPr/>
        </p:nvSpPr>
        <p:spPr>
          <a:xfrm>
            <a:off x="183129" y="1690206"/>
            <a:ext cx="4801291" cy="4351680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dirty="0"/>
              <a:t>Start early (within 48 hours) when stable (NICE, 2019).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dirty="0"/>
              <a:t>Physiotherapy: task-specific exercises for strength and balance (Roffe et al., 2020).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2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dirty="0"/>
              <a:t>Speech therapy: improve articulation and swallowing (NHS,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2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dirty="0"/>
              <a:t>Occupational therapy: retrain ADLs, advise on home modifications (RCP,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2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dirty="0"/>
              <a:t>Dietitian: reduce saturated fats, increase fruit, veg, and </a:t>
            </a:r>
            <a:r>
              <a:rPr lang="en-US" sz="1200" err="1"/>
              <a:t>fibre</a:t>
            </a:r>
            <a:r>
              <a:rPr lang="en-US" sz="1200" dirty="0"/>
              <a:t> (BHF, 2024).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2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dirty="0"/>
              <a:t>Psychological support: address depression, anxiety, adjustment (Stroke Association,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200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200" dirty="0"/>
              <a:t>Carer education: communication techniques and safe transfer skills (NMC, 2018).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900"/>
          </a:p>
        </p:txBody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ACE4C6-2A3E-7AE0-300F-5A9FCC406872}"/>
              </a:ext>
            </a:extLst>
          </p:cNvPr>
          <p:cNvSpPr txBox="1"/>
          <p:nvPr/>
        </p:nvSpPr>
        <p:spPr>
          <a:xfrm>
            <a:off x="8034130" y="614569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Stock image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5BCD5B-91BF-8874-2120-7EFE906BD9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11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704"/>
    </mc:Choice>
    <mc:Fallback>
      <p:transition spd="slow" advTm="17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603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1D7C8BC-CE0C-0D44-7ECA-F5389419525D}"/>
              </a:ext>
            </a:extLst>
          </p:cNvPr>
          <p:cNvSpPr txBox="1"/>
          <p:nvPr/>
        </p:nvSpPr>
        <p:spPr>
          <a:xfrm>
            <a:off x="1154954" y="973668"/>
            <a:ext cx="8761413" cy="7069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Lifestyle Modification and Health Promotion</a:t>
            </a:r>
          </a:p>
          <a:p>
            <a:pPr marL="285750" indent="-285750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94521B1-B7F8-1704-42E4-4672F1E336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9500647"/>
              </p:ext>
            </p:extLst>
          </p:nvPr>
        </p:nvGraphicFramePr>
        <p:xfrm>
          <a:off x="1286934" y="2246608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33EFD9-502F-7EE4-8A3F-DA09A71D6C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0965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8557"/>
    </mc:Choice>
    <mc:Fallback>
      <p:transition spd="slow" advTm="985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E5D4A15D-C852-47D7-A7E3-7F8FEE9FC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C06AA6A2-9E5B-46E6-82B0-8FC1CA7231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11E7C01A-5F5B-4E17-B91B-26FA9ADB5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>
              <a:extLst>
                <a:ext uri="{FF2B5EF4-FFF2-40B4-BE49-F238E27FC236}">
                  <a16:creationId xmlns:a16="http://schemas.microsoft.com/office/drawing/2014/main" id="{71DA43BF-6FE1-458D-A112-1687677B0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FAA5FF03-83FF-43B9-B66B-5FD05A958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BC4D7AA7-0424-4C72-AE55-4B413DD47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BC2D80F1-5DC4-4396-B0E1-C774E82EC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48171057-920A-4188-A18E-97D710A35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44" name="Freeform 5">
              <a:extLst>
                <a:ext uri="{FF2B5EF4-FFF2-40B4-BE49-F238E27FC236}">
                  <a16:creationId xmlns:a16="http://schemas.microsoft.com/office/drawing/2014/main" id="{1C871B74-1D69-47F0-A28D-8F3454779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63001BDC-368C-49CC-9F3F-EAF38A0A4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63" name="Rectangle 62">
            <a:extLst>
              <a:ext uri="{FF2B5EF4-FFF2-40B4-BE49-F238E27FC236}">
                <a16:creationId xmlns:a16="http://schemas.microsoft.com/office/drawing/2014/main" id="{6288FC2F-B192-42B2-90BE-517E1039B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10DC0F2C-5C27-4EC6-9754-B361B0C72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9E77E138-7645-4D07-B09A-9F3642A68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0"/>
            <a:ext cx="12192000" cy="6858000"/>
            <a:chOff x="0" y="0"/>
            <a:chExt cx="12192000" cy="6858000"/>
          </a:xfrm>
        </p:grpSpPr>
        <p:sp>
          <p:nvSpPr>
            <p:cNvPr id="52" name="Rectangle 51">
              <a:extLst>
                <a:ext uri="{FF2B5EF4-FFF2-40B4-BE49-F238E27FC236}">
                  <a16:creationId xmlns:a16="http://schemas.microsoft.com/office/drawing/2014/main" id="{A56C5CFB-285C-4778-978B-B23EF471F5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50C4BFD8-0A80-40F1-9F9B-E9981F6B7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6F080229-11A6-48C1-B5FC-010FF29E7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34F3838-F7FD-4275-8FE5-11B53CF38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014878A-F933-408B-A8C5-8853A9EB4D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A4358457-400C-407C-B1C7-322E3A951B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Freeform 5">
              <a:extLst>
                <a:ext uri="{FF2B5EF4-FFF2-40B4-BE49-F238E27FC236}">
                  <a16:creationId xmlns:a16="http://schemas.microsoft.com/office/drawing/2014/main" id="{BB5C445F-93DC-425D-8531-0B9FF4434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59" name="Freeform 5">
              <a:extLst>
                <a:ext uri="{FF2B5EF4-FFF2-40B4-BE49-F238E27FC236}">
                  <a16:creationId xmlns:a16="http://schemas.microsoft.com/office/drawing/2014/main" id="{FD7CA6C4-0411-42B4-9084-F7340B42A9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B0122352-D2A8-463A-98F7-51B4C4409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50249F9-93B9-159C-EBCC-6CB2D477661A}"/>
              </a:ext>
            </a:extLst>
          </p:cNvPr>
          <p:cNvSpPr txBox="1"/>
          <p:nvPr/>
        </p:nvSpPr>
        <p:spPr>
          <a:xfrm>
            <a:off x="1154954" y="5385410"/>
            <a:ext cx="8761413" cy="7069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Communication and Ethical Considerations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8F6A0E89-562A-4A9E-98AC-2BA897ABB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BEAC3B8-69FE-7BE6-481A-FEFB4A8702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939680"/>
              </p:ext>
            </p:extLst>
          </p:nvPr>
        </p:nvGraphicFramePr>
        <p:xfrm>
          <a:off x="1286934" y="116459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419BE2-CF2A-4CEC-D9F9-795377AAA0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17214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31"/>
    </mc:Choice>
    <mc:Fallback>
      <p:transition spd="slow" advTm="2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9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B3EF4D6-026A-4D52-B916-967329EE3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4DB4846F-6AA5-4DB3-9581-D95F22BD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17975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54EC22E-2292-4292-A80B-E81DF64BF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80041"/>
            <a:ext cx="12192000" cy="5077959"/>
          </a:xfrm>
          <a:custGeom>
            <a:avLst/>
            <a:gdLst>
              <a:gd name="connsiteX0" fmla="*/ 12192000 w 12192000"/>
              <a:gd name="connsiteY0" fmla="*/ 0 h 5077959"/>
              <a:gd name="connsiteX1" fmla="*/ 12192000 w 12192000"/>
              <a:gd name="connsiteY1" fmla="*/ 1972152 h 5077959"/>
              <a:gd name="connsiteX2" fmla="*/ 12192000 w 12192000"/>
              <a:gd name="connsiteY2" fmla="*/ 2361342 h 5077959"/>
              <a:gd name="connsiteX3" fmla="*/ 12192000 w 12192000"/>
              <a:gd name="connsiteY3" fmla="*/ 5077959 h 5077959"/>
              <a:gd name="connsiteX4" fmla="*/ 0 w 12192000"/>
              <a:gd name="connsiteY4" fmla="*/ 5077959 h 5077959"/>
              <a:gd name="connsiteX5" fmla="*/ 0 w 12192000"/>
              <a:gd name="connsiteY5" fmla="*/ 2361342 h 5077959"/>
              <a:gd name="connsiteX6" fmla="*/ 0 w 12192000"/>
              <a:gd name="connsiteY6" fmla="*/ 1972152 h 5077959"/>
              <a:gd name="connsiteX7" fmla="*/ 0 w 12192000"/>
              <a:gd name="connsiteY7" fmla="*/ 12515 h 5077959"/>
              <a:gd name="connsiteX8" fmla="*/ 108623 w 12192000"/>
              <a:gd name="connsiteY8" fmla="*/ 29540 h 5077959"/>
              <a:gd name="connsiteX9" fmla="*/ 300195 w 12192000"/>
              <a:gd name="connsiteY9" fmla="*/ 56163 h 5077959"/>
              <a:gd name="connsiteX10" fmla="*/ 527528 w 12192000"/>
              <a:gd name="connsiteY10" fmla="*/ 88041 h 5077959"/>
              <a:gd name="connsiteX11" fmla="*/ 779127 w 12192000"/>
              <a:gd name="connsiteY11" fmla="*/ 121671 h 5077959"/>
              <a:gd name="connsiteX12" fmla="*/ 1062654 w 12192000"/>
              <a:gd name="connsiteY12" fmla="*/ 157052 h 5077959"/>
              <a:gd name="connsiteX13" fmla="*/ 1371726 w 12192000"/>
              <a:gd name="connsiteY13" fmla="*/ 194535 h 5077959"/>
              <a:gd name="connsiteX14" fmla="*/ 1707616 w 12192000"/>
              <a:gd name="connsiteY14" fmla="*/ 232018 h 5077959"/>
              <a:gd name="connsiteX15" fmla="*/ 2065219 w 12192000"/>
              <a:gd name="connsiteY15" fmla="*/ 270201 h 5077959"/>
              <a:gd name="connsiteX16" fmla="*/ 2450918 w 12192000"/>
              <a:gd name="connsiteY16" fmla="*/ 305583 h 5077959"/>
              <a:gd name="connsiteX17" fmla="*/ 2854496 w 12192000"/>
              <a:gd name="connsiteY17" fmla="*/ 339562 h 5077959"/>
              <a:gd name="connsiteX18" fmla="*/ 3281065 w 12192000"/>
              <a:gd name="connsiteY18" fmla="*/ 370390 h 5077959"/>
              <a:gd name="connsiteX19" fmla="*/ 3725514 w 12192000"/>
              <a:gd name="connsiteY19" fmla="*/ 399815 h 5077959"/>
              <a:gd name="connsiteX20" fmla="*/ 4189119 w 12192000"/>
              <a:gd name="connsiteY20" fmla="*/ 427490 h 5077959"/>
              <a:gd name="connsiteX21" fmla="*/ 4426671 w 12192000"/>
              <a:gd name="connsiteY21" fmla="*/ 437298 h 5077959"/>
              <a:gd name="connsiteX22" fmla="*/ 4669330 w 12192000"/>
              <a:gd name="connsiteY22" fmla="*/ 448158 h 5077959"/>
              <a:gd name="connsiteX23" fmla="*/ 4915819 w 12192000"/>
              <a:gd name="connsiteY23" fmla="*/ 458317 h 5077959"/>
              <a:gd name="connsiteX24" fmla="*/ 5163586 w 12192000"/>
              <a:gd name="connsiteY24" fmla="*/ 464973 h 5077959"/>
              <a:gd name="connsiteX25" fmla="*/ 5416461 w 12192000"/>
              <a:gd name="connsiteY25" fmla="*/ 470928 h 5077959"/>
              <a:gd name="connsiteX26" fmla="*/ 5671892 w 12192000"/>
              <a:gd name="connsiteY26" fmla="*/ 477234 h 5077959"/>
              <a:gd name="connsiteX27" fmla="*/ 5932430 w 12192000"/>
              <a:gd name="connsiteY27" fmla="*/ 481437 h 5077959"/>
              <a:gd name="connsiteX28" fmla="*/ 6195523 w 12192000"/>
              <a:gd name="connsiteY28" fmla="*/ 481437 h 5077959"/>
              <a:gd name="connsiteX29" fmla="*/ 6461170 w 12192000"/>
              <a:gd name="connsiteY29" fmla="*/ 483539 h 5077959"/>
              <a:gd name="connsiteX30" fmla="*/ 6729372 w 12192000"/>
              <a:gd name="connsiteY30" fmla="*/ 481437 h 5077959"/>
              <a:gd name="connsiteX31" fmla="*/ 7001406 w 12192000"/>
              <a:gd name="connsiteY31" fmla="*/ 477234 h 5077959"/>
              <a:gd name="connsiteX32" fmla="*/ 7273439 w 12192000"/>
              <a:gd name="connsiteY32" fmla="*/ 473380 h 5077959"/>
              <a:gd name="connsiteX33" fmla="*/ 7549303 w 12192000"/>
              <a:gd name="connsiteY33" fmla="*/ 464973 h 5077959"/>
              <a:gd name="connsiteX34" fmla="*/ 7827722 w 12192000"/>
              <a:gd name="connsiteY34" fmla="*/ 456215 h 5077959"/>
              <a:gd name="connsiteX35" fmla="*/ 8106140 w 12192000"/>
              <a:gd name="connsiteY35" fmla="*/ 446056 h 5077959"/>
              <a:gd name="connsiteX36" fmla="*/ 8387114 w 12192000"/>
              <a:gd name="connsiteY36" fmla="*/ 431694 h 5077959"/>
              <a:gd name="connsiteX37" fmla="*/ 8670640 w 12192000"/>
              <a:gd name="connsiteY37" fmla="*/ 414528 h 5077959"/>
              <a:gd name="connsiteX38" fmla="*/ 8955446 w 12192000"/>
              <a:gd name="connsiteY38" fmla="*/ 398064 h 5077959"/>
              <a:gd name="connsiteX39" fmla="*/ 9240250 w 12192000"/>
              <a:gd name="connsiteY39" fmla="*/ 377045 h 5077959"/>
              <a:gd name="connsiteX40" fmla="*/ 9528886 w 12192000"/>
              <a:gd name="connsiteY40" fmla="*/ 351823 h 5077959"/>
              <a:gd name="connsiteX41" fmla="*/ 9813691 w 12192000"/>
              <a:gd name="connsiteY41" fmla="*/ 326601 h 5077959"/>
              <a:gd name="connsiteX42" fmla="*/ 10103603 w 12192000"/>
              <a:gd name="connsiteY42" fmla="*/ 297525 h 5077959"/>
              <a:gd name="connsiteX43" fmla="*/ 10394794 w 12192000"/>
              <a:gd name="connsiteY43" fmla="*/ 265647 h 5077959"/>
              <a:gd name="connsiteX44" fmla="*/ 10682153 w 12192000"/>
              <a:gd name="connsiteY44" fmla="*/ 232018 h 5077959"/>
              <a:gd name="connsiteX45" fmla="*/ 10973344 w 12192000"/>
              <a:gd name="connsiteY45" fmla="*/ 192783 h 5077959"/>
              <a:gd name="connsiteX46" fmla="*/ 11263257 w 12192000"/>
              <a:gd name="connsiteY46" fmla="*/ 150746 h 5077959"/>
              <a:gd name="connsiteX47" fmla="*/ 11554448 w 12192000"/>
              <a:gd name="connsiteY47" fmla="*/ 109060 h 5077959"/>
              <a:gd name="connsiteX48" fmla="*/ 11844360 w 12192000"/>
              <a:gd name="connsiteY48" fmla="*/ 60367 h 5077959"/>
              <a:gd name="connsiteX49" fmla="*/ 12132996 w 12192000"/>
              <a:gd name="connsiteY49" fmla="*/ 10623 h 5077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2000" h="5077959">
                <a:moveTo>
                  <a:pt x="12192000" y="0"/>
                </a:moveTo>
                <a:lnTo>
                  <a:pt x="12192000" y="1972152"/>
                </a:lnTo>
                <a:lnTo>
                  <a:pt x="12192000" y="2361342"/>
                </a:lnTo>
                <a:lnTo>
                  <a:pt x="12192000" y="5077959"/>
                </a:lnTo>
                <a:lnTo>
                  <a:pt x="0" y="5077959"/>
                </a:lnTo>
                <a:lnTo>
                  <a:pt x="0" y="2361342"/>
                </a:lnTo>
                <a:lnTo>
                  <a:pt x="0" y="1972152"/>
                </a:lnTo>
                <a:lnTo>
                  <a:pt x="0" y="12515"/>
                </a:lnTo>
                <a:lnTo>
                  <a:pt x="108623" y="29540"/>
                </a:lnTo>
                <a:lnTo>
                  <a:pt x="300195" y="56163"/>
                </a:lnTo>
                <a:lnTo>
                  <a:pt x="527528" y="88041"/>
                </a:lnTo>
                <a:lnTo>
                  <a:pt x="779127" y="121671"/>
                </a:lnTo>
                <a:lnTo>
                  <a:pt x="1062654" y="157052"/>
                </a:lnTo>
                <a:lnTo>
                  <a:pt x="1371726" y="194535"/>
                </a:lnTo>
                <a:lnTo>
                  <a:pt x="1707616" y="232018"/>
                </a:lnTo>
                <a:lnTo>
                  <a:pt x="2065219" y="270201"/>
                </a:lnTo>
                <a:lnTo>
                  <a:pt x="2450918" y="305583"/>
                </a:lnTo>
                <a:lnTo>
                  <a:pt x="2854496" y="339562"/>
                </a:lnTo>
                <a:lnTo>
                  <a:pt x="3281065" y="370390"/>
                </a:lnTo>
                <a:lnTo>
                  <a:pt x="3725514" y="399815"/>
                </a:lnTo>
                <a:lnTo>
                  <a:pt x="4189119" y="427490"/>
                </a:lnTo>
                <a:lnTo>
                  <a:pt x="4426671" y="437298"/>
                </a:lnTo>
                <a:lnTo>
                  <a:pt x="4669330" y="448158"/>
                </a:lnTo>
                <a:lnTo>
                  <a:pt x="4915819" y="458317"/>
                </a:lnTo>
                <a:lnTo>
                  <a:pt x="5163586" y="464973"/>
                </a:lnTo>
                <a:lnTo>
                  <a:pt x="5416461" y="470928"/>
                </a:lnTo>
                <a:lnTo>
                  <a:pt x="5671892" y="477234"/>
                </a:lnTo>
                <a:lnTo>
                  <a:pt x="5932430" y="481437"/>
                </a:lnTo>
                <a:lnTo>
                  <a:pt x="6195523" y="481437"/>
                </a:lnTo>
                <a:lnTo>
                  <a:pt x="6461170" y="483539"/>
                </a:lnTo>
                <a:lnTo>
                  <a:pt x="6729372" y="481437"/>
                </a:lnTo>
                <a:lnTo>
                  <a:pt x="7001406" y="477234"/>
                </a:lnTo>
                <a:lnTo>
                  <a:pt x="7273439" y="473380"/>
                </a:lnTo>
                <a:lnTo>
                  <a:pt x="7549303" y="464973"/>
                </a:lnTo>
                <a:lnTo>
                  <a:pt x="7827722" y="456215"/>
                </a:lnTo>
                <a:lnTo>
                  <a:pt x="8106140" y="446056"/>
                </a:lnTo>
                <a:lnTo>
                  <a:pt x="8387114" y="431694"/>
                </a:lnTo>
                <a:lnTo>
                  <a:pt x="8670640" y="414528"/>
                </a:lnTo>
                <a:lnTo>
                  <a:pt x="8955446" y="398064"/>
                </a:lnTo>
                <a:lnTo>
                  <a:pt x="9240250" y="377045"/>
                </a:lnTo>
                <a:lnTo>
                  <a:pt x="9528886" y="351823"/>
                </a:lnTo>
                <a:lnTo>
                  <a:pt x="9813691" y="326601"/>
                </a:lnTo>
                <a:lnTo>
                  <a:pt x="10103603" y="297525"/>
                </a:lnTo>
                <a:lnTo>
                  <a:pt x="10394794" y="265647"/>
                </a:lnTo>
                <a:lnTo>
                  <a:pt x="10682153" y="232018"/>
                </a:lnTo>
                <a:lnTo>
                  <a:pt x="10973344" y="192783"/>
                </a:lnTo>
                <a:lnTo>
                  <a:pt x="11263257" y="150746"/>
                </a:lnTo>
                <a:lnTo>
                  <a:pt x="11554448" y="109060"/>
                </a:lnTo>
                <a:lnTo>
                  <a:pt x="11844360" y="60367"/>
                </a:lnTo>
                <a:lnTo>
                  <a:pt x="12132996" y="1062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C1C7165-8A3A-44EB-88D0-4EFA36A00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id="{A1081473-BB93-49A4-B605-4E2053739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0F0A30-0EAE-CD9B-1FC0-A0C9BB0015FD}"/>
              </a:ext>
            </a:extLst>
          </p:cNvPr>
          <p:cNvSpPr txBox="1"/>
          <p:nvPr/>
        </p:nvSpPr>
        <p:spPr>
          <a:xfrm>
            <a:off x="1683171" y="838200"/>
            <a:ext cx="8825659" cy="97790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Evaluation and Follow-Up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B026B1-AD1F-05F3-3CC0-998C6F4D7751}"/>
              </a:ext>
            </a:extLst>
          </p:cNvPr>
          <p:cNvSpPr txBox="1"/>
          <p:nvPr/>
        </p:nvSpPr>
        <p:spPr>
          <a:xfrm>
            <a:off x="2290562" y="2791072"/>
            <a:ext cx="8825659" cy="27649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buClr>
                <a:schemeClr val="accent1"/>
              </a:buClr>
              <a:buSzPct val="80000"/>
              <a:buFont typeface="Arial" charset="2"/>
              <a:buChar char="•"/>
            </a:pPr>
            <a:r>
              <a:rPr lang="en-US" sz="2000" b="1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Short-term:</a:t>
            </a:r>
            <a:r>
              <a:rPr lang="en-US" sz="20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 monitor mobility, speech, and ADLs improvement (RCP, 2023).</a:t>
            </a:r>
            <a:endParaRPr lang="en-US" sz="200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defTabSz="457200">
              <a:buFont typeface="Arial" charset="2"/>
              <a:buChar char="•"/>
            </a:pPr>
            <a:r>
              <a:rPr lang="en-US" sz="2000" b="1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Long-term:</a:t>
            </a:r>
            <a:r>
              <a:rPr lang="en-US" sz="20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 review at 6 weeks, 6 months, and 1 year (NHS, 2023).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defTabSz="457200">
              <a:buFont typeface="Arial" charset="2"/>
              <a:buChar char="•"/>
            </a:pPr>
            <a:r>
              <a:rPr lang="en-US" sz="2000" b="1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SMART goals: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lvl="1" defTabSz="457200">
              <a:buFont typeface="Arial" charset="2"/>
              <a:buChar char="•"/>
            </a:pPr>
            <a:r>
              <a:rPr lang="en-US" sz="20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“Within 8 weeks, </a:t>
            </a:r>
            <a:r>
              <a:rPr lang="en-US" sz="2000" err="1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Mrs</a:t>
            </a:r>
            <a:r>
              <a:rPr lang="en-US" sz="20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 Lewis will walk 20 </a:t>
            </a:r>
            <a:r>
              <a:rPr lang="en-US" sz="2000" err="1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metres</a:t>
            </a:r>
            <a:r>
              <a:rPr lang="en-US" sz="20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 independently with a walking aid.” (NICE, 2019)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defTabSz="457200">
              <a:buFont typeface="Arial" charset="2"/>
              <a:buChar char="•"/>
            </a:pPr>
            <a:r>
              <a:rPr lang="en-US" sz="2000" b="1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Outcome measures:</a:t>
            </a:r>
            <a:r>
              <a:rPr lang="en-US" sz="20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 NIHSS, Barthel Index, and patient satisfaction (Roffe et al., 2020).</a:t>
            </a:r>
            <a:endParaRPr lang="en-US" sz="2000">
              <a:latin typeface="Calibri"/>
              <a:ea typeface="Calibri"/>
              <a:cs typeface="Calibri"/>
            </a:endParaRPr>
          </a:p>
          <a:p>
            <a:pPr defTabSz="457200">
              <a:buFont typeface="Arial" charset="2"/>
              <a:buChar char="•"/>
            </a:pPr>
            <a:r>
              <a:rPr lang="en-US" sz="2000" b="1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Documentation:</a:t>
            </a:r>
            <a:r>
              <a:rPr lang="en-US" sz="2000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 accurate records to ensure continuity of care (NMC, 2</a:t>
            </a:r>
            <a:r>
              <a:rPr lang="en-US" sz="2000" dirty="0">
                <a:solidFill>
                  <a:srgbClr val="404040"/>
                </a:solidFill>
                <a:ea typeface="+mn-lt"/>
                <a:cs typeface="+mn-lt"/>
              </a:rPr>
              <a:t>018).</a:t>
            </a:r>
            <a:endParaRPr lang="en-US" dirty="0"/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231711-DD57-F3F2-2C74-32FD28BE71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856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246"/>
    </mc:Choice>
    <mc:Fallback>
      <p:transition spd="slow" advTm="812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2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4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E0488BA-180E-40D8-8350-4B17917955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omputer Generated Lights">
            <a:extLst>
              <a:ext uri="{FF2B5EF4-FFF2-40B4-BE49-F238E27FC236}">
                <a16:creationId xmlns:a16="http://schemas.microsoft.com/office/drawing/2014/main" id="{3B79FAFA-41EA-109F-1DD1-B319A8EE41E3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40000"/>
          </a:blip>
          <a:srcRect t="6760" r="-2" b="1719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BC515E8-DC62-DBC9-3D25-BAE92B234B5B}"/>
              </a:ext>
            </a:extLst>
          </p:cNvPr>
          <p:cNvSpPr txBox="1"/>
          <p:nvPr/>
        </p:nvSpPr>
        <p:spPr>
          <a:xfrm>
            <a:off x="1154954" y="973668"/>
            <a:ext cx="8761413" cy="7069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</a:rPr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D08F49-53AE-30FC-E726-B54B13A97FD4}"/>
              </a:ext>
            </a:extLst>
          </p:cNvPr>
          <p:cNvSpPr txBox="1"/>
          <p:nvPr/>
        </p:nvSpPr>
        <p:spPr>
          <a:xfrm>
            <a:off x="392955" y="2073414"/>
            <a:ext cx="9543485" cy="3946386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Calibri"/>
                <a:ea typeface="Calibri"/>
                <a:cs typeface="Calibri"/>
              </a:rPr>
              <a:t>Stroke = interruption of brain blood flow → neuronal injury (NHS, 2023).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Calibri"/>
                <a:ea typeface="Calibri"/>
                <a:cs typeface="Calibri"/>
              </a:rPr>
              <a:t>Impacts both cardiovascular and nervous systems (Tortora &amp; Derrickson, 2019).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Calibri"/>
                <a:ea typeface="Calibri"/>
                <a:cs typeface="Calibri"/>
              </a:rPr>
              <a:t>Requires urgent response and ongoing MDT rehabilitation (NICE, 2019).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Calibri"/>
                <a:ea typeface="Calibri"/>
                <a:cs typeface="Calibri"/>
              </a:rPr>
              <a:t>Lifestyle modification and education reduce recurrence (BHF, 2024).</a:t>
            </a: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85750" indent="-285750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dirty="0">
                <a:latin typeface="Calibri"/>
                <a:ea typeface="Calibri"/>
                <a:cs typeface="Calibri"/>
              </a:rPr>
              <a:t>Ethical, person-</a:t>
            </a:r>
            <a:r>
              <a:rPr lang="en-US" sz="2000" err="1">
                <a:latin typeface="Calibri"/>
                <a:ea typeface="Calibri"/>
                <a:cs typeface="Calibri"/>
              </a:rPr>
              <a:t>centred</a:t>
            </a:r>
            <a:r>
              <a:rPr lang="en-US" sz="2000" dirty="0">
                <a:latin typeface="Calibri"/>
                <a:ea typeface="Calibri"/>
                <a:cs typeface="Calibri"/>
              </a:rPr>
              <a:t> care improves recovery and quality of life (NMC, 2018).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7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976014C-2363-EFAB-D378-72EDF4F07D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179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7155"/>
    </mc:Choice>
    <mc:Fallback>
      <p:transition spd="slow" advTm="971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715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683828-79C4-D8EF-DA96-E285FF914D13}"/>
              </a:ext>
            </a:extLst>
          </p:cNvPr>
          <p:cNvSpPr txBox="1"/>
          <p:nvPr/>
        </p:nvSpPr>
        <p:spPr>
          <a:xfrm>
            <a:off x="1027043" y="38100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C08DD1-0C8B-E28F-F8CC-366139F30E0A}"/>
              </a:ext>
            </a:extLst>
          </p:cNvPr>
          <p:cNvSpPr txBox="1"/>
          <p:nvPr/>
        </p:nvSpPr>
        <p:spPr>
          <a:xfrm>
            <a:off x="3782390" y="381000"/>
            <a:ext cx="394693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latin typeface="Calibri"/>
                <a:ea typeface="Calibri"/>
                <a:cs typeface="Calibri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26CBC6-278B-1E65-9C52-AA85D316C283}"/>
              </a:ext>
            </a:extLst>
          </p:cNvPr>
          <p:cNvSpPr txBox="1"/>
          <p:nvPr/>
        </p:nvSpPr>
        <p:spPr>
          <a:xfrm>
            <a:off x="220870" y="1076739"/>
            <a:ext cx="8275981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+mn-lt"/>
                <a:cs typeface="+mn-lt"/>
              </a:rPr>
              <a:t>Beauchamp, T.L. &amp; Childress, J.F. (2019) </a:t>
            </a:r>
            <a:r>
              <a:rPr lang="en-GB" i="1" dirty="0">
                <a:latin typeface="Calibri"/>
                <a:ea typeface="+mn-lt"/>
                <a:cs typeface="+mn-lt"/>
              </a:rPr>
              <a:t>Principles of Biomedical Ethics.</a:t>
            </a:r>
            <a:r>
              <a:rPr lang="en-GB" dirty="0">
                <a:latin typeface="Calibri"/>
                <a:ea typeface="+mn-lt"/>
                <a:cs typeface="+mn-lt"/>
              </a:rPr>
              <a:t> 8th ed. Oxford University Press. </a:t>
            </a:r>
          </a:p>
          <a:p>
            <a:endParaRPr lang="en-GB" dirty="0">
              <a:latin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British Heart Foundation (BHF) (2024) </a:t>
            </a:r>
            <a:r>
              <a:rPr lang="en-GB" i="1" dirty="0">
                <a:latin typeface="Calibri"/>
                <a:ea typeface="+mn-lt"/>
                <a:cs typeface="+mn-lt"/>
              </a:rPr>
              <a:t>Stroke Prevention.</a:t>
            </a:r>
            <a:r>
              <a:rPr lang="en-GB" dirty="0">
                <a:latin typeface="Calibri"/>
                <a:ea typeface="+mn-lt"/>
                <a:cs typeface="+mn-lt"/>
              </a:rPr>
              <a:t> Available at: </a:t>
            </a:r>
            <a:r>
              <a:rPr lang="en-GB" dirty="0">
                <a:latin typeface="Calibri"/>
                <a:ea typeface="+mn-lt"/>
                <a:cs typeface="+mn-lt"/>
                <a:hlinkClick r:id="rId4"/>
              </a:rPr>
              <a:t>https://www.bhf.org.uk</a:t>
            </a:r>
            <a:r>
              <a:rPr lang="en-GB" dirty="0">
                <a:latin typeface="Calibri"/>
                <a:ea typeface="+mn-lt"/>
                <a:cs typeface="+mn-lt"/>
              </a:rPr>
              <a:t>  </a:t>
            </a:r>
          </a:p>
          <a:p>
            <a:endParaRPr lang="en-GB" dirty="0">
              <a:latin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Guyton, A.C. &amp; Hall, J.E. (2021) </a:t>
            </a:r>
            <a:r>
              <a:rPr lang="en-GB" i="1" dirty="0">
                <a:latin typeface="Calibri"/>
                <a:ea typeface="+mn-lt"/>
                <a:cs typeface="+mn-lt"/>
              </a:rPr>
              <a:t>Textbook of Medical Physiology.</a:t>
            </a:r>
            <a:r>
              <a:rPr lang="en-GB" dirty="0">
                <a:latin typeface="Calibri"/>
                <a:ea typeface="+mn-lt"/>
                <a:cs typeface="+mn-lt"/>
              </a:rPr>
              <a:t> 15th ed. Elsevier. </a:t>
            </a:r>
            <a:endParaRPr lang="en-GB" dirty="0">
              <a:latin typeface="Calibri"/>
            </a:endParaRPr>
          </a:p>
          <a:p>
            <a:endParaRPr lang="en-GB" dirty="0"/>
          </a:p>
          <a:p>
            <a:r>
              <a:rPr lang="en-GB" dirty="0" err="1">
                <a:latin typeface="Calibri"/>
                <a:ea typeface="+mn-lt"/>
                <a:cs typeface="+mn-lt"/>
              </a:rPr>
              <a:t>Marieb</a:t>
            </a:r>
            <a:r>
              <a:rPr lang="en-GB" dirty="0">
                <a:latin typeface="Calibri"/>
                <a:ea typeface="+mn-lt"/>
                <a:cs typeface="+mn-lt"/>
              </a:rPr>
              <a:t>, E.N. &amp; Hoehn, K. (2020) </a:t>
            </a:r>
            <a:r>
              <a:rPr lang="en-GB" i="1" dirty="0">
                <a:latin typeface="Calibri"/>
                <a:ea typeface="+mn-lt"/>
                <a:cs typeface="+mn-lt"/>
              </a:rPr>
              <a:t>Human Anatomy &amp; Physiology.</a:t>
            </a:r>
            <a:r>
              <a:rPr lang="en-GB" dirty="0">
                <a:latin typeface="Calibri"/>
                <a:ea typeface="+mn-lt"/>
                <a:cs typeface="+mn-lt"/>
              </a:rPr>
              <a:t> 11th ed. Pearson. </a:t>
            </a:r>
            <a:endParaRPr lang="en-GB" dirty="0">
              <a:latin typeface="Calibri"/>
            </a:endParaRPr>
          </a:p>
          <a:p>
            <a:endParaRPr lang="en-GB" dirty="0">
              <a:latin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McGlinchey, M.P., Paley, L., Hoffman, A. and Price, C.I. (2020) ‘The effect of rehabilitation interventions on physical function and immobility-related complications in severe stroke: a systematic review’, </a:t>
            </a:r>
            <a:r>
              <a:rPr lang="en-GB" i="1" dirty="0">
                <a:latin typeface="Calibri"/>
                <a:ea typeface="+mn-lt"/>
                <a:cs typeface="+mn-lt"/>
              </a:rPr>
              <a:t>BMJ Open,</a:t>
            </a:r>
            <a:r>
              <a:rPr lang="en-GB" dirty="0">
                <a:latin typeface="Calibri"/>
                <a:ea typeface="+mn-lt"/>
                <a:cs typeface="+mn-lt"/>
              </a:rPr>
              <a:t> 10(2), e033642. Available at: </a:t>
            </a:r>
            <a:r>
              <a:rPr lang="en-GB" dirty="0">
                <a:latin typeface="Calibri"/>
                <a:ea typeface="+mn-lt"/>
                <a:cs typeface="+mn-lt"/>
                <a:hlinkClick r:id="rId5"/>
              </a:rPr>
              <a:t>https://doi.org/10.1136/bmjopen-2019-033642</a:t>
            </a: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endParaRPr lang="en-GB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National Institute for Health and Care Excellence (NICE) (2019) </a:t>
            </a:r>
            <a:r>
              <a:rPr lang="en-GB" i="1" dirty="0">
                <a:latin typeface="Calibri"/>
                <a:ea typeface="+mn-lt"/>
                <a:cs typeface="+mn-lt"/>
              </a:rPr>
              <a:t>Stroke Rehabilitation in Adults (NG128).</a:t>
            </a:r>
            <a:endParaRPr lang="en-GB" dirty="0">
              <a:latin typeface="Calibri"/>
            </a:endParaRPr>
          </a:p>
          <a:p>
            <a:pPr marL="285750" indent="-285750">
              <a:buFont typeface="Arial"/>
              <a:buChar char="•"/>
            </a:pPr>
            <a:endParaRPr lang="en-GB"/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latin typeface="Century Gothic" panose="020B0502020202020204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84591E-B11B-7133-E637-8A52970227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7208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45"/>
    </mc:Choice>
    <mc:Fallback>
      <p:transition spd="slow" advTm="8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446AE0-E13E-32FA-1539-81B1E01816EE}"/>
              </a:ext>
            </a:extLst>
          </p:cNvPr>
          <p:cNvSpPr txBox="1"/>
          <p:nvPr/>
        </p:nvSpPr>
        <p:spPr>
          <a:xfrm>
            <a:off x="728869" y="314739"/>
            <a:ext cx="6846276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/>
                <a:ea typeface="+mn-lt"/>
                <a:cs typeface="+mn-lt"/>
              </a:rPr>
              <a:t>National Institute for Health and Care Excellence (NICE) (2023) </a:t>
            </a:r>
            <a:r>
              <a:rPr lang="en-GB" i="1" dirty="0">
                <a:latin typeface="Calibri"/>
                <a:ea typeface="+mn-lt"/>
                <a:cs typeface="+mn-lt"/>
              </a:rPr>
              <a:t>Hypertension in Adults (NG136). </a:t>
            </a:r>
            <a:endParaRPr lang="en-US" dirty="0">
              <a:latin typeface="Calibri"/>
              <a:ea typeface="Calibri"/>
              <a:cs typeface="Calibri"/>
            </a:endParaRPr>
          </a:p>
          <a:p>
            <a:endParaRPr lang="en-GB" i="1" dirty="0">
              <a:latin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NHS (2023) </a:t>
            </a:r>
            <a:r>
              <a:rPr lang="en-GB" i="1" dirty="0">
                <a:latin typeface="Calibri"/>
                <a:ea typeface="+mn-lt"/>
                <a:cs typeface="+mn-lt"/>
              </a:rPr>
              <a:t>Stroke – Overview.</a:t>
            </a:r>
            <a:r>
              <a:rPr lang="en-GB" dirty="0">
                <a:latin typeface="Calibri"/>
                <a:ea typeface="+mn-lt"/>
                <a:cs typeface="+mn-lt"/>
              </a:rPr>
              <a:t> Available at: </a:t>
            </a:r>
            <a:r>
              <a:rPr lang="en-GB" dirty="0">
                <a:latin typeface="Calibri"/>
                <a:ea typeface="+mn-lt"/>
                <a:cs typeface="+mn-lt"/>
                <a:hlinkClick r:id="rId2"/>
              </a:rPr>
              <a:t>https://www.nhs.uk/conditions/stroke/</a:t>
            </a:r>
            <a:r>
              <a:rPr lang="en-GB" dirty="0">
                <a:latin typeface="Calibri"/>
                <a:ea typeface="Calibri"/>
                <a:cs typeface="Calibri"/>
              </a:rPr>
              <a:t>  </a:t>
            </a:r>
            <a:endParaRPr lang="en-GB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Nursing and Midwifery Council (NMC) (2018) </a:t>
            </a:r>
            <a:r>
              <a:rPr lang="en-GB" i="1" dirty="0">
                <a:latin typeface="Calibri"/>
                <a:ea typeface="+mn-lt"/>
                <a:cs typeface="+mn-lt"/>
              </a:rPr>
              <a:t>The Code.</a:t>
            </a:r>
            <a:r>
              <a:rPr lang="en-GB" dirty="0">
                <a:latin typeface="Calibri"/>
                <a:ea typeface="+mn-lt"/>
                <a:cs typeface="+mn-lt"/>
              </a:rPr>
              <a:t> London: NMC.</a:t>
            </a:r>
            <a:endParaRPr lang="en-GB" dirty="0">
              <a:latin typeface="Calibri"/>
              <a:ea typeface="Calibri"/>
              <a:cs typeface="Calibri"/>
            </a:endParaRPr>
          </a:p>
          <a:p>
            <a:endParaRPr lang="en-GB" dirty="0">
              <a:latin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Royal College of Physicians (RCP) (2023) </a:t>
            </a:r>
            <a:r>
              <a:rPr lang="en-GB" i="1" dirty="0">
                <a:latin typeface="Calibri"/>
                <a:ea typeface="+mn-lt"/>
                <a:cs typeface="+mn-lt"/>
              </a:rPr>
              <a:t>National Clinical Guideline for Stroke. </a:t>
            </a:r>
            <a:endParaRPr lang="en-GB" dirty="0">
              <a:latin typeface="Calibri"/>
            </a:endParaRPr>
          </a:p>
          <a:p>
            <a:endParaRPr lang="en-GB" i="1" dirty="0">
              <a:latin typeface="Century Gothic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Stroke Association (2023) </a:t>
            </a:r>
            <a:r>
              <a:rPr lang="en-GB" i="1" dirty="0">
                <a:latin typeface="Calibri"/>
                <a:ea typeface="+mn-lt"/>
                <a:cs typeface="+mn-lt"/>
              </a:rPr>
              <a:t>State of the Nation: Stroke Statistics. </a:t>
            </a:r>
            <a:endParaRPr lang="en-GB" dirty="0">
              <a:latin typeface="Calibri"/>
            </a:endParaRPr>
          </a:p>
          <a:p>
            <a:endParaRPr lang="en-GB" i="1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World Health Organization (WHO) (2023) Noncommunicable Diseases Country Profiles: United Kingdom.</a:t>
            </a: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+mn-lt"/>
                <a:cs typeface="+mn-lt"/>
              </a:rPr>
              <a:t>Tortora, G. &amp; Derrickson, B. (2019) </a:t>
            </a:r>
            <a:r>
              <a:rPr lang="en-GB" i="1" dirty="0">
                <a:latin typeface="Calibri"/>
                <a:ea typeface="+mn-lt"/>
                <a:cs typeface="+mn-lt"/>
              </a:rPr>
              <a:t>Principles of Anatomy and Physiology.</a:t>
            </a:r>
            <a:r>
              <a:rPr lang="en-GB" dirty="0">
                <a:latin typeface="Calibri"/>
                <a:ea typeface="+mn-lt"/>
                <a:cs typeface="+mn-lt"/>
              </a:rPr>
              <a:t> 15th ed. Wiley. </a:t>
            </a:r>
            <a:endParaRPr lang="en-GB" dirty="0">
              <a:latin typeface="Calibri"/>
            </a:endParaRPr>
          </a:p>
          <a:p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779596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73</TotalTime>
  <Words>1585</Words>
  <Application>Microsoft Office PowerPoint</Application>
  <PresentationFormat>Widescreen</PresentationFormat>
  <Paragraphs>175</Paragraphs>
  <Slides>16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Wingdings 3</vt:lpstr>
      <vt:lpstr>Ion Boardroom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Masaruf Nisa (2225287)</cp:lastModifiedBy>
  <cp:revision>533</cp:revision>
  <dcterms:created xsi:type="dcterms:W3CDTF">2025-11-11T19:09:28Z</dcterms:created>
  <dcterms:modified xsi:type="dcterms:W3CDTF">2025-11-14T21:38:06Z</dcterms:modified>
</cp:coreProperties>
</file>