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43"/>
  </p:notesMasterIdLst>
  <p:handoutMasterIdLst>
    <p:handoutMasterId r:id="rId44"/>
  </p:handoutMasterIdLst>
  <p:sldIdLst>
    <p:sldId id="262" r:id="rId4"/>
    <p:sldId id="369" r:id="rId5"/>
    <p:sldId id="327" r:id="rId6"/>
    <p:sldId id="325" r:id="rId7"/>
    <p:sldId id="326" r:id="rId8"/>
    <p:sldId id="328" r:id="rId9"/>
    <p:sldId id="329" r:id="rId10"/>
    <p:sldId id="330" r:id="rId11"/>
    <p:sldId id="331" r:id="rId12"/>
    <p:sldId id="332" r:id="rId13"/>
    <p:sldId id="333" r:id="rId14"/>
    <p:sldId id="334" r:id="rId15"/>
    <p:sldId id="305" r:id="rId16"/>
    <p:sldId id="338" r:id="rId17"/>
    <p:sldId id="343" r:id="rId18"/>
    <p:sldId id="344" r:id="rId19"/>
    <p:sldId id="306" r:id="rId20"/>
    <p:sldId id="307" r:id="rId21"/>
    <p:sldId id="308" r:id="rId22"/>
    <p:sldId id="312" r:id="rId23"/>
    <p:sldId id="336" r:id="rId24"/>
    <p:sldId id="337" r:id="rId25"/>
    <p:sldId id="346" r:id="rId26"/>
    <p:sldId id="316" r:id="rId27"/>
    <p:sldId id="317" r:id="rId28"/>
    <p:sldId id="347" r:id="rId29"/>
    <p:sldId id="318" r:id="rId30"/>
    <p:sldId id="367" r:id="rId31"/>
    <p:sldId id="368" r:id="rId32"/>
    <p:sldId id="322" r:id="rId33"/>
    <p:sldId id="319" r:id="rId34"/>
    <p:sldId id="256" r:id="rId35"/>
    <p:sldId id="372" r:id="rId36"/>
    <p:sldId id="373" r:id="rId37"/>
    <p:sldId id="261" r:id="rId38"/>
    <p:sldId id="371" r:id="rId39"/>
    <p:sldId id="370" r:id="rId40"/>
    <p:sldId id="263" r:id="rId41"/>
    <p:sldId id="282" r:id="rId42"/>
  </p:sldIdLst>
  <p:sldSz cx="9144000" cy="6858000" type="screen4x3"/>
  <p:notesSz cx="6662738"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E3BEFEE-967B-43D1-A8B1-3554E5F3B313}" v="31" dt="2023-03-22T15:09:28.52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9" d="100"/>
          <a:sy n="59" d="100"/>
        </p:scale>
        <p:origin x="1500" y="52"/>
      </p:cViewPr>
      <p:guideLst>
        <p:guide orient="horz" pos="2160"/>
        <p:guide pos="2880"/>
      </p:guideLst>
    </p:cSldViewPr>
  </p:slideViewPr>
  <p:notesTextViewPr>
    <p:cViewPr>
      <p:scale>
        <a:sx n="100" d="100"/>
        <a:sy n="100" d="100"/>
      </p:scale>
      <p:origin x="0" y="0"/>
    </p:cViewPr>
  </p:notesTextViewPr>
  <p:sorterViewPr>
    <p:cViewPr varScale="1">
      <p:scale>
        <a:sx n="1" d="1"/>
        <a:sy n="1" d="1"/>
      </p:scale>
      <p:origin x="0" y="-990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theme" Target="theme/theme1.xml"/><Relationship Id="rId50" Type="http://schemas.microsoft.com/office/2015/10/relationships/revisionInfo" Target="revisionInfo.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microsoft.com/office/2016/11/relationships/changesInfo" Target="changesInfos/changesInfo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handoutMaster" Target="handoutMasters/handout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notesMaster" Target="notesMasters/notesMaster1.xml"/><Relationship Id="rId48" Type="http://schemas.openxmlformats.org/officeDocument/2006/relationships/tableStyles" Target="tableStyles.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viewProps" Target="viewProps.xml"/><Relationship Id="rId20" Type="http://schemas.openxmlformats.org/officeDocument/2006/relationships/slide" Target="slides/slide17.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imon" userId="acfce3dd-66c2-4b6d-8e85-a3a71175ae38" providerId="ADAL" clId="{48C5F1DE-42C6-4712-A459-D4402F9DF534}"/>
    <pc:docChg chg="custSel modSld">
      <pc:chgData name="Simon" userId="acfce3dd-66c2-4b6d-8e85-a3a71175ae38" providerId="ADAL" clId="{48C5F1DE-42C6-4712-A459-D4402F9DF534}" dt="2021-03-02T07:06:22.098" v="4" actId="478"/>
      <pc:docMkLst>
        <pc:docMk/>
      </pc:docMkLst>
      <pc:sldChg chg="delSp mod">
        <pc:chgData name="Simon" userId="acfce3dd-66c2-4b6d-8e85-a3a71175ae38" providerId="ADAL" clId="{48C5F1DE-42C6-4712-A459-D4402F9DF534}" dt="2021-03-02T07:06:22.098" v="4" actId="478"/>
        <pc:sldMkLst>
          <pc:docMk/>
          <pc:sldMk cId="0" sldId="340"/>
        </pc:sldMkLst>
        <pc:spChg chg="del">
          <ac:chgData name="Simon" userId="acfce3dd-66c2-4b6d-8e85-a3a71175ae38" providerId="ADAL" clId="{48C5F1DE-42C6-4712-A459-D4402F9DF534}" dt="2021-03-02T07:06:22.098" v="4" actId="478"/>
          <ac:spMkLst>
            <pc:docMk/>
            <pc:sldMk cId="0" sldId="340"/>
            <ac:spMk id="196611" creationId="{00000000-0000-0000-0000-000000000000}"/>
          </ac:spMkLst>
        </pc:spChg>
        <pc:spChg chg="del">
          <ac:chgData name="Simon" userId="acfce3dd-66c2-4b6d-8e85-a3a71175ae38" providerId="ADAL" clId="{48C5F1DE-42C6-4712-A459-D4402F9DF534}" dt="2021-03-02T07:06:20.226" v="2" actId="478"/>
          <ac:spMkLst>
            <pc:docMk/>
            <pc:sldMk cId="0" sldId="340"/>
            <ac:spMk id="196612" creationId="{00000000-0000-0000-0000-000000000000}"/>
          </ac:spMkLst>
        </pc:spChg>
        <pc:spChg chg="del">
          <ac:chgData name="Simon" userId="acfce3dd-66c2-4b6d-8e85-a3a71175ae38" providerId="ADAL" clId="{48C5F1DE-42C6-4712-A459-D4402F9DF534}" dt="2021-03-02T07:06:19.207" v="1" actId="478"/>
          <ac:spMkLst>
            <pc:docMk/>
            <pc:sldMk cId="0" sldId="340"/>
            <ac:spMk id="196613" creationId="{00000000-0000-0000-0000-000000000000}"/>
          </ac:spMkLst>
        </pc:spChg>
        <pc:spChg chg="del">
          <ac:chgData name="Simon" userId="acfce3dd-66c2-4b6d-8e85-a3a71175ae38" providerId="ADAL" clId="{48C5F1DE-42C6-4712-A459-D4402F9DF534}" dt="2021-03-02T07:06:17.717" v="0" actId="478"/>
          <ac:spMkLst>
            <pc:docMk/>
            <pc:sldMk cId="0" sldId="340"/>
            <ac:spMk id="196614" creationId="{00000000-0000-0000-0000-000000000000}"/>
          </ac:spMkLst>
        </pc:spChg>
        <pc:spChg chg="del">
          <ac:chgData name="Simon" userId="acfce3dd-66c2-4b6d-8e85-a3a71175ae38" providerId="ADAL" clId="{48C5F1DE-42C6-4712-A459-D4402F9DF534}" dt="2021-03-02T07:06:21.159" v="3" actId="478"/>
          <ac:spMkLst>
            <pc:docMk/>
            <pc:sldMk cId="0" sldId="340"/>
            <ac:spMk id="196615" creationId="{00000000-0000-0000-0000-000000000000}"/>
          </ac:spMkLst>
        </pc:spChg>
      </pc:sldChg>
    </pc:docChg>
  </pc:docChgLst>
  <pc:docChgLst>
    <pc:chgData name="Simon Williams (IMH)" userId="acfce3dd-66c2-4b6d-8e85-a3a71175ae38" providerId="ADAL" clId="{8E3BEFEE-967B-43D1-A8B1-3554E5F3B313}"/>
    <pc:docChg chg="undo custSel addSld delSld modSld sldOrd">
      <pc:chgData name="Simon Williams (IMH)" userId="acfce3dd-66c2-4b6d-8e85-a3a71175ae38" providerId="ADAL" clId="{8E3BEFEE-967B-43D1-A8B1-3554E5F3B313}" dt="2023-03-22T15:15:30.720" v="936" actId="1582"/>
      <pc:docMkLst>
        <pc:docMk/>
      </pc:docMkLst>
      <pc:sldChg chg="addSp delSp modSp add mod">
        <pc:chgData name="Simon Williams (IMH)" userId="acfce3dd-66c2-4b6d-8e85-a3a71175ae38" providerId="ADAL" clId="{8E3BEFEE-967B-43D1-A8B1-3554E5F3B313}" dt="2023-03-22T15:06:54.648" v="902" actId="14100"/>
        <pc:sldMkLst>
          <pc:docMk/>
          <pc:sldMk cId="0" sldId="256"/>
        </pc:sldMkLst>
        <pc:spChg chg="add del mod">
          <ac:chgData name="Simon Williams (IMH)" userId="acfce3dd-66c2-4b6d-8e85-a3a71175ae38" providerId="ADAL" clId="{8E3BEFEE-967B-43D1-A8B1-3554E5F3B313}" dt="2023-03-22T15:05:22.160" v="886" actId="478"/>
          <ac:spMkLst>
            <pc:docMk/>
            <pc:sldMk cId="0" sldId="256"/>
            <ac:spMk id="3" creationId="{53F3B339-2E59-EF20-6602-3C7C0B884765}"/>
          </ac:spMkLst>
        </pc:spChg>
        <pc:spChg chg="mod">
          <ac:chgData name="Simon Williams (IMH)" userId="acfce3dd-66c2-4b6d-8e85-a3a71175ae38" providerId="ADAL" clId="{8E3BEFEE-967B-43D1-A8B1-3554E5F3B313}" dt="2023-03-22T15:06:38.361" v="896" actId="1076"/>
          <ac:spMkLst>
            <pc:docMk/>
            <pc:sldMk cId="0" sldId="256"/>
            <ac:spMk id="39" creationId="{00000000-0000-0000-0000-000000000000}"/>
          </ac:spMkLst>
        </pc:spChg>
        <pc:picChg chg="add mod">
          <ac:chgData name="Simon Williams (IMH)" userId="acfce3dd-66c2-4b6d-8e85-a3a71175ae38" providerId="ADAL" clId="{8E3BEFEE-967B-43D1-A8B1-3554E5F3B313}" dt="2023-03-22T15:06:54.648" v="902" actId="14100"/>
          <ac:picMkLst>
            <pc:docMk/>
            <pc:sldMk cId="0" sldId="256"/>
            <ac:picMk id="5" creationId="{ACA1296A-325F-6E26-9460-D7C0C4E30B21}"/>
          </ac:picMkLst>
        </pc:picChg>
        <pc:picChg chg="mod">
          <ac:chgData name="Simon Williams (IMH)" userId="acfce3dd-66c2-4b6d-8e85-a3a71175ae38" providerId="ADAL" clId="{8E3BEFEE-967B-43D1-A8B1-3554E5F3B313}" dt="2023-03-22T15:06:47.991" v="900" actId="14100"/>
          <ac:picMkLst>
            <pc:docMk/>
            <pc:sldMk cId="0" sldId="256"/>
            <ac:picMk id="40" creationId="{00000000-0000-0000-0000-000000000000}"/>
          </ac:picMkLst>
        </pc:picChg>
      </pc:sldChg>
      <pc:sldChg chg="add">
        <pc:chgData name="Simon Williams (IMH)" userId="acfce3dd-66c2-4b6d-8e85-a3a71175ae38" providerId="ADAL" clId="{8E3BEFEE-967B-43D1-A8B1-3554E5F3B313}" dt="2023-03-22T13:54:13.864" v="443"/>
        <pc:sldMkLst>
          <pc:docMk/>
          <pc:sldMk cId="3279333882" sldId="261"/>
        </pc:sldMkLst>
      </pc:sldChg>
      <pc:sldChg chg="addSp delSp modSp mod setBg">
        <pc:chgData name="Simon Williams (IMH)" userId="acfce3dd-66c2-4b6d-8e85-a3a71175ae38" providerId="ADAL" clId="{8E3BEFEE-967B-43D1-A8B1-3554E5F3B313}" dt="2023-03-22T13:32:24.273" v="185"/>
        <pc:sldMkLst>
          <pc:docMk/>
          <pc:sldMk cId="0" sldId="262"/>
        </pc:sldMkLst>
        <pc:spChg chg="mod">
          <ac:chgData name="Simon Williams (IMH)" userId="acfce3dd-66c2-4b6d-8e85-a3a71175ae38" providerId="ADAL" clId="{8E3BEFEE-967B-43D1-A8B1-3554E5F3B313}" dt="2023-03-22T13:32:24.273" v="185"/>
          <ac:spMkLst>
            <pc:docMk/>
            <pc:sldMk cId="0" sldId="262"/>
            <ac:spMk id="2" creationId="{00000000-0000-0000-0000-000000000000}"/>
          </ac:spMkLst>
        </pc:spChg>
        <pc:spChg chg="del">
          <ac:chgData name="Simon Williams (IMH)" userId="acfce3dd-66c2-4b6d-8e85-a3a71175ae38" providerId="ADAL" clId="{8E3BEFEE-967B-43D1-A8B1-3554E5F3B313}" dt="2023-03-22T13:30:34.941" v="101" actId="478"/>
          <ac:spMkLst>
            <pc:docMk/>
            <pc:sldMk cId="0" sldId="262"/>
            <ac:spMk id="3" creationId="{00000000-0000-0000-0000-000000000000}"/>
          </ac:spMkLst>
        </pc:spChg>
        <pc:spChg chg="add del mod">
          <ac:chgData name="Simon Williams (IMH)" userId="acfce3dd-66c2-4b6d-8e85-a3a71175ae38" providerId="ADAL" clId="{8E3BEFEE-967B-43D1-A8B1-3554E5F3B313}" dt="2023-03-22T13:30:37.443" v="102" actId="478"/>
          <ac:spMkLst>
            <pc:docMk/>
            <pc:sldMk cId="0" sldId="262"/>
            <ac:spMk id="5" creationId="{55CADCE7-8E4A-ECBC-A9A3-68EEC4A3774B}"/>
          </ac:spMkLst>
        </pc:spChg>
        <pc:spChg chg="add del">
          <ac:chgData name="Simon Williams (IMH)" userId="acfce3dd-66c2-4b6d-8e85-a3a71175ae38" providerId="ADAL" clId="{8E3BEFEE-967B-43D1-A8B1-3554E5F3B313}" dt="2023-03-22T13:31:26.536" v="107" actId="26606"/>
          <ac:spMkLst>
            <pc:docMk/>
            <pc:sldMk cId="0" sldId="262"/>
            <ac:spMk id="8" creationId="{C8320351-9FA2-4A26-885B-BB8F3E4902D2}"/>
          </ac:spMkLst>
        </pc:spChg>
        <pc:spChg chg="add del">
          <ac:chgData name="Simon Williams (IMH)" userId="acfce3dd-66c2-4b6d-8e85-a3a71175ae38" providerId="ADAL" clId="{8E3BEFEE-967B-43D1-A8B1-3554E5F3B313}" dt="2023-03-22T13:31:26.536" v="107" actId="26606"/>
          <ac:spMkLst>
            <pc:docMk/>
            <pc:sldMk cId="0" sldId="262"/>
            <ac:spMk id="10" creationId="{68CD2EFB-78C2-4C6E-A6B9-4ED12FAD5B99}"/>
          </ac:spMkLst>
        </pc:spChg>
        <pc:spChg chg="add del">
          <ac:chgData name="Simon Williams (IMH)" userId="acfce3dd-66c2-4b6d-8e85-a3a71175ae38" providerId="ADAL" clId="{8E3BEFEE-967B-43D1-A8B1-3554E5F3B313}" dt="2023-03-22T13:32:12.870" v="181" actId="26606"/>
          <ac:spMkLst>
            <pc:docMk/>
            <pc:sldMk cId="0" sldId="262"/>
            <ac:spMk id="12" creationId="{9B7AD9F6-8CE7-4299-8FC6-328F4DCD3FF9}"/>
          </ac:spMkLst>
        </pc:spChg>
        <pc:spChg chg="add del">
          <ac:chgData name="Simon Williams (IMH)" userId="acfce3dd-66c2-4b6d-8e85-a3a71175ae38" providerId="ADAL" clId="{8E3BEFEE-967B-43D1-A8B1-3554E5F3B313}" dt="2023-03-22T13:32:12.870" v="181" actId="26606"/>
          <ac:spMkLst>
            <pc:docMk/>
            <pc:sldMk cId="0" sldId="262"/>
            <ac:spMk id="14" creationId="{F49775AF-8896-43EE-92C6-83497D6DC56F}"/>
          </ac:spMkLst>
        </pc:spChg>
        <pc:spChg chg="add">
          <ac:chgData name="Simon Williams (IMH)" userId="acfce3dd-66c2-4b6d-8e85-a3a71175ae38" providerId="ADAL" clId="{8E3BEFEE-967B-43D1-A8B1-3554E5F3B313}" dt="2023-03-22T13:32:12.870" v="181" actId="26606"/>
          <ac:spMkLst>
            <pc:docMk/>
            <pc:sldMk cId="0" sldId="262"/>
            <ac:spMk id="19" creationId="{9B7AD9F6-8CE7-4299-8FC6-328F4DCD3FF9}"/>
          </ac:spMkLst>
        </pc:spChg>
        <pc:spChg chg="add">
          <ac:chgData name="Simon Williams (IMH)" userId="acfce3dd-66c2-4b6d-8e85-a3a71175ae38" providerId="ADAL" clId="{8E3BEFEE-967B-43D1-A8B1-3554E5F3B313}" dt="2023-03-22T13:32:12.870" v="181" actId="26606"/>
          <ac:spMkLst>
            <pc:docMk/>
            <pc:sldMk cId="0" sldId="262"/>
            <ac:spMk id="21" creationId="{F49775AF-8896-43EE-92C6-83497D6DC56F}"/>
          </ac:spMkLst>
        </pc:spChg>
        <pc:picChg chg="add del">
          <ac:chgData name="Simon Williams (IMH)" userId="acfce3dd-66c2-4b6d-8e85-a3a71175ae38" providerId="ADAL" clId="{8E3BEFEE-967B-43D1-A8B1-3554E5F3B313}" dt="2023-03-22T13:31:26.536" v="107" actId="26606"/>
          <ac:picMkLst>
            <pc:docMk/>
            <pc:sldMk cId="0" sldId="262"/>
            <ac:picMk id="4" creationId="{381D6228-B7D0-81F9-A62E-32399CBDF6C6}"/>
          </ac:picMkLst>
        </pc:picChg>
        <pc:picChg chg="add mod">
          <ac:chgData name="Simon Williams (IMH)" userId="acfce3dd-66c2-4b6d-8e85-a3a71175ae38" providerId="ADAL" clId="{8E3BEFEE-967B-43D1-A8B1-3554E5F3B313}" dt="2023-03-22T13:32:12.870" v="181" actId="26606"/>
          <ac:picMkLst>
            <pc:docMk/>
            <pc:sldMk cId="0" sldId="262"/>
            <ac:picMk id="13" creationId="{E745A755-9CDB-98B6-0AEA-BA53F3107216}"/>
          </ac:picMkLst>
        </pc:picChg>
      </pc:sldChg>
      <pc:sldChg chg="del">
        <pc:chgData name="Simon Williams (IMH)" userId="acfce3dd-66c2-4b6d-8e85-a3a71175ae38" providerId="ADAL" clId="{8E3BEFEE-967B-43D1-A8B1-3554E5F3B313}" dt="2023-03-22T13:35:12.644" v="341" actId="2696"/>
        <pc:sldMkLst>
          <pc:docMk/>
          <pc:sldMk cId="0" sldId="263"/>
        </pc:sldMkLst>
      </pc:sldChg>
      <pc:sldChg chg="add">
        <pc:chgData name="Simon Williams (IMH)" userId="acfce3dd-66c2-4b6d-8e85-a3a71175ae38" providerId="ADAL" clId="{8E3BEFEE-967B-43D1-A8B1-3554E5F3B313}" dt="2023-03-22T13:54:13.864" v="443"/>
        <pc:sldMkLst>
          <pc:docMk/>
          <pc:sldMk cId="2492479306" sldId="263"/>
        </pc:sldMkLst>
      </pc:sldChg>
      <pc:sldChg chg="ord">
        <pc:chgData name="Simon Williams (IMH)" userId="acfce3dd-66c2-4b6d-8e85-a3a71175ae38" providerId="ADAL" clId="{8E3BEFEE-967B-43D1-A8B1-3554E5F3B313}" dt="2023-03-22T13:54:21.287" v="445"/>
        <pc:sldMkLst>
          <pc:docMk/>
          <pc:sldMk cId="0" sldId="282"/>
        </pc:sldMkLst>
      </pc:sldChg>
      <pc:sldChg chg="modSp mod">
        <pc:chgData name="Simon Williams (IMH)" userId="acfce3dd-66c2-4b6d-8e85-a3a71175ae38" providerId="ADAL" clId="{8E3BEFEE-967B-43D1-A8B1-3554E5F3B313}" dt="2023-03-22T13:40:14.789" v="390"/>
        <pc:sldMkLst>
          <pc:docMk/>
          <pc:sldMk cId="0" sldId="305"/>
        </pc:sldMkLst>
        <pc:spChg chg="mod">
          <ac:chgData name="Simon Williams (IMH)" userId="acfce3dd-66c2-4b6d-8e85-a3a71175ae38" providerId="ADAL" clId="{8E3BEFEE-967B-43D1-A8B1-3554E5F3B313}" dt="2023-03-22T13:40:14.789" v="390"/>
          <ac:spMkLst>
            <pc:docMk/>
            <pc:sldMk cId="0" sldId="305"/>
            <ac:spMk id="2" creationId="{00000000-0000-0000-0000-000000000000}"/>
          </ac:spMkLst>
        </pc:spChg>
      </pc:sldChg>
      <pc:sldChg chg="modSp mod">
        <pc:chgData name="Simon Williams (IMH)" userId="acfce3dd-66c2-4b6d-8e85-a3a71175ae38" providerId="ADAL" clId="{8E3BEFEE-967B-43D1-A8B1-3554E5F3B313}" dt="2023-03-22T13:46:07.020" v="410"/>
        <pc:sldMkLst>
          <pc:docMk/>
          <pc:sldMk cId="0" sldId="306"/>
        </pc:sldMkLst>
        <pc:spChg chg="mod">
          <ac:chgData name="Simon Williams (IMH)" userId="acfce3dd-66c2-4b6d-8e85-a3a71175ae38" providerId="ADAL" clId="{8E3BEFEE-967B-43D1-A8B1-3554E5F3B313}" dt="2023-03-22T13:46:07.020" v="410"/>
          <ac:spMkLst>
            <pc:docMk/>
            <pc:sldMk cId="0" sldId="306"/>
            <ac:spMk id="2" creationId="{00000000-0000-0000-0000-000000000000}"/>
          </ac:spMkLst>
        </pc:spChg>
      </pc:sldChg>
      <pc:sldChg chg="modSp mod ord">
        <pc:chgData name="Simon Williams (IMH)" userId="acfce3dd-66c2-4b6d-8e85-a3a71175ae38" providerId="ADAL" clId="{8E3BEFEE-967B-43D1-A8B1-3554E5F3B313}" dt="2023-03-22T13:46:11.979" v="412"/>
        <pc:sldMkLst>
          <pc:docMk/>
          <pc:sldMk cId="0" sldId="307"/>
        </pc:sldMkLst>
        <pc:spChg chg="mod">
          <ac:chgData name="Simon Williams (IMH)" userId="acfce3dd-66c2-4b6d-8e85-a3a71175ae38" providerId="ADAL" clId="{8E3BEFEE-967B-43D1-A8B1-3554E5F3B313}" dt="2023-03-22T13:46:11.979" v="412"/>
          <ac:spMkLst>
            <pc:docMk/>
            <pc:sldMk cId="0" sldId="307"/>
            <ac:spMk id="2" creationId="{00000000-0000-0000-0000-000000000000}"/>
          </ac:spMkLst>
        </pc:spChg>
      </pc:sldChg>
      <pc:sldChg chg="modSp mod ord">
        <pc:chgData name="Simon Williams (IMH)" userId="acfce3dd-66c2-4b6d-8e85-a3a71175ae38" providerId="ADAL" clId="{8E3BEFEE-967B-43D1-A8B1-3554E5F3B313}" dt="2023-03-22T13:51:56.283" v="442"/>
        <pc:sldMkLst>
          <pc:docMk/>
          <pc:sldMk cId="0" sldId="308"/>
        </pc:sldMkLst>
        <pc:spChg chg="mod">
          <ac:chgData name="Simon Williams (IMH)" userId="acfce3dd-66c2-4b6d-8e85-a3a71175ae38" providerId="ADAL" clId="{8E3BEFEE-967B-43D1-A8B1-3554E5F3B313}" dt="2023-03-22T13:51:56.283" v="442"/>
          <ac:spMkLst>
            <pc:docMk/>
            <pc:sldMk cId="0" sldId="308"/>
            <ac:spMk id="2" creationId="{00000000-0000-0000-0000-000000000000}"/>
          </ac:spMkLst>
        </pc:spChg>
      </pc:sldChg>
      <pc:sldChg chg="del ord">
        <pc:chgData name="Simon Williams (IMH)" userId="acfce3dd-66c2-4b6d-8e85-a3a71175ae38" providerId="ADAL" clId="{8E3BEFEE-967B-43D1-A8B1-3554E5F3B313}" dt="2023-03-22T13:54:39.239" v="446" actId="47"/>
        <pc:sldMkLst>
          <pc:docMk/>
          <pc:sldMk cId="0" sldId="310"/>
        </pc:sldMkLst>
      </pc:sldChg>
      <pc:sldChg chg="del ord">
        <pc:chgData name="Simon Williams (IMH)" userId="acfce3dd-66c2-4b6d-8e85-a3a71175ae38" providerId="ADAL" clId="{8E3BEFEE-967B-43D1-A8B1-3554E5F3B313}" dt="2023-03-22T15:12:14.954" v="915" actId="47"/>
        <pc:sldMkLst>
          <pc:docMk/>
          <pc:sldMk cId="0" sldId="311"/>
        </pc:sldMkLst>
      </pc:sldChg>
      <pc:sldChg chg="modSp mod">
        <pc:chgData name="Simon Williams (IMH)" userId="acfce3dd-66c2-4b6d-8e85-a3a71175ae38" providerId="ADAL" clId="{8E3BEFEE-967B-43D1-A8B1-3554E5F3B313}" dt="2023-03-22T14:09:42.799" v="869" actId="20577"/>
        <pc:sldMkLst>
          <pc:docMk/>
          <pc:sldMk cId="0" sldId="312"/>
        </pc:sldMkLst>
        <pc:spChg chg="mod">
          <ac:chgData name="Simon Williams (IMH)" userId="acfce3dd-66c2-4b6d-8e85-a3a71175ae38" providerId="ADAL" clId="{8E3BEFEE-967B-43D1-A8B1-3554E5F3B313}" dt="2023-03-22T13:47:52.419" v="414"/>
          <ac:spMkLst>
            <pc:docMk/>
            <pc:sldMk cId="0" sldId="312"/>
            <ac:spMk id="2" creationId="{00000000-0000-0000-0000-000000000000}"/>
          </ac:spMkLst>
        </pc:spChg>
        <pc:spChg chg="mod">
          <ac:chgData name="Simon Williams (IMH)" userId="acfce3dd-66c2-4b6d-8e85-a3a71175ae38" providerId="ADAL" clId="{8E3BEFEE-967B-43D1-A8B1-3554E5F3B313}" dt="2023-03-22T14:09:42.799" v="869" actId="20577"/>
          <ac:spMkLst>
            <pc:docMk/>
            <pc:sldMk cId="0" sldId="312"/>
            <ac:spMk id="3" creationId="{00000000-0000-0000-0000-000000000000}"/>
          </ac:spMkLst>
        </pc:spChg>
      </pc:sldChg>
      <pc:sldChg chg="del">
        <pc:chgData name="Simon Williams (IMH)" userId="acfce3dd-66c2-4b6d-8e85-a3a71175ae38" providerId="ADAL" clId="{8E3BEFEE-967B-43D1-A8B1-3554E5F3B313}" dt="2023-03-22T13:39:47.626" v="387" actId="47"/>
        <pc:sldMkLst>
          <pc:docMk/>
          <pc:sldMk cId="0" sldId="313"/>
        </pc:sldMkLst>
      </pc:sldChg>
      <pc:sldChg chg="del">
        <pc:chgData name="Simon Williams (IMH)" userId="acfce3dd-66c2-4b6d-8e85-a3a71175ae38" providerId="ADAL" clId="{8E3BEFEE-967B-43D1-A8B1-3554E5F3B313}" dt="2023-03-22T13:49:21.216" v="424" actId="47"/>
        <pc:sldMkLst>
          <pc:docMk/>
          <pc:sldMk cId="0" sldId="315"/>
        </pc:sldMkLst>
      </pc:sldChg>
      <pc:sldChg chg="modSp mod ord">
        <pc:chgData name="Simon Williams (IMH)" userId="acfce3dd-66c2-4b6d-8e85-a3a71175ae38" providerId="ADAL" clId="{8E3BEFEE-967B-43D1-A8B1-3554E5F3B313}" dt="2023-03-22T13:50:35.958" v="432"/>
        <pc:sldMkLst>
          <pc:docMk/>
          <pc:sldMk cId="0" sldId="316"/>
        </pc:sldMkLst>
        <pc:spChg chg="mod">
          <ac:chgData name="Simon Williams (IMH)" userId="acfce3dd-66c2-4b6d-8e85-a3a71175ae38" providerId="ADAL" clId="{8E3BEFEE-967B-43D1-A8B1-3554E5F3B313}" dt="2023-03-22T13:50:35.958" v="432"/>
          <ac:spMkLst>
            <pc:docMk/>
            <pc:sldMk cId="0" sldId="316"/>
            <ac:spMk id="139266" creationId="{00000000-0000-0000-0000-000000000000}"/>
          </ac:spMkLst>
        </pc:spChg>
      </pc:sldChg>
      <pc:sldChg chg="modSp mod ord">
        <pc:chgData name="Simon Williams (IMH)" userId="acfce3dd-66c2-4b6d-8e85-a3a71175ae38" providerId="ADAL" clId="{8E3BEFEE-967B-43D1-A8B1-3554E5F3B313}" dt="2023-03-22T13:50:45.035" v="434"/>
        <pc:sldMkLst>
          <pc:docMk/>
          <pc:sldMk cId="0" sldId="317"/>
        </pc:sldMkLst>
        <pc:spChg chg="mod">
          <ac:chgData name="Simon Williams (IMH)" userId="acfce3dd-66c2-4b6d-8e85-a3a71175ae38" providerId="ADAL" clId="{8E3BEFEE-967B-43D1-A8B1-3554E5F3B313}" dt="2023-03-22T13:50:45.035" v="434"/>
          <ac:spMkLst>
            <pc:docMk/>
            <pc:sldMk cId="0" sldId="317"/>
            <ac:spMk id="141314" creationId="{00000000-0000-0000-0000-000000000000}"/>
          </ac:spMkLst>
        </pc:spChg>
      </pc:sldChg>
      <pc:sldChg chg="ord">
        <pc:chgData name="Simon Williams (IMH)" userId="acfce3dd-66c2-4b6d-8e85-a3a71175ae38" providerId="ADAL" clId="{8E3BEFEE-967B-43D1-A8B1-3554E5F3B313}" dt="2023-03-22T14:56:41.537" v="871"/>
        <pc:sldMkLst>
          <pc:docMk/>
          <pc:sldMk cId="0" sldId="319"/>
        </pc:sldMkLst>
      </pc:sldChg>
      <pc:sldChg chg="del ord">
        <pc:chgData name="Simon Williams (IMH)" userId="acfce3dd-66c2-4b6d-8e85-a3a71175ae38" providerId="ADAL" clId="{8E3BEFEE-967B-43D1-A8B1-3554E5F3B313}" dt="2023-03-22T15:12:13.172" v="914" actId="47"/>
        <pc:sldMkLst>
          <pc:docMk/>
          <pc:sldMk cId="0" sldId="323"/>
        </pc:sldMkLst>
      </pc:sldChg>
      <pc:sldChg chg="modSp mod">
        <pc:chgData name="Simon Williams (IMH)" userId="acfce3dd-66c2-4b6d-8e85-a3a71175ae38" providerId="ADAL" clId="{8E3BEFEE-967B-43D1-A8B1-3554E5F3B313}" dt="2023-03-22T13:37:15.933" v="351"/>
        <pc:sldMkLst>
          <pc:docMk/>
          <pc:sldMk cId="0" sldId="325"/>
        </pc:sldMkLst>
        <pc:spChg chg="mod">
          <ac:chgData name="Simon Williams (IMH)" userId="acfce3dd-66c2-4b6d-8e85-a3a71175ae38" providerId="ADAL" clId="{8E3BEFEE-967B-43D1-A8B1-3554E5F3B313}" dt="2023-03-22T13:37:15.933" v="351"/>
          <ac:spMkLst>
            <pc:docMk/>
            <pc:sldMk cId="0" sldId="325"/>
            <ac:spMk id="4098" creationId="{00000000-0000-0000-0000-000000000000}"/>
          </ac:spMkLst>
        </pc:spChg>
      </pc:sldChg>
      <pc:sldChg chg="delSp mod">
        <pc:chgData name="Simon Williams (IMH)" userId="acfce3dd-66c2-4b6d-8e85-a3a71175ae38" providerId="ADAL" clId="{8E3BEFEE-967B-43D1-A8B1-3554E5F3B313}" dt="2023-03-22T13:37:25.537" v="352" actId="478"/>
        <pc:sldMkLst>
          <pc:docMk/>
          <pc:sldMk cId="0" sldId="326"/>
        </pc:sldMkLst>
        <pc:spChg chg="del">
          <ac:chgData name="Simon Williams (IMH)" userId="acfce3dd-66c2-4b6d-8e85-a3a71175ae38" providerId="ADAL" clId="{8E3BEFEE-967B-43D1-A8B1-3554E5F3B313}" dt="2023-03-22T13:37:25.537" v="352" actId="478"/>
          <ac:spMkLst>
            <pc:docMk/>
            <pc:sldMk cId="0" sldId="326"/>
            <ac:spMk id="10" creationId="{00000000-0000-0000-0000-000000000000}"/>
          </ac:spMkLst>
        </pc:spChg>
      </pc:sldChg>
      <pc:sldChg chg="modSp mod">
        <pc:chgData name="Simon Williams (IMH)" userId="acfce3dd-66c2-4b6d-8e85-a3a71175ae38" providerId="ADAL" clId="{8E3BEFEE-967B-43D1-A8B1-3554E5F3B313}" dt="2023-03-22T13:36:34.396" v="349"/>
        <pc:sldMkLst>
          <pc:docMk/>
          <pc:sldMk cId="0" sldId="327"/>
        </pc:sldMkLst>
        <pc:spChg chg="mod">
          <ac:chgData name="Simon Williams (IMH)" userId="acfce3dd-66c2-4b6d-8e85-a3a71175ae38" providerId="ADAL" clId="{8E3BEFEE-967B-43D1-A8B1-3554E5F3B313}" dt="2023-03-22T13:36:34.396" v="349"/>
          <ac:spMkLst>
            <pc:docMk/>
            <pc:sldMk cId="0" sldId="327"/>
            <ac:spMk id="2" creationId="{00000000-0000-0000-0000-000000000000}"/>
          </ac:spMkLst>
        </pc:spChg>
        <pc:spChg chg="mod">
          <ac:chgData name="Simon Williams (IMH)" userId="acfce3dd-66c2-4b6d-8e85-a3a71175ae38" providerId="ADAL" clId="{8E3BEFEE-967B-43D1-A8B1-3554E5F3B313}" dt="2023-03-22T13:36:28.473" v="347" actId="1076"/>
          <ac:spMkLst>
            <pc:docMk/>
            <pc:sldMk cId="0" sldId="327"/>
            <ac:spMk id="3" creationId="{00000000-0000-0000-0000-000000000000}"/>
          </ac:spMkLst>
        </pc:spChg>
      </pc:sldChg>
      <pc:sldChg chg="modSp mod">
        <pc:chgData name="Simon Williams (IMH)" userId="acfce3dd-66c2-4b6d-8e85-a3a71175ae38" providerId="ADAL" clId="{8E3BEFEE-967B-43D1-A8B1-3554E5F3B313}" dt="2023-03-22T13:37:48.283" v="359" actId="403"/>
        <pc:sldMkLst>
          <pc:docMk/>
          <pc:sldMk cId="0" sldId="328"/>
        </pc:sldMkLst>
        <pc:spChg chg="mod">
          <ac:chgData name="Simon Williams (IMH)" userId="acfce3dd-66c2-4b6d-8e85-a3a71175ae38" providerId="ADAL" clId="{8E3BEFEE-967B-43D1-A8B1-3554E5F3B313}" dt="2023-03-22T13:37:48.283" v="359" actId="403"/>
          <ac:spMkLst>
            <pc:docMk/>
            <pc:sldMk cId="0" sldId="328"/>
            <ac:spMk id="5122" creationId="{00000000-0000-0000-0000-000000000000}"/>
          </ac:spMkLst>
        </pc:spChg>
      </pc:sldChg>
      <pc:sldChg chg="modSp mod">
        <pc:chgData name="Simon Williams (IMH)" userId="acfce3dd-66c2-4b6d-8e85-a3a71175ae38" providerId="ADAL" clId="{8E3BEFEE-967B-43D1-A8B1-3554E5F3B313}" dt="2023-03-22T13:38:03.708" v="366"/>
        <pc:sldMkLst>
          <pc:docMk/>
          <pc:sldMk cId="0" sldId="329"/>
        </pc:sldMkLst>
        <pc:spChg chg="mod">
          <ac:chgData name="Simon Williams (IMH)" userId="acfce3dd-66c2-4b6d-8e85-a3a71175ae38" providerId="ADAL" clId="{8E3BEFEE-967B-43D1-A8B1-3554E5F3B313}" dt="2023-03-22T13:38:03.708" v="366"/>
          <ac:spMkLst>
            <pc:docMk/>
            <pc:sldMk cId="0" sldId="329"/>
            <ac:spMk id="6146" creationId="{00000000-0000-0000-0000-000000000000}"/>
          </ac:spMkLst>
        </pc:spChg>
      </pc:sldChg>
      <pc:sldChg chg="modSp mod">
        <pc:chgData name="Simon Williams (IMH)" userId="acfce3dd-66c2-4b6d-8e85-a3a71175ae38" providerId="ADAL" clId="{8E3BEFEE-967B-43D1-A8B1-3554E5F3B313}" dt="2023-03-22T13:38:17.676" v="373" actId="403"/>
        <pc:sldMkLst>
          <pc:docMk/>
          <pc:sldMk cId="0" sldId="330"/>
        </pc:sldMkLst>
        <pc:spChg chg="mod">
          <ac:chgData name="Simon Williams (IMH)" userId="acfce3dd-66c2-4b6d-8e85-a3a71175ae38" providerId="ADAL" clId="{8E3BEFEE-967B-43D1-A8B1-3554E5F3B313}" dt="2023-03-22T13:38:17.676" v="373" actId="403"/>
          <ac:spMkLst>
            <pc:docMk/>
            <pc:sldMk cId="0" sldId="330"/>
            <ac:spMk id="7170" creationId="{00000000-0000-0000-0000-000000000000}"/>
          </ac:spMkLst>
        </pc:spChg>
      </pc:sldChg>
      <pc:sldChg chg="modSp mod">
        <pc:chgData name="Simon Williams (IMH)" userId="acfce3dd-66c2-4b6d-8e85-a3a71175ae38" providerId="ADAL" clId="{8E3BEFEE-967B-43D1-A8B1-3554E5F3B313}" dt="2023-03-22T13:38:29.267" v="378" actId="403"/>
        <pc:sldMkLst>
          <pc:docMk/>
          <pc:sldMk cId="0" sldId="331"/>
        </pc:sldMkLst>
        <pc:spChg chg="mod">
          <ac:chgData name="Simon Williams (IMH)" userId="acfce3dd-66c2-4b6d-8e85-a3a71175ae38" providerId="ADAL" clId="{8E3BEFEE-967B-43D1-A8B1-3554E5F3B313}" dt="2023-03-22T13:38:29.267" v="378" actId="403"/>
          <ac:spMkLst>
            <pc:docMk/>
            <pc:sldMk cId="0" sldId="331"/>
            <ac:spMk id="8194" creationId="{00000000-0000-0000-0000-000000000000}"/>
          </ac:spMkLst>
        </pc:spChg>
      </pc:sldChg>
      <pc:sldChg chg="modSp">
        <pc:chgData name="Simon Williams (IMH)" userId="acfce3dd-66c2-4b6d-8e85-a3a71175ae38" providerId="ADAL" clId="{8E3BEFEE-967B-43D1-A8B1-3554E5F3B313}" dt="2023-03-22T13:38:52.422" v="379"/>
        <pc:sldMkLst>
          <pc:docMk/>
          <pc:sldMk cId="0" sldId="332"/>
        </pc:sldMkLst>
        <pc:spChg chg="mod">
          <ac:chgData name="Simon Williams (IMH)" userId="acfce3dd-66c2-4b6d-8e85-a3a71175ae38" providerId="ADAL" clId="{8E3BEFEE-967B-43D1-A8B1-3554E5F3B313}" dt="2023-03-22T13:38:52.422" v="379"/>
          <ac:spMkLst>
            <pc:docMk/>
            <pc:sldMk cId="0" sldId="332"/>
            <ac:spMk id="2" creationId="{00000000-0000-0000-0000-000000000000}"/>
          </ac:spMkLst>
        </pc:spChg>
      </pc:sldChg>
      <pc:sldChg chg="modSp">
        <pc:chgData name="Simon Williams (IMH)" userId="acfce3dd-66c2-4b6d-8e85-a3a71175ae38" providerId="ADAL" clId="{8E3BEFEE-967B-43D1-A8B1-3554E5F3B313}" dt="2023-03-22T13:38:59.948" v="380"/>
        <pc:sldMkLst>
          <pc:docMk/>
          <pc:sldMk cId="0" sldId="333"/>
        </pc:sldMkLst>
        <pc:spChg chg="mod">
          <ac:chgData name="Simon Williams (IMH)" userId="acfce3dd-66c2-4b6d-8e85-a3a71175ae38" providerId="ADAL" clId="{8E3BEFEE-967B-43D1-A8B1-3554E5F3B313}" dt="2023-03-22T13:38:59.948" v="380"/>
          <ac:spMkLst>
            <pc:docMk/>
            <pc:sldMk cId="0" sldId="333"/>
            <ac:spMk id="2" creationId="{00000000-0000-0000-0000-000000000000}"/>
          </ac:spMkLst>
        </pc:spChg>
      </pc:sldChg>
      <pc:sldChg chg="modSp mod">
        <pc:chgData name="Simon Williams (IMH)" userId="acfce3dd-66c2-4b6d-8e85-a3a71175ae38" providerId="ADAL" clId="{8E3BEFEE-967B-43D1-A8B1-3554E5F3B313}" dt="2023-03-22T13:39:15.613" v="386" actId="20577"/>
        <pc:sldMkLst>
          <pc:docMk/>
          <pc:sldMk cId="0" sldId="334"/>
        </pc:sldMkLst>
        <pc:spChg chg="mod">
          <ac:chgData name="Simon Williams (IMH)" userId="acfce3dd-66c2-4b6d-8e85-a3a71175ae38" providerId="ADAL" clId="{8E3BEFEE-967B-43D1-A8B1-3554E5F3B313}" dt="2023-03-22T13:39:10.988" v="382"/>
          <ac:spMkLst>
            <pc:docMk/>
            <pc:sldMk cId="0" sldId="334"/>
            <ac:spMk id="459778" creationId="{00000000-0000-0000-0000-000000000000}"/>
          </ac:spMkLst>
        </pc:spChg>
        <pc:spChg chg="mod">
          <ac:chgData name="Simon Williams (IMH)" userId="acfce3dd-66c2-4b6d-8e85-a3a71175ae38" providerId="ADAL" clId="{8E3BEFEE-967B-43D1-A8B1-3554E5F3B313}" dt="2023-03-22T13:39:15.613" v="386" actId="20577"/>
          <ac:spMkLst>
            <pc:docMk/>
            <pc:sldMk cId="0" sldId="334"/>
            <ac:spMk id="459779" creationId="{00000000-0000-0000-0000-000000000000}"/>
          </ac:spMkLst>
        </pc:spChg>
      </pc:sldChg>
      <pc:sldChg chg="modSp mod">
        <pc:chgData name="Simon Williams (IMH)" userId="acfce3dd-66c2-4b6d-8e85-a3a71175ae38" providerId="ADAL" clId="{8E3BEFEE-967B-43D1-A8B1-3554E5F3B313}" dt="2023-03-22T13:47:57.884" v="416"/>
        <pc:sldMkLst>
          <pc:docMk/>
          <pc:sldMk cId="0" sldId="336"/>
        </pc:sldMkLst>
        <pc:spChg chg="mod">
          <ac:chgData name="Simon Williams (IMH)" userId="acfce3dd-66c2-4b6d-8e85-a3a71175ae38" providerId="ADAL" clId="{8E3BEFEE-967B-43D1-A8B1-3554E5F3B313}" dt="2023-03-22T13:47:57.884" v="416"/>
          <ac:spMkLst>
            <pc:docMk/>
            <pc:sldMk cId="0" sldId="336"/>
            <ac:spMk id="2" creationId="{00000000-0000-0000-0000-000000000000}"/>
          </ac:spMkLst>
        </pc:spChg>
      </pc:sldChg>
      <pc:sldChg chg="modSp mod">
        <pc:chgData name="Simon Williams (IMH)" userId="acfce3dd-66c2-4b6d-8e85-a3a71175ae38" providerId="ADAL" clId="{8E3BEFEE-967B-43D1-A8B1-3554E5F3B313}" dt="2023-03-22T13:48:15.316" v="418"/>
        <pc:sldMkLst>
          <pc:docMk/>
          <pc:sldMk cId="0" sldId="337"/>
        </pc:sldMkLst>
        <pc:spChg chg="mod">
          <ac:chgData name="Simon Williams (IMH)" userId="acfce3dd-66c2-4b6d-8e85-a3a71175ae38" providerId="ADAL" clId="{8E3BEFEE-967B-43D1-A8B1-3554E5F3B313}" dt="2023-03-22T13:48:15.316" v="418"/>
          <ac:spMkLst>
            <pc:docMk/>
            <pc:sldMk cId="0" sldId="337"/>
            <ac:spMk id="2" creationId="{00000000-0000-0000-0000-000000000000}"/>
          </ac:spMkLst>
        </pc:spChg>
      </pc:sldChg>
      <pc:sldChg chg="modSp mod">
        <pc:chgData name="Simon Williams (IMH)" userId="acfce3dd-66c2-4b6d-8e85-a3a71175ae38" providerId="ADAL" clId="{8E3BEFEE-967B-43D1-A8B1-3554E5F3B313}" dt="2023-03-22T13:40:20.716" v="392"/>
        <pc:sldMkLst>
          <pc:docMk/>
          <pc:sldMk cId="0" sldId="338"/>
        </pc:sldMkLst>
        <pc:spChg chg="mod">
          <ac:chgData name="Simon Williams (IMH)" userId="acfce3dd-66c2-4b6d-8e85-a3a71175ae38" providerId="ADAL" clId="{8E3BEFEE-967B-43D1-A8B1-3554E5F3B313}" dt="2023-03-22T13:40:20.716" v="392"/>
          <ac:spMkLst>
            <pc:docMk/>
            <pc:sldMk cId="0" sldId="338"/>
            <ac:spMk id="2" creationId="{00000000-0000-0000-0000-000000000000}"/>
          </ac:spMkLst>
        </pc:spChg>
      </pc:sldChg>
      <pc:sldChg chg="del">
        <pc:chgData name="Simon Williams (IMH)" userId="acfce3dd-66c2-4b6d-8e85-a3a71175ae38" providerId="ADAL" clId="{8E3BEFEE-967B-43D1-A8B1-3554E5F3B313}" dt="2023-03-22T13:39:47.626" v="387" actId="47"/>
        <pc:sldMkLst>
          <pc:docMk/>
          <pc:sldMk cId="0" sldId="339"/>
        </pc:sldMkLst>
      </pc:sldChg>
      <pc:sldChg chg="del">
        <pc:chgData name="Simon Williams (IMH)" userId="acfce3dd-66c2-4b6d-8e85-a3a71175ae38" providerId="ADAL" clId="{8E3BEFEE-967B-43D1-A8B1-3554E5F3B313}" dt="2023-03-22T13:39:53.819" v="388" actId="47"/>
        <pc:sldMkLst>
          <pc:docMk/>
          <pc:sldMk cId="0" sldId="340"/>
        </pc:sldMkLst>
      </pc:sldChg>
      <pc:sldChg chg="del">
        <pc:chgData name="Simon Williams (IMH)" userId="acfce3dd-66c2-4b6d-8e85-a3a71175ae38" providerId="ADAL" clId="{8E3BEFEE-967B-43D1-A8B1-3554E5F3B313}" dt="2023-03-22T13:39:53.819" v="388" actId="47"/>
        <pc:sldMkLst>
          <pc:docMk/>
          <pc:sldMk cId="0" sldId="341"/>
        </pc:sldMkLst>
      </pc:sldChg>
      <pc:sldChg chg="modSp mod">
        <pc:chgData name="Simon Williams (IMH)" userId="acfce3dd-66c2-4b6d-8e85-a3a71175ae38" providerId="ADAL" clId="{8E3BEFEE-967B-43D1-A8B1-3554E5F3B313}" dt="2023-03-22T13:40:26.364" v="395"/>
        <pc:sldMkLst>
          <pc:docMk/>
          <pc:sldMk cId="0" sldId="343"/>
        </pc:sldMkLst>
        <pc:spChg chg="mod">
          <ac:chgData name="Simon Williams (IMH)" userId="acfce3dd-66c2-4b6d-8e85-a3a71175ae38" providerId="ADAL" clId="{8E3BEFEE-967B-43D1-A8B1-3554E5F3B313}" dt="2023-03-22T13:40:26.364" v="395"/>
          <ac:spMkLst>
            <pc:docMk/>
            <pc:sldMk cId="0" sldId="343"/>
            <ac:spMk id="2" creationId="{00000000-0000-0000-0000-000000000000}"/>
          </ac:spMkLst>
        </pc:spChg>
      </pc:sldChg>
      <pc:sldChg chg="modSp mod">
        <pc:chgData name="Simon Williams (IMH)" userId="acfce3dd-66c2-4b6d-8e85-a3a71175ae38" providerId="ADAL" clId="{8E3BEFEE-967B-43D1-A8B1-3554E5F3B313}" dt="2023-03-22T13:40:32.483" v="397"/>
        <pc:sldMkLst>
          <pc:docMk/>
          <pc:sldMk cId="0" sldId="344"/>
        </pc:sldMkLst>
        <pc:spChg chg="mod">
          <ac:chgData name="Simon Williams (IMH)" userId="acfce3dd-66c2-4b6d-8e85-a3a71175ae38" providerId="ADAL" clId="{8E3BEFEE-967B-43D1-A8B1-3554E5F3B313}" dt="2023-03-22T13:40:32.483" v="397"/>
          <ac:spMkLst>
            <pc:docMk/>
            <pc:sldMk cId="0" sldId="344"/>
            <ac:spMk id="2" creationId="{00000000-0000-0000-0000-000000000000}"/>
          </ac:spMkLst>
        </pc:spChg>
      </pc:sldChg>
      <pc:sldChg chg="del">
        <pc:chgData name="Simon Williams (IMH)" userId="acfce3dd-66c2-4b6d-8e85-a3a71175ae38" providerId="ADAL" clId="{8E3BEFEE-967B-43D1-A8B1-3554E5F3B313}" dt="2023-03-22T13:40:54.840" v="398" actId="47"/>
        <pc:sldMkLst>
          <pc:docMk/>
          <pc:sldMk cId="0" sldId="345"/>
        </pc:sldMkLst>
      </pc:sldChg>
      <pc:sldChg chg="modSp mod">
        <pc:chgData name="Simon Williams (IMH)" userId="acfce3dd-66c2-4b6d-8e85-a3a71175ae38" providerId="ADAL" clId="{8E3BEFEE-967B-43D1-A8B1-3554E5F3B313}" dt="2023-03-22T13:49:08.290" v="423" actId="14100"/>
        <pc:sldMkLst>
          <pc:docMk/>
          <pc:sldMk cId="0" sldId="346"/>
        </pc:sldMkLst>
        <pc:spChg chg="mod">
          <ac:chgData name="Simon Williams (IMH)" userId="acfce3dd-66c2-4b6d-8e85-a3a71175ae38" providerId="ADAL" clId="{8E3BEFEE-967B-43D1-A8B1-3554E5F3B313}" dt="2023-03-22T13:48:54.067" v="420"/>
          <ac:spMkLst>
            <pc:docMk/>
            <pc:sldMk cId="0" sldId="346"/>
            <ac:spMk id="2" creationId="{00000000-0000-0000-0000-000000000000}"/>
          </ac:spMkLst>
        </pc:spChg>
        <pc:spChg chg="mod">
          <ac:chgData name="Simon Williams (IMH)" userId="acfce3dd-66c2-4b6d-8e85-a3a71175ae38" providerId="ADAL" clId="{8E3BEFEE-967B-43D1-A8B1-3554E5F3B313}" dt="2023-03-22T13:49:08.290" v="423" actId="14100"/>
          <ac:spMkLst>
            <pc:docMk/>
            <pc:sldMk cId="0" sldId="346"/>
            <ac:spMk id="3" creationId="{00000000-0000-0000-0000-000000000000}"/>
          </ac:spMkLst>
        </pc:spChg>
      </pc:sldChg>
      <pc:sldChg chg="modSp mod">
        <pc:chgData name="Simon Williams (IMH)" userId="acfce3dd-66c2-4b6d-8e85-a3a71175ae38" providerId="ADAL" clId="{8E3BEFEE-967B-43D1-A8B1-3554E5F3B313}" dt="2023-03-22T13:49:27.635" v="426"/>
        <pc:sldMkLst>
          <pc:docMk/>
          <pc:sldMk cId="0" sldId="347"/>
        </pc:sldMkLst>
        <pc:spChg chg="mod">
          <ac:chgData name="Simon Williams (IMH)" userId="acfce3dd-66c2-4b6d-8e85-a3a71175ae38" providerId="ADAL" clId="{8E3BEFEE-967B-43D1-A8B1-3554E5F3B313}" dt="2023-03-22T13:49:27.635" v="426"/>
          <ac:spMkLst>
            <pc:docMk/>
            <pc:sldMk cId="0" sldId="347"/>
            <ac:spMk id="2" creationId="{00000000-0000-0000-0000-000000000000}"/>
          </ac:spMkLst>
        </pc:spChg>
      </pc:sldChg>
      <pc:sldChg chg="add del">
        <pc:chgData name="Simon Williams (IMH)" userId="acfce3dd-66c2-4b6d-8e85-a3a71175ae38" providerId="ADAL" clId="{8E3BEFEE-967B-43D1-A8B1-3554E5F3B313}" dt="2023-03-22T13:29:03.851" v="2"/>
        <pc:sldMkLst>
          <pc:docMk/>
          <pc:sldMk cId="0" sldId="367"/>
        </pc:sldMkLst>
      </pc:sldChg>
      <pc:sldChg chg="add del">
        <pc:chgData name="Simon Williams (IMH)" userId="acfce3dd-66c2-4b6d-8e85-a3a71175ae38" providerId="ADAL" clId="{8E3BEFEE-967B-43D1-A8B1-3554E5F3B313}" dt="2023-03-22T13:29:03.851" v="2"/>
        <pc:sldMkLst>
          <pc:docMk/>
          <pc:sldMk cId="0" sldId="368"/>
        </pc:sldMkLst>
      </pc:sldChg>
      <pc:sldChg chg="addSp delSp modSp mod setBg">
        <pc:chgData name="Simon Williams (IMH)" userId="acfce3dd-66c2-4b6d-8e85-a3a71175ae38" providerId="ADAL" clId="{8E3BEFEE-967B-43D1-A8B1-3554E5F3B313}" dt="2023-03-22T13:35:05.248" v="340" actId="113"/>
        <pc:sldMkLst>
          <pc:docMk/>
          <pc:sldMk cId="527097564" sldId="369"/>
        </pc:sldMkLst>
        <pc:spChg chg="del">
          <ac:chgData name="Simon Williams (IMH)" userId="acfce3dd-66c2-4b6d-8e85-a3a71175ae38" providerId="ADAL" clId="{8E3BEFEE-967B-43D1-A8B1-3554E5F3B313}" dt="2023-03-22T13:32:36.434" v="186" actId="478"/>
          <ac:spMkLst>
            <pc:docMk/>
            <pc:sldMk cId="527097564" sldId="369"/>
            <ac:spMk id="2" creationId="{00000000-0000-0000-0000-000000000000}"/>
          </ac:spMkLst>
        </pc:spChg>
        <pc:spChg chg="mod">
          <ac:chgData name="Simon Williams (IMH)" userId="acfce3dd-66c2-4b6d-8e85-a3a71175ae38" providerId="ADAL" clId="{8E3BEFEE-967B-43D1-A8B1-3554E5F3B313}" dt="2023-03-22T13:35:05.248" v="340" actId="113"/>
          <ac:spMkLst>
            <pc:docMk/>
            <pc:sldMk cId="527097564" sldId="369"/>
            <ac:spMk id="3" creationId="{00000000-0000-0000-0000-000000000000}"/>
          </ac:spMkLst>
        </pc:spChg>
        <pc:spChg chg="add del mod">
          <ac:chgData name="Simon Williams (IMH)" userId="acfce3dd-66c2-4b6d-8e85-a3a71175ae38" providerId="ADAL" clId="{8E3BEFEE-967B-43D1-A8B1-3554E5F3B313}" dt="2023-03-22T13:32:41.273" v="188" actId="478"/>
          <ac:spMkLst>
            <pc:docMk/>
            <pc:sldMk cId="527097564" sldId="369"/>
            <ac:spMk id="5" creationId="{9F4028FA-3E40-3D29-4535-671C83273E37}"/>
          </ac:spMkLst>
        </pc:spChg>
        <pc:spChg chg="add del">
          <ac:chgData name="Simon Williams (IMH)" userId="acfce3dd-66c2-4b6d-8e85-a3a71175ae38" providerId="ADAL" clId="{8E3BEFEE-967B-43D1-A8B1-3554E5F3B313}" dt="2023-03-22T13:34:26.162" v="316" actId="26606"/>
          <ac:spMkLst>
            <pc:docMk/>
            <pc:sldMk cId="527097564" sldId="369"/>
            <ac:spMk id="9" creationId="{044BA92B-6F92-4771-A734-15FBC3D1F136}"/>
          </ac:spMkLst>
        </pc:spChg>
        <pc:spChg chg="add del">
          <ac:chgData name="Simon Williams (IMH)" userId="acfce3dd-66c2-4b6d-8e85-a3a71175ae38" providerId="ADAL" clId="{8E3BEFEE-967B-43D1-A8B1-3554E5F3B313}" dt="2023-03-22T13:34:26.162" v="316" actId="26606"/>
          <ac:spMkLst>
            <pc:docMk/>
            <pc:sldMk cId="527097564" sldId="369"/>
            <ac:spMk id="13" creationId="{E560862D-53F8-492B-8D51-2EFABD5A7542}"/>
          </ac:spMkLst>
        </pc:spChg>
        <pc:spChg chg="add del">
          <ac:chgData name="Simon Williams (IMH)" userId="acfce3dd-66c2-4b6d-8e85-a3a71175ae38" providerId="ADAL" clId="{8E3BEFEE-967B-43D1-A8B1-3554E5F3B313}" dt="2023-03-22T13:34:26.162" v="316" actId="26606"/>
          <ac:spMkLst>
            <pc:docMk/>
            <pc:sldMk cId="527097564" sldId="369"/>
            <ac:spMk id="15" creationId="{C71F3981-D61C-4F66-90E5-4A9418E56A8B}"/>
          </ac:spMkLst>
        </pc:spChg>
        <pc:spChg chg="add">
          <ac:chgData name="Simon Williams (IMH)" userId="acfce3dd-66c2-4b6d-8e85-a3a71175ae38" providerId="ADAL" clId="{8E3BEFEE-967B-43D1-A8B1-3554E5F3B313}" dt="2023-03-22T13:34:26.216" v="317" actId="26606"/>
          <ac:spMkLst>
            <pc:docMk/>
            <pc:sldMk cId="527097564" sldId="369"/>
            <ac:spMk id="17" creationId="{9B7AD9F6-8CE7-4299-8FC6-328F4DCD3FF9}"/>
          </ac:spMkLst>
        </pc:spChg>
        <pc:spChg chg="add">
          <ac:chgData name="Simon Williams (IMH)" userId="acfce3dd-66c2-4b6d-8e85-a3a71175ae38" providerId="ADAL" clId="{8E3BEFEE-967B-43D1-A8B1-3554E5F3B313}" dt="2023-03-22T13:34:26.216" v="317" actId="26606"/>
          <ac:spMkLst>
            <pc:docMk/>
            <pc:sldMk cId="527097564" sldId="369"/>
            <ac:spMk id="19" creationId="{F49775AF-8896-43EE-92C6-83497D6DC56F}"/>
          </ac:spMkLst>
        </pc:spChg>
        <pc:picChg chg="add del">
          <ac:chgData name="Simon Williams (IMH)" userId="acfce3dd-66c2-4b6d-8e85-a3a71175ae38" providerId="ADAL" clId="{8E3BEFEE-967B-43D1-A8B1-3554E5F3B313}" dt="2023-03-22T13:34:26.162" v="316" actId="26606"/>
          <ac:picMkLst>
            <pc:docMk/>
            <pc:sldMk cId="527097564" sldId="369"/>
            <ac:picMk id="6" creationId="{6EE42C30-17A3-E172-D799-40273E95C2AA}"/>
          </ac:picMkLst>
        </pc:picChg>
        <pc:picChg chg="add del">
          <ac:chgData name="Simon Williams (IMH)" userId="acfce3dd-66c2-4b6d-8e85-a3a71175ae38" providerId="ADAL" clId="{8E3BEFEE-967B-43D1-A8B1-3554E5F3B313}" dt="2023-03-22T13:34:26.162" v="316" actId="26606"/>
          <ac:picMkLst>
            <pc:docMk/>
            <pc:sldMk cId="527097564" sldId="369"/>
            <ac:picMk id="11" creationId="{886309BE-2E90-40A5-BF91-70F0402C73A3}"/>
          </ac:picMkLst>
        </pc:picChg>
        <pc:picChg chg="add">
          <ac:chgData name="Simon Williams (IMH)" userId="acfce3dd-66c2-4b6d-8e85-a3a71175ae38" providerId="ADAL" clId="{8E3BEFEE-967B-43D1-A8B1-3554E5F3B313}" dt="2023-03-22T13:34:26.216" v="317" actId="26606"/>
          <ac:picMkLst>
            <pc:docMk/>
            <pc:sldMk cId="527097564" sldId="369"/>
            <ac:picMk id="18" creationId="{E9F4F0B3-B7D5-561A-04FD-A4D5E95B1A33}"/>
          </ac:picMkLst>
        </pc:picChg>
      </pc:sldChg>
      <pc:sldChg chg="modSp add mod">
        <pc:chgData name="Simon Williams (IMH)" userId="acfce3dd-66c2-4b6d-8e85-a3a71175ae38" providerId="ADAL" clId="{8E3BEFEE-967B-43D1-A8B1-3554E5F3B313}" dt="2023-03-22T13:56:17.457" v="500" actId="20577"/>
        <pc:sldMkLst>
          <pc:docMk/>
          <pc:sldMk cId="3788857634" sldId="370"/>
        </pc:sldMkLst>
        <pc:spChg chg="mod">
          <ac:chgData name="Simon Williams (IMH)" userId="acfce3dd-66c2-4b6d-8e85-a3a71175ae38" providerId="ADAL" clId="{8E3BEFEE-967B-43D1-A8B1-3554E5F3B313}" dt="2023-03-22T13:56:17.457" v="500" actId="20577"/>
          <ac:spMkLst>
            <pc:docMk/>
            <pc:sldMk cId="3788857634" sldId="370"/>
            <ac:spMk id="2" creationId="{00000000-0000-0000-0000-000000000000}"/>
          </ac:spMkLst>
        </pc:spChg>
      </pc:sldChg>
      <pc:sldChg chg="modSp new mod">
        <pc:chgData name="Simon Williams (IMH)" userId="acfce3dd-66c2-4b6d-8e85-a3a71175ae38" providerId="ADAL" clId="{8E3BEFEE-967B-43D1-A8B1-3554E5F3B313}" dt="2023-03-22T13:58:28.587" v="737" actId="6549"/>
        <pc:sldMkLst>
          <pc:docMk/>
          <pc:sldMk cId="345154843" sldId="371"/>
        </pc:sldMkLst>
        <pc:spChg chg="mod">
          <ac:chgData name="Simon Williams (IMH)" userId="acfce3dd-66c2-4b6d-8e85-a3a71175ae38" providerId="ADAL" clId="{8E3BEFEE-967B-43D1-A8B1-3554E5F3B313}" dt="2023-03-22T13:58:28.587" v="737" actId="6549"/>
          <ac:spMkLst>
            <pc:docMk/>
            <pc:sldMk cId="345154843" sldId="371"/>
            <ac:spMk id="3" creationId="{7C0DE228-3556-2B05-D0CB-23914C85F69E}"/>
          </ac:spMkLst>
        </pc:spChg>
      </pc:sldChg>
      <pc:sldChg chg="addSp delSp modSp add mod">
        <pc:chgData name="Simon Williams (IMH)" userId="acfce3dd-66c2-4b6d-8e85-a3a71175ae38" providerId="ADAL" clId="{8E3BEFEE-967B-43D1-A8B1-3554E5F3B313}" dt="2023-03-22T15:10:18.935" v="913" actId="14100"/>
        <pc:sldMkLst>
          <pc:docMk/>
          <pc:sldMk cId="1503551713" sldId="372"/>
        </pc:sldMkLst>
        <pc:spChg chg="mod">
          <ac:chgData name="Simon Williams (IMH)" userId="acfce3dd-66c2-4b6d-8e85-a3a71175ae38" providerId="ADAL" clId="{8E3BEFEE-967B-43D1-A8B1-3554E5F3B313}" dt="2023-03-22T15:10:12.552" v="911" actId="1076"/>
          <ac:spMkLst>
            <pc:docMk/>
            <pc:sldMk cId="1503551713" sldId="372"/>
            <ac:spMk id="39" creationId="{00000000-0000-0000-0000-000000000000}"/>
          </ac:spMkLst>
        </pc:spChg>
        <pc:picChg chg="add mod">
          <ac:chgData name="Simon Williams (IMH)" userId="acfce3dd-66c2-4b6d-8e85-a3a71175ae38" providerId="ADAL" clId="{8E3BEFEE-967B-43D1-A8B1-3554E5F3B313}" dt="2023-03-22T15:10:06.663" v="909" actId="1076"/>
          <ac:picMkLst>
            <pc:docMk/>
            <pc:sldMk cId="1503551713" sldId="372"/>
            <ac:picMk id="3" creationId="{ABAF4A4F-69E5-0429-7CAA-0FB4FD279F66}"/>
          </ac:picMkLst>
        </pc:picChg>
        <pc:picChg chg="mod">
          <ac:chgData name="Simon Williams (IMH)" userId="acfce3dd-66c2-4b6d-8e85-a3a71175ae38" providerId="ADAL" clId="{8E3BEFEE-967B-43D1-A8B1-3554E5F3B313}" dt="2023-03-22T15:10:18.935" v="913" actId="14100"/>
          <ac:picMkLst>
            <pc:docMk/>
            <pc:sldMk cId="1503551713" sldId="372"/>
            <ac:picMk id="5" creationId="{ACA1296A-325F-6E26-9460-D7C0C4E30B21}"/>
          </ac:picMkLst>
        </pc:picChg>
        <pc:picChg chg="del">
          <ac:chgData name="Simon Williams (IMH)" userId="acfce3dd-66c2-4b6d-8e85-a3a71175ae38" providerId="ADAL" clId="{8E3BEFEE-967B-43D1-A8B1-3554E5F3B313}" dt="2023-03-22T15:09:30.868" v="904" actId="478"/>
          <ac:picMkLst>
            <pc:docMk/>
            <pc:sldMk cId="1503551713" sldId="372"/>
            <ac:picMk id="40" creationId="{00000000-0000-0000-0000-000000000000}"/>
          </ac:picMkLst>
        </pc:picChg>
      </pc:sldChg>
      <pc:sldChg chg="addSp delSp modSp new mod">
        <pc:chgData name="Simon Williams (IMH)" userId="acfce3dd-66c2-4b6d-8e85-a3a71175ae38" providerId="ADAL" clId="{8E3BEFEE-967B-43D1-A8B1-3554E5F3B313}" dt="2023-03-22T15:15:30.720" v="936" actId="1582"/>
        <pc:sldMkLst>
          <pc:docMk/>
          <pc:sldMk cId="2834851701" sldId="373"/>
        </pc:sldMkLst>
        <pc:spChg chg="del">
          <ac:chgData name="Simon Williams (IMH)" userId="acfce3dd-66c2-4b6d-8e85-a3a71175ae38" providerId="ADAL" clId="{8E3BEFEE-967B-43D1-A8B1-3554E5F3B313}" dt="2023-03-22T15:13:04.759" v="918" actId="478"/>
          <ac:spMkLst>
            <pc:docMk/>
            <pc:sldMk cId="2834851701" sldId="373"/>
            <ac:spMk id="2" creationId="{3F2ADC44-2EEA-AB27-2C96-6D2322F757E3}"/>
          </ac:spMkLst>
        </pc:spChg>
        <pc:spChg chg="del">
          <ac:chgData name="Simon Williams (IMH)" userId="acfce3dd-66c2-4b6d-8e85-a3a71175ae38" providerId="ADAL" clId="{8E3BEFEE-967B-43D1-A8B1-3554E5F3B313}" dt="2023-03-22T15:13:02.488" v="917" actId="478"/>
          <ac:spMkLst>
            <pc:docMk/>
            <pc:sldMk cId="2834851701" sldId="373"/>
            <ac:spMk id="3" creationId="{5EC396F1-5B75-0E75-6C29-4BE8F261165E}"/>
          </ac:spMkLst>
        </pc:spChg>
        <pc:spChg chg="add mod">
          <ac:chgData name="Simon Williams (IMH)" userId="acfce3dd-66c2-4b6d-8e85-a3a71175ae38" providerId="ADAL" clId="{8E3BEFEE-967B-43D1-A8B1-3554E5F3B313}" dt="2023-03-22T15:15:30.720" v="936" actId="1582"/>
          <ac:spMkLst>
            <pc:docMk/>
            <pc:sldMk cId="2834851701" sldId="373"/>
            <ac:spMk id="8" creationId="{B1AE0FD7-EE05-788D-6AC2-054FA9216268}"/>
          </ac:spMkLst>
        </pc:spChg>
        <pc:picChg chg="add mod">
          <ac:chgData name="Simon Williams (IMH)" userId="acfce3dd-66c2-4b6d-8e85-a3a71175ae38" providerId="ADAL" clId="{8E3BEFEE-967B-43D1-A8B1-3554E5F3B313}" dt="2023-03-22T15:13:18.592" v="924" actId="1076"/>
          <ac:picMkLst>
            <pc:docMk/>
            <pc:sldMk cId="2834851701" sldId="373"/>
            <ac:picMk id="5" creationId="{012D4920-633A-E00F-1C7C-584C8D6E204E}"/>
          </ac:picMkLst>
        </pc:picChg>
        <pc:picChg chg="add mod">
          <ac:chgData name="Simon Williams (IMH)" userId="acfce3dd-66c2-4b6d-8e85-a3a71175ae38" providerId="ADAL" clId="{8E3BEFEE-967B-43D1-A8B1-3554E5F3B313}" dt="2023-03-22T15:14:35.391" v="931" actId="14100"/>
          <ac:picMkLst>
            <pc:docMk/>
            <pc:sldMk cId="2834851701" sldId="373"/>
            <ac:picMk id="7" creationId="{A47547AE-6EDE-E078-961D-DC2226789DE8}"/>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7663"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3488" y="0"/>
            <a:ext cx="2887662" cy="496888"/>
          </a:xfrm>
          <a:prstGeom prst="rect">
            <a:avLst/>
          </a:prstGeom>
        </p:spPr>
        <p:txBody>
          <a:bodyPr vert="horz" lIns="91440" tIns="45720" rIns="91440" bIns="45720" rtlCol="0"/>
          <a:lstStyle>
            <a:lvl1pPr algn="r">
              <a:defRPr sz="1200"/>
            </a:lvl1pPr>
          </a:lstStyle>
          <a:p>
            <a:fld id="{32057E33-625C-4CAF-B84C-E3401232DCA4}" type="datetimeFigureOut">
              <a:rPr lang="en-GB" smtClean="0"/>
              <a:pPr/>
              <a:t>22/03/2023</a:t>
            </a:fld>
            <a:endParaRPr lang="en-GB"/>
          </a:p>
        </p:txBody>
      </p:sp>
      <p:sp>
        <p:nvSpPr>
          <p:cNvPr id="4" name="Footer Placeholder 3"/>
          <p:cNvSpPr>
            <a:spLocks noGrp="1"/>
          </p:cNvSpPr>
          <p:nvPr>
            <p:ph type="ftr" sz="quarter" idx="2"/>
          </p:nvPr>
        </p:nvSpPr>
        <p:spPr>
          <a:xfrm>
            <a:off x="0" y="9428163"/>
            <a:ext cx="2887663" cy="4968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3488" y="9428163"/>
            <a:ext cx="2887662" cy="496887"/>
          </a:xfrm>
          <a:prstGeom prst="rect">
            <a:avLst/>
          </a:prstGeom>
        </p:spPr>
        <p:txBody>
          <a:bodyPr vert="horz" lIns="91440" tIns="45720" rIns="91440" bIns="45720" rtlCol="0" anchor="b"/>
          <a:lstStyle>
            <a:lvl1pPr algn="r">
              <a:defRPr sz="1200"/>
            </a:lvl1pPr>
          </a:lstStyle>
          <a:p>
            <a:fld id="{60F29903-0BA0-450F-AE7E-37933D16CED9}" type="slidenum">
              <a:rPr lang="en-GB" smtClean="0"/>
              <a:pPr/>
              <a:t>‹#›</a:t>
            </a:fld>
            <a:endParaRPr lang="en-GB"/>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7186"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4010" y="0"/>
            <a:ext cx="2887186" cy="496332"/>
          </a:xfrm>
          <a:prstGeom prst="rect">
            <a:avLst/>
          </a:prstGeom>
        </p:spPr>
        <p:txBody>
          <a:bodyPr vert="horz" lIns="91440" tIns="45720" rIns="91440" bIns="45720" rtlCol="0"/>
          <a:lstStyle>
            <a:lvl1pPr algn="r">
              <a:defRPr sz="1200"/>
            </a:lvl1pPr>
          </a:lstStyle>
          <a:p>
            <a:fld id="{1BC3C4EB-D09D-4D5D-A4F7-2F7024259685}" type="datetimeFigureOut">
              <a:rPr lang="en-GB" smtClean="0"/>
              <a:pPr/>
              <a:t>22/03/2023</a:t>
            </a:fld>
            <a:endParaRPr lang="en-GB"/>
          </a:p>
        </p:txBody>
      </p:sp>
      <p:sp>
        <p:nvSpPr>
          <p:cNvPr id="4" name="Slide Image Placeholder 3"/>
          <p:cNvSpPr>
            <a:spLocks noGrp="1" noRot="1" noChangeAspect="1"/>
          </p:cNvSpPr>
          <p:nvPr>
            <p:ph type="sldImg" idx="2"/>
          </p:nvPr>
        </p:nvSpPr>
        <p:spPr>
          <a:xfrm>
            <a:off x="850900"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274" y="4715153"/>
            <a:ext cx="5330190" cy="446698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887186"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4010" y="9428583"/>
            <a:ext cx="2887186" cy="496332"/>
          </a:xfrm>
          <a:prstGeom prst="rect">
            <a:avLst/>
          </a:prstGeom>
        </p:spPr>
        <p:txBody>
          <a:bodyPr vert="horz" lIns="91440" tIns="45720" rIns="91440" bIns="45720" rtlCol="0" anchor="b"/>
          <a:lstStyle>
            <a:lvl1pPr algn="r">
              <a:defRPr sz="1200"/>
            </a:lvl1pPr>
          </a:lstStyle>
          <a:p>
            <a:fld id="{E3CF6E28-82D1-4E53-AB73-4A6EA034E494}" type="slidenum">
              <a:rPr lang="en-GB" smtClean="0"/>
              <a:pPr/>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7"/>
          <p:cNvSpPr>
            <a:spLocks noGrp="1" noChangeArrowheads="1"/>
          </p:cNvSpPr>
          <p:nvPr>
            <p:ph type="sldNum" sz="quarter" idx="5"/>
          </p:nvPr>
        </p:nvSpPr>
        <p:spPr>
          <a:noFill/>
        </p:spPr>
        <p:txBody>
          <a:bodyPr/>
          <a:lstStyle/>
          <a:p>
            <a:fld id="{7848719E-0616-49CE-AAB3-4926F3D3E9D1}" type="slidenum">
              <a:rPr lang="en-GB" smtClean="0"/>
              <a:pPr/>
              <a:t>12</a:t>
            </a:fld>
            <a:endParaRPr lang="en-GB"/>
          </a:p>
        </p:txBody>
      </p:sp>
      <p:sp>
        <p:nvSpPr>
          <p:cNvPr id="83971" name="Rectangle 2"/>
          <p:cNvSpPr>
            <a:spLocks noGrp="1" noRot="1" noChangeAspect="1" noChangeArrowheads="1" noTextEdit="1"/>
          </p:cNvSpPr>
          <p:nvPr>
            <p:ph type="sldImg"/>
          </p:nvPr>
        </p:nvSpPr>
        <p:spPr>
          <a:ln/>
        </p:spPr>
      </p:sp>
      <p:sp>
        <p:nvSpPr>
          <p:cNvPr id="83972"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p>
            <a:fld id="{20E86EDE-ACB0-48B7-98B5-C456FFB40302}" type="slidenum">
              <a:rPr lang="en-GB" smtClean="0">
                <a:latin typeface="Times New Roman" pitchFamily="18" charset="0"/>
              </a:rPr>
              <a:pPr/>
              <a:t>24</a:t>
            </a:fld>
            <a:endParaRPr lang="en-GB">
              <a:latin typeface="Times New Roman" pitchFamily="18" charset="0"/>
            </a:endParaRPr>
          </a:p>
        </p:txBody>
      </p:sp>
      <p:sp>
        <p:nvSpPr>
          <p:cNvPr id="48131" name="Rectangle 2"/>
          <p:cNvSpPr>
            <a:spLocks noGrp="1" noRot="1" noChangeAspect="1" noChangeArrowheads="1" noTextEdit="1"/>
          </p:cNvSpPr>
          <p:nvPr>
            <p:ph type="sldImg"/>
          </p:nvPr>
        </p:nvSpPr>
        <p:spPr>
          <a:xfrm>
            <a:off x="854075" y="744538"/>
            <a:ext cx="4954588" cy="3717925"/>
          </a:xfrm>
          <a:ln/>
        </p:spPr>
      </p:sp>
      <p:sp>
        <p:nvSpPr>
          <p:cNvPr id="48132" name="Rectangle 3"/>
          <p:cNvSpPr>
            <a:spLocks noGrp="1" noChangeArrowheads="1"/>
          </p:cNvSpPr>
          <p:nvPr>
            <p:ph type="body" idx="1"/>
          </p:nvPr>
        </p:nvSpPr>
        <p:spPr>
          <a:xfrm>
            <a:off x="888469" y="4730750"/>
            <a:ext cx="4884244" cy="4489450"/>
          </a:xfrm>
          <a:noFill/>
          <a:ln/>
        </p:spPr>
        <p:txBody>
          <a:bodyPr/>
          <a:lstStyle/>
          <a:p>
            <a:pPr eaLnBrk="1" hangingPunct="1"/>
            <a:endParaRPr lang="en-GB">
              <a:latin typeface="Times New Roman" pitchFamily="18"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p>
            <a:fld id="{759351A9-145C-46A3-84DD-11CEC1ACC674}" type="slidenum">
              <a:rPr lang="en-GB" smtClean="0">
                <a:latin typeface="Times New Roman" pitchFamily="18" charset="0"/>
              </a:rPr>
              <a:pPr/>
              <a:t>25</a:t>
            </a:fld>
            <a:endParaRPr lang="en-GB">
              <a:latin typeface="Times New Roman" pitchFamily="18" charset="0"/>
            </a:endParaRPr>
          </a:p>
        </p:txBody>
      </p:sp>
      <p:sp>
        <p:nvSpPr>
          <p:cNvPr id="49155" name="Rectangle 2"/>
          <p:cNvSpPr>
            <a:spLocks noGrp="1" noRot="1" noChangeAspect="1" noChangeArrowheads="1" noTextEdit="1"/>
          </p:cNvSpPr>
          <p:nvPr>
            <p:ph type="sldImg"/>
          </p:nvPr>
        </p:nvSpPr>
        <p:spPr>
          <a:xfrm>
            <a:off x="854075" y="744538"/>
            <a:ext cx="4954588" cy="3717925"/>
          </a:xfrm>
          <a:ln/>
        </p:spPr>
      </p:sp>
      <p:sp>
        <p:nvSpPr>
          <p:cNvPr id="49156" name="Rectangle 3"/>
          <p:cNvSpPr>
            <a:spLocks noGrp="1" noChangeArrowheads="1"/>
          </p:cNvSpPr>
          <p:nvPr>
            <p:ph type="body" idx="1"/>
          </p:nvPr>
        </p:nvSpPr>
        <p:spPr>
          <a:xfrm>
            <a:off x="888469" y="4730750"/>
            <a:ext cx="4884244" cy="4489450"/>
          </a:xfrm>
          <a:noFill/>
          <a:ln/>
        </p:spPr>
        <p:txBody>
          <a:bodyPr/>
          <a:lstStyle/>
          <a:p>
            <a:pPr eaLnBrk="1" hangingPunct="1"/>
            <a:endParaRPr lang="en-GB">
              <a:latin typeface="Times New Roman" pitchFamily="18"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p>
            <a:fld id="{A485E718-4A62-4939-B213-351169A7896A}" type="slidenum">
              <a:rPr lang="en-GB" smtClean="0">
                <a:latin typeface="Times New Roman" pitchFamily="18" charset="0"/>
              </a:rPr>
              <a:pPr/>
              <a:t>27</a:t>
            </a:fld>
            <a:endParaRPr lang="en-GB">
              <a:latin typeface="Times New Roman" pitchFamily="18" charset="0"/>
            </a:endParaRPr>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xfrm>
            <a:off x="888470" y="4714876"/>
            <a:ext cx="4885800" cy="4467225"/>
          </a:xfrm>
          <a:noFill/>
          <a:ln/>
        </p:spPr>
        <p:txBody>
          <a:bodyPr/>
          <a:lstStyle/>
          <a:p>
            <a:pPr eaLnBrk="1" hangingPunct="1"/>
            <a:endParaRPr lang="en-GB">
              <a:latin typeface="Times New Roman" pitchFamily="18"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p:spPr>
        <p:txBody>
          <a:bodyPr/>
          <a:lstStyle/>
          <a:p>
            <a:fld id="{EE664EF8-347F-43A5-BA0A-0369E50B1CE5}" type="slidenum">
              <a:rPr lang="en-GB" smtClean="0">
                <a:latin typeface="Times New Roman" pitchFamily="18" charset="0"/>
              </a:rPr>
              <a:pPr/>
              <a:t>31</a:t>
            </a:fld>
            <a:endParaRPr lang="en-GB">
              <a:latin typeface="Times New Roman" pitchFamily="18" charset="0"/>
            </a:endParaRPr>
          </a:p>
        </p:txBody>
      </p:sp>
      <p:sp>
        <p:nvSpPr>
          <p:cNvPr id="51203" name="Rectangle 2"/>
          <p:cNvSpPr>
            <a:spLocks noGrp="1" noRot="1" noChangeAspect="1" noChangeArrowheads="1" noTextEdit="1"/>
          </p:cNvSpPr>
          <p:nvPr>
            <p:ph type="sldImg"/>
          </p:nvPr>
        </p:nvSpPr>
        <p:spPr>
          <a:xfrm>
            <a:off x="854075" y="744538"/>
            <a:ext cx="4954588" cy="3717925"/>
          </a:xfrm>
          <a:ln/>
        </p:spPr>
      </p:sp>
      <p:sp>
        <p:nvSpPr>
          <p:cNvPr id="51204" name="Rectangle 3"/>
          <p:cNvSpPr>
            <a:spLocks noGrp="1" noChangeArrowheads="1"/>
          </p:cNvSpPr>
          <p:nvPr>
            <p:ph type="body" idx="1"/>
          </p:nvPr>
        </p:nvSpPr>
        <p:spPr>
          <a:xfrm>
            <a:off x="888469" y="4730750"/>
            <a:ext cx="4884244" cy="4489450"/>
          </a:xfrm>
          <a:noFill/>
          <a:ln/>
        </p:spPr>
        <p:txBody>
          <a:bodyPr/>
          <a:lstStyle/>
          <a:p>
            <a:pPr eaLnBrk="1" hangingPunct="1"/>
            <a:endParaRPr lang="en-GB">
              <a:latin typeface="Times New Roman"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03B5D26-77D1-496F-A6A9-381F37810EFE}" type="datetimeFigureOut">
              <a:rPr lang="en-GB" smtClean="0"/>
              <a:pPr/>
              <a:t>22/03/2023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CDDB21-D0F1-411B-A1C2-D906920CA58A}"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03B5D26-77D1-496F-A6A9-381F37810EFE}" type="datetimeFigureOut">
              <a:rPr lang="en-GB" smtClean="0"/>
              <a:pPr/>
              <a:t>22/03/2023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CDDB21-D0F1-411B-A1C2-D906920CA58A}"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03B5D26-77D1-496F-A6A9-381F37810EFE}" type="datetimeFigureOut">
              <a:rPr lang="en-GB" smtClean="0"/>
              <a:pPr/>
              <a:t>22/03/2023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CDDB21-D0F1-411B-A1C2-D906920CA58A}"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03B5D26-77D1-496F-A6A9-381F37810EFE}" type="datetimeFigureOut">
              <a:rPr lang="en-GB" smtClean="0"/>
              <a:pPr/>
              <a:t>22/03/2023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BCDDB21-D0F1-411B-A1C2-D906920CA58A}"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03B5D26-77D1-496F-A6A9-381F37810EFE}" type="datetimeFigureOut">
              <a:rPr lang="en-GB" smtClean="0"/>
              <a:pPr/>
              <a:t>22/03/2023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BCDDB21-D0F1-411B-A1C2-D906920CA58A}"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03B5D26-77D1-496F-A6A9-381F37810EFE}" type="datetimeFigureOut">
              <a:rPr lang="en-GB" smtClean="0"/>
              <a:pPr/>
              <a:t>22/03/2023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BCDDB21-D0F1-411B-A1C2-D906920CA58A}"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03B5D26-77D1-496F-A6A9-381F37810EFE}" type="datetimeFigureOut">
              <a:rPr lang="en-GB" smtClean="0"/>
              <a:pPr/>
              <a:t>22/03/2023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BCDDB21-D0F1-411B-A1C2-D906920CA58A}"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03B5D26-77D1-496F-A6A9-381F37810EFE}" type="datetimeFigureOut">
              <a:rPr lang="en-GB" smtClean="0"/>
              <a:pPr/>
              <a:t>22/03/2023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BCDDB21-D0F1-411B-A1C2-D906920CA58A}"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03B5D26-77D1-496F-A6A9-381F37810EFE}" type="datetimeFigureOut">
              <a:rPr lang="en-GB" smtClean="0"/>
              <a:pPr/>
              <a:t>22/03/2023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BCDDB21-D0F1-411B-A1C2-D906920CA58A}"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03B5D26-77D1-496F-A6A9-381F37810EFE}" type="datetimeFigureOut">
              <a:rPr lang="en-GB" smtClean="0"/>
              <a:pPr/>
              <a:t>22/03/2023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CDDB21-D0F1-411B-A1C2-D906920CA58A}"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03B5D26-77D1-496F-A6A9-381F37810EFE}" type="datetimeFigureOut">
              <a:rPr lang="en-GB" smtClean="0"/>
              <a:pPr/>
              <a:t>22/03/2023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CDDB21-D0F1-411B-A1C2-D906920CA58A}" type="slidenum">
              <a:rPr lang="en-GB" smtClean="0"/>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2AE34F3-720D-44C0-BE25-FDFFF9F83F38}" type="datetimeFigureOut">
              <a:rPr lang="en-GB" smtClean="0">
                <a:solidFill>
                  <a:prstClr val="black">
                    <a:tint val="75000"/>
                  </a:prstClr>
                </a:solidFill>
              </a:rPr>
              <a:pPr/>
              <a:t>22/03/2023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02C615DA-6116-48D6-A10F-72EA5A8C33A1}"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857117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2AE34F3-720D-44C0-BE25-FDFFF9F83F38}" type="datetimeFigureOut">
              <a:rPr lang="en-GB" smtClean="0">
                <a:solidFill>
                  <a:prstClr val="black">
                    <a:tint val="75000"/>
                  </a:prstClr>
                </a:solidFill>
              </a:rPr>
              <a:pPr/>
              <a:t>22/03/2023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02C615DA-6116-48D6-A10F-72EA5A8C33A1}"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81260874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2AE34F3-720D-44C0-BE25-FDFFF9F83F38}" type="datetimeFigureOut">
              <a:rPr lang="en-GB" smtClean="0">
                <a:solidFill>
                  <a:prstClr val="black">
                    <a:tint val="75000"/>
                  </a:prstClr>
                </a:solidFill>
              </a:rPr>
              <a:pPr/>
              <a:t>22/03/2023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02C615DA-6116-48D6-A10F-72EA5A8C33A1}"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6482375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2AE34F3-720D-44C0-BE25-FDFFF9F83F38}" type="datetimeFigureOut">
              <a:rPr lang="en-GB" smtClean="0">
                <a:solidFill>
                  <a:prstClr val="black">
                    <a:tint val="75000"/>
                  </a:prstClr>
                </a:solidFill>
              </a:rPr>
              <a:pPr/>
              <a:t>22/03/2023</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02C615DA-6116-48D6-A10F-72EA5A8C33A1}"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8934893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2AE34F3-720D-44C0-BE25-FDFFF9F83F38}" type="datetimeFigureOut">
              <a:rPr lang="en-GB" smtClean="0">
                <a:solidFill>
                  <a:prstClr val="black">
                    <a:tint val="75000"/>
                  </a:prstClr>
                </a:solidFill>
              </a:rPr>
              <a:pPr/>
              <a:t>22/03/2023</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02C615DA-6116-48D6-A10F-72EA5A8C33A1}"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36467506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2AE34F3-720D-44C0-BE25-FDFFF9F83F38}" type="datetimeFigureOut">
              <a:rPr lang="en-GB" smtClean="0">
                <a:solidFill>
                  <a:prstClr val="black">
                    <a:tint val="75000"/>
                  </a:prstClr>
                </a:solidFill>
              </a:rPr>
              <a:pPr/>
              <a:t>22/03/2023</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02C615DA-6116-48D6-A10F-72EA5A8C33A1}"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27446080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2AE34F3-720D-44C0-BE25-FDFFF9F83F38}" type="datetimeFigureOut">
              <a:rPr lang="en-GB" smtClean="0">
                <a:solidFill>
                  <a:prstClr val="black">
                    <a:tint val="75000"/>
                  </a:prstClr>
                </a:solidFill>
              </a:rPr>
              <a:pPr/>
              <a:t>22/03/2023</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02C615DA-6116-48D6-A10F-72EA5A8C33A1}"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67697913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2AE34F3-720D-44C0-BE25-FDFFF9F83F38}" type="datetimeFigureOut">
              <a:rPr lang="en-GB" smtClean="0">
                <a:solidFill>
                  <a:prstClr val="black">
                    <a:tint val="75000"/>
                  </a:prstClr>
                </a:solidFill>
              </a:rPr>
              <a:pPr/>
              <a:t>22/03/2023</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02C615DA-6116-48D6-A10F-72EA5A8C33A1}"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81844902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2AE34F3-720D-44C0-BE25-FDFFF9F83F38}" type="datetimeFigureOut">
              <a:rPr lang="en-GB" smtClean="0">
                <a:solidFill>
                  <a:prstClr val="black">
                    <a:tint val="75000"/>
                  </a:prstClr>
                </a:solidFill>
              </a:rPr>
              <a:pPr/>
              <a:t>22/03/2023</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02C615DA-6116-48D6-A10F-72EA5A8C33A1}"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81316004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2AE34F3-720D-44C0-BE25-FDFFF9F83F38}" type="datetimeFigureOut">
              <a:rPr lang="en-GB" smtClean="0">
                <a:solidFill>
                  <a:prstClr val="black">
                    <a:tint val="75000"/>
                  </a:prstClr>
                </a:solidFill>
              </a:rPr>
              <a:pPr/>
              <a:t>22/03/2023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02C615DA-6116-48D6-A10F-72EA5A8C33A1}"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25633978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2AE34F3-720D-44C0-BE25-FDFFF9F83F38}" type="datetimeFigureOut">
              <a:rPr lang="en-GB" smtClean="0">
                <a:solidFill>
                  <a:prstClr val="black">
                    <a:tint val="75000"/>
                  </a:prstClr>
                </a:solidFill>
              </a:rPr>
              <a:pPr/>
              <a:t>22/03/2023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02C615DA-6116-48D6-A10F-72EA5A8C33A1}"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8250437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88600709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2" name="PlaceHolder 1"/>
          <p:cNvSpPr>
            <a:spLocks noGrp="1"/>
          </p:cNvSpPr>
          <p:nvPr>
            <p:ph type="title"/>
          </p:nvPr>
        </p:nvSpPr>
        <p:spPr>
          <a:xfrm>
            <a:off x="457200" y="273600"/>
            <a:ext cx="8229240" cy="1144800"/>
          </a:xfrm>
          <a:prstGeom prst="rect">
            <a:avLst/>
          </a:prstGeom>
        </p:spPr>
        <p:txBody>
          <a:bodyPr lIns="0" tIns="0" rIns="0" bIns="0" anchor="ctr"/>
          <a:lstStyle/>
          <a:p>
            <a:pPr algn="ctr"/>
            <a:endParaRPr lang="en-US" sz="4400" b="0" strike="noStrike" spc="-1">
              <a:latin typeface="Arial"/>
            </a:endParaRPr>
          </a:p>
        </p:txBody>
      </p:sp>
      <p:sp>
        <p:nvSpPr>
          <p:cNvPr id="3" name="PlaceHolder 2"/>
          <p:cNvSpPr>
            <a:spLocks noGrp="1"/>
          </p:cNvSpPr>
          <p:nvPr>
            <p:ph type="subTitle"/>
          </p:nvPr>
        </p:nvSpPr>
        <p:spPr>
          <a:xfrm>
            <a:off x="457200" y="1604520"/>
            <a:ext cx="8229240" cy="3977280"/>
          </a:xfrm>
          <a:prstGeom prst="rect">
            <a:avLst/>
          </a:prstGeom>
        </p:spPr>
        <p:txBody>
          <a:bodyPr lIns="0" tIns="0" rIns="0" bIns="0" anchor="ctr"/>
          <a:lstStyle/>
          <a:p>
            <a:pPr algn="ctr"/>
            <a:endParaRPr lang="en-US" sz="3200" b="0" strike="noStrike" spc="-1">
              <a:latin typeface="Arial"/>
            </a:endParaRPr>
          </a:p>
        </p:txBody>
      </p:sp>
    </p:spTree>
    <p:extLst>
      <p:ext uri="{BB962C8B-B14F-4D97-AF65-F5344CB8AC3E}">
        <p14:creationId xmlns:p14="http://schemas.microsoft.com/office/powerpoint/2010/main" val="152357212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4" name="PlaceHolder 1"/>
          <p:cNvSpPr>
            <a:spLocks noGrp="1"/>
          </p:cNvSpPr>
          <p:nvPr>
            <p:ph type="title"/>
          </p:nvPr>
        </p:nvSpPr>
        <p:spPr>
          <a:xfrm>
            <a:off x="457200" y="273600"/>
            <a:ext cx="8229240" cy="1144800"/>
          </a:xfrm>
          <a:prstGeom prst="rect">
            <a:avLst/>
          </a:prstGeom>
        </p:spPr>
        <p:txBody>
          <a:bodyPr lIns="0" tIns="0" rIns="0" bIns="0" anchor="ctr"/>
          <a:lstStyle/>
          <a:p>
            <a:pPr algn="ctr"/>
            <a:endParaRPr lang="en-US" sz="4400" b="0" strike="noStrike" spc="-1">
              <a:latin typeface="Arial"/>
            </a:endParaRPr>
          </a:p>
        </p:txBody>
      </p:sp>
      <p:sp>
        <p:nvSpPr>
          <p:cNvPr id="5" name="PlaceHolder 2"/>
          <p:cNvSpPr>
            <a:spLocks noGrp="1"/>
          </p:cNvSpPr>
          <p:nvPr>
            <p:ph type="body"/>
          </p:nvPr>
        </p:nvSpPr>
        <p:spPr>
          <a:xfrm>
            <a:off x="457200" y="1604520"/>
            <a:ext cx="8229240" cy="3977280"/>
          </a:xfrm>
          <a:prstGeom prst="rect">
            <a:avLst/>
          </a:prstGeom>
        </p:spPr>
        <p:txBody>
          <a:bodyPr lIns="0" tIns="0" rIns="0" bIns="0">
            <a:normAutofit/>
          </a:bodyPr>
          <a:lstStyle/>
          <a:p>
            <a:endParaRPr lang="en-US" sz="3200" b="0" strike="noStrike" spc="-1">
              <a:latin typeface="Arial"/>
            </a:endParaRPr>
          </a:p>
        </p:txBody>
      </p:sp>
    </p:spTree>
    <p:extLst>
      <p:ext uri="{BB962C8B-B14F-4D97-AF65-F5344CB8AC3E}">
        <p14:creationId xmlns:p14="http://schemas.microsoft.com/office/powerpoint/2010/main" val="325283563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6" name="PlaceHolder 1"/>
          <p:cNvSpPr>
            <a:spLocks noGrp="1"/>
          </p:cNvSpPr>
          <p:nvPr>
            <p:ph type="title"/>
          </p:nvPr>
        </p:nvSpPr>
        <p:spPr>
          <a:xfrm>
            <a:off x="457200" y="273600"/>
            <a:ext cx="8229240" cy="1144800"/>
          </a:xfrm>
          <a:prstGeom prst="rect">
            <a:avLst/>
          </a:prstGeom>
        </p:spPr>
        <p:txBody>
          <a:bodyPr lIns="0" tIns="0" rIns="0" bIns="0" anchor="ctr"/>
          <a:lstStyle/>
          <a:p>
            <a:pPr algn="ctr"/>
            <a:endParaRPr lang="en-US" sz="4400" b="0" strike="noStrike" spc="-1">
              <a:latin typeface="Arial"/>
            </a:endParaRPr>
          </a:p>
        </p:txBody>
      </p:sp>
      <p:sp>
        <p:nvSpPr>
          <p:cNvPr id="7" name="PlaceHolder 2"/>
          <p:cNvSpPr>
            <a:spLocks noGrp="1"/>
          </p:cNvSpPr>
          <p:nvPr>
            <p:ph type="body"/>
          </p:nvPr>
        </p:nvSpPr>
        <p:spPr>
          <a:xfrm>
            <a:off x="457200" y="1604520"/>
            <a:ext cx="4015800" cy="3977280"/>
          </a:xfrm>
          <a:prstGeom prst="rect">
            <a:avLst/>
          </a:prstGeom>
        </p:spPr>
        <p:txBody>
          <a:bodyPr lIns="0" tIns="0" rIns="0" bIns="0">
            <a:normAutofit/>
          </a:bodyPr>
          <a:lstStyle/>
          <a:p>
            <a:endParaRPr lang="en-US" sz="3200" b="0" strike="noStrike" spc="-1">
              <a:latin typeface="Arial"/>
            </a:endParaRPr>
          </a:p>
        </p:txBody>
      </p:sp>
      <p:sp>
        <p:nvSpPr>
          <p:cNvPr id="8" name="PlaceHolder 3"/>
          <p:cNvSpPr>
            <a:spLocks noGrp="1"/>
          </p:cNvSpPr>
          <p:nvPr>
            <p:ph type="body"/>
          </p:nvPr>
        </p:nvSpPr>
        <p:spPr>
          <a:xfrm>
            <a:off x="4674240" y="1604520"/>
            <a:ext cx="4015800" cy="3977280"/>
          </a:xfrm>
          <a:prstGeom prst="rect">
            <a:avLst/>
          </a:prstGeom>
        </p:spPr>
        <p:txBody>
          <a:bodyPr lIns="0" tIns="0" rIns="0" bIns="0">
            <a:normAutofit/>
          </a:bodyPr>
          <a:lstStyle/>
          <a:p>
            <a:endParaRPr lang="en-US" sz="3200" b="0" strike="noStrike" spc="-1">
              <a:latin typeface="Arial"/>
            </a:endParaRPr>
          </a:p>
        </p:txBody>
      </p:sp>
    </p:spTree>
    <p:extLst>
      <p:ext uri="{BB962C8B-B14F-4D97-AF65-F5344CB8AC3E}">
        <p14:creationId xmlns:p14="http://schemas.microsoft.com/office/powerpoint/2010/main" val="244313628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PlaceHolder 1"/>
          <p:cNvSpPr>
            <a:spLocks noGrp="1"/>
          </p:cNvSpPr>
          <p:nvPr>
            <p:ph type="title"/>
          </p:nvPr>
        </p:nvSpPr>
        <p:spPr>
          <a:xfrm>
            <a:off x="457200" y="273600"/>
            <a:ext cx="8229240" cy="1144800"/>
          </a:xfrm>
          <a:prstGeom prst="rect">
            <a:avLst/>
          </a:prstGeom>
        </p:spPr>
        <p:txBody>
          <a:bodyPr lIns="0" tIns="0" rIns="0" bIns="0" anchor="ctr"/>
          <a:lstStyle/>
          <a:p>
            <a:pPr algn="ctr"/>
            <a:endParaRPr lang="en-US" sz="4400" b="0" strike="noStrike" spc="-1">
              <a:latin typeface="Arial"/>
            </a:endParaRPr>
          </a:p>
        </p:txBody>
      </p:sp>
    </p:spTree>
    <p:extLst>
      <p:ext uri="{BB962C8B-B14F-4D97-AF65-F5344CB8AC3E}">
        <p14:creationId xmlns:p14="http://schemas.microsoft.com/office/powerpoint/2010/main" val="107927989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0" name="PlaceHolder 1"/>
          <p:cNvSpPr>
            <a:spLocks noGrp="1"/>
          </p:cNvSpPr>
          <p:nvPr>
            <p:ph type="subTitle"/>
          </p:nvPr>
        </p:nvSpPr>
        <p:spPr>
          <a:xfrm>
            <a:off x="457200" y="273600"/>
            <a:ext cx="8229240" cy="5307840"/>
          </a:xfrm>
          <a:prstGeom prst="rect">
            <a:avLst/>
          </a:prstGeom>
        </p:spPr>
        <p:txBody>
          <a:bodyPr lIns="0" tIns="0" rIns="0" bIns="0" anchor="ctr"/>
          <a:lstStyle/>
          <a:p>
            <a:pPr algn="ctr"/>
            <a:endParaRPr lang="en-US" sz="3200" b="0" strike="noStrike" spc="-1">
              <a:latin typeface="Arial"/>
            </a:endParaRPr>
          </a:p>
        </p:txBody>
      </p:sp>
    </p:spTree>
    <p:extLst>
      <p:ext uri="{BB962C8B-B14F-4D97-AF65-F5344CB8AC3E}">
        <p14:creationId xmlns:p14="http://schemas.microsoft.com/office/powerpoint/2010/main" val="105586665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1" name="PlaceHolder 1"/>
          <p:cNvSpPr>
            <a:spLocks noGrp="1"/>
          </p:cNvSpPr>
          <p:nvPr>
            <p:ph type="title"/>
          </p:nvPr>
        </p:nvSpPr>
        <p:spPr>
          <a:xfrm>
            <a:off x="457200" y="273600"/>
            <a:ext cx="8229240" cy="1144800"/>
          </a:xfrm>
          <a:prstGeom prst="rect">
            <a:avLst/>
          </a:prstGeom>
        </p:spPr>
        <p:txBody>
          <a:bodyPr lIns="0" tIns="0" rIns="0" bIns="0" anchor="ctr"/>
          <a:lstStyle/>
          <a:p>
            <a:pPr algn="ctr"/>
            <a:endParaRPr lang="en-US" sz="4400" b="0" strike="noStrike" spc="-1">
              <a:latin typeface="Arial"/>
            </a:endParaRPr>
          </a:p>
        </p:txBody>
      </p:sp>
      <p:sp>
        <p:nvSpPr>
          <p:cNvPr id="12"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en-US" sz="3200" b="0" strike="noStrike" spc="-1">
              <a:latin typeface="Arial"/>
            </a:endParaRPr>
          </a:p>
        </p:txBody>
      </p:sp>
      <p:sp>
        <p:nvSpPr>
          <p:cNvPr id="13" name="PlaceHolder 3"/>
          <p:cNvSpPr>
            <a:spLocks noGrp="1"/>
          </p:cNvSpPr>
          <p:nvPr>
            <p:ph type="body"/>
          </p:nvPr>
        </p:nvSpPr>
        <p:spPr>
          <a:xfrm>
            <a:off x="4674240" y="1604520"/>
            <a:ext cx="4015800" cy="3977280"/>
          </a:xfrm>
          <a:prstGeom prst="rect">
            <a:avLst/>
          </a:prstGeom>
        </p:spPr>
        <p:txBody>
          <a:bodyPr lIns="0" tIns="0" rIns="0" bIns="0">
            <a:normAutofit/>
          </a:bodyPr>
          <a:lstStyle/>
          <a:p>
            <a:endParaRPr lang="en-US" sz="3200" b="0" strike="noStrike" spc="-1">
              <a:latin typeface="Arial"/>
            </a:endParaRPr>
          </a:p>
        </p:txBody>
      </p:sp>
      <p:sp>
        <p:nvSpPr>
          <p:cNvPr id="14" name="PlaceHolder 4"/>
          <p:cNvSpPr>
            <a:spLocks noGrp="1"/>
          </p:cNvSpPr>
          <p:nvPr>
            <p:ph type="body"/>
          </p:nvPr>
        </p:nvSpPr>
        <p:spPr>
          <a:xfrm>
            <a:off x="457200" y="3682080"/>
            <a:ext cx="4015800" cy="1896840"/>
          </a:xfrm>
          <a:prstGeom prst="rect">
            <a:avLst/>
          </a:prstGeom>
        </p:spPr>
        <p:txBody>
          <a:bodyPr lIns="0" tIns="0" rIns="0" bIns="0">
            <a:normAutofit/>
          </a:bodyPr>
          <a:lstStyle/>
          <a:p>
            <a:endParaRPr lang="en-US" sz="3200" b="0" strike="noStrike" spc="-1">
              <a:latin typeface="Arial"/>
            </a:endParaRPr>
          </a:p>
        </p:txBody>
      </p:sp>
    </p:spTree>
    <p:extLst>
      <p:ext uri="{BB962C8B-B14F-4D97-AF65-F5344CB8AC3E}">
        <p14:creationId xmlns:p14="http://schemas.microsoft.com/office/powerpoint/2010/main" val="360972157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5" name="PlaceHolder 1"/>
          <p:cNvSpPr>
            <a:spLocks noGrp="1"/>
          </p:cNvSpPr>
          <p:nvPr>
            <p:ph type="title"/>
          </p:nvPr>
        </p:nvSpPr>
        <p:spPr>
          <a:xfrm>
            <a:off x="457200" y="273600"/>
            <a:ext cx="8229240" cy="1144800"/>
          </a:xfrm>
          <a:prstGeom prst="rect">
            <a:avLst/>
          </a:prstGeom>
        </p:spPr>
        <p:txBody>
          <a:bodyPr lIns="0" tIns="0" rIns="0" bIns="0" anchor="ctr"/>
          <a:lstStyle/>
          <a:p>
            <a:pPr algn="ctr"/>
            <a:endParaRPr lang="en-US" sz="4400" b="0" strike="noStrike" spc="-1">
              <a:latin typeface="Arial"/>
            </a:endParaRPr>
          </a:p>
        </p:txBody>
      </p:sp>
      <p:sp>
        <p:nvSpPr>
          <p:cNvPr id="16" name="PlaceHolder 2"/>
          <p:cNvSpPr>
            <a:spLocks noGrp="1"/>
          </p:cNvSpPr>
          <p:nvPr>
            <p:ph type="body"/>
          </p:nvPr>
        </p:nvSpPr>
        <p:spPr>
          <a:xfrm>
            <a:off x="457200" y="1604520"/>
            <a:ext cx="4015800" cy="3977280"/>
          </a:xfrm>
          <a:prstGeom prst="rect">
            <a:avLst/>
          </a:prstGeom>
        </p:spPr>
        <p:txBody>
          <a:bodyPr lIns="0" tIns="0" rIns="0" bIns="0">
            <a:normAutofit/>
          </a:bodyPr>
          <a:lstStyle/>
          <a:p>
            <a:endParaRPr lang="en-US" sz="3200" b="0" strike="noStrike" spc="-1">
              <a:latin typeface="Arial"/>
            </a:endParaRPr>
          </a:p>
        </p:txBody>
      </p:sp>
      <p:sp>
        <p:nvSpPr>
          <p:cNvPr id="17"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en-US" sz="3200" b="0" strike="noStrike" spc="-1">
              <a:latin typeface="Arial"/>
            </a:endParaRPr>
          </a:p>
        </p:txBody>
      </p:sp>
      <p:sp>
        <p:nvSpPr>
          <p:cNvPr id="18" name="PlaceHolder 4"/>
          <p:cNvSpPr>
            <a:spLocks noGrp="1"/>
          </p:cNvSpPr>
          <p:nvPr>
            <p:ph type="body"/>
          </p:nvPr>
        </p:nvSpPr>
        <p:spPr>
          <a:xfrm>
            <a:off x="4674240" y="3682080"/>
            <a:ext cx="4015800" cy="1896840"/>
          </a:xfrm>
          <a:prstGeom prst="rect">
            <a:avLst/>
          </a:prstGeom>
        </p:spPr>
        <p:txBody>
          <a:bodyPr lIns="0" tIns="0" rIns="0" bIns="0">
            <a:normAutofit/>
          </a:bodyPr>
          <a:lstStyle/>
          <a:p>
            <a:endParaRPr lang="en-US" sz="3200" b="0" strike="noStrike" spc="-1">
              <a:latin typeface="Arial"/>
            </a:endParaRPr>
          </a:p>
        </p:txBody>
      </p:sp>
    </p:spTree>
    <p:extLst>
      <p:ext uri="{BB962C8B-B14F-4D97-AF65-F5344CB8AC3E}">
        <p14:creationId xmlns:p14="http://schemas.microsoft.com/office/powerpoint/2010/main" val="108446839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19" name="PlaceHolder 1"/>
          <p:cNvSpPr>
            <a:spLocks noGrp="1"/>
          </p:cNvSpPr>
          <p:nvPr>
            <p:ph type="title"/>
          </p:nvPr>
        </p:nvSpPr>
        <p:spPr>
          <a:xfrm>
            <a:off x="457200" y="273600"/>
            <a:ext cx="8229240" cy="1144800"/>
          </a:xfrm>
          <a:prstGeom prst="rect">
            <a:avLst/>
          </a:prstGeom>
        </p:spPr>
        <p:txBody>
          <a:bodyPr lIns="0" tIns="0" rIns="0" bIns="0" anchor="ctr"/>
          <a:lstStyle/>
          <a:p>
            <a:pPr algn="ctr"/>
            <a:endParaRPr lang="en-US" sz="4400" b="0" strike="noStrike" spc="-1">
              <a:latin typeface="Arial"/>
            </a:endParaRPr>
          </a:p>
        </p:txBody>
      </p:sp>
      <p:sp>
        <p:nvSpPr>
          <p:cNvPr id="20"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en-US" sz="3200" b="0" strike="noStrike" spc="-1">
              <a:latin typeface="Arial"/>
            </a:endParaRPr>
          </a:p>
        </p:txBody>
      </p:sp>
      <p:sp>
        <p:nvSpPr>
          <p:cNvPr id="21"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en-US" sz="3200" b="0" strike="noStrike" spc="-1">
              <a:latin typeface="Arial"/>
            </a:endParaRPr>
          </a:p>
        </p:txBody>
      </p:sp>
      <p:sp>
        <p:nvSpPr>
          <p:cNvPr id="22" name="PlaceHolder 4"/>
          <p:cNvSpPr>
            <a:spLocks noGrp="1"/>
          </p:cNvSpPr>
          <p:nvPr>
            <p:ph type="body"/>
          </p:nvPr>
        </p:nvSpPr>
        <p:spPr>
          <a:xfrm>
            <a:off x="457200" y="3682080"/>
            <a:ext cx="8229240" cy="1896840"/>
          </a:xfrm>
          <a:prstGeom prst="rect">
            <a:avLst/>
          </a:prstGeom>
        </p:spPr>
        <p:txBody>
          <a:bodyPr lIns="0" tIns="0" rIns="0" bIns="0">
            <a:normAutofit/>
          </a:bodyPr>
          <a:lstStyle/>
          <a:p>
            <a:endParaRPr lang="en-US" sz="3200" b="0" strike="noStrike" spc="-1">
              <a:latin typeface="Arial"/>
            </a:endParaRPr>
          </a:p>
        </p:txBody>
      </p:sp>
    </p:spTree>
    <p:extLst>
      <p:ext uri="{BB962C8B-B14F-4D97-AF65-F5344CB8AC3E}">
        <p14:creationId xmlns:p14="http://schemas.microsoft.com/office/powerpoint/2010/main" val="324847196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23" name="PlaceHolder 1"/>
          <p:cNvSpPr>
            <a:spLocks noGrp="1"/>
          </p:cNvSpPr>
          <p:nvPr>
            <p:ph type="title"/>
          </p:nvPr>
        </p:nvSpPr>
        <p:spPr>
          <a:xfrm>
            <a:off x="457200" y="273600"/>
            <a:ext cx="8229240" cy="1144800"/>
          </a:xfrm>
          <a:prstGeom prst="rect">
            <a:avLst/>
          </a:prstGeom>
        </p:spPr>
        <p:txBody>
          <a:bodyPr lIns="0" tIns="0" rIns="0" bIns="0" anchor="ctr"/>
          <a:lstStyle/>
          <a:p>
            <a:pPr algn="ctr"/>
            <a:endParaRPr lang="en-US" sz="4400" b="0" strike="noStrike" spc="-1">
              <a:latin typeface="Arial"/>
            </a:endParaRPr>
          </a:p>
        </p:txBody>
      </p:sp>
      <p:sp>
        <p:nvSpPr>
          <p:cNvPr id="24" name="PlaceHolder 2"/>
          <p:cNvSpPr>
            <a:spLocks noGrp="1"/>
          </p:cNvSpPr>
          <p:nvPr>
            <p:ph type="body"/>
          </p:nvPr>
        </p:nvSpPr>
        <p:spPr>
          <a:xfrm>
            <a:off x="457200" y="1604520"/>
            <a:ext cx="8229240" cy="1896840"/>
          </a:xfrm>
          <a:prstGeom prst="rect">
            <a:avLst/>
          </a:prstGeom>
        </p:spPr>
        <p:txBody>
          <a:bodyPr lIns="0" tIns="0" rIns="0" bIns="0">
            <a:normAutofit/>
          </a:bodyPr>
          <a:lstStyle/>
          <a:p>
            <a:endParaRPr lang="en-US" sz="3200" b="0" strike="noStrike" spc="-1">
              <a:latin typeface="Arial"/>
            </a:endParaRPr>
          </a:p>
        </p:txBody>
      </p:sp>
      <p:sp>
        <p:nvSpPr>
          <p:cNvPr id="25" name="PlaceHolder 3"/>
          <p:cNvSpPr>
            <a:spLocks noGrp="1"/>
          </p:cNvSpPr>
          <p:nvPr>
            <p:ph type="body"/>
          </p:nvPr>
        </p:nvSpPr>
        <p:spPr>
          <a:xfrm>
            <a:off x="457200" y="3682080"/>
            <a:ext cx="8229240" cy="1896840"/>
          </a:xfrm>
          <a:prstGeom prst="rect">
            <a:avLst/>
          </a:prstGeom>
        </p:spPr>
        <p:txBody>
          <a:bodyPr lIns="0" tIns="0" rIns="0" bIns="0">
            <a:normAutofit/>
          </a:bodyPr>
          <a:lstStyle/>
          <a:p>
            <a:endParaRPr lang="en-US" sz="3200" b="0" strike="noStrike" spc="-1">
              <a:latin typeface="Arial"/>
            </a:endParaRPr>
          </a:p>
        </p:txBody>
      </p:sp>
    </p:spTree>
    <p:extLst>
      <p:ext uri="{BB962C8B-B14F-4D97-AF65-F5344CB8AC3E}">
        <p14:creationId xmlns:p14="http://schemas.microsoft.com/office/powerpoint/2010/main" val="67096291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26" name="PlaceHolder 1"/>
          <p:cNvSpPr>
            <a:spLocks noGrp="1"/>
          </p:cNvSpPr>
          <p:nvPr>
            <p:ph type="title"/>
          </p:nvPr>
        </p:nvSpPr>
        <p:spPr>
          <a:xfrm>
            <a:off x="457200" y="273600"/>
            <a:ext cx="8229240" cy="1144800"/>
          </a:xfrm>
          <a:prstGeom prst="rect">
            <a:avLst/>
          </a:prstGeom>
        </p:spPr>
        <p:txBody>
          <a:bodyPr lIns="0" tIns="0" rIns="0" bIns="0" anchor="ctr"/>
          <a:lstStyle/>
          <a:p>
            <a:pPr algn="ctr"/>
            <a:endParaRPr lang="en-US" sz="4400" b="0" strike="noStrike" spc="-1">
              <a:latin typeface="Arial"/>
            </a:endParaRPr>
          </a:p>
        </p:txBody>
      </p:sp>
      <p:sp>
        <p:nvSpPr>
          <p:cNvPr id="27"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en-US" sz="3200" b="0" strike="noStrike" spc="-1">
              <a:latin typeface="Arial"/>
            </a:endParaRPr>
          </a:p>
        </p:txBody>
      </p:sp>
      <p:sp>
        <p:nvSpPr>
          <p:cNvPr id="28"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en-US" sz="3200" b="0" strike="noStrike" spc="-1">
              <a:latin typeface="Arial"/>
            </a:endParaRPr>
          </a:p>
        </p:txBody>
      </p:sp>
      <p:sp>
        <p:nvSpPr>
          <p:cNvPr id="29" name="PlaceHolder 4"/>
          <p:cNvSpPr>
            <a:spLocks noGrp="1"/>
          </p:cNvSpPr>
          <p:nvPr>
            <p:ph type="body"/>
          </p:nvPr>
        </p:nvSpPr>
        <p:spPr>
          <a:xfrm>
            <a:off x="457200" y="3682080"/>
            <a:ext cx="4015800" cy="1896840"/>
          </a:xfrm>
          <a:prstGeom prst="rect">
            <a:avLst/>
          </a:prstGeom>
        </p:spPr>
        <p:txBody>
          <a:bodyPr lIns="0" tIns="0" rIns="0" bIns="0">
            <a:normAutofit/>
          </a:bodyPr>
          <a:lstStyle/>
          <a:p>
            <a:endParaRPr lang="en-US" sz="3200" b="0" strike="noStrike" spc="-1">
              <a:latin typeface="Arial"/>
            </a:endParaRPr>
          </a:p>
        </p:txBody>
      </p:sp>
      <p:sp>
        <p:nvSpPr>
          <p:cNvPr id="30" name="PlaceHolder 5"/>
          <p:cNvSpPr>
            <a:spLocks noGrp="1"/>
          </p:cNvSpPr>
          <p:nvPr>
            <p:ph type="body"/>
          </p:nvPr>
        </p:nvSpPr>
        <p:spPr>
          <a:xfrm>
            <a:off x="4674240" y="3682080"/>
            <a:ext cx="4015800" cy="1896840"/>
          </a:xfrm>
          <a:prstGeom prst="rect">
            <a:avLst/>
          </a:prstGeom>
        </p:spPr>
        <p:txBody>
          <a:bodyPr lIns="0" tIns="0" rIns="0" bIns="0">
            <a:normAutofit/>
          </a:bodyPr>
          <a:lstStyle/>
          <a:p>
            <a:endParaRPr lang="en-US" sz="3200" b="0" strike="noStrike" spc="-1">
              <a:latin typeface="Arial"/>
            </a:endParaRPr>
          </a:p>
        </p:txBody>
      </p:sp>
    </p:spTree>
    <p:extLst>
      <p:ext uri="{BB962C8B-B14F-4D97-AF65-F5344CB8AC3E}">
        <p14:creationId xmlns:p14="http://schemas.microsoft.com/office/powerpoint/2010/main" val="391994904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31" name="PlaceHolder 1"/>
          <p:cNvSpPr>
            <a:spLocks noGrp="1"/>
          </p:cNvSpPr>
          <p:nvPr>
            <p:ph type="title"/>
          </p:nvPr>
        </p:nvSpPr>
        <p:spPr>
          <a:xfrm>
            <a:off x="457200" y="273600"/>
            <a:ext cx="8229240" cy="1144800"/>
          </a:xfrm>
          <a:prstGeom prst="rect">
            <a:avLst/>
          </a:prstGeom>
        </p:spPr>
        <p:txBody>
          <a:bodyPr lIns="0" tIns="0" rIns="0" bIns="0" anchor="ctr"/>
          <a:lstStyle/>
          <a:p>
            <a:pPr algn="ctr"/>
            <a:endParaRPr lang="en-US" sz="4400" b="0" strike="noStrike" spc="-1">
              <a:latin typeface="Arial"/>
            </a:endParaRPr>
          </a:p>
        </p:txBody>
      </p:sp>
      <p:sp>
        <p:nvSpPr>
          <p:cNvPr id="32" name="PlaceHolder 2"/>
          <p:cNvSpPr>
            <a:spLocks noGrp="1"/>
          </p:cNvSpPr>
          <p:nvPr>
            <p:ph type="body"/>
          </p:nvPr>
        </p:nvSpPr>
        <p:spPr>
          <a:xfrm>
            <a:off x="457200" y="1604520"/>
            <a:ext cx="2649600" cy="1896840"/>
          </a:xfrm>
          <a:prstGeom prst="rect">
            <a:avLst/>
          </a:prstGeom>
        </p:spPr>
        <p:txBody>
          <a:bodyPr lIns="0" tIns="0" rIns="0" bIns="0">
            <a:normAutofit/>
          </a:bodyPr>
          <a:lstStyle/>
          <a:p>
            <a:endParaRPr lang="en-US" sz="3200" b="0" strike="noStrike" spc="-1">
              <a:latin typeface="Arial"/>
            </a:endParaRPr>
          </a:p>
        </p:txBody>
      </p:sp>
      <p:sp>
        <p:nvSpPr>
          <p:cNvPr id="33" name="PlaceHolder 3"/>
          <p:cNvSpPr>
            <a:spLocks noGrp="1"/>
          </p:cNvSpPr>
          <p:nvPr>
            <p:ph type="body"/>
          </p:nvPr>
        </p:nvSpPr>
        <p:spPr>
          <a:xfrm>
            <a:off x="3239640" y="1604520"/>
            <a:ext cx="2649600" cy="1896840"/>
          </a:xfrm>
          <a:prstGeom prst="rect">
            <a:avLst/>
          </a:prstGeom>
        </p:spPr>
        <p:txBody>
          <a:bodyPr lIns="0" tIns="0" rIns="0" bIns="0">
            <a:normAutofit/>
          </a:bodyPr>
          <a:lstStyle/>
          <a:p>
            <a:endParaRPr lang="en-US" sz="3200" b="0" strike="noStrike" spc="-1">
              <a:latin typeface="Arial"/>
            </a:endParaRPr>
          </a:p>
        </p:txBody>
      </p:sp>
      <p:sp>
        <p:nvSpPr>
          <p:cNvPr id="34" name="PlaceHolder 4"/>
          <p:cNvSpPr>
            <a:spLocks noGrp="1"/>
          </p:cNvSpPr>
          <p:nvPr>
            <p:ph type="body"/>
          </p:nvPr>
        </p:nvSpPr>
        <p:spPr>
          <a:xfrm>
            <a:off x="6022080" y="1604520"/>
            <a:ext cx="2649600" cy="1896840"/>
          </a:xfrm>
          <a:prstGeom prst="rect">
            <a:avLst/>
          </a:prstGeom>
        </p:spPr>
        <p:txBody>
          <a:bodyPr lIns="0" tIns="0" rIns="0" bIns="0">
            <a:normAutofit/>
          </a:bodyPr>
          <a:lstStyle/>
          <a:p>
            <a:endParaRPr lang="en-US" sz="3200" b="0" strike="noStrike" spc="-1">
              <a:latin typeface="Arial"/>
            </a:endParaRPr>
          </a:p>
        </p:txBody>
      </p:sp>
      <p:sp>
        <p:nvSpPr>
          <p:cNvPr id="35" name="PlaceHolder 5"/>
          <p:cNvSpPr>
            <a:spLocks noGrp="1"/>
          </p:cNvSpPr>
          <p:nvPr>
            <p:ph type="body"/>
          </p:nvPr>
        </p:nvSpPr>
        <p:spPr>
          <a:xfrm>
            <a:off x="457200" y="3682080"/>
            <a:ext cx="2649600" cy="1896840"/>
          </a:xfrm>
          <a:prstGeom prst="rect">
            <a:avLst/>
          </a:prstGeom>
        </p:spPr>
        <p:txBody>
          <a:bodyPr lIns="0" tIns="0" rIns="0" bIns="0">
            <a:normAutofit/>
          </a:bodyPr>
          <a:lstStyle/>
          <a:p>
            <a:endParaRPr lang="en-US" sz="3200" b="0" strike="noStrike" spc="-1">
              <a:latin typeface="Arial"/>
            </a:endParaRPr>
          </a:p>
        </p:txBody>
      </p:sp>
      <p:sp>
        <p:nvSpPr>
          <p:cNvPr id="36" name="PlaceHolder 6"/>
          <p:cNvSpPr>
            <a:spLocks noGrp="1"/>
          </p:cNvSpPr>
          <p:nvPr>
            <p:ph type="body"/>
          </p:nvPr>
        </p:nvSpPr>
        <p:spPr>
          <a:xfrm>
            <a:off x="3239640" y="3682080"/>
            <a:ext cx="2649600" cy="1896840"/>
          </a:xfrm>
          <a:prstGeom prst="rect">
            <a:avLst/>
          </a:prstGeom>
        </p:spPr>
        <p:txBody>
          <a:bodyPr lIns="0" tIns="0" rIns="0" bIns="0">
            <a:normAutofit/>
          </a:bodyPr>
          <a:lstStyle/>
          <a:p>
            <a:endParaRPr lang="en-US" sz="3200" b="0" strike="noStrike" spc="-1">
              <a:latin typeface="Arial"/>
            </a:endParaRPr>
          </a:p>
        </p:txBody>
      </p:sp>
      <p:sp>
        <p:nvSpPr>
          <p:cNvPr id="37" name="PlaceHolder 7"/>
          <p:cNvSpPr>
            <a:spLocks noGrp="1"/>
          </p:cNvSpPr>
          <p:nvPr>
            <p:ph type="body"/>
          </p:nvPr>
        </p:nvSpPr>
        <p:spPr>
          <a:xfrm>
            <a:off x="6022080" y="3682080"/>
            <a:ext cx="2649600" cy="1896840"/>
          </a:xfrm>
          <a:prstGeom prst="rect">
            <a:avLst/>
          </a:prstGeom>
        </p:spPr>
        <p:txBody>
          <a:bodyPr lIns="0" tIns="0" rIns="0" bIns="0">
            <a:normAutofit/>
          </a:bodyPr>
          <a:lstStyle/>
          <a:p>
            <a:endParaRPr lang="en-US" sz="3200" b="0" strike="noStrike" spc="-1">
              <a:latin typeface="Arial"/>
            </a:endParaRPr>
          </a:p>
        </p:txBody>
      </p:sp>
    </p:spTree>
    <p:extLst>
      <p:ext uri="{BB962C8B-B14F-4D97-AF65-F5344CB8AC3E}">
        <p14:creationId xmlns:p14="http://schemas.microsoft.com/office/powerpoint/2010/main" val="21476372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theme" Target="../theme/theme3.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03B5D26-77D1-496F-A6A9-381F37810EFE}" type="datetimeFigureOut">
              <a:rPr lang="en-GB" smtClean="0"/>
              <a:pPr/>
              <a:t>22/03/2023</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CDDB21-D0F1-411B-A1C2-D906920CA58A}"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fontAlgn="auto" hangingPunct="1">
              <a:spcBef>
                <a:spcPts val="0"/>
              </a:spcBef>
              <a:spcAft>
                <a:spcPts val="0"/>
              </a:spcAft>
            </a:pPr>
            <a:fld id="{62AE34F3-720D-44C0-BE25-FDFFF9F83F38}" type="datetimeFigureOut">
              <a:rPr lang="en-GB" smtClean="0">
                <a:solidFill>
                  <a:prstClr val="black">
                    <a:tint val="75000"/>
                  </a:prstClr>
                </a:solidFill>
                <a:latin typeface="Calibri"/>
              </a:rPr>
              <a:pPr eaLnBrk="1" fontAlgn="auto" hangingPunct="1">
                <a:spcBef>
                  <a:spcPts val="0"/>
                </a:spcBef>
                <a:spcAft>
                  <a:spcPts val="0"/>
                </a:spcAft>
              </a:pPr>
              <a:t>22/03/2023</a:t>
            </a:fld>
            <a:endParaRPr lang="en-GB">
              <a:solidFill>
                <a:prstClr val="black">
                  <a:tint val="75000"/>
                </a:prstClr>
              </a:solidFill>
              <a:latin typeface="Calibri"/>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fontAlgn="auto" hangingPunct="1">
              <a:spcBef>
                <a:spcPts val="0"/>
              </a:spcBef>
              <a:spcAft>
                <a:spcPts val="0"/>
              </a:spcAft>
            </a:pPr>
            <a:endParaRPr lang="en-GB">
              <a:solidFill>
                <a:prstClr val="black">
                  <a:tint val="75000"/>
                </a:prstClr>
              </a:solidFill>
              <a:latin typeface="Calibri"/>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fontAlgn="auto" hangingPunct="1">
              <a:spcBef>
                <a:spcPts val="0"/>
              </a:spcBef>
              <a:spcAft>
                <a:spcPts val="0"/>
              </a:spcAft>
            </a:pPr>
            <a:fld id="{02C615DA-6116-48D6-A10F-72EA5A8C33A1}" type="slidenum">
              <a:rPr lang="en-GB" smtClean="0">
                <a:solidFill>
                  <a:prstClr val="black">
                    <a:tint val="75000"/>
                  </a:prstClr>
                </a:solidFill>
                <a:latin typeface="Calibri"/>
              </a:rPr>
              <a:pPr eaLnBrk="1" fontAlgn="auto" hangingPunct="1">
                <a:spcBef>
                  <a:spcPts val="0"/>
                </a:spcBef>
                <a:spcAft>
                  <a:spcPts val="0"/>
                </a:spcAft>
              </a:pPr>
              <a:t>‹#›</a:t>
            </a:fld>
            <a:endParaRPr lang="en-GB">
              <a:solidFill>
                <a:prstClr val="black">
                  <a:tint val="75000"/>
                </a:prstClr>
              </a:solidFill>
              <a:latin typeface="Calibri"/>
            </a:endParaRPr>
          </a:p>
        </p:txBody>
      </p:sp>
    </p:spTree>
    <p:extLst>
      <p:ext uri="{BB962C8B-B14F-4D97-AF65-F5344CB8AC3E}">
        <p14:creationId xmlns:p14="http://schemas.microsoft.com/office/powerpoint/2010/main" val="24114313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CustomShape 1"/>
          <p:cNvSpPr/>
          <p:nvPr/>
        </p:nvSpPr>
        <p:spPr>
          <a:xfrm>
            <a:off x="0" y="0"/>
            <a:ext cx="144000" cy="6858000"/>
          </a:xfrm>
          <a:prstGeom prst="rect">
            <a:avLst/>
          </a:prstGeom>
          <a:solidFill>
            <a:srgbClr val="0054A6"/>
          </a:solidFill>
          <a:ln>
            <a:noFill/>
          </a:ln>
        </p:spPr>
        <p:style>
          <a:lnRef idx="0">
            <a:scrgbClr r="0" g="0" b="0"/>
          </a:lnRef>
          <a:fillRef idx="0">
            <a:scrgbClr r="0" g="0" b="0"/>
          </a:fillRef>
          <a:effectRef idx="0">
            <a:scrgbClr r="0" g="0" b="0"/>
          </a:effectRef>
          <a:fontRef idx="minor"/>
        </p:style>
      </p:sp>
      <p:sp>
        <p:nvSpPr>
          <p:cNvPr id="3" name="CustomShape 2"/>
          <p:cNvSpPr/>
          <p:nvPr/>
        </p:nvSpPr>
        <p:spPr>
          <a:xfrm>
            <a:off x="0" y="0"/>
            <a:ext cx="144000" cy="1198440"/>
          </a:xfrm>
          <a:prstGeom prst="rect">
            <a:avLst/>
          </a:prstGeom>
          <a:solidFill>
            <a:srgbClr val="FFCE34"/>
          </a:solidFill>
          <a:ln>
            <a:noFill/>
          </a:ln>
        </p:spPr>
        <p:style>
          <a:lnRef idx="0">
            <a:scrgbClr r="0" g="0" b="0"/>
          </a:lnRef>
          <a:fillRef idx="0">
            <a:scrgbClr r="0" g="0" b="0"/>
          </a:fillRef>
          <a:effectRef idx="0">
            <a:scrgbClr r="0" g="0" b="0"/>
          </a:effectRef>
          <a:fontRef idx="minor"/>
        </p:style>
      </p:sp>
    </p:spTree>
    <p:extLst>
      <p:ext uri="{BB962C8B-B14F-4D97-AF65-F5344CB8AC3E}">
        <p14:creationId xmlns:p14="http://schemas.microsoft.com/office/powerpoint/2010/main" val="1432067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hyperlink" Target="http://www.cls.ioe.ac.uk/page.aspx?sitesectionid=851&amp;sitesectiontitle=Welcome+to+the+Millenium+Cohort+Study"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3.wmf"/><Relationship Id="rId5" Type="http://schemas.openxmlformats.org/officeDocument/2006/relationships/image" Target="../media/image12.wmf"/><Relationship Id="rId4" Type="http://schemas.openxmlformats.org/officeDocument/2006/relationships/image" Target="../media/image11.wmf"/></Relationships>
</file>

<file path=ppt/slides/_rels/slide2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31.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32.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image" Target="../media/image21.png"/><Relationship Id="rId1" Type="http://schemas.openxmlformats.org/officeDocument/2006/relationships/slideLayout" Target="../slideLayouts/slideLayout24.xml"/></Relationships>
</file>

<file path=ppt/slides/_rels/slide33.xml.rels><?xml version="1.0" encoding="UTF-8" standalone="yes"?>
<Relationships xmlns="http://schemas.openxmlformats.org/package/2006/relationships"><Relationship Id="rId3" Type="http://schemas.openxmlformats.org/officeDocument/2006/relationships/image" Target="../media/image23.emf"/><Relationship Id="rId2" Type="http://schemas.openxmlformats.org/officeDocument/2006/relationships/image" Target="../media/image22.emf"/><Relationship Id="rId1" Type="http://schemas.openxmlformats.org/officeDocument/2006/relationships/slideLayout" Target="../slideLayouts/slideLayout24.xml"/></Relationships>
</file>

<file path=ppt/slides/_rels/slide34.xml.rels><?xml version="1.0" encoding="UTF-8" standalone="yes"?>
<Relationships xmlns="http://schemas.openxmlformats.org/package/2006/relationships"><Relationship Id="rId3" Type="http://schemas.openxmlformats.org/officeDocument/2006/relationships/image" Target="../media/image25.emf"/><Relationship Id="rId2" Type="http://schemas.openxmlformats.org/officeDocument/2006/relationships/image" Target="../media/image24.emf"/><Relationship Id="rId1" Type="http://schemas.openxmlformats.org/officeDocument/2006/relationships/slideLayout" Target="../slideLayouts/slideLayout2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3973321" y="640080"/>
            <a:ext cx="4688333" cy="3566160"/>
          </a:xfrm>
        </p:spPr>
        <p:txBody>
          <a:bodyPr anchor="b">
            <a:normAutofit fontScale="90000"/>
          </a:bodyPr>
          <a:lstStyle/>
          <a:p>
            <a:pPr algn="l">
              <a:lnSpc>
                <a:spcPct val="90000"/>
              </a:lnSpc>
            </a:pPr>
            <a:r>
              <a:rPr lang="en-GB" sz="3600" b="1" dirty="0">
                <a:effectLst>
                  <a:outerShdw blurRad="38100" dist="38100" dir="2700000" algn="tl">
                    <a:srgbClr val="000000">
                      <a:alpha val="43137"/>
                    </a:srgbClr>
                  </a:outerShdw>
                </a:effectLst>
              </a:rPr>
              <a:t>BMHN4001</a:t>
            </a:r>
            <a:br>
              <a:rPr lang="en-GB" sz="3600" b="1" dirty="0">
                <a:effectLst>
                  <a:outerShdw blurRad="38100" dist="38100" dir="2700000" algn="tl">
                    <a:srgbClr val="000000">
                      <a:alpha val="43137"/>
                    </a:srgbClr>
                  </a:outerShdw>
                </a:effectLst>
              </a:rPr>
            </a:br>
            <a:r>
              <a:rPr lang="en-GB" sz="3600" b="1" dirty="0">
                <a:effectLst>
                  <a:outerShdw blurRad="38100" dist="38100" dir="2700000" algn="tl">
                    <a:srgbClr val="000000">
                      <a:alpha val="43137"/>
                    </a:srgbClr>
                  </a:outerShdw>
                </a:effectLst>
              </a:rPr>
              <a:t>Health, Exercise and Society</a:t>
            </a:r>
            <a:br>
              <a:rPr lang="en-GB" sz="3600" dirty="0"/>
            </a:br>
            <a:br>
              <a:rPr lang="en-GB" sz="3600" dirty="0"/>
            </a:br>
            <a:r>
              <a:rPr lang="en-GB" sz="3600" dirty="0" err="1"/>
              <a:t>Lifecourse</a:t>
            </a:r>
            <a:r>
              <a:rPr lang="en-GB" sz="3600" dirty="0"/>
              <a:t> Epidemiology: Understanding the Early Origins of Disease</a:t>
            </a:r>
          </a:p>
        </p:txBody>
      </p:sp>
      <p:pic>
        <p:nvPicPr>
          <p:cNvPr id="13" name="Picture 3">
            <a:extLst>
              <a:ext uri="{FF2B5EF4-FFF2-40B4-BE49-F238E27FC236}">
                <a16:creationId xmlns:a16="http://schemas.microsoft.com/office/drawing/2014/main" id="{E745A755-9CDB-98B6-0AEA-BA53F3107216}"/>
              </a:ext>
            </a:extLst>
          </p:cNvPr>
          <p:cNvPicPr>
            <a:picLocks noChangeAspect="1"/>
          </p:cNvPicPr>
          <p:nvPr/>
        </p:nvPicPr>
        <p:blipFill rotWithShape="1">
          <a:blip r:embed="rId2"/>
          <a:srcRect l="38909" r="23400"/>
          <a:stretch/>
        </p:blipFill>
        <p:spPr>
          <a:xfrm>
            <a:off x="20" y="10"/>
            <a:ext cx="3492988"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21" name="sketchy line">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59646" y="4409267"/>
            <a:ext cx="3182692" cy="18288"/>
          </a:xfrm>
          <a:custGeom>
            <a:avLst/>
            <a:gdLst>
              <a:gd name="connsiteX0" fmla="*/ 0 w 3182692"/>
              <a:gd name="connsiteY0" fmla="*/ 0 h 18288"/>
              <a:gd name="connsiteX1" fmla="*/ 604711 w 3182692"/>
              <a:gd name="connsiteY1" fmla="*/ 0 h 18288"/>
              <a:gd name="connsiteX2" fmla="*/ 1241250 w 3182692"/>
              <a:gd name="connsiteY2" fmla="*/ 0 h 18288"/>
              <a:gd name="connsiteX3" fmla="*/ 1909615 w 3182692"/>
              <a:gd name="connsiteY3" fmla="*/ 0 h 18288"/>
              <a:gd name="connsiteX4" fmla="*/ 2577981 w 3182692"/>
              <a:gd name="connsiteY4" fmla="*/ 0 h 18288"/>
              <a:gd name="connsiteX5" fmla="*/ 3182692 w 3182692"/>
              <a:gd name="connsiteY5" fmla="*/ 0 h 18288"/>
              <a:gd name="connsiteX6" fmla="*/ 3182692 w 3182692"/>
              <a:gd name="connsiteY6" fmla="*/ 18288 h 18288"/>
              <a:gd name="connsiteX7" fmla="*/ 2482500 w 3182692"/>
              <a:gd name="connsiteY7" fmla="*/ 18288 h 18288"/>
              <a:gd name="connsiteX8" fmla="*/ 1782308 w 3182692"/>
              <a:gd name="connsiteY8" fmla="*/ 18288 h 18288"/>
              <a:gd name="connsiteX9" fmla="*/ 1145769 w 3182692"/>
              <a:gd name="connsiteY9" fmla="*/ 18288 h 18288"/>
              <a:gd name="connsiteX10" fmla="*/ 0 w 3182692"/>
              <a:gd name="connsiteY10" fmla="*/ 18288 h 18288"/>
              <a:gd name="connsiteX11" fmla="*/ 0 w 3182692"/>
              <a:gd name="connsiteY11" fmla="*/ 0 h 18288"/>
              <a:gd name="connsiteX0" fmla="*/ 0 w 3182692"/>
              <a:gd name="connsiteY0" fmla="*/ 0 h 18288"/>
              <a:gd name="connsiteX1" fmla="*/ 604711 w 3182692"/>
              <a:gd name="connsiteY1" fmla="*/ 0 h 18288"/>
              <a:gd name="connsiteX2" fmla="*/ 1145769 w 3182692"/>
              <a:gd name="connsiteY2" fmla="*/ 0 h 18288"/>
              <a:gd name="connsiteX3" fmla="*/ 1845961 w 3182692"/>
              <a:gd name="connsiteY3" fmla="*/ 0 h 18288"/>
              <a:gd name="connsiteX4" fmla="*/ 2450673 w 3182692"/>
              <a:gd name="connsiteY4" fmla="*/ 0 h 18288"/>
              <a:gd name="connsiteX5" fmla="*/ 3182692 w 3182692"/>
              <a:gd name="connsiteY5" fmla="*/ 0 h 18288"/>
              <a:gd name="connsiteX6" fmla="*/ 3182692 w 3182692"/>
              <a:gd name="connsiteY6" fmla="*/ 18288 h 18288"/>
              <a:gd name="connsiteX7" fmla="*/ 2546154 w 3182692"/>
              <a:gd name="connsiteY7" fmla="*/ 18288 h 18288"/>
              <a:gd name="connsiteX8" fmla="*/ 1845961 w 3182692"/>
              <a:gd name="connsiteY8" fmla="*/ 18288 h 18288"/>
              <a:gd name="connsiteX9" fmla="*/ 1304904 w 3182692"/>
              <a:gd name="connsiteY9" fmla="*/ 18288 h 18288"/>
              <a:gd name="connsiteX10" fmla="*/ 668365 w 3182692"/>
              <a:gd name="connsiteY10" fmla="*/ 18288 h 18288"/>
              <a:gd name="connsiteX11" fmla="*/ 0 w 3182692"/>
              <a:gd name="connsiteY11" fmla="*/ 18288 h 18288"/>
              <a:gd name="connsiteX12" fmla="*/ 0 w 3182692"/>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82692" h="18288" fill="none" extrusionOk="0">
                <a:moveTo>
                  <a:pt x="0" y="0"/>
                </a:moveTo>
                <a:cubicBezTo>
                  <a:pt x="145195" y="-37571"/>
                  <a:pt x="472618" y="-13696"/>
                  <a:pt x="604711" y="0"/>
                </a:cubicBezTo>
                <a:cubicBezTo>
                  <a:pt x="706652" y="-3280"/>
                  <a:pt x="1039328" y="-8567"/>
                  <a:pt x="1241250" y="0"/>
                </a:cubicBezTo>
                <a:cubicBezTo>
                  <a:pt x="1405712" y="-7891"/>
                  <a:pt x="1711158" y="8053"/>
                  <a:pt x="1909615" y="0"/>
                </a:cubicBezTo>
                <a:cubicBezTo>
                  <a:pt x="2107436" y="-40150"/>
                  <a:pt x="2247192" y="19443"/>
                  <a:pt x="2577981" y="0"/>
                </a:cubicBezTo>
                <a:cubicBezTo>
                  <a:pt x="2894393" y="-5855"/>
                  <a:pt x="3041563" y="17846"/>
                  <a:pt x="3182692" y="0"/>
                </a:cubicBezTo>
                <a:cubicBezTo>
                  <a:pt x="3181973" y="8390"/>
                  <a:pt x="3182735" y="11854"/>
                  <a:pt x="3182692" y="18288"/>
                </a:cubicBezTo>
                <a:cubicBezTo>
                  <a:pt x="2975928" y="57450"/>
                  <a:pt x="2667693" y="19406"/>
                  <a:pt x="2482500" y="18288"/>
                </a:cubicBezTo>
                <a:cubicBezTo>
                  <a:pt x="2299734" y="36912"/>
                  <a:pt x="1925962" y="9303"/>
                  <a:pt x="1782308" y="18288"/>
                </a:cubicBezTo>
                <a:cubicBezTo>
                  <a:pt x="1635580" y="20546"/>
                  <a:pt x="1257854" y="-3663"/>
                  <a:pt x="1145769" y="18288"/>
                </a:cubicBezTo>
                <a:cubicBezTo>
                  <a:pt x="1025065" y="56574"/>
                  <a:pt x="247799" y="-11536"/>
                  <a:pt x="0" y="18288"/>
                </a:cubicBezTo>
                <a:cubicBezTo>
                  <a:pt x="-405" y="13204"/>
                  <a:pt x="-1092" y="5311"/>
                  <a:pt x="0" y="0"/>
                </a:cubicBezTo>
                <a:close/>
              </a:path>
              <a:path w="3182692" h="18288" stroke="0" extrusionOk="0">
                <a:moveTo>
                  <a:pt x="0" y="0"/>
                </a:moveTo>
                <a:cubicBezTo>
                  <a:pt x="288308" y="19724"/>
                  <a:pt x="431183" y="-26509"/>
                  <a:pt x="604711" y="0"/>
                </a:cubicBezTo>
                <a:cubicBezTo>
                  <a:pt x="795174" y="4405"/>
                  <a:pt x="950067" y="22541"/>
                  <a:pt x="1145769" y="0"/>
                </a:cubicBezTo>
                <a:cubicBezTo>
                  <a:pt x="1301850" y="7702"/>
                  <a:pt x="1499974" y="-70469"/>
                  <a:pt x="1845961" y="0"/>
                </a:cubicBezTo>
                <a:cubicBezTo>
                  <a:pt x="2191264" y="15313"/>
                  <a:pt x="2307232" y="-97"/>
                  <a:pt x="2450673" y="0"/>
                </a:cubicBezTo>
                <a:cubicBezTo>
                  <a:pt x="2596405" y="-19465"/>
                  <a:pt x="3033067" y="-31048"/>
                  <a:pt x="3182692" y="0"/>
                </a:cubicBezTo>
                <a:cubicBezTo>
                  <a:pt x="3182066" y="4696"/>
                  <a:pt x="3183370" y="10269"/>
                  <a:pt x="3182692" y="18288"/>
                </a:cubicBezTo>
                <a:cubicBezTo>
                  <a:pt x="3091120" y="-23022"/>
                  <a:pt x="2811074" y="61693"/>
                  <a:pt x="2546154" y="18288"/>
                </a:cubicBezTo>
                <a:cubicBezTo>
                  <a:pt x="2285186" y="27529"/>
                  <a:pt x="2090205" y="-22321"/>
                  <a:pt x="1845961" y="18288"/>
                </a:cubicBezTo>
                <a:cubicBezTo>
                  <a:pt x="1599794" y="31493"/>
                  <a:pt x="1466284" y="37447"/>
                  <a:pt x="1304904" y="18288"/>
                </a:cubicBezTo>
                <a:cubicBezTo>
                  <a:pt x="1189365" y="43775"/>
                  <a:pt x="952251" y="23461"/>
                  <a:pt x="668365" y="18288"/>
                </a:cubicBezTo>
                <a:cubicBezTo>
                  <a:pt x="407868" y="43595"/>
                  <a:pt x="284672" y="-9405"/>
                  <a:pt x="0" y="18288"/>
                </a:cubicBezTo>
                <a:cubicBezTo>
                  <a:pt x="527" y="9891"/>
                  <a:pt x="870" y="7012"/>
                  <a:pt x="0" y="0"/>
                </a:cubicBezTo>
                <a:close/>
              </a:path>
              <a:path w="3182692" h="18288" fill="none" stroke="0" extrusionOk="0">
                <a:moveTo>
                  <a:pt x="0" y="0"/>
                </a:moveTo>
                <a:cubicBezTo>
                  <a:pt x="108839" y="-32375"/>
                  <a:pt x="447732" y="16552"/>
                  <a:pt x="604711" y="0"/>
                </a:cubicBezTo>
                <a:cubicBezTo>
                  <a:pt x="781899" y="-548"/>
                  <a:pt x="1052060" y="7118"/>
                  <a:pt x="1241250" y="0"/>
                </a:cubicBezTo>
                <a:cubicBezTo>
                  <a:pt x="1399482" y="14083"/>
                  <a:pt x="1706293" y="54730"/>
                  <a:pt x="1909615" y="0"/>
                </a:cubicBezTo>
                <a:cubicBezTo>
                  <a:pt x="2085313" y="-24404"/>
                  <a:pt x="2264415" y="16988"/>
                  <a:pt x="2577981" y="0"/>
                </a:cubicBezTo>
                <a:cubicBezTo>
                  <a:pt x="2926098" y="-10318"/>
                  <a:pt x="3036314" y="-14769"/>
                  <a:pt x="3182692" y="0"/>
                </a:cubicBezTo>
                <a:cubicBezTo>
                  <a:pt x="3181841" y="8135"/>
                  <a:pt x="3181636" y="12730"/>
                  <a:pt x="3182692" y="18288"/>
                </a:cubicBezTo>
                <a:cubicBezTo>
                  <a:pt x="2996012" y="-1231"/>
                  <a:pt x="2669008" y="27395"/>
                  <a:pt x="2482500" y="18288"/>
                </a:cubicBezTo>
                <a:cubicBezTo>
                  <a:pt x="2296543" y="21246"/>
                  <a:pt x="1935236" y="7938"/>
                  <a:pt x="1782308" y="18288"/>
                </a:cubicBezTo>
                <a:cubicBezTo>
                  <a:pt x="1607683" y="25490"/>
                  <a:pt x="1291498" y="1369"/>
                  <a:pt x="1145769" y="18288"/>
                </a:cubicBezTo>
                <a:cubicBezTo>
                  <a:pt x="1015407" y="55325"/>
                  <a:pt x="262557" y="26571"/>
                  <a:pt x="0" y="18288"/>
                </a:cubicBezTo>
                <a:cubicBezTo>
                  <a:pt x="508" y="13336"/>
                  <a:pt x="437" y="7274"/>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1219033472">
                  <a:custGeom>
                    <a:avLst/>
                    <a:gdLst>
                      <a:gd name="connsiteX0" fmla="*/ 0 w 3182692"/>
                      <a:gd name="connsiteY0" fmla="*/ 0 h 18288"/>
                      <a:gd name="connsiteX1" fmla="*/ 604711 w 3182692"/>
                      <a:gd name="connsiteY1" fmla="*/ 0 h 18288"/>
                      <a:gd name="connsiteX2" fmla="*/ 1241250 w 3182692"/>
                      <a:gd name="connsiteY2" fmla="*/ 0 h 18288"/>
                      <a:gd name="connsiteX3" fmla="*/ 1909615 w 3182692"/>
                      <a:gd name="connsiteY3" fmla="*/ 0 h 18288"/>
                      <a:gd name="connsiteX4" fmla="*/ 2577981 w 3182692"/>
                      <a:gd name="connsiteY4" fmla="*/ 0 h 18288"/>
                      <a:gd name="connsiteX5" fmla="*/ 3182692 w 3182692"/>
                      <a:gd name="connsiteY5" fmla="*/ 0 h 18288"/>
                      <a:gd name="connsiteX6" fmla="*/ 3182692 w 3182692"/>
                      <a:gd name="connsiteY6" fmla="*/ 18288 h 18288"/>
                      <a:gd name="connsiteX7" fmla="*/ 2482500 w 3182692"/>
                      <a:gd name="connsiteY7" fmla="*/ 18288 h 18288"/>
                      <a:gd name="connsiteX8" fmla="*/ 1782308 w 3182692"/>
                      <a:gd name="connsiteY8" fmla="*/ 18288 h 18288"/>
                      <a:gd name="connsiteX9" fmla="*/ 1145769 w 3182692"/>
                      <a:gd name="connsiteY9" fmla="*/ 18288 h 18288"/>
                      <a:gd name="connsiteX10" fmla="*/ 0 w 3182692"/>
                      <a:gd name="connsiteY10" fmla="*/ 18288 h 18288"/>
                      <a:gd name="connsiteX11" fmla="*/ 0 w 3182692"/>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2692" h="18288" fill="none" extrusionOk="0">
                        <a:moveTo>
                          <a:pt x="0" y="0"/>
                        </a:moveTo>
                        <a:cubicBezTo>
                          <a:pt x="126686" y="-21366"/>
                          <a:pt x="467788" y="9025"/>
                          <a:pt x="604711" y="0"/>
                        </a:cubicBezTo>
                        <a:cubicBezTo>
                          <a:pt x="741634" y="-9025"/>
                          <a:pt x="1061620" y="6814"/>
                          <a:pt x="1241250" y="0"/>
                        </a:cubicBezTo>
                        <a:cubicBezTo>
                          <a:pt x="1420880" y="-6814"/>
                          <a:pt x="1713773" y="13383"/>
                          <a:pt x="1909615" y="0"/>
                        </a:cubicBezTo>
                        <a:cubicBezTo>
                          <a:pt x="2105457" y="-13383"/>
                          <a:pt x="2257256" y="13567"/>
                          <a:pt x="2577981" y="0"/>
                        </a:cubicBezTo>
                        <a:cubicBezTo>
                          <a:pt x="2898706" y="-13567"/>
                          <a:pt x="3026063" y="6328"/>
                          <a:pt x="3182692" y="0"/>
                        </a:cubicBezTo>
                        <a:cubicBezTo>
                          <a:pt x="3181983" y="8157"/>
                          <a:pt x="3182279" y="12125"/>
                          <a:pt x="3182692" y="18288"/>
                        </a:cubicBezTo>
                        <a:cubicBezTo>
                          <a:pt x="2998421" y="21742"/>
                          <a:pt x="2675038" y="19014"/>
                          <a:pt x="2482500" y="18288"/>
                        </a:cubicBezTo>
                        <a:cubicBezTo>
                          <a:pt x="2289962" y="17562"/>
                          <a:pt x="1930644" y="6834"/>
                          <a:pt x="1782308" y="18288"/>
                        </a:cubicBezTo>
                        <a:cubicBezTo>
                          <a:pt x="1633972" y="29742"/>
                          <a:pt x="1287388" y="-1992"/>
                          <a:pt x="1145769" y="18288"/>
                        </a:cubicBezTo>
                        <a:cubicBezTo>
                          <a:pt x="1004150" y="38568"/>
                          <a:pt x="256377" y="-37438"/>
                          <a:pt x="0" y="18288"/>
                        </a:cubicBezTo>
                        <a:cubicBezTo>
                          <a:pt x="-46" y="12483"/>
                          <a:pt x="-203" y="6491"/>
                          <a:pt x="0" y="0"/>
                        </a:cubicBezTo>
                        <a:close/>
                      </a:path>
                      <a:path w="3182692" h="18288" stroke="0" extrusionOk="0">
                        <a:moveTo>
                          <a:pt x="0" y="0"/>
                        </a:moveTo>
                        <a:cubicBezTo>
                          <a:pt x="283446" y="18201"/>
                          <a:pt x="432812" y="7290"/>
                          <a:pt x="604711" y="0"/>
                        </a:cubicBezTo>
                        <a:cubicBezTo>
                          <a:pt x="776610" y="-7290"/>
                          <a:pt x="982253" y="15478"/>
                          <a:pt x="1145769" y="0"/>
                        </a:cubicBezTo>
                        <a:cubicBezTo>
                          <a:pt x="1309285" y="-15478"/>
                          <a:pt x="1514247" y="-25520"/>
                          <a:pt x="1845961" y="0"/>
                        </a:cubicBezTo>
                        <a:cubicBezTo>
                          <a:pt x="2177675" y="25520"/>
                          <a:pt x="2297588" y="16646"/>
                          <a:pt x="2450673" y="0"/>
                        </a:cubicBezTo>
                        <a:cubicBezTo>
                          <a:pt x="2603758" y="-16646"/>
                          <a:pt x="3023048" y="-21196"/>
                          <a:pt x="3182692" y="0"/>
                        </a:cubicBezTo>
                        <a:cubicBezTo>
                          <a:pt x="3182428" y="4493"/>
                          <a:pt x="3183076" y="9472"/>
                          <a:pt x="3182692" y="18288"/>
                        </a:cubicBezTo>
                        <a:cubicBezTo>
                          <a:pt x="3039109" y="-12701"/>
                          <a:pt x="2823860" y="13848"/>
                          <a:pt x="2546154" y="18288"/>
                        </a:cubicBezTo>
                        <a:cubicBezTo>
                          <a:pt x="2268448" y="22728"/>
                          <a:pt x="2098674" y="5291"/>
                          <a:pt x="1845961" y="18288"/>
                        </a:cubicBezTo>
                        <a:cubicBezTo>
                          <a:pt x="1593248" y="31285"/>
                          <a:pt x="1456743" y="27560"/>
                          <a:pt x="1304904" y="18288"/>
                        </a:cubicBezTo>
                        <a:cubicBezTo>
                          <a:pt x="1153065" y="9016"/>
                          <a:pt x="947204" y="11126"/>
                          <a:pt x="668365" y="18288"/>
                        </a:cubicBezTo>
                        <a:cubicBezTo>
                          <a:pt x="389526" y="25450"/>
                          <a:pt x="288244" y="-4628"/>
                          <a:pt x="0" y="18288"/>
                        </a:cubicBezTo>
                        <a:cubicBezTo>
                          <a:pt x="843" y="9577"/>
                          <a:pt x="371" y="6900"/>
                          <a:pt x="0" y="0"/>
                        </a:cubicBezTo>
                        <a:close/>
                      </a:path>
                    </a:pathLst>
                  </a:cu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8">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3707904" y="764704"/>
            <a:ext cx="4968552" cy="4248472"/>
          </a:xfrm>
        </p:spPr>
        <p:txBody>
          <a:bodyPr>
            <a:normAutofit/>
          </a:bodyPr>
          <a:lstStyle/>
          <a:p>
            <a:pPr algn="l">
              <a:lnSpc>
                <a:spcPct val="90000"/>
              </a:lnSpc>
            </a:pPr>
            <a:r>
              <a:rPr lang="en-GB" sz="1800" b="1" dirty="0"/>
              <a:t>By the end of this lecture you should be able to:</a:t>
            </a:r>
          </a:p>
          <a:p>
            <a:pPr marL="514350" indent="-514350" algn="l">
              <a:lnSpc>
                <a:spcPct val="90000"/>
              </a:lnSpc>
              <a:buAutoNum type="arabicPeriod"/>
            </a:pPr>
            <a:r>
              <a:rPr lang="en-GB" sz="1800" b="1" dirty="0"/>
              <a:t>Recognise that some of the major chronic diseases of adulthood begin in childhood, including cardiovascular and metabolic disease.</a:t>
            </a:r>
          </a:p>
          <a:p>
            <a:pPr marL="514350" indent="-514350" algn="l">
              <a:lnSpc>
                <a:spcPct val="90000"/>
              </a:lnSpc>
              <a:buAutoNum type="arabicPeriod"/>
            </a:pPr>
            <a:r>
              <a:rPr lang="en-GB" sz="1800" b="1" dirty="0"/>
              <a:t>Describe the pathogenesis of atherosclerosis in young people</a:t>
            </a:r>
          </a:p>
          <a:p>
            <a:pPr marL="514350" indent="-514350" algn="l">
              <a:lnSpc>
                <a:spcPct val="90000"/>
              </a:lnSpc>
              <a:buFont typeface="Arial" pitchFamily="34" charset="0"/>
              <a:buAutoNum type="arabicPeriod"/>
            </a:pPr>
            <a:r>
              <a:rPr lang="en-GB" sz="1800" b="1" dirty="0"/>
              <a:t>Take a life-course perspective and consider the context of why we wish to promote good health-related fitness in infants, children, adolescents and young people.</a:t>
            </a:r>
          </a:p>
          <a:p>
            <a:pPr marL="514350" indent="-514350" algn="l">
              <a:lnSpc>
                <a:spcPct val="90000"/>
              </a:lnSpc>
              <a:buAutoNum type="arabicPeriod"/>
            </a:pPr>
            <a:endParaRPr lang="en-GB" sz="1000" dirty="0"/>
          </a:p>
        </p:txBody>
      </p:sp>
      <p:pic>
        <p:nvPicPr>
          <p:cNvPr id="18" name="Picture 4">
            <a:extLst>
              <a:ext uri="{FF2B5EF4-FFF2-40B4-BE49-F238E27FC236}">
                <a16:creationId xmlns:a16="http://schemas.microsoft.com/office/drawing/2014/main" id="{E9F4F0B3-B7D5-561A-04FD-A4D5E95B1A33}"/>
              </a:ext>
            </a:extLst>
          </p:cNvPr>
          <p:cNvPicPr>
            <a:picLocks noChangeAspect="1"/>
          </p:cNvPicPr>
          <p:nvPr/>
        </p:nvPicPr>
        <p:blipFill rotWithShape="1">
          <a:blip r:embed="rId2"/>
          <a:srcRect l="14655" r="36322"/>
          <a:stretch/>
        </p:blipFill>
        <p:spPr>
          <a:xfrm>
            <a:off x="20" y="10"/>
            <a:ext cx="3492988"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9" name="sketchy line">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59646" y="4409267"/>
            <a:ext cx="3182692" cy="18288"/>
          </a:xfrm>
          <a:custGeom>
            <a:avLst/>
            <a:gdLst>
              <a:gd name="connsiteX0" fmla="*/ 0 w 3182692"/>
              <a:gd name="connsiteY0" fmla="*/ 0 h 18288"/>
              <a:gd name="connsiteX1" fmla="*/ 604711 w 3182692"/>
              <a:gd name="connsiteY1" fmla="*/ 0 h 18288"/>
              <a:gd name="connsiteX2" fmla="*/ 1241250 w 3182692"/>
              <a:gd name="connsiteY2" fmla="*/ 0 h 18288"/>
              <a:gd name="connsiteX3" fmla="*/ 1909615 w 3182692"/>
              <a:gd name="connsiteY3" fmla="*/ 0 h 18288"/>
              <a:gd name="connsiteX4" fmla="*/ 2577981 w 3182692"/>
              <a:gd name="connsiteY4" fmla="*/ 0 h 18288"/>
              <a:gd name="connsiteX5" fmla="*/ 3182692 w 3182692"/>
              <a:gd name="connsiteY5" fmla="*/ 0 h 18288"/>
              <a:gd name="connsiteX6" fmla="*/ 3182692 w 3182692"/>
              <a:gd name="connsiteY6" fmla="*/ 18288 h 18288"/>
              <a:gd name="connsiteX7" fmla="*/ 2482500 w 3182692"/>
              <a:gd name="connsiteY7" fmla="*/ 18288 h 18288"/>
              <a:gd name="connsiteX8" fmla="*/ 1782308 w 3182692"/>
              <a:gd name="connsiteY8" fmla="*/ 18288 h 18288"/>
              <a:gd name="connsiteX9" fmla="*/ 1145769 w 3182692"/>
              <a:gd name="connsiteY9" fmla="*/ 18288 h 18288"/>
              <a:gd name="connsiteX10" fmla="*/ 0 w 3182692"/>
              <a:gd name="connsiteY10" fmla="*/ 18288 h 18288"/>
              <a:gd name="connsiteX11" fmla="*/ 0 w 3182692"/>
              <a:gd name="connsiteY11" fmla="*/ 0 h 18288"/>
              <a:gd name="connsiteX0" fmla="*/ 0 w 3182692"/>
              <a:gd name="connsiteY0" fmla="*/ 0 h 18288"/>
              <a:gd name="connsiteX1" fmla="*/ 604711 w 3182692"/>
              <a:gd name="connsiteY1" fmla="*/ 0 h 18288"/>
              <a:gd name="connsiteX2" fmla="*/ 1145769 w 3182692"/>
              <a:gd name="connsiteY2" fmla="*/ 0 h 18288"/>
              <a:gd name="connsiteX3" fmla="*/ 1845961 w 3182692"/>
              <a:gd name="connsiteY3" fmla="*/ 0 h 18288"/>
              <a:gd name="connsiteX4" fmla="*/ 2450673 w 3182692"/>
              <a:gd name="connsiteY4" fmla="*/ 0 h 18288"/>
              <a:gd name="connsiteX5" fmla="*/ 3182692 w 3182692"/>
              <a:gd name="connsiteY5" fmla="*/ 0 h 18288"/>
              <a:gd name="connsiteX6" fmla="*/ 3182692 w 3182692"/>
              <a:gd name="connsiteY6" fmla="*/ 18288 h 18288"/>
              <a:gd name="connsiteX7" fmla="*/ 2546154 w 3182692"/>
              <a:gd name="connsiteY7" fmla="*/ 18288 h 18288"/>
              <a:gd name="connsiteX8" fmla="*/ 1845961 w 3182692"/>
              <a:gd name="connsiteY8" fmla="*/ 18288 h 18288"/>
              <a:gd name="connsiteX9" fmla="*/ 1304904 w 3182692"/>
              <a:gd name="connsiteY9" fmla="*/ 18288 h 18288"/>
              <a:gd name="connsiteX10" fmla="*/ 668365 w 3182692"/>
              <a:gd name="connsiteY10" fmla="*/ 18288 h 18288"/>
              <a:gd name="connsiteX11" fmla="*/ 0 w 3182692"/>
              <a:gd name="connsiteY11" fmla="*/ 18288 h 18288"/>
              <a:gd name="connsiteX12" fmla="*/ 0 w 3182692"/>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82692" h="18288" fill="none" extrusionOk="0">
                <a:moveTo>
                  <a:pt x="0" y="0"/>
                </a:moveTo>
                <a:cubicBezTo>
                  <a:pt x="145195" y="-37571"/>
                  <a:pt x="472618" y="-13696"/>
                  <a:pt x="604711" y="0"/>
                </a:cubicBezTo>
                <a:cubicBezTo>
                  <a:pt x="706652" y="-3280"/>
                  <a:pt x="1039328" y="-8567"/>
                  <a:pt x="1241250" y="0"/>
                </a:cubicBezTo>
                <a:cubicBezTo>
                  <a:pt x="1405712" y="-7891"/>
                  <a:pt x="1711158" y="8053"/>
                  <a:pt x="1909615" y="0"/>
                </a:cubicBezTo>
                <a:cubicBezTo>
                  <a:pt x="2107436" y="-40150"/>
                  <a:pt x="2247192" y="19443"/>
                  <a:pt x="2577981" y="0"/>
                </a:cubicBezTo>
                <a:cubicBezTo>
                  <a:pt x="2894393" y="-5855"/>
                  <a:pt x="3041563" y="17846"/>
                  <a:pt x="3182692" y="0"/>
                </a:cubicBezTo>
                <a:cubicBezTo>
                  <a:pt x="3181973" y="8390"/>
                  <a:pt x="3182735" y="11854"/>
                  <a:pt x="3182692" y="18288"/>
                </a:cubicBezTo>
                <a:cubicBezTo>
                  <a:pt x="2975928" y="57450"/>
                  <a:pt x="2667693" y="19406"/>
                  <a:pt x="2482500" y="18288"/>
                </a:cubicBezTo>
                <a:cubicBezTo>
                  <a:pt x="2299734" y="36912"/>
                  <a:pt x="1925962" y="9303"/>
                  <a:pt x="1782308" y="18288"/>
                </a:cubicBezTo>
                <a:cubicBezTo>
                  <a:pt x="1635580" y="20546"/>
                  <a:pt x="1257854" y="-3663"/>
                  <a:pt x="1145769" y="18288"/>
                </a:cubicBezTo>
                <a:cubicBezTo>
                  <a:pt x="1025065" y="56574"/>
                  <a:pt x="247799" y="-11536"/>
                  <a:pt x="0" y="18288"/>
                </a:cubicBezTo>
                <a:cubicBezTo>
                  <a:pt x="-405" y="13204"/>
                  <a:pt x="-1092" y="5311"/>
                  <a:pt x="0" y="0"/>
                </a:cubicBezTo>
                <a:close/>
              </a:path>
              <a:path w="3182692" h="18288" stroke="0" extrusionOk="0">
                <a:moveTo>
                  <a:pt x="0" y="0"/>
                </a:moveTo>
                <a:cubicBezTo>
                  <a:pt x="288308" y="19724"/>
                  <a:pt x="431183" y="-26509"/>
                  <a:pt x="604711" y="0"/>
                </a:cubicBezTo>
                <a:cubicBezTo>
                  <a:pt x="795174" y="4405"/>
                  <a:pt x="950067" y="22541"/>
                  <a:pt x="1145769" y="0"/>
                </a:cubicBezTo>
                <a:cubicBezTo>
                  <a:pt x="1301850" y="7702"/>
                  <a:pt x="1499974" y="-70469"/>
                  <a:pt x="1845961" y="0"/>
                </a:cubicBezTo>
                <a:cubicBezTo>
                  <a:pt x="2191264" y="15313"/>
                  <a:pt x="2307232" y="-97"/>
                  <a:pt x="2450673" y="0"/>
                </a:cubicBezTo>
                <a:cubicBezTo>
                  <a:pt x="2596405" y="-19465"/>
                  <a:pt x="3033067" y="-31048"/>
                  <a:pt x="3182692" y="0"/>
                </a:cubicBezTo>
                <a:cubicBezTo>
                  <a:pt x="3182066" y="4696"/>
                  <a:pt x="3183370" y="10269"/>
                  <a:pt x="3182692" y="18288"/>
                </a:cubicBezTo>
                <a:cubicBezTo>
                  <a:pt x="3091120" y="-23022"/>
                  <a:pt x="2811074" y="61693"/>
                  <a:pt x="2546154" y="18288"/>
                </a:cubicBezTo>
                <a:cubicBezTo>
                  <a:pt x="2285186" y="27529"/>
                  <a:pt x="2090205" y="-22321"/>
                  <a:pt x="1845961" y="18288"/>
                </a:cubicBezTo>
                <a:cubicBezTo>
                  <a:pt x="1599794" y="31493"/>
                  <a:pt x="1466284" y="37447"/>
                  <a:pt x="1304904" y="18288"/>
                </a:cubicBezTo>
                <a:cubicBezTo>
                  <a:pt x="1189365" y="43775"/>
                  <a:pt x="952251" y="23461"/>
                  <a:pt x="668365" y="18288"/>
                </a:cubicBezTo>
                <a:cubicBezTo>
                  <a:pt x="407868" y="43595"/>
                  <a:pt x="284672" y="-9405"/>
                  <a:pt x="0" y="18288"/>
                </a:cubicBezTo>
                <a:cubicBezTo>
                  <a:pt x="527" y="9891"/>
                  <a:pt x="870" y="7012"/>
                  <a:pt x="0" y="0"/>
                </a:cubicBezTo>
                <a:close/>
              </a:path>
              <a:path w="3182692" h="18288" fill="none" stroke="0" extrusionOk="0">
                <a:moveTo>
                  <a:pt x="0" y="0"/>
                </a:moveTo>
                <a:cubicBezTo>
                  <a:pt x="108839" y="-32375"/>
                  <a:pt x="447732" y="16552"/>
                  <a:pt x="604711" y="0"/>
                </a:cubicBezTo>
                <a:cubicBezTo>
                  <a:pt x="781899" y="-548"/>
                  <a:pt x="1052060" y="7118"/>
                  <a:pt x="1241250" y="0"/>
                </a:cubicBezTo>
                <a:cubicBezTo>
                  <a:pt x="1399482" y="14083"/>
                  <a:pt x="1706293" y="54730"/>
                  <a:pt x="1909615" y="0"/>
                </a:cubicBezTo>
                <a:cubicBezTo>
                  <a:pt x="2085313" y="-24404"/>
                  <a:pt x="2264415" y="16988"/>
                  <a:pt x="2577981" y="0"/>
                </a:cubicBezTo>
                <a:cubicBezTo>
                  <a:pt x="2926098" y="-10318"/>
                  <a:pt x="3036314" y="-14769"/>
                  <a:pt x="3182692" y="0"/>
                </a:cubicBezTo>
                <a:cubicBezTo>
                  <a:pt x="3181841" y="8135"/>
                  <a:pt x="3181636" y="12730"/>
                  <a:pt x="3182692" y="18288"/>
                </a:cubicBezTo>
                <a:cubicBezTo>
                  <a:pt x="2996012" y="-1231"/>
                  <a:pt x="2669008" y="27395"/>
                  <a:pt x="2482500" y="18288"/>
                </a:cubicBezTo>
                <a:cubicBezTo>
                  <a:pt x="2296543" y="21246"/>
                  <a:pt x="1935236" y="7938"/>
                  <a:pt x="1782308" y="18288"/>
                </a:cubicBezTo>
                <a:cubicBezTo>
                  <a:pt x="1607683" y="25490"/>
                  <a:pt x="1291498" y="1369"/>
                  <a:pt x="1145769" y="18288"/>
                </a:cubicBezTo>
                <a:cubicBezTo>
                  <a:pt x="1015407" y="55325"/>
                  <a:pt x="262557" y="26571"/>
                  <a:pt x="0" y="18288"/>
                </a:cubicBezTo>
                <a:cubicBezTo>
                  <a:pt x="508" y="13336"/>
                  <a:pt x="437" y="7274"/>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1219033472">
                  <a:custGeom>
                    <a:avLst/>
                    <a:gdLst>
                      <a:gd name="connsiteX0" fmla="*/ 0 w 3182692"/>
                      <a:gd name="connsiteY0" fmla="*/ 0 h 18288"/>
                      <a:gd name="connsiteX1" fmla="*/ 604711 w 3182692"/>
                      <a:gd name="connsiteY1" fmla="*/ 0 h 18288"/>
                      <a:gd name="connsiteX2" fmla="*/ 1241250 w 3182692"/>
                      <a:gd name="connsiteY2" fmla="*/ 0 h 18288"/>
                      <a:gd name="connsiteX3" fmla="*/ 1909615 w 3182692"/>
                      <a:gd name="connsiteY3" fmla="*/ 0 h 18288"/>
                      <a:gd name="connsiteX4" fmla="*/ 2577981 w 3182692"/>
                      <a:gd name="connsiteY4" fmla="*/ 0 h 18288"/>
                      <a:gd name="connsiteX5" fmla="*/ 3182692 w 3182692"/>
                      <a:gd name="connsiteY5" fmla="*/ 0 h 18288"/>
                      <a:gd name="connsiteX6" fmla="*/ 3182692 w 3182692"/>
                      <a:gd name="connsiteY6" fmla="*/ 18288 h 18288"/>
                      <a:gd name="connsiteX7" fmla="*/ 2482500 w 3182692"/>
                      <a:gd name="connsiteY7" fmla="*/ 18288 h 18288"/>
                      <a:gd name="connsiteX8" fmla="*/ 1782308 w 3182692"/>
                      <a:gd name="connsiteY8" fmla="*/ 18288 h 18288"/>
                      <a:gd name="connsiteX9" fmla="*/ 1145769 w 3182692"/>
                      <a:gd name="connsiteY9" fmla="*/ 18288 h 18288"/>
                      <a:gd name="connsiteX10" fmla="*/ 0 w 3182692"/>
                      <a:gd name="connsiteY10" fmla="*/ 18288 h 18288"/>
                      <a:gd name="connsiteX11" fmla="*/ 0 w 3182692"/>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2692" h="18288" fill="none" extrusionOk="0">
                        <a:moveTo>
                          <a:pt x="0" y="0"/>
                        </a:moveTo>
                        <a:cubicBezTo>
                          <a:pt x="126686" y="-21366"/>
                          <a:pt x="467788" y="9025"/>
                          <a:pt x="604711" y="0"/>
                        </a:cubicBezTo>
                        <a:cubicBezTo>
                          <a:pt x="741634" y="-9025"/>
                          <a:pt x="1061620" y="6814"/>
                          <a:pt x="1241250" y="0"/>
                        </a:cubicBezTo>
                        <a:cubicBezTo>
                          <a:pt x="1420880" y="-6814"/>
                          <a:pt x="1713773" y="13383"/>
                          <a:pt x="1909615" y="0"/>
                        </a:cubicBezTo>
                        <a:cubicBezTo>
                          <a:pt x="2105457" y="-13383"/>
                          <a:pt x="2257256" y="13567"/>
                          <a:pt x="2577981" y="0"/>
                        </a:cubicBezTo>
                        <a:cubicBezTo>
                          <a:pt x="2898706" y="-13567"/>
                          <a:pt x="3026063" y="6328"/>
                          <a:pt x="3182692" y="0"/>
                        </a:cubicBezTo>
                        <a:cubicBezTo>
                          <a:pt x="3181983" y="8157"/>
                          <a:pt x="3182279" y="12125"/>
                          <a:pt x="3182692" y="18288"/>
                        </a:cubicBezTo>
                        <a:cubicBezTo>
                          <a:pt x="2998421" y="21742"/>
                          <a:pt x="2675038" y="19014"/>
                          <a:pt x="2482500" y="18288"/>
                        </a:cubicBezTo>
                        <a:cubicBezTo>
                          <a:pt x="2289962" y="17562"/>
                          <a:pt x="1930644" y="6834"/>
                          <a:pt x="1782308" y="18288"/>
                        </a:cubicBezTo>
                        <a:cubicBezTo>
                          <a:pt x="1633972" y="29742"/>
                          <a:pt x="1287388" y="-1992"/>
                          <a:pt x="1145769" y="18288"/>
                        </a:cubicBezTo>
                        <a:cubicBezTo>
                          <a:pt x="1004150" y="38568"/>
                          <a:pt x="256377" y="-37438"/>
                          <a:pt x="0" y="18288"/>
                        </a:cubicBezTo>
                        <a:cubicBezTo>
                          <a:pt x="-46" y="12483"/>
                          <a:pt x="-203" y="6491"/>
                          <a:pt x="0" y="0"/>
                        </a:cubicBezTo>
                        <a:close/>
                      </a:path>
                      <a:path w="3182692" h="18288" stroke="0" extrusionOk="0">
                        <a:moveTo>
                          <a:pt x="0" y="0"/>
                        </a:moveTo>
                        <a:cubicBezTo>
                          <a:pt x="283446" y="18201"/>
                          <a:pt x="432812" y="7290"/>
                          <a:pt x="604711" y="0"/>
                        </a:cubicBezTo>
                        <a:cubicBezTo>
                          <a:pt x="776610" y="-7290"/>
                          <a:pt x="982253" y="15478"/>
                          <a:pt x="1145769" y="0"/>
                        </a:cubicBezTo>
                        <a:cubicBezTo>
                          <a:pt x="1309285" y="-15478"/>
                          <a:pt x="1514247" y="-25520"/>
                          <a:pt x="1845961" y="0"/>
                        </a:cubicBezTo>
                        <a:cubicBezTo>
                          <a:pt x="2177675" y="25520"/>
                          <a:pt x="2297588" y="16646"/>
                          <a:pt x="2450673" y="0"/>
                        </a:cubicBezTo>
                        <a:cubicBezTo>
                          <a:pt x="2603758" y="-16646"/>
                          <a:pt x="3023048" y="-21196"/>
                          <a:pt x="3182692" y="0"/>
                        </a:cubicBezTo>
                        <a:cubicBezTo>
                          <a:pt x="3182428" y="4493"/>
                          <a:pt x="3183076" y="9472"/>
                          <a:pt x="3182692" y="18288"/>
                        </a:cubicBezTo>
                        <a:cubicBezTo>
                          <a:pt x="3039109" y="-12701"/>
                          <a:pt x="2823860" y="13848"/>
                          <a:pt x="2546154" y="18288"/>
                        </a:cubicBezTo>
                        <a:cubicBezTo>
                          <a:pt x="2268448" y="22728"/>
                          <a:pt x="2098674" y="5291"/>
                          <a:pt x="1845961" y="18288"/>
                        </a:cubicBezTo>
                        <a:cubicBezTo>
                          <a:pt x="1593248" y="31285"/>
                          <a:pt x="1456743" y="27560"/>
                          <a:pt x="1304904" y="18288"/>
                        </a:cubicBezTo>
                        <a:cubicBezTo>
                          <a:pt x="1153065" y="9016"/>
                          <a:pt x="947204" y="11126"/>
                          <a:pt x="668365" y="18288"/>
                        </a:cubicBezTo>
                        <a:cubicBezTo>
                          <a:pt x="389526" y="25450"/>
                          <a:pt x="288244" y="-4628"/>
                          <a:pt x="0" y="18288"/>
                        </a:cubicBezTo>
                        <a:cubicBezTo>
                          <a:pt x="843" y="9577"/>
                          <a:pt x="371" y="6900"/>
                          <a:pt x="0" y="0"/>
                        </a:cubicBezTo>
                        <a:close/>
                      </a:path>
                    </a:pathLst>
                  </a:cu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270975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effectLst>
                  <a:outerShdw blurRad="38100" dist="38100" dir="2700000" algn="tl">
                    <a:srgbClr val="000000">
                      <a:alpha val="43137"/>
                    </a:srgbClr>
                  </a:outerShdw>
                </a:effectLst>
              </a:rPr>
              <a:t>Pathogenesis of atherosclerosis video</a:t>
            </a:r>
          </a:p>
        </p:txBody>
      </p:sp>
      <p:sp>
        <p:nvSpPr>
          <p:cNvPr id="3" name="Rectangle 2"/>
          <p:cNvSpPr/>
          <p:nvPr/>
        </p:nvSpPr>
        <p:spPr>
          <a:xfrm>
            <a:off x="1547664" y="2780928"/>
            <a:ext cx="6408712" cy="1077218"/>
          </a:xfrm>
          <a:prstGeom prst="rect">
            <a:avLst/>
          </a:prstGeom>
        </p:spPr>
        <p:txBody>
          <a:bodyPr wrap="square">
            <a:spAutoFit/>
          </a:bodyPr>
          <a:lstStyle/>
          <a:p>
            <a:r>
              <a:rPr lang="en-GB" sz="3200" dirty="0"/>
              <a:t>https://www.youtube.com/watch?v=g3kDdg8r6NY</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381000" y="304800"/>
            <a:ext cx="8229600" cy="609600"/>
          </a:xfrm>
        </p:spPr>
        <p:txBody>
          <a:bodyPr>
            <a:normAutofit fontScale="90000"/>
          </a:bodyPr>
          <a:lstStyle/>
          <a:p>
            <a:r>
              <a:rPr lang="en-GB" sz="3600" b="1" dirty="0" err="1">
                <a:effectLst>
                  <a:outerShdw blurRad="38100" dist="38100" dir="2700000" algn="tl">
                    <a:srgbClr val="000000">
                      <a:alpha val="43137"/>
                    </a:srgbClr>
                  </a:outerShdw>
                </a:effectLst>
              </a:rPr>
              <a:t>Atherogenesis</a:t>
            </a:r>
            <a:r>
              <a:rPr lang="en-GB" sz="3600" b="1" dirty="0">
                <a:effectLst>
                  <a:outerShdw blurRad="38100" dist="38100" dir="2700000" algn="tl">
                    <a:srgbClr val="000000">
                      <a:alpha val="43137"/>
                    </a:srgbClr>
                  </a:outerShdw>
                </a:effectLst>
              </a:rPr>
              <a:t> from childhood to adulthood</a:t>
            </a:r>
            <a:endParaRPr lang="en-GB" b="1" dirty="0">
              <a:effectLst>
                <a:outerShdw blurRad="38100" dist="38100" dir="2700000" algn="tl">
                  <a:srgbClr val="000000">
                    <a:alpha val="43137"/>
                  </a:srgbClr>
                </a:outerShdw>
              </a:effectLst>
            </a:endParaRPr>
          </a:p>
        </p:txBody>
      </p:sp>
      <p:sp>
        <p:nvSpPr>
          <p:cNvPr id="4099" name="Text Box 3"/>
          <p:cNvSpPr txBox="1">
            <a:spLocks noChangeArrowheads="1"/>
          </p:cNvSpPr>
          <p:nvPr/>
        </p:nvSpPr>
        <p:spPr bwMode="auto">
          <a:xfrm>
            <a:off x="179512" y="1268760"/>
            <a:ext cx="8821646" cy="4893647"/>
          </a:xfrm>
          <a:prstGeom prst="rect">
            <a:avLst/>
          </a:prstGeom>
          <a:noFill/>
          <a:ln w="9525">
            <a:noFill/>
            <a:miter lim="800000"/>
            <a:headEnd/>
            <a:tailEnd/>
          </a:ln>
          <a:effectLst/>
        </p:spPr>
        <p:txBody>
          <a:bodyPr wrap="square">
            <a:spAutoFit/>
          </a:bodyPr>
          <a:lstStyle/>
          <a:p>
            <a:pPr eaLnBrk="0" hangingPunct="0"/>
            <a:r>
              <a:rPr lang="en-GB" sz="2400" dirty="0">
                <a:latin typeface="Times New Roman" charset="0"/>
              </a:rPr>
              <a:t>The ‘fatty streak’	</a:t>
            </a:r>
            <a:r>
              <a:rPr lang="en-GB" dirty="0">
                <a:latin typeface="Times New Roman" charset="0"/>
              </a:rPr>
              <a:t>Consists of macrophages, smooth muscle cells and</a:t>
            </a:r>
          </a:p>
          <a:p>
            <a:pPr eaLnBrk="0" hangingPunct="0"/>
            <a:r>
              <a:rPr lang="en-GB" dirty="0">
                <a:latin typeface="Times New Roman" charset="0"/>
              </a:rPr>
              <a:t>			 T-lymphocytes and	can be found in the aorta shortly after </a:t>
            </a:r>
            <a:r>
              <a:rPr lang="en-GB" u="sng" dirty="0">
                <a:latin typeface="Times New Roman" charset="0"/>
              </a:rPr>
              <a:t>birth.</a:t>
            </a:r>
          </a:p>
          <a:p>
            <a:pPr eaLnBrk="0" hangingPunct="0"/>
            <a:r>
              <a:rPr lang="en-GB" dirty="0">
                <a:latin typeface="Times New Roman" charset="0"/>
              </a:rPr>
              <a:t>			Found in the coronary arteries at about </a:t>
            </a:r>
            <a:r>
              <a:rPr lang="en-GB" u="sng" dirty="0">
                <a:latin typeface="Times New Roman" charset="0"/>
              </a:rPr>
              <a:t>15 years of age</a:t>
            </a:r>
            <a:r>
              <a:rPr lang="en-GB" dirty="0">
                <a:latin typeface="Times New Roman" charset="0"/>
              </a:rPr>
              <a:t>.</a:t>
            </a:r>
          </a:p>
          <a:p>
            <a:pPr eaLnBrk="0" hangingPunct="0"/>
            <a:r>
              <a:rPr lang="en-GB" dirty="0">
                <a:latin typeface="Times New Roman" charset="0"/>
              </a:rPr>
              <a:t>			They cause little or no obstruction to blood flow and no</a:t>
            </a:r>
          </a:p>
          <a:p>
            <a:pPr eaLnBrk="0" hangingPunct="0"/>
            <a:r>
              <a:rPr lang="en-GB" dirty="0">
                <a:latin typeface="Times New Roman" charset="0"/>
              </a:rPr>
              <a:t>			clinical manifestations.</a:t>
            </a:r>
          </a:p>
          <a:p>
            <a:pPr eaLnBrk="0" hangingPunct="0"/>
            <a:endParaRPr lang="en-GB" dirty="0">
              <a:latin typeface="Times New Roman" charset="0"/>
            </a:endParaRPr>
          </a:p>
          <a:p>
            <a:pPr eaLnBrk="0" hangingPunct="0"/>
            <a:r>
              <a:rPr lang="en-GB" sz="2400" dirty="0">
                <a:latin typeface="Times New Roman" charset="0"/>
              </a:rPr>
              <a:t>The fibrous plaque	</a:t>
            </a:r>
            <a:r>
              <a:rPr lang="en-GB" u="sng" dirty="0">
                <a:latin typeface="Times New Roman" charset="0"/>
              </a:rPr>
              <a:t>By the age of 25</a:t>
            </a:r>
            <a:r>
              <a:rPr lang="en-GB" dirty="0">
                <a:latin typeface="Times New Roman" charset="0"/>
              </a:rPr>
              <a:t>, more advance lesions can be found in</a:t>
            </a:r>
          </a:p>
          <a:p>
            <a:pPr eaLnBrk="0" hangingPunct="0"/>
            <a:r>
              <a:rPr lang="en-GB" dirty="0">
                <a:latin typeface="Times New Roman" charset="0"/>
              </a:rPr>
              <a:t>			the coronary arteries in populations where there is a high</a:t>
            </a:r>
          </a:p>
          <a:p>
            <a:pPr eaLnBrk="0" hangingPunct="0"/>
            <a:r>
              <a:rPr lang="en-GB" dirty="0">
                <a:latin typeface="Times New Roman" charset="0"/>
              </a:rPr>
              <a:t>			incidence of coronary artery disease. If this lesion progresses</a:t>
            </a:r>
          </a:p>
          <a:p>
            <a:pPr eaLnBrk="0" hangingPunct="0"/>
            <a:r>
              <a:rPr lang="en-GB" dirty="0">
                <a:latin typeface="Times New Roman" charset="0"/>
              </a:rPr>
              <a:t>			it can compromise blood supply. Comprised of more </a:t>
            </a:r>
            <a:r>
              <a:rPr lang="en-GB" dirty="0" err="1">
                <a:latin typeface="Times New Roman" charset="0"/>
              </a:rPr>
              <a:t>smc’s</a:t>
            </a:r>
            <a:endParaRPr lang="en-GB" dirty="0">
              <a:latin typeface="Times New Roman" charset="0"/>
            </a:endParaRPr>
          </a:p>
          <a:p>
            <a:pPr eaLnBrk="0" hangingPunct="0"/>
            <a:r>
              <a:rPr lang="en-GB" dirty="0">
                <a:latin typeface="Times New Roman" charset="0"/>
              </a:rPr>
              <a:t>			and lipid deposition.</a:t>
            </a:r>
          </a:p>
          <a:p>
            <a:pPr eaLnBrk="0" hangingPunct="0"/>
            <a:endParaRPr lang="en-GB" dirty="0">
              <a:latin typeface="Times New Roman" charset="0"/>
            </a:endParaRPr>
          </a:p>
          <a:p>
            <a:pPr eaLnBrk="0" hangingPunct="0"/>
            <a:r>
              <a:rPr lang="en-GB" sz="2400" dirty="0">
                <a:latin typeface="Times New Roman" charset="0"/>
              </a:rPr>
              <a:t>The advanced lesion	</a:t>
            </a:r>
            <a:r>
              <a:rPr lang="en-GB" dirty="0">
                <a:latin typeface="Times New Roman" charset="0"/>
              </a:rPr>
              <a:t>Occur with increasing frequency with age. The lipid-rich core</a:t>
            </a:r>
            <a:endParaRPr lang="en-GB" sz="2400" dirty="0">
              <a:latin typeface="Times New Roman" charset="0"/>
            </a:endParaRPr>
          </a:p>
          <a:p>
            <a:pPr eaLnBrk="0" hangingPunct="0"/>
            <a:r>
              <a:rPr lang="en-GB" sz="2400" dirty="0">
                <a:latin typeface="Times New Roman" charset="0"/>
              </a:rPr>
              <a:t>			</a:t>
            </a:r>
            <a:r>
              <a:rPr lang="en-GB" dirty="0">
                <a:latin typeface="Times New Roman" charset="0"/>
              </a:rPr>
              <a:t>becomes larger and calcifies. The plaque can develop cracks</a:t>
            </a:r>
          </a:p>
          <a:p>
            <a:pPr eaLnBrk="0" hangingPunct="0"/>
            <a:r>
              <a:rPr lang="en-GB" dirty="0">
                <a:latin typeface="Times New Roman" charset="0"/>
              </a:rPr>
              <a:t>			(fissures) and eventually rupture leading to a thrombotic event</a:t>
            </a:r>
          </a:p>
          <a:p>
            <a:pPr eaLnBrk="0" hangingPunct="0"/>
            <a:r>
              <a:rPr lang="en-GB" dirty="0">
                <a:latin typeface="Times New Roman" charset="0"/>
              </a:rPr>
              <a:t>			and a myocardial infarction. </a:t>
            </a:r>
            <a:endParaRPr lang="en-GB" sz="2400" dirty="0">
              <a:latin typeface="Times New Roman" charset="0"/>
            </a:endParaRPr>
          </a:p>
        </p:txBody>
      </p:sp>
      <p:sp>
        <p:nvSpPr>
          <p:cNvPr id="4100" name="AutoShape 4"/>
          <p:cNvSpPr>
            <a:spLocks noChangeArrowheads="1"/>
          </p:cNvSpPr>
          <p:nvPr/>
        </p:nvSpPr>
        <p:spPr bwMode="auto">
          <a:xfrm>
            <a:off x="1259632" y="1844824"/>
            <a:ext cx="381000" cy="1066800"/>
          </a:xfrm>
          <a:prstGeom prst="downArrow">
            <a:avLst>
              <a:gd name="adj1" fmla="val 50000"/>
              <a:gd name="adj2" fmla="val 70000"/>
            </a:avLst>
          </a:prstGeom>
          <a:solidFill>
            <a:schemeClr val="accent1"/>
          </a:solidFill>
          <a:ln w="9525">
            <a:solidFill>
              <a:schemeClr val="tx1"/>
            </a:solidFill>
            <a:miter lim="800000"/>
            <a:headEnd/>
            <a:tailEnd/>
          </a:ln>
          <a:effectLst/>
        </p:spPr>
        <p:txBody>
          <a:bodyPr wrap="none" anchor="ctr"/>
          <a:lstStyle/>
          <a:p>
            <a:endParaRPr lang="en-GB"/>
          </a:p>
        </p:txBody>
      </p:sp>
      <p:sp>
        <p:nvSpPr>
          <p:cNvPr id="4101" name="AutoShape 5"/>
          <p:cNvSpPr>
            <a:spLocks noChangeArrowheads="1"/>
          </p:cNvSpPr>
          <p:nvPr/>
        </p:nvSpPr>
        <p:spPr bwMode="auto">
          <a:xfrm>
            <a:off x="1259632" y="3573016"/>
            <a:ext cx="381000" cy="1066800"/>
          </a:xfrm>
          <a:prstGeom prst="downArrow">
            <a:avLst>
              <a:gd name="adj1" fmla="val 50000"/>
              <a:gd name="adj2" fmla="val 70000"/>
            </a:avLst>
          </a:prstGeom>
          <a:solidFill>
            <a:schemeClr val="accent1"/>
          </a:solidFill>
          <a:ln w="9525">
            <a:solidFill>
              <a:schemeClr val="tx1"/>
            </a:solidFill>
            <a:miter lim="800000"/>
            <a:headEnd/>
            <a:tailEnd/>
          </a:ln>
          <a:effectLst/>
        </p:spPr>
        <p:txBody>
          <a:bodyPr wrap="none" anchor="ctr"/>
          <a:lstStyle/>
          <a:p>
            <a:endParaRPr lang="en-GB"/>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Endo_dysfunction_Athero.png"/>
          <p:cNvPicPr>
            <a:picLocks noGrp="1" noChangeAspect="1"/>
          </p:cNvPicPr>
          <p:nvPr>
            <p:ph idx="1"/>
          </p:nvPr>
        </p:nvPicPr>
        <p:blipFill>
          <a:blip r:embed="rId2" cstate="print"/>
          <a:stretch>
            <a:fillRect/>
          </a:stretch>
        </p:blipFill>
        <p:spPr>
          <a:xfrm>
            <a:off x="1331640" y="304278"/>
            <a:ext cx="6552728" cy="6437090"/>
          </a:xfr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762000" y="533400"/>
            <a:ext cx="7772400" cy="457200"/>
          </a:xfrm>
        </p:spPr>
        <p:txBody>
          <a:bodyPr>
            <a:noAutofit/>
          </a:bodyPr>
          <a:lstStyle/>
          <a:p>
            <a:r>
              <a:rPr lang="en-GB" b="1" dirty="0">
                <a:effectLst>
                  <a:outerShdw blurRad="38100" dist="38100" dir="2700000" algn="tl">
                    <a:srgbClr val="000000">
                      <a:alpha val="43137"/>
                    </a:srgbClr>
                  </a:outerShdw>
                </a:effectLst>
              </a:rPr>
              <a:t>PAEDIATRIC ORIGINS OF CAD</a:t>
            </a:r>
          </a:p>
        </p:txBody>
      </p:sp>
      <p:sp>
        <p:nvSpPr>
          <p:cNvPr id="5123" name="Rectangle 3"/>
          <p:cNvSpPr>
            <a:spLocks noGrp="1" noChangeArrowheads="1"/>
          </p:cNvSpPr>
          <p:nvPr>
            <p:ph type="body" idx="1"/>
          </p:nvPr>
        </p:nvSpPr>
        <p:spPr>
          <a:xfrm>
            <a:off x="533400" y="1371600"/>
            <a:ext cx="8128000" cy="4972050"/>
          </a:xfrm>
        </p:spPr>
        <p:txBody>
          <a:bodyPr/>
          <a:lstStyle/>
          <a:p>
            <a:pPr algn="ctr">
              <a:buFontTx/>
              <a:buNone/>
            </a:pPr>
            <a:r>
              <a:rPr lang="en-GB" b="1" i="1" u="sng" dirty="0"/>
              <a:t>International atherosclerosis project</a:t>
            </a:r>
            <a:endParaRPr lang="en-GB" dirty="0"/>
          </a:p>
          <a:p>
            <a:endParaRPr lang="en-GB" dirty="0"/>
          </a:p>
          <a:p>
            <a:r>
              <a:rPr lang="en-GB" dirty="0"/>
              <a:t>4737 autopsies of males and females aged 10-39 years</a:t>
            </a:r>
          </a:p>
          <a:p>
            <a:endParaRPr lang="en-GB" dirty="0"/>
          </a:p>
          <a:p>
            <a:r>
              <a:rPr lang="en-GB" dirty="0"/>
              <a:t>‘fatty streak’ present by the age of 10 in most aortas</a:t>
            </a:r>
          </a:p>
          <a:p>
            <a:endParaRPr lang="en-GB"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685800" y="228600"/>
            <a:ext cx="7772400" cy="1143000"/>
          </a:xfrm>
        </p:spPr>
        <p:txBody>
          <a:bodyPr>
            <a:normAutofit fontScale="90000"/>
          </a:bodyPr>
          <a:lstStyle/>
          <a:p>
            <a:r>
              <a:rPr lang="en-GB" sz="3600" b="1" dirty="0">
                <a:effectLst>
                  <a:outerShdw blurRad="38100" dist="38100" dir="2700000" algn="tl">
                    <a:srgbClr val="000000">
                      <a:alpha val="43137"/>
                    </a:srgbClr>
                  </a:outerShdw>
                </a:effectLst>
              </a:rPr>
              <a:t>Autopsies of Young Soldiers Killed in Action</a:t>
            </a:r>
          </a:p>
        </p:txBody>
      </p:sp>
      <p:sp>
        <p:nvSpPr>
          <p:cNvPr id="6147" name="Rectangle 3"/>
          <p:cNvSpPr>
            <a:spLocks noGrp="1" noChangeArrowheads="1"/>
          </p:cNvSpPr>
          <p:nvPr>
            <p:ph type="body" idx="1"/>
          </p:nvPr>
        </p:nvSpPr>
        <p:spPr>
          <a:xfrm>
            <a:off x="304800" y="1752600"/>
            <a:ext cx="8610600" cy="4343400"/>
          </a:xfrm>
        </p:spPr>
        <p:txBody>
          <a:bodyPr/>
          <a:lstStyle/>
          <a:p>
            <a:r>
              <a:rPr lang="en-GB"/>
              <a:t>USA soldiers from Korean and Vietnam wars:</a:t>
            </a:r>
          </a:p>
          <a:p>
            <a:pPr lvl="1"/>
            <a:r>
              <a:rPr lang="en-GB"/>
              <a:t>77% of 300 soldiers (mean age 22 years) killed in Korea had atherosclerotic lesions of the coronary arteries ranging from minimal eccentric thickening to complete occlusions of one or more coronary branch.</a:t>
            </a:r>
          </a:p>
          <a:p>
            <a:pPr lvl="1"/>
            <a:r>
              <a:rPr lang="en-GB"/>
              <a:t>12% had occlusions &gt;50%</a:t>
            </a:r>
          </a:p>
          <a:p>
            <a:pPr lvl="1"/>
            <a:r>
              <a:rPr lang="en-GB"/>
              <a:t>Enos et al. JAMA July 16, 1955, pp 912-914.</a:t>
            </a:r>
          </a:p>
          <a:p>
            <a:endParaRPr lang="en-GB"/>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normAutofit/>
          </a:bodyPr>
          <a:lstStyle/>
          <a:p>
            <a:r>
              <a:rPr lang="en-GB" b="1" dirty="0">
                <a:effectLst>
                  <a:outerShdw blurRad="38100" dist="38100" dir="2700000" algn="tl">
                    <a:srgbClr val="000000">
                      <a:alpha val="43137"/>
                    </a:srgbClr>
                  </a:outerShdw>
                </a:effectLst>
              </a:rPr>
              <a:t>Vietnam Conflict</a:t>
            </a:r>
          </a:p>
        </p:txBody>
      </p:sp>
      <p:sp>
        <p:nvSpPr>
          <p:cNvPr id="7171" name="Rectangle 3"/>
          <p:cNvSpPr>
            <a:spLocks noGrp="1" noChangeArrowheads="1"/>
          </p:cNvSpPr>
          <p:nvPr>
            <p:ph type="body" idx="1"/>
          </p:nvPr>
        </p:nvSpPr>
        <p:spPr>
          <a:xfrm>
            <a:off x="609600" y="2209800"/>
            <a:ext cx="7772400" cy="4114800"/>
          </a:xfrm>
        </p:spPr>
        <p:txBody>
          <a:bodyPr/>
          <a:lstStyle/>
          <a:p>
            <a:r>
              <a:rPr lang="en-GB"/>
              <a:t>In Vietnam, 47% of 105 fatalities (average age 22.1 years, range 18-37 years) had coronary lesions in one or more of their coronary arteries.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685800" y="228600"/>
            <a:ext cx="7772400" cy="1143000"/>
          </a:xfrm>
        </p:spPr>
        <p:txBody>
          <a:bodyPr>
            <a:normAutofit/>
          </a:bodyPr>
          <a:lstStyle/>
          <a:p>
            <a:r>
              <a:rPr lang="en-GB" sz="3600" b="1" dirty="0">
                <a:effectLst>
                  <a:outerShdw blurRad="38100" dist="38100" dir="2700000" algn="tl">
                    <a:srgbClr val="000000">
                      <a:alpha val="43137"/>
                    </a:srgbClr>
                  </a:outerShdw>
                </a:effectLst>
              </a:rPr>
              <a:t>The Bogalusa (Louisiana) Heart Study</a:t>
            </a:r>
          </a:p>
        </p:txBody>
      </p:sp>
      <p:sp>
        <p:nvSpPr>
          <p:cNvPr id="8195" name="Rectangle 3"/>
          <p:cNvSpPr>
            <a:spLocks noGrp="1" noChangeArrowheads="1"/>
          </p:cNvSpPr>
          <p:nvPr>
            <p:ph type="body" idx="1"/>
          </p:nvPr>
        </p:nvSpPr>
        <p:spPr>
          <a:xfrm>
            <a:off x="304800" y="1371600"/>
            <a:ext cx="8534400" cy="5105400"/>
          </a:xfrm>
        </p:spPr>
        <p:txBody>
          <a:bodyPr>
            <a:normAutofit lnSpcReduction="10000"/>
          </a:bodyPr>
          <a:lstStyle/>
          <a:p>
            <a:r>
              <a:rPr lang="en-GB" sz="2800"/>
              <a:t>A large-scale epidemiological study of risk factors for CAD from birth through to the age of 26 in a biracial US population.</a:t>
            </a:r>
          </a:p>
          <a:p>
            <a:r>
              <a:rPr lang="en-GB" sz="2800"/>
              <a:t>From 1973 to 1983, 8000 children were examined.</a:t>
            </a:r>
          </a:p>
          <a:p>
            <a:r>
              <a:rPr lang="en-GB" sz="2800"/>
              <a:t>From 1978 to ~1986, 88 autopsies were conducted on children and young adults aged 3 to 26 years (35 were participants in Bogalusa Heart Study).</a:t>
            </a:r>
          </a:p>
          <a:p>
            <a:r>
              <a:rPr lang="en-GB" sz="2800"/>
              <a:t>90% of deaths were due to accidents, homicides or suicides</a:t>
            </a:r>
          </a:p>
          <a:p>
            <a:r>
              <a:rPr lang="en-GB" sz="2800"/>
              <a:t>Evidence of early CAD was present in many of the autopsied arteries. </a:t>
            </a:r>
          </a:p>
          <a:p>
            <a:endParaRPr lang="en-GB" sz="280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err="1">
                <a:effectLst>
                  <a:outerShdw blurRad="38100" dist="38100" dir="2700000" algn="tl">
                    <a:srgbClr val="000000">
                      <a:alpha val="43137"/>
                    </a:srgbClr>
                  </a:outerShdw>
                </a:effectLst>
              </a:rPr>
              <a:t>Pathobiological</a:t>
            </a:r>
            <a:r>
              <a:rPr lang="en-GB" b="1" dirty="0">
                <a:effectLst>
                  <a:outerShdw blurRad="38100" dist="38100" dir="2700000" algn="tl">
                    <a:srgbClr val="000000">
                      <a:alpha val="43137"/>
                    </a:srgbClr>
                  </a:outerShdw>
                </a:effectLst>
              </a:rPr>
              <a:t> Determinants of Atherosclerosis in Youth, PDAY</a:t>
            </a:r>
            <a:endParaRPr lang="en-GB"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normAutofit fontScale="85000" lnSpcReduction="10000"/>
          </a:bodyPr>
          <a:lstStyle/>
          <a:p>
            <a:pPr fontAlgn="t"/>
            <a:r>
              <a:rPr lang="en-GB" dirty="0"/>
              <a:t>Collaboration of pathologists and scientists in the USA participating in a multi-centre study investigating the natural history of atherosclerosis in childhood and young adulthood and to determine its association with risk factors for adult coronary heart disease.   </a:t>
            </a:r>
          </a:p>
          <a:p>
            <a:pPr fontAlgn="t"/>
            <a:r>
              <a:rPr lang="en-GB" dirty="0"/>
              <a:t>The </a:t>
            </a:r>
            <a:r>
              <a:rPr lang="en-GB" dirty="0" err="1"/>
              <a:t>Pathobiological</a:t>
            </a:r>
            <a:r>
              <a:rPr lang="en-GB" dirty="0"/>
              <a:t> Determinants of Atherosclerosis in Youth (PDAY) study began in 1985 involving 15 medical centres. The PDAY Research Group collected arteries, blood, tissue, and data from more than 3000 young persons who died between 15 and 34 years of age of external causes (accidents, homicides, suicides).</a:t>
            </a:r>
          </a:p>
          <a:p>
            <a:endParaRPr lang="en-GB"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332656"/>
            <a:ext cx="5112568" cy="1143000"/>
          </a:xfrm>
        </p:spPr>
        <p:txBody>
          <a:bodyPr>
            <a:normAutofit fontScale="90000"/>
          </a:bodyPr>
          <a:lstStyle/>
          <a:p>
            <a:r>
              <a:rPr lang="en-GB" sz="3200" b="1" dirty="0" err="1">
                <a:effectLst>
                  <a:outerShdw blurRad="38100" dist="38100" dir="2700000" algn="tl">
                    <a:srgbClr val="000000">
                      <a:alpha val="43137"/>
                    </a:srgbClr>
                  </a:outerShdw>
                </a:effectLst>
              </a:rPr>
              <a:t>Pathobiological</a:t>
            </a:r>
            <a:r>
              <a:rPr lang="en-GB" sz="3200" b="1" dirty="0">
                <a:effectLst>
                  <a:outerShdw blurRad="38100" dist="38100" dir="2700000" algn="tl">
                    <a:srgbClr val="000000">
                      <a:alpha val="43137"/>
                    </a:srgbClr>
                  </a:outerShdw>
                </a:effectLst>
              </a:rPr>
              <a:t> Determinants of Atherosclerosis in Youth, PDAY</a:t>
            </a:r>
            <a:endParaRPr lang="en-GB" sz="3200"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323528" y="1772816"/>
            <a:ext cx="4104456" cy="4752528"/>
          </a:xfrm>
        </p:spPr>
        <p:txBody>
          <a:bodyPr>
            <a:normAutofit fontScale="85000" lnSpcReduction="20000"/>
          </a:bodyPr>
          <a:lstStyle/>
          <a:p>
            <a:pPr fontAlgn="t"/>
            <a:r>
              <a:rPr lang="en-GB" dirty="0"/>
              <a:t>Main findings</a:t>
            </a:r>
          </a:p>
          <a:p>
            <a:pPr fontAlgn="t"/>
            <a:r>
              <a:rPr lang="en-GB" dirty="0"/>
              <a:t>113 publications up to year 2009</a:t>
            </a:r>
          </a:p>
          <a:p>
            <a:pPr fontAlgn="t"/>
            <a:r>
              <a:rPr lang="en-GB" dirty="0"/>
              <a:t>Non HDL-cholesterol, hypertension, raised blood glucose, obesity and smoking were all associated with the extent of fatty streaks and raised lesions.</a:t>
            </a:r>
          </a:p>
          <a:p>
            <a:pPr fontAlgn="t"/>
            <a:r>
              <a:rPr lang="en-GB" dirty="0"/>
              <a:t>Obesity accelerates the progression of the fatty streak</a:t>
            </a:r>
          </a:p>
          <a:p>
            <a:pPr fontAlgn="t"/>
            <a:endParaRPr lang="en-GB" dirty="0"/>
          </a:p>
          <a:p>
            <a:endParaRPr lang="en-GB" dirty="0"/>
          </a:p>
        </p:txBody>
      </p:sp>
      <p:pic>
        <p:nvPicPr>
          <p:cNvPr id="46082" name="Picture 2"/>
          <p:cNvPicPr>
            <a:picLocks noChangeAspect="1" noChangeArrowheads="1"/>
          </p:cNvPicPr>
          <p:nvPr/>
        </p:nvPicPr>
        <p:blipFill>
          <a:blip r:embed="rId2" cstate="print"/>
          <a:srcRect/>
          <a:stretch>
            <a:fillRect/>
          </a:stretch>
        </p:blipFill>
        <p:spPr bwMode="auto">
          <a:xfrm>
            <a:off x="5508104" y="116632"/>
            <a:ext cx="3469010" cy="2232248"/>
          </a:xfrm>
          <a:prstGeom prst="rect">
            <a:avLst/>
          </a:prstGeom>
          <a:noFill/>
          <a:ln w="9525">
            <a:noFill/>
            <a:miter lim="800000"/>
            <a:headEnd/>
            <a:tailEnd/>
          </a:ln>
        </p:spPr>
      </p:pic>
      <p:pic>
        <p:nvPicPr>
          <p:cNvPr id="46083" name="Picture 3"/>
          <p:cNvPicPr>
            <a:picLocks noChangeAspect="1" noChangeArrowheads="1"/>
          </p:cNvPicPr>
          <p:nvPr/>
        </p:nvPicPr>
        <p:blipFill>
          <a:blip r:embed="rId3" cstate="print"/>
          <a:srcRect/>
          <a:stretch>
            <a:fillRect/>
          </a:stretch>
        </p:blipFill>
        <p:spPr bwMode="auto">
          <a:xfrm>
            <a:off x="4572000" y="2780928"/>
            <a:ext cx="4572000" cy="2495550"/>
          </a:xfrm>
          <a:prstGeom prst="rect">
            <a:avLst/>
          </a:prstGeom>
          <a:noFill/>
          <a:ln w="9525">
            <a:noFill/>
            <a:miter lim="800000"/>
            <a:headEnd/>
            <a:tailEnd/>
          </a:ln>
        </p:spPr>
      </p:pic>
      <p:pic>
        <p:nvPicPr>
          <p:cNvPr id="46084" name="Picture 4"/>
          <p:cNvPicPr>
            <a:picLocks noChangeAspect="1" noChangeArrowheads="1"/>
          </p:cNvPicPr>
          <p:nvPr/>
        </p:nvPicPr>
        <p:blipFill>
          <a:blip r:embed="rId4" cstate="print"/>
          <a:srcRect/>
          <a:stretch>
            <a:fillRect/>
          </a:stretch>
        </p:blipFill>
        <p:spPr bwMode="auto">
          <a:xfrm>
            <a:off x="6012160" y="2276872"/>
            <a:ext cx="2581275" cy="238125"/>
          </a:xfrm>
          <a:prstGeom prst="rect">
            <a:avLst/>
          </a:prstGeom>
          <a:noFill/>
          <a:ln w="9525">
            <a:noFill/>
            <a:miter lim="800000"/>
            <a:headEnd/>
            <a:tailEnd/>
          </a:ln>
        </p:spPr>
      </p:pic>
      <p:sp>
        <p:nvSpPr>
          <p:cNvPr id="8" name="TextBox 7"/>
          <p:cNvSpPr txBox="1"/>
          <p:nvPr/>
        </p:nvSpPr>
        <p:spPr>
          <a:xfrm>
            <a:off x="5004048" y="5373216"/>
            <a:ext cx="3895490" cy="923330"/>
          </a:xfrm>
          <a:prstGeom prst="rect">
            <a:avLst/>
          </a:prstGeom>
          <a:noFill/>
        </p:spPr>
        <p:txBody>
          <a:bodyPr wrap="none" rtlCol="0">
            <a:spAutoFit/>
          </a:bodyPr>
          <a:lstStyle/>
          <a:p>
            <a:r>
              <a:rPr lang="en-GB" dirty="0"/>
              <a:t>Estimated probability of advanced</a:t>
            </a:r>
          </a:p>
          <a:p>
            <a:r>
              <a:rPr lang="en-GB" dirty="0"/>
              <a:t>atherosclerotic lesions in the coronary</a:t>
            </a:r>
          </a:p>
          <a:p>
            <a:r>
              <a:rPr lang="en-GB" dirty="0"/>
              <a:t>arteries according to PDAY risk score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9778" name="Rectangle 2"/>
          <p:cNvSpPr>
            <a:spLocks noGrp="1" noRot="1" noChangeArrowheads="1"/>
          </p:cNvSpPr>
          <p:nvPr>
            <p:ph type="title"/>
          </p:nvPr>
        </p:nvSpPr>
        <p:spPr>
          <a:xfrm>
            <a:off x="457200" y="274638"/>
            <a:ext cx="8229600" cy="778098"/>
          </a:xfrm>
        </p:spPr>
        <p:txBody>
          <a:bodyPr>
            <a:normAutofit fontScale="90000"/>
          </a:bodyPr>
          <a:lstStyle/>
          <a:p>
            <a:pPr eaLnBrk="1" hangingPunct="1">
              <a:defRPr/>
            </a:pPr>
            <a:r>
              <a:rPr lang="en-GB" sz="4000" b="1" dirty="0">
                <a:effectLst>
                  <a:outerShdw blurRad="38100" dist="38100" dir="2700000" algn="tl">
                    <a:srgbClr val="000000">
                      <a:alpha val="43137"/>
                    </a:srgbClr>
                  </a:outerShdw>
                </a:effectLst>
              </a:rPr>
              <a:t>What are the major risk factors for CVD?</a:t>
            </a:r>
          </a:p>
        </p:txBody>
      </p:sp>
      <p:sp>
        <p:nvSpPr>
          <p:cNvPr id="459779" name="Rectangle 3"/>
          <p:cNvSpPr>
            <a:spLocks noGrp="1" noChangeArrowheads="1"/>
          </p:cNvSpPr>
          <p:nvPr>
            <p:ph type="body" idx="1"/>
          </p:nvPr>
        </p:nvSpPr>
        <p:spPr>
          <a:xfrm>
            <a:off x="457200" y="1196752"/>
            <a:ext cx="8229600" cy="4929411"/>
          </a:xfrm>
        </p:spPr>
        <p:txBody>
          <a:bodyPr>
            <a:normAutofit fontScale="92500" lnSpcReduction="20000"/>
          </a:bodyPr>
          <a:lstStyle/>
          <a:p>
            <a:pPr eaLnBrk="1" hangingPunct="1">
              <a:defRPr/>
            </a:pPr>
            <a:r>
              <a:rPr lang="en-GB" b="1" dirty="0"/>
              <a:t>Major risk factors for CVD:</a:t>
            </a:r>
          </a:p>
          <a:p>
            <a:pPr lvl="1">
              <a:defRPr/>
            </a:pPr>
            <a:r>
              <a:rPr lang="en-GB" b="1" dirty="0"/>
              <a:t>Age</a:t>
            </a:r>
          </a:p>
          <a:p>
            <a:pPr lvl="1">
              <a:defRPr/>
            </a:pPr>
            <a:r>
              <a:rPr lang="en-GB" b="1" dirty="0"/>
              <a:t>Sex</a:t>
            </a:r>
          </a:p>
          <a:p>
            <a:pPr lvl="1">
              <a:defRPr/>
            </a:pPr>
            <a:r>
              <a:rPr lang="en-GB" b="1" dirty="0"/>
              <a:t>Family history</a:t>
            </a:r>
          </a:p>
          <a:p>
            <a:pPr lvl="1">
              <a:defRPr/>
            </a:pPr>
            <a:r>
              <a:rPr lang="en-GB" b="1" dirty="0"/>
              <a:t>High total and LDL-cholesterol</a:t>
            </a:r>
          </a:p>
          <a:p>
            <a:pPr lvl="1" eaLnBrk="1" hangingPunct="1">
              <a:defRPr/>
            </a:pPr>
            <a:r>
              <a:rPr lang="en-GB" b="1" dirty="0"/>
              <a:t>Smoking</a:t>
            </a:r>
          </a:p>
          <a:p>
            <a:pPr lvl="1" eaLnBrk="1" hangingPunct="1">
              <a:defRPr/>
            </a:pPr>
            <a:r>
              <a:rPr lang="en-GB" b="1" dirty="0"/>
              <a:t>Low physical activity/</a:t>
            </a:r>
            <a:r>
              <a:rPr lang="en-GB" b="1" dirty="0" err="1"/>
              <a:t>cardiorespiratory</a:t>
            </a:r>
            <a:r>
              <a:rPr lang="en-GB" b="1" dirty="0"/>
              <a:t> fitness</a:t>
            </a:r>
          </a:p>
          <a:p>
            <a:pPr lvl="1" eaLnBrk="1" hangingPunct="1">
              <a:defRPr/>
            </a:pPr>
            <a:r>
              <a:rPr lang="en-GB" b="1" dirty="0"/>
              <a:t>Low HDL-cholesterol and high triglycerides</a:t>
            </a:r>
          </a:p>
          <a:p>
            <a:pPr lvl="1" eaLnBrk="1" hangingPunct="1">
              <a:defRPr/>
            </a:pPr>
            <a:r>
              <a:rPr lang="en-GB" b="1" dirty="0"/>
              <a:t>High blood pressure</a:t>
            </a:r>
          </a:p>
          <a:p>
            <a:pPr lvl="1" eaLnBrk="1" hangingPunct="1">
              <a:defRPr/>
            </a:pPr>
            <a:r>
              <a:rPr lang="en-GB" b="1" dirty="0"/>
              <a:t>Insulin resistance, diabetes mellitus and hyperglycaemia</a:t>
            </a:r>
          </a:p>
          <a:p>
            <a:pPr lvl="1" eaLnBrk="1" hangingPunct="1">
              <a:defRPr/>
            </a:pPr>
            <a:r>
              <a:rPr lang="en-GB" b="1" dirty="0"/>
              <a:t>Obesity (abdominal)</a:t>
            </a:r>
          </a:p>
          <a:p>
            <a:pPr marL="457200" lvl="1" indent="0" eaLnBrk="1" hangingPunct="1">
              <a:buNone/>
              <a:defRPr/>
            </a:pPr>
            <a:endParaRPr lang="en-GB" b="1" dirty="0">
              <a:solidFill>
                <a:schemeClr val="hlink"/>
              </a:solidFill>
            </a:endParaRPr>
          </a:p>
          <a:p>
            <a:pPr lvl="1" eaLnBrk="1" hangingPunct="1">
              <a:defRPr/>
            </a:pPr>
            <a:endParaRPr lang="en-GB" b="1" dirty="0">
              <a:solidFill>
                <a:schemeClr val="hlink"/>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b="1" dirty="0">
                <a:effectLst>
                  <a:outerShdw blurRad="38100" dist="38100" dir="2700000" algn="tl">
                    <a:srgbClr val="000000">
                      <a:alpha val="43137"/>
                    </a:srgbClr>
                  </a:outerShdw>
                </a:effectLst>
              </a:rPr>
              <a:t>Health and the Life-Course</a:t>
            </a:r>
          </a:p>
        </p:txBody>
      </p:sp>
      <p:sp>
        <p:nvSpPr>
          <p:cNvPr id="3" name="Subtitle 2"/>
          <p:cNvSpPr>
            <a:spLocks noGrp="1"/>
          </p:cNvSpPr>
          <p:nvPr>
            <p:ph type="subTitle" idx="1"/>
          </p:nvPr>
        </p:nvSpPr>
        <p:spPr/>
        <p:txBody>
          <a:bodyPr/>
          <a:lstStyle/>
          <a:p>
            <a:endParaRPr lang="en-GB"/>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effectLst>
                  <a:outerShdw blurRad="38100" dist="38100" dir="2700000" algn="tl">
                    <a:srgbClr val="000000">
                      <a:alpha val="43137"/>
                    </a:srgbClr>
                  </a:outerShdw>
                </a:effectLst>
              </a:rPr>
              <a:t>Inequities in Child Health</a:t>
            </a:r>
          </a:p>
        </p:txBody>
      </p:sp>
      <p:sp>
        <p:nvSpPr>
          <p:cNvPr id="3" name="Content Placeholder 2"/>
          <p:cNvSpPr>
            <a:spLocks noGrp="1"/>
          </p:cNvSpPr>
          <p:nvPr>
            <p:ph idx="1"/>
          </p:nvPr>
        </p:nvSpPr>
        <p:spPr/>
        <p:txBody>
          <a:bodyPr>
            <a:normAutofit fontScale="92500"/>
          </a:bodyPr>
          <a:lstStyle/>
          <a:p>
            <a:r>
              <a:rPr lang="en-GB" dirty="0"/>
              <a:t>“Health inequities result from unequal distribution of power, prestige and resources among groups in society” (Marmot, 2007).</a:t>
            </a:r>
          </a:p>
          <a:p>
            <a:r>
              <a:rPr lang="en-GB" dirty="0"/>
              <a:t>“Because the physical and mental development of young children is still under way and they depend on others to ensure their health, they are particularly susceptible to socioeconomic inequities that lead to marked differentials in morbidity and mortality” (WHO, 2010).</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600" b="1" dirty="0">
                <a:effectLst>
                  <a:outerShdw blurRad="38100" dist="38100" dir="2700000" algn="tl">
                    <a:srgbClr val="000000">
                      <a:alpha val="43137"/>
                    </a:srgbClr>
                  </a:outerShdw>
                </a:effectLst>
              </a:rPr>
              <a:t>Examples of Health Inequalities in Children</a:t>
            </a:r>
          </a:p>
        </p:txBody>
      </p:sp>
      <p:sp>
        <p:nvSpPr>
          <p:cNvPr id="3" name="Content Placeholder 2"/>
          <p:cNvSpPr>
            <a:spLocks noGrp="1"/>
          </p:cNvSpPr>
          <p:nvPr>
            <p:ph idx="1"/>
          </p:nvPr>
        </p:nvSpPr>
        <p:spPr>
          <a:xfrm>
            <a:off x="467544" y="1628800"/>
            <a:ext cx="8229600" cy="4209331"/>
          </a:xfrm>
        </p:spPr>
        <p:txBody>
          <a:bodyPr>
            <a:normAutofit lnSpcReduction="10000"/>
          </a:bodyPr>
          <a:lstStyle/>
          <a:p>
            <a:pPr lvl="1"/>
            <a:r>
              <a:rPr lang="en-GB" dirty="0"/>
              <a:t>Children from lower SES families are typically:</a:t>
            </a:r>
          </a:p>
          <a:p>
            <a:pPr lvl="2"/>
            <a:r>
              <a:rPr lang="en-GB" dirty="0"/>
              <a:t>More likely to die in infancy</a:t>
            </a:r>
          </a:p>
          <a:p>
            <a:pPr lvl="3"/>
            <a:r>
              <a:rPr lang="en-GB" dirty="0"/>
              <a:t> Despite a reduction in infant mortality in the UK the inequality between lowest and highest SES families has widened (17%  in 2004-6, 13% in 1997-9).</a:t>
            </a:r>
          </a:p>
          <a:p>
            <a:pPr lvl="2"/>
            <a:r>
              <a:rPr lang="en-GB" dirty="0"/>
              <a:t>More likely to be born small as babies</a:t>
            </a:r>
          </a:p>
          <a:p>
            <a:pPr lvl="2"/>
            <a:r>
              <a:rPr lang="en-GB" dirty="0"/>
              <a:t>Paradoxically, more likely to be overweight or obese</a:t>
            </a:r>
          </a:p>
          <a:p>
            <a:pPr lvl="2"/>
            <a:r>
              <a:rPr lang="en-GB" dirty="0"/>
              <a:t>More likely to have cerebral palsy</a:t>
            </a:r>
          </a:p>
          <a:p>
            <a:pPr lvl="2"/>
            <a:r>
              <a:rPr lang="en-GB" dirty="0"/>
              <a:t>More likely to experience intentional or non-intentional serious injury</a:t>
            </a:r>
          </a:p>
          <a:p>
            <a:pPr lvl="2"/>
            <a:r>
              <a:rPr lang="en-GB" dirty="0"/>
              <a:t>More likely to have social or behavioural problems</a:t>
            </a:r>
          </a:p>
          <a:p>
            <a:pPr lvl="2"/>
            <a:endParaRPr lang="en-GB"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600" b="1" dirty="0">
                <a:effectLst>
                  <a:outerShdw blurRad="38100" dist="38100" dir="2700000" algn="tl">
                    <a:srgbClr val="000000">
                      <a:alpha val="43137"/>
                    </a:srgbClr>
                  </a:outerShdw>
                </a:effectLst>
              </a:rPr>
              <a:t>Examples of Health Inequalities in Behaviour</a:t>
            </a:r>
          </a:p>
        </p:txBody>
      </p:sp>
      <p:sp>
        <p:nvSpPr>
          <p:cNvPr id="3" name="Content Placeholder 2"/>
          <p:cNvSpPr>
            <a:spLocks noGrp="1"/>
          </p:cNvSpPr>
          <p:nvPr>
            <p:ph idx="1"/>
          </p:nvPr>
        </p:nvSpPr>
        <p:spPr>
          <a:xfrm>
            <a:off x="467544" y="1628800"/>
            <a:ext cx="8229600" cy="4209331"/>
          </a:xfrm>
        </p:spPr>
        <p:txBody>
          <a:bodyPr>
            <a:normAutofit/>
          </a:bodyPr>
          <a:lstStyle/>
          <a:p>
            <a:pPr lvl="1"/>
            <a:r>
              <a:rPr lang="en-GB" dirty="0"/>
              <a:t>Children from lower SES families are typically:</a:t>
            </a:r>
          </a:p>
          <a:p>
            <a:pPr lvl="2"/>
            <a:r>
              <a:rPr lang="en-GB" dirty="0"/>
              <a:t>More likely to be consuming an unhealthy diet</a:t>
            </a:r>
          </a:p>
          <a:p>
            <a:pPr lvl="2"/>
            <a:r>
              <a:rPr lang="en-GB" dirty="0"/>
              <a:t>Possibly more likely to be sedentary, especially girls</a:t>
            </a:r>
          </a:p>
          <a:p>
            <a:pPr lvl="2"/>
            <a:r>
              <a:rPr lang="en-GB" dirty="0"/>
              <a:t>Have at least one parent who is overweight or smokes – leads to inter-generational transmission</a:t>
            </a:r>
          </a:p>
          <a:p>
            <a:pPr lvl="2"/>
            <a:r>
              <a:rPr lang="en-GB" dirty="0"/>
              <a:t>Less likely to be breastfed and to have continued breastfeeding (up to 6 months)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effectLst>
                  <a:outerShdw blurRad="38100" dist="38100" dir="2700000" algn="tl">
                    <a:srgbClr val="000000">
                      <a:alpha val="43137"/>
                    </a:srgbClr>
                  </a:outerShdw>
                </a:effectLst>
              </a:rPr>
              <a:t>A Life-Course Perspective</a:t>
            </a:r>
          </a:p>
        </p:txBody>
      </p:sp>
      <p:sp>
        <p:nvSpPr>
          <p:cNvPr id="3" name="Content Placeholder 2"/>
          <p:cNvSpPr>
            <a:spLocks noGrp="1"/>
          </p:cNvSpPr>
          <p:nvPr>
            <p:ph idx="1"/>
          </p:nvPr>
        </p:nvSpPr>
        <p:spPr>
          <a:xfrm>
            <a:off x="457200" y="1916832"/>
            <a:ext cx="8229600" cy="4209331"/>
          </a:xfrm>
        </p:spPr>
        <p:txBody>
          <a:bodyPr>
            <a:normAutofit fontScale="92500" lnSpcReduction="10000"/>
          </a:bodyPr>
          <a:lstStyle/>
          <a:p>
            <a:r>
              <a:rPr lang="en-GB" dirty="0"/>
              <a:t>What is a life-course perspective?</a:t>
            </a:r>
          </a:p>
          <a:p>
            <a:pPr lvl="1"/>
            <a:r>
              <a:rPr lang="en-GB" dirty="0"/>
              <a:t>It is a lens through which we can view health and the determinants of health and seek to understand, explain and improve health across populations.</a:t>
            </a:r>
          </a:p>
          <a:p>
            <a:pPr lvl="1"/>
            <a:r>
              <a:rPr lang="en-GB" dirty="0"/>
              <a:t>It is an alternative to the reductionist perspective or reductionism.</a:t>
            </a:r>
          </a:p>
          <a:p>
            <a:r>
              <a:rPr lang="en-GB" dirty="0"/>
              <a:t>It suggests that a complex interplay of biological, behavioural, psychological and social factors contribute to health and disease across a person’s life span.</a:t>
            </a:r>
          </a:p>
          <a:p>
            <a:pPr lvl="1"/>
            <a:endParaRPr lang="en-GB"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effectLst>
                  <a:outerShdw blurRad="38100" dist="38100" dir="2700000" algn="tl">
                    <a:srgbClr val="000000">
                      <a:alpha val="43137"/>
                    </a:srgbClr>
                  </a:outerShdw>
                </a:effectLst>
              </a:rPr>
              <a:t>Clarifying Terms</a:t>
            </a:r>
          </a:p>
        </p:txBody>
      </p:sp>
      <p:sp>
        <p:nvSpPr>
          <p:cNvPr id="3" name="Content Placeholder 2"/>
          <p:cNvSpPr>
            <a:spLocks noGrp="1"/>
          </p:cNvSpPr>
          <p:nvPr>
            <p:ph idx="1"/>
          </p:nvPr>
        </p:nvSpPr>
        <p:spPr/>
        <p:txBody>
          <a:bodyPr>
            <a:normAutofit lnSpcReduction="10000"/>
          </a:bodyPr>
          <a:lstStyle/>
          <a:p>
            <a:r>
              <a:rPr lang="en-GB" dirty="0"/>
              <a:t>Life span:</a:t>
            </a:r>
          </a:p>
          <a:p>
            <a:pPr lvl="1"/>
            <a:r>
              <a:rPr lang="en-GB" dirty="0"/>
              <a:t>Length of time a species is capable of living or the length of an individual’s life.</a:t>
            </a:r>
          </a:p>
          <a:p>
            <a:r>
              <a:rPr lang="en-GB" dirty="0"/>
              <a:t>Life cycle:</a:t>
            </a:r>
          </a:p>
          <a:p>
            <a:pPr lvl="1"/>
            <a:r>
              <a:rPr lang="en-GB" dirty="0"/>
              <a:t>Regular, predictable series of life stages or reproductive cycle.</a:t>
            </a:r>
          </a:p>
          <a:p>
            <a:r>
              <a:rPr lang="en-GB" dirty="0"/>
              <a:t>Life course:</a:t>
            </a:r>
          </a:p>
          <a:p>
            <a:pPr lvl="1"/>
            <a:r>
              <a:rPr lang="en-GB" dirty="0"/>
              <a:t>Age-graded developmental trajectories shaped by contexts (environments).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effectLst>
                  <a:outerShdw blurRad="38100" dist="38100" dir="2700000" algn="tl">
                    <a:srgbClr val="000000">
                      <a:alpha val="43137"/>
                    </a:srgbClr>
                  </a:outerShdw>
                </a:effectLst>
              </a:rPr>
              <a:t>Life Course Concepts – ‘T2E2’</a:t>
            </a:r>
          </a:p>
        </p:txBody>
      </p:sp>
      <p:sp>
        <p:nvSpPr>
          <p:cNvPr id="3" name="Content Placeholder 2"/>
          <p:cNvSpPr>
            <a:spLocks noGrp="1"/>
          </p:cNvSpPr>
          <p:nvPr>
            <p:ph idx="1"/>
          </p:nvPr>
        </p:nvSpPr>
        <p:spPr/>
        <p:txBody>
          <a:bodyPr>
            <a:normAutofit fontScale="85000" lnSpcReduction="20000"/>
          </a:bodyPr>
          <a:lstStyle/>
          <a:p>
            <a:r>
              <a:rPr lang="en-GB" dirty="0"/>
              <a:t>Timeline:</a:t>
            </a:r>
          </a:p>
          <a:p>
            <a:pPr lvl="1"/>
            <a:r>
              <a:rPr lang="en-GB" dirty="0"/>
              <a:t>Health is cumulative and longitudinal i.e. developed over a lifetime.</a:t>
            </a:r>
          </a:p>
          <a:p>
            <a:r>
              <a:rPr lang="en-GB" dirty="0"/>
              <a:t>Timing:</a:t>
            </a:r>
          </a:p>
          <a:p>
            <a:pPr lvl="1"/>
            <a:r>
              <a:rPr lang="en-GB" dirty="0"/>
              <a:t>Health and health trajectories are particularly affected during critical or sensitive periods.</a:t>
            </a:r>
          </a:p>
          <a:p>
            <a:r>
              <a:rPr lang="en-GB" dirty="0"/>
              <a:t>Environment:</a:t>
            </a:r>
          </a:p>
          <a:p>
            <a:pPr lvl="1"/>
            <a:r>
              <a:rPr lang="en-GB" dirty="0"/>
              <a:t>The broader environment (biologic, social, physical and economic) affects health and development.</a:t>
            </a:r>
          </a:p>
          <a:p>
            <a:r>
              <a:rPr lang="en-GB" dirty="0"/>
              <a:t>Equity:</a:t>
            </a:r>
          </a:p>
          <a:p>
            <a:pPr lvl="1"/>
            <a:r>
              <a:rPr lang="en-GB" dirty="0"/>
              <a:t>Health inequality reflects more than genetics and personal choice.</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effectLst>
                  <a:outerShdw blurRad="38100" dist="38100" dir="2700000" algn="tl">
                    <a:srgbClr val="000000">
                      <a:alpha val="43137"/>
                    </a:srgbClr>
                  </a:outerShdw>
                </a:effectLst>
              </a:rPr>
              <a:t>The Life-Course Approach and Time</a:t>
            </a:r>
          </a:p>
        </p:txBody>
      </p:sp>
      <p:sp>
        <p:nvSpPr>
          <p:cNvPr id="3" name="Content Placeholder 2"/>
          <p:cNvSpPr>
            <a:spLocks noGrp="1"/>
          </p:cNvSpPr>
          <p:nvPr>
            <p:ph idx="1"/>
          </p:nvPr>
        </p:nvSpPr>
        <p:spPr/>
        <p:txBody>
          <a:bodyPr>
            <a:normAutofit fontScale="92500" lnSpcReduction="10000"/>
          </a:bodyPr>
          <a:lstStyle/>
          <a:p>
            <a:r>
              <a:rPr lang="en-GB" dirty="0"/>
              <a:t>A life-course approach recognises the role of time in shaping health outcomes &amp; incorporates time into models that explain health outcomes.</a:t>
            </a:r>
          </a:p>
          <a:p>
            <a:r>
              <a:rPr lang="en-GB" dirty="0"/>
              <a:t>Based largely on:</a:t>
            </a:r>
          </a:p>
          <a:p>
            <a:pPr lvl="1"/>
            <a:r>
              <a:rPr lang="en-GB" dirty="0"/>
              <a:t>Barker’s hypothesis</a:t>
            </a:r>
          </a:p>
          <a:p>
            <a:pPr lvl="2"/>
            <a:r>
              <a:rPr lang="en-GB" dirty="0"/>
              <a:t>Foetal programming hypothesis; Developmental Origins of Health and Disease (</a:t>
            </a:r>
            <a:r>
              <a:rPr lang="en-GB" dirty="0" err="1"/>
              <a:t>DOHaD</a:t>
            </a:r>
            <a:r>
              <a:rPr lang="en-GB" dirty="0"/>
              <a:t>); </a:t>
            </a:r>
          </a:p>
          <a:p>
            <a:pPr lvl="1"/>
            <a:r>
              <a:rPr lang="en-GB" dirty="0"/>
              <a:t>Critical periods</a:t>
            </a:r>
          </a:p>
          <a:p>
            <a:pPr lvl="1"/>
            <a:r>
              <a:rPr lang="en-GB" dirty="0"/>
              <a:t>Birth cohorts</a:t>
            </a:r>
          </a:p>
          <a:p>
            <a:pPr lvl="1"/>
            <a:r>
              <a:rPr lang="en-GB" dirty="0" err="1"/>
              <a:t>Epigenetics</a:t>
            </a:r>
            <a:endParaRPr lang="en-GB"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74638"/>
            <a:ext cx="8363272" cy="1143000"/>
          </a:xfrm>
        </p:spPr>
        <p:txBody>
          <a:bodyPr>
            <a:normAutofit/>
          </a:bodyPr>
          <a:lstStyle/>
          <a:p>
            <a:r>
              <a:rPr lang="en-GB" b="1" dirty="0">
                <a:effectLst>
                  <a:outerShdw blurRad="38100" dist="38100" dir="2700000" algn="tl">
                    <a:srgbClr val="000000">
                      <a:alpha val="43137"/>
                    </a:srgbClr>
                  </a:outerShdw>
                </a:effectLst>
              </a:rPr>
              <a:t>CVD and the Life-course</a:t>
            </a:r>
          </a:p>
        </p:txBody>
      </p:sp>
      <p:sp>
        <p:nvSpPr>
          <p:cNvPr id="3" name="Content Placeholder 2"/>
          <p:cNvSpPr>
            <a:spLocks noGrp="1"/>
          </p:cNvSpPr>
          <p:nvPr>
            <p:ph idx="1"/>
          </p:nvPr>
        </p:nvSpPr>
        <p:spPr/>
        <p:txBody>
          <a:bodyPr>
            <a:normAutofit fontScale="92500" lnSpcReduction="20000"/>
          </a:bodyPr>
          <a:lstStyle/>
          <a:p>
            <a:pPr marL="514350" indent="-514350">
              <a:buFont typeface="+mj-lt"/>
              <a:buAutoNum type="arabicPeriod"/>
            </a:pPr>
            <a:r>
              <a:rPr lang="en-GB" dirty="0"/>
              <a:t>Poor living conditions in childhood and the social class of parents have a strong impact on cardiovascular health.</a:t>
            </a:r>
          </a:p>
          <a:p>
            <a:pPr marL="514350" indent="-514350">
              <a:buFont typeface="+mj-lt"/>
              <a:buAutoNum type="arabicPeriod"/>
            </a:pPr>
            <a:r>
              <a:rPr lang="en-GB" dirty="0"/>
              <a:t>In middle-age, traditional risk factors impact on CVD risk but this can be counteracted by education, living and material conditions that make healthy behaviours affordable and facilitate health seeking.</a:t>
            </a:r>
          </a:p>
          <a:p>
            <a:pPr marL="514350" indent="-514350">
              <a:buFont typeface="+mj-lt"/>
              <a:buAutoNum type="arabicPeriod"/>
            </a:pPr>
            <a:r>
              <a:rPr lang="en-GB" dirty="0"/>
              <a:t>In later life, access to good health care, social and family support, and a sense of control over life impact on cardiovascular health.</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b="1" dirty="0">
                <a:effectLst>
                  <a:outerShdw blurRad="38100" dist="38100" dir="2700000" algn="tl">
                    <a:srgbClr val="000000">
                      <a:alpha val="43137"/>
                    </a:srgbClr>
                  </a:outerShdw>
                </a:effectLst>
              </a:rPr>
              <a:t>Social Stratification and Differential Vulnerability</a:t>
            </a:r>
          </a:p>
        </p:txBody>
      </p:sp>
      <p:sp>
        <p:nvSpPr>
          <p:cNvPr id="3" name="Content Placeholder 2"/>
          <p:cNvSpPr>
            <a:spLocks noGrp="1"/>
          </p:cNvSpPr>
          <p:nvPr>
            <p:ph idx="1"/>
          </p:nvPr>
        </p:nvSpPr>
        <p:spPr>
          <a:xfrm>
            <a:off x="467544" y="1412776"/>
            <a:ext cx="8229600" cy="4525963"/>
          </a:xfrm>
        </p:spPr>
        <p:txBody>
          <a:bodyPr>
            <a:normAutofit fontScale="85000" lnSpcReduction="20000"/>
          </a:bodyPr>
          <a:lstStyle/>
          <a:p>
            <a:r>
              <a:rPr lang="en-GB" dirty="0"/>
              <a:t>Four life-course models (</a:t>
            </a:r>
            <a:r>
              <a:rPr lang="en-GB" dirty="0" err="1"/>
              <a:t>Pollitt</a:t>
            </a:r>
            <a:r>
              <a:rPr lang="en-GB" dirty="0"/>
              <a:t>, Rose and Kaufman, 2005) describe why low childhood socioeconomic status impacts negatively on adult CVD:</a:t>
            </a:r>
          </a:p>
          <a:p>
            <a:pPr lvl="1"/>
            <a:r>
              <a:rPr lang="en-GB" u="sng" dirty="0"/>
              <a:t>Latent effects model</a:t>
            </a:r>
            <a:r>
              <a:rPr lang="en-GB" dirty="0"/>
              <a:t>: adverse life experiences during “sensitive periods”.</a:t>
            </a:r>
          </a:p>
          <a:p>
            <a:pPr lvl="1"/>
            <a:r>
              <a:rPr lang="en-GB" u="sng" dirty="0"/>
              <a:t>Pathway model</a:t>
            </a:r>
            <a:r>
              <a:rPr lang="en-GB" dirty="0"/>
              <a:t>: early life events place an individual onto a certain “life trajectory”.</a:t>
            </a:r>
          </a:p>
          <a:p>
            <a:pPr lvl="1"/>
            <a:r>
              <a:rPr lang="en-GB" u="sng" dirty="0"/>
              <a:t>Social mobility model</a:t>
            </a:r>
            <a:r>
              <a:rPr lang="en-GB" dirty="0"/>
              <a:t>: “social mobility across the life-course impacts adult health”.</a:t>
            </a:r>
          </a:p>
          <a:p>
            <a:pPr lvl="1"/>
            <a:r>
              <a:rPr lang="en-GB" u="sng" dirty="0"/>
              <a:t>Cumulative life-course model</a:t>
            </a:r>
            <a:r>
              <a:rPr lang="en-GB" dirty="0"/>
              <a:t>: “psychosocial and physiological  experiences and environments during early and later life accumulate to influence adult disease risk”*</a:t>
            </a:r>
          </a:p>
          <a:p>
            <a:pPr lvl="1">
              <a:buNone/>
            </a:pPr>
            <a:r>
              <a:rPr lang="en-GB" dirty="0"/>
              <a:t>* Most favoured model.</a:t>
            </a:r>
          </a:p>
          <a:p>
            <a:endParaRPr lang="en-GB"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effectLst>
                  <a:outerShdw blurRad="38100" dist="38100" dir="2700000" algn="tl">
                    <a:srgbClr val="000000">
                      <a:alpha val="43137"/>
                    </a:srgbClr>
                  </a:outerShdw>
                </a:effectLst>
              </a:rPr>
              <a:t>Birth Cohort Studies</a:t>
            </a:r>
          </a:p>
        </p:txBody>
      </p:sp>
      <p:sp>
        <p:nvSpPr>
          <p:cNvPr id="3" name="Content Placeholder 2"/>
          <p:cNvSpPr>
            <a:spLocks noGrp="1"/>
          </p:cNvSpPr>
          <p:nvPr>
            <p:ph idx="1"/>
          </p:nvPr>
        </p:nvSpPr>
        <p:spPr>
          <a:xfrm>
            <a:off x="611560" y="1340768"/>
            <a:ext cx="7920880" cy="4896544"/>
          </a:xfrm>
        </p:spPr>
        <p:txBody>
          <a:bodyPr>
            <a:normAutofit fontScale="62500" lnSpcReduction="20000"/>
          </a:bodyPr>
          <a:lstStyle/>
          <a:p>
            <a:r>
              <a:rPr lang="en-GB" dirty="0"/>
              <a:t>Study individuals from birth (or soon after) through life to ascertain how life events ‘effect’ a wide variety of health and social outcomes.</a:t>
            </a:r>
          </a:p>
          <a:p>
            <a:r>
              <a:rPr lang="en-US" dirty="0"/>
              <a:t>The Millennium Cohort Study (MCS) is a multi-disciplinary research project following the lives of around 19,000 children born in the UK in 2000-01.</a:t>
            </a:r>
          </a:p>
          <a:p>
            <a:r>
              <a:rPr lang="en-US" dirty="0"/>
              <a:t>Most recent of Britain’s world-renowned national longitudinal birth cohort studies. </a:t>
            </a:r>
          </a:p>
          <a:p>
            <a:r>
              <a:rPr lang="en-US" dirty="0"/>
              <a:t>MCS is following children through their early childhood years and plans to follow them into adulthood. It collects information on the children’s siblings and parents.</a:t>
            </a:r>
          </a:p>
          <a:p>
            <a:r>
              <a:rPr lang="en-US" dirty="0"/>
              <a:t>MCS’s field of enquiry covers such diverse topics as parenting; childcare; school choice; child </a:t>
            </a:r>
            <a:r>
              <a:rPr lang="en-US" dirty="0" err="1"/>
              <a:t>behaviour</a:t>
            </a:r>
            <a:r>
              <a:rPr lang="en-US" dirty="0"/>
              <a:t> and cognitive development; child and parental health; parents’ employment and education; income and poverty; housing, </a:t>
            </a:r>
            <a:r>
              <a:rPr lang="en-US" dirty="0" err="1"/>
              <a:t>neighbourhood</a:t>
            </a:r>
            <a:r>
              <a:rPr lang="en-US" dirty="0"/>
              <a:t> and residential mobility; and social capital and ethnicity.</a:t>
            </a:r>
          </a:p>
          <a:p>
            <a:r>
              <a:rPr lang="en-US" dirty="0"/>
              <a:t>Data are freely available to researchers</a:t>
            </a:r>
          </a:p>
          <a:p>
            <a:r>
              <a:rPr lang="en-GB" dirty="0">
                <a:hlinkClick r:id="rId2"/>
              </a:rPr>
              <a:t>http://www.cls.ioe.ac.uk/page.aspx?sitesectionid=851&amp;sitesectiontitle=Welcome+to+the+Millenium+Cohort+Study</a:t>
            </a:r>
            <a:endParaRPr lang="en-GB" dirty="0"/>
          </a:p>
          <a:p>
            <a:endParaRPr lang="en-GB"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2"/>
          <p:cNvSpPr>
            <a:spLocks noGrp="1" noChangeArrowheads="1"/>
          </p:cNvSpPr>
          <p:nvPr>
            <p:ph type="title"/>
          </p:nvPr>
        </p:nvSpPr>
        <p:spPr>
          <a:xfrm>
            <a:off x="323850" y="765175"/>
            <a:ext cx="5326063" cy="762000"/>
          </a:xfrm>
        </p:spPr>
        <p:txBody>
          <a:bodyPr>
            <a:normAutofit fontScale="90000"/>
          </a:bodyPr>
          <a:lstStyle/>
          <a:p>
            <a:pPr eaLnBrk="1" hangingPunct="1">
              <a:defRPr/>
            </a:pPr>
            <a:r>
              <a:rPr lang="en-GB" sz="3200" b="1" dirty="0">
                <a:effectLst>
                  <a:outerShdw blurRad="38100" dist="38100" dir="2700000" algn="tl">
                    <a:srgbClr val="000000">
                      <a:alpha val="43137"/>
                    </a:srgbClr>
                  </a:outerShdw>
                </a:effectLst>
              </a:rPr>
              <a:t>Design of the Dutch Famine (1944-45) Study examining the impact of famine on obesity</a:t>
            </a:r>
          </a:p>
        </p:txBody>
      </p:sp>
      <p:graphicFrame>
        <p:nvGraphicFramePr>
          <p:cNvPr id="1026" name="Object 3"/>
          <p:cNvGraphicFramePr>
            <a:graphicFrameLocks noGrp="1" noChangeAspect="1"/>
          </p:cNvGraphicFramePr>
          <p:nvPr>
            <p:ph idx="1"/>
          </p:nvPr>
        </p:nvGraphicFramePr>
        <p:xfrm>
          <a:off x="250825" y="2636838"/>
          <a:ext cx="8353425" cy="3887787"/>
        </p:xfrm>
        <a:graphic>
          <a:graphicData uri="http://schemas.openxmlformats.org/presentationml/2006/ole">
            <mc:AlternateContent xmlns:mc="http://schemas.openxmlformats.org/markup-compatibility/2006">
              <mc:Choice xmlns:v="urn:schemas-microsoft-com:vml" Requires="v">
                <p:oleObj name="PhotoHouse" r:id="rId3" imgW="3254995" imgH="3511006" progId="">
                  <p:embed/>
                </p:oleObj>
              </mc:Choice>
              <mc:Fallback>
                <p:oleObj name="PhotoHouse" r:id="rId3" imgW="3254995" imgH="3511006" progId="">
                  <p:embed/>
                  <p:pic>
                    <p:nvPicPr>
                      <p:cNvPr id="1026"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0825" y="2636838"/>
                        <a:ext cx="8353425" cy="38877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1028" name="Picture 5" descr="C:\Documents and Settings\swilliam\My Documents\My Pictures\Dutch hunger winter.jpg"/>
          <p:cNvPicPr>
            <a:picLocks noChangeAspect="1" noChangeArrowheads="1"/>
          </p:cNvPicPr>
          <p:nvPr/>
        </p:nvPicPr>
        <p:blipFill>
          <a:blip r:embed="rId5" cstate="print"/>
          <a:srcRect/>
          <a:stretch>
            <a:fillRect/>
          </a:stretch>
        </p:blipFill>
        <p:spPr bwMode="auto">
          <a:xfrm>
            <a:off x="5651500" y="333375"/>
            <a:ext cx="2952750" cy="2141538"/>
          </a:xfrm>
          <a:prstGeom prst="rect">
            <a:avLst/>
          </a:prstGeom>
          <a:noFill/>
          <a:ln w="9525">
            <a:noFill/>
            <a:miter lim="800000"/>
            <a:headEnd/>
            <a:tailEnd/>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Rectangle 2"/>
          <p:cNvSpPr>
            <a:spLocks noGrp="1" noChangeArrowheads="1"/>
          </p:cNvSpPr>
          <p:nvPr>
            <p:ph type="title"/>
          </p:nvPr>
        </p:nvSpPr>
        <p:spPr>
          <a:xfrm>
            <a:off x="685800" y="304800"/>
            <a:ext cx="7772400" cy="1143000"/>
          </a:xfrm>
        </p:spPr>
        <p:txBody>
          <a:bodyPr/>
          <a:lstStyle/>
          <a:p>
            <a:pPr eaLnBrk="1" hangingPunct="1">
              <a:defRPr/>
            </a:pPr>
            <a:r>
              <a:rPr lang="en-GB" sz="3200" b="1" dirty="0">
                <a:effectLst>
                  <a:outerShdw blurRad="38100" dist="38100" dir="2700000" algn="tl">
                    <a:srgbClr val="000000">
                      <a:alpha val="43137"/>
                    </a:srgbClr>
                  </a:outerShdw>
                </a:effectLst>
              </a:rPr>
              <a:t>Frequency of obesity amongst subjects in the Dutch Famine Study</a:t>
            </a:r>
          </a:p>
        </p:txBody>
      </p:sp>
      <p:graphicFrame>
        <p:nvGraphicFramePr>
          <p:cNvPr id="2050" name="Object 3"/>
          <p:cNvGraphicFramePr>
            <a:graphicFrameLocks noGrp="1" noChangeAspect="1"/>
          </p:cNvGraphicFramePr>
          <p:nvPr>
            <p:ph idx="1"/>
          </p:nvPr>
        </p:nvGraphicFramePr>
        <p:xfrm>
          <a:off x="323850" y="1628775"/>
          <a:ext cx="5400675" cy="5029200"/>
        </p:xfrm>
        <a:graphic>
          <a:graphicData uri="http://schemas.openxmlformats.org/presentationml/2006/ole">
            <mc:AlternateContent xmlns:mc="http://schemas.openxmlformats.org/markup-compatibility/2006">
              <mc:Choice xmlns:v="urn:schemas-microsoft-com:vml" Requires="v">
                <p:oleObj name="PhotoHouse" r:id="rId3" imgW="4828042" imgH="4023368" progId="">
                  <p:embed/>
                </p:oleObj>
              </mc:Choice>
              <mc:Fallback>
                <p:oleObj name="PhotoHouse" r:id="rId3" imgW="4828042" imgH="4023368" progId="">
                  <p:embed/>
                  <p:pic>
                    <p:nvPicPr>
                      <p:cNvPr id="205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3850" y="1628775"/>
                        <a:ext cx="5400675" cy="50292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052" name="TextBox 3"/>
          <p:cNvSpPr txBox="1">
            <a:spLocks noChangeArrowheads="1"/>
          </p:cNvSpPr>
          <p:nvPr/>
        </p:nvSpPr>
        <p:spPr bwMode="auto">
          <a:xfrm>
            <a:off x="5795963" y="2205038"/>
            <a:ext cx="3300412" cy="3692525"/>
          </a:xfrm>
          <a:prstGeom prst="rect">
            <a:avLst/>
          </a:prstGeom>
          <a:noFill/>
          <a:ln w="9525">
            <a:noFill/>
            <a:miter lim="800000"/>
            <a:headEnd/>
            <a:tailEnd/>
          </a:ln>
        </p:spPr>
        <p:txBody>
          <a:bodyPr wrap="none">
            <a:spAutoFit/>
          </a:bodyPr>
          <a:lstStyle/>
          <a:p>
            <a:r>
              <a:rPr lang="en-GB"/>
              <a:t>Epigenetics – the influence</a:t>
            </a:r>
          </a:p>
          <a:p>
            <a:r>
              <a:rPr lang="en-GB"/>
              <a:t>of environmental factors</a:t>
            </a:r>
          </a:p>
          <a:p>
            <a:r>
              <a:rPr lang="en-GB"/>
              <a:t>such as diet and chemical</a:t>
            </a:r>
          </a:p>
          <a:p>
            <a:r>
              <a:rPr lang="en-GB"/>
              <a:t>exposure on genes – whether</a:t>
            </a:r>
          </a:p>
          <a:p>
            <a:r>
              <a:rPr lang="en-GB"/>
              <a:t>they are switched ‘on’ or ‘off’.</a:t>
            </a:r>
          </a:p>
          <a:p>
            <a:endParaRPr lang="en-GB"/>
          </a:p>
          <a:p>
            <a:r>
              <a:rPr lang="en-GB"/>
              <a:t>People who were exposed to</a:t>
            </a:r>
          </a:p>
          <a:p>
            <a:r>
              <a:rPr lang="en-GB"/>
              <a:t>the famine have been found to</a:t>
            </a:r>
          </a:p>
          <a:p>
            <a:r>
              <a:rPr lang="en-GB"/>
              <a:t>have undergone epigenetic </a:t>
            </a:r>
          </a:p>
          <a:p>
            <a:r>
              <a:rPr lang="en-GB"/>
              <a:t>changes that increase their </a:t>
            </a:r>
          </a:p>
          <a:p>
            <a:r>
              <a:rPr lang="en-GB"/>
              <a:t>risk of obesity, cardiovascular </a:t>
            </a:r>
          </a:p>
          <a:p>
            <a:r>
              <a:rPr lang="en-GB"/>
              <a:t>disease and other chronic</a:t>
            </a:r>
          </a:p>
          <a:p>
            <a:r>
              <a:rPr lang="en-GB"/>
              <a:t>conditions.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effectLst>
                  <a:outerShdw blurRad="38100" dist="38100" dir="2700000" algn="tl">
                    <a:srgbClr val="000000">
                      <a:alpha val="43137"/>
                    </a:srgbClr>
                  </a:outerShdw>
                </a:effectLst>
              </a:rPr>
              <a:t>Birth weight and later health outcomes</a:t>
            </a:r>
          </a:p>
        </p:txBody>
      </p:sp>
      <p:sp>
        <p:nvSpPr>
          <p:cNvPr id="3" name="Content Placeholder 2"/>
          <p:cNvSpPr>
            <a:spLocks noGrp="1"/>
          </p:cNvSpPr>
          <p:nvPr>
            <p:ph idx="1"/>
          </p:nvPr>
        </p:nvSpPr>
        <p:spPr/>
        <p:txBody>
          <a:bodyPr>
            <a:normAutofit fontScale="92500" lnSpcReduction="20000"/>
          </a:bodyPr>
          <a:lstStyle/>
          <a:p>
            <a:r>
              <a:rPr lang="en-GB" dirty="0"/>
              <a:t>Many published studies that have considered the association between birth weight and later health.</a:t>
            </a:r>
          </a:p>
          <a:p>
            <a:r>
              <a:rPr lang="en-GB" dirty="0"/>
              <a:t>First study performed by David Barker from Southampton University, using birth records in the UK</a:t>
            </a:r>
          </a:p>
          <a:p>
            <a:r>
              <a:rPr lang="en-GB" dirty="0"/>
              <a:t>Referred to as “Barker’s Hypothesis”, “Foetal Programming” or “Intrauterine Development”</a:t>
            </a:r>
          </a:p>
          <a:p>
            <a:r>
              <a:rPr lang="en-GB" dirty="0"/>
              <a:t>Fairly consistent findings...low birth weight and rapid weight gain in early years associated with greater risk of CVD.</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Grp="1" noChangeAspect="1" noChangeArrowheads="1"/>
          </p:cNvPicPr>
          <p:nvPr>
            <p:ph idx="1"/>
          </p:nvPr>
        </p:nvPicPr>
        <p:blipFill>
          <a:blip r:embed="rId3" cstate="print"/>
          <a:srcRect/>
          <a:stretch>
            <a:fillRect/>
          </a:stretch>
        </p:blipFill>
        <p:spPr>
          <a:xfrm>
            <a:off x="250825" y="1844675"/>
            <a:ext cx="4176713" cy="3675063"/>
          </a:xfrm>
          <a:noFill/>
        </p:spPr>
      </p:pic>
      <p:pic>
        <p:nvPicPr>
          <p:cNvPr id="12291" name="Picture 3"/>
          <p:cNvPicPr>
            <a:picLocks noChangeAspect="1" noChangeArrowheads="1"/>
          </p:cNvPicPr>
          <p:nvPr/>
        </p:nvPicPr>
        <p:blipFill>
          <a:blip r:embed="rId4" cstate="print"/>
          <a:srcRect/>
          <a:stretch>
            <a:fillRect/>
          </a:stretch>
        </p:blipFill>
        <p:spPr bwMode="auto">
          <a:xfrm>
            <a:off x="4859338" y="1844675"/>
            <a:ext cx="4033837" cy="3673475"/>
          </a:xfrm>
          <a:prstGeom prst="rect">
            <a:avLst/>
          </a:prstGeom>
          <a:noFill/>
          <a:ln w="9525">
            <a:noFill/>
            <a:miter lim="800000"/>
            <a:headEnd/>
            <a:tailEnd/>
          </a:ln>
        </p:spPr>
      </p:pic>
      <p:pic>
        <p:nvPicPr>
          <p:cNvPr id="12292" name="Picture 4"/>
          <p:cNvPicPr>
            <a:picLocks noChangeAspect="1" noChangeArrowheads="1"/>
          </p:cNvPicPr>
          <p:nvPr/>
        </p:nvPicPr>
        <p:blipFill>
          <a:blip r:embed="rId5" cstate="print"/>
          <a:srcRect/>
          <a:stretch>
            <a:fillRect/>
          </a:stretch>
        </p:blipFill>
        <p:spPr bwMode="auto">
          <a:xfrm>
            <a:off x="2411413" y="5661025"/>
            <a:ext cx="4105275" cy="969963"/>
          </a:xfrm>
          <a:prstGeom prst="rect">
            <a:avLst/>
          </a:prstGeom>
          <a:noFill/>
          <a:ln w="9525">
            <a:noFill/>
            <a:miter lim="800000"/>
            <a:headEnd/>
            <a:tailEnd/>
          </a:ln>
        </p:spPr>
      </p:pic>
      <p:pic>
        <p:nvPicPr>
          <p:cNvPr id="12293" name="Picture 5"/>
          <p:cNvPicPr>
            <a:picLocks noGrp="1" noChangeAspect="1" noChangeArrowheads="1"/>
          </p:cNvPicPr>
          <p:nvPr>
            <p:ph type="title"/>
          </p:nvPr>
        </p:nvPicPr>
        <p:blipFill>
          <a:blip r:embed="rId6" cstate="print"/>
          <a:srcRect/>
          <a:stretch>
            <a:fillRect/>
          </a:stretch>
        </p:blipFill>
        <p:spPr>
          <a:xfrm>
            <a:off x="2627313" y="188913"/>
            <a:ext cx="3959225" cy="1431925"/>
          </a:xfrm>
          <a:noFill/>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129FF-EAA9-69B6-00F5-3982BE07CCFF}"/>
              </a:ext>
            </a:extLst>
          </p:cNvPr>
          <p:cNvSpPr>
            <a:spLocks noGrp="1"/>
          </p:cNvSpPr>
          <p:nvPr>
            <p:ph type="title"/>
          </p:nvPr>
        </p:nvSpPr>
        <p:spPr/>
        <p:txBody>
          <a:bodyPr/>
          <a:lstStyle/>
          <a:p>
            <a:pPr>
              <a:defRPr/>
            </a:pPr>
            <a:endParaRPr lang="en-GB" dirty="0"/>
          </a:p>
        </p:txBody>
      </p:sp>
      <p:pic>
        <p:nvPicPr>
          <p:cNvPr id="13315" name="Picture 2">
            <a:extLst>
              <a:ext uri="{FF2B5EF4-FFF2-40B4-BE49-F238E27FC236}">
                <a16:creationId xmlns:a16="http://schemas.microsoft.com/office/drawing/2014/main" id="{DBFDD694-520C-C710-0C72-2C6131ED234F}"/>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323850" y="1628775"/>
            <a:ext cx="8496300" cy="4968875"/>
          </a:xfrm>
          <a:noFill/>
          <a:extLst>
            <a:ext uri="{909E8E84-426E-40DD-AFC4-6F175D3DCCD1}">
              <a14:hiddenFill xmlns:a14="http://schemas.microsoft.com/office/drawing/2010/main">
                <a:solidFill>
                  <a:srgbClr val="FFFFFF"/>
                </a:solidFill>
              </a14:hiddenFill>
            </a:ext>
          </a:extLst>
        </p:spPr>
      </p:pic>
      <p:pic>
        <p:nvPicPr>
          <p:cNvPr id="13316" name="Picture 4">
            <a:extLst>
              <a:ext uri="{FF2B5EF4-FFF2-40B4-BE49-F238E27FC236}">
                <a16:creationId xmlns:a16="http://schemas.microsoft.com/office/drawing/2014/main" id="{B8595D53-CC82-D237-63F1-5EDF761AF48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188913"/>
            <a:ext cx="8569325"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3F5EA4-F086-EF70-0355-4DB0DB02F076}"/>
              </a:ext>
            </a:extLst>
          </p:cNvPr>
          <p:cNvSpPr>
            <a:spLocks noGrp="1"/>
          </p:cNvSpPr>
          <p:nvPr>
            <p:ph type="title"/>
          </p:nvPr>
        </p:nvSpPr>
        <p:spPr/>
        <p:txBody>
          <a:bodyPr/>
          <a:lstStyle/>
          <a:p>
            <a:pPr>
              <a:defRPr/>
            </a:pPr>
            <a:endParaRPr lang="en-GB" dirty="0"/>
          </a:p>
        </p:txBody>
      </p:sp>
      <p:pic>
        <p:nvPicPr>
          <p:cNvPr id="14339" name="Picture 5">
            <a:extLst>
              <a:ext uri="{FF2B5EF4-FFF2-40B4-BE49-F238E27FC236}">
                <a16:creationId xmlns:a16="http://schemas.microsoft.com/office/drawing/2014/main" id="{F9EE8C8E-E337-F842-C4C7-4B60EF5D9700}"/>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50825" y="1628775"/>
            <a:ext cx="8569325" cy="5105400"/>
          </a:xfrm>
          <a:noFill/>
          <a:extLst>
            <a:ext uri="{909E8E84-426E-40DD-AFC4-6F175D3DCCD1}">
              <a14:hiddenFill xmlns:a14="http://schemas.microsoft.com/office/drawing/2010/main">
                <a:solidFill>
                  <a:srgbClr val="FFFFFF"/>
                </a:solidFill>
              </a14:hiddenFill>
            </a:ext>
          </a:extLst>
        </p:spPr>
      </p:pic>
      <p:pic>
        <p:nvPicPr>
          <p:cNvPr id="14340" name="Picture 4">
            <a:extLst>
              <a:ext uri="{FF2B5EF4-FFF2-40B4-BE49-F238E27FC236}">
                <a16:creationId xmlns:a16="http://schemas.microsoft.com/office/drawing/2014/main" id="{3BEB7383-5E75-8E34-849A-AFADD6FDF5B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188913"/>
            <a:ext cx="8569325"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endParaRPr lang="en-GB" dirty="0"/>
          </a:p>
        </p:txBody>
      </p:sp>
      <p:pic>
        <p:nvPicPr>
          <p:cNvPr id="15363" name="Picture 2"/>
          <p:cNvPicPr>
            <a:picLocks noChangeAspect="1" noChangeArrowheads="1"/>
          </p:cNvPicPr>
          <p:nvPr/>
        </p:nvPicPr>
        <p:blipFill>
          <a:blip r:embed="rId2" cstate="print"/>
          <a:srcRect/>
          <a:stretch>
            <a:fillRect/>
          </a:stretch>
        </p:blipFill>
        <p:spPr bwMode="auto">
          <a:xfrm>
            <a:off x="323850" y="188913"/>
            <a:ext cx="8486775" cy="1727200"/>
          </a:xfrm>
          <a:prstGeom prst="rect">
            <a:avLst/>
          </a:prstGeom>
          <a:noFill/>
          <a:ln w="9525">
            <a:noFill/>
            <a:miter lim="800000"/>
            <a:headEnd/>
            <a:tailEnd/>
          </a:ln>
        </p:spPr>
      </p:pic>
      <p:pic>
        <p:nvPicPr>
          <p:cNvPr id="15364" name="Picture 3"/>
          <p:cNvPicPr>
            <a:picLocks noGrp="1" noChangeAspect="1" noChangeArrowheads="1"/>
          </p:cNvPicPr>
          <p:nvPr>
            <p:ph idx="1"/>
          </p:nvPr>
        </p:nvPicPr>
        <p:blipFill>
          <a:blip r:embed="rId3" cstate="print"/>
          <a:srcRect/>
          <a:stretch>
            <a:fillRect/>
          </a:stretch>
        </p:blipFill>
        <p:spPr>
          <a:xfrm>
            <a:off x="179388" y="2327275"/>
            <a:ext cx="4105275" cy="4530725"/>
          </a:xfrm>
          <a:noFill/>
        </p:spPr>
      </p:pic>
      <p:pic>
        <p:nvPicPr>
          <p:cNvPr id="15365" name="Picture 4"/>
          <p:cNvPicPr>
            <a:picLocks noChangeAspect="1" noChangeArrowheads="1"/>
          </p:cNvPicPr>
          <p:nvPr/>
        </p:nvPicPr>
        <p:blipFill>
          <a:blip r:embed="rId4" cstate="print"/>
          <a:srcRect/>
          <a:stretch>
            <a:fillRect/>
          </a:stretch>
        </p:blipFill>
        <p:spPr bwMode="auto">
          <a:xfrm>
            <a:off x="4427538" y="2320925"/>
            <a:ext cx="4537075" cy="4537075"/>
          </a:xfrm>
          <a:prstGeom prst="rect">
            <a:avLst/>
          </a:prstGeom>
          <a:noFill/>
          <a:ln w="9525">
            <a:noFill/>
            <a:miter lim="800000"/>
            <a:headEnd/>
            <a:tailEnd/>
          </a:ln>
        </p:spPr>
      </p:pic>
      <p:sp>
        <p:nvSpPr>
          <p:cNvPr id="15366" name="TextBox 6"/>
          <p:cNvSpPr txBox="1">
            <a:spLocks noChangeArrowheads="1"/>
          </p:cNvSpPr>
          <p:nvPr/>
        </p:nvSpPr>
        <p:spPr bwMode="auto">
          <a:xfrm>
            <a:off x="1547813" y="1989138"/>
            <a:ext cx="2768600" cy="368300"/>
          </a:xfrm>
          <a:prstGeom prst="rect">
            <a:avLst/>
          </a:prstGeom>
          <a:noFill/>
          <a:ln w="9525">
            <a:noFill/>
            <a:miter lim="800000"/>
            <a:headEnd/>
            <a:tailEnd/>
          </a:ln>
        </p:spPr>
        <p:txBody>
          <a:bodyPr wrap="none">
            <a:spAutoFit/>
          </a:bodyPr>
          <a:lstStyle/>
          <a:p>
            <a:r>
              <a:rPr lang="en-GB"/>
              <a:t>Low birth weight (&lt;2.5kg)</a:t>
            </a:r>
          </a:p>
        </p:txBody>
      </p:sp>
      <p:sp>
        <p:nvSpPr>
          <p:cNvPr id="15367" name="TextBox 7"/>
          <p:cNvSpPr txBox="1">
            <a:spLocks noChangeArrowheads="1"/>
          </p:cNvSpPr>
          <p:nvPr/>
        </p:nvSpPr>
        <p:spPr bwMode="auto">
          <a:xfrm>
            <a:off x="5795963" y="1989138"/>
            <a:ext cx="2819400" cy="368300"/>
          </a:xfrm>
          <a:prstGeom prst="rect">
            <a:avLst/>
          </a:prstGeom>
          <a:noFill/>
          <a:ln w="9525">
            <a:noFill/>
            <a:miter lim="800000"/>
            <a:headEnd/>
            <a:tailEnd/>
          </a:ln>
        </p:spPr>
        <p:txBody>
          <a:bodyPr wrap="none">
            <a:spAutoFit/>
          </a:bodyPr>
          <a:lstStyle/>
          <a:p>
            <a:r>
              <a:rPr lang="en-GB"/>
              <a:t>High birth weight (&gt;4.0kg)</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2"/>
          <p:cNvSpPr>
            <a:spLocks noGrp="1" noChangeArrowheads="1"/>
          </p:cNvSpPr>
          <p:nvPr>
            <p:ph type="title"/>
          </p:nvPr>
        </p:nvSpPr>
        <p:spPr>
          <a:xfrm>
            <a:off x="609600" y="304800"/>
            <a:ext cx="7772400" cy="990600"/>
          </a:xfrm>
        </p:spPr>
        <p:txBody>
          <a:bodyPr>
            <a:normAutofit fontScale="90000"/>
          </a:bodyPr>
          <a:lstStyle/>
          <a:p>
            <a:pPr eaLnBrk="1" hangingPunct="1">
              <a:defRPr/>
            </a:pPr>
            <a:r>
              <a:rPr lang="en-GB" sz="3200" dirty="0"/>
              <a:t>Possible link between maternal malnutrition, obesity, type 2 diabetes &amp; CVD</a:t>
            </a:r>
          </a:p>
        </p:txBody>
      </p:sp>
      <p:graphicFrame>
        <p:nvGraphicFramePr>
          <p:cNvPr id="3074" name="Object 3"/>
          <p:cNvGraphicFramePr>
            <a:graphicFrameLocks noGrp="1" noChangeAspect="1"/>
          </p:cNvGraphicFramePr>
          <p:nvPr>
            <p:ph idx="1"/>
          </p:nvPr>
        </p:nvGraphicFramePr>
        <p:xfrm>
          <a:off x="838200" y="1347788"/>
          <a:ext cx="7734300" cy="5129212"/>
        </p:xfrm>
        <a:graphic>
          <a:graphicData uri="http://schemas.openxmlformats.org/presentationml/2006/ole">
            <mc:AlternateContent xmlns:mc="http://schemas.openxmlformats.org/markup-compatibility/2006">
              <mc:Choice xmlns:v="urn:schemas-microsoft-com:vml" Requires="v">
                <p:oleObj name="PhotoHouse" r:id="rId3" imgW="4973925" imgH="3346427" progId="">
                  <p:embed/>
                </p:oleObj>
              </mc:Choice>
              <mc:Fallback>
                <p:oleObj name="PhotoHouse" r:id="rId3" imgW="4973925" imgH="3346427" progId="">
                  <p:embed/>
                  <p:pic>
                    <p:nvPicPr>
                      <p:cNvPr id="3074"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8200" y="1347788"/>
                        <a:ext cx="7734300" cy="512921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CustomShape 1"/>
          <p:cNvSpPr/>
          <p:nvPr/>
        </p:nvSpPr>
        <p:spPr>
          <a:xfrm>
            <a:off x="360000" y="4648320"/>
            <a:ext cx="8280000" cy="451800"/>
          </a:xfrm>
          <a:prstGeom prst="rect">
            <a:avLst/>
          </a:prstGeom>
          <a:noFill/>
          <a:ln>
            <a:noFill/>
          </a:ln>
        </p:spPr>
        <p:style>
          <a:lnRef idx="0">
            <a:scrgbClr r="0" g="0" b="0"/>
          </a:lnRef>
          <a:fillRef idx="0">
            <a:scrgbClr r="0" g="0" b="0"/>
          </a:fillRef>
          <a:effectRef idx="0">
            <a:scrgbClr r="0" g="0" b="0"/>
          </a:effectRef>
          <a:fontRef idx="minor"/>
        </p:style>
      </p:sp>
      <p:sp>
        <p:nvSpPr>
          <p:cNvPr id="39" name="TextShape 2"/>
          <p:cNvSpPr txBox="1"/>
          <p:nvPr/>
        </p:nvSpPr>
        <p:spPr>
          <a:xfrm>
            <a:off x="6876256" y="198074"/>
            <a:ext cx="1979752" cy="451800"/>
          </a:xfrm>
          <a:prstGeom prst="rect">
            <a:avLst/>
          </a:prstGeom>
          <a:noFill/>
          <a:ln>
            <a:noFill/>
          </a:ln>
        </p:spPr>
        <p:txBody>
          <a:bodyPr lIns="90000" tIns="45000" rIns="90000" bIns="45000"/>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1" normalizeH="0" baseline="0" noProof="0" dirty="0">
                <a:ln>
                  <a:noFill/>
                </a:ln>
                <a:solidFill>
                  <a:srgbClr val="0054A6"/>
                </a:solidFill>
                <a:effectLst/>
                <a:uLnTx/>
                <a:uFillTx/>
                <a:latin typeface="Arial"/>
              </a:rPr>
              <a:t>DOI: (10.1152/physrev.00002.2020) </a:t>
            </a:r>
            <a:endParaRPr kumimoji="0" lang="en-US" sz="800" b="0" i="0" u="none" strike="noStrike" kern="1200" cap="none" spc="-1" normalizeH="0" baseline="0" noProof="0" dirty="0">
              <a:ln>
                <a:noFill/>
              </a:ln>
              <a:solidFill>
                <a:srgbClr val="000000"/>
              </a:solidFill>
              <a:effectLst/>
              <a:uLnTx/>
              <a:uFillTx/>
              <a:latin typeface="Arial"/>
            </a:endParaRPr>
          </a:p>
        </p:txBody>
      </p:sp>
      <p:pic>
        <p:nvPicPr>
          <p:cNvPr id="40" name="Main graphic"/>
          <p:cNvPicPr/>
          <p:nvPr/>
        </p:nvPicPr>
        <p:blipFill>
          <a:blip r:embed="rId2"/>
          <a:stretch/>
        </p:blipFill>
        <p:spPr>
          <a:xfrm>
            <a:off x="504000" y="1988840"/>
            <a:ext cx="8352008" cy="4655129"/>
          </a:xfrm>
          <a:prstGeom prst="rect">
            <a:avLst/>
          </a:prstGeom>
          <a:ln>
            <a:noFill/>
          </a:ln>
        </p:spPr>
      </p:pic>
      <p:pic>
        <p:nvPicPr>
          <p:cNvPr id="5" name="Picture 4">
            <a:extLst>
              <a:ext uri="{FF2B5EF4-FFF2-40B4-BE49-F238E27FC236}">
                <a16:creationId xmlns:a16="http://schemas.microsoft.com/office/drawing/2014/main" id="{ACA1296A-325F-6E26-9460-D7C0C4E30B21}"/>
              </a:ext>
            </a:extLst>
          </p:cNvPr>
          <p:cNvPicPr>
            <a:picLocks noChangeAspect="1"/>
          </p:cNvPicPr>
          <p:nvPr/>
        </p:nvPicPr>
        <p:blipFill>
          <a:blip r:embed="rId3"/>
          <a:stretch>
            <a:fillRect/>
          </a:stretch>
        </p:blipFill>
        <p:spPr>
          <a:xfrm>
            <a:off x="504000" y="198074"/>
            <a:ext cx="6084224" cy="1646750"/>
          </a:xfrm>
          <a:prstGeom prst="rect">
            <a:avLst/>
          </a:prstGeom>
        </p:spPr>
      </p:pic>
    </p:spTree>
  </p:cSld>
  <p:clrMapOvr>
    <a:masterClrMapping/>
  </p:clrMapOvr>
  <p:transition>
    <p:wipe dir="r"/>
  </p:transition>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CustomShape 1"/>
          <p:cNvSpPr/>
          <p:nvPr/>
        </p:nvSpPr>
        <p:spPr>
          <a:xfrm>
            <a:off x="360000" y="4648320"/>
            <a:ext cx="8280000" cy="451800"/>
          </a:xfrm>
          <a:prstGeom prst="rect">
            <a:avLst/>
          </a:prstGeom>
          <a:noFill/>
          <a:ln>
            <a:noFill/>
          </a:ln>
        </p:spPr>
        <p:style>
          <a:lnRef idx="0">
            <a:scrgbClr r="0" g="0" b="0"/>
          </a:lnRef>
          <a:fillRef idx="0">
            <a:scrgbClr r="0" g="0" b="0"/>
          </a:fillRef>
          <a:effectRef idx="0">
            <a:scrgbClr r="0" g="0" b="0"/>
          </a:effectRef>
          <a:fontRef idx="minor"/>
        </p:style>
      </p:sp>
      <p:sp>
        <p:nvSpPr>
          <p:cNvPr id="39" name="TextShape 2"/>
          <p:cNvSpPr txBox="1"/>
          <p:nvPr/>
        </p:nvSpPr>
        <p:spPr>
          <a:xfrm>
            <a:off x="6876256" y="562930"/>
            <a:ext cx="1979752" cy="451800"/>
          </a:xfrm>
          <a:prstGeom prst="rect">
            <a:avLst/>
          </a:prstGeom>
          <a:noFill/>
          <a:ln>
            <a:noFill/>
          </a:ln>
        </p:spPr>
        <p:txBody>
          <a:bodyPr lIns="90000" tIns="45000" rIns="90000" bIns="45000"/>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1" normalizeH="0" baseline="0" noProof="0" dirty="0">
                <a:ln>
                  <a:noFill/>
                </a:ln>
                <a:solidFill>
                  <a:srgbClr val="0054A6"/>
                </a:solidFill>
                <a:effectLst/>
                <a:uLnTx/>
                <a:uFillTx/>
                <a:latin typeface="Arial"/>
              </a:rPr>
              <a:t>DOI: (10.1152/physrev.00002.2020) </a:t>
            </a:r>
            <a:endParaRPr kumimoji="0" lang="en-US" sz="800" b="0" i="0" u="none" strike="noStrike" kern="1200" cap="none" spc="-1" normalizeH="0" baseline="0" noProof="0" dirty="0">
              <a:ln>
                <a:noFill/>
              </a:ln>
              <a:solidFill>
                <a:srgbClr val="000000"/>
              </a:solidFill>
              <a:effectLst/>
              <a:uLnTx/>
              <a:uFillTx/>
              <a:latin typeface="Arial"/>
            </a:endParaRPr>
          </a:p>
        </p:txBody>
      </p:sp>
      <p:pic>
        <p:nvPicPr>
          <p:cNvPr id="5" name="Picture 4">
            <a:extLst>
              <a:ext uri="{FF2B5EF4-FFF2-40B4-BE49-F238E27FC236}">
                <a16:creationId xmlns:a16="http://schemas.microsoft.com/office/drawing/2014/main" id="{ACA1296A-325F-6E26-9460-D7C0C4E30B21}"/>
              </a:ext>
            </a:extLst>
          </p:cNvPr>
          <p:cNvPicPr>
            <a:picLocks noChangeAspect="1"/>
          </p:cNvPicPr>
          <p:nvPr/>
        </p:nvPicPr>
        <p:blipFill>
          <a:blip r:embed="rId2"/>
          <a:stretch>
            <a:fillRect/>
          </a:stretch>
        </p:blipFill>
        <p:spPr>
          <a:xfrm>
            <a:off x="467544" y="562930"/>
            <a:ext cx="6336704" cy="1929966"/>
          </a:xfrm>
          <a:prstGeom prst="rect">
            <a:avLst/>
          </a:prstGeom>
        </p:spPr>
      </p:pic>
      <p:pic>
        <p:nvPicPr>
          <p:cNvPr id="3" name="Picture 2">
            <a:extLst>
              <a:ext uri="{FF2B5EF4-FFF2-40B4-BE49-F238E27FC236}">
                <a16:creationId xmlns:a16="http://schemas.microsoft.com/office/drawing/2014/main" id="{ABAF4A4F-69E5-0429-7CAA-0FB4FD279F66}"/>
              </a:ext>
            </a:extLst>
          </p:cNvPr>
          <p:cNvPicPr>
            <a:picLocks noChangeAspect="1"/>
          </p:cNvPicPr>
          <p:nvPr/>
        </p:nvPicPr>
        <p:blipFill>
          <a:blip r:embed="rId3"/>
          <a:stretch>
            <a:fillRect/>
          </a:stretch>
        </p:blipFill>
        <p:spPr>
          <a:xfrm>
            <a:off x="1763688" y="2780928"/>
            <a:ext cx="5976664" cy="3420380"/>
          </a:xfrm>
          <a:prstGeom prst="rect">
            <a:avLst/>
          </a:prstGeom>
        </p:spPr>
      </p:pic>
    </p:spTree>
    <p:extLst>
      <p:ext uri="{BB962C8B-B14F-4D97-AF65-F5344CB8AC3E}">
        <p14:creationId xmlns:p14="http://schemas.microsoft.com/office/powerpoint/2010/main" val="1503551713"/>
      </p:ext>
    </p:extLst>
  </p:cSld>
  <p:clrMapOvr>
    <a:masterClrMapping/>
  </p:clrMapOvr>
  <p:transition>
    <p:wipe dir="r"/>
  </p:transition>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12D4920-633A-E00F-1C7C-584C8D6E204E}"/>
              </a:ext>
            </a:extLst>
          </p:cNvPr>
          <p:cNvPicPr>
            <a:picLocks noChangeAspect="1"/>
          </p:cNvPicPr>
          <p:nvPr/>
        </p:nvPicPr>
        <p:blipFill>
          <a:blip r:embed="rId2"/>
          <a:stretch>
            <a:fillRect/>
          </a:stretch>
        </p:blipFill>
        <p:spPr>
          <a:xfrm>
            <a:off x="1187624" y="404664"/>
            <a:ext cx="6336704" cy="1440160"/>
          </a:xfrm>
          <a:prstGeom prst="rect">
            <a:avLst/>
          </a:prstGeom>
        </p:spPr>
      </p:pic>
      <p:pic>
        <p:nvPicPr>
          <p:cNvPr id="7" name="Picture 6">
            <a:extLst>
              <a:ext uri="{FF2B5EF4-FFF2-40B4-BE49-F238E27FC236}">
                <a16:creationId xmlns:a16="http://schemas.microsoft.com/office/drawing/2014/main" id="{A47547AE-6EDE-E078-961D-DC2226789DE8}"/>
              </a:ext>
            </a:extLst>
          </p:cNvPr>
          <p:cNvPicPr>
            <a:picLocks noChangeAspect="1"/>
          </p:cNvPicPr>
          <p:nvPr/>
        </p:nvPicPr>
        <p:blipFill>
          <a:blip r:embed="rId3"/>
          <a:stretch>
            <a:fillRect/>
          </a:stretch>
        </p:blipFill>
        <p:spPr>
          <a:xfrm>
            <a:off x="755576" y="2198863"/>
            <a:ext cx="7848872" cy="4038449"/>
          </a:xfrm>
          <a:prstGeom prst="rect">
            <a:avLst/>
          </a:prstGeom>
        </p:spPr>
      </p:pic>
      <p:sp>
        <p:nvSpPr>
          <p:cNvPr id="8" name="Rectangle 7">
            <a:extLst>
              <a:ext uri="{FF2B5EF4-FFF2-40B4-BE49-F238E27FC236}">
                <a16:creationId xmlns:a16="http://schemas.microsoft.com/office/drawing/2014/main" id="{B1AE0FD7-EE05-788D-6AC2-054FA9216268}"/>
              </a:ext>
            </a:extLst>
          </p:cNvPr>
          <p:cNvSpPr/>
          <p:nvPr/>
        </p:nvSpPr>
        <p:spPr>
          <a:xfrm>
            <a:off x="683568" y="3501008"/>
            <a:ext cx="7848872" cy="1152128"/>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83485170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6891" y="1119031"/>
            <a:ext cx="3464954"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p:cNvSpPr>
            <a:spLocks noGrp="1"/>
          </p:cNvSpPr>
          <p:nvPr>
            <p:ph type="title"/>
          </p:nvPr>
        </p:nvSpPr>
        <p:spPr>
          <a:xfrm>
            <a:off x="878305" y="1396686"/>
            <a:ext cx="2430380" cy="4064628"/>
          </a:xfrm>
        </p:spPr>
        <p:txBody>
          <a:bodyPr>
            <a:normAutofit/>
          </a:bodyPr>
          <a:lstStyle/>
          <a:p>
            <a:r>
              <a:rPr lang="en-GB" b="1">
                <a:solidFill>
                  <a:srgbClr val="FFFFFF"/>
                </a:solidFill>
              </a:rPr>
              <a:t>Case study:</a:t>
            </a:r>
          </a:p>
        </p:txBody>
      </p:sp>
      <p:sp>
        <p:nvSpPr>
          <p:cNvPr id="12" name="Arc 1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6512790" y="941148"/>
            <a:ext cx="2240924"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536" y="4780992"/>
            <a:ext cx="409575"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p:cNvSpPr>
            <a:spLocks noGrp="1"/>
          </p:cNvSpPr>
          <p:nvPr>
            <p:ph idx="1"/>
          </p:nvPr>
        </p:nvSpPr>
        <p:spPr>
          <a:xfrm>
            <a:off x="4027614" y="1526033"/>
            <a:ext cx="4152298" cy="3935281"/>
          </a:xfrm>
        </p:spPr>
        <p:txBody>
          <a:bodyPr>
            <a:normAutofit/>
          </a:bodyPr>
          <a:lstStyle/>
          <a:p>
            <a:r>
              <a:rPr lang="en-GB" sz="3000"/>
              <a:t>A 70 year old man with cardiovascular disease (CVD) smokes, has high blood pressure, obesity and high cholesterol.</a:t>
            </a:r>
          </a:p>
          <a:p>
            <a:pPr marL="0" indent="0">
              <a:buNone/>
            </a:pPr>
            <a:endParaRPr lang="en-GB" sz="3000"/>
          </a:p>
          <a:p>
            <a:r>
              <a:rPr lang="en-GB" sz="3000"/>
              <a:t>Why does he have CVD?</a:t>
            </a:r>
          </a:p>
        </p:txBody>
      </p:sp>
    </p:spTree>
    <p:extLst>
      <p:ext uri="{BB962C8B-B14F-4D97-AF65-F5344CB8AC3E}">
        <p14:creationId xmlns:p14="http://schemas.microsoft.com/office/powerpoint/2010/main" val="327933388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8F875F-DBC6-D501-DA1C-63C4DC1427D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C0DE228-3556-2B05-D0CB-23914C85F69E}"/>
              </a:ext>
            </a:extLst>
          </p:cNvPr>
          <p:cNvSpPr>
            <a:spLocks noGrp="1"/>
          </p:cNvSpPr>
          <p:nvPr>
            <p:ph idx="1"/>
          </p:nvPr>
        </p:nvSpPr>
        <p:spPr/>
        <p:txBody>
          <a:bodyPr/>
          <a:lstStyle/>
          <a:p>
            <a:r>
              <a:rPr lang="en-US" dirty="0"/>
              <a:t>If you said because he smokes, has high blood pressure, obesity and high cholesterol you have adopted a reductionist explanation that focuses on biology and </a:t>
            </a:r>
            <a:r>
              <a:rPr lang="en-US" dirty="0" err="1"/>
              <a:t>behaviour</a:t>
            </a:r>
            <a:endParaRPr lang="en-GB" dirty="0"/>
          </a:p>
        </p:txBody>
      </p:sp>
    </p:spTree>
    <p:extLst>
      <p:ext uri="{BB962C8B-B14F-4D97-AF65-F5344CB8AC3E}">
        <p14:creationId xmlns:p14="http://schemas.microsoft.com/office/powerpoint/2010/main" val="34515484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32656"/>
            <a:ext cx="7886700" cy="994172"/>
          </a:xfrm>
        </p:spPr>
        <p:txBody>
          <a:bodyPr>
            <a:normAutofit fontScale="90000"/>
          </a:bodyPr>
          <a:lstStyle/>
          <a:p>
            <a:r>
              <a:rPr lang="en-GB" sz="4500" b="1" dirty="0">
                <a:solidFill>
                  <a:srgbClr val="00B050"/>
                </a:solidFill>
              </a:rPr>
              <a:t>Case study</a:t>
            </a:r>
            <a:br>
              <a:rPr lang="en-GB" sz="4500" b="1" dirty="0">
                <a:solidFill>
                  <a:srgbClr val="00B050"/>
                </a:solidFill>
              </a:rPr>
            </a:br>
            <a:r>
              <a:rPr lang="en-GB" sz="4500" b="1" dirty="0">
                <a:solidFill>
                  <a:srgbClr val="00B050"/>
                </a:solidFill>
              </a:rPr>
              <a:t> </a:t>
            </a:r>
            <a:r>
              <a:rPr lang="en-GB" sz="2700" b="1" dirty="0">
                <a:solidFill>
                  <a:srgbClr val="00B050"/>
                </a:solidFill>
              </a:rPr>
              <a:t>(Health Equity and </a:t>
            </a:r>
            <a:r>
              <a:rPr lang="en-GB" sz="2700" b="1" dirty="0" err="1">
                <a:solidFill>
                  <a:srgbClr val="00B050"/>
                </a:solidFill>
              </a:rPr>
              <a:t>Lifecourse</a:t>
            </a:r>
            <a:r>
              <a:rPr lang="en-GB" sz="2700" b="1" dirty="0">
                <a:solidFill>
                  <a:srgbClr val="00B050"/>
                </a:solidFill>
              </a:rPr>
              <a:t> Explanation)</a:t>
            </a:r>
            <a:endParaRPr lang="en-GB" sz="4500" b="1" dirty="0">
              <a:solidFill>
                <a:srgbClr val="00B050"/>
              </a:solidFill>
            </a:endParaRPr>
          </a:p>
        </p:txBody>
      </p:sp>
      <p:sp>
        <p:nvSpPr>
          <p:cNvPr id="3" name="Content Placeholder 2"/>
          <p:cNvSpPr>
            <a:spLocks noGrp="1"/>
          </p:cNvSpPr>
          <p:nvPr>
            <p:ph idx="1"/>
          </p:nvPr>
        </p:nvSpPr>
        <p:spPr>
          <a:xfrm>
            <a:off x="395536" y="1617191"/>
            <a:ext cx="8424936" cy="4836145"/>
          </a:xfrm>
        </p:spPr>
        <p:txBody>
          <a:bodyPr>
            <a:normAutofit fontScale="55000" lnSpcReduction="20000"/>
          </a:bodyPr>
          <a:lstStyle/>
          <a:p>
            <a:r>
              <a:rPr lang="en-GB" sz="3600" dirty="0"/>
              <a:t>A 70 year old man with CVD smokes, has high blood pressure, obesity and high cholesterol.</a:t>
            </a:r>
          </a:p>
          <a:p>
            <a:r>
              <a:rPr lang="en-GB" sz="3600" dirty="0"/>
              <a:t>Why does he have CVD?</a:t>
            </a:r>
          </a:p>
          <a:p>
            <a:r>
              <a:rPr lang="en-GB" sz="3600" dirty="0"/>
              <a:t>Because...</a:t>
            </a:r>
          </a:p>
          <a:p>
            <a:pPr lvl="1"/>
            <a:r>
              <a:rPr lang="en-GB" sz="3600" dirty="0"/>
              <a:t>His mother was financially poor &amp; consumed a poor diet before he was born; he was born of low birth weight; his father was unemployed and the family experienced poverty and poor living conditions; he was not vaccinated and experienced measles and mumps in late adolescence; he rapidly gained weight during adolescence and became obese as a young adult; he was bullied at school and had many extended absences as a consequence; he has no educational qualifications and a manual job that he dislikes and causes a high level of stress because he has no control; he marries and has a child but divorces soon after because he loses his job – this causes more stress; he starts to smoke and drink alcohol excessively and gains weight; he is forced to live in poor quality rented accommodation and experiences social isolation ....  </a:t>
            </a:r>
          </a:p>
          <a:p>
            <a:r>
              <a:rPr lang="en-GB" sz="3600" dirty="0"/>
              <a:t>How could this man’s CVD have been prevented?</a:t>
            </a:r>
          </a:p>
        </p:txBody>
      </p:sp>
    </p:spTree>
    <p:extLst>
      <p:ext uri="{BB962C8B-B14F-4D97-AF65-F5344CB8AC3E}">
        <p14:creationId xmlns:p14="http://schemas.microsoft.com/office/powerpoint/2010/main" val="3788857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39752" y="230892"/>
            <a:ext cx="3923927" cy="1005577"/>
          </a:xfrm>
        </p:spPr>
        <p:txBody>
          <a:bodyPr>
            <a:normAutofit/>
          </a:bodyPr>
          <a:lstStyle/>
          <a:p>
            <a:r>
              <a:rPr lang="en-GB" sz="4500" b="1" dirty="0">
                <a:solidFill>
                  <a:srgbClr val="00B050"/>
                </a:solidFill>
              </a:rPr>
              <a:t>Case study:</a:t>
            </a:r>
          </a:p>
        </p:txBody>
      </p:sp>
      <p:sp>
        <p:nvSpPr>
          <p:cNvPr id="3" name="Content Placeholder 2"/>
          <p:cNvSpPr>
            <a:spLocks noGrp="1"/>
          </p:cNvSpPr>
          <p:nvPr>
            <p:ph idx="1"/>
          </p:nvPr>
        </p:nvSpPr>
        <p:spPr>
          <a:xfrm>
            <a:off x="251520" y="1700808"/>
            <a:ext cx="8640960" cy="4824536"/>
          </a:xfrm>
        </p:spPr>
        <p:txBody>
          <a:bodyPr>
            <a:normAutofit fontScale="40000" lnSpcReduction="20000"/>
          </a:bodyPr>
          <a:lstStyle/>
          <a:p>
            <a:r>
              <a:rPr lang="en-GB" sz="5000" dirty="0"/>
              <a:t>A 70 year old man from the same neighbourhood and who attended the same school as the previous man has no identifiable disease and is remarkably fit and healthy.</a:t>
            </a:r>
          </a:p>
          <a:p>
            <a:r>
              <a:rPr lang="en-GB" sz="5000" dirty="0"/>
              <a:t>Why the difference in outcome?</a:t>
            </a:r>
          </a:p>
          <a:p>
            <a:r>
              <a:rPr lang="en-GB" sz="5000" dirty="0"/>
              <a:t>Because...</a:t>
            </a:r>
          </a:p>
          <a:p>
            <a:pPr lvl="1"/>
            <a:r>
              <a:rPr lang="en-GB" sz="4200" dirty="0"/>
              <a:t>His parents were both highly educated and had professional well-paid jobs – household income was in the top 10% for the country; the timing of his birth was planned such that the mother was able to take 12 months off work to breastfeed and ‘bond’ with her son; she was normal weight, physically  active and consuming a healthy diet before and during the pregnancy;  the family home was owned, detached and close to </a:t>
            </a:r>
            <a:r>
              <a:rPr lang="en-GB" sz="4200" dirty="0" err="1"/>
              <a:t>greenspace</a:t>
            </a:r>
            <a:r>
              <a:rPr lang="en-GB" sz="4200" dirty="0"/>
              <a:t>; he was born of average birth weight, was fully vaccinated as a child and has remained of normal weight throughout his life; he enjoyed school and participated in many sporting and extracurricular activities; he left school with 10 GCSE’s graded A-C and went on to graduate with a Masters degree in engineering; he worked as an engineer for several years before establishing his own engineering consultancy which is doing very well; managing his own business can be stressful but he gets great job satisfaction because he is in control and employs several very capable people to help run the business;  he owns property in Spain and is now spending more time there than in the UK; his hobbies include wine tasting, music and walking</a:t>
            </a:r>
          </a:p>
          <a:p>
            <a:r>
              <a:rPr lang="en-GB" sz="5000" dirty="0"/>
              <a:t>What factors contribute to this man’s good health?</a:t>
            </a:r>
          </a:p>
        </p:txBody>
      </p:sp>
    </p:spTree>
    <p:extLst>
      <p:ext uri="{BB962C8B-B14F-4D97-AF65-F5344CB8AC3E}">
        <p14:creationId xmlns:p14="http://schemas.microsoft.com/office/powerpoint/2010/main" val="249247930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476672"/>
            <a:ext cx="8229600" cy="634082"/>
          </a:xfrm>
        </p:spPr>
        <p:txBody>
          <a:bodyPr>
            <a:normAutofit fontScale="90000"/>
          </a:bodyPr>
          <a:lstStyle/>
          <a:p>
            <a:r>
              <a:rPr lang="en-GB" dirty="0"/>
              <a:t>In summary</a:t>
            </a:r>
          </a:p>
        </p:txBody>
      </p:sp>
      <p:sp>
        <p:nvSpPr>
          <p:cNvPr id="3" name="Content Placeholder 2"/>
          <p:cNvSpPr>
            <a:spLocks noGrp="1"/>
          </p:cNvSpPr>
          <p:nvPr>
            <p:ph idx="1"/>
          </p:nvPr>
        </p:nvSpPr>
        <p:spPr>
          <a:xfrm>
            <a:off x="457200" y="1196752"/>
            <a:ext cx="8229600" cy="5328592"/>
          </a:xfrm>
        </p:spPr>
        <p:txBody>
          <a:bodyPr>
            <a:normAutofit fontScale="92500" lnSpcReduction="10000"/>
          </a:bodyPr>
          <a:lstStyle/>
          <a:p>
            <a:r>
              <a:rPr lang="en-GB" dirty="0"/>
              <a:t>Atherosclerosis appears to begin in childhood with the fatty streak and is related to lipids, obesity, hypertension, poor diet, lack of activity and smoking.</a:t>
            </a:r>
          </a:p>
          <a:p>
            <a:r>
              <a:rPr lang="en-GB" dirty="0"/>
              <a:t>There are marked inequalities in health in our society and the societies of other countries.</a:t>
            </a:r>
          </a:p>
          <a:p>
            <a:r>
              <a:rPr lang="en-GB" dirty="0"/>
              <a:t>The life-course approach suggests that from birth or before, our health is determined by a multitude of social, environment, behavioural and physiological factors. This is highly relevant when planning health improvement/disease reduction programmes.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708</TotalTime>
  <Words>2377</Words>
  <Application>Microsoft Office PowerPoint</Application>
  <PresentationFormat>On-screen Show (4:3)</PresentationFormat>
  <Paragraphs>184</Paragraphs>
  <Slides>39</Slides>
  <Notes>5</Notes>
  <HiddenSlides>0</HiddenSlides>
  <MMClips>0</MMClips>
  <ScaleCrop>false</ScaleCrop>
  <HeadingPairs>
    <vt:vector size="8" baseType="variant">
      <vt:variant>
        <vt:lpstr>Fonts Used</vt:lpstr>
      </vt:variant>
      <vt:variant>
        <vt:i4>3</vt:i4>
      </vt:variant>
      <vt:variant>
        <vt:lpstr>Theme</vt:lpstr>
      </vt:variant>
      <vt:variant>
        <vt:i4>3</vt:i4>
      </vt:variant>
      <vt:variant>
        <vt:lpstr>Embedded OLE Servers</vt:lpstr>
      </vt:variant>
      <vt:variant>
        <vt:i4>1</vt:i4>
      </vt:variant>
      <vt:variant>
        <vt:lpstr>Slide Titles</vt:lpstr>
      </vt:variant>
      <vt:variant>
        <vt:i4>39</vt:i4>
      </vt:variant>
    </vt:vector>
  </HeadingPairs>
  <TitlesOfParts>
    <vt:vector size="46" baseType="lpstr">
      <vt:lpstr>Arial</vt:lpstr>
      <vt:lpstr>Calibri</vt:lpstr>
      <vt:lpstr>Times New Roman</vt:lpstr>
      <vt:lpstr>Office Theme</vt:lpstr>
      <vt:lpstr>1_Office Theme</vt:lpstr>
      <vt:lpstr>2_Office Theme</vt:lpstr>
      <vt:lpstr>PhotoHouse</vt:lpstr>
      <vt:lpstr>BMHN4001 Health, Exercise and Society  Lifecourse Epidemiology: Understanding the Early Origins of Disease</vt:lpstr>
      <vt:lpstr>PowerPoint Presentation</vt:lpstr>
      <vt:lpstr>Pathogenesis of atherosclerosis video</vt:lpstr>
      <vt:lpstr>Atherogenesis from childhood to adulthood</vt:lpstr>
      <vt:lpstr>PowerPoint Presentation</vt:lpstr>
      <vt:lpstr>PAEDIATRIC ORIGINS OF CAD</vt:lpstr>
      <vt:lpstr>Autopsies of Young Soldiers Killed in Action</vt:lpstr>
      <vt:lpstr>Vietnam Conflict</vt:lpstr>
      <vt:lpstr>The Bogalusa (Louisiana) Heart Study</vt:lpstr>
      <vt:lpstr>Pathobiological Determinants of Atherosclerosis in Youth, PDAY</vt:lpstr>
      <vt:lpstr>Pathobiological Determinants of Atherosclerosis in Youth, PDAY</vt:lpstr>
      <vt:lpstr>What are the major risk factors for CVD?</vt:lpstr>
      <vt:lpstr>Health and the Life-Course</vt:lpstr>
      <vt:lpstr>Inequities in Child Health</vt:lpstr>
      <vt:lpstr>Examples of Health Inequalities in Children</vt:lpstr>
      <vt:lpstr>Examples of Health Inequalities in Behaviour</vt:lpstr>
      <vt:lpstr>A Life-Course Perspective</vt:lpstr>
      <vt:lpstr>Clarifying Terms</vt:lpstr>
      <vt:lpstr>Life Course Concepts – ‘T2E2’</vt:lpstr>
      <vt:lpstr>The Life-Course Approach and Time</vt:lpstr>
      <vt:lpstr>CVD and the Life-course</vt:lpstr>
      <vt:lpstr>Social Stratification and Differential Vulnerability</vt:lpstr>
      <vt:lpstr>Birth Cohort Studies</vt:lpstr>
      <vt:lpstr>Design of the Dutch Famine (1944-45) Study examining the impact of famine on obesity</vt:lpstr>
      <vt:lpstr>Frequency of obesity amongst subjects in the Dutch Famine Study</vt:lpstr>
      <vt:lpstr>Birth weight and later health outcomes</vt:lpstr>
      <vt:lpstr>PowerPoint Presentation</vt:lpstr>
      <vt:lpstr>PowerPoint Presentation</vt:lpstr>
      <vt:lpstr>PowerPoint Presentation</vt:lpstr>
      <vt:lpstr>PowerPoint Presentation</vt:lpstr>
      <vt:lpstr>Possible link between maternal malnutrition, obesity, type 2 diabetes &amp; CVD</vt:lpstr>
      <vt:lpstr>PowerPoint Presentation</vt:lpstr>
      <vt:lpstr>PowerPoint Presentation</vt:lpstr>
      <vt:lpstr>PowerPoint Presentation</vt:lpstr>
      <vt:lpstr>Case study:</vt:lpstr>
      <vt:lpstr>PowerPoint Presentation</vt:lpstr>
      <vt:lpstr>Case study  (Health Equity and Lifecourse Explanation)</vt:lpstr>
      <vt:lpstr>Case study:</vt:lpstr>
      <vt:lpstr>In summary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Key terms and definitions</dc:title>
  <dc:creator>LCSS-IS</dc:creator>
  <cp:lastModifiedBy>Simon Williams (IMH)</cp:lastModifiedBy>
  <cp:revision>180</cp:revision>
  <dcterms:created xsi:type="dcterms:W3CDTF">2012-03-13T08:16:14Z</dcterms:created>
  <dcterms:modified xsi:type="dcterms:W3CDTF">2023-03-22T15:15:35Z</dcterms:modified>
</cp:coreProperties>
</file>