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79" r:id="rId3"/>
    <p:sldId id="256" r:id="rId4"/>
    <p:sldId id="282" r:id="rId5"/>
    <p:sldId id="284" r:id="rId6"/>
    <p:sldId id="293" r:id="rId7"/>
    <p:sldId id="294" r:id="rId8"/>
    <p:sldId id="298" r:id="rId9"/>
    <p:sldId id="348" r:id="rId10"/>
    <p:sldId id="281" r:id="rId11"/>
    <p:sldId id="295" r:id="rId12"/>
    <p:sldId id="353" r:id="rId13"/>
    <p:sldId id="351" r:id="rId14"/>
    <p:sldId id="296" r:id="rId15"/>
    <p:sldId id="352" r:id="rId16"/>
    <p:sldId id="354" r:id="rId17"/>
    <p:sldId id="355" r:id="rId18"/>
    <p:sldId id="356" r:id="rId19"/>
    <p:sldId id="292" r:id="rId20"/>
    <p:sldId id="35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45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D945C4-200F-4D2E-A37C-BA8D8751F755}" v="3" dt="2024-05-13T19:26:09.1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7" d="100"/>
          <a:sy n="107" d="100"/>
        </p:scale>
        <p:origin x="6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6/11/relationships/changesInfo" Target="changesInfos/changesInfo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EEFA1911-4B9D-428F-8FFD-4C62F2F1F058}"/>
    <pc:docChg chg="custSel addSld modSld">
      <pc:chgData name="Ejike Udeogu" userId="692df98c-5a84-4ce8-b765-f488e825945b" providerId="ADAL" clId="{EEFA1911-4B9D-428F-8FFD-4C62F2F1F058}" dt="2024-01-20T14:46:00.024" v="2" actId="478"/>
      <pc:docMkLst>
        <pc:docMk/>
      </pc:docMkLst>
      <pc:sldChg chg="delSp new mod">
        <pc:chgData name="Ejike Udeogu" userId="692df98c-5a84-4ce8-b765-f488e825945b" providerId="ADAL" clId="{EEFA1911-4B9D-428F-8FFD-4C62F2F1F058}" dt="2024-01-20T14:46:00.024" v="2" actId="478"/>
        <pc:sldMkLst>
          <pc:docMk/>
          <pc:sldMk cId="2195307095" sldId="357"/>
        </pc:sldMkLst>
        <pc:spChg chg="del">
          <ac:chgData name="Ejike Udeogu" userId="692df98c-5a84-4ce8-b765-f488e825945b" providerId="ADAL" clId="{EEFA1911-4B9D-428F-8FFD-4C62F2F1F058}" dt="2024-01-20T14:45:57.185" v="1" actId="478"/>
          <ac:spMkLst>
            <pc:docMk/>
            <pc:sldMk cId="2195307095" sldId="357"/>
            <ac:spMk id="2" creationId="{4C2E8FE7-F2D7-A255-F7C2-BBC5BC55D4AD}"/>
          </ac:spMkLst>
        </pc:spChg>
        <pc:spChg chg="del">
          <ac:chgData name="Ejike Udeogu" userId="692df98c-5a84-4ce8-b765-f488e825945b" providerId="ADAL" clId="{EEFA1911-4B9D-428F-8FFD-4C62F2F1F058}" dt="2024-01-20T14:46:00.024" v="2" actId="478"/>
          <ac:spMkLst>
            <pc:docMk/>
            <pc:sldMk cId="2195307095" sldId="357"/>
            <ac:spMk id="3" creationId="{C46056D0-FDED-271F-4B1A-A5FEB02B7D41}"/>
          </ac:spMkLst>
        </pc:spChg>
      </pc:sldChg>
    </pc:docChg>
  </pc:docChgLst>
  <pc:docChgLst>
    <pc:chgData name="Ejike Udeogu" userId="692df98c-5a84-4ce8-b765-f488e825945b" providerId="ADAL" clId="{80D945C4-200F-4D2E-A37C-BA8D8751F755}"/>
    <pc:docChg chg="custSel addSld delSld modSld">
      <pc:chgData name="Ejike Udeogu" userId="692df98c-5a84-4ce8-b765-f488e825945b" providerId="ADAL" clId="{80D945C4-200F-4D2E-A37C-BA8D8751F755}" dt="2024-05-13T19:29:23.801" v="57" actId="1076"/>
      <pc:docMkLst>
        <pc:docMk/>
      </pc:docMkLst>
      <pc:sldChg chg="modSp mod">
        <pc:chgData name="Ejike Udeogu" userId="692df98c-5a84-4ce8-b765-f488e825945b" providerId="ADAL" clId="{80D945C4-200F-4D2E-A37C-BA8D8751F755}" dt="2024-05-13T19:28:59.721" v="55" actId="1076"/>
        <pc:sldMkLst>
          <pc:docMk/>
          <pc:sldMk cId="1110467725" sldId="279"/>
        </pc:sldMkLst>
        <pc:spChg chg="mod">
          <ac:chgData name="Ejike Udeogu" userId="692df98c-5a84-4ce8-b765-f488e825945b" providerId="ADAL" clId="{80D945C4-200F-4D2E-A37C-BA8D8751F755}" dt="2024-05-13T19:28:36.853" v="50" actId="1076"/>
          <ac:spMkLst>
            <pc:docMk/>
            <pc:sldMk cId="1110467725" sldId="279"/>
            <ac:spMk id="6146" creationId="{00000000-0000-0000-0000-000000000000}"/>
          </ac:spMkLst>
        </pc:spChg>
        <pc:spChg chg="mod">
          <ac:chgData name="Ejike Udeogu" userId="692df98c-5a84-4ce8-b765-f488e825945b" providerId="ADAL" clId="{80D945C4-200F-4D2E-A37C-BA8D8751F755}" dt="2024-05-13T19:28:59.721" v="55" actId="1076"/>
          <ac:spMkLst>
            <pc:docMk/>
            <pc:sldMk cId="1110467725" sldId="279"/>
            <ac:spMk id="6147" creationId="{00000000-0000-0000-0000-000000000000}"/>
          </ac:spMkLst>
        </pc:spChg>
      </pc:sldChg>
      <pc:sldChg chg="modSp mod">
        <pc:chgData name="Ejike Udeogu" userId="692df98c-5a84-4ce8-b765-f488e825945b" providerId="ADAL" clId="{80D945C4-200F-4D2E-A37C-BA8D8751F755}" dt="2024-05-13T19:22:23.251" v="24" actId="14100"/>
        <pc:sldMkLst>
          <pc:docMk/>
          <pc:sldMk cId="434995114" sldId="281"/>
        </pc:sldMkLst>
        <pc:spChg chg="mod">
          <ac:chgData name="Ejike Udeogu" userId="692df98c-5a84-4ce8-b765-f488e825945b" providerId="ADAL" clId="{80D945C4-200F-4D2E-A37C-BA8D8751F755}" dt="2024-05-13T19:22:23.251" v="24" actId="14100"/>
          <ac:spMkLst>
            <pc:docMk/>
            <pc:sldMk cId="434995114" sldId="281"/>
            <ac:spMk id="2" creationId="{1A032B16-A4FC-4992-A1E5-6B8F57F12723}"/>
          </ac:spMkLst>
        </pc:spChg>
      </pc:sldChg>
      <pc:sldChg chg="modSp mod">
        <pc:chgData name="Ejike Udeogu" userId="692df98c-5a84-4ce8-b765-f488e825945b" providerId="ADAL" clId="{80D945C4-200F-4D2E-A37C-BA8D8751F755}" dt="2024-05-13T19:29:23.801" v="57" actId="1076"/>
        <pc:sldMkLst>
          <pc:docMk/>
          <pc:sldMk cId="2183341941" sldId="284"/>
        </pc:sldMkLst>
        <pc:spChg chg="mod">
          <ac:chgData name="Ejike Udeogu" userId="692df98c-5a84-4ce8-b765-f488e825945b" providerId="ADAL" clId="{80D945C4-200F-4D2E-A37C-BA8D8751F755}" dt="2024-05-13T19:29:23.801" v="57" actId="1076"/>
          <ac:spMkLst>
            <pc:docMk/>
            <pc:sldMk cId="2183341941" sldId="284"/>
            <ac:spMk id="20" creationId="{8142D1FB-B49C-4A27-8E15-9B3CF3BA49D7}"/>
          </ac:spMkLst>
        </pc:spChg>
      </pc:sldChg>
      <pc:sldChg chg="modSp mod">
        <pc:chgData name="Ejike Udeogu" userId="692df98c-5a84-4ce8-b765-f488e825945b" providerId="ADAL" clId="{80D945C4-200F-4D2E-A37C-BA8D8751F755}" dt="2024-05-13T19:27:42.347" v="31" actId="20577"/>
        <pc:sldMkLst>
          <pc:docMk/>
          <pc:sldMk cId="1370516864" sldId="292"/>
        </pc:sldMkLst>
        <pc:spChg chg="mod">
          <ac:chgData name="Ejike Udeogu" userId="692df98c-5a84-4ce8-b765-f488e825945b" providerId="ADAL" clId="{80D945C4-200F-4D2E-A37C-BA8D8751F755}" dt="2024-05-13T19:27:42.347" v="31" actId="20577"/>
          <ac:spMkLst>
            <pc:docMk/>
            <pc:sldMk cId="1370516864" sldId="292"/>
            <ac:spMk id="10" creationId="{12E47D6B-5519-4BF5-A965-6AD189410E14}"/>
          </ac:spMkLst>
        </pc:spChg>
      </pc:sldChg>
      <pc:sldChg chg="modSp mod">
        <pc:chgData name="Ejike Udeogu" userId="692df98c-5a84-4ce8-b765-f488e825945b" providerId="ADAL" clId="{80D945C4-200F-4D2E-A37C-BA8D8751F755}" dt="2024-05-13T19:19:23.359" v="13" actId="3626"/>
        <pc:sldMkLst>
          <pc:docMk/>
          <pc:sldMk cId="1655706904" sldId="294"/>
        </pc:sldMkLst>
        <pc:spChg chg="mod">
          <ac:chgData name="Ejike Udeogu" userId="692df98c-5a84-4ce8-b765-f488e825945b" providerId="ADAL" clId="{80D945C4-200F-4D2E-A37C-BA8D8751F755}" dt="2024-05-13T19:19:23.359" v="13" actId="3626"/>
          <ac:spMkLst>
            <pc:docMk/>
            <pc:sldMk cId="1655706904" sldId="294"/>
            <ac:spMk id="20" creationId="{8142D1FB-B49C-4A27-8E15-9B3CF3BA49D7}"/>
          </ac:spMkLst>
        </pc:spChg>
      </pc:sldChg>
      <pc:sldChg chg="del">
        <pc:chgData name="Ejike Udeogu" userId="692df98c-5a84-4ce8-b765-f488e825945b" providerId="ADAL" clId="{80D945C4-200F-4D2E-A37C-BA8D8751F755}" dt="2024-05-13T19:29:14.570" v="56" actId="47"/>
        <pc:sldMkLst>
          <pc:docMk/>
          <pc:sldMk cId="4261494129" sldId="349"/>
        </pc:sldMkLst>
      </pc:sldChg>
      <pc:sldChg chg="modSp del mod">
        <pc:chgData name="Ejike Udeogu" userId="692df98c-5a84-4ce8-b765-f488e825945b" providerId="ADAL" clId="{80D945C4-200F-4D2E-A37C-BA8D8751F755}" dt="2024-05-13T19:20:27.534" v="15" actId="47"/>
        <pc:sldMkLst>
          <pc:docMk/>
          <pc:sldMk cId="3430937516" sldId="350"/>
        </pc:sldMkLst>
        <pc:spChg chg="mod">
          <ac:chgData name="Ejike Udeogu" userId="692df98c-5a84-4ce8-b765-f488e825945b" providerId="ADAL" clId="{80D945C4-200F-4D2E-A37C-BA8D8751F755}" dt="2024-05-13T19:20:15.527" v="14" actId="1076"/>
          <ac:spMkLst>
            <pc:docMk/>
            <pc:sldMk cId="3430937516" sldId="350"/>
            <ac:spMk id="2" creationId="{1A032B16-A4FC-4992-A1E5-6B8F57F12723}"/>
          </ac:spMkLst>
        </pc:spChg>
      </pc:sldChg>
      <pc:sldChg chg="modSp mod">
        <pc:chgData name="Ejike Udeogu" userId="692df98c-5a84-4ce8-b765-f488e825945b" providerId="ADAL" clId="{80D945C4-200F-4D2E-A37C-BA8D8751F755}" dt="2024-05-13T19:25:28.534" v="27" actId="1076"/>
        <pc:sldMkLst>
          <pc:docMk/>
          <pc:sldMk cId="3248871645" sldId="352"/>
        </pc:sldMkLst>
        <pc:spChg chg="mod">
          <ac:chgData name="Ejike Udeogu" userId="692df98c-5a84-4ce8-b765-f488e825945b" providerId="ADAL" clId="{80D945C4-200F-4D2E-A37C-BA8D8751F755}" dt="2024-05-13T19:25:28.534" v="27" actId="1076"/>
          <ac:spMkLst>
            <pc:docMk/>
            <pc:sldMk cId="3248871645" sldId="352"/>
            <ac:spMk id="2" creationId="{1A032B16-A4FC-4992-A1E5-6B8F57F12723}"/>
          </ac:spMkLst>
        </pc:spChg>
      </pc:sldChg>
      <pc:sldChg chg="modSp">
        <pc:chgData name="Ejike Udeogu" userId="692df98c-5a84-4ce8-b765-f488e825945b" providerId="ADAL" clId="{80D945C4-200F-4D2E-A37C-BA8D8751F755}" dt="2024-05-13T19:26:09.188" v="29"/>
        <pc:sldMkLst>
          <pc:docMk/>
          <pc:sldMk cId="646251762" sldId="356"/>
        </pc:sldMkLst>
        <pc:graphicFrameChg chg="mod">
          <ac:chgData name="Ejike Udeogu" userId="692df98c-5a84-4ce8-b765-f488e825945b" providerId="ADAL" clId="{80D945C4-200F-4D2E-A37C-BA8D8751F755}" dt="2024-05-13T19:26:09.188" v="29"/>
          <ac:graphicFrameMkLst>
            <pc:docMk/>
            <pc:sldMk cId="646251762" sldId="356"/>
            <ac:graphicFrameMk id="4" creationId="{17079565-A926-4A7A-BE42-A166A3A63492}"/>
          </ac:graphicFrameMkLst>
        </pc:graphicFrameChg>
      </pc:sldChg>
      <pc:sldChg chg="delSp modSp new mod">
        <pc:chgData name="Ejike Udeogu" userId="692df98c-5a84-4ce8-b765-f488e825945b" providerId="ADAL" clId="{80D945C4-200F-4D2E-A37C-BA8D8751F755}" dt="2024-05-13T19:28:16.808" v="48" actId="403"/>
        <pc:sldMkLst>
          <pc:docMk/>
          <pc:sldMk cId="1250107950" sldId="357"/>
        </pc:sldMkLst>
        <pc:spChg chg="mod">
          <ac:chgData name="Ejike Udeogu" userId="692df98c-5a84-4ce8-b765-f488e825945b" providerId="ADAL" clId="{80D945C4-200F-4D2E-A37C-BA8D8751F755}" dt="2024-05-13T19:28:16.808" v="48" actId="403"/>
          <ac:spMkLst>
            <pc:docMk/>
            <pc:sldMk cId="1250107950" sldId="357"/>
            <ac:spMk id="2" creationId="{FF86C0AA-CBBF-0CFC-E5FB-63A0D2028936}"/>
          </ac:spMkLst>
        </pc:spChg>
        <pc:spChg chg="del">
          <ac:chgData name="Ejike Udeogu" userId="692df98c-5a84-4ce8-b765-f488e825945b" providerId="ADAL" clId="{80D945C4-200F-4D2E-A37C-BA8D8751F755}" dt="2024-05-13T19:28:01.910" v="33" actId="478"/>
          <ac:spMkLst>
            <pc:docMk/>
            <pc:sldMk cId="1250107950" sldId="357"/>
            <ac:spMk id="3" creationId="{94E062B4-9C23-BC48-AA63-A76981BAA7EC}"/>
          </ac:spMkLst>
        </pc:spChg>
      </pc:sldChg>
      <pc:sldChg chg="del">
        <pc:chgData name="Ejike Udeogu" userId="692df98c-5a84-4ce8-b765-f488e825945b" providerId="ADAL" clId="{80D945C4-200F-4D2E-A37C-BA8D8751F755}" dt="2024-05-13T19:20:30.282" v="16" actId="47"/>
        <pc:sldMkLst>
          <pc:docMk/>
          <pc:sldMk cId="2195307095" sldId="35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FCC937-F5D0-4DF8-811F-20B0E88F873B}" type="doc">
      <dgm:prSet loTypeId="urn:microsoft.com/office/officeart/2005/8/layout/process1" loCatId="process" qsTypeId="urn:microsoft.com/office/officeart/2005/8/quickstyle/simple1" qsCatId="simple" csTypeId="urn:microsoft.com/office/officeart/2005/8/colors/accent1_2" csCatId="accent1" phldr="1"/>
      <dgm:spPr/>
    </dgm:pt>
    <dgm:pt modelId="{68BF34DF-7B9A-4977-95E2-24F228E0C894}">
      <dgm:prSet phldrT="[Text]" custT="1"/>
      <dgm:spPr>
        <a:solidFill>
          <a:srgbClr val="FFC000"/>
        </a:solidFill>
      </dgm:spPr>
      <dgm:t>
        <a:bodyPr/>
        <a:lstStyle/>
        <a:p>
          <a:r>
            <a:rPr lang="en-GB" sz="4000" b="1" kern="1200" dirty="0">
              <a:solidFill>
                <a:srgbClr val="002060"/>
              </a:solidFill>
              <a:latin typeface="Calibri" panose="020F0502020204030204"/>
              <a:ea typeface="+mn-ea"/>
              <a:cs typeface="+mn-cs"/>
            </a:rPr>
            <a:t>Input: </a:t>
          </a:r>
          <a:r>
            <a:rPr lang="en-GB" sz="2400" b="1" kern="1200" dirty="0">
              <a:solidFill>
                <a:srgbClr val="002060"/>
              </a:solidFill>
            </a:rPr>
            <a:t>Data (Internal &amp; External)</a:t>
          </a:r>
        </a:p>
      </dgm:t>
    </dgm:pt>
    <dgm:pt modelId="{9D3C96A1-1A47-4000-ACA4-23853FCCEEBD}" type="parTrans" cxnId="{4429BEC2-3F00-4647-B495-A020104B440F}">
      <dgm:prSet/>
      <dgm:spPr/>
      <dgm:t>
        <a:bodyPr/>
        <a:lstStyle/>
        <a:p>
          <a:endParaRPr lang="en-GB"/>
        </a:p>
      </dgm:t>
    </dgm:pt>
    <dgm:pt modelId="{92CF0761-2EA5-40F1-982E-F0389AA7AD7D}" type="sibTrans" cxnId="{4429BEC2-3F00-4647-B495-A020104B440F}">
      <dgm:prSet/>
      <dgm:spPr/>
      <dgm:t>
        <a:bodyPr/>
        <a:lstStyle/>
        <a:p>
          <a:endParaRPr lang="en-GB"/>
        </a:p>
      </dgm:t>
    </dgm:pt>
    <dgm:pt modelId="{006DF5A3-3A37-4FE4-BBC8-CE53C08B5ED5}">
      <dgm:prSet phldrT="[Text]" custT="1"/>
      <dgm:spPr>
        <a:solidFill>
          <a:srgbClr val="92D050"/>
        </a:solidFill>
      </dgm:spPr>
      <dgm:t>
        <a:bodyPr/>
        <a:lstStyle/>
        <a:p>
          <a:r>
            <a:rPr lang="en-GB" sz="4000" b="1" kern="1200" dirty="0">
              <a:solidFill>
                <a:srgbClr val="002060"/>
              </a:solidFill>
              <a:latin typeface="Calibri" panose="020F0502020204030204"/>
              <a:ea typeface="+mn-ea"/>
              <a:cs typeface="+mn-cs"/>
            </a:rPr>
            <a:t>Process</a:t>
          </a:r>
        </a:p>
        <a:p>
          <a:r>
            <a:rPr lang="en-GB" sz="1800" b="1" kern="1200" dirty="0">
              <a:solidFill>
                <a:srgbClr val="002060"/>
              </a:solidFill>
            </a:rPr>
            <a:t>-rigorous analysis, planning, forecasting and control</a:t>
          </a:r>
        </a:p>
      </dgm:t>
    </dgm:pt>
    <dgm:pt modelId="{14A1997D-C8A2-4D5D-B60F-D79BD53C1E88}" type="parTrans" cxnId="{EF53C1C3-1A62-4CE4-96BD-3DE30E5150B7}">
      <dgm:prSet/>
      <dgm:spPr/>
      <dgm:t>
        <a:bodyPr/>
        <a:lstStyle/>
        <a:p>
          <a:endParaRPr lang="en-GB"/>
        </a:p>
      </dgm:t>
    </dgm:pt>
    <dgm:pt modelId="{1FB0EF51-4836-4B1C-A6CC-BC298B2A4564}" type="sibTrans" cxnId="{EF53C1C3-1A62-4CE4-96BD-3DE30E5150B7}">
      <dgm:prSet/>
      <dgm:spPr/>
      <dgm:t>
        <a:bodyPr/>
        <a:lstStyle/>
        <a:p>
          <a:endParaRPr lang="en-GB"/>
        </a:p>
      </dgm:t>
    </dgm:pt>
    <dgm:pt modelId="{6172EFC9-D229-4BE0-B19C-756D960EC175}">
      <dgm:prSet phldrT="[Text]" custT="1"/>
      <dgm:spPr/>
      <dgm:t>
        <a:bodyPr/>
        <a:lstStyle/>
        <a:p>
          <a:r>
            <a:rPr lang="en-GB" sz="4000" b="1" dirty="0">
              <a:solidFill>
                <a:srgbClr val="002060"/>
              </a:solidFill>
            </a:rPr>
            <a:t>Output: </a:t>
          </a:r>
          <a:r>
            <a:rPr lang="en-GB" sz="1800" b="1" dirty="0">
              <a:solidFill>
                <a:srgbClr val="002060"/>
              </a:solidFill>
            </a:rPr>
            <a:t>Plans, Budgets, Reports, Advice</a:t>
          </a:r>
        </a:p>
      </dgm:t>
    </dgm:pt>
    <dgm:pt modelId="{38FBA797-F623-427A-A1B1-47ECD52F966C}" type="parTrans" cxnId="{ADE08176-1C40-4F85-AD17-417918837C3C}">
      <dgm:prSet/>
      <dgm:spPr/>
      <dgm:t>
        <a:bodyPr/>
        <a:lstStyle/>
        <a:p>
          <a:endParaRPr lang="en-GB"/>
        </a:p>
      </dgm:t>
    </dgm:pt>
    <dgm:pt modelId="{53B43717-4037-46E0-88B6-20C9B18C035D}" type="sibTrans" cxnId="{ADE08176-1C40-4F85-AD17-417918837C3C}">
      <dgm:prSet/>
      <dgm:spPr/>
      <dgm:t>
        <a:bodyPr/>
        <a:lstStyle/>
        <a:p>
          <a:endParaRPr lang="en-GB"/>
        </a:p>
      </dgm:t>
    </dgm:pt>
    <dgm:pt modelId="{99C06A44-95FC-495C-ADCA-F79B5E142F87}" type="pres">
      <dgm:prSet presAssocID="{71FCC937-F5D0-4DF8-811F-20B0E88F873B}" presName="Name0" presStyleCnt="0">
        <dgm:presLayoutVars>
          <dgm:dir/>
          <dgm:resizeHandles val="exact"/>
        </dgm:presLayoutVars>
      </dgm:prSet>
      <dgm:spPr/>
    </dgm:pt>
    <dgm:pt modelId="{BAD94676-5E8C-4314-961F-266253BBE9DC}" type="pres">
      <dgm:prSet presAssocID="{68BF34DF-7B9A-4977-95E2-24F228E0C894}" presName="node" presStyleLbl="node1" presStyleIdx="0" presStyleCnt="3" custLinFactNeighborX="-2230" custLinFactNeighborY="0">
        <dgm:presLayoutVars>
          <dgm:bulletEnabled val="1"/>
        </dgm:presLayoutVars>
      </dgm:prSet>
      <dgm:spPr/>
    </dgm:pt>
    <dgm:pt modelId="{A881EA3A-3252-47EC-8FDD-A39F2163C5A8}" type="pres">
      <dgm:prSet presAssocID="{92CF0761-2EA5-40F1-982E-F0389AA7AD7D}" presName="sibTrans" presStyleLbl="sibTrans2D1" presStyleIdx="0" presStyleCnt="2"/>
      <dgm:spPr/>
    </dgm:pt>
    <dgm:pt modelId="{70054EF6-2372-4233-A857-3EF116401967}" type="pres">
      <dgm:prSet presAssocID="{92CF0761-2EA5-40F1-982E-F0389AA7AD7D}" presName="connectorText" presStyleLbl="sibTrans2D1" presStyleIdx="0" presStyleCnt="2"/>
      <dgm:spPr/>
    </dgm:pt>
    <dgm:pt modelId="{B997924D-EB5D-40C6-AF36-82DE0F660C8F}" type="pres">
      <dgm:prSet presAssocID="{006DF5A3-3A37-4FE4-BBC8-CE53C08B5ED5}" presName="node" presStyleLbl="node1" presStyleIdx="1" presStyleCnt="3" custScaleX="146174" custScaleY="139263">
        <dgm:presLayoutVars>
          <dgm:bulletEnabled val="1"/>
        </dgm:presLayoutVars>
      </dgm:prSet>
      <dgm:spPr/>
    </dgm:pt>
    <dgm:pt modelId="{E2491C04-2953-438D-9556-205D3B81AE32}" type="pres">
      <dgm:prSet presAssocID="{1FB0EF51-4836-4B1C-A6CC-BC298B2A4564}" presName="sibTrans" presStyleLbl="sibTrans2D1" presStyleIdx="1" presStyleCnt="2"/>
      <dgm:spPr/>
    </dgm:pt>
    <dgm:pt modelId="{F60B5782-D013-4E75-97C8-7BBBCD334F47}" type="pres">
      <dgm:prSet presAssocID="{1FB0EF51-4836-4B1C-A6CC-BC298B2A4564}" presName="connectorText" presStyleLbl="sibTrans2D1" presStyleIdx="1" presStyleCnt="2"/>
      <dgm:spPr/>
    </dgm:pt>
    <dgm:pt modelId="{B62BFD98-E3E3-4423-807D-73CA3CF5E128}" type="pres">
      <dgm:prSet presAssocID="{6172EFC9-D229-4BE0-B19C-756D960EC175}" presName="node" presStyleLbl="node1" presStyleIdx="2" presStyleCnt="3" custScaleX="200826" custScaleY="177317">
        <dgm:presLayoutVars>
          <dgm:bulletEnabled val="1"/>
        </dgm:presLayoutVars>
      </dgm:prSet>
      <dgm:spPr/>
    </dgm:pt>
  </dgm:ptLst>
  <dgm:cxnLst>
    <dgm:cxn modelId="{3103251A-F963-4565-B34C-81383EED529F}" type="presOf" srcId="{71FCC937-F5D0-4DF8-811F-20B0E88F873B}" destId="{99C06A44-95FC-495C-ADCA-F79B5E142F87}" srcOrd="0" destOrd="0" presId="urn:microsoft.com/office/officeart/2005/8/layout/process1"/>
    <dgm:cxn modelId="{3CBBA42D-D02D-4478-9CC1-17B3CF2EEB70}" type="presOf" srcId="{6172EFC9-D229-4BE0-B19C-756D960EC175}" destId="{B62BFD98-E3E3-4423-807D-73CA3CF5E128}" srcOrd="0" destOrd="0" presId="urn:microsoft.com/office/officeart/2005/8/layout/process1"/>
    <dgm:cxn modelId="{D6892C34-5322-4653-883E-B43F49980AD8}" type="presOf" srcId="{1FB0EF51-4836-4B1C-A6CC-BC298B2A4564}" destId="{E2491C04-2953-438D-9556-205D3B81AE32}" srcOrd="0" destOrd="0" presId="urn:microsoft.com/office/officeart/2005/8/layout/process1"/>
    <dgm:cxn modelId="{F1E7EB53-85F5-46CD-986F-9AC7EB04ED49}" type="presOf" srcId="{1FB0EF51-4836-4B1C-A6CC-BC298B2A4564}" destId="{F60B5782-D013-4E75-97C8-7BBBCD334F47}" srcOrd="1" destOrd="0" presId="urn:microsoft.com/office/officeart/2005/8/layout/process1"/>
    <dgm:cxn modelId="{ADE08176-1C40-4F85-AD17-417918837C3C}" srcId="{71FCC937-F5D0-4DF8-811F-20B0E88F873B}" destId="{6172EFC9-D229-4BE0-B19C-756D960EC175}" srcOrd="2" destOrd="0" parTransId="{38FBA797-F623-427A-A1B1-47ECD52F966C}" sibTransId="{53B43717-4037-46E0-88B6-20C9B18C035D}"/>
    <dgm:cxn modelId="{F682E6A7-D946-4A65-A183-7D0C61845DDD}" type="presOf" srcId="{006DF5A3-3A37-4FE4-BBC8-CE53C08B5ED5}" destId="{B997924D-EB5D-40C6-AF36-82DE0F660C8F}" srcOrd="0" destOrd="0" presId="urn:microsoft.com/office/officeart/2005/8/layout/process1"/>
    <dgm:cxn modelId="{8BA4A8BA-0714-489B-962D-2887B040A255}" type="presOf" srcId="{68BF34DF-7B9A-4977-95E2-24F228E0C894}" destId="{BAD94676-5E8C-4314-961F-266253BBE9DC}" srcOrd="0" destOrd="0" presId="urn:microsoft.com/office/officeart/2005/8/layout/process1"/>
    <dgm:cxn modelId="{4429BEC2-3F00-4647-B495-A020104B440F}" srcId="{71FCC937-F5D0-4DF8-811F-20B0E88F873B}" destId="{68BF34DF-7B9A-4977-95E2-24F228E0C894}" srcOrd="0" destOrd="0" parTransId="{9D3C96A1-1A47-4000-ACA4-23853FCCEEBD}" sibTransId="{92CF0761-2EA5-40F1-982E-F0389AA7AD7D}"/>
    <dgm:cxn modelId="{EF53C1C3-1A62-4CE4-96BD-3DE30E5150B7}" srcId="{71FCC937-F5D0-4DF8-811F-20B0E88F873B}" destId="{006DF5A3-3A37-4FE4-BBC8-CE53C08B5ED5}" srcOrd="1" destOrd="0" parTransId="{14A1997D-C8A2-4D5D-B60F-D79BD53C1E88}" sibTransId="{1FB0EF51-4836-4B1C-A6CC-BC298B2A4564}"/>
    <dgm:cxn modelId="{1A06D4EA-826F-49E5-AFD7-4A9458788809}" type="presOf" srcId="{92CF0761-2EA5-40F1-982E-F0389AA7AD7D}" destId="{70054EF6-2372-4233-A857-3EF116401967}" srcOrd="1" destOrd="0" presId="urn:microsoft.com/office/officeart/2005/8/layout/process1"/>
    <dgm:cxn modelId="{70182AFF-AD7C-41DC-9145-AB4A9A0B272E}" type="presOf" srcId="{92CF0761-2EA5-40F1-982E-F0389AA7AD7D}" destId="{A881EA3A-3252-47EC-8FDD-A39F2163C5A8}" srcOrd="0" destOrd="0" presId="urn:microsoft.com/office/officeart/2005/8/layout/process1"/>
    <dgm:cxn modelId="{99F66D23-964A-432D-BDD4-7ABB1F52ACB8}" type="presParOf" srcId="{99C06A44-95FC-495C-ADCA-F79B5E142F87}" destId="{BAD94676-5E8C-4314-961F-266253BBE9DC}" srcOrd="0" destOrd="0" presId="urn:microsoft.com/office/officeart/2005/8/layout/process1"/>
    <dgm:cxn modelId="{953B6E10-24DB-4FA3-8947-F0789CE14C0A}" type="presParOf" srcId="{99C06A44-95FC-495C-ADCA-F79B5E142F87}" destId="{A881EA3A-3252-47EC-8FDD-A39F2163C5A8}" srcOrd="1" destOrd="0" presId="urn:microsoft.com/office/officeart/2005/8/layout/process1"/>
    <dgm:cxn modelId="{BD9FC563-2EA8-4F24-9D36-FDD6DD8A0707}" type="presParOf" srcId="{A881EA3A-3252-47EC-8FDD-A39F2163C5A8}" destId="{70054EF6-2372-4233-A857-3EF116401967}" srcOrd="0" destOrd="0" presId="urn:microsoft.com/office/officeart/2005/8/layout/process1"/>
    <dgm:cxn modelId="{E96FB2B6-6D1A-42AF-8F68-D6CDAC281F6D}" type="presParOf" srcId="{99C06A44-95FC-495C-ADCA-F79B5E142F87}" destId="{B997924D-EB5D-40C6-AF36-82DE0F660C8F}" srcOrd="2" destOrd="0" presId="urn:microsoft.com/office/officeart/2005/8/layout/process1"/>
    <dgm:cxn modelId="{78139022-4213-438D-B438-BAECB3F53685}" type="presParOf" srcId="{99C06A44-95FC-495C-ADCA-F79B5E142F87}" destId="{E2491C04-2953-438D-9556-205D3B81AE32}" srcOrd="3" destOrd="0" presId="urn:microsoft.com/office/officeart/2005/8/layout/process1"/>
    <dgm:cxn modelId="{99659475-FF6E-4EC5-BA53-FCC39C93B051}" type="presParOf" srcId="{E2491C04-2953-438D-9556-205D3B81AE32}" destId="{F60B5782-D013-4E75-97C8-7BBBCD334F47}" srcOrd="0" destOrd="0" presId="urn:microsoft.com/office/officeart/2005/8/layout/process1"/>
    <dgm:cxn modelId="{D784C34F-1734-467A-A700-7BB31C63CE90}" type="presParOf" srcId="{99C06A44-95FC-495C-ADCA-F79B5E142F87}" destId="{B62BFD98-E3E3-4423-807D-73CA3CF5E128}"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B38054-605B-4C64-9663-6C2978840FAF}"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5D56814D-837A-4E70-99E8-84241C2271F0}">
      <dgm:prSet phldrT="[Text]" custT="1"/>
      <dgm:spPr>
        <a:solidFill>
          <a:srgbClr val="92D050"/>
        </a:solidFill>
      </dgm:spPr>
      <dgm: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Relevant</a:t>
          </a:r>
        </a:p>
      </dgm:t>
    </dgm:pt>
    <dgm:pt modelId="{914BFD22-2E83-4B02-8771-1EB013755531}" type="parTrans" cxnId="{98CED94C-CA21-4E5B-B7EF-AAB8490EF242}">
      <dgm:prSet/>
      <dgm:spPr/>
      <dgm:t>
        <a:bodyPr/>
        <a:lstStyle/>
        <a:p>
          <a:endParaRPr lang="en-GB"/>
        </a:p>
      </dgm:t>
    </dgm:pt>
    <dgm:pt modelId="{C9738FBA-73EF-48D7-8A35-EBA4A838BE47}" type="sibTrans" cxnId="{98CED94C-CA21-4E5B-B7EF-AAB8490EF242}">
      <dgm:prSet/>
      <dgm:spPr>
        <a:solidFill>
          <a:srgbClr val="FFC000"/>
        </a:solidFill>
      </dgm:spPr>
      <dgm:t>
        <a:bodyPr/>
        <a:lstStyle/>
        <a:p>
          <a:endParaRPr lang="en-GB"/>
        </a:p>
      </dgm:t>
    </dgm:pt>
    <dgm:pt modelId="{CB06451E-7EB0-4478-A97E-C9E25A6752D1}">
      <dgm:prSet phldrT="[Text]" phldr="1"/>
      <dgm:spPr/>
      <dgm:t>
        <a:bodyPr/>
        <a:lstStyle/>
        <a:p>
          <a:endParaRPr lang="en-GB" dirty="0"/>
        </a:p>
      </dgm:t>
    </dgm:pt>
    <dgm:pt modelId="{6D382719-360D-4A9F-877A-E4E9B656DDC3}" type="parTrans" cxnId="{F5111C1B-14FB-4B0A-9783-DD69680764F3}">
      <dgm:prSet/>
      <dgm:spPr/>
      <dgm:t>
        <a:bodyPr/>
        <a:lstStyle/>
        <a:p>
          <a:endParaRPr lang="en-GB"/>
        </a:p>
      </dgm:t>
    </dgm:pt>
    <dgm:pt modelId="{FD0F0E21-A25D-4602-B716-4ABF08D4743D}" type="sibTrans" cxnId="{F5111C1B-14FB-4B0A-9783-DD69680764F3}">
      <dgm:prSet/>
      <dgm:spPr/>
      <dgm:t>
        <a:bodyPr/>
        <a:lstStyle/>
        <a:p>
          <a:endParaRPr lang="en-GB"/>
        </a:p>
      </dgm:t>
    </dgm:pt>
    <dgm:pt modelId="{5A590E69-171F-4AD5-AFFE-0E2A183A24DD}">
      <dgm:prSet phldrT="[Text]" custT="1"/>
      <dgm:spPr>
        <a:solidFill>
          <a:schemeClr val="accent5">
            <a:lumMod val="60000"/>
            <a:lumOff val="40000"/>
          </a:schemeClr>
        </a:solidFill>
      </dgm:spPr>
      <dgm: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Accurate</a:t>
          </a:r>
        </a:p>
      </dgm:t>
    </dgm:pt>
    <dgm:pt modelId="{8FDE2822-B709-46DB-970B-82550D39E78D}" type="parTrans" cxnId="{9A931FB0-5129-40D2-9178-13160C2B5632}">
      <dgm:prSet/>
      <dgm:spPr/>
      <dgm:t>
        <a:bodyPr/>
        <a:lstStyle/>
        <a:p>
          <a:endParaRPr lang="en-GB"/>
        </a:p>
      </dgm:t>
    </dgm:pt>
    <dgm:pt modelId="{B484654A-91A4-4DDB-AD1B-D8914F0E37B9}" type="sibTrans" cxnId="{9A931FB0-5129-40D2-9178-13160C2B5632}">
      <dgm:prSet/>
      <dgm:spPr>
        <a:solidFill>
          <a:schemeClr val="accent3">
            <a:lumMod val="75000"/>
          </a:schemeClr>
        </a:solidFill>
      </dgm:spPr>
      <dgm:t>
        <a:bodyPr/>
        <a:lstStyle/>
        <a:p>
          <a:endParaRPr lang="en-GB"/>
        </a:p>
      </dgm:t>
    </dgm:pt>
    <dgm:pt modelId="{C5337C15-B16F-436B-BFC0-0A3E13FF404A}">
      <dgm:prSet phldrT="[Text]" custT="1"/>
      <dgm:spPr>
        <a:solidFill>
          <a:schemeClr val="accent1">
            <a:lumMod val="40000"/>
            <a:lumOff val="60000"/>
          </a:schemeClr>
        </a:solidFill>
      </dgm:spPr>
      <dgm: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Complete</a:t>
          </a:r>
        </a:p>
      </dgm:t>
    </dgm:pt>
    <dgm:pt modelId="{2E2BB283-1062-4EE0-9B61-63F4E2C9B90B}" type="parTrans" cxnId="{70A1729A-FE18-4D99-832C-E1C9981C3205}">
      <dgm:prSet/>
      <dgm:spPr/>
      <dgm:t>
        <a:bodyPr/>
        <a:lstStyle/>
        <a:p>
          <a:endParaRPr lang="en-GB"/>
        </a:p>
      </dgm:t>
    </dgm:pt>
    <dgm:pt modelId="{5CEAAD39-1A25-40F8-96E1-F52044589263}" type="sibTrans" cxnId="{70A1729A-FE18-4D99-832C-E1C9981C3205}">
      <dgm:prSet/>
      <dgm:spPr>
        <a:solidFill>
          <a:schemeClr val="bg1"/>
        </a:solidFill>
      </dgm:spPr>
      <dgm:t>
        <a:bodyPr/>
        <a:lstStyle/>
        <a:p>
          <a:endParaRPr lang="en-GB"/>
        </a:p>
      </dgm:t>
    </dgm:pt>
    <dgm:pt modelId="{C065E9A0-A204-4052-B78A-407FF4656A25}">
      <dgm:prSet phldrT="[Text]" custT="1"/>
      <dgm:spPr/>
      <dgm: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Clear/ Concise</a:t>
          </a:r>
        </a:p>
      </dgm:t>
    </dgm:pt>
    <dgm:pt modelId="{38DE0F5D-7098-4D75-91FA-9C809E599DC6}" type="parTrans" cxnId="{952B51F3-6CE0-4ACE-8EC4-9B1B71C92795}">
      <dgm:prSet/>
      <dgm:spPr/>
      <dgm:t>
        <a:bodyPr/>
        <a:lstStyle/>
        <a:p>
          <a:endParaRPr lang="en-GB"/>
        </a:p>
      </dgm:t>
    </dgm:pt>
    <dgm:pt modelId="{F3B7624F-5A54-4009-B702-825300FC60E0}" type="sibTrans" cxnId="{952B51F3-6CE0-4ACE-8EC4-9B1B71C92795}">
      <dgm:prSet/>
      <dgm:spPr/>
      <dgm:t>
        <a:bodyPr/>
        <a:lstStyle/>
        <a:p>
          <a:endParaRPr lang="en-GB"/>
        </a:p>
      </dgm:t>
    </dgm:pt>
    <dgm:pt modelId="{2EE6ECAA-5C1F-4306-9653-3052FC1FEA02}">
      <dgm:prSet phldrT="[Text]" custT="1"/>
      <dgm:spPr/>
      <dgm:t>
        <a:bodyPr/>
        <a:lstStyle/>
        <a:p>
          <a:r>
            <a:rPr lang="en-GB" sz="2000" b="1" dirty="0">
              <a:solidFill>
                <a:srgbClr val="002060"/>
              </a:solidFill>
            </a:rPr>
            <a:t>Timely</a:t>
          </a:r>
        </a:p>
      </dgm:t>
    </dgm:pt>
    <dgm:pt modelId="{8C8DBE56-54C3-448D-9790-88EC33E3B5A8}" type="sibTrans" cxnId="{4D950D11-343A-484C-948C-8F5E95C171A7}">
      <dgm:prSet/>
      <dgm:spPr/>
      <dgm:t>
        <a:bodyPr/>
        <a:lstStyle/>
        <a:p>
          <a:endParaRPr lang="en-GB"/>
        </a:p>
      </dgm:t>
    </dgm:pt>
    <dgm:pt modelId="{A146AD21-55C5-4CF1-88D5-2A0DDAD74775}" type="parTrans" cxnId="{4D950D11-343A-484C-948C-8F5E95C171A7}">
      <dgm:prSet/>
      <dgm:spPr/>
      <dgm:t>
        <a:bodyPr/>
        <a:lstStyle/>
        <a:p>
          <a:endParaRPr lang="en-GB"/>
        </a:p>
      </dgm:t>
    </dgm:pt>
    <dgm:pt modelId="{7B969565-6DE3-415E-ADBC-425EA43E080D}">
      <dgm:prSet phldrT="[Text]" custT="1"/>
      <dgm:spPr/>
      <dgm:t>
        <a:bodyPr/>
        <a:lstStyle/>
        <a:p>
          <a:r>
            <a:rPr lang="en-GB" sz="1800" b="1" dirty="0">
              <a:solidFill>
                <a:srgbClr val="002060"/>
              </a:solidFill>
            </a:rPr>
            <a:t>Reliable</a:t>
          </a:r>
        </a:p>
      </dgm:t>
    </dgm:pt>
    <dgm:pt modelId="{3EFDFF96-04DD-48A1-8EBC-15EBB2B6D26D}" type="parTrans" cxnId="{5CE5E370-4825-4CED-ADA5-CAF1B7028A13}">
      <dgm:prSet/>
      <dgm:spPr/>
      <dgm:t>
        <a:bodyPr/>
        <a:lstStyle/>
        <a:p>
          <a:endParaRPr lang="en-GB"/>
        </a:p>
      </dgm:t>
    </dgm:pt>
    <dgm:pt modelId="{F051E565-562E-4AF5-9938-2024CC993DBA}" type="sibTrans" cxnId="{5CE5E370-4825-4CED-ADA5-CAF1B7028A13}">
      <dgm:prSet/>
      <dgm:spPr>
        <a:solidFill>
          <a:schemeClr val="bg1"/>
        </a:solidFill>
      </dgm:spPr>
      <dgm:t>
        <a:bodyPr/>
        <a:lstStyle/>
        <a:p>
          <a:endParaRPr lang="en-GB"/>
        </a:p>
      </dgm:t>
    </dgm:pt>
    <dgm:pt modelId="{ABAC0FB6-19C3-48B0-8581-78667DA86424}" type="pres">
      <dgm:prSet presAssocID="{DDB38054-605B-4C64-9663-6C2978840FAF}" presName="Name0" presStyleCnt="0">
        <dgm:presLayoutVars>
          <dgm:chMax/>
          <dgm:chPref/>
          <dgm:dir/>
          <dgm:animLvl val="lvl"/>
        </dgm:presLayoutVars>
      </dgm:prSet>
      <dgm:spPr/>
    </dgm:pt>
    <dgm:pt modelId="{CCA49622-FEAC-4D28-B545-198E1403C70D}" type="pres">
      <dgm:prSet presAssocID="{5D56814D-837A-4E70-99E8-84241C2271F0}" presName="composite" presStyleCnt="0"/>
      <dgm:spPr/>
    </dgm:pt>
    <dgm:pt modelId="{63227985-5B7D-411D-B28E-C80F3529649D}" type="pres">
      <dgm:prSet presAssocID="{5D56814D-837A-4E70-99E8-84241C2271F0}" presName="Parent1" presStyleLbl="node1" presStyleIdx="0" presStyleCnt="8" custScaleX="134482" custScaleY="88061" custLinFactNeighborX="20003" custLinFactNeighborY="7867">
        <dgm:presLayoutVars>
          <dgm:chMax val="1"/>
          <dgm:chPref val="1"/>
          <dgm:bulletEnabled val="1"/>
        </dgm:presLayoutVars>
      </dgm:prSet>
      <dgm:spPr/>
    </dgm:pt>
    <dgm:pt modelId="{AC008BAC-184B-4E54-BDE9-7A22BCFCE7F2}" type="pres">
      <dgm:prSet presAssocID="{5D56814D-837A-4E70-99E8-84241C2271F0}" presName="Childtext1" presStyleLbl="revTx" presStyleIdx="0" presStyleCnt="4" custLinFactY="50219" custLinFactNeighborX="-34843" custLinFactNeighborY="100000">
        <dgm:presLayoutVars>
          <dgm:chMax val="0"/>
          <dgm:chPref val="0"/>
          <dgm:bulletEnabled val="1"/>
        </dgm:presLayoutVars>
      </dgm:prSet>
      <dgm:spPr/>
    </dgm:pt>
    <dgm:pt modelId="{D98A5DB8-1211-4ABF-BC72-CF52EE90A85D}" type="pres">
      <dgm:prSet presAssocID="{5D56814D-837A-4E70-99E8-84241C2271F0}" presName="BalanceSpacing" presStyleCnt="0"/>
      <dgm:spPr/>
    </dgm:pt>
    <dgm:pt modelId="{16113214-3C21-4AF0-B162-CE099038E1DF}" type="pres">
      <dgm:prSet presAssocID="{5D56814D-837A-4E70-99E8-84241C2271F0}" presName="BalanceSpacing1" presStyleCnt="0"/>
      <dgm:spPr/>
    </dgm:pt>
    <dgm:pt modelId="{104846FB-E069-4919-A553-3245853C98EA}" type="pres">
      <dgm:prSet presAssocID="{C9738FBA-73EF-48D7-8A35-EBA4A838BE47}" presName="Accent1Text" presStyleLbl="node1" presStyleIdx="1" presStyleCnt="8" custLinFactNeighborY="0"/>
      <dgm:spPr/>
    </dgm:pt>
    <dgm:pt modelId="{5C508D6C-B676-4207-9CB0-7FFAC353BD72}" type="pres">
      <dgm:prSet presAssocID="{C9738FBA-73EF-48D7-8A35-EBA4A838BE47}" presName="spaceBetweenRectangles" presStyleCnt="0"/>
      <dgm:spPr/>
    </dgm:pt>
    <dgm:pt modelId="{2B54F906-2809-40B5-B517-4857523955DA}" type="pres">
      <dgm:prSet presAssocID="{5A590E69-171F-4AD5-AFFE-0E2A183A24DD}" presName="composite" presStyleCnt="0"/>
      <dgm:spPr/>
    </dgm:pt>
    <dgm:pt modelId="{B7BFC8A3-1942-49E1-8DEA-206CEAE99578}" type="pres">
      <dgm:prSet presAssocID="{5A590E69-171F-4AD5-AFFE-0E2A183A24DD}" presName="Parent1" presStyleLbl="node1" presStyleIdx="2" presStyleCnt="8" custScaleX="133796" custScaleY="106697">
        <dgm:presLayoutVars>
          <dgm:chMax val="1"/>
          <dgm:chPref val="1"/>
          <dgm:bulletEnabled val="1"/>
        </dgm:presLayoutVars>
      </dgm:prSet>
      <dgm:spPr/>
    </dgm:pt>
    <dgm:pt modelId="{7CFCEA76-566B-4768-B555-FA928FDBA174}" type="pres">
      <dgm:prSet presAssocID="{5A590E69-171F-4AD5-AFFE-0E2A183A24DD}" presName="Childtext1" presStyleLbl="revTx" presStyleIdx="1" presStyleCnt="4" custLinFactY="-36479" custLinFactNeighborX="24026" custLinFactNeighborY="-100000">
        <dgm:presLayoutVars>
          <dgm:chMax val="0"/>
          <dgm:chPref val="0"/>
          <dgm:bulletEnabled val="1"/>
        </dgm:presLayoutVars>
      </dgm:prSet>
      <dgm:spPr/>
    </dgm:pt>
    <dgm:pt modelId="{2F41D8FF-C048-4BD9-8638-8D108C217ADA}" type="pres">
      <dgm:prSet presAssocID="{5A590E69-171F-4AD5-AFFE-0E2A183A24DD}" presName="BalanceSpacing" presStyleCnt="0"/>
      <dgm:spPr/>
    </dgm:pt>
    <dgm:pt modelId="{34B771E1-9264-488D-A693-5D8A5315CFBB}" type="pres">
      <dgm:prSet presAssocID="{5A590E69-171F-4AD5-AFFE-0E2A183A24DD}" presName="BalanceSpacing1" presStyleCnt="0"/>
      <dgm:spPr/>
    </dgm:pt>
    <dgm:pt modelId="{0C9E18E4-641C-4219-899F-401FBC73276D}" type="pres">
      <dgm:prSet presAssocID="{B484654A-91A4-4DDB-AD1B-D8914F0E37B9}" presName="Accent1Text" presStyleLbl="node1" presStyleIdx="3" presStyleCnt="8" custScaleX="128949" custScaleY="90573" custLinFactNeighborX="30685" custLinFactNeighborY="9449"/>
      <dgm:spPr/>
    </dgm:pt>
    <dgm:pt modelId="{4640FD73-EB28-4D08-A382-E01114D3A664}" type="pres">
      <dgm:prSet presAssocID="{B484654A-91A4-4DDB-AD1B-D8914F0E37B9}" presName="spaceBetweenRectangles" presStyleCnt="0"/>
      <dgm:spPr/>
    </dgm:pt>
    <dgm:pt modelId="{F68B8C7A-6A6B-4131-9433-8DC1062969C7}" type="pres">
      <dgm:prSet presAssocID="{C5337C15-B16F-436B-BFC0-0A3E13FF404A}" presName="composite" presStyleCnt="0"/>
      <dgm:spPr/>
    </dgm:pt>
    <dgm:pt modelId="{C9196757-A9D4-4598-8F88-D1955B4DFA6E}" type="pres">
      <dgm:prSet presAssocID="{C5337C15-B16F-436B-BFC0-0A3E13FF404A}" presName="Parent1" presStyleLbl="node1" presStyleIdx="4" presStyleCnt="8" custScaleX="125542" custScaleY="103012" custLinFactNeighborX="1473" custLinFactNeighborY="-641">
        <dgm:presLayoutVars>
          <dgm:chMax val="1"/>
          <dgm:chPref val="1"/>
          <dgm:bulletEnabled val="1"/>
        </dgm:presLayoutVars>
      </dgm:prSet>
      <dgm:spPr/>
    </dgm:pt>
    <dgm:pt modelId="{DB8580FD-404E-4042-97C4-400BB1BA84C8}" type="pres">
      <dgm:prSet presAssocID="{C5337C15-B16F-436B-BFC0-0A3E13FF404A}" presName="Childtext1" presStyleLbl="revTx" presStyleIdx="2" presStyleCnt="4" custLinFactY="-38465" custLinFactNeighborX="-31162" custLinFactNeighborY="-100000">
        <dgm:presLayoutVars>
          <dgm:chMax val="0"/>
          <dgm:chPref val="0"/>
          <dgm:bulletEnabled val="1"/>
        </dgm:presLayoutVars>
      </dgm:prSet>
      <dgm:spPr/>
    </dgm:pt>
    <dgm:pt modelId="{3483C693-A1D2-45F4-8A1E-E919103519B0}" type="pres">
      <dgm:prSet presAssocID="{C5337C15-B16F-436B-BFC0-0A3E13FF404A}" presName="BalanceSpacing" presStyleCnt="0"/>
      <dgm:spPr/>
    </dgm:pt>
    <dgm:pt modelId="{6F1C676F-750B-4791-9FEF-428C035EA34C}" type="pres">
      <dgm:prSet presAssocID="{C5337C15-B16F-436B-BFC0-0A3E13FF404A}" presName="BalanceSpacing1" presStyleCnt="0"/>
      <dgm:spPr/>
    </dgm:pt>
    <dgm:pt modelId="{7B3D2F94-CEFA-4C51-A051-4405C3B4FB28}" type="pres">
      <dgm:prSet presAssocID="{5CEAAD39-1A25-40F8-96E1-F52044589263}" presName="Accent1Text" presStyleLbl="node1" presStyleIdx="5" presStyleCnt="8" custLinFactNeighborX="-1090" custLinFactNeighborY="1217"/>
      <dgm:spPr/>
    </dgm:pt>
    <dgm:pt modelId="{11404C19-2CAE-4F34-8C9B-053DA4608394}" type="pres">
      <dgm:prSet presAssocID="{5CEAAD39-1A25-40F8-96E1-F52044589263}" presName="spaceBetweenRectangles" presStyleCnt="0"/>
      <dgm:spPr/>
    </dgm:pt>
    <dgm:pt modelId="{C977ABD1-D436-4055-B228-A29F72F3F15C}" type="pres">
      <dgm:prSet presAssocID="{7B969565-6DE3-415E-ADBC-425EA43E080D}" presName="composite" presStyleCnt="0"/>
      <dgm:spPr/>
    </dgm:pt>
    <dgm:pt modelId="{402F68DD-AA98-4086-8AC2-2B04659B4C8B}" type="pres">
      <dgm:prSet presAssocID="{7B969565-6DE3-415E-ADBC-425EA43E080D}" presName="Parent1" presStyleLbl="node1" presStyleIdx="6" presStyleCnt="8" custScaleX="111231" custLinFactNeighborX="-66952" custLinFactNeighborY="-88599">
        <dgm:presLayoutVars>
          <dgm:chMax val="1"/>
          <dgm:chPref val="1"/>
          <dgm:bulletEnabled val="1"/>
        </dgm:presLayoutVars>
      </dgm:prSet>
      <dgm:spPr/>
    </dgm:pt>
    <dgm:pt modelId="{0015CEAE-B6F1-45DB-8031-20966DC6B74F}" type="pres">
      <dgm:prSet presAssocID="{7B969565-6DE3-415E-ADBC-425EA43E080D}" presName="Childtext1" presStyleLbl="revTx" presStyleIdx="3" presStyleCnt="4">
        <dgm:presLayoutVars>
          <dgm:chMax val="0"/>
          <dgm:chPref val="0"/>
          <dgm:bulletEnabled val="1"/>
        </dgm:presLayoutVars>
      </dgm:prSet>
      <dgm:spPr/>
    </dgm:pt>
    <dgm:pt modelId="{0C8BD5BD-3CBB-4E2F-BFB1-8B532727909A}" type="pres">
      <dgm:prSet presAssocID="{7B969565-6DE3-415E-ADBC-425EA43E080D}" presName="BalanceSpacing" presStyleCnt="0"/>
      <dgm:spPr/>
    </dgm:pt>
    <dgm:pt modelId="{2A3FB7BD-55FC-4677-A316-7DA537812AAC}" type="pres">
      <dgm:prSet presAssocID="{7B969565-6DE3-415E-ADBC-425EA43E080D}" presName="BalanceSpacing1" presStyleCnt="0"/>
      <dgm:spPr/>
    </dgm:pt>
    <dgm:pt modelId="{9E2E20CB-CB52-4DAA-A83B-42A355A49B13}" type="pres">
      <dgm:prSet presAssocID="{F051E565-562E-4AF5-9938-2024CC993DBA}" presName="Accent1Text" presStyleLbl="node1" presStyleIdx="7" presStyleCnt="8" custLinFactNeighborY="1848"/>
      <dgm:spPr/>
    </dgm:pt>
  </dgm:ptLst>
  <dgm:cxnLst>
    <dgm:cxn modelId="{40DB9C01-2172-485D-B51B-1DE0E8CFD685}" type="presOf" srcId="{B484654A-91A4-4DDB-AD1B-D8914F0E37B9}" destId="{0C9E18E4-641C-4219-899F-401FBC73276D}" srcOrd="0" destOrd="0" presId="urn:microsoft.com/office/officeart/2008/layout/AlternatingHexagons"/>
    <dgm:cxn modelId="{25A8180E-8024-430D-9523-A5B65A6717F4}" type="presOf" srcId="{5A590E69-171F-4AD5-AFFE-0E2A183A24DD}" destId="{B7BFC8A3-1942-49E1-8DEA-206CEAE99578}" srcOrd="0" destOrd="0" presId="urn:microsoft.com/office/officeart/2008/layout/AlternatingHexagons"/>
    <dgm:cxn modelId="{9D5DB50E-1CA9-4219-90DF-772123D26F0F}" type="presOf" srcId="{C9738FBA-73EF-48D7-8A35-EBA4A838BE47}" destId="{104846FB-E069-4919-A553-3245853C98EA}" srcOrd="0" destOrd="0" presId="urn:microsoft.com/office/officeart/2008/layout/AlternatingHexagons"/>
    <dgm:cxn modelId="{4D950D11-343A-484C-948C-8F5E95C171A7}" srcId="{5A590E69-171F-4AD5-AFFE-0E2A183A24DD}" destId="{2EE6ECAA-5C1F-4306-9653-3052FC1FEA02}" srcOrd="0" destOrd="0" parTransId="{A146AD21-55C5-4CF1-88D5-2A0DDAD74775}" sibTransId="{8C8DBE56-54C3-448D-9790-88EC33E3B5A8}"/>
    <dgm:cxn modelId="{DA877818-AB16-4CCF-A805-806779BECD06}" type="presOf" srcId="{2EE6ECAA-5C1F-4306-9653-3052FC1FEA02}" destId="{7CFCEA76-566B-4768-B555-FA928FDBA174}" srcOrd="0" destOrd="0" presId="urn:microsoft.com/office/officeart/2008/layout/AlternatingHexagons"/>
    <dgm:cxn modelId="{F5111C1B-14FB-4B0A-9783-DD69680764F3}" srcId="{5D56814D-837A-4E70-99E8-84241C2271F0}" destId="{CB06451E-7EB0-4478-A97E-C9E25A6752D1}" srcOrd="0" destOrd="0" parTransId="{6D382719-360D-4A9F-877A-E4E9B656DDC3}" sibTransId="{FD0F0E21-A25D-4602-B716-4ABF08D4743D}"/>
    <dgm:cxn modelId="{17A8652B-3826-4E4E-8774-F21A509EEA91}" type="presOf" srcId="{7B969565-6DE3-415E-ADBC-425EA43E080D}" destId="{402F68DD-AA98-4086-8AC2-2B04659B4C8B}" srcOrd="0" destOrd="0" presId="urn:microsoft.com/office/officeart/2008/layout/AlternatingHexagons"/>
    <dgm:cxn modelId="{16E3123B-E314-4BEA-BC3F-787CC8EFD17F}" type="presOf" srcId="{C065E9A0-A204-4052-B78A-407FF4656A25}" destId="{DB8580FD-404E-4042-97C4-400BB1BA84C8}" srcOrd="0" destOrd="0" presId="urn:microsoft.com/office/officeart/2008/layout/AlternatingHexagons"/>
    <dgm:cxn modelId="{37BA393D-278E-437C-B630-E4FD131830B2}" type="presOf" srcId="{DDB38054-605B-4C64-9663-6C2978840FAF}" destId="{ABAC0FB6-19C3-48B0-8581-78667DA86424}" srcOrd="0" destOrd="0" presId="urn:microsoft.com/office/officeart/2008/layout/AlternatingHexagons"/>
    <dgm:cxn modelId="{98CED94C-CA21-4E5B-B7EF-AAB8490EF242}" srcId="{DDB38054-605B-4C64-9663-6C2978840FAF}" destId="{5D56814D-837A-4E70-99E8-84241C2271F0}" srcOrd="0" destOrd="0" parTransId="{914BFD22-2E83-4B02-8771-1EB013755531}" sibTransId="{C9738FBA-73EF-48D7-8A35-EBA4A838BE47}"/>
    <dgm:cxn modelId="{5CE5E370-4825-4CED-ADA5-CAF1B7028A13}" srcId="{DDB38054-605B-4C64-9663-6C2978840FAF}" destId="{7B969565-6DE3-415E-ADBC-425EA43E080D}" srcOrd="3" destOrd="0" parTransId="{3EFDFF96-04DD-48A1-8EBC-15EBB2B6D26D}" sibTransId="{F051E565-562E-4AF5-9938-2024CC993DBA}"/>
    <dgm:cxn modelId="{70A1729A-FE18-4D99-832C-E1C9981C3205}" srcId="{DDB38054-605B-4C64-9663-6C2978840FAF}" destId="{C5337C15-B16F-436B-BFC0-0A3E13FF404A}" srcOrd="2" destOrd="0" parTransId="{2E2BB283-1062-4EE0-9B61-63F4E2C9B90B}" sibTransId="{5CEAAD39-1A25-40F8-96E1-F52044589263}"/>
    <dgm:cxn modelId="{9A931FB0-5129-40D2-9178-13160C2B5632}" srcId="{DDB38054-605B-4C64-9663-6C2978840FAF}" destId="{5A590E69-171F-4AD5-AFFE-0E2A183A24DD}" srcOrd="1" destOrd="0" parTransId="{8FDE2822-B709-46DB-970B-82550D39E78D}" sibTransId="{B484654A-91A4-4DDB-AD1B-D8914F0E37B9}"/>
    <dgm:cxn modelId="{140BE4C9-6A2C-43AC-A8A5-87C74A74227E}" type="presOf" srcId="{F051E565-562E-4AF5-9938-2024CC993DBA}" destId="{9E2E20CB-CB52-4DAA-A83B-42A355A49B13}" srcOrd="0" destOrd="0" presId="urn:microsoft.com/office/officeart/2008/layout/AlternatingHexagons"/>
    <dgm:cxn modelId="{123C1FD1-5A25-45C8-ACEC-C01ABA5D5BCA}" type="presOf" srcId="{5D56814D-837A-4E70-99E8-84241C2271F0}" destId="{63227985-5B7D-411D-B28E-C80F3529649D}" srcOrd="0" destOrd="0" presId="urn:microsoft.com/office/officeart/2008/layout/AlternatingHexagons"/>
    <dgm:cxn modelId="{8E2F41D2-572E-4347-B4F3-3B76EAA35DCD}" type="presOf" srcId="{5CEAAD39-1A25-40F8-96E1-F52044589263}" destId="{7B3D2F94-CEFA-4C51-A051-4405C3B4FB28}" srcOrd="0" destOrd="0" presId="urn:microsoft.com/office/officeart/2008/layout/AlternatingHexagons"/>
    <dgm:cxn modelId="{74EB85EB-24F5-42FE-B87D-90B67AE79D81}" type="presOf" srcId="{C5337C15-B16F-436B-BFC0-0A3E13FF404A}" destId="{C9196757-A9D4-4598-8F88-D1955B4DFA6E}" srcOrd="0" destOrd="0" presId="urn:microsoft.com/office/officeart/2008/layout/AlternatingHexagons"/>
    <dgm:cxn modelId="{952B51F3-6CE0-4ACE-8EC4-9B1B71C92795}" srcId="{C5337C15-B16F-436B-BFC0-0A3E13FF404A}" destId="{C065E9A0-A204-4052-B78A-407FF4656A25}" srcOrd="0" destOrd="0" parTransId="{38DE0F5D-7098-4D75-91FA-9C809E599DC6}" sibTransId="{F3B7624F-5A54-4009-B702-825300FC60E0}"/>
    <dgm:cxn modelId="{8A6FCAF6-2612-4C28-91EE-D38773E6721A}" type="presOf" srcId="{CB06451E-7EB0-4478-A97E-C9E25A6752D1}" destId="{AC008BAC-184B-4E54-BDE9-7A22BCFCE7F2}" srcOrd="0" destOrd="0" presId="urn:microsoft.com/office/officeart/2008/layout/AlternatingHexagons"/>
    <dgm:cxn modelId="{2554AFB9-F515-42ED-ACF3-48F3FD2B30AA}" type="presParOf" srcId="{ABAC0FB6-19C3-48B0-8581-78667DA86424}" destId="{CCA49622-FEAC-4D28-B545-198E1403C70D}" srcOrd="0" destOrd="0" presId="urn:microsoft.com/office/officeart/2008/layout/AlternatingHexagons"/>
    <dgm:cxn modelId="{91C6F341-3A6C-4BDF-86B4-EC82FADBB102}" type="presParOf" srcId="{CCA49622-FEAC-4D28-B545-198E1403C70D}" destId="{63227985-5B7D-411D-B28E-C80F3529649D}" srcOrd="0" destOrd="0" presId="urn:microsoft.com/office/officeart/2008/layout/AlternatingHexagons"/>
    <dgm:cxn modelId="{AAFAA616-7712-4F41-B36A-1B904302B112}" type="presParOf" srcId="{CCA49622-FEAC-4D28-B545-198E1403C70D}" destId="{AC008BAC-184B-4E54-BDE9-7A22BCFCE7F2}" srcOrd="1" destOrd="0" presId="urn:microsoft.com/office/officeart/2008/layout/AlternatingHexagons"/>
    <dgm:cxn modelId="{7B84469B-708F-478E-ABF3-6A74A9789751}" type="presParOf" srcId="{CCA49622-FEAC-4D28-B545-198E1403C70D}" destId="{D98A5DB8-1211-4ABF-BC72-CF52EE90A85D}" srcOrd="2" destOrd="0" presId="urn:microsoft.com/office/officeart/2008/layout/AlternatingHexagons"/>
    <dgm:cxn modelId="{A9CABF7F-EC7E-42F2-ADA8-48DE82860E7D}" type="presParOf" srcId="{CCA49622-FEAC-4D28-B545-198E1403C70D}" destId="{16113214-3C21-4AF0-B162-CE099038E1DF}" srcOrd="3" destOrd="0" presId="urn:microsoft.com/office/officeart/2008/layout/AlternatingHexagons"/>
    <dgm:cxn modelId="{4DED4AEE-A829-4D5D-80A9-C519B06F5AF0}" type="presParOf" srcId="{CCA49622-FEAC-4D28-B545-198E1403C70D}" destId="{104846FB-E069-4919-A553-3245853C98EA}" srcOrd="4" destOrd="0" presId="urn:microsoft.com/office/officeart/2008/layout/AlternatingHexagons"/>
    <dgm:cxn modelId="{4DE38A2C-2818-4FBD-B7A2-B2F2AE1A77A0}" type="presParOf" srcId="{ABAC0FB6-19C3-48B0-8581-78667DA86424}" destId="{5C508D6C-B676-4207-9CB0-7FFAC353BD72}" srcOrd="1" destOrd="0" presId="urn:microsoft.com/office/officeart/2008/layout/AlternatingHexagons"/>
    <dgm:cxn modelId="{23A657C0-FDE6-4319-949C-28DF180FBE53}" type="presParOf" srcId="{ABAC0FB6-19C3-48B0-8581-78667DA86424}" destId="{2B54F906-2809-40B5-B517-4857523955DA}" srcOrd="2" destOrd="0" presId="urn:microsoft.com/office/officeart/2008/layout/AlternatingHexagons"/>
    <dgm:cxn modelId="{BC7A593B-2D56-4F5E-8394-8CCCF614F262}" type="presParOf" srcId="{2B54F906-2809-40B5-B517-4857523955DA}" destId="{B7BFC8A3-1942-49E1-8DEA-206CEAE99578}" srcOrd="0" destOrd="0" presId="urn:microsoft.com/office/officeart/2008/layout/AlternatingHexagons"/>
    <dgm:cxn modelId="{27546AD6-260E-4390-9649-12AF376A00AA}" type="presParOf" srcId="{2B54F906-2809-40B5-B517-4857523955DA}" destId="{7CFCEA76-566B-4768-B555-FA928FDBA174}" srcOrd="1" destOrd="0" presId="urn:microsoft.com/office/officeart/2008/layout/AlternatingHexagons"/>
    <dgm:cxn modelId="{77BAB479-0A3A-441E-B520-3C91379ED62A}" type="presParOf" srcId="{2B54F906-2809-40B5-B517-4857523955DA}" destId="{2F41D8FF-C048-4BD9-8638-8D108C217ADA}" srcOrd="2" destOrd="0" presId="urn:microsoft.com/office/officeart/2008/layout/AlternatingHexagons"/>
    <dgm:cxn modelId="{0B5B6732-B1DF-4AA4-937D-85C43C87E329}" type="presParOf" srcId="{2B54F906-2809-40B5-B517-4857523955DA}" destId="{34B771E1-9264-488D-A693-5D8A5315CFBB}" srcOrd="3" destOrd="0" presId="urn:microsoft.com/office/officeart/2008/layout/AlternatingHexagons"/>
    <dgm:cxn modelId="{703E1115-4CFD-4222-8AB0-D0CAF42D59D2}" type="presParOf" srcId="{2B54F906-2809-40B5-B517-4857523955DA}" destId="{0C9E18E4-641C-4219-899F-401FBC73276D}" srcOrd="4" destOrd="0" presId="urn:microsoft.com/office/officeart/2008/layout/AlternatingHexagons"/>
    <dgm:cxn modelId="{363C659E-F5C7-4409-9809-99151C4F236C}" type="presParOf" srcId="{ABAC0FB6-19C3-48B0-8581-78667DA86424}" destId="{4640FD73-EB28-4D08-A382-E01114D3A664}" srcOrd="3" destOrd="0" presId="urn:microsoft.com/office/officeart/2008/layout/AlternatingHexagons"/>
    <dgm:cxn modelId="{D1D0FFDE-560E-4C18-B0D2-DA462B66A4ED}" type="presParOf" srcId="{ABAC0FB6-19C3-48B0-8581-78667DA86424}" destId="{F68B8C7A-6A6B-4131-9433-8DC1062969C7}" srcOrd="4" destOrd="0" presId="urn:microsoft.com/office/officeart/2008/layout/AlternatingHexagons"/>
    <dgm:cxn modelId="{D061AC41-16CD-42E1-A1BA-E9B0A14E0541}" type="presParOf" srcId="{F68B8C7A-6A6B-4131-9433-8DC1062969C7}" destId="{C9196757-A9D4-4598-8F88-D1955B4DFA6E}" srcOrd="0" destOrd="0" presId="urn:microsoft.com/office/officeart/2008/layout/AlternatingHexagons"/>
    <dgm:cxn modelId="{6508E525-69F2-4AE3-9DE7-F08212CB20B0}" type="presParOf" srcId="{F68B8C7A-6A6B-4131-9433-8DC1062969C7}" destId="{DB8580FD-404E-4042-97C4-400BB1BA84C8}" srcOrd="1" destOrd="0" presId="urn:microsoft.com/office/officeart/2008/layout/AlternatingHexagons"/>
    <dgm:cxn modelId="{EE38A906-3047-401C-8C1C-486D287E86AD}" type="presParOf" srcId="{F68B8C7A-6A6B-4131-9433-8DC1062969C7}" destId="{3483C693-A1D2-45F4-8A1E-E919103519B0}" srcOrd="2" destOrd="0" presId="urn:microsoft.com/office/officeart/2008/layout/AlternatingHexagons"/>
    <dgm:cxn modelId="{3B7EF708-0111-4FF5-A0A0-16E55A1B8472}" type="presParOf" srcId="{F68B8C7A-6A6B-4131-9433-8DC1062969C7}" destId="{6F1C676F-750B-4791-9FEF-428C035EA34C}" srcOrd="3" destOrd="0" presId="urn:microsoft.com/office/officeart/2008/layout/AlternatingHexagons"/>
    <dgm:cxn modelId="{EEB7B02F-3640-4AE6-A437-3B598EA0D65F}" type="presParOf" srcId="{F68B8C7A-6A6B-4131-9433-8DC1062969C7}" destId="{7B3D2F94-CEFA-4C51-A051-4405C3B4FB28}" srcOrd="4" destOrd="0" presId="urn:microsoft.com/office/officeart/2008/layout/AlternatingHexagons"/>
    <dgm:cxn modelId="{67029890-1DE0-4176-9DC7-A8D580B89F0F}" type="presParOf" srcId="{ABAC0FB6-19C3-48B0-8581-78667DA86424}" destId="{11404C19-2CAE-4F34-8C9B-053DA4608394}" srcOrd="5" destOrd="0" presId="urn:microsoft.com/office/officeart/2008/layout/AlternatingHexagons"/>
    <dgm:cxn modelId="{E793BC23-DB42-4B8F-93B5-9F3AC8D74230}" type="presParOf" srcId="{ABAC0FB6-19C3-48B0-8581-78667DA86424}" destId="{C977ABD1-D436-4055-B228-A29F72F3F15C}" srcOrd="6" destOrd="0" presId="urn:microsoft.com/office/officeart/2008/layout/AlternatingHexagons"/>
    <dgm:cxn modelId="{2EC5B06A-4EDD-4BC4-BF84-A7CD7FB7A0B8}" type="presParOf" srcId="{C977ABD1-D436-4055-B228-A29F72F3F15C}" destId="{402F68DD-AA98-4086-8AC2-2B04659B4C8B}" srcOrd="0" destOrd="0" presId="urn:microsoft.com/office/officeart/2008/layout/AlternatingHexagons"/>
    <dgm:cxn modelId="{EE51CBB8-E9AF-4E93-A0AA-47AFC307CDF7}" type="presParOf" srcId="{C977ABD1-D436-4055-B228-A29F72F3F15C}" destId="{0015CEAE-B6F1-45DB-8031-20966DC6B74F}" srcOrd="1" destOrd="0" presId="urn:microsoft.com/office/officeart/2008/layout/AlternatingHexagons"/>
    <dgm:cxn modelId="{A99440B0-05E6-4E6A-A978-6775EF125480}" type="presParOf" srcId="{C977ABD1-D436-4055-B228-A29F72F3F15C}" destId="{0C8BD5BD-3CBB-4E2F-BFB1-8B532727909A}" srcOrd="2" destOrd="0" presId="urn:microsoft.com/office/officeart/2008/layout/AlternatingHexagons"/>
    <dgm:cxn modelId="{93D78498-1811-4CA9-9D42-C33B5675E31F}" type="presParOf" srcId="{C977ABD1-D436-4055-B228-A29F72F3F15C}" destId="{2A3FB7BD-55FC-4677-A316-7DA537812AAC}" srcOrd="3" destOrd="0" presId="urn:microsoft.com/office/officeart/2008/layout/AlternatingHexagons"/>
    <dgm:cxn modelId="{42B25DCF-E2A8-43AC-AA16-EE22DDA0A6A8}" type="presParOf" srcId="{C977ABD1-D436-4055-B228-A29F72F3F15C}" destId="{9E2E20CB-CB52-4DAA-A83B-42A355A49B13}"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94676-5E8C-4314-961F-266253BBE9DC}">
      <dsp:nvSpPr>
        <dsp:cNvPr id="0" name=""/>
        <dsp:cNvSpPr/>
      </dsp:nvSpPr>
      <dsp:spPr>
        <a:xfrm>
          <a:off x="0" y="1449996"/>
          <a:ext cx="1642041" cy="2543015"/>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solidFill>
                <a:srgbClr val="002060"/>
              </a:solidFill>
              <a:latin typeface="Calibri" panose="020F0502020204030204"/>
              <a:ea typeface="+mn-ea"/>
              <a:cs typeface="+mn-cs"/>
            </a:rPr>
            <a:t>Input: </a:t>
          </a:r>
          <a:r>
            <a:rPr lang="en-GB" sz="2400" b="1" kern="1200" dirty="0">
              <a:solidFill>
                <a:srgbClr val="002060"/>
              </a:solidFill>
            </a:rPr>
            <a:t>Data (Internal &amp; External)</a:t>
          </a:r>
        </a:p>
      </dsp:txBody>
      <dsp:txXfrm>
        <a:off x="48094" y="1498090"/>
        <a:ext cx="1545853" cy="2446827"/>
      </dsp:txXfrm>
    </dsp:sp>
    <dsp:sp modelId="{A881EA3A-3252-47EC-8FDD-A39F2163C5A8}">
      <dsp:nvSpPr>
        <dsp:cNvPr id="0" name=""/>
        <dsp:cNvSpPr/>
      </dsp:nvSpPr>
      <dsp:spPr>
        <a:xfrm>
          <a:off x="1807622" y="2517890"/>
          <a:ext cx="351032" cy="4072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807622" y="2599335"/>
        <a:ext cx="245722" cy="244336"/>
      </dsp:txXfrm>
    </dsp:sp>
    <dsp:sp modelId="{B997924D-EB5D-40C6-AF36-82DE0F660C8F}">
      <dsp:nvSpPr>
        <dsp:cNvPr id="0" name=""/>
        <dsp:cNvSpPr/>
      </dsp:nvSpPr>
      <dsp:spPr>
        <a:xfrm>
          <a:off x="2304366" y="950764"/>
          <a:ext cx="2400237" cy="3541479"/>
        </a:xfrm>
        <a:prstGeom prst="roundRect">
          <a:avLst>
            <a:gd name="adj" fmla="val 10000"/>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solidFill>
                <a:srgbClr val="002060"/>
              </a:solidFill>
              <a:latin typeface="Calibri" panose="020F0502020204030204"/>
              <a:ea typeface="+mn-ea"/>
              <a:cs typeface="+mn-cs"/>
            </a:rPr>
            <a:t>Process</a:t>
          </a:r>
        </a:p>
        <a:p>
          <a:pPr marL="0" lvl="0" indent="0" algn="ctr" defTabSz="1778000">
            <a:lnSpc>
              <a:spcPct val="90000"/>
            </a:lnSpc>
            <a:spcBef>
              <a:spcPct val="0"/>
            </a:spcBef>
            <a:spcAft>
              <a:spcPct val="35000"/>
            </a:spcAft>
            <a:buNone/>
          </a:pPr>
          <a:r>
            <a:rPr lang="en-GB" sz="1800" b="1" kern="1200" dirty="0">
              <a:solidFill>
                <a:srgbClr val="002060"/>
              </a:solidFill>
            </a:rPr>
            <a:t>-rigorous analysis, planning, forecasting and control</a:t>
          </a:r>
        </a:p>
      </dsp:txBody>
      <dsp:txXfrm>
        <a:off x="2374667" y="1021065"/>
        <a:ext cx="2259635" cy="3400877"/>
      </dsp:txXfrm>
    </dsp:sp>
    <dsp:sp modelId="{E2491C04-2953-438D-9556-205D3B81AE32}">
      <dsp:nvSpPr>
        <dsp:cNvPr id="0" name=""/>
        <dsp:cNvSpPr/>
      </dsp:nvSpPr>
      <dsp:spPr>
        <a:xfrm>
          <a:off x="4868807" y="2517890"/>
          <a:ext cx="348112" cy="4072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4868807" y="2599335"/>
        <a:ext cx="243678" cy="244336"/>
      </dsp:txXfrm>
    </dsp:sp>
    <dsp:sp modelId="{B62BFD98-E3E3-4423-807D-73CA3CF5E128}">
      <dsp:nvSpPr>
        <dsp:cNvPr id="0" name=""/>
        <dsp:cNvSpPr/>
      </dsp:nvSpPr>
      <dsp:spPr>
        <a:xfrm>
          <a:off x="5361420" y="466904"/>
          <a:ext cx="3297645" cy="45091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solidFill>
                <a:srgbClr val="002060"/>
              </a:solidFill>
            </a:rPr>
            <a:t>Output: </a:t>
          </a:r>
          <a:r>
            <a:rPr lang="en-GB" sz="1800" b="1" kern="1200" dirty="0">
              <a:solidFill>
                <a:srgbClr val="002060"/>
              </a:solidFill>
            </a:rPr>
            <a:t>Plans, Budgets, Reports, Advice</a:t>
          </a:r>
        </a:p>
      </dsp:txBody>
      <dsp:txXfrm>
        <a:off x="5458005" y="563489"/>
        <a:ext cx="3104475" cy="4316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27985-5B7D-411D-B28E-C80F3529649D}">
      <dsp:nvSpPr>
        <dsp:cNvPr id="0" name=""/>
        <dsp:cNvSpPr/>
      </dsp:nvSpPr>
      <dsp:spPr>
        <a:xfrm rot="5400000">
          <a:off x="4590927" y="-7687"/>
          <a:ext cx="1314693" cy="1746723"/>
        </a:xfrm>
        <a:prstGeom prst="hexagon">
          <a:avLst>
            <a:gd name="adj" fmla="val 25000"/>
            <a:gd name="vf" fmla="val 115470"/>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Relevant</a:t>
          </a:r>
        </a:p>
      </dsp:txBody>
      <dsp:txXfrm rot="-5400000">
        <a:off x="4666032" y="427444"/>
        <a:ext cx="1164482" cy="876462"/>
      </dsp:txXfrm>
    </dsp:sp>
    <dsp:sp modelId="{AC008BAC-184B-4E54-BDE9-7A22BCFCE7F2}">
      <dsp:nvSpPr>
        <dsp:cNvPr id="0" name=""/>
        <dsp:cNvSpPr/>
      </dsp:nvSpPr>
      <dsp:spPr>
        <a:xfrm>
          <a:off x="5096780" y="1645947"/>
          <a:ext cx="1666115" cy="89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dirty="0"/>
        </a:p>
      </dsp:txBody>
      <dsp:txXfrm>
        <a:off x="5096780" y="1645947"/>
        <a:ext cx="1666115" cy="895760"/>
      </dsp:txXfrm>
    </dsp:sp>
    <dsp:sp modelId="{104846FB-E069-4919-A553-3245853C98EA}">
      <dsp:nvSpPr>
        <dsp:cNvPr id="0" name=""/>
        <dsp:cNvSpPr/>
      </dsp:nvSpPr>
      <dsp:spPr>
        <a:xfrm rot="5400000">
          <a:off x="2839235" y="98798"/>
          <a:ext cx="1492934" cy="1298853"/>
        </a:xfrm>
        <a:prstGeom prst="hexagon">
          <a:avLst>
            <a:gd name="adj" fmla="val 25000"/>
            <a:gd name="vf" fmla="val 11547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3138680" y="234407"/>
        <a:ext cx="894043" cy="1027636"/>
      </dsp:txXfrm>
    </dsp:sp>
    <dsp:sp modelId="{B7BFC8A3-1942-49E1-8DEA-206CEAE99578}">
      <dsp:nvSpPr>
        <dsp:cNvPr id="0" name=""/>
        <dsp:cNvSpPr/>
      </dsp:nvSpPr>
      <dsp:spPr>
        <a:xfrm rot="5400000">
          <a:off x="3487938" y="1196512"/>
          <a:ext cx="1592916" cy="1737813"/>
        </a:xfrm>
        <a:prstGeom prst="hexagon">
          <a:avLst>
            <a:gd name="adj" fmla="val 25000"/>
            <a:gd name="vf" fmla="val 115470"/>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Accurate</a:t>
          </a:r>
        </a:p>
      </dsp:txBody>
      <dsp:txXfrm rot="-5400000">
        <a:off x="3705125" y="1534447"/>
        <a:ext cx="1158542" cy="1061944"/>
      </dsp:txXfrm>
    </dsp:sp>
    <dsp:sp modelId="{7CFCEA76-566B-4768-B555-FA928FDBA174}">
      <dsp:nvSpPr>
        <dsp:cNvPr id="0" name=""/>
        <dsp:cNvSpPr/>
      </dsp:nvSpPr>
      <dsp:spPr>
        <a:xfrm>
          <a:off x="2356242" y="395013"/>
          <a:ext cx="1612369" cy="89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r" defTabSz="889000">
            <a:lnSpc>
              <a:spcPct val="90000"/>
            </a:lnSpc>
            <a:spcBef>
              <a:spcPct val="0"/>
            </a:spcBef>
            <a:spcAft>
              <a:spcPct val="35000"/>
            </a:spcAft>
            <a:buNone/>
          </a:pPr>
          <a:r>
            <a:rPr lang="en-GB" sz="2000" b="1" kern="1200" dirty="0">
              <a:solidFill>
                <a:srgbClr val="002060"/>
              </a:solidFill>
            </a:rPr>
            <a:t>Timely</a:t>
          </a:r>
        </a:p>
      </dsp:txBody>
      <dsp:txXfrm>
        <a:off x="2356242" y="395013"/>
        <a:ext cx="1612369" cy="895760"/>
      </dsp:txXfrm>
    </dsp:sp>
    <dsp:sp modelId="{0C9E18E4-641C-4219-899F-401FBC73276D}">
      <dsp:nvSpPr>
        <dsp:cNvPr id="0" name=""/>
        <dsp:cNvSpPr/>
      </dsp:nvSpPr>
      <dsp:spPr>
        <a:xfrm rot="5400000">
          <a:off x="5409613" y="1369057"/>
          <a:ext cx="1352195" cy="1674858"/>
        </a:xfrm>
        <a:prstGeom prst="hexagon">
          <a:avLst>
            <a:gd name="adj" fmla="val 25000"/>
            <a:gd name="vf" fmla="val 115470"/>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5527425" y="1755754"/>
        <a:ext cx="1116572" cy="901463"/>
      </dsp:txXfrm>
    </dsp:sp>
    <dsp:sp modelId="{C9196757-A9D4-4598-8F88-D1955B4DFA6E}">
      <dsp:nvSpPr>
        <dsp:cNvPr id="0" name=""/>
        <dsp:cNvSpPr/>
      </dsp:nvSpPr>
      <dsp:spPr>
        <a:xfrm rot="5400000">
          <a:off x="4238645" y="2580223"/>
          <a:ext cx="1537901" cy="1630606"/>
        </a:xfrm>
        <a:prstGeom prst="hexagon">
          <a:avLst>
            <a:gd name="adj" fmla="val 25000"/>
            <a:gd name="vf" fmla="val 11547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Complete</a:t>
          </a:r>
        </a:p>
      </dsp:txBody>
      <dsp:txXfrm rot="-5400000">
        <a:off x="4464061" y="2882892"/>
        <a:ext cx="1087070" cy="1025267"/>
      </dsp:txXfrm>
    </dsp:sp>
    <dsp:sp modelId="{DB8580FD-404E-4042-97C4-400BB1BA84C8}">
      <dsp:nvSpPr>
        <dsp:cNvPr id="0" name=""/>
        <dsp:cNvSpPr/>
      </dsp:nvSpPr>
      <dsp:spPr>
        <a:xfrm>
          <a:off x="5158110" y="1716900"/>
          <a:ext cx="1666115" cy="89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Clear/ Concise</a:t>
          </a:r>
        </a:p>
      </dsp:txBody>
      <dsp:txXfrm>
        <a:off x="5158110" y="1716900"/>
        <a:ext cx="1666115" cy="895760"/>
      </dsp:txXfrm>
    </dsp:sp>
    <dsp:sp modelId="{7B3D2F94-CEFA-4C51-A051-4405C3B4FB28}">
      <dsp:nvSpPr>
        <dsp:cNvPr id="0" name=""/>
        <dsp:cNvSpPr/>
      </dsp:nvSpPr>
      <dsp:spPr>
        <a:xfrm rot="5400000">
          <a:off x="2825078" y="2773838"/>
          <a:ext cx="1492934" cy="1298853"/>
        </a:xfrm>
        <a:prstGeom prst="hexagon">
          <a:avLst>
            <a:gd name="adj" fmla="val 25000"/>
            <a:gd name="vf" fmla="val 115470"/>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3124523" y="2909447"/>
        <a:ext cx="894043" cy="1027636"/>
      </dsp:txXfrm>
    </dsp:sp>
    <dsp:sp modelId="{402F68DD-AA98-4086-8AC2-2B04659B4C8B}">
      <dsp:nvSpPr>
        <dsp:cNvPr id="0" name=""/>
        <dsp:cNvSpPr/>
      </dsp:nvSpPr>
      <dsp:spPr>
        <a:xfrm rot="5400000">
          <a:off x="2668321" y="2649694"/>
          <a:ext cx="1492934" cy="144472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2060"/>
              </a:solidFill>
            </a:rPr>
            <a:t>Reliable</a:t>
          </a:r>
        </a:p>
      </dsp:txBody>
      <dsp:txXfrm rot="-5400000">
        <a:off x="2929324" y="2870396"/>
        <a:ext cx="970927" cy="1003324"/>
      </dsp:txXfrm>
    </dsp:sp>
    <dsp:sp modelId="{0015CEAE-B6F1-45DB-8031-20966DC6B74F}">
      <dsp:nvSpPr>
        <dsp:cNvPr id="0" name=""/>
        <dsp:cNvSpPr/>
      </dsp:nvSpPr>
      <dsp:spPr>
        <a:xfrm>
          <a:off x="1968855" y="4246902"/>
          <a:ext cx="1612369" cy="895760"/>
        </a:xfrm>
        <a:prstGeom prst="rect">
          <a:avLst/>
        </a:prstGeom>
        <a:noFill/>
        <a:ln>
          <a:noFill/>
        </a:ln>
        <a:effectLst/>
      </dsp:spPr>
      <dsp:style>
        <a:lnRef idx="0">
          <a:scrgbClr r="0" g="0" b="0"/>
        </a:lnRef>
        <a:fillRef idx="0">
          <a:scrgbClr r="0" g="0" b="0"/>
        </a:fillRef>
        <a:effectRef idx="0">
          <a:scrgbClr r="0" g="0" b="0"/>
        </a:effectRef>
        <a:fontRef idx="minor"/>
      </dsp:style>
    </dsp:sp>
    <dsp:sp modelId="{9E2E20CB-CB52-4DAA-A83B-42A355A49B13}">
      <dsp:nvSpPr>
        <dsp:cNvPr id="0" name=""/>
        <dsp:cNvSpPr/>
      </dsp:nvSpPr>
      <dsp:spPr>
        <a:xfrm rot="5400000">
          <a:off x="4940690" y="4047114"/>
          <a:ext cx="1492934" cy="1298853"/>
        </a:xfrm>
        <a:prstGeom prst="hexagon">
          <a:avLst>
            <a:gd name="adj" fmla="val 25000"/>
            <a:gd name="vf" fmla="val 115470"/>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5240135" y="4182723"/>
        <a:ext cx="894043" cy="102763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13/05/2024</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65855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13/05/2024</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069732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13/05/2024</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83963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13/05/2024</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56871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13/05/2024</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28435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13/05/2024</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477215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13/05/2024</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4218863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13/05/2024</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17350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13/05/2024</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506728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13/05/2024</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547919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13/05/2024</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971688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a:prstGeom prst="rect">
            <a:avLst/>
          </a:prstGeom>
        </p:spPr>
        <p:txBody>
          <a:bodyPr/>
          <a:lstStyle>
            <a:lvl1pPr>
              <a:defRPr/>
            </a:lvl1pPr>
          </a:lstStyle>
          <a:p>
            <a:pPr>
              <a:defRPr/>
            </a:pPr>
            <a:fld id="{8EFCBBD8-CF39-48F7-8656-50407EDD0B37}" type="datetime1">
              <a:rPr lang="en-GB" altLang="en-US"/>
              <a:pPr>
                <a:defRPr/>
              </a:pPr>
              <a:t>13/05/2024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867790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2303D31F-598B-47EE-BA37-93F097A3D676}" type="datetime1">
              <a:rPr lang="en-GB" altLang="en-US"/>
              <a:pPr>
                <a:defRPr/>
              </a:pPr>
              <a:t>13/05/2024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6550E941-99E4-4403-A917-B30FF69A96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686752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07525B8-0A1E-48CE-AA7A-94CA5D59C5A5}" type="datetime1">
              <a:rPr lang="en-GB" altLang="en-US"/>
              <a:pPr>
                <a:defRPr/>
              </a:pPr>
              <a:t>13/05/2024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9F0CEAE2-E49E-4389-B4D7-B5A65611D1B7}"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927664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F7614AD2-EBEE-4B9C-B8EB-7B45076136C4}" type="datetime1">
              <a:rPr lang="en-GB" altLang="en-US"/>
              <a:pPr>
                <a:defRPr/>
              </a:pPr>
              <a:t>13/05/2024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86495F9-B3F5-4DDF-9323-6CEC80C52C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378352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9453B735-BACA-4CF9-84E6-D7AD67CD6A41}" type="datetime1">
              <a:rPr lang="en-GB" altLang="en-US"/>
              <a:pPr>
                <a:defRPr/>
              </a:pPr>
              <a:t>13/05/2024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0669F83E-C611-4B90-8FAE-1379528B23C3}" type="slidenum">
              <a:rPr lang="en-GB" altLang="en-US"/>
              <a:pPr>
                <a:defRPr/>
              </a:pPr>
              <a:t>‹#›</a:t>
            </a:fld>
            <a:endParaRPr lang="en-GB" altLang="en-US"/>
          </a:p>
        </p:txBody>
      </p:sp>
      <p:sp>
        <p:nvSpPr>
          <p:cNvPr id="9"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10"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420455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58B45E6-64D3-4C5F-BDB6-A1B894EEEA29}" type="datetime1">
              <a:rPr lang="en-GB" altLang="en-US"/>
              <a:pPr>
                <a:defRPr/>
              </a:pPr>
              <a:t>13/05/2024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FAF5663D-1B9D-48C8-BD8E-835F92F174D7}" type="slidenum">
              <a:rPr lang="en-GB" altLang="en-US"/>
              <a:pPr>
                <a:defRPr/>
              </a:pPr>
              <a:t>‹#›</a:t>
            </a:fld>
            <a:endParaRPr lang="en-GB" altLang="en-US"/>
          </a:p>
        </p:txBody>
      </p:sp>
      <p:sp>
        <p:nvSpPr>
          <p:cNvPr id="5"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6"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8156841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30023C4-5528-489E-A726-D14A340FF59E}" type="datetime1">
              <a:rPr lang="en-GB" altLang="en-US"/>
              <a:pPr>
                <a:defRPr/>
              </a:pPr>
              <a:t>13/05/2024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AA1819AB-B9DA-41D7-8C91-5DE9528F5AA4}" type="slidenum">
              <a:rPr lang="en-GB" altLang="en-US"/>
              <a:pPr>
                <a:defRPr/>
              </a:pPr>
              <a:t>‹#›</a:t>
            </a:fld>
            <a:endParaRPr lang="en-GB" altLang="en-US"/>
          </a:p>
        </p:txBody>
      </p:sp>
      <p:sp>
        <p:nvSpPr>
          <p:cNvPr id="4"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5"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41172942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0AF297A0-C124-4ADC-9EF2-B843F7980417}" type="datetime1">
              <a:rPr lang="en-GB" altLang="en-US"/>
              <a:pPr>
                <a:defRPr/>
              </a:pPr>
              <a:t>13/05/2024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EF707D33-CDDE-408A-A9D9-8533BBB6956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6464479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a:prstGeom prst="rect">
            <a:avLst/>
          </a:prstGeo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BFE7C81-BC59-49C4-B970-6020E639505B}" type="datetime1">
              <a:rPr lang="en-GB" altLang="en-US"/>
              <a:pPr>
                <a:defRPr/>
              </a:pPr>
              <a:t>13/05/2024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1C564236-0921-40F4-A526-D08299A9CEDF}"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255844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312EEDF0-64B3-49F7-80EF-7E736BE598CD}" type="datetime1">
              <a:rPr lang="en-GB" altLang="en-US"/>
              <a:pPr>
                <a:defRPr/>
              </a:pPr>
              <a:t>13/05/2024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C05FFBAA-7097-4EBF-8EC8-BA13F122F32E}"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149749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AF471B8D-6ACC-4BC6-87AC-49C3135EE585}" type="datetime1">
              <a:rPr lang="en-GB" altLang="en-US"/>
              <a:pPr>
                <a:defRPr/>
              </a:pPr>
              <a:t>13/05/2024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F27268F-FCE8-404C-B794-14F77261286D}"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9899935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C107EFD-A413-40D9-8B6D-6CF5024404BB}" type="slidenum">
              <a:rPr lang="en-GB" altLang="en-US"/>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7432980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98AF844A-97AA-4F97-815A-EBFC2DB0CED3}" type="slidenum">
              <a:rPr lang="en-GB" altLang="en-US"/>
              <a:pPr/>
              <a:t>‹#›</a:t>
            </a:fld>
            <a:endParaRPr lang="en-GB" altLang="en-US"/>
          </a:p>
        </p:txBody>
      </p:sp>
      <p:sp>
        <p:nvSpPr>
          <p:cNvPr id="8"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9"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171758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1EB576-7AA4-47EC-AF8B-4F62EF473663}" type="datetimeFigureOut">
              <a:rPr lang="en-GB" smtClean="0"/>
              <a:t>13/05/2024</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3611339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22389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mailto:m.zuwirai@uwtsd.ac.uk"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course/view.php?id=11790"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HAL0sBd9oyg"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3032966" y="290517"/>
            <a:ext cx="7772400" cy="1235066"/>
          </a:xfrm>
        </p:spPr>
        <p:txBody>
          <a:bodyPr/>
          <a:lstStyle/>
          <a:p>
            <a:pPr eaLnBrk="1" hangingPunct="1"/>
            <a:r>
              <a:rPr lang="en-GB" altLang="en-US" b="1" dirty="0">
                <a:solidFill>
                  <a:schemeClr val="accent2"/>
                </a:solidFill>
              </a:rPr>
              <a:t>BA Business Management</a:t>
            </a:r>
          </a:p>
        </p:txBody>
      </p:sp>
      <p:sp>
        <p:nvSpPr>
          <p:cNvPr id="6147" name="Subtitle 4"/>
          <p:cNvSpPr>
            <a:spLocks noGrp="1"/>
          </p:cNvSpPr>
          <p:nvPr>
            <p:ph type="subTitle" idx="1"/>
          </p:nvPr>
        </p:nvSpPr>
        <p:spPr>
          <a:xfrm>
            <a:off x="2588838" y="1633160"/>
            <a:ext cx="7786742" cy="3357586"/>
          </a:xfrm>
        </p:spPr>
        <p:txBody>
          <a:bodyPr/>
          <a:lstStyle/>
          <a:p>
            <a:pPr eaLnBrk="1" hangingPunct="1"/>
            <a:r>
              <a:rPr lang="en-GB" altLang="en-US" sz="3600" b="1" dirty="0">
                <a:solidFill>
                  <a:schemeClr val="accent2"/>
                </a:solidFill>
              </a:rPr>
              <a:t>Management Accounting LCBB5009</a:t>
            </a:r>
          </a:p>
          <a:p>
            <a:pPr eaLnBrk="1" hangingPunct="1"/>
            <a:endParaRPr lang="en-GB" altLang="en-US" dirty="0">
              <a:solidFill>
                <a:schemeClr val="accent2"/>
              </a:solidFill>
            </a:endParaRPr>
          </a:p>
          <a:p>
            <a:pPr eaLnBrk="1" hangingPunct="1"/>
            <a:r>
              <a:rPr lang="en-GB" altLang="en-US" b="1" dirty="0">
                <a:solidFill>
                  <a:schemeClr val="accent2"/>
                </a:solidFill>
              </a:rPr>
              <a:t>Week 1 Lesson 1</a:t>
            </a:r>
          </a:p>
          <a:p>
            <a:pPr eaLnBrk="1" hangingPunct="1"/>
            <a:endParaRPr lang="en-GB" altLang="en-US" dirty="0">
              <a:solidFill>
                <a:schemeClr val="accent2"/>
              </a:solidFill>
            </a:endParaRPr>
          </a:p>
          <a:p>
            <a:pPr eaLnBrk="1" hangingPunct="1"/>
            <a:r>
              <a:rPr lang="en-GB" altLang="en-US" sz="3600" b="1" dirty="0">
                <a:solidFill>
                  <a:schemeClr val="accent2"/>
                </a:solidFill>
              </a:rPr>
              <a:t>Introduction to Management Accounting</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fld id="{B6282CF4-F11D-4118-ADBB-5F84001E3BD5}" type="slidenum">
              <a:rPr lang="en-GB" altLang="en-US" sz="1200">
                <a:solidFill>
                  <a:srgbClr val="898989"/>
                </a:solidFill>
                <a:cs typeface="Arial" panose="020B0604020202020204" pitchFamily="34" charset="0"/>
              </a:rPr>
              <a:pPr eaLnBrk="0" fontAlgn="base" hangingPunct="0">
                <a:spcBef>
                  <a:spcPct val="0"/>
                </a:spcBef>
                <a:spcAft>
                  <a:spcPct val="0"/>
                </a:spcAft>
                <a:buNone/>
              </a:pPr>
              <a:t>1</a:t>
            </a:fld>
            <a:endParaRPr lang="en-GB" altLang="en-US" sz="1200" dirty="0">
              <a:solidFill>
                <a:srgbClr val="898989"/>
              </a:solidFill>
              <a:cs typeface="Arial" panose="020B0604020202020204" pitchFamily="34" charset="0"/>
            </a:endParaRPr>
          </a:p>
        </p:txBody>
      </p:sp>
    </p:spTree>
    <p:extLst>
      <p:ext uri="{BB962C8B-B14F-4D97-AF65-F5344CB8AC3E}">
        <p14:creationId xmlns:p14="http://schemas.microsoft.com/office/powerpoint/2010/main" val="11104677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662361" y="2857500"/>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br>
              <a:rPr lang="en-GB" sz="3600" b="1" dirty="0"/>
            </a:br>
            <a:br>
              <a:rPr lang="en-GB" sz="12800" b="1" dirty="0"/>
            </a:br>
            <a:r>
              <a:rPr lang="en-US" sz="19200" b="1" dirty="0">
                <a:solidFill>
                  <a:srgbClr val="002060"/>
                </a:solidFill>
                <a:latin typeface="Arial" panose="020B0604020202020204" pitchFamily="34" charset="0"/>
                <a:cs typeface="Arial" panose="020B0604020202020204" pitchFamily="34" charset="0"/>
              </a:rPr>
              <a:t>Dr Ejike Robert Udeogu</a:t>
            </a:r>
            <a:endParaRPr lang="en-US" sz="21600" b="1" dirty="0">
              <a:solidFill>
                <a:srgbClr val="002060"/>
              </a:solidFill>
              <a:latin typeface="Arial" panose="020B0604020202020204" pitchFamily="34" charset="0"/>
              <a:cs typeface="Arial" panose="020B0604020202020204" pitchFamily="34" charset="0"/>
            </a:endParaRPr>
          </a:p>
          <a:p>
            <a:endParaRPr lang="en-US" sz="21600" b="1" dirty="0">
              <a:latin typeface="Arial" panose="020B0604020202020204" pitchFamily="34" charset="0"/>
              <a:cs typeface="Arial" panose="020B0604020202020204" pitchFamily="34" charset="0"/>
            </a:endParaRPr>
          </a:p>
          <a:p>
            <a:endParaRPr lang="en-US" sz="21600" b="1" dirty="0">
              <a:latin typeface="Arial" panose="020B0604020202020204" pitchFamily="34" charset="0"/>
              <a:cs typeface="Arial" panose="020B0604020202020204" pitchFamily="34" charset="0"/>
            </a:endParaRPr>
          </a:p>
          <a:p>
            <a:r>
              <a:rPr lang="en-US" sz="21600" b="1" dirty="0">
                <a:latin typeface="Arial" panose="020B0604020202020204" pitchFamily="34" charset="0"/>
                <a:cs typeface="Arial" panose="020B0604020202020204" pitchFamily="34" charset="0"/>
                <a:hlinkClick r:id="rId3"/>
              </a:rPr>
              <a:t>e.udeogu@uwtsd.ac.uk</a:t>
            </a:r>
            <a:endParaRPr lang="en-US" sz="21600" b="1" dirty="0">
              <a:latin typeface="Arial" panose="020B0604020202020204" pitchFamily="34" charset="0"/>
              <a:cs typeface="Arial" panose="020B0604020202020204" pitchFamily="34" charset="0"/>
            </a:endParaRPr>
          </a:p>
          <a:p>
            <a:br>
              <a:rPr lang="en-GB" sz="3600" dirty="0"/>
            </a:br>
            <a:br>
              <a:rPr lang="en-US" sz="3600" dirty="0"/>
            </a:br>
            <a:endParaRPr lang="en-US" sz="3300" b="1" dirty="0"/>
          </a:p>
        </p:txBody>
      </p:sp>
    </p:spTree>
    <p:extLst>
      <p:ext uri="{BB962C8B-B14F-4D97-AF65-F5344CB8AC3E}">
        <p14:creationId xmlns:p14="http://schemas.microsoft.com/office/powerpoint/2010/main" val="26761440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824286" y="4624586"/>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600" b="1" dirty="0"/>
            </a:br>
            <a:br>
              <a:rPr lang="en-GB" sz="12800" b="1" dirty="0"/>
            </a:br>
            <a:r>
              <a:rPr lang="en-GB" sz="12800" b="1" dirty="0"/>
              <a:t>…</a:t>
            </a:r>
            <a:r>
              <a:rPr lang="en-GB" sz="16000" b="1" dirty="0"/>
              <a:t>Lecturer or Facilitator… </a:t>
            </a:r>
            <a:br>
              <a:rPr lang="en-GB" sz="16000" b="1" dirty="0"/>
            </a:br>
            <a:br>
              <a:rPr lang="en-GB" sz="16000" b="1" dirty="0"/>
            </a:br>
            <a:r>
              <a:rPr lang="en-US" sz="16000" b="1" dirty="0"/>
              <a:t>Knowledge impartation </a:t>
            </a:r>
            <a:r>
              <a:rPr lang="en-US" sz="16000" b="1" dirty="0">
                <a:solidFill>
                  <a:srgbClr val="FF0000"/>
                </a:solidFill>
                <a:latin typeface="Webdings" pitchFamily="18" charset="2"/>
              </a:rPr>
              <a:t>r</a:t>
            </a:r>
            <a:r>
              <a:rPr lang="en-US" sz="16000" b="1" dirty="0"/>
              <a:t> </a:t>
            </a:r>
            <a:br>
              <a:rPr lang="en-US" sz="16000" b="1" dirty="0"/>
            </a:br>
            <a:br>
              <a:rPr lang="en-US" sz="16000" b="1" dirty="0"/>
            </a:br>
            <a:r>
              <a:rPr lang="en-US" sz="16000" b="1" dirty="0"/>
              <a:t>Participatory </a:t>
            </a:r>
            <a:r>
              <a:rPr lang="en-US" sz="16000" b="1" dirty="0">
                <a:solidFill>
                  <a:srgbClr val="00B050"/>
                </a:solidFill>
                <a:latin typeface="Webdings" pitchFamily="18" charset="2"/>
              </a:rPr>
              <a:t>a</a:t>
            </a:r>
            <a:br>
              <a:rPr lang="en-US" sz="16000" b="1" dirty="0"/>
            </a:br>
            <a:br>
              <a:rPr lang="en-US" sz="16000" b="1" dirty="0"/>
            </a:br>
            <a:r>
              <a:rPr lang="en-US" sz="16000" b="1" dirty="0"/>
              <a:t>Discursive </a:t>
            </a:r>
            <a:r>
              <a:rPr lang="en-US" sz="16000" b="1" dirty="0">
                <a:solidFill>
                  <a:srgbClr val="00B050"/>
                </a:solidFill>
                <a:latin typeface="Webdings" pitchFamily="18" charset="2"/>
              </a:rPr>
              <a:t>a</a:t>
            </a:r>
            <a:br>
              <a:rPr lang="en-US" sz="16000" b="1" dirty="0">
                <a:solidFill>
                  <a:srgbClr val="00B050"/>
                </a:solidFill>
                <a:latin typeface="Webdings" pitchFamily="18" charset="2"/>
              </a:rPr>
            </a:br>
            <a:br>
              <a:rPr lang="en-US" sz="16000" b="1" dirty="0">
                <a:solidFill>
                  <a:srgbClr val="00B050"/>
                </a:solidFill>
                <a:latin typeface="Webdings" pitchFamily="18" charset="2"/>
              </a:rPr>
            </a:br>
            <a:r>
              <a:rPr lang="en-US" sz="16000" b="1" dirty="0"/>
              <a:t>Ask questions – What, How, Why </a:t>
            </a:r>
            <a:r>
              <a:rPr lang="en-US" sz="16000" b="1" dirty="0">
                <a:solidFill>
                  <a:srgbClr val="00B050"/>
                </a:solidFill>
                <a:latin typeface="Webdings" pitchFamily="18" charset="2"/>
              </a:rPr>
              <a:t>a</a:t>
            </a:r>
            <a:br>
              <a:rPr lang="en-US" sz="16000" b="1" dirty="0"/>
            </a:br>
            <a:br>
              <a:rPr lang="en-US" sz="16000" b="1" dirty="0"/>
            </a:br>
            <a:r>
              <a:rPr lang="en-US" sz="16000" b="1" dirty="0"/>
              <a:t>Laugh at/ mock others </a:t>
            </a:r>
            <a:r>
              <a:rPr lang="en-US" sz="16000" b="1" dirty="0">
                <a:solidFill>
                  <a:srgbClr val="FF0000"/>
                </a:solidFill>
                <a:latin typeface="Webdings" pitchFamily="18" charset="2"/>
              </a:rPr>
              <a:t>r</a:t>
            </a:r>
            <a:br>
              <a:rPr lang="en-GB" sz="3600" dirty="0"/>
            </a:br>
            <a:br>
              <a:rPr lang="en-GB" sz="3600" dirty="0"/>
            </a:br>
            <a:br>
              <a:rPr lang="en-US" sz="3600" dirty="0"/>
            </a:br>
            <a:endParaRPr lang="en-US" sz="3300" b="1" dirty="0"/>
          </a:p>
        </p:txBody>
      </p:sp>
    </p:spTree>
    <p:extLst>
      <p:ext uri="{BB962C8B-B14F-4D97-AF65-F5344CB8AC3E}">
        <p14:creationId xmlns:p14="http://schemas.microsoft.com/office/powerpoint/2010/main" val="17606167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304800" y="4644839"/>
            <a:ext cx="11887200" cy="1481336"/>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br>
              <a:rPr lang="en-GB" sz="3600" b="1" dirty="0"/>
            </a:br>
            <a:br>
              <a:rPr lang="en-GB" sz="12800" b="1" dirty="0"/>
            </a:br>
            <a:r>
              <a:rPr lang="en-US" sz="24000" b="1" dirty="0">
                <a:solidFill>
                  <a:srgbClr val="002060"/>
                </a:solidFill>
              </a:rPr>
              <a:t>Module information</a:t>
            </a:r>
          </a:p>
          <a:p>
            <a:pPr algn="l"/>
            <a:endParaRPr lang="en-US" sz="9600" b="1" dirty="0">
              <a:solidFill>
                <a:srgbClr val="002060"/>
              </a:solidFill>
            </a:endParaRPr>
          </a:p>
          <a:p>
            <a:pPr algn="l"/>
            <a:r>
              <a:rPr lang="en-US" sz="16000" b="1" dirty="0">
                <a:solidFill>
                  <a:srgbClr val="002060"/>
                </a:solidFill>
              </a:rPr>
              <a:t>Aim(s): </a:t>
            </a:r>
          </a:p>
          <a:p>
            <a:pPr algn="l"/>
            <a:r>
              <a:rPr lang="en-US" sz="9600" dirty="0">
                <a:solidFill>
                  <a:srgbClr val="002060"/>
                </a:solidFill>
              </a:rPr>
              <a:t>- To develop a critical understanding of the principles, concepts and applications of cost and management accounting</a:t>
            </a:r>
            <a:endParaRPr lang="en-GB" sz="9600" dirty="0">
              <a:solidFill>
                <a:srgbClr val="002060"/>
              </a:solidFill>
            </a:endParaRPr>
          </a:p>
          <a:p>
            <a:pPr algn="l"/>
            <a:r>
              <a:rPr lang="en-US" sz="9600" dirty="0">
                <a:solidFill>
                  <a:srgbClr val="002060"/>
                </a:solidFill>
              </a:rPr>
              <a:t>- To encourage and develop the student’s ability to generate information for product and service costing, budgeting and performance measurement and evaluation.</a:t>
            </a:r>
            <a:endParaRPr lang="en-GB" sz="9600" dirty="0">
              <a:solidFill>
                <a:srgbClr val="002060"/>
              </a:solidFill>
            </a:endParaRPr>
          </a:p>
          <a:p>
            <a:pPr algn="l"/>
            <a:endParaRPr lang="en-GB" sz="16000" b="1" dirty="0">
              <a:solidFill>
                <a:srgbClr val="002060"/>
              </a:solidFill>
            </a:endParaRPr>
          </a:p>
          <a:p>
            <a:pPr algn="l"/>
            <a:endParaRPr lang="en-GB" sz="16000" b="1" dirty="0">
              <a:solidFill>
                <a:srgbClr val="002060"/>
              </a:solidFill>
            </a:endParaRPr>
          </a:p>
          <a:p>
            <a:pPr marL="69850" algn="l">
              <a:lnSpc>
                <a:spcPts val="1240"/>
              </a:lnSpc>
            </a:pPr>
            <a:r>
              <a:rPr lang="en-US" sz="16000" b="1" dirty="0">
                <a:solidFill>
                  <a:srgbClr val="002060"/>
                </a:solidFill>
              </a:rPr>
              <a:t>Learning outcomes:</a:t>
            </a:r>
            <a:endParaRPr lang="en-GB" sz="9600" b="1" dirty="0">
              <a:solidFill>
                <a:srgbClr val="002060"/>
              </a:solidFill>
            </a:endParaRPr>
          </a:p>
          <a:p>
            <a:pPr marL="69850" algn="l">
              <a:spcBef>
                <a:spcPts val="25"/>
              </a:spcBef>
              <a:spcAft>
                <a:spcPts val="0"/>
              </a:spcAft>
            </a:pPr>
            <a:r>
              <a:rPr lang="en-US" sz="9600" b="1" dirty="0">
                <a:solidFill>
                  <a:srgbClr val="002060"/>
                </a:solidFill>
              </a:rPr>
              <a:t>Upon the successful completion of this module, the student should be able to demonstrate the ability to:</a:t>
            </a:r>
            <a:endParaRPr lang="en-GB" sz="9600" b="1" dirty="0">
              <a:solidFill>
                <a:srgbClr val="002060"/>
              </a:solidFill>
            </a:endParaRPr>
          </a:p>
          <a:p>
            <a:pPr lvl="0" algn="l"/>
            <a:r>
              <a:rPr lang="en-US" sz="9600" dirty="0">
                <a:solidFill>
                  <a:srgbClr val="002060"/>
                </a:solidFill>
              </a:rPr>
              <a:t>- </a:t>
            </a:r>
            <a:r>
              <a:rPr lang="en-US" sz="9600" dirty="0" err="1">
                <a:solidFill>
                  <a:srgbClr val="002060"/>
                </a:solidFill>
              </a:rPr>
              <a:t>Analyse</a:t>
            </a:r>
            <a:r>
              <a:rPr lang="en-US" sz="9600" dirty="0">
                <a:solidFill>
                  <a:srgbClr val="002060"/>
                </a:solidFill>
              </a:rPr>
              <a:t> and evaluate the informational requirements of management particularly in relation to decisions involving revenues and costs and other financial criteria</a:t>
            </a:r>
            <a:endParaRPr lang="en-GB" sz="9600" dirty="0">
              <a:solidFill>
                <a:srgbClr val="002060"/>
              </a:solidFill>
            </a:endParaRPr>
          </a:p>
          <a:p>
            <a:pPr lvl="0" algn="l"/>
            <a:r>
              <a:rPr lang="en-US" sz="9600" dirty="0">
                <a:solidFill>
                  <a:srgbClr val="002060"/>
                </a:solidFill>
              </a:rPr>
              <a:t>- Select and apply appropriate cost and management accounting methods and techniques</a:t>
            </a:r>
            <a:endParaRPr lang="en-GB" sz="9600" dirty="0">
              <a:solidFill>
                <a:srgbClr val="002060"/>
              </a:solidFill>
            </a:endParaRPr>
          </a:p>
          <a:p>
            <a:pPr algn="l"/>
            <a:r>
              <a:rPr lang="en-US" sz="9600" dirty="0">
                <a:solidFill>
                  <a:srgbClr val="002060"/>
                </a:solidFill>
              </a:rPr>
              <a:t>- Demonstrate an ability to produce functional and master budgets for a variety of business scenarios, and be able to monitor and evaluate performance based on the targets and standards therein.</a:t>
            </a:r>
            <a:endParaRPr lang="en-GB" sz="9600" dirty="0">
              <a:solidFill>
                <a:srgbClr val="002060"/>
              </a:solidFill>
            </a:endParaRPr>
          </a:p>
          <a:p>
            <a:br>
              <a:rPr lang="en-US" sz="3600" dirty="0"/>
            </a:br>
            <a:endParaRPr lang="en-US" sz="3300" b="1" dirty="0"/>
          </a:p>
        </p:txBody>
      </p:sp>
    </p:spTree>
    <p:extLst>
      <p:ext uri="{BB962C8B-B14F-4D97-AF65-F5344CB8AC3E}">
        <p14:creationId xmlns:p14="http://schemas.microsoft.com/office/powerpoint/2010/main" val="21833419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
                                            <p:txEl>
                                              <p:pRg st="7" end="7"/>
                                            </p:txEl>
                                          </p:spTgt>
                                        </p:tgtEl>
                                        <p:attrNameLst>
                                          <p:attrName>style.visibility</p:attrName>
                                        </p:attrNameLst>
                                      </p:cBhvr>
                                      <p:to>
                                        <p:strVal val="visible"/>
                                      </p:to>
                                    </p:set>
                                    <p:animEffect transition="in" filter="fade">
                                      <p:cBhvr>
                                        <p:cTn id="7" dur="1000"/>
                                        <p:tgtEl>
                                          <p:spTgt spid="20">
                                            <p:txEl>
                                              <p:pRg st="7" end="7"/>
                                            </p:txEl>
                                          </p:spTgt>
                                        </p:tgtEl>
                                      </p:cBhvr>
                                    </p:animEffect>
                                    <p:anim calcmode="lin" valueType="num">
                                      <p:cBhvr>
                                        <p:cTn id="8" dur="1000" fill="hold"/>
                                        <p:tgtEl>
                                          <p:spTgt spid="20">
                                            <p:txEl>
                                              <p:pRg st="7" end="7"/>
                                            </p:txEl>
                                          </p:spTgt>
                                        </p:tgtEl>
                                        <p:attrNameLst>
                                          <p:attrName>ppt_x</p:attrName>
                                        </p:attrNameLst>
                                      </p:cBhvr>
                                      <p:tavLst>
                                        <p:tav tm="0">
                                          <p:val>
                                            <p:strVal val="#ppt_x"/>
                                          </p:val>
                                        </p:tav>
                                        <p:tav tm="100000">
                                          <p:val>
                                            <p:strVal val="#ppt_x"/>
                                          </p:val>
                                        </p:tav>
                                      </p:tavLst>
                                    </p:anim>
                                    <p:anim calcmode="lin" valueType="num">
                                      <p:cBhvr>
                                        <p:cTn id="9" dur="1000" fill="hold"/>
                                        <p:tgtEl>
                                          <p:spTgt spid="20">
                                            <p:txEl>
                                              <p:pRg st="7" end="7"/>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0">
                                            <p:txEl>
                                              <p:pRg st="8" end="8"/>
                                            </p:txEl>
                                          </p:spTgt>
                                        </p:tgtEl>
                                        <p:attrNameLst>
                                          <p:attrName>style.visibility</p:attrName>
                                        </p:attrNameLst>
                                      </p:cBhvr>
                                      <p:to>
                                        <p:strVal val="visible"/>
                                      </p:to>
                                    </p:set>
                                    <p:animEffect transition="in" filter="fade">
                                      <p:cBhvr>
                                        <p:cTn id="12" dur="1000"/>
                                        <p:tgtEl>
                                          <p:spTgt spid="20">
                                            <p:txEl>
                                              <p:pRg st="8" end="8"/>
                                            </p:txEl>
                                          </p:spTgt>
                                        </p:tgtEl>
                                      </p:cBhvr>
                                    </p:animEffect>
                                    <p:anim calcmode="lin" valueType="num">
                                      <p:cBhvr>
                                        <p:cTn id="13" dur="1000" fill="hold"/>
                                        <p:tgtEl>
                                          <p:spTgt spid="20">
                                            <p:txEl>
                                              <p:pRg st="8" end="8"/>
                                            </p:txEl>
                                          </p:spTgt>
                                        </p:tgtEl>
                                        <p:attrNameLst>
                                          <p:attrName>ppt_x</p:attrName>
                                        </p:attrNameLst>
                                      </p:cBhvr>
                                      <p:tavLst>
                                        <p:tav tm="0">
                                          <p:val>
                                            <p:strVal val="#ppt_x"/>
                                          </p:val>
                                        </p:tav>
                                        <p:tav tm="100000">
                                          <p:val>
                                            <p:strVal val="#ppt_x"/>
                                          </p:val>
                                        </p:tav>
                                      </p:tavLst>
                                    </p:anim>
                                    <p:anim calcmode="lin" valueType="num">
                                      <p:cBhvr>
                                        <p:cTn id="14" dur="1000" fill="hold"/>
                                        <p:tgtEl>
                                          <p:spTgt spid="20">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981200" y="3757811"/>
            <a:ext cx="8229600" cy="1143000"/>
          </a:xfrm>
          <a:prstGeom prst="rect">
            <a:avLst/>
          </a:prstGeom>
        </p:spPr>
        <p:txBody>
          <a:bodyPr vert="horz" lIns="91440" tIns="45720" rIns="91440" bIns="45720" rtlCol="0" anchor="b">
            <a:normAutofit fontScale="4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600" b="1" dirty="0"/>
            </a:br>
            <a:br>
              <a:rPr lang="en-GB" sz="12800" b="1" dirty="0"/>
            </a:br>
            <a:endParaRPr lang="en-US" sz="3300" b="1" dirty="0"/>
          </a:p>
        </p:txBody>
      </p:sp>
      <p:pic>
        <p:nvPicPr>
          <p:cNvPr id="3" name="Picture 2">
            <a:extLst>
              <a:ext uri="{FF2B5EF4-FFF2-40B4-BE49-F238E27FC236}">
                <a16:creationId xmlns:a16="http://schemas.microsoft.com/office/drawing/2014/main" id="{AC69636A-21A9-F05A-178A-B8FB9CB0DF70}"/>
              </a:ext>
            </a:extLst>
          </p:cNvPr>
          <p:cNvPicPr>
            <a:picLocks noChangeAspect="1"/>
          </p:cNvPicPr>
          <p:nvPr/>
        </p:nvPicPr>
        <p:blipFill>
          <a:blip r:embed="rId3"/>
          <a:stretch>
            <a:fillRect/>
          </a:stretch>
        </p:blipFill>
        <p:spPr>
          <a:xfrm>
            <a:off x="1981200" y="344075"/>
            <a:ext cx="7955280" cy="5489764"/>
          </a:xfrm>
          <a:prstGeom prst="rect">
            <a:avLst/>
          </a:prstGeom>
        </p:spPr>
      </p:pic>
    </p:spTree>
    <p:extLst>
      <p:ext uri="{BB962C8B-B14F-4D97-AF65-F5344CB8AC3E}">
        <p14:creationId xmlns:p14="http://schemas.microsoft.com/office/powerpoint/2010/main" val="5127723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981200" y="3272036"/>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600" b="1" dirty="0"/>
            </a:br>
            <a:br>
              <a:rPr lang="en-GB" sz="12800" b="1" dirty="0"/>
            </a:br>
            <a:r>
              <a:rPr lang="en-US" sz="21600" b="1" dirty="0">
                <a:solidFill>
                  <a:srgbClr val="002060"/>
                </a:solidFill>
              </a:rPr>
              <a:t>Module information - </a:t>
            </a:r>
            <a:r>
              <a:rPr lang="en-US" sz="21600" b="1" dirty="0" err="1">
                <a:solidFill>
                  <a:srgbClr val="002060"/>
                </a:solidFill>
              </a:rPr>
              <a:t>moodle</a:t>
            </a:r>
            <a:endParaRPr lang="en-US" sz="24000" b="1" dirty="0">
              <a:solidFill>
                <a:srgbClr val="002060"/>
              </a:solidFill>
            </a:endParaRPr>
          </a:p>
          <a:p>
            <a:endParaRPr lang="en-US" sz="24000" b="1" dirty="0">
              <a:solidFill>
                <a:srgbClr val="002060"/>
              </a:solidFill>
            </a:endParaRPr>
          </a:p>
          <a:p>
            <a:r>
              <a:rPr lang="en-GB" sz="9600" b="1" dirty="0">
                <a:solidFill>
                  <a:srgbClr val="002060"/>
                </a:solidFill>
              </a:rPr>
              <a:t>Take a quick tour of </a:t>
            </a:r>
            <a:r>
              <a:rPr lang="en-GB" sz="9600" b="1" dirty="0">
                <a:solidFill>
                  <a:srgbClr val="002060"/>
                </a:solidFill>
                <a:hlinkClick r:id="rId3"/>
              </a:rPr>
              <a:t>LCBB5009 Management Accounting </a:t>
            </a:r>
            <a:br>
              <a:rPr lang="en-GB" sz="3200" dirty="0"/>
            </a:br>
            <a:br>
              <a:rPr lang="en-US" sz="3600" dirty="0"/>
            </a:br>
            <a:endParaRPr lang="en-US" sz="3300" b="1" dirty="0"/>
          </a:p>
        </p:txBody>
      </p:sp>
    </p:spTree>
    <p:extLst>
      <p:ext uri="{BB962C8B-B14F-4D97-AF65-F5344CB8AC3E}">
        <p14:creationId xmlns:p14="http://schemas.microsoft.com/office/powerpoint/2010/main" val="16557069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605280" y="7386836"/>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indent="0"/>
            <a:br>
              <a:rPr lang="en-GB" sz="11200" b="1" dirty="0">
                <a:solidFill>
                  <a:srgbClr val="002060"/>
                </a:solidFill>
              </a:rPr>
            </a:br>
            <a:br>
              <a:rPr lang="en-GB" sz="11200" b="1" dirty="0">
                <a:solidFill>
                  <a:srgbClr val="002060"/>
                </a:solidFill>
              </a:rPr>
            </a:br>
            <a:r>
              <a:rPr lang="en-GB" sz="21600" b="1" dirty="0">
                <a:solidFill>
                  <a:srgbClr val="002060"/>
                </a:solidFill>
              </a:rPr>
              <a:t>Reading list</a:t>
            </a:r>
          </a:p>
          <a:p>
            <a:pPr indent="0"/>
            <a:endParaRPr lang="en-GB" sz="11200" b="1" dirty="0">
              <a:solidFill>
                <a:srgbClr val="002060"/>
              </a:solidFill>
            </a:endParaRPr>
          </a:p>
          <a:p>
            <a:pPr indent="0"/>
            <a:r>
              <a:rPr lang="en-GB" sz="16000" b="1" dirty="0">
                <a:solidFill>
                  <a:srgbClr val="002060"/>
                </a:solidFill>
                <a:highlight>
                  <a:srgbClr val="FFFF00"/>
                </a:highlight>
              </a:rPr>
              <a:t>Essential reading</a:t>
            </a:r>
          </a:p>
          <a:p>
            <a:r>
              <a:rPr lang="en-GB" sz="11200" b="1" dirty="0">
                <a:solidFill>
                  <a:srgbClr val="002060"/>
                </a:solidFill>
              </a:rPr>
              <a:t>Drury, C., (2012) Management and Cost Accounting (8th edition) London: Thomson Business Press</a:t>
            </a:r>
          </a:p>
          <a:p>
            <a:r>
              <a:rPr lang="en-GB" sz="11200" b="1" dirty="0" err="1">
                <a:solidFill>
                  <a:srgbClr val="002060"/>
                </a:solidFill>
              </a:rPr>
              <a:t>Atrill</a:t>
            </a:r>
            <a:r>
              <a:rPr lang="en-GB" sz="11200" b="1" dirty="0">
                <a:solidFill>
                  <a:srgbClr val="002060"/>
                </a:solidFill>
              </a:rPr>
              <a:t>, P., McLaney E., (2012) Management Accounting for Decision Makers, FT Prentice Hall</a:t>
            </a:r>
          </a:p>
          <a:p>
            <a:r>
              <a:rPr lang="en-GB" sz="11200" b="1" dirty="0">
                <a:solidFill>
                  <a:srgbClr val="002060"/>
                </a:solidFill>
              </a:rPr>
              <a:t>Seal W, Garrison R, Noreen, E., Rohde, C., (2014) Management Accounting. McGraw Hill Education </a:t>
            </a:r>
          </a:p>
          <a:p>
            <a:endParaRPr lang="en-GB" sz="11200" b="1" dirty="0">
              <a:solidFill>
                <a:srgbClr val="002060"/>
              </a:solidFill>
            </a:endParaRPr>
          </a:p>
          <a:p>
            <a:pPr indent="0"/>
            <a:r>
              <a:rPr lang="en-GB" sz="16000" b="1" dirty="0">
                <a:solidFill>
                  <a:srgbClr val="002060"/>
                </a:solidFill>
                <a:highlight>
                  <a:srgbClr val="FFFF00"/>
                </a:highlight>
              </a:rPr>
              <a:t>Further reading</a:t>
            </a:r>
          </a:p>
          <a:p>
            <a:r>
              <a:rPr lang="en-GB" sz="11200" b="1" dirty="0">
                <a:solidFill>
                  <a:srgbClr val="002060"/>
                </a:solidFill>
              </a:rPr>
              <a:t>Horngren, T., Forster, G., (2003) (11th edition) Cost Accounting, A Managerial Emphasis, London: Prentice Hall International</a:t>
            </a:r>
          </a:p>
          <a:p>
            <a:r>
              <a:rPr lang="en-GB" sz="11200" b="1" dirty="0">
                <a:solidFill>
                  <a:srgbClr val="002060"/>
                </a:solidFill>
              </a:rPr>
              <a:t>Noreen, E., (2011) Management Accounting, McGraw Hill</a:t>
            </a:r>
          </a:p>
          <a:p>
            <a:endParaRPr lang="en-GB" sz="24000" b="1" dirty="0">
              <a:solidFill>
                <a:srgbClr val="002060"/>
              </a:solidFill>
            </a:endParaRPr>
          </a:p>
          <a:p>
            <a:endParaRPr lang="en-US" sz="21600" b="1" dirty="0">
              <a:solidFill>
                <a:srgbClr val="002060"/>
              </a:solidFill>
            </a:endParaRPr>
          </a:p>
          <a:p>
            <a:br>
              <a:rPr lang="en-GB" sz="21600" b="1" dirty="0">
                <a:solidFill>
                  <a:srgbClr val="002060"/>
                </a:solidFill>
              </a:rPr>
            </a:br>
            <a:br>
              <a:rPr lang="en-US" sz="21600" b="1" dirty="0">
                <a:solidFill>
                  <a:srgbClr val="002060"/>
                </a:solidFill>
              </a:rPr>
            </a:br>
            <a:endParaRPr lang="en-US" sz="21600" b="1" dirty="0">
              <a:solidFill>
                <a:srgbClr val="002060"/>
              </a:solidFill>
            </a:endParaRPr>
          </a:p>
        </p:txBody>
      </p:sp>
    </p:spTree>
    <p:extLst>
      <p:ext uri="{BB962C8B-B14F-4D97-AF65-F5344CB8AC3E}">
        <p14:creationId xmlns:p14="http://schemas.microsoft.com/office/powerpoint/2010/main" val="3980406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704849" y="2790825"/>
            <a:ext cx="12115801" cy="503679"/>
          </a:xfrm>
        </p:spPr>
        <p:txBody>
          <a:bodyPr>
            <a:noAutofit/>
          </a:bodyPr>
          <a:lstStyle/>
          <a:p>
            <a:pPr algn="l"/>
            <a:r>
              <a:rPr lang="en-US" sz="7200" b="1" dirty="0">
                <a:solidFill>
                  <a:srgbClr val="002060"/>
                </a:solidFill>
              </a:rPr>
              <a:t>Let’s now consider real stuff</a:t>
            </a:r>
            <a:endParaRPr lang="en-GB" sz="72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16273114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645458" y="5946681"/>
            <a:ext cx="11071413" cy="503679"/>
          </a:xfrm>
        </p:spPr>
        <p:txBody>
          <a:bodyPr>
            <a:noAutofit/>
          </a:bodyPr>
          <a:lstStyle/>
          <a:p>
            <a:pPr algn="l">
              <a:spcBef>
                <a:spcPts val="0"/>
              </a:spcBef>
              <a:spcAft>
                <a:spcPts val="1200"/>
              </a:spcAft>
            </a:pPr>
            <a:r>
              <a:rPr lang="en-US" sz="4800" b="1" dirty="0">
                <a:solidFill>
                  <a:srgbClr val="002060"/>
                </a:solidFill>
              </a:rPr>
              <a:t>What is Accounting: </a:t>
            </a:r>
            <a:r>
              <a:rPr lang="en-US" sz="3200" b="1" dirty="0">
                <a:solidFill>
                  <a:srgbClr val="002060"/>
                </a:solidFill>
              </a:rPr>
              <a:t>A </a:t>
            </a:r>
            <a:r>
              <a:rPr lang="en-US" sz="3200" b="1" dirty="0">
                <a:solidFill>
                  <a:srgbClr val="00B050"/>
                </a:solidFill>
              </a:rPr>
              <a:t>systematic process </a:t>
            </a:r>
            <a:r>
              <a:rPr lang="en-US" sz="3200" b="1" dirty="0">
                <a:solidFill>
                  <a:srgbClr val="002060"/>
                </a:solidFill>
              </a:rPr>
              <a:t>of </a:t>
            </a:r>
            <a:r>
              <a:rPr lang="en-US" sz="3200" b="1" dirty="0">
                <a:solidFill>
                  <a:srgbClr val="C00000"/>
                </a:solidFill>
              </a:rPr>
              <a:t>identifying</a:t>
            </a:r>
            <a:r>
              <a:rPr lang="en-US" sz="3200" b="1" dirty="0">
                <a:solidFill>
                  <a:srgbClr val="002060"/>
                </a:solidFill>
              </a:rPr>
              <a:t>, </a:t>
            </a:r>
            <a:r>
              <a:rPr lang="en-US" sz="3200" b="1" dirty="0">
                <a:solidFill>
                  <a:srgbClr val="C00000"/>
                </a:solidFill>
              </a:rPr>
              <a:t>measuring, recording, reporting and communicating </a:t>
            </a:r>
            <a:r>
              <a:rPr lang="en-US" sz="3200" b="1" dirty="0">
                <a:solidFill>
                  <a:srgbClr val="002060"/>
                </a:solidFill>
              </a:rPr>
              <a:t>information to inform </a:t>
            </a:r>
            <a:r>
              <a:rPr lang="en-US" sz="3200" b="1" dirty="0">
                <a:solidFill>
                  <a:srgbClr val="00B050"/>
                </a:solidFill>
              </a:rPr>
              <a:t>decision-making</a:t>
            </a:r>
            <a:r>
              <a:rPr lang="en-US" sz="3200" b="1" dirty="0">
                <a:solidFill>
                  <a:srgbClr val="002060"/>
                </a:solidFill>
              </a:rPr>
              <a:t> process by users of financial information</a:t>
            </a:r>
            <a:br>
              <a:rPr lang="en-US" sz="3200" b="1" dirty="0">
                <a:solidFill>
                  <a:srgbClr val="002060"/>
                </a:solidFill>
              </a:rPr>
            </a:br>
            <a:br>
              <a:rPr lang="en-US" sz="3200" b="1" dirty="0">
                <a:solidFill>
                  <a:srgbClr val="002060"/>
                </a:solidFill>
              </a:rPr>
            </a:br>
            <a:r>
              <a:rPr lang="en-US" sz="3200" b="1" dirty="0">
                <a:solidFill>
                  <a:srgbClr val="002060"/>
                </a:solidFill>
              </a:rPr>
              <a:t>History: Dates to 2500 – 3000 BC when Babylonians recorded harvests on tablets using pictographs</a:t>
            </a:r>
            <a:br>
              <a:rPr lang="en-US" sz="3200" b="1" dirty="0">
                <a:solidFill>
                  <a:srgbClr val="002060"/>
                </a:solidFill>
              </a:rPr>
            </a:br>
            <a:br>
              <a:rPr lang="en-US" sz="3200" b="1" dirty="0">
                <a:solidFill>
                  <a:srgbClr val="002060"/>
                </a:solidFill>
              </a:rPr>
            </a:br>
            <a:r>
              <a:rPr lang="en-US" sz="3200" b="1" dirty="0">
                <a:solidFill>
                  <a:srgbClr val="002060"/>
                </a:solidFill>
              </a:rPr>
              <a:t>- 1494 – double entry system Professor </a:t>
            </a:r>
            <a:r>
              <a:rPr lang="en-US" sz="3200" b="1" dirty="0" err="1">
                <a:solidFill>
                  <a:srgbClr val="002060"/>
                </a:solidFill>
              </a:rPr>
              <a:t>Picioli</a:t>
            </a:r>
            <a:br>
              <a:rPr lang="en-US" sz="3200" b="1" dirty="0">
                <a:solidFill>
                  <a:srgbClr val="002060"/>
                </a:solidFill>
              </a:rPr>
            </a:br>
            <a:br>
              <a:rPr lang="en-US" sz="3200" b="1" dirty="0">
                <a:solidFill>
                  <a:srgbClr val="002060"/>
                </a:solidFill>
              </a:rPr>
            </a:br>
            <a:r>
              <a:rPr lang="en-US" sz="3200" b="1" dirty="0">
                <a:solidFill>
                  <a:srgbClr val="002060"/>
                </a:solidFill>
              </a:rPr>
              <a:t>- </a:t>
            </a:r>
            <a:r>
              <a:rPr lang="en-US" sz="3200" b="1" dirty="0">
                <a:solidFill>
                  <a:srgbClr val="002060"/>
                </a:solidFill>
                <a:hlinkClick r:id="rId2"/>
              </a:rPr>
              <a:t>Brief history of accounting </a:t>
            </a:r>
            <a:br>
              <a:rPr lang="en-US" sz="4000" b="1" dirty="0">
                <a:solidFill>
                  <a:srgbClr val="002060"/>
                </a:solidFill>
              </a:rPr>
            </a:br>
            <a:br>
              <a:rPr lang="en-US" sz="4000" b="1" dirty="0">
                <a:solidFill>
                  <a:srgbClr val="002060"/>
                </a:solidFill>
              </a:rPr>
            </a:b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3"/>
          <a:stretch>
            <a:fillRect/>
          </a:stretch>
        </p:blipFill>
        <p:spPr>
          <a:xfrm>
            <a:off x="0" y="6198521"/>
            <a:ext cx="12192000" cy="680127"/>
          </a:xfrm>
          <a:prstGeom prst="rect">
            <a:avLst/>
          </a:prstGeom>
        </p:spPr>
      </p:pic>
    </p:spTree>
    <p:extLst>
      <p:ext uri="{BB962C8B-B14F-4D97-AF65-F5344CB8AC3E}">
        <p14:creationId xmlns:p14="http://schemas.microsoft.com/office/powerpoint/2010/main" val="434995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2E48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B7D0B89-AC2D-42C7-84EA-6DAF5FB9D1DF}"/>
              </a:ext>
            </a:extLst>
          </p:cNvPr>
          <p:cNvPicPr>
            <a:picLocks noChangeAspect="1"/>
          </p:cNvPicPr>
          <p:nvPr/>
        </p:nvPicPr>
        <p:blipFill>
          <a:blip r:embed="rId2"/>
          <a:stretch>
            <a:fillRect/>
          </a:stretch>
        </p:blipFill>
        <p:spPr>
          <a:xfrm>
            <a:off x="3156426" y="136692"/>
            <a:ext cx="8950960" cy="5544177"/>
          </a:xfrm>
          <a:prstGeom prst="rect">
            <a:avLst/>
          </a:prstGeom>
        </p:spPr>
      </p:pic>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3"/>
          <a:stretch>
            <a:fillRect/>
          </a:stretch>
        </p:blipFill>
        <p:spPr>
          <a:xfrm>
            <a:off x="4201160" y="6373645"/>
            <a:ext cx="7186613" cy="347663"/>
          </a:xfrm>
          <a:prstGeom prst="rect">
            <a:avLst/>
          </a:prstGeom>
        </p:spPr>
      </p:pic>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640080" y="2074363"/>
            <a:ext cx="2752354" cy="2709275"/>
          </a:xfrm>
          <a:prstGeom prst="ellipse">
            <a:avLst/>
          </a:prstGeom>
          <a:solidFill>
            <a:srgbClr val="FFC000"/>
          </a:solidFill>
          <a:ln w="174625" cmpd="thinThick">
            <a:solidFill>
              <a:srgbClr val="262626"/>
            </a:solidFill>
          </a:ln>
        </p:spPr>
        <p:txBody>
          <a:bodyPr vert="horz" lIns="91440" tIns="45720" rIns="91440" bIns="45720" rtlCol="0" anchor="ctr">
            <a:normAutofit/>
          </a:bodyPr>
          <a:lstStyle/>
          <a:p>
            <a:r>
              <a:rPr lang="en-US" sz="2600" b="1" kern="1200" dirty="0">
                <a:solidFill>
                  <a:schemeClr val="accent5">
                    <a:lumMod val="50000"/>
                  </a:schemeClr>
                </a:solidFill>
                <a:latin typeface="+mj-lt"/>
                <a:ea typeface="+mj-ea"/>
                <a:cs typeface="+mj-cs"/>
              </a:rPr>
              <a:t>Different accounting functions</a:t>
            </a:r>
          </a:p>
        </p:txBody>
      </p:sp>
    </p:spTree>
    <p:extLst>
      <p:ext uri="{BB962C8B-B14F-4D97-AF65-F5344CB8AC3E}">
        <p14:creationId xmlns:p14="http://schemas.microsoft.com/office/powerpoint/2010/main" val="7125624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771525" y="2105026"/>
            <a:ext cx="10648950" cy="1065964"/>
          </a:xfrm>
        </p:spPr>
        <p:txBody>
          <a:bodyPr>
            <a:noAutofit/>
          </a:bodyPr>
          <a:lstStyle/>
          <a:p>
            <a:pPr algn="l"/>
            <a:r>
              <a:rPr lang="en-US" sz="4000" b="1" dirty="0">
                <a:solidFill>
                  <a:srgbClr val="002060"/>
                </a:solidFill>
              </a:rPr>
              <a:t>Users of financial information (internal and external)</a:t>
            </a:r>
            <a:br>
              <a:rPr lang="en-US" sz="4000" b="1" dirty="0">
                <a:solidFill>
                  <a:srgbClr val="002060"/>
                </a:solidFill>
              </a:rPr>
            </a:br>
            <a:br>
              <a:rPr lang="en-US" sz="2000" b="1" dirty="0">
                <a:solidFill>
                  <a:srgbClr val="002060"/>
                </a:solidFill>
              </a:rPr>
            </a:br>
            <a:br>
              <a:rPr lang="en-US" sz="2000" b="1" dirty="0">
                <a:solidFill>
                  <a:srgbClr val="002060"/>
                </a:solidFill>
              </a:rPr>
            </a:br>
            <a:br>
              <a:rPr lang="en-US" sz="2000" b="1" dirty="0">
                <a:solidFill>
                  <a:srgbClr val="002060"/>
                </a:solidFill>
              </a:rPr>
            </a:br>
            <a:br>
              <a:rPr lang="en-US" sz="2000" b="1" dirty="0">
                <a:solidFill>
                  <a:srgbClr val="002060"/>
                </a:solidFill>
              </a:rPr>
            </a:br>
            <a:br>
              <a:rPr lang="en-US" sz="3200" b="1" dirty="0">
                <a:solidFill>
                  <a:srgbClr val="002060"/>
                </a:solidFill>
              </a:rPr>
            </a:br>
            <a:br>
              <a:rPr lang="en-US" sz="32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pic>
        <p:nvPicPr>
          <p:cNvPr id="4" name="Picture 2">
            <a:extLst>
              <a:ext uri="{FF2B5EF4-FFF2-40B4-BE49-F238E27FC236}">
                <a16:creationId xmlns:a16="http://schemas.microsoft.com/office/drawing/2014/main" id="{0528E5B5-C79A-46EC-B619-DFA095EE31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738"/>
          <a:stretch>
            <a:fillRect/>
          </a:stretch>
        </p:blipFill>
        <p:spPr>
          <a:xfrm>
            <a:off x="642937" y="543232"/>
            <a:ext cx="11195117" cy="5655289"/>
          </a:xfrm>
          <a:prstGeom prst="rect">
            <a:avLst/>
          </a:prstGeom>
          <a:noFill/>
        </p:spPr>
      </p:pic>
    </p:spTree>
    <p:extLst>
      <p:ext uri="{BB962C8B-B14F-4D97-AF65-F5344CB8AC3E}">
        <p14:creationId xmlns:p14="http://schemas.microsoft.com/office/powerpoint/2010/main" val="28807023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2E48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Text&#10;&#10;Description automatically generated with medium confidence">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085840"/>
            <a:ext cx="12100560" cy="670560"/>
          </a:xfrm>
          <a:prstGeom prst="rect">
            <a:avLst/>
          </a:prstGeom>
        </p:spPr>
      </p:pic>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640080" y="2074363"/>
            <a:ext cx="2752354" cy="2709275"/>
          </a:xfrm>
          <a:prstGeom prst="ellipse">
            <a:avLst/>
          </a:prstGeom>
          <a:solidFill>
            <a:srgbClr val="FFC000"/>
          </a:solidFill>
          <a:ln w="174625" cmpd="thinThick">
            <a:solidFill>
              <a:srgbClr val="262626"/>
            </a:solidFill>
          </a:ln>
        </p:spPr>
        <p:txBody>
          <a:bodyPr vert="horz" lIns="91440" tIns="45720" rIns="91440" bIns="45720" rtlCol="0" anchor="ctr">
            <a:normAutofit/>
          </a:bodyPr>
          <a:lstStyle/>
          <a:p>
            <a:r>
              <a:rPr lang="en-US" sz="1600" b="1" kern="1200" dirty="0">
                <a:solidFill>
                  <a:srgbClr val="002060"/>
                </a:solidFill>
                <a:latin typeface="+mj-lt"/>
                <a:ea typeface="+mj-ea"/>
                <a:cs typeface="+mj-cs"/>
              </a:rPr>
              <a:t>Management Accounting vs Financial Accounting</a:t>
            </a: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endParaRPr lang="en-US" sz="1200" b="1" kern="1200" dirty="0">
              <a:solidFill>
                <a:srgbClr val="FFFFFF"/>
              </a:solidFill>
              <a:latin typeface="+mj-lt"/>
              <a:ea typeface="+mj-ea"/>
              <a:cs typeface="+mj-cs"/>
            </a:endParaRPr>
          </a:p>
        </p:txBody>
      </p:sp>
      <p:pic>
        <p:nvPicPr>
          <p:cNvPr id="11" name="Picture 5">
            <a:extLst>
              <a:ext uri="{FF2B5EF4-FFF2-40B4-BE49-F238E27FC236}">
                <a16:creationId xmlns:a16="http://schemas.microsoft.com/office/drawing/2014/main" id="{A884114D-6C72-4DA7-B383-FDA3C593A5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506" t="22243" r="3445" b="12839"/>
          <a:stretch>
            <a:fillRect/>
          </a:stretch>
        </p:blipFill>
        <p:spPr>
          <a:xfrm>
            <a:off x="3634501" y="772160"/>
            <a:ext cx="8466059" cy="4714240"/>
          </a:xfrm>
          <a:prstGeom prst="rect">
            <a:avLst/>
          </a:prstGeom>
          <a:noFill/>
        </p:spPr>
      </p:pic>
    </p:spTree>
    <p:extLst>
      <p:ext uri="{BB962C8B-B14F-4D97-AF65-F5344CB8AC3E}">
        <p14:creationId xmlns:p14="http://schemas.microsoft.com/office/powerpoint/2010/main" val="30929348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437190" y="6221841"/>
            <a:ext cx="10772774" cy="1313614"/>
          </a:xfrm>
        </p:spPr>
        <p:txBody>
          <a:bodyPr>
            <a:noAutofit/>
          </a:bodyPr>
          <a:lstStyle/>
          <a:p>
            <a:pPr algn="l"/>
            <a:r>
              <a:rPr lang="en-US" sz="4000" b="1" dirty="0">
                <a:solidFill>
                  <a:srgbClr val="002060"/>
                </a:solidFill>
              </a:rPr>
              <a:t>What is Management Accounting? </a:t>
            </a:r>
            <a:br>
              <a:rPr lang="en-US" sz="4000" b="1" dirty="0">
                <a:solidFill>
                  <a:srgbClr val="002060"/>
                </a:solidFill>
              </a:rPr>
            </a:br>
            <a:r>
              <a:rPr lang="en-US" sz="4000" b="1" dirty="0">
                <a:solidFill>
                  <a:srgbClr val="002060"/>
                </a:solidFill>
              </a:rPr>
              <a:t>Why Management Accounting?</a:t>
            </a:r>
            <a:br>
              <a:rPr lang="en-US" sz="4000" b="1" dirty="0">
                <a:solidFill>
                  <a:srgbClr val="002060"/>
                </a:solidFill>
              </a:rPr>
            </a:br>
            <a:br>
              <a:rPr lang="en-US" sz="4000" b="1" dirty="0">
                <a:solidFill>
                  <a:srgbClr val="002060"/>
                </a:solidFill>
              </a:rPr>
            </a:br>
            <a:r>
              <a:rPr lang="en-US" sz="3600" b="1" dirty="0">
                <a:solidFill>
                  <a:schemeClr val="accent5">
                    <a:lumMod val="50000"/>
                  </a:schemeClr>
                </a:solidFill>
              </a:rPr>
              <a:t>- </a:t>
            </a:r>
            <a:r>
              <a:rPr lang="en-GB" sz="3200" b="1" dirty="0">
                <a:solidFill>
                  <a:schemeClr val="accent5">
                    <a:lumMod val="50000"/>
                  </a:schemeClr>
                </a:solidFill>
              </a:rPr>
              <a:t>CIMA defines Management Accounting as the process of identification, measurement, calculation, analysis, preparation, interpretation and communication of information used by management to </a:t>
            </a:r>
            <a:r>
              <a:rPr lang="en-GB" sz="3200" b="1" dirty="0">
                <a:solidFill>
                  <a:srgbClr val="C00000"/>
                </a:solidFill>
              </a:rPr>
              <a:t>plan, evaluate and control </a:t>
            </a:r>
            <a:r>
              <a:rPr lang="en-GB" sz="3200" b="1" dirty="0">
                <a:solidFill>
                  <a:schemeClr val="accent5">
                    <a:lumMod val="50000"/>
                  </a:schemeClr>
                </a:solidFill>
              </a:rPr>
              <a:t>within an entity and to ensure appropriate use of and accountability for its resources.</a:t>
            </a:r>
            <a:br>
              <a:rPr lang="en-GB" sz="3200" b="1" dirty="0">
                <a:solidFill>
                  <a:schemeClr val="accent5">
                    <a:lumMod val="50000"/>
                  </a:schemeClr>
                </a:solidFill>
              </a:rPr>
            </a:br>
            <a:br>
              <a:rPr lang="en-GB" sz="3200" b="1" dirty="0">
                <a:solidFill>
                  <a:schemeClr val="accent5">
                    <a:lumMod val="50000"/>
                  </a:schemeClr>
                </a:solidFill>
              </a:rPr>
            </a:br>
            <a:r>
              <a:rPr lang="en-GB" sz="3200" b="1" dirty="0">
                <a:solidFill>
                  <a:srgbClr val="C00000"/>
                </a:solidFill>
              </a:rPr>
              <a:t>Internal use/ Business Tool</a:t>
            </a:r>
            <a:br>
              <a:rPr lang="en-GB" sz="3200" b="1" dirty="0">
                <a:solidFill>
                  <a:schemeClr val="accent5">
                    <a:lumMod val="50000"/>
                  </a:schemeClr>
                </a:solidFill>
              </a:rPr>
            </a:br>
            <a:r>
              <a:rPr lang="en-GB" sz="3600" b="1" dirty="0">
                <a:solidFill>
                  <a:schemeClr val="accent5">
                    <a:lumMod val="50000"/>
                  </a:schemeClr>
                </a:solidFill>
              </a:rPr>
              <a:t>-cost accounting</a:t>
            </a:r>
            <a:br>
              <a:rPr lang="en-GB" sz="3600" b="1" dirty="0">
                <a:solidFill>
                  <a:schemeClr val="accent5">
                    <a:lumMod val="50000"/>
                  </a:schemeClr>
                </a:solidFill>
              </a:rPr>
            </a:br>
            <a:r>
              <a:rPr lang="en-GB" sz="3600" b="1" dirty="0">
                <a:solidFill>
                  <a:schemeClr val="accent5">
                    <a:lumMod val="50000"/>
                  </a:schemeClr>
                </a:solidFill>
              </a:rPr>
              <a:t>-decision and control accounting</a:t>
            </a:r>
            <a:br>
              <a:rPr lang="en-GB" sz="4000" b="1" dirty="0">
                <a:solidFill>
                  <a:schemeClr val="accent5">
                    <a:lumMod val="50000"/>
                  </a:schemeClr>
                </a:solidFill>
              </a:rPr>
            </a:br>
            <a:br>
              <a:rPr lang="en-US" sz="3200" b="1" dirty="0">
                <a:solidFill>
                  <a:srgbClr val="002060"/>
                </a:solidFill>
              </a:rPr>
            </a:br>
            <a:br>
              <a:rPr lang="en-US" sz="32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209259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261938" y="5477710"/>
            <a:ext cx="11668124" cy="1380290"/>
          </a:xfrm>
        </p:spPr>
        <p:txBody>
          <a:bodyPr>
            <a:noAutofit/>
          </a:bodyPr>
          <a:lstStyle/>
          <a:p>
            <a:pPr algn="ctr"/>
            <a:r>
              <a:rPr lang="en-US" sz="4000" b="1" dirty="0">
                <a:solidFill>
                  <a:srgbClr val="002060"/>
                </a:solidFill>
              </a:rPr>
              <a:t>Why Management Accounting?</a:t>
            </a:r>
            <a:br>
              <a:rPr lang="en-US" sz="4000" b="1" dirty="0">
                <a:solidFill>
                  <a:srgbClr val="002060"/>
                </a:solidFill>
              </a:rPr>
            </a:br>
            <a:br>
              <a:rPr lang="en-US" sz="4000" b="1" dirty="0">
                <a:solidFill>
                  <a:srgbClr val="002060"/>
                </a:solidFill>
              </a:rPr>
            </a:br>
            <a:r>
              <a:rPr lang="en-GB" sz="4000" b="1" dirty="0">
                <a:solidFill>
                  <a:srgbClr val="002060"/>
                </a:solidFill>
              </a:rPr>
              <a:t>***Key focus</a:t>
            </a:r>
            <a:br>
              <a:rPr lang="en-GB" sz="4000" b="1" dirty="0">
                <a:solidFill>
                  <a:srgbClr val="002060"/>
                </a:solidFill>
              </a:rPr>
            </a:br>
            <a:br>
              <a:rPr lang="en-GB" sz="4000" b="1" dirty="0">
                <a:solidFill>
                  <a:srgbClr val="002060"/>
                </a:solidFill>
              </a:rPr>
            </a:br>
            <a:r>
              <a:rPr lang="en-GB" sz="4000" b="1" dirty="0">
                <a:solidFill>
                  <a:srgbClr val="002060"/>
                </a:solidFill>
              </a:rPr>
              <a:t>Costs/ expenditure or income:</a:t>
            </a:r>
            <a:br>
              <a:rPr lang="en-GB" sz="4000" b="1" dirty="0">
                <a:solidFill>
                  <a:srgbClr val="002060"/>
                </a:solidFill>
              </a:rPr>
            </a:br>
            <a:r>
              <a:rPr lang="en-GB" sz="3600" b="1" dirty="0">
                <a:solidFill>
                  <a:srgbClr val="002060"/>
                </a:solidFill>
              </a:rPr>
              <a:t>status quo vs how we can cut costs without compromising quality</a:t>
            </a:r>
            <a:br>
              <a:rPr lang="en-GB" sz="3600" b="1" dirty="0">
                <a:solidFill>
                  <a:srgbClr val="002060"/>
                </a:solidFill>
              </a:rPr>
            </a:br>
            <a:r>
              <a:rPr lang="en-GB" sz="3600" b="1" dirty="0">
                <a:solidFill>
                  <a:srgbClr val="002060"/>
                </a:solidFill>
              </a:rPr>
              <a:t>Cost and income comparison to plan</a:t>
            </a:r>
            <a:br>
              <a:rPr lang="en-GB" sz="3600" b="1" dirty="0">
                <a:solidFill>
                  <a:srgbClr val="002060"/>
                </a:solidFill>
              </a:rPr>
            </a:br>
            <a:r>
              <a:rPr lang="en-GB" sz="3600" b="1" dirty="0">
                <a:solidFill>
                  <a:srgbClr val="002060"/>
                </a:solidFill>
              </a:rPr>
              <a:t>Variance corrective measures decision making</a:t>
            </a:r>
            <a:br>
              <a:rPr lang="en-GB" sz="4000" b="1" dirty="0">
                <a:solidFill>
                  <a:srgbClr val="002060"/>
                </a:solidFill>
              </a:rPr>
            </a:br>
            <a:br>
              <a:rPr lang="en-US" sz="3200" b="1" dirty="0">
                <a:solidFill>
                  <a:srgbClr val="002060"/>
                </a:solidFill>
              </a:rPr>
            </a:br>
            <a:br>
              <a:rPr lang="en-US" sz="32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32488716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8770D00-04DF-4074-98F0-9EB90BA27F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73" r="2573"/>
          <a:stretch>
            <a:fillRect/>
          </a:stretch>
        </p:blipFill>
        <p:spPr bwMode="auto">
          <a:xfrm>
            <a:off x="2722880" y="213996"/>
            <a:ext cx="9469120" cy="602265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pic>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3"/>
          <a:stretch>
            <a:fillRect/>
          </a:stretch>
        </p:blipFill>
        <p:spPr>
          <a:xfrm>
            <a:off x="0" y="6236653"/>
            <a:ext cx="12446186" cy="621347"/>
          </a:xfrm>
          <a:prstGeom prst="rect">
            <a:avLst/>
          </a:prstGeom>
        </p:spPr>
      </p:pic>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132080" y="2144621"/>
            <a:ext cx="2296160" cy="2568758"/>
          </a:xfrm>
          <a:prstGeom prst="ellipse">
            <a:avLst/>
          </a:prstGeom>
          <a:solidFill>
            <a:srgbClr val="FFC000"/>
          </a:solidFill>
          <a:ln w="174625" cmpd="thinThick">
            <a:solidFill>
              <a:schemeClr val="tx1">
                <a:lumMod val="85000"/>
                <a:lumOff val="15000"/>
              </a:schemeClr>
            </a:solidFill>
          </a:ln>
        </p:spPr>
        <p:txBody>
          <a:bodyPr vert="horz" lIns="91440" tIns="45720" rIns="91440" bIns="45720" rtlCol="0" anchor="ctr">
            <a:normAutofit fontScale="90000"/>
          </a:bodyPr>
          <a:lstStyle/>
          <a:p>
            <a:r>
              <a:rPr lang="en-US" sz="2200" b="1" kern="1200" dirty="0">
                <a:solidFill>
                  <a:srgbClr val="002060"/>
                </a:solidFill>
                <a:latin typeface="+mj-lt"/>
                <a:ea typeface="+mj-ea"/>
                <a:cs typeface="+mj-cs"/>
              </a:rPr>
              <a:t>Role of a Management Accountant </a:t>
            </a:r>
            <a:br>
              <a:rPr lang="en-US" sz="2200" b="1" kern="1200" dirty="0">
                <a:solidFill>
                  <a:schemeClr val="bg1"/>
                </a:solidFill>
                <a:latin typeface="+mj-lt"/>
                <a:ea typeface="+mj-ea"/>
                <a:cs typeface="+mj-cs"/>
              </a:rPr>
            </a:br>
            <a:br>
              <a:rPr lang="en-US" sz="2200" b="1" kern="1200" dirty="0">
                <a:solidFill>
                  <a:schemeClr val="bg1"/>
                </a:solidFill>
                <a:latin typeface="+mj-lt"/>
                <a:ea typeface="+mj-ea"/>
                <a:cs typeface="+mj-cs"/>
              </a:rPr>
            </a:br>
            <a:br>
              <a:rPr lang="en-US" sz="2200" b="1" kern="1200" dirty="0">
                <a:solidFill>
                  <a:schemeClr val="bg1"/>
                </a:solidFill>
                <a:latin typeface="+mj-lt"/>
                <a:ea typeface="+mj-ea"/>
                <a:cs typeface="+mj-cs"/>
              </a:rPr>
            </a:br>
            <a:endParaRPr lang="en-US" sz="2200" b="1" kern="1200" dirty="0">
              <a:solidFill>
                <a:schemeClr val="bg1"/>
              </a:solidFill>
              <a:latin typeface="+mj-lt"/>
              <a:ea typeface="+mj-ea"/>
              <a:cs typeface="+mj-cs"/>
            </a:endParaRPr>
          </a:p>
        </p:txBody>
      </p:sp>
    </p:spTree>
    <p:extLst>
      <p:ext uri="{BB962C8B-B14F-4D97-AF65-F5344CB8AC3E}">
        <p14:creationId xmlns:p14="http://schemas.microsoft.com/office/powerpoint/2010/main" val="32915408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261938" y="695325"/>
            <a:ext cx="11668124" cy="1380290"/>
          </a:xfrm>
        </p:spPr>
        <p:txBody>
          <a:bodyPr>
            <a:noAutofit/>
          </a:bodyPr>
          <a:lstStyle/>
          <a:p>
            <a:pPr algn="ctr"/>
            <a:r>
              <a:rPr lang="en-US" sz="4000" b="1" dirty="0">
                <a:solidFill>
                  <a:srgbClr val="002060"/>
                </a:solidFill>
              </a:rPr>
              <a:t>Role of a Management Accountant </a:t>
            </a:r>
            <a:r>
              <a:rPr lang="en-US" sz="4000" b="1" dirty="0" err="1">
                <a:solidFill>
                  <a:srgbClr val="002060"/>
                </a:solidFill>
              </a:rPr>
              <a:t>cont</a:t>
            </a:r>
            <a:r>
              <a:rPr lang="en-US" sz="4000" b="1" dirty="0">
                <a:solidFill>
                  <a:srgbClr val="002060"/>
                </a:solidFill>
              </a:rPr>
              <a:t>… </a:t>
            </a:r>
            <a:br>
              <a:rPr lang="en-US" sz="4000" b="1" dirty="0">
                <a:solidFill>
                  <a:srgbClr val="002060"/>
                </a:solidFill>
              </a:rPr>
            </a:br>
            <a:br>
              <a:rPr lang="en-US" sz="3200" b="1" dirty="0">
                <a:solidFill>
                  <a:srgbClr val="002060"/>
                </a:solidFill>
              </a:rPr>
            </a:br>
            <a:br>
              <a:rPr lang="en-US" sz="32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77873"/>
            <a:ext cx="12192000" cy="680127"/>
          </a:xfrm>
          <a:prstGeom prst="rect">
            <a:avLst/>
          </a:prstGeom>
        </p:spPr>
      </p:pic>
      <p:graphicFrame>
        <p:nvGraphicFramePr>
          <p:cNvPr id="3" name="Diagram 2">
            <a:extLst>
              <a:ext uri="{FF2B5EF4-FFF2-40B4-BE49-F238E27FC236}">
                <a16:creationId xmlns:a16="http://schemas.microsoft.com/office/drawing/2014/main" id="{707F6951-34FD-47CB-BC00-287BD9E1E317}"/>
              </a:ext>
            </a:extLst>
          </p:cNvPr>
          <p:cNvGraphicFramePr/>
          <p:nvPr>
            <p:extLst>
              <p:ext uri="{D42A27DB-BD31-4B8C-83A1-F6EECF244321}">
                <p14:modId xmlns:p14="http://schemas.microsoft.com/office/powerpoint/2010/main" val="1686732034"/>
              </p:ext>
            </p:extLst>
          </p:nvPr>
        </p:nvGraphicFramePr>
        <p:xfrm>
          <a:off x="2060574" y="695325"/>
          <a:ext cx="8664575" cy="5443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20530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261938" y="695325"/>
            <a:ext cx="11668124" cy="1380290"/>
          </a:xfrm>
        </p:spPr>
        <p:txBody>
          <a:bodyPr>
            <a:noAutofit/>
          </a:bodyPr>
          <a:lstStyle/>
          <a:p>
            <a:pPr algn="ctr"/>
            <a:r>
              <a:rPr lang="en-US" sz="4000" b="1" dirty="0">
                <a:solidFill>
                  <a:srgbClr val="002060"/>
                </a:solidFill>
              </a:rPr>
              <a:t>Qualities of good management accounting information</a:t>
            </a:r>
            <a:br>
              <a:rPr lang="en-US" sz="4000" b="1" dirty="0">
                <a:solidFill>
                  <a:srgbClr val="002060"/>
                </a:solidFill>
              </a:rPr>
            </a:br>
            <a:br>
              <a:rPr lang="en-US" sz="3200" b="1" dirty="0">
                <a:solidFill>
                  <a:srgbClr val="002060"/>
                </a:solidFill>
              </a:rPr>
            </a:br>
            <a:br>
              <a:rPr lang="en-US" sz="32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graphicFrame>
        <p:nvGraphicFramePr>
          <p:cNvPr id="4" name="Diagram 3">
            <a:extLst>
              <a:ext uri="{FF2B5EF4-FFF2-40B4-BE49-F238E27FC236}">
                <a16:creationId xmlns:a16="http://schemas.microsoft.com/office/drawing/2014/main" id="{17079565-A926-4A7A-BE42-A166A3A63492}"/>
              </a:ext>
            </a:extLst>
          </p:cNvPr>
          <p:cNvGraphicFramePr/>
          <p:nvPr>
            <p:extLst>
              <p:ext uri="{D42A27DB-BD31-4B8C-83A1-F6EECF244321}">
                <p14:modId xmlns:p14="http://schemas.microsoft.com/office/powerpoint/2010/main" val="3184973306"/>
              </p:ext>
            </p:extLst>
          </p:nvPr>
        </p:nvGraphicFramePr>
        <p:xfrm>
          <a:off x="847725" y="695326"/>
          <a:ext cx="9312275" cy="5443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62517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0"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Next session:</a:t>
            </a:r>
            <a:endParaRPr lang="en-GB" sz="3600" b="1" i="1" dirty="0">
              <a:solidFill>
                <a:srgbClr val="002060"/>
              </a:solidFill>
            </a:endParaRPr>
          </a:p>
        </p:txBody>
      </p:sp>
      <p:sp>
        <p:nvSpPr>
          <p:cNvPr id="10" name="Title 1">
            <a:extLst>
              <a:ext uri="{FF2B5EF4-FFF2-40B4-BE49-F238E27FC236}">
                <a16:creationId xmlns:a16="http://schemas.microsoft.com/office/drawing/2014/main" id="{12E47D6B-5519-4BF5-A965-6AD189410E14}"/>
              </a:ext>
            </a:extLst>
          </p:cNvPr>
          <p:cNvSpPr txBox="1">
            <a:spLocks/>
          </p:cNvSpPr>
          <p:nvPr/>
        </p:nvSpPr>
        <p:spPr>
          <a:xfrm>
            <a:off x="1557336" y="3170263"/>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effectLst/>
                <a:latin typeface="Arial" panose="020B0604020202020204" pitchFamily="34" charset="0"/>
                <a:ea typeface="Arial MT"/>
                <a:cs typeface="Arial MT"/>
              </a:rPr>
              <a:t>Costing: terms (cost, cost unit, cost-</a:t>
            </a:r>
            <a:r>
              <a:rPr lang="en-US" sz="3600" b="1" dirty="0" err="1">
                <a:solidFill>
                  <a:srgbClr val="002060"/>
                </a:solidFill>
                <a:effectLst/>
                <a:latin typeface="Arial" panose="020B0604020202020204" pitchFamily="34" charset="0"/>
                <a:ea typeface="Arial MT"/>
                <a:cs typeface="Arial MT"/>
              </a:rPr>
              <a:t>centre</a:t>
            </a:r>
            <a:r>
              <a:rPr lang="en-US" sz="3600" b="1" dirty="0">
                <a:solidFill>
                  <a:srgbClr val="002060"/>
                </a:solidFill>
                <a:effectLst/>
                <a:latin typeface="Arial" panose="020B0604020202020204" pitchFamily="34" charset="0"/>
                <a:ea typeface="Arial MT"/>
                <a:cs typeface="Arial MT"/>
              </a:rPr>
              <a:t>) </a:t>
            </a:r>
            <a:endParaRPr lang="en-US" sz="3600" b="1" dirty="0">
              <a:solidFill>
                <a:srgbClr val="002060"/>
              </a:solidFill>
            </a:endParaRPr>
          </a:p>
        </p:txBody>
      </p:sp>
    </p:spTree>
    <p:extLst>
      <p:ext uri="{BB962C8B-B14F-4D97-AF65-F5344CB8AC3E}">
        <p14:creationId xmlns:p14="http://schemas.microsoft.com/office/powerpoint/2010/main" val="13705168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6C0AA-CBBF-0CFC-E5FB-63A0D2028936}"/>
              </a:ext>
            </a:extLst>
          </p:cNvPr>
          <p:cNvSpPr>
            <a:spLocks noGrp="1"/>
          </p:cNvSpPr>
          <p:nvPr>
            <p:ph type="ctrTitle"/>
          </p:nvPr>
        </p:nvSpPr>
        <p:spPr/>
        <p:txBody>
          <a:bodyPr/>
          <a:lstStyle/>
          <a:p>
            <a:r>
              <a:rPr lang="en-US" sz="6600" b="1" dirty="0"/>
              <a:t>Questions?</a:t>
            </a:r>
            <a:endParaRPr lang="en-GB" sz="6600" b="1" dirty="0"/>
          </a:p>
        </p:txBody>
      </p:sp>
      <p:sp>
        <p:nvSpPr>
          <p:cNvPr id="4" name="Date Placeholder 3">
            <a:extLst>
              <a:ext uri="{FF2B5EF4-FFF2-40B4-BE49-F238E27FC236}">
                <a16:creationId xmlns:a16="http://schemas.microsoft.com/office/drawing/2014/main" id="{6A00F9D3-46C5-C8FD-A2D2-9937E4DEE894}"/>
              </a:ext>
            </a:extLst>
          </p:cNvPr>
          <p:cNvSpPr>
            <a:spLocks noGrp="1"/>
          </p:cNvSpPr>
          <p:nvPr>
            <p:ph type="dt" sz="half" idx="10"/>
          </p:nvPr>
        </p:nvSpPr>
        <p:spPr/>
        <p:txBody>
          <a:bodyPr/>
          <a:lstStyle/>
          <a:p>
            <a:pPr>
              <a:defRPr/>
            </a:pPr>
            <a:fld id="{8EFCBBD8-CF39-48F7-8656-50407EDD0B37}" type="datetime1">
              <a:rPr lang="en-GB" altLang="en-US" smtClean="0"/>
              <a:pPr>
                <a:defRPr/>
              </a:pPr>
              <a:t>13/05/2024</a:t>
            </a:fld>
            <a:endParaRPr lang="en-GB" altLang="en-US"/>
          </a:p>
        </p:txBody>
      </p:sp>
      <p:sp>
        <p:nvSpPr>
          <p:cNvPr id="5" name="Slide Number Placeholder 4">
            <a:extLst>
              <a:ext uri="{FF2B5EF4-FFF2-40B4-BE49-F238E27FC236}">
                <a16:creationId xmlns:a16="http://schemas.microsoft.com/office/drawing/2014/main" id="{47014A38-8764-BF61-E5D1-B35D25FEBF74}"/>
              </a:ext>
            </a:extLst>
          </p:cNvPr>
          <p:cNvSpPr>
            <a:spLocks noGrp="1"/>
          </p:cNvSpPr>
          <p:nvPr>
            <p:ph type="sldNum" sz="quarter" idx="12"/>
          </p:nvPr>
        </p:nvSpPr>
        <p:spPr/>
        <p:txBody>
          <a:bodyPr/>
          <a:lstStyle/>
          <a:p>
            <a:pPr>
              <a:defRPr/>
            </a:pPr>
            <a:fld id="{F905DF63-1FF9-46D5-8FED-1829CDB5D9EE}" type="slidenum">
              <a:rPr lang="en-GB" altLang="en-US" smtClean="0"/>
              <a:pPr>
                <a:defRPr/>
              </a:pPr>
              <a:t>19</a:t>
            </a:fld>
            <a:endParaRPr lang="en-GB" altLang="en-US"/>
          </a:p>
        </p:txBody>
      </p:sp>
    </p:spTree>
    <p:extLst>
      <p:ext uri="{BB962C8B-B14F-4D97-AF65-F5344CB8AC3E}">
        <p14:creationId xmlns:p14="http://schemas.microsoft.com/office/powerpoint/2010/main" val="12501079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347</TotalTime>
  <Words>650</Words>
  <Application>Microsoft Office PowerPoint</Application>
  <PresentationFormat>Widescreen</PresentationFormat>
  <Paragraphs>70</Paragraphs>
  <Slides>19</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19</vt:i4>
      </vt:variant>
    </vt:vector>
  </HeadingPairs>
  <TitlesOfParts>
    <vt:vector size="26" baseType="lpstr">
      <vt:lpstr>Arial</vt:lpstr>
      <vt:lpstr>Calibri</vt:lpstr>
      <vt:lpstr>Calibri Light</vt:lpstr>
      <vt:lpstr>Myriad Pro</vt:lpstr>
      <vt:lpstr>Webdings</vt:lpstr>
      <vt:lpstr>Office Theme</vt:lpstr>
      <vt:lpstr>20140311PresentationUWTSDTemplate</vt:lpstr>
      <vt:lpstr>BA Business Management</vt:lpstr>
      <vt:lpstr>PowerPoint Presentation</vt:lpstr>
      <vt:lpstr>PowerPoint Presentation</vt:lpstr>
      <vt:lpstr>PowerPoint Presentation</vt:lpstr>
      <vt:lpstr>PowerPoint Presentation</vt:lpstr>
      <vt:lpstr>PowerPoint Presentation</vt:lpstr>
      <vt:lpstr>PowerPoint Presentation</vt:lpstr>
      <vt:lpstr>Let’s now consider real stuff</vt:lpstr>
      <vt:lpstr>What is Accounting: A systematic process of identifying, measuring, recording, reporting and communicating information to inform decision-making process by users of financial information  History: Dates to 2500 – 3000 BC when Babylonians recorded harvests on tablets using pictographs  - 1494 – double entry system Professor Picioli  - Brief history of accounting   </vt:lpstr>
      <vt:lpstr>Different accounting functions</vt:lpstr>
      <vt:lpstr>Users of financial information (internal and external)       </vt:lpstr>
      <vt:lpstr>Management Accounting vs Financial Accounting       </vt:lpstr>
      <vt:lpstr>What is Management Accounting?  Why Management Accounting?  - CIMA defines Management Accounting as the process of identification, measurement, calculation, analysis, preparation, interpretation and communication of information used by management to plan, evaluate and control within an entity and to ensure appropriate use of and accountability for its resources.  Internal use/ Business Tool -cost accounting -decision and control accounting   </vt:lpstr>
      <vt:lpstr>Why Management Accounting?  ***Key focus  Costs/ expenditure or income: status quo vs how we can cut costs without compromising quality Cost and income comparison to plan Variance corrective measures decision making   </vt:lpstr>
      <vt:lpstr>Role of a Management Accountant    </vt:lpstr>
      <vt:lpstr>Role of a Management Accountant cont…    </vt:lpstr>
      <vt:lpstr>Qualities of good management accounting information   </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dc:title>
  <dc:creator>Muno</dc:creator>
  <cp:lastModifiedBy>Ejike Udeogu</cp:lastModifiedBy>
  <cp:revision>46</cp:revision>
  <dcterms:created xsi:type="dcterms:W3CDTF">2022-01-21T02:44:46Z</dcterms:created>
  <dcterms:modified xsi:type="dcterms:W3CDTF">2024-05-13T19:29:24Z</dcterms:modified>
</cp:coreProperties>
</file>