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70" r:id="rId5"/>
    <p:sldId id="271" r:id="rId6"/>
    <p:sldId id="272" r:id="rId7"/>
    <p:sldId id="274" r:id="rId8"/>
    <p:sldId id="336" r:id="rId9"/>
    <p:sldId id="273" r:id="rId10"/>
    <p:sldId id="261" r:id="rId11"/>
    <p:sldId id="337" r:id="rId12"/>
    <p:sldId id="275" r:id="rId13"/>
    <p:sldId id="265" r:id="rId14"/>
    <p:sldId id="263" r:id="rId15"/>
    <p:sldId id="266" r:id="rId16"/>
    <p:sldId id="268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A05B500-9C00-1DA3-DA36-E683C7BE179C}" v="63" dt="2025-10-10T16:41:13.029"/>
    <p1510:client id="{30C7C524-BC49-391A-9AE2-912113626F92}" v="9" dt="2025-10-10T15:38:20.029"/>
    <p1510:client id="{68D2BA7A-C36B-3AFB-7E44-69FC03A3449F}" v="1" dt="2025-10-11T19:23:32.552"/>
    <p1510:client id="{765537AF-F179-841A-A7D0-C89491464242}" v="606" dt="2025-10-10T16:18:49.660"/>
    <p1510:client id="{7EE8FC4C-F131-ECBF-B96B-F49F40C67614}" v="179" dt="2025-10-10T16:27:28.751"/>
    <p1510:client id="{7FDC7AAD-B19F-F21A-B84C-79D6A2DB9D69}" v="90" dt="2025-10-10T15:36:47.656"/>
    <p1510:client id="{D6174849-7A4D-8F7A-98BD-64ABF5AD80E5}" v="3484" dt="2025-10-11T19:21:24.71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zia Begum (2322783)" userId="S::2322783@student.uwtsd.ac.uk::1ccdbc58-9bf9-4741-9c78-b80dc8de93eb" providerId="AD" clId="Web-{765537AF-F179-841A-A7D0-C89491464242}"/>
    <pc:docChg chg="modSld">
      <pc:chgData name="Razia Begum (2322783)" userId="S::2322783@student.uwtsd.ac.uk::1ccdbc58-9bf9-4741-9c78-b80dc8de93eb" providerId="AD" clId="Web-{765537AF-F179-841A-A7D0-C89491464242}" dt="2025-10-10T16:18:49.410" v="685" actId="20577"/>
      <pc:docMkLst>
        <pc:docMk/>
      </pc:docMkLst>
      <pc:sldChg chg="modSp">
        <pc:chgData name="Razia Begum (2322783)" userId="S::2322783@student.uwtsd.ac.uk::1ccdbc58-9bf9-4741-9c78-b80dc8de93eb" providerId="AD" clId="Web-{765537AF-F179-841A-A7D0-C89491464242}" dt="2025-10-10T16:12:49.381" v="596" actId="20577"/>
        <pc:sldMkLst>
          <pc:docMk/>
          <pc:sldMk cId="764605052" sldId="261"/>
        </pc:sldMkLst>
        <pc:spChg chg="mod">
          <ac:chgData name="Razia Begum (2322783)" userId="S::2322783@student.uwtsd.ac.uk::1ccdbc58-9bf9-4741-9c78-b80dc8de93eb" providerId="AD" clId="Web-{765537AF-F179-841A-A7D0-C89491464242}" dt="2025-10-10T16:12:34.271" v="592" actId="20577"/>
          <ac:spMkLst>
            <pc:docMk/>
            <pc:sldMk cId="764605052" sldId="261"/>
            <ac:spMk id="2" creationId="{68A8AF1C-86E0-7043-44A2-DA950ED42D52}"/>
          </ac:spMkLst>
        </pc:spChg>
        <pc:spChg chg="mod">
          <ac:chgData name="Razia Begum (2322783)" userId="S::2322783@student.uwtsd.ac.uk::1ccdbc58-9bf9-4741-9c78-b80dc8de93eb" providerId="AD" clId="Web-{765537AF-F179-841A-A7D0-C89491464242}" dt="2025-10-10T16:12:49.381" v="596" actId="20577"/>
          <ac:spMkLst>
            <pc:docMk/>
            <pc:sldMk cId="764605052" sldId="261"/>
            <ac:spMk id="3" creationId="{E04C29E1-0FF6-7114-4118-5B68E71110F6}"/>
          </ac:spMkLst>
        </pc:spChg>
      </pc:sldChg>
      <pc:sldChg chg="modSp">
        <pc:chgData name="Razia Begum (2322783)" userId="S::2322783@student.uwtsd.ac.uk::1ccdbc58-9bf9-4741-9c78-b80dc8de93eb" providerId="AD" clId="Web-{765537AF-F179-841A-A7D0-C89491464242}" dt="2025-10-10T16:18:21.050" v="683" actId="20577"/>
        <pc:sldMkLst>
          <pc:docMk/>
          <pc:sldMk cId="1037257886" sldId="265"/>
        </pc:sldMkLst>
        <pc:spChg chg="mod">
          <ac:chgData name="Razia Begum (2322783)" userId="S::2322783@student.uwtsd.ac.uk::1ccdbc58-9bf9-4741-9c78-b80dc8de93eb" providerId="AD" clId="Web-{765537AF-F179-841A-A7D0-C89491464242}" dt="2025-10-10T16:18:21.050" v="683" actId="20577"/>
          <ac:spMkLst>
            <pc:docMk/>
            <pc:sldMk cId="1037257886" sldId="265"/>
            <ac:spMk id="2" creationId="{68A8AF1C-86E0-7043-44A2-DA950ED42D52}"/>
          </ac:spMkLst>
        </pc:spChg>
      </pc:sldChg>
      <pc:sldChg chg="addSp delSp modSp">
        <pc:chgData name="Razia Begum (2322783)" userId="S::2322783@student.uwtsd.ac.uk::1ccdbc58-9bf9-4741-9c78-b80dc8de93eb" providerId="AD" clId="Web-{765537AF-F179-841A-A7D0-C89491464242}" dt="2025-10-10T16:16:30.141" v="616"/>
        <pc:sldMkLst>
          <pc:docMk/>
          <pc:sldMk cId="702059637" sldId="270"/>
        </pc:sldMkLst>
        <pc:spChg chg="del">
          <ac:chgData name="Razia Begum (2322783)" userId="S::2322783@student.uwtsd.ac.uk::1ccdbc58-9bf9-4741-9c78-b80dc8de93eb" providerId="AD" clId="Web-{765537AF-F179-841A-A7D0-C89491464242}" dt="2025-10-10T16:16:30.141" v="616"/>
          <ac:spMkLst>
            <pc:docMk/>
            <pc:sldMk cId="702059637" sldId="270"/>
            <ac:spMk id="10" creationId="{BACC6370-2D7E-4714-9D71-7542949D7D5D}"/>
          </ac:spMkLst>
        </pc:spChg>
        <pc:spChg chg="del">
          <ac:chgData name="Razia Begum (2322783)" userId="S::2322783@student.uwtsd.ac.uk::1ccdbc58-9bf9-4741-9c78-b80dc8de93eb" providerId="AD" clId="Web-{765537AF-F179-841A-A7D0-C89491464242}" dt="2025-10-10T16:16:30.141" v="616"/>
          <ac:spMkLst>
            <pc:docMk/>
            <pc:sldMk cId="702059637" sldId="270"/>
            <ac:spMk id="12" creationId="{F68B3F68-107C-434F-AA38-110D5EA91B85}"/>
          </ac:spMkLst>
        </pc:spChg>
        <pc:spChg chg="del">
          <ac:chgData name="Razia Begum (2322783)" userId="S::2322783@student.uwtsd.ac.uk::1ccdbc58-9bf9-4741-9c78-b80dc8de93eb" providerId="AD" clId="Web-{765537AF-F179-841A-A7D0-C89491464242}" dt="2025-10-10T16:16:30.141" v="616"/>
          <ac:spMkLst>
            <pc:docMk/>
            <pc:sldMk cId="702059637" sldId="270"/>
            <ac:spMk id="14" creationId="{AAD0DBB9-1A4B-4391-81D4-CB19F9AB918A}"/>
          </ac:spMkLst>
        </pc:spChg>
        <pc:spChg chg="del">
          <ac:chgData name="Razia Begum (2322783)" userId="S::2322783@student.uwtsd.ac.uk::1ccdbc58-9bf9-4741-9c78-b80dc8de93eb" providerId="AD" clId="Web-{765537AF-F179-841A-A7D0-C89491464242}" dt="2025-10-10T16:16:30.141" v="616"/>
          <ac:spMkLst>
            <pc:docMk/>
            <pc:sldMk cId="702059637" sldId="270"/>
            <ac:spMk id="16" creationId="{063BBA22-50EA-4C4D-BE05-F1CE4E63AA56}"/>
          </ac:spMkLst>
        </pc:spChg>
        <pc:spChg chg="add">
          <ac:chgData name="Razia Begum (2322783)" userId="S::2322783@student.uwtsd.ac.uk::1ccdbc58-9bf9-4741-9c78-b80dc8de93eb" providerId="AD" clId="Web-{765537AF-F179-841A-A7D0-C89491464242}" dt="2025-10-10T16:16:30.141" v="616"/>
          <ac:spMkLst>
            <pc:docMk/>
            <pc:sldMk cId="702059637" sldId="270"/>
            <ac:spMk id="21" creationId="{6C4028FD-8BAA-4A19-BFDE-594D991B7552}"/>
          </ac:spMkLst>
        </pc:spChg>
        <pc:graphicFrameChg chg="mod modGraphic">
          <ac:chgData name="Razia Begum (2322783)" userId="S::2322783@student.uwtsd.ac.uk::1ccdbc58-9bf9-4741-9c78-b80dc8de93eb" providerId="AD" clId="Web-{765537AF-F179-841A-A7D0-C89491464242}" dt="2025-10-10T16:16:30.141" v="616"/>
          <ac:graphicFrameMkLst>
            <pc:docMk/>
            <pc:sldMk cId="702059637" sldId="270"/>
            <ac:graphicFrameMk id="6" creationId="{E98E1DD1-2D51-77F3-2BE7-25E3B1BBE0CD}"/>
          </ac:graphicFrameMkLst>
        </pc:graphicFrameChg>
      </pc:sldChg>
      <pc:sldChg chg="modSp">
        <pc:chgData name="Razia Begum (2322783)" userId="S::2322783@student.uwtsd.ac.uk::1ccdbc58-9bf9-4741-9c78-b80dc8de93eb" providerId="AD" clId="Web-{765537AF-F179-841A-A7D0-C89491464242}" dt="2025-10-10T16:18:49.410" v="685" actId="20577"/>
        <pc:sldMkLst>
          <pc:docMk/>
          <pc:sldMk cId="3321023050" sldId="271"/>
        </pc:sldMkLst>
        <pc:spChg chg="mod">
          <ac:chgData name="Razia Begum (2322783)" userId="S::2322783@student.uwtsd.ac.uk::1ccdbc58-9bf9-4741-9c78-b80dc8de93eb" providerId="AD" clId="Web-{765537AF-F179-841A-A7D0-C89491464242}" dt="2025-10-10T16:18:49.410" v="685" actId="20577"/>
          <ac:spMkLst>
            <pc:docMk/>
            <pc:sldMk cId="3321023050" sldId="271"/>
            <ac:spMk id="3" creationId="{04A3744F-9B08-5DB9-23DC-76B7A65F7E67}"/>
          </ac:spMkLst>
        </pc:spChg>
      </pc:sldChg>
      <pc:sldChg chg="modSp">
        <pc:chgData name="Razia Begum (2322783)" userId="S::2322783@student.uwtsd.ac.uk::1ccdbc58-9bf9-4741-9c78-b80dc8de93eb" providerId="AD" clId="Web-{765537AF-F179-841A-A7D0-C89491464242}" dt="2025-10-10T16:06:27.378" v="281" actId="20577"/>
        <pc:sldMkLst>
          <pc:docMk/>
          <pc:sldMk cId="1027608494" sldId="272"/>
        </pc:sldMkLst>
        <pc:graphicFrameChg chg="modGraphic">
          <ac:chgData name="Razia Begum (2322783)" userId="S::2322783@student.uwtsd.ac.uk::1ccdbc58-9bf9-4741-9c78-b80dc8de93eb" providerId="AD" clId="Web-{765537AF-F179-841A-A7D0-C89491464242}" dt="2025-10-10T16:06:27.378" v="281" actId="20577"/>
          <ac:graphicFrameMkLst>
            <pc:docMk/>
            <pc:sldMk cId="1027608494" sldId="272"/>
            <ac:graphicFrameMk id="5" creationId="{656E6E40-D7C2-9EC7-E587-7235E88261E5}"/>
          </ac:graphicFrameMkLst>
        </pc:graphicFrameChg>
      </pc:sldChg>
      <pc:sldChg chg="modSp">
        <pc:chgData name="Razia Begum (2322783)" userId="S::2322783@student.uwtsd.ac.uk::1ccdbc58-9bf9-4741-9c78-b80dc8de93eb" providerId="AD" clId="Web-{765537AF-F179-841A-A7D0-C89491464242}" dt="2025-10-10T16:12:19.614" v="586" actId="20577"/>
        <pc:sldMkLst>
          <pc:docMk/>
          <pc:sldMk cId="2661610389" sldId="273"/>
        </pc:sldMkLst>
        <pc:spChg chg="mod">
          <ac:chgData name="Razia Begum (2322783)" userId="S::2322783@student.uwtsd.ac.uk::1ccdbc58-9bf9-4741-9c78-b80dc8de93eb" providerId="AD" clId="Web-{765537AF-F179-841A-A7D0-C89491464242}" dt="2025-10-10T16:04:22.189" v="139" actId="20577"/>
          <ac:spMkLst>
            <pc:docMk/>
            <pc:sldMk cId="2661610389" sldId="273"/>
            <ac:spMk id="2" creationId="{F1DF348C-F75E-75E9-74BA-22A65FB9E02F}"/>
          </ac:spMkLst>
        </pc:spChg>
        <pc:spChg chg="mod">
          <ac:chgData name="Razia Begum (2322783)" userId="S::2322783@student.uwtsd.ac.uk::1ccdbc58-9bf9-4741-9c78-b80dc8de93eb" providerId="AD" clId="Web-{765537AF-F179-841A-A7D0-C89491464242}" dt="2025-10-10T16:12:19.614" v="586" actId="20577"/>
          <ac:spMkLst>
            <pc:docMk/>
            <pc:sldMk cId="2661610389" sldId="273"/>
            <ac:spMk id="3" creationId="{881B820E-B9B3-5CF2-E1AE-F54AA3FA003E}"/>
          </ac:spMkLst>
        </pc:spChg>
      </pc:sldChg>
      <pc:sldChg chg="modSp">
        <pc:chgData name="Razia Begum (2322783)" userId="S::2322783@student.uwtsd.ac.uk::1ccdbc58-9bf9-4741-9c78-b80dc8de93eb" providerId="AD" clId="Web-{765537AF-F179-841A-A7D0-C89491464242}" dt="2025-10-10T16:09:28.255" v="373" actId="20577"/>
        <pc:sldMkLst>
          <pc:docMk/>
          <pc:sldMk cId="860344735" sldId="274"/>
        </pc:sldMkLst>
        <pc:spChg chg="mod">
          <ac:chgData name="Razia Begum (2322783)" userId="S::2322783@student.uwtsd.ac.uk::1ccdbc58-9bf9-4741-9c78-b80dc8de93eb" providerId="AD" clId="Web-{765537AF-F179-841A-A7D0-C89491464242}" dt="2025-10-10T16:09:28.255" v="373" actId="20577"/>
          <ac:spMkLst>
            <pc:docMk/>
            <pc:sldMk cId="860344735" sldId="274"/>
            <ac:spMk id="25" creationId="{5A83545D-6FBE-2985-5F35-4C84283CFC53}"/>
          </ac:spMkLst>
        </pc:spChg>
      </pc:sldChg>
      <pc:sldChg chg="modSp">
        <pc:chgData name="Razia Begum (2322783)" userId="S::2322783@student.uwtsd.ac.uk::1ccdbc58-9bf9-4741-9c78-b80dc8de93eb" providerId="AD" clId="Web-{765537AF-F179-841A-A7D0-C89491464242}" dt="2025-10-10T16:16:02.530" v="615" actId="20577"/>
        <pc:sldMkLst>
          <pc:docMk/>
          <pc:sldMk cId="1780730117" sldId="275"/>
        </pc:sldMkLst>
        <pc:spChg chg="mod">
          <ac:chgData name="Razia Begum (2322783)" userId="S::2322783@student.uwtsd.ac.uk::1ccdbc58-9bf9-4741-9c78-b80dc8de93eb" providerId="AD" clId="Web-{765537AF-F179-841A-A7D0-C89491464242}" dt="2025-10-10T16:16:02.530" v="615" actId="20577"/>
          <ac:spMkLst>
            <pc:docMk/>
            <pc:sldMk cId="1780730117" sldId="275"/>
            <ac:spMk id="6" creationId="{A505395B-EB6B-5ED1-186D-E017DA15A205}"/>
          </ac:spMkLst>
        </pc:spChg>
        <pc:spChg chg="mod">
          <ac:chgData name="Razia Begum (2322783)" userId="S::2322783@student.uwtsd.ac.uk::1ccdbc58-9bf9-4741-9c78-b80dc8de93eb" providerId="AD" clId="Web-{765537AF-F179-841A-A7D0-C89491464242}" dt="2025-10-10T16:16:01.108" v="613" actId="20577"/>
          <ac:spMkLst>
            <pc:docMk/>
            <pc:sldMk cId="1780730117" sldId="275"/>
            <ac:spMk id="8" creationId="{8945A82A-043D-3087-38CE-0365EA342AE0}"/>
          </ac:spMkLst>
        </pc:spChg>
      </pc:sldChg>
      <pc:sldChg chg="delSp modSp">
        <pc:chgData name="Razia Begum (2322783)" userId="S::2322783@student.uwtsd.ac.uk::1ccdbc58-9bf9-4741-9c78-b80dc8de93eb" providerId="AD" clId="Web-{765537AF-F179-841A-A7D0-C89491464242}" dt="2025-10-10T16:10:47.169" v="475"/>
        <pc:sldMkLst>
          <pc:docMk/>
          <pc:sldMk cId="2496961718" sldId="336"/>
        </pc:sldMkLst>
        <pc:spChg chg="del mod">
          <ac:chgData name="Razia Begum (2322783)" userId="S::2322783@student.uwtsd.ac.uk::1ccdbc58-9bf9-4741-9c78-b80dc8de93eb" providerId="AD" clId="Web-{765537AF-F179-841A-A7D0-C89491464242}" dt="2025-10-10T15:52:53.456" v="2"/>
          <ac:spMkLst>
            <pc:docMk/>
            <pc:sldMk cId="2496961718" sldId="336"/>
            <ac:spMk id="6" creationId="{BF06D522-2E79-CDE6-025D-40436EF041A1}"/>
          </ac:spMkLst>
        </pc:spChg>
        <pc:graphicFrameChg chg="mod modGraphic">
          <ac:chgData name="Razia Begum (2322783)" userId="S::2322783@student.uwtsd.ac.uk::1ccdbc58-9bf9-4741-9c78-b80dc8de93eb" providerId="AD" clId="Web-{765537AF-F179-841A-A7D0-C89491464242}" dt="2025-10-10T16:10:47.169" v="475"/>
          <ac:graphicFrameMkLst>
            <pc:docMk/>
            <pc:sldMk cId="2496961718" sldId="336"/>
            <ac:graphicFrameMk id="5" creationId="{A2EE408F-2C4B-7EA4-C94A-EC225621176C}"/>
          </ac:graphicFrameMkLst>
        </pc:graphicFrameChg>
      </pc:sldChg>
      <pc:sldChg chg="modSp">
        <pc:chgData name="Razia Begum (2322783)" userId="S::2322783@student.uwtsd.ac.uk::1ccdbc58-9bf9-4741-9c78-b80dc8de93eb" providerId="AD" clId="Web-{765537AF-F179-841A-A7D0-C89491464242}" dt="2025-10-10T16:18:14.847" v="682" actId="20577"/>
        <pc:sldMkLst>
          <pc:docMk/>
          <pc:sldMk cId="2319079123" sldId="337"/>
        </pc:sldMkLst>
        <pc:spChg chg="mod">
          <ac:chgData name="Razia Begum (2322783)" userId="S::2322783@student.uwtsd.ac.uk::1ccdbc58-9bf9-4741-9c78-b80dc8de93eb" providerId="AD" clId="Web-{765537AF-F179-841A-A7D0-C89491464242}" dt="2025-10-10T16:15:01.919" v="603" actId="1076"/>
          <ac:spMkLst>
            <pc:docMk/>
            <pc:sldMk cId="2319079123" sldId="337"/>
            <ac:spMk id="2" creationId="{F6A380E8-2AC0-F0B7-9432-FB8903B92FD6}"/>
          </ac:spMkLst>
        </pc:spChg>
        <pc:spChg chg="mod">
          <ac:chgData name="Razia Begum (2322783)" userId="S::2322783@student.uwtsd.ac.uk::1ccdbc58-9bf9-4741-9c78-b80dc8de93eb" providerId="AD" clId="Web-{765537AF-F179-841A-A7D0-C89491464242}" dt="2025-10-10T16:18:14.847" v="682" actId="20577"/>
          <ac:spMkLst>
            <pc:docMk/>
            <pc:sldMk cId="2319079123" sldId="337"/>
            <ac:spMk id="3" creationId="{1B4D8426-20C5-630E-80E5-EAB06B11CCD5}"/>
          </ac:spMkLst>
        </pc:spChg>
      </pc:sldChg>
    </pc:docChg>
  </pc:docChgLst>
  <pc:docChgLst>
    <pc:chgData name="Razia Begum (2322783)" userId="S::2322783@student.uwtsd.ac.uk::1ccdbc58-9bf9-4741-9c78-b80dc8de93eb" providerId="AD" clId="Web-{D6174849-7A4D-8F7A-98BD-64ABF5AD80E5}"/>
    <pc:docChg chg="modSld">
      <pc:chgData name="Razia Begum (2322783)" userId="S::2322783@student.uwtsd.ac.uk::1ccdbc58-9bf9-4741-9c78-b80dc8de93eb" providerId="AD" clId="Web-{D6174849-7A4D-8F7A-98BD-64ABF5AD80E5}" dt="2025-10-11T19:21:28.905" v="2893"/>
      <pc:docMkLst>
        <pc:docMk/>
      </pc:docMkLst>
      <pc:sldChg chg="modSp">
        <pc:chgData name="Razia Begum (2322783)" userId="S::2322783@student.uwtsd.ac.uk::1ccdbc58-9bf9-4741-9c78-b80dc8de93eb" providerId="AD" clId="Web-{D6174849-7A4D-8F7A-98BD-64ABF5AD80E5}" dt="2025-10-11T18:17:11.721" v="1870" actId="14100"/>
        <pc:sldMkLst>
          <pc:docMk/>
          <pc:sldMk cId="764605052" sldId="261"/>
        </pc:sldMkLst>
        <pc:spChg chg="mod">
          <ac:chgData name="Razia Begum (2322783)" userId="S::2322783@student.uwtsd.ac.uk::1ccdbc58-9bf9-4741-9c78-b80dc8de93eb" providerId="AD" clId="Web-{D6174849-7A4D-8F7A-98BD-64ABF5AD80E5}" dt="2025-10-11T18:17:11.721" v="1870" actId="14100"/>
          <ac:spMkLst>
            <pc:docMk/>
            <pc:sldMk cId="764605052" sldId="261"/>
            <ac:spMk id="3" creationId="{E04C29E1-0FF6-7114-4118-5B68E71110F6}"/>
          </ac:spMkLst>
        </pc:spChg>
        <pc:graphicFrameChg chg="mod modGraphic">
          <ac:chgData name="Razia Begum (2322783)" userId="S::2322783@student.uwtsd.ac.uk::1ccdbc58-9bf9-4741-9c78-b80dc8de93eb" providerId="AD" clId="Web-{D6174849-7A4D-8F7A-98BD-64ABF5AD80E5}" dt="2025-10-11T18:16:59.893" v="1869"/>
          <ac:graphicFrameMkLst>
            <pc:docMk/>
            <pc:sldMk cId="764605052" sldId="261"/>
            <ac:graphicFrameMk id="7" creationId="{108D2D3F-BBD3-F859-AF29-5BEF174F1637}"/>
          </ac:graphicFrameMkLst>
        </pc:graphicFrameChg>
      </pc:sldChg>
      <pc:sldChg chg="addSp modSp mod setBg">
        <pc:chgData name="Razia Begum (2322783)" userId="S::2322783@student.uwtsd.ac.uk::1ccdbc58-9bf9-4741-9c78-b80dc8de93eb" providerId="AD" clId="Web-{D6174849-7A4D-8F7A-98BD-64ABF5AD80E5}" dt="2025-10-11T19:20:09.857" v="2886"/>
        <pc:sldMkLst>
          <pc:docMk/>
          <pc:sldMk cId="2451324015" sldId="263"/>
        </pc:sldMkLst>
        <pc:spChg chg="mod">
          <ac:chgData name="Razia Begum (2322783)" userId="S::2322783@student.uwtsd.ac.uk::1ccdbc58-9bf9-4741-9c78-b80dc8de93eb" providerId="AD" clId="Web-{D6174849-7A4D-8F7A-98BD-64ABF5AD80E5}" dt="2025-10-11T19:20:09.857" v="2886"/>
          <ac:spMkLst>
            <pc:docMk/>
            <pc:sldMk cId="2451324015" sldId="263"/>
            <ac:spMk id="2" creationId="{68A8AF1C-86E0-7043-44A2-DA950ED42D52}"/>
          </ac:spMkLst>
        </pc:spChg>
        <pc:spChg chg="add">
          <ac:chgData name="Razia Begum (2322783)" userId="S::2322783@student.uwtsd.ac.uk::1ccdbc58-9bf9-4741-9c78-b80dc8de93eb" providerId="AD" clId="Web-{D6174849-7A4D-8F7A-98BD-64ABF5AD80E5}" dt="2025-10-11T19:20:09.857" v="2886"/>
          <ac:spMkLst>
            <pc:docMk/>
            <pc:sldMk cId="2451324015" sldId="263"/>
            <ac:spMk id="29" creationId="{9228552E-C8B1-4A80-8448-0787CE0FC704}"/>
          </ac:spMkLst>
        </pc:spChg>
        <pc:graphicFrameChg chg="mod modGraphic">
          <ac:chgData name="Razia Begum (2322783)" userId="S::2322783@student.uwtsd.ac.uk::1ccdbc58-9bf9-4741-9c78-b80dc8de93eb" providerId="AD" clId="Web-{D6174849-7A4D-8F7A-98BD-64ABF5AD80E5}" dt="2025-10-11T19:20:09.857" v="2886"/>
          <ac:graphicFrameMkLst>
            <pc:docMk/>
            <pc:sldMk cId="2451324015" sldId="263"/>
            <ac:graphicFrameMk id="15" creationId="{8F796465-31A0-1B3A-19CA-F0296EDFEB6A}"/>
          </ac:graphicFrameMkLst>
        </pc:graphicFrameChg>
        <pc:picChg chg="mod">
          <ac:chgData name="Razia Begum (2322783)" userId="S::2322783@student.uwtsd.ac.uk::1ccdbc58-9bf9-4741-9c78-b80dc8de93eb" providerId="AD" clId="Web-{D6174849-7A4D-8F7A-98BD-64ABF5AD80E5}" dt="2025-10-11T19:20:09.857" v="2886"/>
          <ac:picMkLst>
            <pc:docMk/>
            <pc:sldMk cId="2451324015" sldId="263"/>
            <ac:picMk id="24" creationId="{AF0D64DB-6C0A-43EF-E060-946C4084B5CE}"/>
          </ac:picMkLst>
        </pc:picChg>
      </pc:sldChg>
      <pc:sldChg chg="addSp delSp modSp">
        <pc:chgData name="Razia Begum (2322783)" userId="S::2322783@student.uwtsd.ac.uk::1ccdbc58-9bf9-4741-9c78-b80dc8de93eb" providerId="AD" clId="Web-{D6174849-7A4D-8F7A-98BD-64ABF5AD80E5}" dt="2025-10-11T19:18:31.729" v="2881" actId="1076"/>
        <pc:sldMkLst>
          <pc:docMk/>
          <pc:sldMk cId="1037257886" sldId="265"/>
        </pc:sldMkLst>
        <pc:spChg chg="mod">
          <ac:chgData name="Razia Begum (2322783)" userId="S::2322783@student.uwtsd.ac.uk::1ccdbc58-9bf9-4741-9c78-b80dc8de93eb" providerId="AD" clId="Web-{D6174849-7A4D-8F7A-98BD-64ABF5AD80E5}" dt="2025-10-11T19:18:31.729" v="2881" actId="1076"/>
          <ac:spMkLst>
            <pc:docMk/>
            <pc:sldMk cId="1037257886" sldId="265"/>
            <ac:spMk id="2" creationId="{68A8AF1C-86E0-7043-44A2-DA950ED42D52}"/>
          </ac:spMkLst>
        </pc:spChg>
        <pc:spChg chg="del mod">
          <ac:chgData name="Razia Begum (2322783)" userId="S::2322783@student.uwtsd.ac.uk::1ccdbc58-9bf9-4741-9c78-b80dc8de93eb" providerId="AD" clId="Web-{D6174849-7A4D-8F7A-98BD-64ABF5AD80E5}" dt="2025-10-11T19:17:38.664" v="2873"/>
          <ac:spMkLst>
            <pc:docMk/>
            <pc:sldMk cId="1037257886" sldId="265"/>
            <ac:spMk id="3" creationId="{E04C29E1-0FF6-7114-4118-5B68E71110F6}"/>
          </ac:spMkLst>
        </pc:spChg>
        <pc:spChg chg="add mod">
          <ac:chgData name="Razia Begum (2322783)" userId="S::2322783@student.uwtsd.ac.uk::1ccdbc58-9bf9-4741-9c78-b80dc8de93eb" providerId="AD" clId="Web-{D6174849-7A4D-8F7A-98BD-64ABF5AD80E5}" dt="2025-10-11T19:17:59.478" v="2876" actId="1076"/>
          <ac:spMkLst>
            <pc:docMk/>
            <pc:sldMk cId="1037257886" sldId="265"/>
            <ac:spMk id="5" creationId="{A82EBFA2-B68A-FE25-32C0-3C6393F0EEE6}"/>
          </ac:spMkLst>
        </pc:spChg>
        <pc:spChg chg="add mod">
          <ac:chgData name="Razia Begum (2322783)" userId="S::2322783@student.uwtsd.ac.uk::1ccdbc58-9bf9-4741-9c78-b80dc8de93eb" providerId="AD" clId="Web-{D6174849-7A4D-8F7A-98BD-64ABF5AD80E5}" dt="2025-10-11T19:18:18.322" v="2879" actId="1076"/>
          <ac:spMkLst>
            <pc:docMk/>
            <pc:sldMk cId="1037257886" sldId="265"/>
            <ac:spMk id="7" creationId="{262DA795-E0F1-A01B-5166-6D02B5BD49BE}"/>
          </ac:spMkLst>
        </pc:spChg>
        <pc:spChg chg="del">
          <ac:chgData name="Razia Begum (2322783)" userId="S::2322783@student.uwtsd.ac.uk::1ccdbc58-9bf9-4741-9c78-b80dc8de93eb" providerId="AD" clId="Web-{D6174849-7A4D-8F7A-98BD-64ABF5AD80E5}" dt="2025-10-11T19:17:44.071" v="2874"/>
          <ac:spMkLst>
            <pc:docMk/>
            <pc:sldMk cId="1037257886" sldId="265"/>
            <ac:spMk id="10" creationId="{C13EF075-D4EF-4929-ADBC-91B27DA19955}"/>
          </ac:spMkLst>
        </pc:spChg>
        <pc:spChg chg="add mod">
          <ac:chgData name="Razia Begum (2322783)" userId="S::2322783@student.uwtsd.ac.uk::1ccdbc58-9bf9-4741-9c78-b80dc8de93eb" providerId="AD" clId="Web-{D6174849-7A4D-8F7A-98BD-64ABF5AD80E5}" dt="2025-10-11T19:18:11.603" v="2878" actId="1076"/>
          <ac:spMkLst>
            <pc:docMk/>
            <pc:sldMk cId="1037257886" sldId="265"/>
            <ac:spMk id="11" creationId="{361B36EB-2294-78B2-6148-375A1560966A}"/>
          </ac:spMkLst>
        </pc:spChg>
        <pc:spChg chg="add mod">
          <ac:chgData name="Razia Begum (2322783)" userId="S::2322783@student.uwtsd.ac.uk::1ccdbc58-9bf9-4741-9c78-b80dc8de93eb" providerId="AD" clId="Web-{D6174849-7A4D-8F7A-98BD-64ABF5AD80E5}" dt="2025-10-11T19:18:05.665" v="2877" actId="1076"/>
          <ac:spMkLst>
            <pc:docMk/>
            <pc:sldMk cId="1037257886" sldId="265"/>
            <ac:spMk id="18" creationId="{9E3547C3-DD81-97AE-C056-65DDF76E4D0C}"/>
          </ac:spMkLst>
        </pc:spChg>
        <pc:spChg chg="add del mod">
          <ac:chgData name="Razia Begum (2322783)" userId="S::2322783@student.uwtsd.ac.uk::1ccdbc58-9bf9-4741-9c78-b80dc8de93eb" providerId="AD" clId="Web-{D6174849-7A4D-8F7A-98BD-64ABF5AD80E5}" dt="2025-10-11T19:17:29.383" v="2872"/>
          <ac:spMkLst>
            <pc:docMk/>
            <pc:sldMk cId="1037257886" sldId="265"/>
            <ac:spMk id="19" creationId="{416F92E1-3378-87B5-F94F-1CF57A1EBBAC}"/>
          </ac:spMkLst>
        </pc:spChg>
        <pc:spChg chg="add del mod">
          <ac:chgData name="Razia Begum (2322783)" userId="S::2322783@student.uwtsd.ac.uk::1ccdbc58-9bf9-4741-9c78-b80dc8de93eb" providerId="AD" clId="Web-{D6174849-7A4D-8F7A-98BD-64ABF5AD80E5}" dt="2025-10-11T19:17:53.056" v="2875"/>
          <ac:spMkLst>
            <pc:docMk/>
            <pc:sldMk cId="1037257886" sldId="265"/>
            <ac:spMk id="21" creationId="{9BE82CE0-4D9C-0B1B-861F-EF9050BF5F58}"/>
          </ac:spMkLst>
        </pc:spChg>
      </pc:sldChg>
      <pc:sldChg chg="addSp delSp modSp mod setBg">
        <pc:chgData name="Razia Begum (2322783)" userId="S::2322783@student.uwtsd.ac.uk::1ccdbc58-9bf9-4741-9c78-b80dc8de93eb" providerId="AD" clId="Web-{D6174849-7A4D-8F7A-98BD-64ABF5AD80E5}" dt="2025-10-11T19:21:28.905" v="2893"/>
        <pc:sldMkLst>
          <pc:docMk/>
          <pc:sldMk cId="3258301802" sldId="266"/>
        </pc:sldMkLst>
        <pc:spChg chg="mod">
          <ac:chgData name="Razia Begum (2322783)" userId="S::2322783@student.uwtsd.ac.uk::1ccdbc58-9bf9-4741-9c78-b80dc8de93eb" providerId="AD" clId="Web-{D6174849-7A4D-8F7A-98BD-64ABF5AD80E5}" dt="2025-10-11T19:21:28.905" v="2893"/>
          <ac:spMkLst>
            <pc:docMk/>
            <pc:sldMk cId="3258301802" sldId="266"/>
            <ac:spMk id="2" creationId="{68A8AF1C-86E0-7043-44A2-DA950ED42D52}"/>
          </ac:spMkLst>
        </pc:spChg>
        <pc:spChg chg="mod">
          <ac:chgData name="Razia Begum (2322783)" userId="S::2322783@student.uwtsd.ac.uk::1ccdbc58-9bf9-4741-9c78-b80dc8de93eb" providerId="AD" clId="Web-{D6174849-7A4D-8F7A-98BD-64ABF5AD80E5}" dt="2025-10-11T19:21:28.905" v="2893"/>
          <ac:spMkLst>
            <pc:docMk/>
            <pc:sldMk cId="3258301802" sldId="266"/>
            <ac:spMk id="3" creationId="{E04C29E1-0FF6-7114-4118-5B68E71110F6}"/>
          </ac:spMkLst>
        </pc:spChg>
        <pc:spChg chg="add del">
          <ac:chgData name="Razia Begum (2322783)" userId="S::2322783@student.uwtsd.ac.uk::1ccdbc58-9bf9-4741-9c78-b80dc8de93eb" providerId="AD" clId="Web-{D6174849-7A4D-8F7A-98BD-64ABF5AD80E5}" dt="2025-10-11T19:21:28.905" v="2893"/>
          <ac:spMkLst>
            <pc:docMk/>
            <pc:sldMk cId="3258301802" sldId="266"/>
            <ac:spMk id="8" creationId="{1BB867FF-FC45-48F7-8104-F89BE54909F1}"/>
          </ac:spMkLst>
        </pc:spChg>
        <pc:spChg chg="add del">
          <ac:chgData name="Razia Begum (2322783)" userId="S::2322783@student.uwtsd.ac.uk::1ccdbc58-9bf9-4741-9c78-b80dc8de93eb" providerId="AD" clId="Web-{D6174849-7A4D-8F7A-98BD-64ABF5AD80E5}" dt="2025-10-11T19:21:28.905" v="2893"/>
          <ac:spMkLst>
            <pc:docMk/>
            <pc:sldMk cId="3258301802" sldId="266"/>
            <ac:spMk id="10" creationId="{8BB56887-D0D5-4F0C-9E19-7247EB83C8B7}"/>
          </ac:spMkLst>
        </pc:spChg>
        <pc:spChg chg="add del">
          <ac:chgData name="Razia Begum (2322783)" userId="S::2322783@student.uwtsd.ac.uk::1ccdbc58-9bf9-4741-9c78-b80dc8de93eb" providerId="AD" clId="Web-{D6174849-7A4D-8F7A-98BD-64ABF5AD80E5}" dt="2025-10-11T19:21:28.905" v="2893"/>
          <ac:spMkLst>
            <pc:docMk/>
            <pc:sldMk cId="3258301802" sldId="266"/>
            <ac:spMk id="12" creationId="{081E4A58-353D-44AE-B2FC-2A74E2E400F7}"/>
          </ac:spMkLst>
        </pc:spChg>
        <pc:spChg chg="add">
          <ac:chgData name="Razia Begum (2322783)" userId="S::2322783@student.uwtsd.ac.uk::1ccdbc58-9bf9-4741-9c78-b80dc8de93eb" providerId="AD" clId="Web-{D6174849-7A4D-8F7A-98BD-64ABF5AD80E5}" dt="2025-10-11T19:21:28.905" v="2893"/>
          <ac:spMkLst>
            <pc:docMk/>
            <pc:sldMk cId="3258301802" sldId="266"/>
            <ac:spMk id="17" creationId="{4BC99CB9-DDAD-44A2-8A1C-E3AF4E72DF5C}"/>
          </ac:spMkLst>
        </pc:spChg>
        <pc:spChg chg="add">
          <ac:chgData name="Razia Begum (2322783)" userId="S::2322783@student.uwtsd.ac.uk::1ccdbc58-9bf9-4741-9c78-b80dc8de93eb" providerId="AD" clId="Web-{D6174849-7A4D-8F7A-98BD-64ABF5AD80E5}" dt="2025-10-11T19:21:28.905" v="2893"/>
          <ac:spMkLst>
            <pc:docMk/>
            <pc:sldMk cId="3258301802" sldId="266"/>
            <ac:spMk id="19" creationId="{64053CBF-3932-45FF-8285-EE5146085F3A}"/>
          </ac:spMkLst>
        </pc:spChg>
        <pc:grpChg chg="add">
          <ac:chgData name="Razia Begum (2322783)" userId="S::2322783@student.uwtsd.ac.uk::1ccdbc58-9bf9-4741-9c78-b80dc8de93eb" providerId="AD" clId="Web-{D6174849-7A4D-8F7A-98BD-64ABF5AD80E5}" dt="2025-10-11T19:21:28.905" v="2893"/>
          <ac:grpSpMkLst>
            <pc:docMk/>
            <pc:sldMk cId="3258301802" sldId="266"/>
            <ac:grpSpMk id="21" creationId="{2E751C04-BEA6-446B-A678-9C74819EBD4C}"/>
          </ac:grpSpMkLst>
        </pc:grpChg>
        <pc:grpChg chg="add">
          <ac:chgData name="Razia Begum (2322783)" userId="S::2322783@student.uwtsd.ac.uk::1ccdbc58-9bf9-4741-9c78-b80dc8de93eb" providerId="AD" clId="Web-{D6174849-7A4D-8F7A-98BD-64ABF5AD80E5}" dt="2025-10-11T19:21:28.905" v="2893"/>
          <ac:grpSpMkLst>
            <pc:docMk/>
            <pc:sldMk cId="3258301802" sldId="266"/>
            <ac:grpSpMk id="27" creationId="{B63ACBA3-DEFD-4C6D-BBA0-64468FA99C2D}"/>
          </ac:grpSpMkLst>
        </pc:grpChg>
      </pc:sldChg>
      <pc:sldChg chg="addSp modSp mod setBg">
        <pc:chgData name="Razia Begum (2322783)" userId="S::2322783@student.uwtsd.ac.uk::1ccdbc58-9bf9-4741-9c78-b80dc8de93eb" providerId="AD" clId="Web-{D6174849-7A4D-8F7A-98BD-64ABF5AD80E5}" dt="2025-10-11T19:20:52.905" v="2889" actId="1076"/>
        <pc:sldMkLst>
          <pc:docMk/>
          <pc:sldMk cId="3206334785" sldId="268"/>
        </pc:sldMkLst>
        <pc:spChg chg="mod">
          <ac:chgData name="Razia Begum (2322783)" userId="S::2322783@student.uwtsd.ac.uk::1ccdbc58-9bf9-4741-9c78-b80dc8de93eb" providerId="AD" clId="Web-{D6174849-7A4D-8F7A-98BD-64ABF5AD80E5}" dt="2025-10-11T19:20:44.420" v="2888"/>
          <ac:spMkLst>
            <pc:docMk/>
            <pc:sldMk cId="3206334785" sldId="268"/>
            <ac:spMk id="3" creationId="{AB6873B1-82D2-71A9-F5A9-13A8B7E33DE2}"/>
          </ac:spMkLst>
        </pc:spChg>
        <pc:spChg chg="add">
          <ac:chgData name="Razia Begum (2322783)" userId="S::2322783@student.uwtsd.ac.uk::1ccdbc58-9bf9-4741-9c78-b80dc8de93eb" providerId="AD" clId="Web-{D6174849-7A4D-8F7A-98BD-64ABF5AD80E5}" dt="2025-10-11T19:20:44.420" v="2888"/>
          <ac:spMkLst>
            <pc:docMk/>
            <pc:sldMk cId="3206334785" sldId="268"/>
            <ac:spMk id="1031" creationId="{B95B9BA8-1D69-4796-85F5-B6D0BD52354B}"/>
          </ac:spMkLst>
        </pc:spChg>
        <pc:grpChg chg="add">
          <ac:chgData name="Razia Begum (2322783)" userId="S::2322783@student.uwtsd.ac.uk::1ccdbc58-9bf9-4741-9c78-b80dc8de93eb" providerId="AD" clId="Web-{D6174849-7A4D-8F7A-98BD-64ABF5AD80E5}" dt="2025-10-11T19:20:44.420" v="2888"/>
          <ac:grpSpMkLst>
            <pc:docMk/>
            <pc:sldMk cId="3206334785" sldId="268"/>
            <ac:grpSpMk id="1033" creationId="{D44E3F87-3D58-4B03-86B2-15A5C5B9C964}"/>
          </ac:grpSpMkLst>
        </pc:grpChg>
        <pc:picChg chg="mod">
          <ac:chgData name="Razia Begum (2322783)" userId="S::2322783@student.uwtsd.ac.uk::1ccdbc58-9bf9-4741-9c78-b80dc8de93eb" providerId="AD" clId="Web-{D6174849-7A4D-8F7A-98BD-64ABF5AD80E5}" dt="2025-10-11T19:20:52.905" v="2889" actId="1076"/>
          <ac:picMkLst>
            <pc:docMk/>
            <pc:sldMk cId="3206334785" sldId="268"/>
            <ac:picMk id="1026" creationId="{BC1C6B8B-3E57-B212-0064-3A197FA35436}"/>
          </ac:picMkLst>
        </pc:picChg>
      </pc:sldChg>
      <pc:sldChg chg="addSp delSp modSp">
        <pc:chgData name="Razia Begum (2322783)" userId="S::2322783@student.uwtsd.ac.uk::1ccdbc58-9bf9-4741-9c78-b80dc8de93eb" providerId="AD" clId="Web-{D6174849-7A4D-8F7A-98BD-64ABF5AD80E5}" dt="2025-10-11T17:44:07.398" v="89" actId="20577"/>
        <pc:sldMkLst>
          <pc:docMk/>
          <pc:sldMk cId="1027608494" sldId="272"/>
        </pc:sldMkLst>
        <pc:spChg chg="add mod">
          <ac:chgData name="Razia Begum (2322783)" userId="S::2322783@student.uwtsd.ac.uk::1ccdbc58-9bf9-4741-9c78-b80dc8de93eb" providerId="AD" clId="Web-{D6174849-7A4D-8F7A-98BD-64ABF5AD80E5}" dt="2025-10-11T17:44:07.398" v="89" actId="20577"/>
          <ac:spMkLst>
            <pc:docMk/>
            <pc:sldMk cId="1027608494" sldId="272"/>
            <ac:spMk id="21" creationId="{8D79D332-EA9D-0EAE-6E6F-EA5185FF35E1}"/>
          </ac:spMkLst>
        </pc:spChg>
        <pc:graphicFrameChg chg="del">
          <ac:chgData name="Razia Begum (2322783)" userId="S::2322783@student.uwtsd.ac.uk::1ccdbc58-9bf9-4741-9c78-b80dc8de93eb" providerId="AD" clId="Web-{D6174849-7A4D-8F7A-98BD-64ABF5AD80E5}" dt="2025-10-11T17:29:03.741" v="0"/>
          <ac:graphicFrameMkLst>
            <pc:docMk/>
            <pc:sldMk cId="1027608494" sldId="272"/>
            <ac:graphicFrameMk id="5" creationId="{656E6E40-D7C2-9EC7-E587-7235E88261E5}"/>
          </ac:graphicFrameMkLst>
        </pc:graphicFrameChg>
      </pc:sldChg>
      <pc:sldChg chg="modSp">
        <pc:chgData name="Razia Begum (2322783)" userId="S::2322783@student.uwtsd.ac.uk::1ccdbc58-9bf9-4741-9c78-b80dc8de93eb" providerId="AD" clId="Web-{D6174849-7A4D-8F7A-98BD-64ABF5AD80E5}" dt="2025-10-11T18:05:21.012" v="825" actId="20577"/>
        <pc:sldMkLst>
          <pc:docMk/>
          <pc:sldMk cId="2661610389" sldId="273"/>
        </pc:sldMkLst>
        <pc:spChg chg="mod">
          <ac:chgData name="Razia Begum (2322783)" userId="S::2322783@student.uwtsd.ac.uk::1ccdbc58-9bf9-4741-9c78-b80dc8de93eb" providerId="AD" clId="Web-{D6174849-7A4D-8F7A-98BD-64ABF5AD80E5}" dt="2025-10-11T18:05:21.012" v="825" actId="20577"/>
          <ac:spMkLst>
            <pc:docMk/>
            <pc:sldMk cId="2661610389" sldId="273"/>
            <ac:spMk id="3" creationId="{881B820E-B9B3-5CF2-E1AE-F54AA3FA003E}"/>
          </ac:spMkLst>
        </pc:spChg>
      </pc:sldChg>
      <pc:sldChg chg="modSp">
        <pc:chgData name="Razia Begum (2322783)" userId="S::2322783@student.uwtsd.ac.uk::1ccdbc58-9bf9-4741-9c78-b80dc8de93eb" providerId="AD" clId="Web-{D6174849-7A4D-8F7A-98BD-64ABF5AD80E5}" dt="2025-10-11T17:51:41.599" v="284" actId="14100"/>
        <pc:sldMkLst>
          <pc:docMk/>
          <pc:sldMk cId="860344735" sldId="274"/>
        </pc:sldMkLst>
        <pc:spChg chg="mod">
          <ac:chgData name="Razia Begum (2322783)" userId="S::2322783@student.uwtsd.ac.uk::1ccdbc58-9bf9-4741-9c78-b80dc8de93eb" providerId="AD" clId="Web-{D6174849-7A4D-8F7A-98BD-64ABF5AD80E5}" dt="2025-10-11T17:51:41.599" v="284" actId="14100"/>
          <ac:spMkLst>
            <pc:docMk/>
            <pc:sldMk cId="860344735" sldId="274"/>
            <ac:spMk id="25" creationId="{5A83545D-6FBE-2985-5F35-4C84283CFC53}"/>
          </ac:spMkLst>
        </pc:spChg>
      </pc:sldChg>
      <pc:sldChg chg="addSp delSp modSp">
        <pc:chgData name="Razia Begum (2322783)" userId="S::2322783@student.uwtsd.ac.uk::1ccdbc58-9bf9-4741-9c78-b80dc8de93eb" providerId="AD" clId="Web-{D6174849-7A4D-8F7A-98BD-64ABF5AD80E5}" dt="2025-10-11T19:18:40.901" v="2882" actId="14100"/>
        <pc:sldMkLst>
          <pc:docMk/>
          <pc:sldMk cId="1780730117" sldId="275"/>
        </pc:sldMkLst>
        <pc:spChg chg="add del mod">
          <ac:chgData name="Razia Begum (2322783)" userId="S::2322783@student.uwtsd.ac.uk::1ccdbc58-9bf9-4741-9c78-b80dc8de93eb" providerId="AD" clId="Web-{D6174849-7A4D-8F7A-98BD-64ABF5AD80E5}" dt="2025-10-11T18:41:50.244" v="2188"/>
          <ac:spMkLst>
            <pc:docMk/>
            <pc:sldMk cId="1780730117" sldId="275"/>
            <ac:spMk id="2" creationId="{6A1B77D5-350B-5FC6-4CC5-9740848884BE}"/>
          </ac:spMkLst>
        </pc:spChg>
        <pc:spChg chg="add mod">
          <ac:chgData name="Razia Begum (2322783)" userId="S::2322783@student.uwtsd.ac.uk::1ccdbc58-9bf9-4741-9c78-b80dc8de93eb" providerId="AD" clId="Web-{D6174849-7A4D-8F7A-98BD-64ABF5AD80E5}" dt="2025-10-11T18:50:55.028" v="2387" actId="14100"/>
          <ac:spMkLst>
            <pc:docMk/>
            <pc:sldMk cId="1780730117" sldId="275"/>
            <ac:spMk id="3" creationId="{94A279F6-944B-59DE-5F76-E8CD7B361310}"/>
          </ac:spMkLst>
        </pc:spChg>
        <pc:spChg chg="add mod">
          <ac:chgData name="Razia Begum (2322783)" userId="S::2322783@student.uwtsd.ac.uk::1ccdbc58-9bf9-4741-9c78-b80dc8de93eb" providerId="AD" clId="Web-{D6174849-7A4D-8F7A-98BD-64ABF5AD80E5}" dt="2025-10-11T18:51:15.873" v="2390" actId="1076"/>
          <ac:spMkLst>
            <pc:docMk/>
            <pc:sldMk cId="1780730117" sldId="275"/>
            <ac:spMk id="5" creationId="{9F492D08-0890-3D4E-7352-031EAD17D992}"/>
          </ac:spMkLst>
        </pc:spChg>
        <pc:spChg chg="del">
          <ac:chgData name="Razia Begum (2322783)" userId="S::2322783@student.uwtsd.ac.uk::1ccdbc58-9bf9-4741-9c78-b80dc8de93eb" providerId="AD" clId="Web-{D6174849-7A4D-8F7A-98BD-64ABF5AD80E5}" dt="2025-10-11T18:50:15.262" v="2377"/>
          <ac:spMkLst>
            <pc:docMk/>
            <pc:sldMk cId="1780730117" sldId="275"/>
            <ac:spMk id="6" creationId="{A505395B-EB6B-5ED1-186D-E017DA15A205}"/>
          </ac:spMkLst>
        </pc:spChg>
        <pc:spChg chg="add mod">
          <ac:chgData name="Razia Begum (2322783)" userId="S::2322783@student.uwtsd.ac.uk::1ccdbc58-9bf9-4741-9c78-b80dc8de93eb" providerId="AD" clId="Web-{D6174849-7A4D-8F7A-98BD-64ABF5AD80E5}" dt="2025-10-11T18:56:36.749" v="2466" actId="1076"/>
          <ac:spMkLst>
            <pc:docMk/>
            <pc:sldMk cId="1780730117" sldId="275"/>
            <ac:spMk id="7" creationId="{A23D4A01-685F-6BE8-ACFF-ECA0180FC0B5}"/>
          </ac:spMkLst>
        </pc:spChg>
        <pc:spChg chg="mod">
          <ac:chgData name="Razia Begum (2322783)" userId="S::2322783@student.uwtsd.ac.uk::1ccdbc58-9bf9-4741-9c78-b80dc8de93eb" providerId="AD" clId="Web-{D6174849-7A4D-8F7A-98BD-64ABF5AD80E5}" dt="2025-10-11T19:18:40.901" v="2882" actId="14100"/>
          <ac:spMkLst>
            <pc:docMk/>
            <pc:sldMk cId="1780730117" sldId="275"/>
            <ac:spMk id="8" creationId="{8945A82A-043D-3087-38CE-0365EA342AE0}"/>
          </ac:spMkLst>
        </pc:spChg>
        <pc:spChg chg="add mod">
          <ac:chgData name="Razia Begum (2322783)" userId="S::2322783@student.uwtsd.ac.uk::1ccdbc58-9bf9-4741-9c78-b80dc8de93eb" providerId="AD" clId="Web-{D6174849-7A4D-8F7A-98BD-64ABF5AD80E5}" dt="2025-10-11T18:56:59.126" v="2468" actId="1076"/>
          <ac:spMkLst>
            <pc:docMk/>
            <pc:sldMk cId="1780730117" sldId="275"/>
            <ac:spMk id="9" creationId="{1953D482-1A04-4856-6B0A-F971DFEBF2B0}"/>
          </ac:spMkLst>
        </pc:spChg>
        <pc:spChg chg="add mod">
          <ac:chgData name="Razia Begum (2322783)" userId="S::2322783@student.uwtsd.ac.uk::1ccdbc58-9bf9-4741-9c78-b80dc8de93eb" providerId="AD" clId="Web-{D6174849-7A4D-8F7A-98BD-64ABF5AD80E5}" dt="2025-10-11T18:56:29.358" v="2465" actId="1076"/>
          <ac:spMkLst>
            <pc:docMk/>
            <pc:sldMk cId="1780730117" sldId="275"/>
            <ac:spMk id="10" creationId="{A26632D7-3A82-FE12-2806-10F757A744F0}"/>
          </ac:spMkLst>
        </pc:spChg>
        <pc:spChg chg="add del">
          <ac:chgData name="Razia Begum (2322783)" userId="S::2322783@student.uwtsd.ac.uk::1ccdbc58-9bf9-4741-9c78-b80dc8de93eb" providerId="AD" clId="Web-{D6174849-7A4D-8F7A-98BD-64ABF5AD80E5}" dt="2025-10-11T18:55:43.666" v="2458"/>
          <ac:spMkLst>
            <pc:docMk/>
            <pc:sldMk cId="1780730117" sldId="275"/>
            <ac:spMk id="11" creationId="{A505395B-EB6B-5ED1-186D-E017DA15A205}"/>
          </ac:spMkLst>
        </pc:spChg>
        <pc:spChg chg="add mod">
          <ac:chgData name="Razia Begum (2322783)" userId="S::2322783@student.uwtsd.ac.uk::1ccdbc58-9bf9-4741-9c78-b80dc8de93eb" providerId="AD" clId="Web-{D6174849-7A4D-8F7A-98BD-64ABF5AD80E5}" dt="2025-10-11T18:58:17.599" v="2514" actId="20577"/>
          <ac:spMkLst>
            <pc:docMk/>
            <pc:sldMk cId="1780730117" sldId="275"/>
            <ac:spMk id="12" creationId="{1B35BEDB-20F4-BB25-07E5-60A98DE4B68B}"/>
          </ac:spMkLst>
        </pc:spChg>
        <pc:picChg chg="mod">
          <ac:chgData name="Razia Begum (2322783)" userId="S::2322783@student.uwtsd.ac.uk::1ccdbc58-9bf9-4741-9c78-b80dc8de93eb" providerId="AD" clId="Web-{D6174849-7A4D-8F7A-98BD-64ABF5AD80E5}" dt="2025-10-11T18:58:58.570" v="2518" actId="1076"/>
          <ac:picMkLst>
            <pc:docMk/>
            <pc:sldMk cId="1780730117" sldId="275"/>
            <ac:picMk id="4" creationId="{1798DD34-A1DE-B2C0-3EA4-13491D3F844A}"/>
          </ac:picMkLst>
        </pc:picChg>
      </pc:sldChg>
      <pc:sldChg chg="modSp">
        <pc:chgData name="Razia Begum (2322783)" userId="S::2322783@student.uwtsd.ac.uk::1ccdbc58-9bf9-4741-9c78-b80dc8de93eb" providerId="AD" clId="Web-{D6174849-7A4D-8F7A-98BD-64ABF5AD80E5}" dt="2025-10-11T17:57:49.867" v="724"/>
        <pc:sldMkLst>
          <pc:docMk/>
          <pc:sldMk cId="2496961718" sldId="336"/>
        </pc:sldMkLst>
        <pc:graphicFrameChg chg="mod modGraphic">
          <ac:chgData name="Razia Begum (2322783)" userId="S::2322783@student.uwtsd.ac.uk::1ccdbc58-9bf9-4741-9c78-b80dc8de93eb" providerId="AD" clId="Web-{D6174849-7A4D-8F7A-98BD-64ABF5AD80E5}" dt="2025-10-11T17:57:49.867" v="724"/>
          <ac:graphicFrameMkLst>
            <pc:docMk/>
            <pc:sldMk cId="2496961718" sldId="336"/>
            <ac:graphicFrameMk id="5" creationId="{A2EE408F-2C4B-7EA4-C94A-EC225621176C}"/>
          </ac:graphicFrameMkLst>
        </pc:graphicFrameChg>
      </pc:sldChg>
      <pc:sldChg chg="modSp">
        <pc:chgData name="Razia Begum (2322783)" userId="S::2322783@student.uwtsd.ac.uk::1ccdbc58-9bf9-4741-9c78-b80dc8de93eb" providerId="AD" clId="Web-{D6174849-7A4D-8F7A-98BD-64ABF5AD80E5}" dt="2025-10-11T19:19:09.730" v="2885" actId="20577"/>
        <pc:sldMkLst>
          <pc:docMk/>
          <pc:sldMk cId="2319079123" sldId="337"/>
        </pc:sldMkLst>
        <pc:spChg chg="mod">
          <ac:chgData name="Razia Begum (2322783)" userId="S::2322783@student.uwtsd.ac.uk::1ccdbc58-9bf9-4741-9c78-b80dc8de93eb" providerId="AD" clId="Web-{D6174849-7A4D-8F7A-98BD-64ABF5AD80E5}" dt="2025-10-11T19:19:09.730" v="2885" actId="20577"/>
          <ac:spMkLst>
            <pc:docMk/>
            <pc:sldMk cId="2319079123" sldId="337"/>
            <ac:spMk id="3" creationId="{1B4D8426-20C5-630E-80E5-EAB06B11CCD5}"/>
          </ac:spMkLst>
        </pc:spChg>
      </pc:sldChg>
    </pc:docChg>
  </pc:docChgLst>
  <pc:docChgLst>
    <pc:chgData name="Razia Begum (2322783)" userId="S::2322783@student.uwtsd.ac.uk::1ccdbc58-9bf9-4741-9c78-b80dc8de93eb" providerId="AD" clId="Web-{7EE8FC4C-F131-ECBF-B96B-F49F40C67614}"/>
    <pc:docChg chg="modSld">
      <pc:chgData name="Razia Begum (2322783)" userId="S::2322783@student.uwtsd.ac.uk::1ccdbc58-9bf9-4741-9c78-b80dc8de93eb" providerId="AD" clId="Web-{7EE8FC4C-F131-ECBF-B96B-F49F40C67614}" dt="2025-10-10T16:27:43.736" v="182"/>
      <pc:docMkLst>
        <pc:docMk/>
      </pc:docMkLst>
      <pc:sldChg chg="modSp">
        <pc:chgData name="Razia Begum (2322783)" userId="S::2322783@student.uwtsd.ac.uk::1ccdbc58-9bf9-4741-9c78-b80dc8de93eb" providerId="AD" clId="Web-{7EE8FC4C-F131-ECBF-B96B-F49F40C67614}" dt="2025-10-10T15:43:18.011" v="104"/>
        <pc:sldMkLst>
          <pc:docMk/>
          <pc:sldMk cId="764605052" sldId="261"/>
        </pc:sldMkLst>
        <pc:graphicFrameChg chg="mod modGraphic">
          <ac:chgData name="Razia Begum (2322783)" userId="S::2322783@student.uwtsd.ac.uk::1ccdbc58-9bf9-4741-9c78-b80dc8de93eb" providerId="AD" clId="Web-{7EE8FC4C-F131-ECBF-B96B-F49F40C67614}" dt="2025-10-10T15:43:18.011" v="104"/>
          <ac:graphicFrameMkLst>
            <pc:docMk/>
            <pc:sldMk cId="764605052" sldId="261"/>
            <ac:graphicFrameMk id="7" creationId="{108D2D3F-BBD3-F859-AF29-5BEF174F1637}"/>
          </ac:graphicFrameMkLst>
        </pc:graphicFrameChg>
      </pc:sldChg>
      <pc:sldChg chg="addSp delSp modSp mod setBg">
        <pc:chgData name="Razia Begum (2322783)" userId="S::2322783@student.uwtsd.ac.uk::1ccdbc58-9bf9-4741-9c78-b80dc8de93eb" providerId="AD" clId="Web-{7EE8FC4C-F131-ECBF-B96B-F49F40C67614}" dt="2025-10-10T16:27:43.736" v="182"/>
        <pc:sldMkLst>
          <pc:docMk/>
          <pc:sldMk cId="2451324015" sldId="263"/>
        </pc:sldMkLst>
        <pc:spChg chg="mod">
          <ac:chgData name="Razia Begum (2322783)" userId="S::2322783@student.uwtsd.ac.uk::1ccdbc58-9bf9-4741-9c78-b80dc8de93eb" providerId="AD" clId="Web-{7EE8FC4C-F131-ECBF-B96B-F49F40C67614}" dt="2025-10-10T16:27:43.736" v="182"/>
          <ac:spMkLst>
            <pc:docMk/>
            <pc:sldMk cId="2451324015" sldId="263"/>
            <ac:spMk id="2" creationId="{68A8AF1C-86E0-7043-44A2-DA950ED42D52}"/>
          </ac:spMkLst>
        </pc:spChg>
        <pc:spChg chg="add del">
          <ac:chgData name="Razia Begum (2322783)" userId="S::2322783@student.uwtsd.ac.uk::1ccdbc58-9bf9-4741-9c78-b80dc8de93eb" providerId="AD" clId="Web-{7EE8FC4C-F131-ECBF-B96B-F49F40C67614}" dt="2025-10-10T15:44:01.261" v="109"/>
          <ac:spMkLst>
            <pc:docMk/>
            <pc:sldMk cId="2451324015" sldId="263"/>
            <ac:spMk id="3" creationId="{E04C29E1-0FF6-7114-4118-5B68E71110F6}"/>
          </ac:spMkLst>
        </pc:spChg>
        <pc:spChg chg="add del">
          <ac:chgData name="Razia Begum (2322783)" userId="S::2322783@student.uwtsd.ac.uk::1ccdbc58-9bf9-4741-9c78-b80dc8de93eb" providerId="AD" clId="Web-{7EE8FC4C-F131-ECBF-B96B-F49F40C67614}" dt="2025-10-10T15:44:01.230" v="108"/>
          <ac:spMkLst>
            <pc:docMk/>
            <pc:sldMk cId="2451324015" sldId="263"/>
            <ac:spMk id="9" creationId="{7301F447-EEF7-48F5-AF73-7566EE7F64AD}"/>
          </ac:spMkLst>
        </pc:spChg>
        <pc:spChg chg="add del">
          <ac:chgData name="Razia Begum (2322783)" userId="S::2322783@student.uwtsd.ac.uk::1ccdbc58-9bf9-4741-9c78-b80dc8de93eb" providerId="AD" clId="Web-{7EE8FC4C-F131-ECBF-B96B-F49F40C67614}" dt="2025-10-10T15:44:01.230" v="108"/>
          <ac:spMkLst>
            <pc:docMk/>
            <pc:sldMk cId="2451324015" sldId="263"/>
            <ac:spMk id="11" creationId="{F7117410-A2A4-4085-9ADC-46744551DBDE}"/>
          </ac:spMkLst>
        </pc:spChg>
        <pc:spChg chg="add del">
          <ac:chgData name="Razia Begum (2322783)" userId="S::2322783@student.uwtsd.ac.uk::1ccdbc58-9bf9-4741-9c78-b80dc8de93eb" providerId="AD" clId="Web-{7EE8FC4C-F131-ECBF-B96B-F49F40C67614}" dt="2025-10-10T15:44:01.230" v="108"/>
          <ac:spMkLst>
            <pc:docMk/>
            <pc:sldMk cId="2451324015" sldId="263"/>
            <ac:spMk id="13" creationId="{99F74EB5-E547-4FB4-95F5-BCC788F3C4A0}"/>
          </ac:spMkLst>
        </pc:spChg>
        <pc:spChg chg="add">
          <ac:chgData name="Razia Begum (2322783)" userId="S::2322783@student.uwtsd.ac.uk::1ccdbc58-9bf9-4741-9c78-b80dc8de93eb" providerId="AD" clId="Web-{7EE8FC4C-F131-ECBF-B96B-F49F40C67614}" dt="2025-10-10T16:27:43.736" v="182"/>
          <ac:spMkLst>
            <pc:docMk/>
            <pc:sldMk cId="2451324015" sldId="263"/>
            <ac:spMk id="20" creationId="{45D37F4E-DDB4-456B-97E0-9937730A039F}"/>
          </ac:spMkLst>
        </pc:spChg>
        <pc:spChg chg="add">
          <ac:chgData name="Razia Begum (2322783)" userId="S::2322783@student.uwtsd.ac.uk::1ccdbc58-9bf9-4741-9c78-b80dc8de93eb" providerId="AD" clId="Web-{7EE8FC4C-F131-ECBF-B96B-F49F40C67614}" dt="2025-10-10T16:27:43.736" v="182"/>
          <ac:spMkLst>
            <pc:docMk/>
            <pc:sldMk cId="2451324015" sldId="263"/>
            <ac:spMk id="22" creationId="{B2DD41CD-8F47-4F56-AD12-4E2FF7696987}"/>
          </ac:spMkLst>
        </pc:spChg>
        <pc:graphicFrameChg chg="add del">
          <ac:chgData name="Razia Begum (2322783)" userId="S::2322783@student.uwtsd.ac.uk::1ccdbc58-9bf9-4741-9c78-b80dc8de93eb" providerId="AD" clId="Web-{7EE8FC4C-F131-ECBF-B96B-F49F40C67614}" dt="2025-10-10T15:44:01.230" v="108"/>
          <ac:graphicFrameMkLst>
            <pc:docMk/>
            <pc:sldMk cId="2451324015" sldId="263"/>
            <ac:graphicFrameMk id="5" creationId="{7E79D3DE-81C9-DF43-E63E-50999D564EC4}"/>
          </ac:graphicFrameMkLst>
        </pc:graphicFrameChg>
        <pc:graphicFrameChg chg="add mod modGraphic">
          <ac:chgData name="Razia Begum (2322783)" userId="S::2322783@student.uwtsd.ac.uk::1ccdbc58-9bf9-4741-9c78-b80dc8de93eb" providerId="AD" clId="Web-{7EE8FC4C-F131-ECBF-B96B-F49F40C67614}" dt="2025-10-10T16:27:43.736" v="182"/>
          <ac:graphicFrameMkLst>
            <pc:docMk/>
            <pc:sldMk cId="2451324015" sldId="263"/>
            <ac:graphicFrameMk id="15" creationId="{8F796465-31A0-1B3A-19CA-F0296EDFEB6A}"/>
          </ac:graphicFrameMkLst>
        </pc:graphicFrameChg>
      </pc:sldChg>
      <pc:sldChg chg="addSp modSp mod setBg">
        <pc:chgData name="Razia Begum (2322783)" userId="S::2322783@student.uwtsd.ac.uk::1ccdbc58-9bf9-4741-9c78-b80dc8de93eb" providerId="AD" clId="Web-{7EE8FC4C-F131-ECBF-B96B-F49F40C67614}" dt="2025-10-10T15:43:44.745" v="106"/>
        <pc:sldMkLst>
          <pc:docMk/>
          <pc:sldMk cId="1037257886" sldId="265"/>
        </pc:sldMkLst>
        <pc:spChg chg="mod">
          <ac:chgData name="Razia Begum (2322783)" userId="S::2322783@student.uwtsd.ac.uk::1ccdbc58-9bf9-4741-9c78-b80dc8de93eb" providerId="AD" clId="Web-{7EE8FC4C-F131-ECBF-B96B-F49F40C67614}" dt="2025-10-10T15:43:44.745" v="106"/>
          <ac:spMkLst>
            <pc:docMk/>
            <pc:sldMk cId="1037257886" sldId="265"/>
            <ac:spMk id="2" creationId="{68A8AF1C-86E0-7043-44A2-DA950ED42D52}"/>
          </ac:spMkLst>
        </pc:spChg>
        <pc:spChg chg="mod">
          <ac:chgData name="Razia Begum (2322783)" userId="S::2322783@student.uwtsd.ac.uk::1ccdbc58-9bf9-4741-9c78-b80dc8de93eb" providerId="AD" clId="Web-{7EE8FC4C-F131-ECBF-B96B-F49F40C67614}" dt="2025-10-10T15:43:44.745" v="106"/>
          <ac:spMkLst>
            <pc:docMk/>
            <pc:sldMk cId="1037257886" sldId="265"/>
            <ac:spMk id="3" creationId="{E04C29E1-0FF6-7114-4118-5B68E71110F6}"/>
          </ac:spMkLst>
        </pc:spChg>
        <pc:spChg chg="add">
          <ac:chgData name="Razia Begum (2322783)" userId="S::2322783@student.uwtsd.ac.uk::1ccdbc58-9bf9-4741-9c78-b80dc8de93eb" providerId="AD" clId="Web-{7EE8FC4C-F131-ECBF-B96B-F49F40C67614}" dt="2025-10-10T15:43:44.745" v="106"/>
          <ac:spMkLst>
            <pc:docMk/>
            <pc:sldMk cId="1037257886" sldId="265"/>
            <ac:spMk id="8" creationId="{18873D23-2DCF-4B31-A009-95721C06E8E1}"/>
          </ac:spMkLst>
        </pc:spChg>
        <pc:spChg chg="add">
          <ac:chgData name="Razia Begum (2322783)" userId="S::2322783@student.uwtsd.ac.uk::1ccdbc58-9bf9-4741-9c78-b80dc8de93eb" providerId="AD" clId="Web-{7EE8FC4C-F131-ECBF-B96B-F49F40C67614}" dt="2025-10-10T15:43:44.745" v="106"/>
          <ac:spMkLst>
            <pc:docMk/>
            <pc:sldMk cId="1037257886" sldId="265"/>
            <ac:spMk id="10" creationId="{C13EF075-D4EF-4929-ADBC-91B27DA19955}"/>
          </ac:spMkLst>
        </pc:spChg>
        <pc:grpChg chg="add">
          <ac:chgData name="Razia Begum (2322783)" userId="S::2322783@student.uwtsd.ac.uk::1ccdbc58-9bf9-4741-9c78-b80dc8de93eb" providerId="AD" clId="Web-{7EE8FC4C-F131-ECBF-B96B-F49F40C67614}" dt="2025-10-10T15:43:44.745" v="106"/>
          <ac:grpSpMkLst>
            <pc:docMk/>
            <pc:sldMk cId="1037257886" sldId="265"/>
            <ac:grpSpMk id="12" creationId="{DAA26DFA-AAB2-4973-9C17-16D587C7B198}"/>
          </ac:grpSpMkLst>
        </pc:grpChg>
      </pc:sldChg>
      <pc:sldChg chg="addSp delSp mod setBg">
        <pc:chgData name="Razia Begum (2322783)" userId="S::2322783@student.uwtsd.ac.uk::1ccdbc58-9bf9-4741-9c78-b80dc8de93eb" providerId="AD" clId="Web-{7EE8FC4C-F131-ECBF-B96B-F49F40C67614}" dt="2025-10-10T15:40:30.055" v="0"/>
        <pc:sldMkLst>
          <pc:docMk/>
          <pc:sldMk cId="702059637" sldId="270"/>
        </pc:sldMkLst>
        <pc:spChg chg="del">
          <ac:chgData name="Razia Begum (2322783)" userId="S::2322783@student.uwtsd.ac.uk::1ccdbc58-9bf9-4741-9c78-b80dc8de93eb" providerId="AD" clId="Web-{7EE8FC4C-F131-ECBF-B96B-F49F40C67614}" dt="2025-10-10T15:40:30.055" v="0"/>
          <ac:spMkLst>
            <pc:docMk/>
            <pc:sldMk cId="702059637" sldId="270"/>
            <ac:spMk id="4" creationId="{0275301B-F9FE-639C-99FA-5A78A9B0F8AC}"/>
          </ac:spMkLst>
        </pc:spChg>
        <pc:spChg chg="add">
          <ac:chgData name="Razia Begum (2322783)" userId="S::2322783@student.uwtsd.ac.uk::1ccdbc58-9bf9-4741-9c78-b80dc8de93eb" providerId="AD" clId="Web-{7EE8FC4C-F131-ECBF-B96B-F49F40C67614}" dt="2025-10-10T15:40:30.055" v="0"/>
          <ac:spMkLst>
            <pc:docMk/>
            <pc:sldMk cId="702059637" sldId="270"/>
            <ac:spMk id="10" creationId="{BACC6370-2D7E-4714-9D71-7542949D7D5D}"/>
          </ac:spMkLst>
        </pc:spChg>
        <pc:spChg chg="add">
          <ac:chgData name="Razia Begum (2322783)" userId="S::2322783@student.uwtsd.ac.uk::1ccdbc58-9bf9-4741-9c78-b80dc8de93eb" providerId="AD" clId="Web-{7EE8FC4C-F131-ECBF-B96B-F49F40C67614}" dt="2025-10-10T15:40:30.055" v="0"/>
          <ac:spMkLst>
            <pc:docMk/>
            <pc:sldMk cId="702059637" sldId="270"/>
            <ac:spMk id="12" creationId="{F68B3F68-107C-434F-AA38-110D5EA91B85}"/>
          </ac:spMkLst>
        </pc:spChg>
        <pc:spChg chg="add">
          <ac:chgData name="Razia Begum (2322783)" userId="S::2322783@student.uwtsd.ac.uk::1ccdbc58-9bf9-4741-9c78-b80dc8de93eb" providerId="AD" clId="Web-{7EE8FC4C-F131-ECBF-B96B-F49F40C67614}" dt="2025-10-10T15:40:30.055" v="0"/>
          <ac:spMkLst>
            <pc:docMk/>
            <pc:sldMk cId="702059637" sldId="270"/>
            <ac:spMk id="14" creationId="{AAD0DBB9-1A4B-4391-81D4-CB19F9AB918A}"/>
          </ac:spMkLst>
        </pc:spChg>
        <pc:spChg chg="add">
          <ac:chgData name="Razia Begum (2322783)" userId="S::2322783@student.uwtsd.ac.uk::1ccdbc58-9bf9-4741-9c78-b80dc8de93eb" providerId="AD" clId="Web-{7EE8FC4C-F131-ECBF-B96B-F49F40C67614}" dt="2025-10-10T15:40:30.055" v="0"/>
          <ac:spMkLst>
            <pc:docMk/>
            <pc:sldMk cId="702059637" sldId="270"/>
            <ac:spMk id="16" creationId="{063BBA22-50EA-4C4D-BE05-F1CE4E63AA56}"/>
          </ac:spMkLst>
        </pc:spChg>
        <pc:graphicFrameChg chg="add">
          <ac:chgData name="Razia Begum (2322783)" userId="S::2322783@student.uwtsd.ac.uk::1ccdbc58-9bf9-4741-9c78-b80dc8de93eb" providerId="AD" clId="Web-{7EE8FC4C-F131-ECBF-B96B-F49F40C67614}" dt="2025-10-10T15:40:30.055" v="0"/>
          <ac:graphicFrameMkLst>
            <pc:docMk/>
            <pc:sldMk cId="702059637" sldId="270"/>
            <ac:graphicFrameMk id="6" creationId="{E98E1DD1-2D51-77F3-2BE7-25E3B1BBE0CD}"/>
          </ac:graphicFrameMkLst>
        </pc:graphicFrameChg>
      </pc:sldChg>
      <pc:sldChg chg="addSp delSp modSp mod setBg">
        <pc:chgData name="Razia Begum (2322783)" userId="S::2322783@student.uwtsd.ac.uk::1ccdbc58-9bf9-4741-9c78-b80dc8de93eb" providerId="AD" clId="Web-{7EE8FC4C-F131-ECBF-B96B-F49F40C67614}" dt="2025-10-10T15:48:11.684" v="139" actId="14100"/>
        <pc:sldMkLst>
          <pc:docMk/>
          <pc:sldMk cId="3321023050" sldId="271"/>
        </pc:sldMkLst>
        <pc:spChg chg="mod">
          <ac:chgData name="Razia Begum (2322783)" userId="S::2322783@student.uwtsd.ac.uk::1ccdbc58-9bf9-4741-9c78-b80dc8de93eb" providerId="AD" clId="Web-{7EE8FC4C-F131-ECBF-B96B-F49F40C67614}" dt="2025-10-10T15:48:11.684" v="139" actId="14100"/>
          <ac:spMkLst>
            <pc:docMk/>
            <pc:sldMk cId="3321023050" sldId="271"/>
            <ac:spMk id="2" creationId="{23379A11-1CF0-5125-F775-02C08085203B}"/>
          </ac:spMkLst>
        </pc:spChg>
        <pc:spChg chg="mod">
          <ac:chgData name="Razia Begum (2322783)" userId="S::2322783@student.uwtsd.ac.uk::1ccdbc58-9bf9-4741-9c78-b80dc8de93eb" providerId="AD" clId="Web-{7EE8FC4C-F131-ECBF-B96B-F49F40C67614}" dt="2025-10-10T15:42:21.604" v="18"/>
          <ac:spMkLst>
            <pc:docMk/>
            <pc:sldMk cId="3321023050" sldId="271"/>
            <ac:spMk id="3" creationId="{04A3744F-9B08-5DB9-23DC-76B7A65F7E67}"/>
          </ac:spMkLst>
        </pc:spChg>
        <pc:spChg chg="add del">
          <ac:chgData name="Razia Begum (2322783)" userId="S::2322783@student.uwtsd.ac.uk::1ccdbc58-9bf9-4741-9c78-b80dc8de93eb" providerId="AD" clId="Web-{7EE8FC4C-F131-ECBF-B96B-F49F40C67614}" dt="2025-10-10T15:42:21.604" v="18"/>
          <ac:spMkLst>
            <pc:docMk/>
            <pc:sldMk cId="3321023050" sldId="271"/>
            <ac:spMk id="8" creationId="{907EF6B7-1338-4443-8C46-6A318D952DFD}"/>
          </ac:spMkLst>
        </pc:spChg>
        <pc:spChg chg="add del">
          <ac:chgData name="Razia Begum (2322783)" userId="S::2322783@student.uwtsd.ac.uk::1ccdbc58-9bf9-4741-9c78-b80dc8de93eb" providerId="AD" clId="Web-{7EE8FC4C-F131-ECBF-B96B-F49F40C67614}" dt="2025-10-10T15:42:21.604" v="18"/>
          <ac:spMkLst>
            <pc:docMk/>
            <pc:sldMk cId="3321023050" sldId="271"/>
            <ac:spMk id="10" creationId="{DAAE4CDD-124C-4DCF-9584-B6033B545DD5}"/>
          </ac:spMkLst>
        </pc:spChg>
        <pc:spChg chg="add del">
          <ac:chgData name="Razia Begum (2322783)" userId="S::2322783@student.uwtsd.ac.uk::1ccdbc58-9bf9-4741-9c78-b80dc8de93eb" providerId="AD" clId="Web-{7EE8FC4C-F131-ECBF-B96B-F49F40C67614}" dt="2025-10-10T15:42:21.604" v="18"/>
          <ac:spMkLst>
            <pc:docMk/>
            <pc:sldMk cId="3321023050" sldId="271"/>
            <ac:spMk id="12" creationId="{081E4A58-353D-44AE-B2FC-2A74E2E400F7}"/>
          </ac:spMkLst>
        </pc:spChg>
        <pc:spChg chg="add">
          <ac:chgData name="Razia Begum (2322783)" userId="S::2322783@student.uwtsd.ac.uk::1ccdbc58-9bf9-4741-9c78-b80dc8de93eb" providerId="AD" clId="Web-{7EE8FC4C-F131-ECBF-B96B-F49F40C67614}" dt="2025-10-10T15:42:21.604" v="18"/>
          <ac:spMkLst>
            <pc:docMk/>
            <pc:sldMk cId="3321023050" sldId="271"/>
            <ac:spMk id="17" creationId="{18873D23-2DCF-4B31-A009-95721C06E8E1}"/>
          </ac:spMkLst>
        </pc:spChg>
        <pc:spChg chg="add">
          <ac:chgData name="Razia Begum (2322783)" userId="S::2322783@student.uwtsd.ac.uk::1ccdbc58-9bf9-4741-9c78-b80dc8de93eb" providerId="AD" clId="Web-{7EE8FC4C-F131-ECBF-B96B-F49F40C67614}" dt="2025-10-10T15:42:21.604" v="18"/>
          <ac:spMkLst>
            <pc:docMk/>
            <pc:sldMk cId="3321023050" sldId="271"/>
            <ac:spMk id="19" creationId="{C13EF075-D4EF-4929-ADBC-91B27DA19955}"/>
          </ac:spMkLst>
        </pc:spChg>
        <pc:grpChg chg="add">
          <ac:chgData name="Razia Begum (2322783)" userId="S::2322783@student.uwtsd.ac.uk::1ccdbc58-9bf9-4741-9c78-b80dc8de93eb" providerId="AD" clId="Web-{7EE8FC4C-F131-ECBF-B96B-F49F40C67614}" dt="2025-10-10T15:42:21.604" v="18"/>
          <ac:grpSpMkLst>
            <pc:docMk/>
            <pc:sldMk cId="3321023050" sldId="271"/>
            <ac:grpSpMk id="21" creationId="{DAA26DFA-AAB2-4973-9C17-16D587C7B198}"/>
          </ac:grpSpMkLst>
        </pc:grpChg>
      </pc:sldChg>
      <pc:sldChg chg="addSp delSp modSp mod setBg">
        <pc:chgData name="Razia Begum (2322783)" userId="S::2322783@student.uwtsd.ac.uk::1ccdbc58-9bf9-4741-9c78-b80dc8de93eb" providerId="AD" clId="Web-{7EE8FC4C-F131-ECBF-B96B-F49F40C67614}" dt="2025-10-10T15:47:02.355" v="113" actId="20577"/>
        <pc:sldMkLst>
          <pc:docMk/>
          <pc:sldMk cId="1027608494" sldId="272"/>
        </pc:sldMkLst>
        <pc:spChg chg="mod">
          <ac:chgData name="Razia Begum (2322783)" userId="S::2322783@student.uwtsd.ac.uk::1ccdbc58-9bf9-4741-9c78-b80dc8de93eb" providerId="AD" clId="Web-{7EE8FC4C-F131-ECBF-B96B-F49F40C67614}" dt="2025-10-10T15:47:02.355" v="113" actId="20577"/>
          <ac:spMkLst>
            <pc:docMk/>
            <pc:sldMk cId="1027608494" sldId="272"/>
            <ac:spMk id="2" creationId="{8A50C2D0-4F0F-32FA-368C-29CAACE5786E}"/>
          </ac:spMkLst>
        </pc:spChg>
        <pc:spChg chg="del">
          <ac:chgData name="Razia Begum (2322783)" userId="S::2322783@student.uwtsd.ac.uk::1ccdbc58-9bf9-4741-9c78-b80dc8de93eb" providerId="AD" clId="Web-{7EE8FC4C-F131-ECBF-B96B-F49F40C67614}" dt="2025-10-10T15:40:59.774" v="2"/>
          <ac:spMkLst>
            <pc:docMk/>
            <pc:sldMk cId="1027608494" sldId="272"/>
            <ac:spMk id="3" creationId="{E292113E-450D-CB08-601E-E45AB99509E7}"/>
          </ac:spMkLst>
        </pc:spChg>
        <pc:spChg chg="add">
          <ac:chgData name="Razia Begum (2322783)" userId="S::2322783@student.uwtsd.ac.uk::1ccdbc58-9bf9-4741-9c78-b80dc8de93eb" providerId="AD" clId="Web-{7EE8FC4C-F131-ECBF-B96B-F49F40C67614}" dt="2025-10-10T15:40:59.774" v="2"/>
          <ac:spMkLst>
            <pc:docMk/>
            <pc:sldMk cId="1027608494" sldId="272"/>
            <ac:spMk id="9" creationId="{56E9B3E6-E277-4D68-BA48-9CB43FFBD6E2}"/>
          </ac:spMkLst>
        </pc:spChg>
        <pc:spChg chg="add">
          <ac:chgData name="Razia Begum (2322783)" userId="S::2322783@student.uwtsd.ac.uk::1ccdbc58-9bf9-4741-9c78-b80dc8de93eb" providerId="AD" clId="Web-{7EE8FC4C-F131-ECBF-B96B-F49F40C67614}" dt="2025-10-10T15:40:59.774" v="2"/>
          <ac:spMkLst>
            <pc:docMk/>
            <pc:sldMk cId="1027608494" sldId="272"/>
            <ac:spMk id="16" creationId="{D5B0017B-2ECA-49AF-B397-DC140825DF8D}"/>
          </ac:spMkLst>
        </pc:spChg>
        <pc:grpChg chg="add">
          <ac:chgData name="Razia Begum (2322783)" userId="S::2322783@student.uwtsd.ac.uk::1ccdbc58-9bf9-4741-9c78-b80dc8de93eb" providerId="AD" clId="Web-{7EE8FC4C-F131-ECBF-B96B-F49F40C67614}" dt="2025-10-10T15:40:59.774" v="2"/>
          <ac:grpSpMkLst>
            <pc:docMk/>
            <pc:sldMk cId="1027608494" sldId="272"/>
            <ac:grpSpMk id="11" creationId="{AE1C45F0-260A-458C-96ED-C1F6D2151219}"/>
          </ac:grpSpMkLst>
        </pc:grpChg>
        <pc:graphicFrameChg chg="add">
          <ac:chgData name="Razia Begum (2322783)" userId="S::2322783@student.uwtsd.ac.uk::1ccdbc58-9bf9-4741-9c78-b80dc8de93eb" providerId="AD" clId="Web-{7EE8FC4C-F131-ECBF-B96B-F49F40C67614}" dt="2025-10-10T15:40:59.774" v="2"/>
          <ac:graphicFrameMkLst>
            <pc:docMk/>
            <pc:sldMk cId="1027608494" sldId="272"/>
            <ac:graphicFrameMk id="5" creationId="{656E6E40-D7C2-9EC7-E587-7235E88261E5}"/>
          </ac:graphicFrameMkLst>
        </pc:graphicFrameChg>
        <pc:cxnChg chg="add">
          <ac:chgData name="Razia Begum (2322783)" userId="S::2322783@student.uwtsd.ac.uk::1ccdbc58-9bf9-4741-9c78-b80dc8de93eb" providerId="AD" clId="Web-{7EE8FC4C-F131-ECBF-B96B-F49F40C67614}" dt="2025-10-10T15:40:59.774" v="2"/>
          <ac:cxnSpMkLst>
            <pc:docMk/>
            <pc:sldMk cId="1027608494" sldId="272"/>
            <ac:cxnSpMk id="18" creationId="{6CF1BAF6-AD41-4082-B212-8A1F9A2E8779}"/>
          </ac:cxnSpMkLst>
        </pc:cxnChg>
      </pc:sldChg>
      <pc:sldChg chg="addSp delSp modSp mod setBg">
        <pc:chgData name="Razia Begum (2322783)" userId="S::2322783@student.uwtsd.ac.uk::1ccdbc58-9bf9-4741-9c78-b80dc8de93eb" providerId="AD" clId="Web-{7EE8FC4C-F131-ECBF-B96B-F49F40C67614}" dt="2025-10-10T16:27:28.751" v="181" actId="20577"/>
        <pc:sldMkLst>
          <pc:docMk/>
          <pc:sldMk cId="2661610389" sldId="273"/>
        </pc:sldMkLst>
        <pc:spChg chg="mod">
          <ac:chgData name="Razia Begum (2322783)" userId="S::2322783@student.uwtsd.ac.uk::1ccdbc58-9bf9-4741-9c78-b80dc8de93eb" providerId="AD" clId="Web-{7EE8FC4C-F131-ECBF-B96B-F49F40C67614}" dt="2025-10-10T15:42:10.182" v="16"/>
          <ac:spMkLst>
            <pc:docMk/>
            <pc:sldMk cId="2661610389" sldId="273"/>
            <ac:spMk id="2" creationId="{F1DF348C-F75E-75E9-74BA-22A65FB9E02F}"/>
          </ac:spMkLst>
        </pc:spChg>
        <pc:spChg chg="mod">
          <ac:chgData name="Razia Begum (2322783)" userId="S::2322783@student.uwtsd.ac.uk::1ccdbc58-9bf9-4741-9c78-b80dc8de93eb" providerId="AD" clId="Web-{7EE8FC4C-F131-ECBF-B96B-F49F40C67614}" dt="2025-10-10T16:27:28.751" v="181" actId="20577"/>
          <ac:spMkLst>
            <pc:docMk/>
            <pc:sldMk cId="2661610389" sldId="273"/>
            <ac:spMk id="3" creationId="{881B820E-B9B3-5CF2-E1AE-F54AA3FA003E}"/>
          </ac:spMkLst>
        </pc:spChg>
        <pc:spChg chg="add del">
          <ac:chgData name="Razia Begum (2322783)" userId="S::2322783@student.uwtsd.ac.uk::1ccdbc58-9bf9-4741-9c78-b80dc8de93eb" providerId="AD" clId="Web-{7EE8FC4C-F131-ECBF-B96B-F49F40C67614}" dt="2025-10-10T15:42:07.369" v="11"/>
          <ac:spMkLst>
            <pc:docMk/>
            <pc:sldMk cId="2661610389" sldId="273"/>
            <ac:spMk id="8" creationId="{907EF6B7-1338-4443-8C46-6A318D952DFD}"/>
          </ac:spMkLst>
        </pc:spChg>
        <pc:spChg chg="add del">
          <ac:chgData name="Razia Begum (2322783)" userId="S::2322783@student.uwtsd.ac.uk::1ccdbc58-9bf9-4741-9c78-b80dc8de93eb" providerId="AD" clId="Web-{7EE8FC4C-F131-ECBF-B96B-F49F40C67614}" dt="2025-10-10T15:42:07.369" v="11"/>
          <ac:spMkLst>
            <pc:docMk/>
            <pc:sldMk cId="2661610389" sldId="273"/>
            <ac:spMk id="10" creationId="{DAAE4CDD-124C-4DCF-9584-B6033B545DD5}"/>
          </ac:spMkLst>
        </pc:spChg>
        <pc:spChg chg="add del">
          <ac:chgData name="Razia Begum (2322783)" userId="S::2322783@student.uwtsd.ac.uk::1ccdbc58-9bf9-4741-9c78-b80dc8de93eb" providerId="AD" clId="Web-{7EE8FC4C-F131-ECBF-B96B-F49F40C67614}" dt="2025-10-10T15:42:07.369" v="11"/>
          <ac:spMkLst>
            <pc:docMk/>
            <pc:sldMk cId="2661610389" sldId="273"/>
            <ac:spMk id="12" creationId="{081E4A58-353D-44AE-B2FC-2A74E2E400F7}"/>
          </ac:spMkLst>
        </pc:spChg>
        <pc:spChg chg="add del">
          <ac:chgData name="Razia Begum (2322783)" userId="S::2322783@student.uwtsd.ac.uk::1ccdbc58-9bf9-4741-9c78-b80dc8de93eb" providerId="AD" clId="Web-{7EE8FC4C-F131-ECBF-B96B-F49F40C67614}" dt="2025-10-10T15:42:09.166" v="13"/>
          <ac:spMkLst>
            <pc:docMk/>
            <pc:sldMk cId="2661610389" sldId="273"/>
            <ac:spMk id="14" creationId="{375E0459-6403-40CD-989D-56A4407CA12E}"/>
          </ac:spMkLst>
        </pc:spChg>
        <pc:spChg chg="add del">
          <ac:chgData name="Razia Begum (2322783)" userId="S::2322783@student.uwtsd.ac.uk::1ccdbc58-9bf9-4741-9c78-b80dc8de93eb" providerId="AD" clId="Web-{7EE8FC4C-F131-ECBF-B96B-F49F40C67614}" dt="2025-10-10T15:42:09.166" v="13"/>
          <ac:spMkLst>
            <pc:docMk/>
            <pc:sldMk cId="2661610389" sldId="273"/>
            <ac:spMk id="15" creationId="{1B15ED52-F352-441B-82BF-E0EA34836D08}"/>
          </ac:spMkLst>
        </pc:spChg>
        <pc:spChg chg="add del">
          <ac:chgData name="Razia Begum (2322783)" userId="S::2322783@student.uwtsd.ac.uk::1ccdbc58-9bf9-4741-9c78-b80dc8de93eb" providerId="AD" clId="Web-{7EE8FC4C-F131-ECBF-B96B-F49F40C67614}" dt="2025-10-10T15:42:09.166" v="13"/>
          <ac:spMkLst>
            <pc:docMk/>
            <pc:sldMk cId="2661610389" sldId="273"/>
            <ac:spMk id="16" creationId="{53E5B1A8-3AC9-4BD1-9BBC-78CA94F2D1BA}"/>
          </ac:spMkLst>
        </pc:spChg>
        <pc:spChg chg="add del">
          <ac:chgData name="Razia Begum (2322783)" userId="S::2322783@student.uwtsd.ac.uk::1ccdbc58-9bf9-4741-9c78-b80dc8de93eb" providerId="AD" clId="Web-{7EE8FC4C-F131-ECBF-B96B-F49F40C67614}" dt="2025-10-10T15:42:09.166" v="13"/>
          <ac:spMkLst>
            <pc:docMk/>
            <pc:sldMk cId="2661610389" sldId="273"/>
            <ac:spMk id="17" creationId="{3B2E3793-BFE6-45A2-9B7B-E18844431C99}"/>
          </ac:spMkLst>
        </pc:spChg>
        <pc:spChg chg="add del">
          <ac:chgData name="Razia Begum (2322783)" userId="S::2322783@student.uwtsd.ac.uk::1ccdbc58-9bf9-4741-9c78-b80dc8de93eb" providerId="AD" clId="Web-{7EE8FC4C-F131-ECBF-B96B-F49F40C67614}" dt="2025-10-10T15:42:09.166" v="13"/>
          <ac:spMkLst>
            <pc:docMk/>
            <pc:sldMk cId="2661610389" sldId="273"/>
            <ac:spMk id="18" creationId="{BC4C4868-CB8F-4AF9-9CDB-8108F2C19B67}"/>
          </ac:spMkLst>
        </pc:spChg>
        <pc:spChg chg="add del">
          <ac:chgData name="Razia Begum (2322783)" userId="S::2322783@student.uwtsd.ac.uk::1ccdbc58-9bf9-4741-9c78-b80dc8de93eb" providerId="AD" clId="Web-{7EE8FC4C-F131-ECBF-B96B-F49F40C67614}" dt="2025-10-10T15:42:10.166" v="15"/>
          <ac:spMkLst>
            <pc:docMk/>
            <pc:sldMk cId="2661610389" sldId="273"/>
            <ac:spMk id="20" creationId="{907EF6B7-1338-4443-8C46-6A318D952DFD}"/>
          </ac:spMkLst>
        </pc:spChg>
        <pc:spChg chg="add del">
          <ac:chgData name="Razia Begum (2322783)" userId="S::2322783@student.uwtsd.ac.uk::1ccdbc58-9bf9-4741-9c78-b80dc8de93eb" providerId="AD" clId="Web-{7EE8FC4C-F131-ECBF-B96B-F49F40C67614}" dt="2025-10-10T15:42:10.166" v="15"/>
          <ac:spMkLst>
            <pc:docMk/>
            <pc:sldMk cId="2661610389" sldId="273"/>
            <ac:spMk id="21" creationId="{DAAE4CDD-124C-4DCF-9584-B6033B545DD5}"/>
          </ac:spMkLst>
        </pc:spChg>
        <pc:spChg chg="add del">
          <ac:chgData name="Razia Begum (2322783)" userId="S::2322783@student.uwtsd.ac.uk::1ccdbc58-9bf9-4741-9c78-b80dc8de93eb" providerId="AD" clId="Web-{7EE8FC4C-F131-ECBF-B96B-F49F40C67614}" dt="2025-10-10T15:42:10.166" v="15"/>
          <ac:spMkLst>
            <pc:docMk/>
            <pc:sldMk cId="2661610389" sldId="273"/>
            <ac:spMk id="22" creationId="{081E4A58-353D-44AE-B2FC-2A74E2E400F7}"/>
          </ac:spMkLst>
        </pc:spChg>
        <pc:spChg chg="add">
          <ac:chgData name="Razia Begum (2322783)" userId="S::2322783@student.uwtsd.ac.uk::1ccdbc58-9bf9-4741-9c78-b80dc8de93eb" providerId="AD" clId="Web-{7EE8FC4C-F131-ECBF-B96B-F49F40C67614}" dt="2025-10-10T15:42:10.182" v="16"/>
          <ac:spMkLst>
            <pc:docMk/>
            <pc:sldMk cId="2661610389" sldId="273"/>
            <ac:spMk id="24" creationId="{18873D23-2DCF-4B31-A009-95721C06E8E1}"/>
          </ac:spMkLst>
        </pc:spChg>
        <pc:spChg chg="add">
          <ac:chgData name="Razia Begum (2322783)" userId="S::2322783@student.uwtsd.ac.uk::1ccdbc58-9bf9-4741-9c78-b80dc8de93eb" providerId="AD" clId="Web-{7EE8FC4C-F131-ECBF-B96B-F49F40C67614}" dt="2025-10-10T15:42:10.182" v="16"/>
          <ac:spMkLst>
            <pc:docMk/>
            <pc:sldMk cId="2661610389" sldId="273"/>
            <ac:spMk id="25" creationId="{C13EF075-D4EF-4929-ADBC-91B27DA19955}"/>
          </ac:spMkLst>
        </pc:spChg>
        <pc:grpChg chg="add">
          <ac:chgData name="Razia Begum (2322783)" userId="S::2322783@student.uwtsd.ac.uk::1ccdbc58-9bf9-4741-9c78-b80dc8de93eb" providerId="AD" clId="Web-{7EE8FC4C-F131-ECBF-B96B-F49F40C67614}" dt="2025-10-10T15:42:10.182" v="16"/>
          <ac:grpSpMkLst>
            <pc:docMk/>
            <pc:sldMk cId="2661610389" sldId="273"/>
            <ac:grpSpMk id="26" creationId="{DAA26DFA-AAB2-4973-9C17-16D587C7B198}"/>
          </ac:grpSpMkLst>
        </pc:grpChg>
      </pc:sldChg>
      <pc:sldChg chg="addSp delSp modSp mod setBg">
        <pc:chgData name="Razia Begum (2322783)" userId="S::2322783@student.uwtsd.ac.uk::1ccdbc58-9bf9-4741-9c78-b80dc8de93eb" providerId="AD" clId="Web-{7EE8FC4C-F131-ECBF-B96B-F49F40C67614}" dt="2025-10-10T15:48:53.872" v="150" actId="14100"/>
        <pc:sldMkLst>
          <pc:docMk/>
          <pc:sldMk cId="860344735" sldId="274"/>
        </pc:sldMkLst>
        <pc:spChg chg="mod">
          <ac:chgData name="Razia Begum (2322783)" userId="S::2322783@student.uwtsd.ac.uk::1ccdbc58-9bf9-4741-9c78-b80dc8de93eb" providerId="AD" clId="Web-{7EE8FC4C-F131-ECBF-B96B-F49F40C67614}" dt="2025-10-10T15:48:53.872" v="150" actId="14100"/>
          <ac:spMkLst>
            <pc:docMk/>
            <pc:sldMk cId="860344735" sldId="274"/>
            <ac:spMk id="2" creationId="{A4625D9A-89A8-7973-B86A-02BB98C95A4B}"/>
          </ac:spMkLst>
        </pc:spChg>
        <pc:spChg chg="add del">
          <ac:chgData name="Razia Begum (2322783)" userId="S::2322783@student.uwtsd.ac.uk::1ccdbc58-9bf9-4741-9c78-b80dc8de93eb" providerId="AD" clId="Web-{7EE8FC4C-F131-ECBF-B96B-F49F40C67614}" dt="2025-10-10T15:41:50.275" v="9"/>
          <ac:spMkLst>
            <pc:docMk/>
            <pc:sldMk cId="860344735" sldId="274"/>
            <ac:spMk id="3" creationId="{5A83545D-6FBE-2985-5F35-4C84283CFC53}"/>
          </ac:spMkLst>
        </pc:spChg>
        <pc:spChg chg="add del">
          <ac:chgData name="Razia Begum (2322783)" userId="S::2322783@student.uwtsd.ac.uk::1ccdbc58-9bf9-4741-9c78-b80dc8de93eb" providerId="AD" clId="Web-{7EE8FC4C-F131-ECBF-B96B-F49F40C67614}" dt="2025-10-10T15:41:40.775" v="6"/>
          <ac:spMkLst>
            <pc:docMk/>
            <pc:sldMk cId="860344735" sldId="274"/>
            <ac:spMk id="7" creationId="{5A83545D-6FBE-2985-5F35-4C84283CFC53}"/>
          </ac:spMkLst>
        </pc:spChg>
        <pc:spChg chg="add del">
          <ac:chgData name="Razia Begum (2322783)" userId="S::2322783@student.uwtsd.ac.uk::1ccdbc58-9bf9-4741-9c78-b80dc8de93eb" providerId="AD" clId="Web-{7EE8FC4C-F131-ECBF-B96B-F49F40C67614}" dt="2025-10-10T15:41:40.775" v="6"/>
          <ac:spMkLst>
            <pc:docMk/>
            <pc:sldMk cId="860344735" sldId="274"/>
            <ac:spMk id="8" creationId="{E8A8EAB8-D2FF-444D-B34B-7D32F106AD0E}"/>
          </ac:spMkLst>
        </pc:spChg>
        <pc:spChg chg="add del">
          <ac:chgData name="Razia Begum (2322783)" userId="S::2322783@student.uwtsd.ac.uk::1ccdbc58-9bf9-4741-9c78-b80dc8de93eb" providerId="AD" clId="Web-{7EE8FC4C-F131-ECBF-B96B-F49F40C67614}" dt="2025-10-10T15:41:50.275" v="8"/>
          <ac:spMkLst>
            <pc:docMk/>
            <pc:sldMk cId="860344735" sldId="274"/>
            <ac:spMk id="16" creationId="{A2679492-7988-4050-9056-542444452411}"/>
          </ac:spMkLst>
        </pc:spChg>
        <pc:spChg chg="add del">
          <ac:chgData name="Razia Begum (2322783)" userId="S::2322783@student.uwtsd.ac.uk::1ccdbc58-9bf9-4741-9c78-b80dc8de93eb" providerId="AD" clId="Web-{7EE8FC4C-F131-ECBF-B96B-F49F40C67614}" dt="2025-10-10T15:41:50.275" v="8"/>
          <ac:spMkLst>
            <pc:docMk/>
            <pc:sldMk cId="860344735" sldId="274"/>
            <ac:spMk id="18" creationId="{B091B163-7D61-4891-ABCF-5C13D9C418D0}"/>
          </ac:spMkLst>
        </pc:spChg>
        <pc:spChg chg="add del">
          <ac:chgData name="Razia Begum (2322783)" userId="S::2322783@student.uwtsd.ac.uk::1ccdbc58-9bf9-4741-9c78-b80dc8de93eb" providerId="AD" clId="Web-{7EE8FC4C-F131-ECBF-B96B-F49F40C67614}" dt="2025-10-10T15:41:50.275" v="8"/>
          <ac:spMkLst>
            <pc:docMk/>
            <pc:sldMk cId="860344735" sldId="274"/>
            <ac:spMk id="20" creationId="{5A83545D-6FBE-2985-5F35-4C84283CFC53}"/>
          </ac:spMkLst>
        </pc:spChg>
        <pc:spChg chg="add del">
          <ac:chgData name="Razia Begum (2322783)" userId="S::2322783@student.uwtsd.ac.uk::1ccdbc58-9bf9-4741-9c78-b80dc8de93eb" providerId="AD" clId="Web-{7EE8FC4C-F131-ECBF-B96B-F49F40C67614}" dt="2025-10-10T15:42:17.963" v="17"/>
          <ac:spMkLst>
            <pc:docMk/>
            <pc:sldMk cId="860344735" sldId="274"/>
            <ac:spMk id="22" creationId="{907EF6B7-1338-4443-8C46-6A318D952DFD}"/>
          </ac:spMkLst>
        </pc:spChg>
        <pc:spChg chg="add del">
          <ac:chgData name="Razia Begum (2322783)" userId="S::2322783@student.uwtsd.ac.uk::1ccdbc58-9bf9-4741-9c78-b80dc8de93eb" providerId="AD" clId="Web-{7EE8FC4C-F131-ECBF-B96B-F49F40C67614}" dt="2025-10-10T15:42:17.963" v="17"/>
          <ac:spMkLst>
            <pc:docMk/>
            <pc:sldMk cId="860344735" sldId="274"/>
            <ac:spMk id="23" creationId="{DAAE4CDD-124C-4DCF-9584-B6033B545DD5}"/>
          </ac:spMkLst>
        </pc:spChg>
        <pc:spChg chg="add del">
          <ac:chgData name="Razia Begum (2322783)" userId="S::2322783@student.uwtsd.ac.uk::1ccdbc58-9bf9-4741-9c78-b80dc8de93eb" providerId="AD" clId="Web-{7EE8FC4C-F131-ECBF-B96B-F49F40C67614}" dt="2025-10-10T15:42:17.963" v="17"/>
          <ac:spMkLst>
            <pc:docMk/>
            <pc:sldMk cId="860344735" sldId="274"/>
            <ac:spMk id="24" creationId="{081E4A58-353D-44AE-B2FC-2A74E2E400F7}"/>
          </ac:spMkLst>
        </pc:spChg>
        <pc:spChg chg="add mod">
          <ac:chgData name="Razia Begum (2322783)" userId="S::2322783@student.uwtsd.ac.uk::1ccdbc58-9bf9-4741-9c78-b80dc8de93eb" providerId="AD" clId="Web-{7EE8FC4C-F131-ECBF-B96B-F49F40C67614}" dt="2025-10-10T15:42:17.963" v="17"/>
          <ac:spMkLst>
            <pc:docMk/>
            <pc:sldMk cId="860344735" sldId="274"/>
            <ac:spMk id="25" creationId="{5A83545D-6FBE-2985-5F35-4C84283CFC53}"/>
          </ac:spMkLst>
        </pc:spChg>
        <pc:spChg chg="add">
          <ac:chgData name="Razia Begum (2322783)" userId="S::2322783@student.uwtsd.ac.uk::1ccdbc58-9bf9-4741-9c78-b80dc8de93eb" providerId="AD" clId="Web-{7EE8FC4C-F131-ECBF-B96B-F49F40C67614}" dt="2025-10-10T15:42:17.963" v="17"/>
          <ac:spMkLst>
            <pc:docMk/>
            <pc:sldMk cId="860344735" sldId="274"/>
            <ac:spMk id="30" creationId="{18873D23-2DCF-4B31-A009-95721C06E8E1}"/>
          </ac:spMkLst>
        </pc:spChg>
        <pc:spChg chg="add">
          <ac:chgData name="Razia Begum (2322783)" userId="S::2322783@student.uwtsd.ac.uk::1ccdbc58-9bf9-4741-9c78-b80dc8de93eb" providerId="AD" clId="Web-{7EE8FC4C-F131-ECBF-B96B-F49F40C67614}" dt="2025-10-10T15:42:17.963" v="17"/>
          <ac:spMkLst>
            <pc:docMk/>
            <pc:sldMk cId="860344735" sldId="274"/>
            <ac:spMk id="32" creationId="{C13EF075-D4EF-4929-ADBC-91B27DA19955}"/>
          </ac:spMkLst>
        </pc:spChg>
        <pc:grpChg chg="add del">
          <ac:chgData name="Razia Begum (2322783)" userId="S::2322783@student.uwtsd.ac.uk::1ccdbc58-9bf9-4741-9c78-b80dc8de93eb" providerId="AD" clId="Web-{7EE8FC4C-F131-ECBF-B96B-F49F40C67614}" dt="2025-10-10T15:41:50.275" v="8"/>
          <ac:grpSpMkLst>
            <pc:docMk/>
            <pc:sldMk cId="860344735" sldId="274"/>
            <ac:grpSpMk id="19" creationId="{0474DF76-993E-44DE-AFB0-C416182ACECF}"/>
          </ac:grpSpMkLst>
        </pc:grpChg>
        <pc:grpChg chg="add">
          <ac:chgData name="Razia Begum (2322783)" userId="S::2322783@student.uwtsd.ac.uk::1ccdbc58-9bf9-4741-9c78-b80dc8de93eb" providerId="AD" clId="Web-{7EE8FC4C-F131-ECBF-B96B-F49F40C67614}" dt="2025-10-10T15:42:17.963" v="17"/>
          <ac:grpSpMkLst>
            <pc:docMk/>
            <pc:sldMk cId="860344735" sldId="274"/>
            <ac:grpSpMk id="34" creationId="{DAA26DFA-AAB2-4973-9C17-16D587C7B198}"/>
          </ac:grpSpMkLst>
        </pc:grpChg>
        <pc:graphicFrameChg chg="add del">
          <ac:chgData name="Razia Begum (2322783)" userId="S::2322783@student.uwtsd.ac.uk::1ccdbc58-9bf9-4741-9c78-b80dc8de93eb" providerId="AD" clId="Web-{7EE8FC4C-F131-ECBF-B96B-F49F40C67614}" dt="2025-10-10T15:41:38.713" v="4"/>
          <ac:graphicFrameMkLst>
            <pc:docMk/>
            <pc:sldMk cId="860344735" sldId="274"/>
            <ac:graphicFrameMk id="5" creationId="{94FAA771-FBF4-ECE6-29A7-16389C075297}"/>
          </ac:graphicFrameMkLst>
        </pc:graphicFrameChg>
        <pc:cxnChg chg="add del">
          <ac:chgData name="Razia Begum (2322783)" userId="S::2322783@student.uwtsd.ac.uk::1ccdbc58-9bf9-4741-9c78-b80dc8de93eb" providerId="AD" clId="Web-{7EE8FC4C-F131-ECBF-B96B-F49F40C67614}" dt="2025-10-10T15:41:40.775" v="6"/>
          <ac:cxnSpMkLst>
            <pc:docMk/>
            <pc:sldMk cId="860344735" sldId="274"/>
            <ac:cxnSpMk id="10" creationId="{067633D1-6EE6-4118-B9F0-B363477BEE7A}"/>
          </ac:cxnSpMkLst>
        </pc:cxnChg>
        <pc:cxnChg chg="add del">
          <ac:chgData name="Razia Begum (2322783)" userId="S::2322783@student.uwtsd.ac.uk::1ccdbc58-9bf9-4741-9c78-b80dc8de93eb" providerId="AD" clId="Web-{7EE8FC4C-F131-ECBF-B96B-F49F40C67614}" dt="2025-10-10T15:41:40.775" v="6"/>
          <ac:cxnSpMkLst>
            <pc:docMk/>
            <pc:sldMk cId="860344735" sldId="274"/>
            <ac:cxnSpMk id="12" creationId="{4AD7FFC6-42A9-49CB-B5E9-B3F6B038331B}"/>
          </ac:cxnSpMkLst>
        </pc:cxnChg>
        <pc:cxnChg chg="add del">
          <ac:chgData name="Razia Begum (2322783)" userId="S::2322783@student.uwtsd.ac.uk::1ccdbc58-9bf9-4741-9c78-b80dc8de93eb" providerId="AD" clId="Web-{7EE8FC4C-F131-ECBF-B96B-F49F40C67614}" dt="2025-10-10T15:41:50.275" v="8"/>
          <ac:cxnSpMkLst>
            <pc:docMk/>
            <pc:sldMk cId="860344735" sldId="274"/>
            <ac:cxnSpMk id="17" creationId="{C49DA8F6-BCC1-4447-B54C-57856834B94B}"/>
          </ac:cxnSpMkLst>
        </pc:cxnChg>
      </pc:sldChg>
      <pc:sldChg chg="addSp modSp mod setBg">
        <pc:chgData name="Razia Begum (2322783)" userId="S::2322783@student.uwtsd.ac.uk::1ccdbc58-9bf9-4741-9c78-b80dc8de93eb" providerId="AD" clId="Web-{7EE8FC4C-F131-ECBF-B96B-F49F40C67614}" dt="2025-10-10T15:43:40.386" v="105"/>
        <pc:sldMkLst>
          <pc:docMk/>
          <pc:sldMk cId="2319079123" sldId="337"/>
        </pc:sldMkLst>
        <pc:spChg chg="mod">
          <ac:chgData name="Razia Begum (2322783)" userId="S::2322783@student.uwtsd.ac.uk::1ccdbc58-9bf9-4741-9c78-b80dc8de93eb" providerId="AD" clId="Web-{7EE8FC4C-F131-ECBF-B96B-F49F40C67614}" dt="2025-10-10T15:43:40.386" v="105"/>
          <ac:spMkLst>
            <pc:docMk/>
            <pc:sldMk cId="2319079123" sldId="337"/>
            <ac:spMk id="2" creationId="{F6A380E8-2AC0-F0B7-9432-FB8903B92FD6}"/>
          </ac:spMkLst>
        </pc:spChg>
        <pc:spChg chg="mod">
          <ac:chgData name="Razia Begum (2322783)" userId="S::2322783@student.uwtsd.ac.uk::1ccdbc58-9bf9-4741-9c78-b80dc8de93eb" providerId="AD" clId="Web-{7EE8FC4C-F131-ECBF-B96B-F49F40C67614}" dt="2025-10-10T15:43:40.386" v="105"/>
          <ac:spMkLst>
            <pc:docMk/>
            <pc:sldMk cId="2319079123" sldId="337"/>
            <ac:spMk id="3" creationId="{1B4D8426-20C5-630E-80E5-EAB06B11CCD5}"/>
          </ac:spMkLst>
        </pc:spChg>
        <pc:spChg chg="add">
          <ac:chgData name="Razia Begum (2322783)" userId="S::2322783@student.uwtsd.ac.uk::1ccdbc58-9bf9-4741-9c78-b80dc8de93eb" providerId="AD" clId="Web-{7EE8FC4C-F131-ECBF-B96B-F49F40C67614}" dt="2025-10-10T15:43:40.386" v="105"/>
          <ac:spMkLst>
            <pc:docMk/>
            <pc:sldMk cId="2319079123" sldId="337"/>
            <ac:spMk id="8" creationId="{18873D23-2DCF-4B31-A009-95721C06E8E1}"/>
          </ac:spMkLst>
        </pc:spChg>
        <pc:spChg chg="add">
          <ac:chgData name="Razia Begum (2322783)" userId="S::2322783@student.uwtsd.ac.uk::1ccdbc58-9bf9-4741-9c78-b80dc8de93eb" providerId="AD" clId="Web-{7EE8FC4C-F131-ECBF-B96B-F49F40C67614}" dt="2025-10-10T15:43:40.386" v="105"/>
          <ac:spMkLst>
            <pc:docMk/>
            <pc:sldMk cId="2319079123" sldId="337"/>
            <ac:spMk id="10" creationId="{C13EF075-D4EF-4929-ADBC-91B27DA19955}"/>
          </ac:spMkLst>
        </pc:spChg>
        <pc:grpChg chg="add">
          <ac:chgData name="Razia Begum (2322783)" userId="S::2322783@student.uwtsd.ac.uk::1ccdbc58-9bf9-4741-9c78-b80dc8de93eb" providerId="AD" clId="Web-{7EE8FC4C-F131-ECBF-B96B-F49F40C67614}" dt="2025-10-10T15:43:40.386" v="105"/>
          <ac:grpSpMkLst>
            <pc:docMk/>
            <pc:sldMk cId="2319079123" sldId="337"/>
            <ac:grpSpMk id="12" creationId="{DAA26DFA-AAB2-4973-9C17-16D587C7B198}"/>
          </ac:grpSpMkLst>
        </pc:grpChg>
      </pc:sldChg>
    </pc:docChg>
  </pc:docChgLst>
  <pc:docChgLst>
    <pc:chgData name="Razia Begum (2322783)" userId="S::2322783@student.uwtsd.ac.uk::1ccdbc58-9bf9-4741-9c78-b80dc8de93eb" providerId="AD" clId="Web-{1A05B500-9C00-1DA3-DA36-E683C7BE179C}"/>
    <pc:docChg chg="modSld">
      <pc:chgData name="Razia Begum (2322783)" userId="S::2322783@student.uwtsd.ac.uk::1ccdbc58-9bf9-4741-9c78-b80dc8de93eb" providerId="AD" clId="Web-{1A05B500-9C00-1DA3-DA36-E683C7BE179C}" dt="2025-10-10T16:41:09.607" v="71" actId="20577"/>
      <pc:docMkLst>
        <pc:docMk/>
      </pc:docMkLst>
      <pc:sldChg chg="modSp">
        <pc:chgData name="Razia Begum (2322783)" userId="S::2322783@student.uwtsd.ac.uk::1ccdbc58-9bf9-4741-9c78-b80dc8de93eb" providerId="AD" clId="Web-{1A05B500-9C00-1DA3-DA36-E683C7BE179C}" dt="2025-10-10T16:31:06.485" v="20" actId="20577"/>
        <pc:sldMkLst>
          <pc:docMk/>
          <pc:sldMk cId="764605052" sldId="261"/>
        </pc:sldMkLst>
        <pc:spChg chg="mod">
          <ac:chgData name="Razia Begum (2322783)" userId="S::2322783@student.uwtsd.ac.uk::1ccdbc58-9bf9-4741-9c78-b80dc8de93eb" providerId="AD" clId="Web-{1A05B500-9C00-1DA3-DA36-E683C7BE179C}" dt="2025-10-10T16:31:06.485" v="20" actId="20577"/>
          <ac:spMkLst>
            <pc:docMk/>
            <pc:sldMk cId="764605052" sldId="261"/>
            <ac:spMk id="3" creationId="{E04C29E1-0FF6-7114-4118-5B68E71110F6}"/>
          </ac:spMkLst>
        </pc:spChg>
      </pc:sldChg>
      <pc:sldChg chg="addSp delSp modSp mod setBg setClrOvrMap">
        <pc:chgData name="Razia Begum (2322783)" userId="S::2322783@student.uwtsd.ac.uk::1ccdbc58-9bf9-4741-9c78-b80dc8de93eb" providerId="AD" clId="Web-{1A05B500-9C00-1DA3-DA36-E683C7BE179C}" dt="2025-10-10T16:40:43.887" v="63" actId="20577"/>
        <pc:sldMkLst>
          <pc:docMk/>
          <pc:sldMk cId="2451324015" sldId="263"/>
        </pc:sldMkLst>
        <pc:spChg chg="mod">
          <ac:chgData name="Razia Begum (2322783)" userId="S::2322783@student.uwtsd.ac.uk::1ccdbc58-9bf9-4741-9c78-b80dc8de93eb" providerId="AD" clId="Web-{1A05B500-9C00-1DA3-DA36-E683C7BE179C}" dt="2025-10-10T16:38:03.958" v="46"/>
          <ac:spMkLst>
            <pc:docMk/>
            <pc:sldMk cId="2451324015" sldId="263"/>
            <ac:spMk id="2" creationId="{68A8AF1C-86E0-7043-44A2-DA950ED42D52}"/>
          </ac:spMkLst>
        </pc:spChg>
        <pc:spChg chg="add del mod">
          <ac:chgData name="Razia Begum (2322783)" userId="S::2322783@student.uwtsd.ac.uk::1ccdbc58-9bf9-4741-9c78-b80dc8de93eb" providerId="AD" clId="Web-{1A05B500-9C00-1DA3-DA36-E683C7BE179C}" dt="2025-10-10T16:29:54.312" v="10"/>
          <ac:spMkLst>
            <pc:docMk/>
            <pc:sldMk cId="2451324015" sldId="263"/>
            <ac:spMk id="18" creationId="{89F6DCFE-0618-AD9F-8680-445E5D57B383}"/>
          </ac:spMkLst>
        </pc:spChg>
        <pc:spChg chg="del">
          <ac:chgData name="Razia Begum (2322783)" userId="S::2322783@student.uwtsd.ac.uk::1ccdbc58-9bf9-4741-9c78-b80dc8de93eb" providerId="AD" clId="Web-{1A05B500-9C00-1DA3-DA36-E683C7BE179C}" dt="2025-10-10T16:38:03.958" v="46"/>
          <ac:spMkLst>
            <pc:docMk/>
            <pc:sldMk cId="2451324015" sldId="263"/>
            <ac:spMk id="20" creationId="{45D37F4E-DDB4-456B-97E0-9937730A039F}"/>
          </ac:spMkLst>
        </pc:spChg>
        <pc:spChg chg="del">
          <ac:chgData name="Razia Begum (2322783)" userId="S::2322783@student.uwtsd.ac.uk::1ccdbc58-9bf9-4741-9c78-b80dc8de93eb" providerId="AD" clId="Web-{1A05B500-9C00-1DA3-DA36-E683C7BE179C}" dt="2025-10-10T16:38:03.958" v="46"/>
          <ac:spMkLst>
            <pc:docMk/>
            <pc:sldMk cId="2451324015" sldId="263"/>
            <ac:spMk id="22" creationId="{B2DD41CD-8F47-4F56-AD12-4E2FF7696987}"/>
          </ac:spMkLst>
        </pc:spChg>
        <pc:spChg chg="add del">
          <ac:chgData name="Razia Begum (2322783)" userId="S::2322783@student.uwtsd.ac.uk::1ccdbc58-9bf9-4741-9c78-b80dc8de93eb" providerId="AD" clId="Web-{1A05B500-9C00-1DA3-DA36-E683C7BE179C}" dt="2025-10-10T16:40:31.402" v="59"/>
          <ac:spMkLst>
            <pc:docMk/>
            <pc:sldMk cId="2451324015" sldId="263"/>
            <ac:spMk id="28" creationId="{B50AB553-2A96-4A92-96F2-93548E096954}"/>
          </ac:spMkLst>
        </pc:spChg>
        <pc:graphicFrameChg chg="mod modGraphic">
          <ac:chgData name="Razia Begum (2322783)" userId="S::2322783@student.uwtsd.ac.uk::1ccdbc58-9bf9-4741-9c78-b80dc8de93eb" providerId="AD" clId="Web-{1A05B500-9C00-1DA3-DA36-E683C7BE179C}" dt="2025-10-10T16:40:43.887" v="63" actId="20577"/>
          <ac:graphicFrameMkLst>
            <pc:docMk/>
            <pc:sldMk cId="2451324015" sldId="263"/>
            <ac:graphicFrameMk id="15" creationId="{8F796465-31A0-1B3A-19CA-F0296EDFEB6A}"/>
          </ac:graphicFrameMkLst>
        </pc:graphicFrameChg>
        <pc:picChg chg="add mod">
          <ac:chgData name="Razia Begum (2322783)" userId="S::2322783@student.uwtsd.ac.uk::1ccdbc58-9bf9-4741-9c78-b80dc8de93eb" providerId="AD" clId="Web-{1A05B500-9C00-1DA3-DA36-E683C7BE179C}" dt="2025-10-10T16:40:31.402" v="59"/>
          <ac:picMkLst>
            <pc:docMk/>
            <pc:sldMk cId="2451324015" sldId="263"/>
            <ac:picMk id="24" creationId="{AF0D64DB-6C0A-43EF-E060-946C4084B5CE}"/>
          </ac:picMkLst>
        </pc:picChg>
      </pc:sldChg>
      <pc:sldChg chg="modSp">
        <pc:chgData name="Razia Begum (2322783)" userId="S::2322783@student.uwtsd.ac.uk::1ccdbc58-9bf9-4741-9c78-b80dc8de93eb" providerId="AD" clId="Web-{1A05B500-9C00-1DA3-DA36-E683C7BE179C}" dt="2025-10-10T16:29:21.373" v="1" actId="20577"/>
        <pc:sldMkLst>
          <pc:docMk/>
          <pc:sldMk cId="2661610389" sldId="273"/>
        </pc:sldMkLst>
        <pc:spChg chg="mod">
          <ac:chgData name="Razia Begum (2322783)" userId="S::2322783@student.uwtsd.ac.uk::1ccdbc58-9bf9-4741-9c78-b80dc8de93eb" providerId="AD" clId="Web-{1A05B500-9C00-1DA3-DA36-E683C7BE179C}" dt="2025-10-10T16:29:21.373" v="1" actId="20577"/>
          <ac:spMkLst>
            <pc:docMk/>
            <pc:sldMk cId="2661610389" sldId="273"/>
            <ac:spMk id="3" creationId="{881B820E-B9B3-5CF2-E1AE-F54AA3FA003E}"/>
          </ac:spMkLst>
        </pc:spChg>
      </pc:sldChg>
      <pc:sldChg chg="modSp">
        <pc:chgData name="Razia Begum (2322783)" userId="S::2322783@student.uwtsd.ac.uk::1ccdbc58-9bf9-4741-9c78-b80dc8de93eb" providerId="AD" clId="Web-{1A05B500-9C00-1DA3-DA36-E683C7BE179C}" dt="2025-10-10T16:41:09.607" v="71" actId="20577"/>
        <pc:sldMkLst>
          <pc:docMk/>
          <pc:sldMk cId="1780730117" sldId="275"/>
        </pc:sldMkLst>
        <pc:spChg chg="mod">
          <ac:chgData name="Razia Begum (2322783)" userId="S::2322783@student.uwtsd.ac.uk::1ccdbc58-9bf9-4741-9c78-b80dc8de93eb" providerId="AD" clId="Web-{1A05B500-9C00-1DA3-DA36-E683C7BE179C}" dt="2025-10-10T16:41:09.607" v="71" actId="20577"/>
          <ac:spMkLst>
            <pc:docMk/>
            <pc:sldMk cId="1780730117" sldId="275"/>
            <ac:spMk id="8" creationId="{8945A82A-043D-3087-38CE-0365EA342AE0}"/>
          </ac:spMkLst>
        </pc:spChg>
      </pc:sldChg>
      <pc:sldChg chg="modSp">
        <pc:chgData name="Razia Begum (2322783)" userId="S::2322783@student.uwtsd.ac.uk::1ccdbc58-9bf9-4741-9c78-b80dc8de93eb" providerId="AD" clId="Web-{1A05B500-9C00-1DA3-DA36-E683C7BE179C}" dt="2025-10-10T16:38:44.958" v="54" actId="20577"/>
        <pc:sldMkLst>
          <pc:docMk/>
          <pc:sldMk cId="2319079123" sldId="337"/>
        </pc:sldMkLst>
        <pc:spChg chg="mod">
          <ac:chgData name="Razia Begum (2322783)" userId="S::2322783@student.uwtsd.ac.uk::1ccdbc58-9bf9-4741-9c78-b80dc8de93eb" providerId="AD" clId="Web-{1A05B500-9C00-1DA3-DA36-E683C7BE179C}" dt="2025-10-10T16:38:44.958" v="54" actId="20577"/>
          <ac:spMkLst>
            <pc:docMk/>
            <pc:sldMk cId="2319079123" sldId="337"/>
            <ac:spMk id="3" creationId="{1B4D8426-20C5-630E-80E5-EAB06B11CCD5}"/>
          </ac:spMkLst>
        </pc:spChg>
      </pc:sldChg>
    </pc:docChg>
  </pc:docChgLst>
  <pc:docChgLst>
    <pc:chgData clId="Web-{7FDC7AAD-B19F-F21A-B84C-79D6A2DB9D69}"/>
    <pc:docChg chg="modSld">
      <pc:chgData name="" userId="" providerId="" clId="Web-{7FDC7AAD-B19F-F21A-B84C-79D6A2DB9D69}" dt="2025-10-10T15:32:44.088" v="1" actId="20577"/>
      <pc:docMkLst>
        <pc:docMk/>
      </pc:docMkLst>
      <pc:sldChg chg="modSp">
        <pc:chgData name="" userId="" providerId="" clId="Web-{7FDC7AAD-B19F-F21A-B84C-79D6A2DB9D69}" dt="2025-10-10T15:32:44.088" v="1" actId="20577"/>
        <pc:sldMkLst>
          <pc:docMk/>
          <pc:sldMk cId="702059637" sldId="270"/>
        </pc:sldMkLst>
        <pc:spChg chg="mod">
          <ac:chgData name="" userId="" providerId="" clId="Web-{7FDC7AAD-B19F-F21A-B84C-79D6A2DB9D69}" dt="2025-10-10T15:32:44.088" v="1" actId="20577"/>
          <ac:spMkLst>
            <pc:docMk/>
            <pc:sldMk cId="702059637" sldId="270"/>
            <ac:spMk id="4" creationId="{0275301B-F9FE-639C-99FA-5A78A9B0F8AC}"/>
          </ac:spMkLst>
        </pc:spChg>
      </pc:sldChg>
    </pc:docChg>
  </pc:docChgLst>
  <pc:docChgLst>
    <pc:chgData name="Razia Begum (2322783)" userId="S::2322783@student.uwtsd.ac.uk::1ccdbc58-9bf9-4741-9c78-b80dc8de93eb" providerId="AD" clId="Web-{68D2BA7A-C36B-3AFB-7E44-69FC03A3449F}"/>
    <pc:docChg chg="modSld">
      <pc:chgData name="Razia Begum (2322783)" userId="S::2322783@student.uwtsd.ac.uk::1ccdbc58-9bf9-4741-9c78-b80dc8de93eb" providerId="AD" clId="Web-{68D2BA7A-C36B-3AFB-7E44-69FC03A3449F}" dt="2025-10-11T19:25:10.591" v="2"/>
      <pc:docMkLst>
        <pc:docMk/>
      </pc:docMkLst>
      <pc:sldChg chg="addSp delSp modSp mod setClrOvrMap">
        <pc:chgData name="Razia Begum (2322783)" userId="S::2322783@student.uwtsd.ac.uk::1ccdbc58-9bf9-4741-9c78-b80dc8de93eb" providerId="AD" clId="Web-{68D2BA7A-C36B-3AFB-7E44-69FC03A3449F}" dt="2025-10-11T19:25:10.591" v="2"/>
        <pc:sldMkLst>
          <pc:docMk/>
          <pc:sldMk cId="2451324015" sldId="263"/>
        </pc:sldMkLst>
        <pc:spChg chg="mod">
          <ac:chgData name="Razia Begum (2322783)" userId="S::2322783@student.uwtsd.ac.uk::1ccdbc58-9bf9-4741-9c78-b80dc8de93eb" providerId="AD" clId="Web-{68D2BA7A-C36B-3AFB-7E44-69FC03A3449F}" dt="2025-10-11T19:25:10.591" v="2"/>
          <ac:spMkLst>
            <pc:docMk/>
            <pc:sldMk cId="2451324015" sldId="263"/>
            <ac:spMk id="2" creationId="{68A8AF1C-86E0-7043-44A2-DA950ED42D52}"/>
          </ac:spMkLst>
        </pc:spChg>
        <pc:spChg chg="del">
          <ac:chgData name="Razia Begum (2322783)" userId="S::2322783@student.uwtsd.ac.uk::1ccdbc58-9bf9-4741-9c78-b80dc8de93eb" providerId="AD" clId="Web-{68D2BA7A-C36B-3AFB-7E44-69FC03A3449F}" dt="2025-10-11T19:25:10.591" v="2"/>
          <ac:spMkLst>
            <pc:docMk/>
            <pc:sldMk cId="2451324015" sldId="263"/>
            <ac:spMk id="29" creationId="{9228552E-C8B1-4A80-8448-0787CE0FC704}"/>
          </ac:spMkLst>
        </pc:spChg>
        <pc:spChg chg="add">
          <ac:chgData name="Razia Begum (2322783)" userId="S::2322783@student.uwtsd.ac.uk::1ccdbc58-9bf9-4741-9c78-b80dc8de93eb" providerId="AD" clId="Web-{68D2BA7A-C36B-3AFB-7E44-69FC03A3449F}" dt="2025-10-11T19:25:10.591" v="2"/>
          <ac:spMkLst>
            <pc:docMk/>
            <pc:sldMk cId="2451324015" sldId="263"/>
            <ac:spMk id="34" creationId="{B50AB553-2A96-4A92-96F2-93548E096954}"/>
          </ac:spMkLst>
        </pc:spChg>
        <pc:graphicFrameChg chg="mod modGraphic">
          <ac:chgData name="Razia Begum (2322783)" userId="S::2322783@student.uwtsd.ac.uk::1ccdbc58-9bf9-4741-9c78-b80dc8de93eb" providerId="AD" clId="Web-{68D2BA7A-C36B-3AFB-7E44-69FC03A3449F}" dt="2025-10-11T19:25:10.591" v="2"/>
          <ac:graphicFrameMkLst>
            <pc:docMk/>
            <pc:sldMk cId="2451324015" sldId="263"/>
            <ac:graphicFrameMk id="15" creationId="{8F796465-31A0-1B3A-19CA-F0296EDFEB6A}"/>
          </ac:graphicFrameMkLst>
        </pc:graphicFrameChg>
        <pc:picChg chg="mod">
          <ac:chgData name="Razia Begum (2322783)" userId="S::2322783@student.uwtsd.ac.uk::1ccdbc58-9bf9-4741-9c78-b80dc8de93eb" providerId="AD" clId="Web-{68D2BA7A-C36B-3AFB-7E44-69FC03A3449F}" dt="2025-10-11T19:25:10.591" v="2"/>
          <ac:picMkLst>
            <pc:docMk/>
            <pc:sldMk cId="2451324015" sldId="263"/>
            <ac:picMk id="24" creationId="{AF0D64DB-6C0A-43EF-E060-946C4084B5CE}"/>
          </ac:picMkLst>
        </pc:picChg>
      </pc:sldChg>
      <pc:sldChg chg="addSp delSp modSp">
        <pc:chgData name="Razia Begum (2322783)" userId="S::2322783@student.uwtsd.ac.uk::1ccdbc58-9bf9-4741-9c78-b80dc8de93eb" providerId="AD" clId="Web-{68D2BA7A-C36B-3AFB-7E44-69FC03A3449F}" dt="2025-10-11T19:23:32.552" v="1" actId="1076"/>
        <pc:sldMkLst>
          <pc:docMk/>
          <pc:sldMk cId="3206334785" sldId="268"/>
        </pc:sldMkLst>
        <pc:spChg chg="mod ord">
          <ac:chgData name="Razia Begum (2322783)" userId="S::2322783@student.uwtsd.ac.uk::1ccdbc58-9bf9-4741-9c78-b80dc8de93eb" providerId="AD" clId="Web-{68D2BA7A-C36B-3AFB-7E44-69FC03A3449F}" dt="2025-10-11T19:23:24.770" v="0"/>
          <ac:spMkLst>
            <pc:docMk/>
            <pc:sldMk cId="3206334785" sldId="268"/>
            <ac:spMk id="3" creationId="{AB6873B1-82D2-71A9-F5A9-13A8B7E33DE2}"/>
          </ac:spMkLst>
        </pc:spChg>
        <pc:spChg chg="del">
          <ac:chgData name="Razia Begum (2322783)" userId="S::2322783@student.uwtsd.ac.uk::1ccdbc58-9bf9-4741-9c78-b80dc8de93eb" providerId="AD" clId="Web-{68D2BA7A-C36B-3AFB-7E44-69FC03A3449F}" dt="2025-10-11T19:23:24.770" v="0"/>
          <ac:spMkLst>
            <pc:docMk/>
            <pc:sldMk cId="3206334785" sldId="268"/>
            <ac:spMk id="1031" creationId="{B95B9BA8-1D69-4796-85F5-B6D0BD52354B}"/>
          </ac:spMkLst>
        </pc:spChg>
        <pc:spChg chg="add">
          <ac:chgData name="Razia Begum (2322783)" userId="S::2322783@student.uwtsd.ac.uk::1ccdbc58-9bf9-4741-9c78-b80dc8de93eb" providerId="AD" clId="Web-{68D2BA7A-C36B-3AFB-7E44-69FC03A3449F}" dt="2025-10-11T19:23:24.770" v="0"/>
          <ac:spMkLst>
            <pc:docMk/>
            <pc:sldMk cId="3206334785" sldId="268"/>
            <ac:spMk id="1044" creationId="{A440A548-C0D4-4418-940E-EDC2F1D9A599}"/>
          </ac:spMkLst>
        </pc:spChg>
        <pc:spChg chg="add">
          <ac:chgData name="Razia Begum (2322783)" userId="S::2322783@student.uwtsd.ac.uk::1ccdbc58-9bf9-4741-9c78-b80dc8de93eb" providerId="AD" clId="Web-{68D2BA7A-C36B-3AFB-7E44-69FC03A3449F}" dt="2025-10-11T19:23:24.770" v="0"/>
          <ac:spMkLst>
            <pc:docMk/>
            <pc:sldMk cId="3206334785" sldId="268"/>
            <ac:spMk id="1046" creationId="{E708B267-8CD2-4684-A57B-9F1070769203}"/>
          </ac:spMkLst>
        </pc:spChg>
        <pc:grpChg chg="del">
          <ac:chgData name="Razia Begum (2322783)" userId="S::2322783@student.uwtsd.ac.uk::1ccdbc58-9bf9-4741-9c78-b80dc8de93eb" providerId="AD" clId="Web-{68D2BA7A-C36B-3AFB-7E44-69FC03A3449F}" dt="2025-10-11T19:23:24.770" v="0"/>
          <ac:grpSpMkLst>
            <pc:docMk/>
            <pc:sldMk cId="3206334785" sldId="268"/>
            <ac:grpSpMk id="1033" creationId="{D44E3F87-3D58-4B03-86B2-15A5C5B9C964}"/>
          </ac:grpSpMkLst>
        </pc:grpChg>
        <pc:grpChg chg="add">
          <ac:chgData name="Razia Begum (2322783)" userId="S::2322783@student.uwtsd.ac.uk::1ccdbc58-9bf9-4741-9c78-b80dc8de93eb" providerId="AD" clId="Web-{68D2BA7A-C36B-3AFB-7E44-69FC03A3449F}" dt="2025-10-11T19:23:24.770" v="0"/>
          <ac:grpSpMkLst>
            <pc:docMk/>
            <pc:sldMk cId="3206334785" sldId="268"/>
            <ac:grpSpMk id="1048" creationId="{41E5AB36-9328-47E9-95AD-E38AC1C0E18D}"/>
          </ac:grpSpMkLst>
        </pc:grpChg>
        <pc:picChg chg="mod">
          <ac:chgData name="Razia Begum (2322783)" userId="S::2322783@student.uwtsd.ac.uk::1ccdbc58-9bf9-4741-9c78-b80dc8de93eb" providerId="AD" clId="Web-{68D2BA7A-C36B-3AFB-7E44-69FC03A3449F}" dt="2025-10-11T19:23:32.552" v="1" actId="1076"/>
          <ac:picMkLst>
            <pc:docMk/>
            <pc:sldMk cId="3206334785" sldId="268"/>
            <ac:picMk id="1026" creationId="{BC1C6B8B-3E57-B212-0064-3A197FA35436}"/>
          </ac:picMkLst>
        </pc:picChg>
      </pc:sldChg>
    </pc:docChg>
  </pc:docChgLst>
  <pc:docChgLst>
    <pc:chgData name="Razia Begum (2322783)" userId="S::2322783@student.uwtsd.ac.uk::1ccdbc58-9bf9-4741-9c78-b80dc8de93eb" providerId="AD" clId="Web-{30C7C524-BC49-391A-9AE2-912113626F92}"/>
    <pc:docChg chg="modSld">
      <pc:chgData name="Razia Begum (2322783)" userId="S::2322783@student.uwtsd.ac.uk::1ccdbc58-9bf9-4741-9c78-b80dc8de93eb" providerId="AD" clId="Web-{30C7C524-BC49-391A-9AE2-912113626F92}" dt="2025-10-10T15:38:19.857" v="3" actId="20577"/>
      <pc:docMkLst>
        <pc:docMk/>
      </pc:docMkLst>
      <pc:sldChg chg="modSp">
        <pc:chgData name="Razia Begum (2322783)" userId="S::2322783@student.uwtsd.ac.uk::1ccdbc58-9bf9-4741-9c78-b80dc8de93eb" providerId="AD" clId="Web-{30C7C524-BC49-391A-9AE2-912113626F92}" dt="2025-10-10T15:38:19.857" v="3" actId="20577"/>
        <pc:sldMkLst>
          <pc:docMk/>
          <pc:sldMk cId="702059637" sldId="270"/>
        </pc:sldMkLst>
        <pc:spChg chg="mod">
          <ac:chgData name="Razia Begum (2322783)" userId="S::2322783@student.uwtsd.ac.uk::1ccdbc58-9bf9-4741-9c78-b80dc8de93eb" providerId="AD" clId="Web-{30C7C524-BC49-391A-9AE2-912113626F92}" dt="2025-10-10T15:38:19.857" v="3" actId="20577"/>
          <ac:spMkLst>
            <pc:docMk/>
            <pc:sldMk cId="702059637" sldId="270"/>
            <ac:spMk id="4" creationId="{0275301B-F9FE-639C-99FA-5A78A9B0F8AC}"/>
          </ac:spMkLst>
        </pc:spChg>
      </pc:sldChg>
    </pc:docChg>
  </pc:docChgLst>
  <pc:docChgLst>
    <pc:chgData name="Razia Begum (2322783)" userId="S::2322783@student.uwtsd.ac.uk::1ccdbc58-9bf9-4741-9c78-b80dc8de93eb" providerId="AD" clId="Web-{7FDC7AAD-B19F-F21A-B84C-79D6A2DB9D69}"/>
    <pc:docChg chg="modSld">
      <pc:chgData name="Razia Begum (2322783)" userId="S::2322783@student.uwtsd.ac.uk::1ccdbc58-9bf9-4741-9c78-b80dc8de93eb" providerId="AD" clId="Web-{7FDC7AAD-B19F-F21A-B84C-79D6A2DB9D69}" dt="2025-10-10T15:36:47.656" v="65" actId="20577"/>
      <pc:docMkLst>
        <pc:docMk/>
      </pc:docMkLst>
      <pc:sldChg chg="modSp">
        <pc:chgData name="Razia Begum (2322783)" userId="S::2322783@student.uwtsd.ac.uk::1ccdbc58-9bf9-4741-9c78-b80dc8de93eb" providerId="AD" clId="Web-{7FDC7AAD-B19F-F21A-B84C-79D6A2DB9D69}" dt="2025-10-10T15:34:36.981" v="17" actId="20577"/>
        <pc:sldMkLst>
          <pc:docMk/>
          <pc:sldMk cId="702059637" sldId="270"/>
        </pc:sldMkLst>
        <pc:spChg chg="mod">
          <ac:chgData name="Razia Begum (2322783)" userId="S::2322783@student.uwtsd.ac.uk::1ccdbc58-9bf9-4741-9c78-b80dc8de93eb" providerId="AD" clId="Web-{7FDC7AAD-B19F-F21A-B84C-79D6A2DB9D69}" dt="2025-10-10T15:34:36.981" v="17" actId="20577"/>
          <ac:spMkLst>
            <pc:docMk/>
            <pc:sldMk cId="702059637" sldId="270"/>
            <ac:spMk id="4" creationId="{0275301B-F9FE-639C-99FA-5A78A9B0F8AC}"/>
          </ac:spMkLst>
        </pc:spChg>
      </pc:sldChg>
      <pc:sldChg chg="modSp">
        <pc:chgData name="Razia Begum (2322783)" userId="S::2322783@student.uwtsd.ac.uk::1ccdbc58-9bf9-4741-9c78-b80dc8de93eb" providerId="AD" clId="Web-{7FDC7AAD-B19F-F21A-B84C-79D6A2DB9D69}" dt="2025-10-10T15:36:47.656" v="65" actId="20577"/>
        <pc:sldMkLst>
          <pc:docMk/>
          <pc:sldMk cId="3321023050" sldId="271"/>
        </pc:sldMkLst>
        <pc:spChg chg="mod">
          <ac:chgData name="Razia Begum (2322783)" userId="S::2322783@student.uwtsd.ac.uk::1ccdbc58-9bf9-4741-9c78-b80dc8de93eb" providerId="AD" clId="Web-{7FDC7AAD-B19F-F21A-B84C-79D6A2DB9D69}" dt="2025-10-10T15:36:47.656" v="65" actId="20577"/>
          <ac:spMkLst>
            <pc:docMk/>
            <pc:sldMk cId="3321023050" sldId="271"/>
            <ac:spMk id="3" creationId="{04A3744F-9B08-5DB9-23DC-76B7A65F7E67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sv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111/jep.13814" TargetMode="External"/><Relationship Id="rId2" Type="http://schemas.openxmlformats.org/officeDocument/2006/relationships/hyperlink" Target="https://doi.org/10.1109/EDOCW.2018.00040" TargetMode="External"/><Relationship Id="rId1" Type="http://schemas.openxmlformats.org/officeDocument/2006/relationships/hyperlink" Target="https://doi.org/10.16984/saufenbilder.474824" TargetMode="External"/><Relationship Id="rId4" Type="http://schemas.openxmlformats.org/officeDocument/2006/relationships/hyperlink" Target="https://doi.org/10.1002/ecm.1554" TargetMode="External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sv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111/jep.13814" TargetMode="External"/><Relationship Id="rId2" Type="http://schemas.openxmlformats.org/officeDocument/2006/relationships/hyperlink" Target="https://doi.org/10.16984/saufenbilder.474824" TargetMode="External"/><Relationship Id="rId1" Type="http://schemas.openxmlformats.org/officeDocument/2006/relationships/hyperlink" Target="https://doi.org/10.1109/EDOCW.2018.00040" TargetMode="External"/><Relationship Id="rId4" Type="http://schemas.openxmlformats.org/officeDocument/2006/relationships/hyperlink" Target="https://doi.org/10.1002/ecm.1554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658DB43-E906-4601-A0B3-D616A3C5456B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7CFA3A83-7B54-4B40-974E-FEBEEFA14D7D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/>
            <a:t>Student Name:  </a:t>
          </a:r>
          <a:r>
            <a:rPr lang="en-GB"/>
            <a:t>Razia Begum</a:t>
          </a:r>
          <a:endParaRPr lang="en-US"/>
        </a:p>
      </dgm:t>
    </dgm:pt>
    <dgm:pt modelId="{7E8F5FD2-40A2-47D9-8521-53216176291C}" type="parTrans" cxnId="{7BC23F0D-3104-438C-8602-E23182651A41}">
      <dgm:prSet/>
      <dgm:spPr/>
      <dgm:t>
        <a:bodyPr/>
        <a:lstStyle/>
        <a:p>
          <a:endParaRPr lang="en-US"/>
        </a:p>
      </dgm:t>
    </dgm:pt>
    <dgm:pt modelId="{D40ADFA8-C06E-4278-9A06-227EE5B0B4D8}" type="sibTrans" cxnId="{7BC23F0D-3104-438C-8602-E23182651A41}">
      <dgm:prSet/>
      <dgm:spPr/>
      <dgm:t>
        <a:bodyPr/>
        <a:lstStyle/>
        <a:p>
          <a:endParaRPr lang="en-US"/>
        </a:p>
      </dgm:t>
    </dgm:pt>
    <dgm:pt modelId="{84AD0B73-FCA9-40B4-AFB8-403C6703E9E4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/>
            <a:t>Student ID:  </a:t>
          </a:r>
          <a:r>
            <a:rPr lang="en-GB"/>
            <a:t>2322783</a:t>
          </a:r>
          <a:endParaRPr lang="en-US"/>
        </a:p>
      </dgm:t>
    </dgm:pt>
    <dgm:pt modelId="{ADFD7B59-6482-42B6-BDA9-0D4DF27944DB}" type="parTrans" cxnId="{AFAB94C1-2038-4CF0-B29B-A57557C978F5}">
      <dgm:prSet/>
      <dgm:spPr/>
      <dgm:t>
        <a:bodyPr/>
        <a:lstStyle/>
        <a:p>
          <a:endParaRPr lang="en-US"/>
        </a:p>
      </dgm:t>
    </dgm:pt>
    <dgm:pt modelId="{B9ABD605-A90A-4DFC-B3C7-56218AC49B0F}" type="sibTrans" cxnId="{AFAB94C1-2038-4CF0-B29B-A57557C978F5}">
      <dgm:prSet/>
      <dgm:spPr/>
      <dgm:t>
        <a:bodyPr/>
        <a:lstStyle/>
        <a:p>
          <a:endParaRPr lang="en-US"/>
        </a:p>
      </dgm:t>
    </dgm:pt>
    <dgm:pt modelId="{56400BA1-4007-4935-8848-22740BF0D18D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/>
            <a:t>Lecturer’s Name:  </a:t>
          </a:r>
          <a:r>
            <a:rPr lang="en-GB"/>
            <a:t>Rebecca Stewart</a:t>
          </a:r>
          <a:endParaRPr lang="en-US"/>
        </a:p>
      </dgm:t>
    </dgm:pt>
    <dgm:pt modelId="{C0C9C21E-EC90-4BD7-A9D3-1047CDA4A8B6}" type="parTrans" cxnId="{DDAEEB98-8C7B-4087-84B0-F9E911766232}">
      <dgm:prSet/>
      <dgm:spPr/>
      <dgm:t>
        <a:bodyPr/>
        <a:lstStyle/>
        <a:p>
          <a:endParaRPr lang="en-US"/>
        </a:p>
      </dgm:t>
    </dgm:pt>
    <dgm:pt modelId="{DF8A3574-4F2D-41B5-96EC-210C8E868D73}" type="sibTrans" cxnId="{DDAEEB98-8C7B-4087-84B0-F9E911766232}">
      <dgm:prSet/>
      <dgm:spPr/>
      <dgm:t>
        <a:bodyPr/>
        <a:lstStyle/>
        <a:p>
          <a:endParaRPr lang="en-US"/>
        </a:p>
      </dgm:t>
    </dgm:pt>
    <dgm:pt modelId="{973404DD-2E25-4FB6-922D-767407874AEE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/>
            <a:t>Module Code: 	</a:t>
          </a:r>
          <a:r>
            <a:rPr lang="en-GB"/>
            <a:t>LCLM 4004</a:t>
          </a:r>
          <a:endParaRPr lang="en-US"/>
        </a:p>
      </dgm:t>
    </dgm:pt>
    <dgm:pt modelId="{2DF7FF38-FC10-4814-B646-38FDAEFC5A78}" type="parTrans" cxnId="{0AE16CA7-7FD8-4E22-81D4-6F47B9ACE218}">
      <dgm:prSet/>
      <dgm:spPr/>
      <dgm:t>
        <a:bodyPr/>
        <a:lstStyle/>
        <a:p>
          <a:endParaRPr lang="en-US"/>
        </a:p>
      </dgm:t>
    </dgm:pt>
    <dgm:pt modelId="{73B47F5A-BCA3-4AE9-832C-93E9595ED43A}" type="sibTrans" cxnId="{0AE16CA7-7FD8-4E22-81D4-6F47B9ACE218}">
      <dgm:prSet/>
      <dgm:spPr/>
      <dgm:t>
        <a:bodyPr/>
        <a:lstStyle/>
        <a:p>
          <a:endParaRPr lang="en-US"/>
        </a:p>
      </dgm:t>
    </dgm:pt>
    <dgm:pt modelId="{5C8FCA8B-7206-44FE-B005-955142058C6F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/>
            <a:t>Module Name: 	</a:t>
          </a:r>
          <a:r>
            <a:rPr lang="en-GB"/>
            <a:t>Problem Solving and Decision-Making</a:t>
          </a:r>
          <a:endParaRPr lang="en-US"/>
        </a:p>
      </dgm:t>
    </dgm:pt>
    <dgm:pt modelId="{C0B93C08-F612-4DE4-8DD3-B55205337EE0}" type="parTrans" cxnId="{35040FAF-5792-40AA-9746-24B6F30D2003}">
      <dgm:prSet/>
      <dgm:spPr/>
      <dgm:t>
        <a:bodyPr/>
        <a:lstStyle/>
        <a:p>
          <a:endParaRPr lang="en-US"/>
        </a:p>
      </dgm:t>
    </dgm:pt>
    <dgm:pt modelId="{1AADAAFF-7386-4C09-B764-57A07910A35C}" type="sibTrans" cxnId="{35040FAF-5792-40AA-9746-24B6F30D2003}">
      <dgm:prSet/>
      <dgm:spPr/>
      <dgm:t>
        <a:bodyPr/>
        <a:lstStyle/>
        <a:p>
          <a:endParaRPr lang="en-US"/>
        </a:p>
      </dgm:t>
    </dgm:pt>
    <dgm:pt modelId="{7643B2F3-C2BB-45C0-A0BA-BD0DAAF80272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/>
            <a:t>Component 1: 	</a:t>
          </a:r>
          <a:r>
            <a:rPr lang="en-GB"/>
            <a:t>Green Haven Florists</a:t>
          </a:r>
          <a:endParaRPr lang="en-US"/>
        </a:p>
      </dgm:t>
    </dgm:pt>
    <dgm:pt modelId="{B8F767F6-C08A-429B-806F-7A35B7C41FAB}" type="parTrans" cxnId="{B116481A-97D7-4DF4-861D-F679C9CEEA30}">
      <dgm:prSet/>
      <dgm:spPr/>
      <dgm:t>
        <a:bodyPr/>
        <a:lstStyle/>
        <a:p>
          <a:endParaRPr lang="en-US"/>
        </a:p>
      </dgm:t>
    </dgm:pt>
    <dgm:pt modelId="{889B3E1B-CC19-4E15-9A10-DE7CDB36AA72}" type="sibTrans" cxnId="{B116481A-97D7-4DF4-861D-F679C9CEEA30}">
      <dgm:prSet/>
      <dgm:spPr/>
      <dgm:t>
        <a:bodyPr/>
        <a:lstStyle/>
        <a:p>
          <a:endParaRPr lang="en-US"/>
        </a:p>
      </dgm:t>
    </dgm:pt>
    <dgm:pt modelId="{FA2F3FA8-6759-4022-B874-0091CDFAE85E}" type="pres">
      <dgm:prSet presAssocID="{B658DB43-E906-4601-A0B3-D616A3C5456B}" presName="root" presStyleCnt="0">
        <dgm:presLayoutVars>
          <dgm:dir/>
          <dgm:resizeHandles val="exact"/>
        </dgm:presLayoutVars>
      </dgm:prSet>
      <dgm:spPr/>
    </dgm:pt>
    <dgm:pt modelId="{01D1449E-EAA1-4A61-ACFC-15E5D57ACC49}" type="pres">
      <dgm:prSet presAssocID="{7CFA3A83-7B54-4B40-974E-FEBEEFA14D7D}" presName="compNode" presStyleCnt="0"/>
      <dgm:spPr/>
    </dgm:pt>
    <dgm:pt modelId="{EDDAB826-4794-4833-BDCA-303F52385869}" type="pres">
      <dgm:prSet presAssocID="{7CFA3A83-7B54-4B40-974E-FEBEEFA14D7D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iploma Roll"/>
        </a:ext>
      </dgm:extLst>
    </dgm:pt>
    <dgm:pt modelId="{AEAF51D1-8703-4E3A-A865-09D7BFED462D}" type="pres">
      <dgm:prSet presAssocID="{7CFA3A83-7B54-4B40-974E-FEBEEFA14D7D}" presName="spaceRect" presStyleCnt="0"/>
      <dgm:spPr/>
    </dgm:pt>
    <dgm:pt modelId="{D81FA444-A46D-491F-90DF-47D246CE2F5F}" type="pres">
      <dgm:prSet presAssocID="{7CFA3A83-7B54-4B40-974E-FEBEEFA14D7D}" presName="textRect" presStyleLbl="revTx" presStyleIdx="0" presStyleCnt="6">
        <dgm:presLayoutVars>
          <dgm:chMax val="1"/>
          <dgm:chPref val="1"/>
        </dgm:presLayoutVars>
      </dgm:prSet>
      <dgm:spPr/>
    </dgm:pt>
    <dgm:pt modelId="{A430BCAB-92CB-4E61-A8D4-623497AC4EBD}" type="pres">
      <dgm:prSet presAssocID="{D40ADFA8-C06E-4278-9A06-227EE5B0B4D8}" presName="sibTrans" presStyleCnt="0"/>
      <dgm:spPr/>
    </dgm:pt>
    <dgm:pt modelId="{90726BFE-1B74-4571-B92F-7D8DC56E45EF}" type="pres">
      <dgm:prSet presAssocID="{84AD0B73-FCA9-40B4-AFB8-403C6703E9E4}" presName="compNode" presStyleCnt="0"/>
      <dgm:spPr/>
    </dgm:pt>
    <dgm:pt modelId="{EBCC57E4-9E00-4B3B-A94B-1BEC789D22EB}" type="pres">
      <dgm:prSet presAssocID="{84AD0B73-FCA9-40B4-AFB8-403C6703E9E4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mployee Badge"/>
        </a:ext>
      </dgm:extLst>
    </dgm:pt>
    <dgm:pt modelId="{F280ED27-2A91-47CC-8483-7F9DFD41E4D8}" type="pres">
      <dgm:prSet presAssocID="{84AD0B73-FCA9-40B4-AFB8-403C6703E9E4}" presName="spaceRect" presStyleCnt="0"/>
      <dgm:spPr/>
    </dgm:pt>
    <dgm:pt modelId="{D44831D3-D554-449E-AD6F-81534C5A2E35}" type="pres">
      <dgm:prSet presAssocID="{84AD0B73-FCA9-40B4-AFB8-403C6703E9E4}" presName="textRect" presStyleLbl="revTx" presStyleIdx="1" presStyleCnt="6">
        <dgm:presLayoutVars>
          <dgm:chMax val="1"/>
          <dgm:chPref val="1"/>
        </dgm:presLayoutVars>
      </dgm:prSet>
      <dgm:spPr/>
    </dgm:pt>
    <dgm:pt modelId="{F25CCDD6-7D89-4B9F-B708-8618B71007A2}" type="pres">
      <dgm:prSet presAssocID="{B9ABD605-A90A-4DFC-B3C7-56218AC49B0F}" presName="sibTrans" presStyleCnt="0"/>
      <dgm:spPr/>
    </dgm:pt>
    <dgm:pt modelId="{DE9788F2-2FDC-4D9E-A9B4-79848D7F0768}" type="pres">
      <dgm:prSet presAssocID="{56400BA1-4007-4935-8848-22740BF0D18D}" presName="compNode" presStyleCnt="0"/>
      <dgm:spPr/>
    </dgm:pt>
    <dgm:pt modelId="{909318CE-0AC2-4BD7-88B2-4658DE3149EF}" type="pres">
      <dgm:prSet presAssocID="{56400BA1-4007-4935-8848-22740BF0D18D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ecturer"/>
        </a:ext>
      </dgm:extLst>
    </dgm:pt>
    <dgm:pt modelId="{D8B79C0A-2FFA-4285-9D7E-A9CECD369FD2}" type="pres">
      <dgm:prSet presAssocID="{56400BA1-4007-4935-8848-22740BF0D18D}" presName="spaceRect" presStyleCnt="0"/>
      <dgm:spPr/>
    </dgm:pt>
    <dgm:pt modelId="{E617A4D9-2F0E-4736-AB7F-E85497A39865}" type="pres">
      <dgm:prSet presAssocID="{56400BA1-4007-4935-8848-22740BF0D18D}" presName="textRect" presStyleLbl="revTx" presStyleIdx="2" presStyleCnt="6">
        <dgm:presLayoutVars>
          <dgm:chMax val="1"/>
          <dgm:chPref val="1"/>
        </dgm:presLayoutVars>
      </dgm:prSet>
      <dgm:spPr/>
    </dgm:pt>
    <dgm:pt modelId="{DDA94864-522C-43A5-A934-A5F4844023B0}" type="pres">
      <dgm:prSet presAssocID="{DF8A3574-4F2D-41B5-96EC-210C8E868D73}" presName="sibTrans" presStyleCnt="0"/>
      <dgm:spPr/>
    </dgm:pt>
    <dgm:pt modelId="{9349DEEE-868C-4690-9006-A0147E13C195}" type="pres">
      <dgm:prSet presAssocID="{973404DD-2E25-4FB6-922D-767407874AEE}" presName="compNode" presStyleCnt="0"/>
      <dgm:spPr/>
    </dgm:pt>
    <dgm:pt modelId="{4F6BDF9E-F47A-4F0A-812C-843FC6B24B89}" type="pres">
      <dgm:prSet presAssocID="{973404DD-2E25-4FB6-922D-767407874AEE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ome"/>
        </a:ext>
      </dgm:extLst>
    </dgm:pt>
    <dgm:pt modelId="{0682A780-0289-47A6-92A5-74C59BE299D8}" type="pres">
      <dgm:prSet presAssocID="{973404DD-2E25-4FB6-922D-767407874AEE}" presName="spaceRect" presStyleCnt="0"/>
      <dgm:spPr/>
    </dgm:pt>
    <dgm:pt modelId="{0B954A0B-7915-4535-9B8C-B95AC154E4CE}" type="pres">
      <dgm:prSet presAssocID="{973404DD-2E25-4FB6-922D-767407874AEE}" presName="textRect" presStyleLbl="revTx" presStyleIdx="3" presStyleCnt="6">
        <dgm:presLayoutVars>
          <dgm:chMax val="1"/>
          <dgm:chPref val="1"/>
        </dgm:presLayoutVars>
      </dgm:prSet>
      <dgm:spPr/>
    </dgm:pt>
    <dgm:pt modelId="{97D10AE4-72AB-44FD-B9EB-A1AB0C61E7A6}" type="pres">
      <dgm:prSet presAssocID="{73B47F5A-BCA3-4AE9-832C-93E9595ED43A}" presName="sibTrans" presStyleCnt="0"/>
      <dgm:spPr/>
    </dgm:pt>
    <dgm:pt modelId="{9844DED8-E72A-43A9-B817-A5776D129D92}" type="pres">
      <dgm:prSet presAssocID="{5C8FCA8B-7206-44FE-B005-955142058C6F}" presName="compNode" presStyleCnt="0"/>
      <dgm:spPr/>
    </dgm:pt>
    <dgm:pt modelId="{C84C4C9C-F1EB-4DBF-AD83-CB17BFBD8403}" type="pres">
      <dgm:prSet presAssocID="{5C8FCA8B-7206-44FE-B005-955142058C6F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58BBD030-812A-410F-9D00-C6C90F13BBD1}" type="pres">
      <dgm:prSet presAssocID="{5C8FCA8B-7206-44FE-B005-955142058C6F}" presName="spaceRect" presStyleCnt="0"/>
      <dgm:spPr/>
    </dgm:pt>
    <dgm:pt modelId="{CB634635-D574-488D-A362-C0766A3EF1E6}" type="pres">
      <dgm:prSet presAssocID="{5C8FCA8B-7206-44FE-B005-955142058C6F}" presName="textRect" presStyleLbl="revTx" presStyleIdx="4" presStyleCnt="6">
        <dgm:presLayoutVars>
          <dgm:chMax val="1"/>
          <dgm:chPref val="1"/>
        </dgm:presLayoutVars>
      </dgm:prSet>
      <dgm:spPr/>
    </dgm:pt>
    <dgm:pt modelId="{B8CC835D-DFFF-44AA-B07C-2D28CEAF2484}" type="pres">
      <dgm:prSet presAssocID="{1AADAAFF-7386-4C09-B764-57A07910A35C}" presName="sibTrans" presStyleCnt="0"/>
      <dgm:spPr/>
    </dgm:pt>
    <dgm:pt modelId="{09A48DA7-7499-4C99-8E3A-74322F67E8CB}" type="pres">
      <dgm:prSet presAssocID="{7643B2F3-C2BB-45C0-A0BA-BD0DAAF80272}" presName="compNode" presStyleCnt="0"/>
      <dgm:spPr/>
    </dgm:pt>
    <dgm:pt modelId="{C99834D1-C4FA-4A5F-B040-880F3F8FC5F3}" type="pres">
      <dgm:prSet presAssocID="{7643B2F3-C2BB-45C0-A0BA-BD0DAAF80272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end"/>
        </a:ext>
      </dgm:extLst>
    </dgm:pt>
    <dgm:pt modelId="{84C686A2-C6EF-4658-B936-79190261EC8F}" type="pres">
      <dgm:prSet presAssocID="{7643B2F3-C2BB-45C0-A0BA-BD0DAAF80272}" presName="spaceRect" presStyleCnt="0"/>
      <dgm:spPr/>
    </dgm:pt>
    <dgm:pt modelId="{50323054-AA21-4014-BA64-14EAB412C170}" type="pres">
      <dgm:prSet presAssocID="{7643B2F3-C2BB-45C0-A0BA-BD0DAAF80272}" presName="textRect" presStyleLbl="revTx" presStyleIdx="5" presStyleCnt="6">
        <dgm:presLayoutVars>
          <dgm:chMax val="1"/>
          <dgm:chPref val="1"/>
        </dgm:presLayoutVars>
      </dgm:prSet>
      <dgm:spPr/>
    </dgm:pt>
  </dgm:ptLst>
  <dgm:cxnLst>
    <dgm:cxn modelId="{7BC23F0D-3104-438C-8602-E23182651A41}" srcId="{B658DB43-E906-4601-A0B3-D616A3C5456B}" destId="{7CFA3A83-7B54-4B40-974E-FEBEEFA14D7D}" srcOrd="0" destOrd="0" parTransId="{7E8F5FD2-40A2-47D9-8521-53216176291C}" sibTransId="{D40ADFA8-C06E-4278-9A06-227EE5B0B4D8}"/>
    <dgm:cxn modelId="{363D9010-FC79-4AAB-8278-D7A9B13904F7}" type="presOf" srcId="{973404DD-2E25-4FB6-922D-767407874AEE}" destId="{0B954A0B-7915-4535-9B8C-B95AC154E4CE}" srcOrd="0" destOrd="0" presId="urn:microsoft.com/office/officeart/2018/2/layout/IconLabelList"/>
    <dgm:cxn modelId="{B116481A-97D7-4DF4-861D-F679C9CEEA30}" srcId="{B658DB43-E906-4601-A0B3-D616A3C5456B}" destId="{7643B2F3-C2BB-45C0-A0BA-BD0DAAF80272}" srcOrd="5" destOrd="0" parTransId="{B8F767F6-C08A-429B-806F-7A35B7C41FAB}" sibTransId="{889B3E1B-CC19-4E15-9A10-DE7CDB36AA72}"/>
    <dgm:cxn modelId="{7DD9CA27-6002-4D01-9066-70DEAE51D01E}" type="presOf" srcId="{84AD0B73-FCA9-40B4-AFB8-403C6703E9E4}" destId="{D44831D3-D554-449E-AD6F-81534C5A2E35}" srcOrd="0" destOrd="0" presId="urn:microsoft.com/office/officeart/2018/2/layout/IconLabelList"/>
    <dgm:cxn modelId="{5B7DB955-1A1C-4EDC-A5AB-D1CAF90FA2B7}" type="presOf" srcId="{7643B2F3-C2BB-45C0-A0BA-BD0DAAF80272}" destId="{50323054-AA21-4014-BA64-14EAB412C170}" srcOrd="0" destOrd="0" presId="urn:microsoft.com/office/officeart/2018/2/layout/IconLabelList"/>
    <dgm:cxn modelId="{5377587A-9927-4299-A61B-EF816617F972}" type="presOf" srcId="{56400BA1-4007-4935-8848-22740BF0D18D}" destId="{E617A4D9-2F0E-4736-AB7F-E85497A39865}" srcOrd="0" destOrd="0" presId="urn:microsoft.com/office/officeart/2018/2/layout/IconLabelList"/>
    <dgm:cxn modelId="{4D54E27C-1BCB-4D7E-BEC8-675D50D495DF}" type="presOf" srcId="{5C8FCA8B-7206-44FE-B005-955142058C6F}" destId="{CB634635-D574-488D-A362-C0766A3EF1E6}" srcOrd="0" destOrd="0" presId="urn:microsoft.com/office/officeart/2018/2/layout/IconLabelList"/>
    <dgm:cxn modelId="{DDAEEB98-8C7B-4087-84B0-F9E911766232}" srcId="{B658DB43-E906-4601-A0B3-D616A3C5456B}" destId="{56400BA1-4007-4935-8848-22740BF0D18D}" srcOrd="2" destOrd="0" parTransId="{C0C9C21E-EC90-4BD7-A9D3-1047CDA4A8B6}" sibTransId="{DF8A3574-4F2D-41B5-96EC-210C8E868D73}"/>
    <dgm:cxn modelId="{0AE16CA7-7FD8-4E22-81D4-6F47B9ACE218}" srcId="{B658DB43-E906-4601-A0B3-D616A3C5456B}" destId="{973404DD-2E25-4FB6-922D-767407874AEE}" srcOrd="3" destOrd="0" parTransId="{2DF7FF38-FC10-4814-B646-38FDAEFC5A78}" sibTransId="{73B47F5A-BCA3-4AE9-832C-93E9595ED43A}"/>
    <dgm:cxn modelId="{35040FAF-5792-40AA-9746-24B6F30D2003}" srcId="{B658DB43-E906-4601-A0B3-D616A3C5456B}" destId="{5C8FCA8B-7206-44FE-B005-955142058C6F}" srcOrd="4" destOrd="0" parTransId="{C0B93C08-F612-4DE4-8DD3-B55205337EE0}" sibTransId="{1AADAAFF-7386-4C09-B764-57A07910A35C}"/>
    <dgm:cxn modelId="{265567B8-4725-4133-A06E-98CD05EC13E0}" type="presOf" srcId="{B658DB43-E906-4601-A0B3-D616A3C5456B}" destId="{FA2F3FA8-6759-4022-B874-0091CDFAE85E}" srcOrd="0" destOrd="0" presId="urn:microsoft.com/office/officeart/2018/2/layout/IconLabelList"/>
    <dgm:cxn modelId="{AFAB94C1-2038-4CF0-B29B-A57557C978F5}" srcId="{B658DB43-E906-4601-A0B3-D616A3C5456B}" destId="{84AD0B73-FCA9-40B4-AFB8-403C6703E9E4}" srcOrd="1" destOrd="0" parTransId="{ADFD7B59-6482-42B6-BDA9-0D4DF27944DB}" sibTransId="{B9ABD605-A90A-4DFC-B3C7-56218AC49B0F}"/>
    <dgm:cxn modelId="{86F63DEB-446F-4E3C-A98C-7B020F358100}" type="presOf" srcId="{7CFA3A83-7B54-4B40-974E-FEBEEFA14D7D}" destId="{D81FA444-A46D-491F-90DF-47D246CE2F5F}" srcOrd="0" destOrd="0" presId="urn:microsoft.com/office/officeart/2018/2/layout/IconLabelList"/>
    <dgm:cxn modelId="{74674735-A877-43D2-B2DE-A2CFFA549BD7}" type="presParOf" srcId="{FA2F3FA8-6759-4022-B874-0091CDFAE85E}" destId="{01D1449E-EAA1-4A61-ACFC-15E5D57ACC49}" srcOrd="0" destOrd="0" presId="urn:microsoft.com/office/officeart/2018/2/layout/IconLabelList"/>
    <dgm:cxn modelId="{A11A6A55-4B0B-4D5C-8EDF-4D5B4FBEC219}" type="presParOf" srcId="{01D1449E-EAA1-4A61-ACFC-15E5D57ACC49}" destId="{EDDAB826-4794-4833-BDCA-303F52385869}" srcOrd="0" destOrd="0" presId="urn:microsoft.com/office/officeart/2018/2/layout/IconLabelList"/>
    <dgm:cxn modelId="{F981C6C4-B44E-4F82-8F58-A4E9D008C650}" type="presParOf" srcId="{01D1449E-EAA1-4A61-ACFC-15E5D57ACC49}" destId="{AEAF51D1-8703-4E3A-A865-09D7BFED462D}" srcOrd="1" destOrd="0" presId="urn:microsoft.com/office/officeart/2018/2/layout/IconLabelList"/>
    <dgm:cxn modelId="{AAB47780-074F-4B5F-AA30-6DBD1F0F4F96}" type="presParOf" srcId="{01D1449E-EAA1-4A61-ACFC-15E5D57ACC49}" destId="{D81FA444-A46D-491F-90DF-47D246CE2F5F}" srcOrd="2" destOrd="0" presId="urn:microsoft.com/office/officeart/2018/2/layout/IconLabelList"/>
    <dgm:cxn modelId="{75F4CDCB-634D-4B8C-8F21-593A4456C905}" type="presParOf" srcId="{FA2F3FA8-6759-4022-B874-0091CDFAE85E}" destId="{A430BCAB-92CB-4E61-A8D4-623497AC4EBD}" srcOrd="1" destOrd="0" presId="urn:microsoft.com/office/officeart/2018/2/layout/IconLabelList"/>
    <dgm:cxn modelId="{0C6AD1FD-3CC4-441F-B7F0-55FD8C8B2375}" type="presParOf" srcId="{FA2F3FA8-6759-4022-B874-0091CDFAE85E}" destId="{90726BFE-1B74-4571-B92F-7D8DC56E45EF}" srcOrd="2" destOrd="0" presId="urn:microsoft.com/office/officeart/2018/2/layout/IconLabelList"/>
    <dgm:cxn modelId="{AFFAF9FD-0C69-4C42-80D3-D02C56C3AD7D}" type="presParOf" srcId="{90726BFE-1B74-4571-B92F-7D8DC56E45EF}" destId="{EBCC57E4-9E00-4B3B-A94B-1BEC789D22EB}" srcOrd="0" destOrd="0" presId="urn:microsoft.com/office/officeart/2018/2/layout/IconLabelList"/>
    <dgm:cxn modelId="{28B88651-FD1E-42F3-8A14-1620FAA1C902}" type="presParOf" srcId="{90726BFE-1B74-4571-B92F-7D8DC56E45EF}" destId="{F280ED27-2A91-47CC-8483-7F9DFD41E4D8}" srcOrd="1" destOrd="0" presId="urn:microsoft.com/office/officeart/2018/2/layout/IconLabelList"/>
    <dgm:cxn modelId="{0F27C062-DC83-47AF-B11D-A4330072F6F6}" type="presParOf" srcId="{90726BFE-1B74-4571-B92F-7D8DC56E45EF}" destId="{D44831D3-D554-449E-AD6F-81534C5A2E35}" srcOrd="2" destOrd="0" presId="urn:microsoft.com/office/officeart/2018/2/layout/IconLabelList"/>
    <dgm:cxn modelId="{87A1F703-659B-4E64-AFE4-F853B7A6547D}" type="presParOf" srcId="{FA2F3FA8-6759-4022-B874-0091CDFAE85E}" destId="{F25CCDD6-7D89-4B9F-B708-8618B71007A2}" srcOrd="3" destOrd="0" presId="urn:microsoft.com/office/officeart/2018/2/layout/IconLabelList"/>
    <dgm:cxn modelId="{66BA8AC2-6029-4EF6-A205-02CF46E88231}" type="presParOf" srcId="{FA2F3FA8-6759-4022-B874-0091CDFAE85E}" destId="{DE9788F2-2FDC-4D9E-A9B4-79848D7F0768}" srcOrd="4" destOrd="0" presId="urn:microsoft.com/office/officeart/2018/2/layout/IconLabelList"/>
    <dgm:cxn modelId="{91205CA8-45AA-48EB-BFBB-4B285BFC696E}" type="presParOf" srcId="{DE9788F2-2FDC-4D9E-A9B4-79848D7F0768}" destId="{909318CE-0AC2-4BD7-88B2-4658DE3149EF}" srcOrd="0" destOrd="0" presId="urn:microsoft.com/office/officeart/2018/2/layout/IconLabelList"/>
    <dgm:cxn modelId="{D325DD89-BF92-4564-8BD5-AD7E8115F05B}" type="presParOf" srcId="{DE9788F2-2FDC-4D9E-A9B4-79848D7F0768}" destId="{D8B79C0A-2FFA-4285-9D7E-A9CECD369FD2}" srcOrd="1" destOrd="0" presId="urn:microsoft.com/office/officeart/2018/2/layout/IconLabelList"/>
    <dgm:cxn modelId="{48E4ECBC-D534-4D5B-A1A5-F572E73219B4}" type="presParOf" srcId="{DE9788F2-2FDC-4D9E-A9B4-79848D7F0768}" destId="{E617A4D9-2F0E-4736-AB7F-E85497A39865}" srcOrd="2" destOrd="0" presId="urn:microsoft.com/office/officeart/2018/2/layout/IconLabelList"/>
    <dgm:cxn modelId="{9F03830D-25D5-41B9-9011-9BC549EA696C}" type="presParOf" srcId="{FA2F3FA8-6759-4022-B874-0091CDFAE85E}" destId="{DDA94864-522C-43A5-A934-A5F4844023B0}" srcOrd="5" destOrd="0" presId="urn:microsoft.com/office/officeart/2018/2/layout/IconLabelList"/>
    <dgm:cxn modelId="{E1A77C0F-DF39-4CC4-BEEA-83CA28956886}" type="presParOf" srcId="{FA2F3FA8-6759-4022-B874-0091CDFAE85E}" destId="{9349DEEE-868C-4690-9006-A0147E13C195}" srcOrd="6" destOrd="0" presId="urn:microsoft.com/office/officeart/2018/2/layout/IconLabelList"/>
    <dgm:cxn modelId="{3025C3BA-F15E-4D6B-87E5-48AC45747834}" type="presParOf" srcId="{9349DEEE-868C-4690-9006-A0147E13C195}" destId="{4F6BDF9E-F47A-4F0A-812C-843FC6B24B89}" srcOrd="0" destOrd="0" presId="urn:microsoft.com/office/officeart/2018/2/layout/IconLabelList"/>
    <dgm:cxn modelId="{6BF0D8EA-BAB0-4B34-8AD5-A4999F9E8B48}" type="presParOf" srcId="{9349DEEE-868C-4690-9006-A0147E13C195}" destId="{0682A780-0289-47A6-92A5-74C59BE299D8}" srcOrd="1" destOrd="0" presId="urn:microsoft.com/office/officeart/2018/2/layout/IconLabelList"/>
    <dgm:cxn modelId="{5CD304DA-0164-4970-B2CE-39183DE687CC}" type="presParOf" srcId="{9349DEEE-868C-4690-9006-A0147E13C195}" destId="{0B954A0B-7915-4535-9B8C-B95AC154E4CE}" srcOrd="2" destOrd="0" presId="urn:microsoft.com/office/officeart/2018/2/layout/IconLabelList"/>
    <dgm:cxn modelId="{E60E485F-439D-4C2C-9A0C-EE9EEC8FA10A}" type="presParOf" srcId="{FA2F3FA8-6759-4022-B874-0091CDFAE85E}" destId="{97D10AE4-72AB-44FD-B9EB-A1AB0C61E7A6}" srcOrd="7" destOrd="0" presId="urn:microsoft.com/office/officeart/2018/2/layout/IconLabelList"/>
    <dgm:cxn modelId="{B99ADF45-0FC6-4A13-A5F2-87C72C603BDA}" type="presParOf" srcId="{FA2F3FA8-6759-4022-B874-0091CDFAE85E}" destId="{9844DED8-E72A-43A9-B817-A5776D129D92}" srcOrd="8" destOrd="0" presId="urn:microsoft.com/office/officeart/2018/2/layout/IconLabelList"/>
    <dgm:cxn modelId="{014A567B-6AC8-4099-BE7A-CB0D4D413242}" type="presParOf" srcId="{9844DED8-E72A-43A9-B817-A5776D129D92}" destId="{C84C4C9C-F1EB-4DBF-AD83-CB17BFBD8403}" srcOrd="0" destOrd="0" presId="urn:microsoft.com/office/officeart/2018/2/layout/IconLabelList"/>
    <dgm:cxn modelId="{6BE7ED4A-97C7-4463-89A3-8F5984116464}" type="presParOf" srcId="{9844DED8-E72A-43A9-B817-A5776D129D92}" destId="{58BBD030-812A-410F-9D00-C6C90F13BBD1}" srcOrd="1" destOrd="0" presId="urn:microsoft.com/office/officeart/2018/2/layout/IconLabelList"/>
    <dgm:cxn modelId="{85695225-4769-497A-8EF9-DD99F7167BFF}" type="presParOf" srcId="{9844DED8-E72A-43A9-B817-A5776D129D92}" destId="{CB634635-D574-488D-A362-C0766A3EF1E6}" srcOrd="2" destOrd="0" presId="urn:microsoft.com/office/officeart/2018/2/layout/IconLabelList"/>
    <dgm:cxn modelId="{68F00248-376A-439A-96FE-AF18AC1CDDDD}" type="presParOf" srcId="{FA2F3FA8-6759-4022-B874-0091CDFAE85E}" destId="{B8CC835D-DFFF-44AA-B07C-2D28CEAF2484}" srcOrd="9" destOrd="0" presId="urn:microsoft.com/office/officeart/2018/2/layout/IconLabelList"/>
    <dgm:cxn modelId="{B52B4991-A214-4312-8388-7E1C3EC7368C}" type="presParOf" srcId="{FA2F3FA8-6759-4022-B874-0091CDFAE85E}" destId="{09A48DA7-7499-4C99-8E3A-74322F67E8CB}" srcOrd="10" destOrd="0" presId="urn:microsoft.com/office/officeart/2018/2/layout/IconLabelList"/>
    <dgm:cxn modelId="{054995FB-12C3-45E4-A78A-96423E297E14}" type="presParOf" srcId="{09A48DA7-7499-4C99-8E3A-74322F67E8CB}" destId="{C99834D1-C4FA-4A5F-B040-880F3F8FC5F3}" srcOrd="0" destOrd="0" presId="urn:microsoft.com/office/officeart/2018/2/layout/IconLabelList"/>
    <dgm:cxn modelId="{C65048BC-3C75-4845-A41C-6C8EF4FD8268}" type="presParOf" srcId="{09A48DA7-7499-4C99-8E3A-74322F67E8CB}" destId="{84C686A2-C6EF-4658-B936-79190261EC8F}" srcOrd="1" destOrd="0" presId="urn:microsoft.com/office/officeart/2018/2/layout/IconLabelList"/>
    <dgm:cxn modelId="{01485EA1-19CA-4227-AB82-D7653073118A}" type="presParOf" srcId="{09A48DA7-7499-4C99-8E3A-74322F67E8CB}" destId="{50323054-AA21-4014-BA64-14EAB412C170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87EBFFB-17E2-4631-B53B-44A87A308ABD}" type="doc">
      <dgm:prSet loTypeId="urn:microsoft.com/office/officeart/2008/layout/LinedList" loCatId="list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15424DD6-B03D-4127-B88C-DD57A29AFCFC}">
      <dgm:prSet phldr="0"/>
      <dgm:spPr/>
      <dgm:t>
        <a:bodyPr/>
        <a:lstStyle/>
        <a:p>
          <a:r>
            <a:rPr lang="en-GB">
              <a:latin typeface="Source Sans Pro"/>
              <a:ea typeface="Source Sans Pro"/>
              <a:cs typeface="+mn-cs"/>
            </a:rPr>
            <a:t>ULUBEYLİ, S. </a:t>
          </a:r>
          <a:r>
            <a:rPr lang="en-GB" i="1">
              <a:latin typeface="Source Sans Pro"/>
              <a:ea typeface="Source Sans Pro"/>
              <a:cs typeface="+mn-cs"/>
            </a:rPr>
            <a:t>et al.</a:t>
          </a:r>
          <a:r>
            <a:rPr lang="en-GB">
              <a:latin typeface="Source Sans Pro"/>
              <a:ea typeface="Source Sans Pro"/>
              <a:cs typeface="+mn-cs"/>
            </a:rPr>
            <a:t> (2019) ‘Strategic Factors Affecting Green Building Industry: A Macro-Environmental Analysis Using PESTEL Framework’, </a:t>
          </a:r>
          <a:r>
            <a:rPr lang="en-GB" i="1">
              <a:latin typeface="Source Sans Pro"/>
              <a:ea typeface="Source Sans Pro"/>
              <a:cs typeface="+mn-cs"/>
            </a:rPr>
            <a:t>Sakarya </a:t>
          </a:r>
          <a:r>
            <a:rPr lang="en-GB" i="1" err="1">
              <a:latin typeface="Source Sans Pro"/>
              <a:ea typeface="Source Sans Pro"/>
              <a:cs typeface="+mn-cs"/>
            </a:rPr>
            <a:t>Üniversitesi</a:t>
          </a:r>
          <a:r>
            <a:rPr lang="en-GB" i="1">
              <a:latin typeface="Source Sans Pro"/>
              <a:ea typeface="Source Sans Pro"/>
              <a:cs typeface="+mn-cs"/>
            </a:rPr>
            <a:t> Fen </a:t>
          </a:r>
          <a:r>
            <a:rPr lang="en-GB" i="1" err="1">
              <a:latin typeface="Source Sans Pro"/>
              <a:ea typeface="Source Sans Pro"/>
              <a:cs typeface="+mn-cs"/>
            </a:rPr>
            <a:t>Bilimleri</a:t>
          </a:r>
          <a:r>
            <a:rPr lang="en-GB" i="1">
              <a:latin typeface="Source Sans Pro"/>
              <a:ea typeface="Source Sans Pro"/>
              <a:cs typeface="+mn-cs"/>
            </a:rPr>
            <a:t> </a:t>
          </a:r>
          <a:r>
            <a:rPr lang="en-GB" i="1" err="1">
              <a:latin typeface="Source Sans Pro"/>
              <a:ea typeface="Source Sans Pro"/>
              <a:cs typeface="+mn-cs"/>
            </a:rPr>
            <a:t>Enstitüsü</a:t>
          </a:r>
          <a:r>
            <a:rPr lang="en-GB" i="1">
              <a:latin typeface="Source Sans Pro"/>
              <a:ea typeface="Source Sans Pro"/>
              <a:cs typeface="+mn-cs"/>
            </a:rPr>
            <a:t> </a:t>
          </a:r>
          <a:r>
            <a:rPr lang="en-GB" i="1" err="1">
              <a:latin typeface="Source Sans Pro"/>
              <a:ea typeface="Source Sans Pro"/>
              <a:cs typeface="+mn-cs"/>
            </a:rPr>
            <a:t>Dergisi</a:t>
          </a:r>
          <a:r>
            <a:rPr lang="en-GB">
              <a:latin typeface="Source Sans Pro"/>
              <a:ea typeface="Source Sans Pro"/>
              <a:cs typeface="+mn-cs"/>
            </a:rPr>
            <a:t>, 23(6), pp. 1042–1055. Available at: </a:t>
          </a:r>
          <a:r>
            <a:rPr lang="en-GB">
              <a:latin typeface="Source Sans Pro"/>
              <a:ea typeface="Source Sans Pro"/>
              <a:cs typeface="+mn-cs"/>
              <a:hlinkClick xmlns:r="http://schemas.openxmlformats.org/officeDocument/2006/relationships" r:id="rId1"/>
            </a:rPr>
            <a:t>https://doi.org/10.16984/saufenbilder.474824</a:t>
          </a:r>
          <a:endParaRPr lang="en-GB">
            <a:latin typeface="Calibri" panose="020F0502020204030204"/>
            <a:ea typeface="+mn-ea"/>
            <a:cs typeface="+mn-cs"/>
            <a:hlinkClick xmlns:r="http://schemas.openxmlformats.org/officeDocument/2006/relationships" r:id="rId1"/>
          </a:endParaRPr>
        </a:p>
      </dgm:t>
    </dgm:pt>
    <dgm:pt modelId="{C01052A3-44E6-4097-8560-0542F244300C}" type="parTrans" cxnId="{6EB8BAAF-0E94-4ED8-994B-F40A6E8AF8E5}">
      <dgm:prSet/>
      <dgm:spPr/>
      <dgm:t>
        <a:bodyPr/>
        <a:lstStyle/>
        <a:p>
          <a:endParaRPr lang="en-US"/>
        </a:p>
      </dgm:t>
    </dgm:pt>
    <dgm:pt modelId="{8A74C05E-24D2-4CF4-AEA1-68FB2AB52323}" type="sibTrans" cxnId="{6EB8BAAF-0E94-4ED8-994B-F40A6E8AF8E5}">
      <dgm:prSet/>
      <dgm:spPr/>
      <dgm:t>
        <a:bodyPr/>
        <a:lstStyle/>
        <a:p>
          <a:endParaRPr lang="en-US"/>
        </a:p>
      </dgm:t>
    </dgm:pt>
    <dgm:pt modelId="{3A06CF49-C085-489C-8A2D-13DAC0955531}">
      <dgm:prSet phldr="0"/>
      <dgm:spPr/>
      <dgm:t>
        <a:bodyPr/>
        <a:lstStyle/>
        <a:p>
          <a:r>
            <a:rPr lang="en-GB">
              <a:latin typeface="Source Sans Pro"/>
              <a:ea typeface="Source Sans Pro"/>
              <a:cs typeface="+mn-cs"/>
            </a:rPr>
            <a:t>Schuetz, C.G., Mair, E. and </a:t>
          </a:r>
          <a:r>
            <a:rPr lang="en-GB" err="1">
              <a:latin typeface="Source Sans Pro"/>
              <a:ea typeface="Source Sans Pro"/>
              <a:cs typeface="+mn-cs"/>
            </a:rPr>
            <a:t>Schrefl</a:t>
          </a:r>
          <a:r>
            <a:rPr lang="en-GB">
              <a:latin typeface="Source Sans Pro"/>
              <a:ea typeface="Source Sans Pro"/>
              <a:cs typeface="+mn-cs"/>
            </a:rPr>
            <a:t>, M. (2018) ‘PESTEL Modeler: Strategy Analysis Using </a:t>
          </a:r>
          <a:r>
            <a:rPr lang="en-GB" err="1">
              <a:latin typeface="Source Sans Pro"/>
              <a:ea typeface="Source Sans Pro"/>
              <a:cs typeface="+mn-cs"/>
            </a:rPr>
            <a:t>MetaEdit</a:t>
          </a:r>
          <a:r>
            <a:rPr lang="en-GB">
              <a:latin typeface="Source Sans Pro"/>
              <a:ea typeface="Source Sans Pro"/>
              <a:cs typeface="+mn-cs"/>
            </a:rPr>
            <a:t>+, iStar 2.0, and Semantic Technologies’, in </a:t>
          </a:r>
          <a:r>
            <a:rPr lang="en-GB" i="1">
              <a:latin typeface="Source Sans Pro"/>
              <a:ea typeface="Source Sans Pro"/>
              <a:cs typeface="+mn-cs"/>
            </a:rPr>
            <a:t>2018 IEEE 22nd International Enterprise Distributed Object Computing Workshop (EDOCW</a:t>
          </a:r>
          <a:r>
            <a:rPr lang="en-GB">
              <a:latin typeface="Source Sans Pro"/>
              <a:ea typeface="Source Sans Pro"/>
              <a:cs typeface="+mn-cs"/>
            </a:rPr>
            <a:t>). IEEE, pp. 216–219. Available at: </a:t>
          </a:r>
          <a:r>
            <a:rPr lang="en-GB">
              <a:latin typeface="Source Sans Pro"/>
              <a:ea typeface="Source Sans Pro"/>
              <a:cs typeface="+mn-cs"/>
              <a:hlinkClick xmlns:r="http://schemas.openxmlformats.org/officeDocument/2006/relationships" r:id="rId2"/>
            </a:rPr>
            <a:t>https://doi.org/10.1109/EDOCW.2018.00040</a:t>
          </a:r>
          <a:r>
            <a:rPr lang="en-GB">
              <a:latin typeface="Source Sans Pro"/>
              <a:ea typeface="Source Sans Pro"/>
              <a:cs typeface="+mn-cs"/>
            </a:rPr>
            <a:t>.</a:t>
          </a:r>
          <a:endParaRPr lang="en-GB">
            <a:latin typeface="Calibri Light" panose="020F0302020204030204"/>
            <a:ea typeface="+mn-ea"/>
            <a:cs typeface="+mn-cs"/>
          </a:endParaRPr>
        </a:p>
      </dgm:t>
    </dgm:pt>
    <dgm:pt modelId="{5CB5FDEF-B729-40BA-88E4-40B7FB7A8338}" type="parTrans" cxnId="{C809A5BF-1848-4B30-BF2E-12D49DDCD7A3}">
      <dgm:prSet/>
      <dgm:spPr/>
    </dgm:pt>
    <dgm:pt modelId="{3D9BF57B-F4AA-4B34-822D-DB7DC6603E42}" type="sibTrans" cxnId="{C809A5BF-1848-4B30-BF2E-12D49DDCD7A3}">
      <dgm:prSet/>
      <dgm:spPr/>
      <dgm:t>
        <a:bodyPr/>
        <a:lstStyle/>
        <a:p>
          <a:endParaRPr lang="en-US"/>
        </a:p>
      </dgm:t>
    </dgm:pt>
    <dgm:pt modelId="{EDDD0CE4-577B-4A74-9C58-7EDBD0D0D634}">
      <dgm:prSet phldr="0"/>
      <dgm:spPr/>
      <dgm:t>
        <a:bodyPr/>
        <a:lstStyle/>
        <a:p>
          <a:r>
            <a:rPr lang="en-GB" err="1">
              <a:latin typeface="Source Sans Pro"/>
              <a:ea typeface="Source Sans Pro"/>
              <a:cs typeface="+mn-cs"/>
            </a:rPr>
            <a:t>Sturmberg</a:t>
          </a:r>
          <a:r>
            <a:rPr lang="en-GB">
              <a:latin typeface="Source Sans Pro"/>
              <a:ea typeface="Source Sans Pro"/>
              <a:cs typeface="+mn-cs"/>
            </a:rPr>
            <a:t>, J.P. and Marcum, J.A. (2024) ‘From cause and effect to causes and effects’, </a:t>
          </a:r>
          <a:r>
            <a:rPr lang="en-GB" i="1">
              <a:latin typeface="Source Sans Pro"/>
              <a:ea typeface="Source Sans Pro"/>
              <a:cs typeface="+mn-cs"/>
            </a:rPr>
            <a:t>Journal of evaluation in clinical practice</a:t>
          </a:r>
          <a:r>
            <a:rPr lang="en-GB">
              <a:latin typeface="Source Sans Pro"/>
              <a:ea typeface="Source Sans Pro"/>
              <a:cs typeface="+mn-cs"/>
            </a:rPr>
            <a:t>, 30(2), pp. 296–308. Available at: </a:t>
          </a:r>
          <a:r>
            <a:rPr lang="en-GB">
              <a:latin typeface="Source Sans Pro"/>
              <a:ea typeface="Source Sans Pro"/>
              <a:cs typeface="+mn-cs"/>
              <a:hlinkClick xmlns:r="http://schemas.openxmlformats.org/officeDocument/2006/relationships" r:id="rId3"/>
            </a:rPr>
            <a:t>https://doi.org/10.1111/jep.13814</a:t>
          </a:r>
          <a:r>
            <a:rPr lang="en-GB">
              <a:latin typeface="Source Sans Pro"/>
              <a:ea typeface="Source Sans Pro"/>
              <a:cs typeface="+mn-cs"/>
            </a:rPr>
            <a:t>.</a:t>
          </a:r>
        </a:p>
      </dgm:t>
    </dgm:pt>
    <dgm:pt modelId="{BB2049CF-5081-4EE7-8AB4-36E3F93CF6FE}" type="parTrans" cxnId="{85BC3A64-3F52-442E-A626-06B77241C8EE}">
      <dgm:prSet/>
      <dgm:spPr/>
    </dgm:pt>
    <dgm:pt modelId="{2FB4DE55-5FCD-4BE7-93F2-EDE9F560654E}" type="sibTrans" cxnId="{85BC3A64-3F52-442E-A626-06B77241C8EE}">
      <dgm:prSet/>
      <dgm:spPr/>
      <dgm:t>
        <a:bodyPr/>
        <a:lstStyle/>
        <a:p>
          <a:endParaRPr lang="en-US"/>
        </a:p>
      </dgm:t>
    </dgm:pt>
    <dgm:pt modelId="{EB2D0654-7A8C-4565-B260-218577BC71A8}">
      <dgm:prSet phldr="0"/>
      <dgm:spPr/>
      <dgm:t>
        <a:bodyPr/>
        <a:lstStyle/>
        <a:p>
          <a:r>
            <a:rPr lang="en-GB">
              <a:latin typeface="Source Sans Pro"/>
              <a:ea typeface="Source Sans Pro"/>
              <a:cs typeface="+mn-cs"/>
            </a:rPr>
            <a:t>Arif, S. and MacNeil, M.A. (2023) ‘Applying the structural causal model framework for observational causal inference in ecology’, </a:t>
          </a:r>
          <a:r>
            <a:rPr lang="en-GB" i="1">
              <a:latin typeface="Source Sans Pro"/>
              <a:ea typeface="Source Sans Pro"/>
              <a:cs typeface="+mn-cs"/>
            </a:rPr>
            <a:t>Ecological monographs</a:t>
          </a:r>
          <a:r>
            <a:rPr lang="en-GB">
              <a:latin typeface="Source Sans Pro"/>
              <a:ea typeface="Source Sans Pro"/>
              <a:cs typeface="+mn-cs"/>
            </a:rPr>
            <a:t>, 93(1). Available at: </a:t>
          </a:r>
          <a:r>
            <a:rPr lang="en-GB">
              <a:latin typeface="Source Sans Pro"/>
              <a:ea typeface="Source Sans Pro"/>
              <a:cs typeface="+mn-cs"/>
              <a:hlinkClick xmlns:r="http://schemas.openxmlformats.org/officeDocument/2006/relationships" r:id="rId4"/>
            </a:rPr>
            <a:t>https://doi.org/10.1002/ecm.1554</a:t>
          </a:r>
          <a:r>
            <a:rPr lang="en-GB">
              <a:latin typeface="Source Sans Pro"/>
              <a:ea typeface="Source Sans Pro"/>
              <a:cs typeface="+mn-cs"/>
            </a:rPr>
            <a:t>.</a:t>
          </a:r>
        </a:p>
      </dgm:t>
    </dgm:pt>
    <dgm:pt modelId="{5F35D5D6-5142-4172-8CEA-E22070FDC385}" type="parTrans" cxnId="{721A5133-07FA-4891-BC7C-594DCC46A766}">
      <dgm:prSet/>
      <dgm:spPr/>
    </dgm:pt>
    <dgm:pt modelId="{681754CD-0FEC-40FB-A9DE-03C440F58B69}" type="sibTrans" cxnId="{721A5133-07FA-4891-BC7C-594DCC46A766}">
      <dgm:prSet/>
      <dgm:spPr/>
      <dgm:t>
        <a:bodyPr/>
        <a:lstStyle/>
        <a:p>
          <a:endParaRPr lang="en-US"/>
        </a:p>
      </dgm:t>
    </dgm:pt>
    <dgm:pt modelId="{AA31AD49-D913-441A-98B5-7D34F2234D24}">
      <dgm:prSet phldr="0"/>
      <dgm:spPr/>
      <dgm:t>
        <a:bodyPr/>
        <a:lstStyle/>
        <a:p>
          <a:pPr rtl="0"/>
          <a:r>
            <a:rPr lang="en-GB">
              <a:latin typeface="Source Sans Pro"/>
              <a:ea typeface="Source Sans Pro"/>
              <a:cs typeface="+mn-cs"/>
            </a:rPr>
            <a:t>Kang, Y., Yang, S. and Patterson, P. (2021) ‘Modern Cause and Effect Model by Factors of Root Cause for Accident Prevention in Small to Medium Sized Enterprises’, </a:t>
          </a:r>
          <a:r>
            <a:rPr lang="en-GB" i="1">
              <a:latin typeface="Source Sans Pro"/>
              <a:ea typeface="Source Sans Pro"/>
              <a:cs typeface="+mn-cs"/>
            </a:rPr>
            <a:t>Safety and health at work</a:t>
          </a:r>
          <a:r>
            <a:rPr lang="en-GB">
              <a:latin typeface="Source Sans Pro"/>
              <a:ea typeface="Source Sans Pro"/>
              <a:cs typeface="+mn-cs"/>
            </a:rPr>
            <a:t>, 12(4), pp. 505–510.</a:t>
          </a:r>
        </a:p>
      </dgm:t>
    </dgm:pt>
    <dgm:pt modelId="{EC672645-526D-44F9-8833-53020A5C3E49}" type="parTrans" cxnId="{E3FBC294-B183-4C1A-B76E-9C8FF0ADA33B}">
      <dgm:prSet/>
      <dgm:spPr/>
    </dgm:pt>
    <dgm:pt modelId="{878803E4-D134-42FD-A467-6BCC67C2529B}" type="sibTrans" cxnId="{E3FBC294-B183-4C1A-B76E-9C8FF0ADA33B}">
      <dgm:prSet/>
      <dgm:spPr/>
    </dgm:pt>
    <dgm:pt modelId="{0BEB4EA3-D9B5-4437-95B4-45003536B36F}" type="pres">
      <dgm:prSet presAssocID="{087EBFFB-17E2-4631-B53B-44A87A308ABD}" presName="vert0" presStyleCnt="0">
        <dgm:presLayoutVars>
          <dgm:dir/>
          <dgm:animOne val="branch"/>
          <dgm:animLvl val="lvl"/>
        </dgm:presLayoutVars>
      </dgm:prSet>
      <dgm:spPr/>
    </dgm:pt>
    <dgm:pt modelId="{B1E43B8F-CD75-46AC-907D-FF48D2FF3A1D}" type="pres">
      <dgm:prSet presAssocID="{3A06CF49-C085-489C-8A2D-13DAC0955531}" presName="thickLine" presStyleLbl="alignNode1" presStyleIdx="0" presStyleCnt="5"/>
      <dgm:spPr/>
    </dgm:pt>
    <dgm:pt modelId="{4F686C59-BE21-4360-934A-6C2AF75D2C9D}" type="pres">
      <dgm:prSet presAssocID="{3A06CF49-C085-489C-8A2D-13DAC0955531}" presName="horz1" presStyleCnt="0"/>
      <dgm:spPr/>
    </dgm:pt>
    <dgm:pt modelId="{32048C4A-2C62-4DB3-8BAD-65768F10A5D3}" type="pres">
      <dgm:prSet presAssocID="{3A06CF49-C085-489C-8A2D-13DAC0955531}" presName="tx1" presStyleLbl="revTx" presStyleIdx="0" presStyleCnt="5"/>
      <dgm:spPr/>
    </dgm:pt>
    <dgm:pt modelId="{5D972E2A-7248-4361-BA70-4BBEAFF27C94}" type="pres">
      <dgm:prSet presAssocID="{3A06CF49-C085-489C-8A2D-13DAC0955531}" presName="vert1" presStyleCnt="0"/>
      <dgm:spPr/>
    </dgm:pt>
    <dgm:pt modelId="{6659E116-769B-4F71-9FFE-6397DD4DFF3D}" type="pres">
      <dgm:prSet presAssocID="{15424DD6-B03D-4127-B88C-DD57A29AFCFC}" presName="thickLine" presStyleLbl="alignNode1" presStyleIdx="1" presStyleCnt="5"/>
      <dgm:spPr/>
    </dgm:pt>
    <dgm:pt modelId="{17698D89-F853-4D9C-8F59-704619F9CB49}" type="pres">
      <dgm:prSet presAssocID="{15424DD6-B03D-4127-B88C-DD57A29AFCFC}" presName="horz1" presStyleCnt="0"/>
      <dgm:spPr/>
    </dgm:pt>
    <dgm:pt modelId="{7B282BB8-5D5A-422A-9B1A-E22FC8E9BD0E}" type="pres">
      <dgm:prSet presAssocID="{15424DD6-B03D-4127-B88C-DD57A29AFCFC}" presName="tx1" presStyleLbl="revTx" presStyleIdx="1" presStyleCnt="5"/>
      <dgm:spPr/>
    </dgm:pt>
    <dgm:pt modelId="{CF7C4589-240C-4FB1-A4DE-CB403CB3DC31}" type="pres">
      <dgm:prSet presAssocID="{15424DD6-B03D-4127-B88C-DD57A29AFCFC}" presName="vert1" presStyleCnt="0"/>
      <dgm:spPr/>
    </dgm:pt>
    <dgm:pt modelId="{6F1BBF0A-09F0-4BF1-ACEF-0907C3BAF5C2}" type="pres">
      <dgm:prSet presAssocID="{EDDD0CE4-577B-4A74-9C58-7EDBD0D0D634}" presName="thickLine" presStyleLbl="alignNode1" presStyleIdx="2" presStyleCnt="5"/>
      <dgm:spPr/>
    </dgm:pt>
    <dgm:pt modelId="{409D45D8-AC60-4589-885B-42562C48BE3B}" type="pres">
      <dgm:prSet presAssocID="{EDDD0CE4-577B-4A74-9C58-7EDBD0D0D634}" presName="horz1" presStyleCnt="0"/>
      <dgm:spPr/>
    </dgm:pt>
    <dgm:pt modelId="{69572CBB-0A5D-455A-ACB8-0EC5DADC10B9}" type="pres">
      <dgm:prSet presAssocID="{EDDD0CE4-577B-4A74-9C58-7EDBD0D0D634}" presName="tx1" presStyleLbl="revTx" presStyleIdx="2" presStyleCnt="5"/>
      <dgm:spPr/>
    </dgm:pt>
    <dgm:pt modelId="{99C256F4-1DD8-4308-ABD0-03DBE34F2506}" type="pres">
      <dgm:prSet presAssocID="{EDDD0CE4-577B-4A74-9C58-7EDBD0D0D634}" presName="vert1" presStyleCnt="0"/>
      <dgm:spPr/>
    </dgm:pt>
    <dgm:pt modelId="{243CE181-EA58-4AED-AEB6-33DC19413672}" type="pres">
      <dgm:prSet presAssocID="{EB2D0654-7A8C-4565-B260-218577BC71A8}" presName="thickLine" presStyleLbl="alignNode1" presStyleIdx="3" presStyleCnt="5"/>
      <dgm:spPr/>
    </dgm:pt>
    <dgm:pt modelId="{F0F6E27D-3FB5-47E3-900F-BE49427FBC53}" type="pres">
      <dgm:prSet presAssocID="{EB2D0654-7A8C-4565-B260-218577BC71A8}" presName="horz1" presStyleCnt="0"/>
      <dgm:spPr/>
    </dgm:pt>
    <dgm:pt modelId="{E3695DAE-67C8-45B2-86EF-EDD83A2D99CA}" type="pres">
      <dgm:prSet presAssocID="{EB2D0654-7A8C-4565-B260-218577BC71A8}" presName="tx1" presStyleLbl="revTx" presStyleIdx="3" presStyleCnt="5"/>
      <dgm:spPr/>
    </dgm:pt>
    <dgm:pt modelId="{AB1419BA-EC75-47AD-B8A8-54D0BC32B15F}" type="pres">
      <dgm:prSet presAssocID="{EB2D0654-7A8C-4565-B260-218577BC71A8}" presName="vert1" presStyleCnt="0"/>
      <dgm:spPr/>
    </dgm:pt>
    <dgm:pt modelId="{3B14424A-1661-4B7D-8425-3B3ACB7559D1}" type="pres">
      <dgm:prSet presAssocID="{AA31AD49-D913-441A-98B5-7D34F2234D24}" presName="thickLine" presStyleLbl="alignNode1" presStyleIdx="4" presStyleCnt="5"/>
      <dgm:spPr/>
    </dgm:pt>
    <dgm:pt modelId="{C9F9F854-DB2D-4DA9-B3EA-F5DD72F322DA}" type="pres">
      <dgm:prSet presAssocID="{AA31AD49-D913-441A-98B5-7D34F2234D24}" presName="horz1" presStyleCnt="0"/>
      <dgm:spPr/>
    </dgm:pt>
    <dgm:pt modelId="{06583A45-D322-49B9-9A95-378BC4034B76}" type="pres">
      <dgm:prSet presAssocID="{AA31AD49-D913-441A-98B5-7D34F2234D24}" presName="tx1" presStyleLbl="revTx" presStyleIdx="4" presStyleCnt="5"/>
      <dgm:spPr/>
    </dgm:pt>
    <dgm:pt modelId="{7AC8200B-1C33-435C-A57A-14D9C60666D6}" type="pres">
      <dgm:prSet presAssocID="{AA31AD49-D913-441A-98B5-7D34F2234D24}" presName="vert1" presStyleCnt="0"/>
      <dgm:spPr/>
    </dgm:pt>
  </dgm:ptLst>
  <dgm:cxnLst>
    <dgm:cxn modelId="{5ACD052E-8036-442F-A746-BA2EAA3848C9}" type="presOf" srcId="{AA31AD49-D913-441A-98B5-7D34F2234D24}" destId="{06583A45-D322-49B9-9A95-378BC4034B76}" srcOrd="0" destOrd="0" presId="urn:microsoft.com/office/officeart/2008/layout/LinedList"/>
    <dgm:cxn modelId="{721A5133-07FA-4891-BC7C-594DCC46A766}" srcId="{087EBFFB-17E2-4631-B53B-44A87A308ABD}" destId="{EB2D0654-7A8C-4565-B260-218577BC71A8}" srcOrd="3" destOrd="0" parTransId="{5F35D5D6-5142-4172-8CEA-E22070FDC385}" sibTransId="{681754CD-0FEC-40FB-A9DE-03C440F58B69}"/>
    <dgm:cxn modelId="{85BC3A64-3F52-442E-A626-06B77241C8EE}" srcId="{087EBFFB-17E2-4631-B53B-44A87A308ABD}" destId="{EDDD0CE4-577B-4A74-9C58-7EDBD0D0D634}" srcOrd="2" destOrd="0" parTransId="{BB2049CF-5081-4EE7-8AB4-36E3F93CF6FE}" sibTransId="{2FB4DE55-5FCD-4BE7-93F2-EDE9F560654E}"/>
    <dgm:cxn modelId="{8B7B1C89-5A0D-41B5-B424-B4EEF19DC76C}" type="presOf" srcId="{3A06CF49-C085-489C-8A2D-13DAC0955531}" destId="{32048C4A-2C62-4DB3-8BAD-65768F10A5D3}" srcOrd="0" destOrd="0" presId="urn:microsoft.com/office/officeart/2008/layout/LinedList"/>
    <dgm:cxn modelId="{E3FBC294-B183-4C1A-B76E-9C8FF0ADA33B}" srcId="{087EBFFB-17E2-4631-B53B-44A87A308ABD}" destId="{AA31AD49-D913-441A-98B5-7D34F2234D24}" srcOrd="4" destOrd="0" parTransId="{EC672645-526D-44F9-8833-53020A5C3E49}" sibTransId="{878803E4-D134-42FD-A467-6BCC67C2529B}"/>
    <dgm:cxn modelId="{53E9BDAB-FD1B-4155-9A44-67864C35D3FF}" type="presOf" srcId="{087EBFFB-17E2-4631-B53B-44A87A308ABD}" destId="{0BEB4EA3-D9B5-4437-95B4-45003536B36F}" srcOrd="0" destOrd="0" presId="urn:microsoft.com/office/officeart/2008/layout/LinedList"/>
    <dgm:cxn modelId="{6EB8BAAF-0E94-4ED8-994B-F40A6E8AF8E5}" srcId="{087EBFFB-17E2-4631-B53B-44A87A308ABD}" destId="{15424DD6-B03D-4127-B88C-DD57A29AFCFC}" srcOrd="1" destOrd="0" parTransId="{C01052A3-44E6-4097-8560-0542F244300C}" sibTransId="{8A74C05E-24D2-4CF4-AEA1-68FB2AB52323}"/>
    <dgm:cxn modelId="{0C55DBBB-F525-4EDB-BDA1-828B27365EB0}" type="presOf" srcId="{EB2D0654-7A8C-4565-B260-218577BC71A8}" destId="{E3695DAE-67C8-45B2-86EF-EDD83A2D99CA}" srcOrd="0" destOrd="0" presId="urn:microsoft.com/office/officeart/2008/layout/LinedList"/>
    <dgm:cxn modelId="{C809A5BF-1848-4B30-BF2E-12D49DDCD7A3}" srcId="{087EBFFB-17E2-4631-B53B-44A87A308ABD}" destId="{3A06CF49-C085-489C-8A2D-13DAC0955531}" srcOrd="0" destOrd="0" parTransId="{5CB5FDEF-B729-40BA-88E4-40B7FB7A8338}" sibTransId="{3D9BF57B-F4AA-4B34-822D-DB7DC6603E42}"/>
    <dgm:cxn modelId="{B4C1EDC6-89F9-4996-92D6-A519BCE7E7EB}" type="presOf" srcId="{15424DD6-B03D-4127-B88C-DD57A29AFCFC}" destId="{7B282BB8-5D5A-422A-9B1A-E22FC8E9BD0E}" srcOrd="0" destOrd="0" presId="urn:microsoft.com/office/officeart/2008/layout/LinedList"/>
    <dgm:cxn modelId="{6A6A66E7-B173-4D3F-9A4F-4B73EB4743A4}" type="presOf" srcId="{EDDD0CE4-577B-4A74-9C58-7EDBD0D0D634}" destId="{69572CBB-0A5D-455A-ACB8-0EC5DADC10B9}" srcOrd="0" destOrd="0" presId="urn:microsoft.com/office/officeart/2008/layout/LinedList"/>
    <dgm:cxn modelId="{56DE3B32-337B-4B2E-86AC-BB559358D5AE}" type="presParOf" srcId="{0BEB4EA3-D9B5-4437-95B4-45003536B36F}" destId="{B1E43B8F-CD75-46AC-907D-FF48D2FF3A1D}" srcOrd="0" destOrd="0" presId="urn:microsoft.com/office/officeart/2008/layout/LinedList"/>
    <dgm:cxn modelId="{6CADD582-B7C0-4AE3-9503-1BD5E1A3A8E0}" type="presParOf" srcId="{0BEB4EA3-D9B5-4437-95B4-45003536B36F}" destId="{4F686C59-BE21-4360-934A-6C2AF75D2C9D}" srcOrd="1" destOrd="0" presId="urn:microsoft.com/office/officeart/2008/layout/LinedList"/>
    <dgm:cxn modelId="{197CECC3-805D-4FB2-BD2E-1AD8A36FEF15}" type="presParOf" srcId="{4F686C59-BE21-4360-934A-6C2AF75D2C9D}" destId="{32048C4A-2C62-4DB3-8BAD-65768F10A5D3}" srcOrd="0" destOrd="0" presId="urn:microsoft.com/office/officeart/2008/layout/LinedList"/>
    <dgm:cxn modelId="{6BB7B7AA-0D0A-4ED3-8364-4F77EDF64787}" type="presParOf" srcId="{4F686C59-BE21-4360-934A-6C2AF75D2C9D}" destId="{5D972E2A-7248-4361-BA70-4BBEAFF27C94}" srcOrd="1" destOrd="0" presId="urn:microsoft.com/office/officeart/2008/layout/LinedList"/>
    <dgm:cxn modelId="{15EA71DC-D88C-4AB4-9599-8AECE3DBF9EB}" type="presParOf" srcId="{0BEB4EA3-D9B5-4437-95B4-45003536B36F}" destId="{6659E116-769B-4F71-9FFE-6397DD4DFF3D}" srcOrd="2" destOrd="0" presId="urn:microsoft.com/office/officeart/2008/layout/LinedList"/>
    <dgm:cxn modelId="{10B3F91C-1020-4207-B996-39BA80F3FEC9}" type="presParOf" srcId="{0BEB4EA3-D9B5-4437-95B4-45003536B36F}" destId="{17698D89-F853-4D9C-8F59-704619F9CB49}" srcOrd="3" destOrd="0" presId="urn:microsoft.com/office/officeart/2008/layout/LinedList"/>
    <dgm:cxn modelId="{FB57A7AD-A555-487B-90A5-83B93A2E9868}" type="presParOf" srcId="{17698D89-F853-4D9C-8F59-704619F9CB49}" destId="{7B282BB8-5D5A-422A-9B1A-E22FC8E9BD0E}" srcOrd="0" destOrd="0" presId="urn:microsoft.com/office/officeart/2008/layout/LinedList"/>
    <dgm:cxn modelId="{8B7DB6CA-8E72-47CE-9FE0-E2CF5298F5DF}" type="presParOf" srcId="{17698D89-F853-4D9C-8F59-704619F9CB49}" destId="{CF7C4589-240C-4FB1-A4DE-CB403CB3DC31}" srcOrd="1" destOrd="0" presId="urn:microsoft.com/office/officeart/2008/layout/LinedList"/>
    <dgm:cxn modelId="{8277FEEF-6F2A-4166-8DF4-1F0D1411262A}" type="presParOf" srcId="{0BEB4EA3-D9B5-4437-95B4-45003536B36F}" destId="{6F1BBF0A-09F0-4BF1-ACEF-0907C3BAF5C2}" srcOrd="4" destOrd="0" presId="urn:microsoft.com/office/officeart/2008/layout/LinedList"/>
    <dgm:cxn modelId="{943CD179-4020-4F84-8FB2-8E6C7CFEB8BE}" type="presParOf" srcId="{0BEB4EA3-D9B5-4437-95B4-45003536B36F}" destId="{409D45D8-AC60-4589-885B-42562C48BE3B}" srcOrd="5" destOrd="0" presId="urn:microsoft.com/office/officeart/2008/layout/LinedList"/>
    <dgm:cxn modelId="{62842D3F-A8E8-40B7-AC26-4AAD8FEDCCC1}" type="presParOf" srcId="{409D45D8-AC60-4589-885B-42562C48BE3B}" destId="{69572CBB-0A5D-455A-ACB8-0EC5DADC10B9}" srcOrd="0" destOrd="0" presId="urn:microsoft.com/office/officeart/2008/layout/LinedList"/>
    <dgm:cxn modelId="{DACD6A81-155C-414D-B98D-4B748A43C30F}" type="presParOf" srcId="{409D45D8-AC60-4589-885B-42562C48BE3B}" destId="{99C256F4-1DD8-4308-ABD0-03DBE34F2506}" srcOrd="1" destOrd="0" presId="urn:microsoft.com/office/officeart/2008/layout/LinedList"/>
    <dgm:cxn modelId="{6BC72AF8-952E-4B33-A2CE-6CFE52253D21}" type="presParOf" srcId="{0BEB4EA3-D9B5-4437-95B4-45003536B36F}" destId="{243CE181-EA58-4AED-AEB6-33DC19413672}" srcOrd="6" destOrd="0" presId="urn:microsoft.com/office/officeart/2008/layout/LinedList"/>
    <dgm:cxn modelId="{483D4304-171D-4DA5-A4BA-32BCA0E8B091}" type="presParOf" srcId="{0BEB4EA3-D9B5-4437-95B4-45003536B36F}" destId="{F0F6E27D-3FB5-47E3-900F-BE49427FBC53}" srcOrd="7" destOrd="0" presId="urn:microsoft.com/office/officeart/2008/layout/LinedList"/>
    <dgm:cxn modelId="{B3B893E1-CEA0-469F-8ECB-4ED93F4A0463}" type="presParOf" srcId="{F0F6E27D-3FB5-47E3-900F-BE49427FBC53}" destId="{E3695DAE-67C8-45B2-86EF-EDD83A2D99CA}" srcOrd="0" destOrd="0" presId="urn:microsoft.com/office/officeart/2008/layout/LinedList"/>
    <dgm:cxn modelId="{CE79EB82-FC30-4062-8EBF-9461EC11415C}" type="presParOf" srcId="{F0F6E27D-3FB5-47E3-900F-BE49427FBC53}" destId="{AB1419BA-EC75-47AD-B8A8-54D0BC32B15F}" srcOrd="1" destOrd="0" presId="urn:microsoft.com/office/officeart/2008/layout/LinedList"/>
    <dgm:cxn modelId="{632878BC-8901-47D5-8401-DAD47D2CBE00}" type="presParOf" srcId="{0BEB4EA3-D9B5-4437-95B4-45003536B36F}" destId="{3B14424A-1661-4B7D-8425-3B3ACB7559D1}" srcOrd="8" destOrd="0" presId="urn:microsoft.com/office/officeart/2008/layout/LinedList"/>
    <dgm:cxn modelId="{508F5207-27F6-40DD-BA48-50162307E9D5}" type="presParOf" srcId="{0BEB4EA3-D9B5-4437-95B4-45003536B36F}" destId="{C9F9F854-DB2D-4DA9-B3EA-F5DD72F322DA}" srcOrd="9" destOrd="0" presId="urn:microsoft.com/office/officeart/2008/layout/LinedList"/>
    <dgm:cxn modelId="{E3598E74-611B-4B53-87BE-AFCCCF1307BD}" type="presParOf" srcId="{C9F9F854-DB2D-4DA9-B3EA-F5DD72F322DA}" destId="{06583A45-D322-49B9-9A95-378BC4034B76}" srcOrd="0" destOrd="0" presId="urn:microsoft.com/office/officeart/2008/layout/LinedList"/>
    <dgm:cxn modelId="{A3E48740-9089-4D9E-B88D-414CD7D15951}" type="presParOf" srcId="{C9F9F854-DB2D-4DA9-B3EA-F5DD72F322DA}" destId="{7AC8200B-1C33-435C-A57A-14D9C60666D6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DAB826-4794-4833-BDCA-303F52385869}">
      <dsp:nvSpPr>
        <dsp:cNvPr id="0" name=""/>
        <dsp:cNvSpPr/>
      </dsp:nvSpPr>
      <dsp:spPr>
        <a:xfrm>
          <a:off x="421398" y="1395177"/>
          <a:ext cx="688183" cy="68818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1FA444-A46D-491F-90DF-47D246CE2F5F}">
      <dsp:nvSpPr>
        <dsp:cNvPr id="0" name=""/>
        <dsp:cNvSpPr/>
      </dsp:nvSpPr>
      <dsp:spPr>
        <a:xfrm>
          <a:off x="841" y="2344441"/>
          <a:ext cx="1529296" cy="611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b="1" kern="1200"/>
            <a:t>Student Name:  </a:t>
          </a:r>
          <a:r>
            <a:rPr lang="en-GB" sz="1100" kern="1200"/>
            <a:t>Razia Begum</a:t>
          </a:r>
          <a:endParaRPr lang="en-US" sz="1100" kern="1200"/>
        </a:p>
      </dsp:txBody>
      <dsp:txXfrm>
        <a:off x="841" y="2344441"/>
        <a:ext cx="1529296" cy="611718"/>
      </dsp:txXfrm>
    </dsp:sp>
    <dsp:sp modelId="{EBCC57E4-9E00-4B3B-A94B-1BEC789D22EB}">
      <dsp:nvSpPr>
        <dsp:cNvPr id="0" name=""/>
        <dsp:cNvSpPr/>
      </dsp:nvSpPr>
      <dsp:spPr>
        <a:xfrm>
          <a:off x="2218322" y="1395177"/>
          <a:ext cx="688183" cy="68818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4831D3-D554-449E-AD6F-81534C5A2E35}">
      <dsp:nvSpPr>
        <dsp:cNvPr id="0" name=""/>
        <dsp:cNvSpPr/>
      </dsp:nvSpPr>
      <dsp:spPr>
        <a:xfrm>
          <a:off x="1797765" y="2344441"/>
          <a:ext cx="1529296" cy="611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b="1" kern="1200"/>
            <a:t>Student ID:  </a:t>
          </a:r>
          <a:r>
            <a:rPr lang="en-GB" sz="1100" kern="1200"/>
            <a:t>2322783</a:t>
          </a:r>
          <a:endParaRPr lang="en-US" sz="1100" kern="1200"/>
        </a:p>
      </dsp:txBody>
      <dsp:txXfrm>
        <a:off x="1797765" y="2344441"/>
        <a:ext cx="1529296" cy="611718"/>
      </dsp:txXfrm>
    </dsp:sp>
    <dsp:sp modelId="{909318CE-0AC2-4BD7-88B2-4658DE3149EF}">
      <dsp:nvSpPr>
        <dsp:cNvPr id="0" name=""/>
        <dsp:cNvSpPr/>
      </dsp:nvSpPr>
      <dsp:spPr>
        <a:xfrm>
          <a:off x="4015246" y="1395177"/>
          <a:ext cx="688183" cy="68818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17A4D9-2F0E-4736-AB7F-E85497A39865}">
      <dsp:nvSpPr>
        <dsp:cNvPr id="0" name=""/>
        <dsp:cNvSpPr/>
      </dsp:nvSpPr>
      <dsp:spPr>
        <a:xfrm>
          <a:off x="3594689" y="2344441"/>
          <a:ext cx="1529296" cy="611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b="1" kern="1200"/>
            <a:t>Lecturer’s Name:  </a:t>
          </a:r>
          <a:r>
            <a:rPr lang="en-GB" sz="1100" kern="1200"/>
            <a:t>Rebecca Stewart</a:t>
          </a:r>
          <a:endParaRPr lang="en-US" sz="1100" kern="1200"/>
        </a:p>
      </dsp:txBody>
      <dsp:txXfrm>
        <a:off x="3594689" y="2344441"/>
        <a:ext cx="1529296" cy="611718"/>
      </dsp:txXfrm>
    </dsp:sp>
    <dsp:sp modelId="{4F6BDF9E-F47A-4F0A-812C-843FC6B24B89}">
      <dsp:nvSpPr>
        <dsp:cNvPr id="0" name=""/>
        <dsp:cNvSpPr/>
      </dsp:nvSpPr>
      <dsp:spPr>
        <a:xfrm>
          <a:off x="5812170" y="1395177"/>
          <a:ext cx="688183" cy="688183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954A0B-7915-4535-9B8C-B95AC154E4CE}">
      <dsp:nvSpPr>
        <dsp:cNvPr id="0" name=""/>
        <dsp:cNvSpPr/>
      </dsp:nvSpPr>
      <dsp:spPr>
        <a:xfrm>
          <a:off x="5391613" y="2344441"/>
          <a:ext cx="1529296" cy="611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b="1" kern="1200"/>
            <a:t>Module Code: 	</a:t>
          </a:r>
          <a:r>
            <a:rPr lang="en-GB" sz="1100" kern="1200"/>
            <a:t>LCLM 4004</a:t>
          </a:r>
          <a:endParaRPr lang="en-US" sz="1100" kern="1200"/>
        </a:p>
      </dsp:txBody>
      <dsp:txXfrm>
        <a:off x="5391613" y="2344441"/>
        <a:ext cx="1529296" cy="611718"/>
      </dsp:txXfrm>
    </dsp:sp>
    <dsp:sp modelId="{C84C4C9C-F1EB-4DBF-AD83-CB17BFBD8403}">
      <dsp:nvSpPr>
        <dsp:cNvPr id="0" name=""/>
        <dsp:cNvSpPr/>
      </dsp:nvSpPr>
      <dsp:spPr>
        <a:xfrm>
          <a:off x="7609093" y="1395177"/>
          <a:ext cx="688183" cy="688183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634635-D574-488D-A362-C0766A3EF1E6}">
      <dsp:nvSpPr>
        <dsp:cNvPr id="0" name=""/>
        <dsp:cNvSpPr/>
      </dsp:nvSpPr>
      <dsp:spPr>
        <a:xfrm>
          <a:off x="7188537" y="2344441"/>
          <a:ext cx="1529296" cy="611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b="1" kern="1200"/>
            <a:t>Module Name: 	</a:t>
          </a:r>
          <a:r>
            <a:rPr lang="en-GB" sz="1100" kern="1200"/>
            <a:t>Problem Solving and Decision-Making</a:t>
          </a:r>
          <a:endParaRPr lang="en-US" sz="1100" kern="1200"/>
        </a:p>
      </dsp:txBody>
      <dsp:txXfrm>
        <a:off x="7188537" y="2344441"/>
        <a:ext cx="1529296" cy="611718"/>
      </dsp:txXfrm>
    </dsp:sp>
    <dsp:sp modelId="{C99834D1-C4FA-4A5F-B040-880F3F8FC5F3}">
      <dsp:nvSpPr>
        <dsp:cNvPr id="0" name=""/>
        <dsp:cNvSpPr/>
      </dsp:nvSpPr>
      <dsp:spPr>
        <a:xfrm>
          <a:off x="9406017" y="1395177"/>
          <a:ext cx="688183" cy="688183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323054-AA21-4014-BA64-14EAB412C170}">
      <dsp:nvSpPr>
        <dsp:cNvPr id="0" name=""/>
        <dsp:cNvSpPr/>
      </dsp:nvSpPr>
      <dsp:spPr>
        <a:xfrm>
          <a:off x="8985461" y="2344441"/>
          <a:ext cx="1529296" cy="611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b="1" kern="1200"/>
            <a:t>Component 1: 	</a:t>
          </a:r>
          <a:r>
            <a:rPr lang="en-GB" sz="1100" kern="1200"/>
            <a:t>Green Haven Florists</a:t>
          </a:r>
          <a:endParaRPr lang="en-US" sz="1100" kern="1200"/>
        </a:p>
      </dsp:txBody>
      <dsp:txXfrm>
        <a:off x="8985461" y="2344441"/>
        <a:ext cx="1529296" cy="61171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E43B8F-CD75-46AC-907D-FF48D2FF3A1D}">
      <dsp:nvSpPr>
        <dsp:cNvPr id="0" name=""/>
        <dsp:cNvSpPr/>
      </dsp:nvSpPr>
      <dsp:spPr>
        <a:xfrm>
          <a:off x="0" y="531"/>
          <a:ext cx="10515600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2048C4A-2C62-4DB3-8BAD-65768F10A5D3}">
      <dsp:nvSpPr>
        <dsp:cNvPr id="0" name=""/>
        <dsp:cNvSpPr/>
      </dsp:nvSpPr>
      <dsp:spPr>
        <a:xfrm>
          <a:off x="0" y="531"/>
          <a:ext cx="10515600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>
              <a:latin typeface="Source Sans Pro"/>
              <a:ea typeface="Source Sans Pro"/>
              <a:cs typeface="+mn-cs"/>
            </a:rPr>
            <a:t>Schuetz, C.G., Mair, E. and </a:t>
          </a:r>
          <a:r>
            <a:rPr lang="en-GB" sz="1700" kern="1200" err="1">
              <a:latin typeface="Source Sans Pro"/>
              <a:ea typeface="Source Sans Pro"/>
              <a:cs typeface="+mn-cs"/>
            </a:rPr>
            <a:t>Schrefl</a:t>
          </a:r>
          <a:r>
            <a:rPr lang="en-GB" sz="1700" kern="1200">
              <a:latin typeface="Source Sans Pro"/>
              <a:ea typeface="Source Sans Pro"/>
              <a:cs typeface="+mn-cs"/>
            </a:rPr>
            <a:t>, M. (2018) ‘PESTEL Modeler: Strategy Analysis Using </a:t>
          </a:r>
          <a:r>
            <a:rPr lang="en-GB" sz="1700" kern="1200" err="1">
              <a:latin typeface="Source Sans Pro"/>
              <a:ea typeface="Source Sans Pro"/>
              <a:cs typeface="+mn-cs"/>
            </a:rPr>
            <a:t>MetaEdit</a:t>
          </a:r>
          <a:r>
            <a:rPr lang="en-GB" sz="1700" kern="1200">
              <a:latin typeface="Source Sans Pro"/>
              <a:ea typeface="Source Sans Pro"/>
              <a:cs typeface="+mn-cs"/>
            </a:rPr>
            <a:t>+, iStar 2.0, and Semantic Technologies’, in </a:t>
          </a:r>
          <a:r>
            <a:rPr lang="en-GB" sz="1700" i="1" kern="1200">
              <a:latin typeface="Source Sans Pro"/>
              <a:ea typeface="Source Sans Pro"/>
              <a:cs typeface="+mn-cs"/>
            </a:rPr>
            <a:t>2018 IEEE 22nd International Enterprise Distributed Object Computing Workshop (EDOCW</a:t>
          </a:r>
          <a:r>
            <a:rPr lang="en-GB" sz="1700" kern="1200">
              <a:latin typeface="Source Sans Pro"/>
              <a:ea typeface="Source Sans Pro"/>
              <a:cs typeface="+mn-cs"/>
            </a:rPr>
            <a:t>). IEEE, pp. 216–219. Available at: </a:t>
          </a:r>
          <a:r>
            <a:rPr lang="en-GB" sz="1700" kern="1200">
              <a:latin typeface="Source Sans Pro"/>
              <a:ea typeface="Source Sans Pro"/>
              <a:cs typeface="+mn-cs"/>
              <a:hlinkClick xmlns:r="http://schemas.openxmlformats.org/officeDocument/2006/relationships" r:id="rId1"/>
            </a:rPr>
            <a:t>https://doi.org/10.1109/EDOCW.2018.00040</a:t>
          </a:r>
          <a:r>
            <a:rPr lang="en-GB" sz="1700" kern="1200">
              <a:latin typeface="Source Sans Pro"/>
              <a:ea typeface="Source Sans Pro"/>
              <a:cs typeface="+mn-cs"/>
            </a:rPr>
            <a:t>.</a:t>
          </a:r>
          <a:endParaRPr lang="en-GB" sz="1700" kern="1200">
            <a:latin typeface="Calibri Light" panose="020F0302020204030204"/>
            <a:ea typeface="+mn-ea"/>
            <a:cs typeface="+mn-cs"/>
          </a:endParaRPr>
        </a:p>
      </dsp:txBody>
      <dsp:txXfrm>
        <a:off x="0" y="531"/>
        <a:ext cx="10515600" cy="870055"/>
      </dsp:txXfrm>
    </dsp:sp>
    <dsp:sp modelId="{6659E116-769B-4F71-9FFE-6397DD4DFF3D}">
      <dsp:nvSpPr>
        <dsp:cNvPr id="0" name=""/>
        <dsp:cNvSpPr/>
      </dsp:nvSpPr>
      <dsp:spPr>
        <a:xfrm>
          <a:off x="0" y="870586"/>
          <a:ext cx="10515600" cy="0"/>
        </a:xfrm>
        <a:prstGeom prst="lin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B282BB8-5D5A-422A-9B1A-E22FC8E9BD0E}">
      <dsp:nvSpPr>
        <dsp:cNvPr id="0" name=""/>
        <dsp:cNvSpPr/>
      </dsp:nvSpPr>
      <dsp:spPr>
        <a:xfrm>
          <a:off x="0" y="870586"/>
          <a:ext cx="10515600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>
              <a:latin typeface="Source Sans Pro"/>
              <a:ea typeface="Source Sans Pro"/>
              <a:cs typeface="+mn-cs"/>
            </a:rPr>
            <a:t>ULUBEYLİ, S. </a:t>
          </a:r>
          <a:r>
            <a:rPr lang="en-GB" sz="1700" i="1" kern="1200">
              <a:latin typeface="Source Sans Pro"/>
              <a:ea typeface="Source Sans Pro"/>
              <a:cs typeface="+mn-cs"/>
            </a:rPr>
            <a:t>et al.</a:t>
          </a:r>
          <a:r>
            <a:rPr lang="en-GB" sz="1700" kern="1200">
              <a:latin typeface="Source Sans Pro"/>
              <a:ea typeface="Source Sans Pro"/>
              <a:cs typeface="+mn-cs"/>
            </a:rPr>
            <a:t> (2019) ‘Strategic Factors Affecting Green Building Industry: A Macro-Environmental Analysis Using PESTEL Framework’, </a:t>
          </a:r>
          <a:r>
            <a:rPr lang="en-GB" sz="1700" i="1" kern="1200">
              <a:latin typeface="Source Sans Pro"/>
              <a:ea typeface="Source Sans Pro"/>
              <a:cs typeface="+mn-cs"/>
            </a:rPr>
            <a:t>Sakarya </a:t>
          </a:r>
          <a:r>
            <a:rPr lang="en-GB" sz="1700" i="1" kern="1200" err="1">
              <a:latin typeface="Source Sans Pro"/>
              <a:ea typeface="Source Sans Pro"/>
              <a:cs typeface="+mn-cs"/>
            </a:rPr>
            <a:t>Üniversitesi</a:t>
          </a:r>
          <a:r>
            <a:rPr lang="en-GB" sz="1700" i="1" kern="1200">
              <a:latin typeface="Source Sans Pro"/>
              <a:ea typeface="Source Sans Pro"/>
              <a:cs typeface="+mn-cs"/>
            </a:rPr>
            <a:t> Fen </a:t>
          </a:r>
          <a:r>
            <a:rPr lang="en-GB" sz="1700" i="1" kern="1200" err="1">
              <a:latin typeface="Source Sans Pro"/>
              <a:ea typeface="Source Sans Pro"/>
              <a:cs typeface="+mn-cs"/>
            </a:rPr>
            <a:t>Bilimleri</a:t>
          </a:r>
          <a:r>
            <a:rPr lang="en-GB" sz="1700" i="1" kern="1200">
              <a:latin typeface="Source Sans Pro"/>
              <a:ea typeface="Source Sans Pro"/>
              <a:cs typeface="+mn-cs"/>
            </a:rPr>
            <a:t> </a:t>
          </a:r>
          <a:r>
            <a:rPr lang="en-GB" sz="1700" i="1" kern="1200" err="1">
              <a:latin typeface="Source Sans Pro"/>
              <a:ea typeface="Source Sans Pro"/>
              <a:cs typeface="+mn-cs"/>
            </a:rPr>
            <a:t>Enstitüsü</a:t>
          </a:r>
          <a:r>
            <a:rPr lang="en-GB" sz="1700" i="1" kern="1200">
              <a:latin typeface="Source Sans Pro"/>
              <a:ea typeface="Source Sans Pro"/>
              <a:cs typeface="+mn-cs"/>
            </a:rPr>
            <a:t> </a:t>
          </a:r>
          <a:r>
            <a:rPr lang="en-GB" sz="1700" i="1" kern="1200" err="1">
              <a:latin typeface="Source Sans Pro"/>
              <a:ea typeface="Source Sans Pro"/>
              <a:cs typeface="+mn-cs"/>
            </a:rPr>
            <a:t>Dergisi</a:t>
          </a:r>
          <a:r>
            <a:rPr lang="en-GB" sz="1700" kern="1200">
              <a:latin typeface="Source Sans Pro"/>
              <a:ea typeface="Source Sans Pro"/>
              <a:cs typeface="+mn-cs"/>
            </a:rPr>
            <a:t>, 23(6), pp. 1042–1055. Available at: </a:t>
          </a:r>
          <a:r>
            <a:rPr lang="en-GB" sz="1700" kern="1200">
              <a:latin typeface="Source Sans Pro"/>
              <a:ea typeface="Source Sans Pro"/>
              <a:cs typeface="+mn-cs"/>
              <a:hlinkClick xmlns:r="http://schemas.openxmlformats.org/officeDocument/2006/relationships" r:id="rId2"/>
            </a:rPr>
            <a:t>https://doi.org/10.16984/saufenbilder.474824</a:t>
          </a:r>
          <a:endParaRPr lang="en-GB" sz="1700" kern="1200">
            <a:latin typeface="Calibri" panose="020F0502020204030204"/>
            <a:ea typeface="+mn-ea"/>
            <a:cs typeface="+mn-cs"/>
            <a:hlinkClick xmlns:r="http://schemas.openxmlformats.org/officeDocument/2006/relationships" r:id="rId2"/>
          </a:endParaRPr>
        </a:p>
      </dsp:txBody>
      <dsp:txXfrm>
        <a:off x="0" y="870586"/>
        <a:ext cx="10515600" cy="870055"/>
      </dsp:txXfrm>
    </dsp:sp>
    <dsp:sp modelId="{6F1BBF0A-09F0-4BF1-ACEF-0907C3BAF5C2}">
      <dsp:nvSpPr>
        <dsp:cNvPr id="0" name=""/>
        <dsp:cNvSpPr/>
      </dsp:nvSpPr>
      <dsp:spPr>
        <a:xfrm>
          <a:off x="0" y="1740641"/>
          <a:ext cx="10515600" cy="0"/>
        </a:xfrm>
        <a:prstGeom prst="lin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9572CBB-0A5D-455A-ACB8-0EC5DADC10B9}">
      <dsp:nvSpPr>
        <dsp:cNvPr id="0" name=""/>
        <dsp:cNvSpPr/>
      </dsp:nvSpPr>
      <dsp:spPr>
        <a:xfrm>
          <a:off x="0" y="1740641"/>
          <a:ext cx="10515600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err="1">
              <a:latin typeface="Source Sans Pro"/>
              <a:ea typeface="Source Sans Pro"/>
              <a:cs typeface="+mn-cs"/>
            </a:rPr>
            <a:t>Sturmberg</a:t>
          </a:r>
          <a:r>
            <a:rPr lang="en-GB" sz="1700" kern="1200">
              <a:latin typeface="Source Sans Pro"/>
              <a:ea typeface="Source Sans Pro"/>
              <a:cs typeface="+mn-cs"/>
            </a:rPr>
            <a:t>, J.P. and Marcum, J.A. (2024) ‘From cause and effect to causes and effects’, </a:t>
          </a:r>
          <a:r>
            <a:rPr lang="en-GB" sz="1700" i="1" kern="1200">
              <a:latin typeface="Source Sans Pro"/>
              <a:ea typeface="Source Sans Pro"/>
              <a:cs typeface="+mn-cs"/>
            </a:rPr>
            <a:t>Journal of evaluation in clinical practice</a:t>
          </a:r>
          <a:r>
            <a:rPr lang="en-GB" sz="1700" kern="1200">
              <a:latin typeface="Source Sans Pro"/>
              <a:ea typeface="Source Sans Pro"/>
              <a:cs typeface="+mn-cs"/>
            </a:rPr>
            <a:t>, 30(2), pp. 296–308. Available at: </a:t>
          </a:r>
          <a:r>
            <a:rPr lang="en-GB" sz="1700" kern="1200">
              <a:latin typeface="Source Sans Pro"/>
              <a:ea typeface="Source Sans Pro"/>
              <a:cs typeface="+mn-cs"/>
              <a:hlinkClick xmlns:r="http://schemas.openxmlformats.org/officeDocument/2006/relationships" r:id="rId3"/>
            </a:rPr>
            <a:t>https://doi.org/10.1111/jep.13814</a:t>
          </a:r>
          <a:r>
            <a:rPr lang="en-GB" sz="1700" kern="1200">
              <a:latin typeface="Source Sans Pro"/>
              <a:ea typeface="Source Sans Pro"/>
              <a:cs typeface="+mn-cs"/>
            </a:rPr>
            <a:t>.</a:t>
          </a:r>
        </a:p>
      </dsp:txBody>
      <dsp:txXfrm>
        <a:off x="0" y="1740641"/>
        <a:ext cx="10515600" cy="870055"/>
      </dsp:txXfrm>
    </dsp:sp>
    <dsp:sp modelId="{243CE181-EA58-4AED-AEB6-33DC19413672}">
      <dsp:nvSpPr>
        <dsp:cNvPr id="0" name=""/>
        <dsp:cNvSpPr/>
      </dsp:nvSpPr>
      <dsp:spPr>
        <a:xfrm>
          <a:off x="0" y="2610696"/>
          <a:ext cx="10515600" cy="0"/>
        </a:xfrm>
        <a:prstGeom prst="lin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3695DAE-67C8-45B2-86EF-EDD83A2D99CA}">
      <dsp:nvSpPr>
        <dsp:cNvPr id="0" name=""/>
        <dsp:cNvSpPr/>
      </dsp:nvSpPr>
      <dsp:spPr>
        <a:xfrm>
          <a:off x="0" y="2610696"/>
          <a:ext cx="10515600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>
              <a:latin typeface="Source Sans Pro"/>
              <a:ea typeface="Source Sans Pro"/>
              <a:cs typeface="+mn-cs"/>
            </a:rPr>
            <a:t>Arif, S. and MacNeil, M.A. (2023) ‘Applying the structural causal model framework for observational causal inference in ecology’, </a:t>
          </a:r>
          <a:r>
            <a:rPr lang="en-GB" sz="1700" i="1" kern="1200">
              <a:latin typeface="Source Sans Pro"/>
              <a:ea typeface="Source Sans Pro"/>
              <a:cs typeface="+mn-cs"/>
            </a:rPr>
            <a:t>Ecological monographs</a:t>
          </a:r>
          <a:r>
            <a:rPr lang="en-GB" sz="1700" kern="1200">
              <a:latin typeface="Source Sans Pro"/>
              <a:ea typeface="Source Sans Pro"/>
              <a:cs typeface="+mn-cs"/>
            </a:rPr>
            <a:t>, 93(1). Available at: </a:t>
          </a:r>
          <a:r>
            <a:rPr lang="en-GB" sz="1700" kern="1200">
              <a:latin typeface="Source Sans Pro"/>
              <a:ea typeface="Source Sans Pro"/>
              <a:cs typeface="+mn-cs"/>
              <a:hlinkClick xmlns:r="http://schemas.openxmlformats.org/officeDocument/2006/relationships" r:id="rId4"/>
            </a:rPr>
            <a:t>https://doi.org/10.1002/ecm.1554</a:t>
          </a:r>
          <a:r>
            <a:rPr lang="en-GB" sz="1700" kern="1200">
              <a:latin typeface="Source Sans Pro"/>
              <a:ea typeface="Source Sans Pro"/>
              <a:cs typeface="+mn-cs"/>
            </a:rPr>
            <a:t>.</a:t>
          </a:r>
        </a:p>
      </dsp:txBody>
      <dsp:txXfrm>
        <a:off x="0" y="2610696"/>
        <a:ext cx="10515600" cy="870055"/>
      </dsp:txXfrm>
    </dsp:sp>
    <dsp:sp modelId="{3B14424A-1661-4B7D-8425-3B3ACB7559D1}">
      <dsp:nvSpPr>
        <dsp:cNvPr id="0" name=""/>
        <dsp:cNvSpPr/>
      </dsp:nvSpPr>
      <dsp:spPr>
        <a:xfrm>
          <a:off x="0" y="3480751"/>
          <a:ext cx="10515600" cy="0"/>
        </a:xfrm>
        <a:prstGeom prst="lin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6583A45-D322-49B9-9A95-378BC4034B76}">
      <dsp:nvSpPr>
        <dsp:cNvPr id="0" name=""/>
        <dsp:cNvSpPr/>
      </dsp:nvSpPr>
      <dsp:spPr>
        <a:xfrm>
          <a:off x="0" y="3480751"/>
          <a:ext cx="10515600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>
              <a:latin typeface="Source Sans Pro"/>
              <a:ea typeface="Source Sans Pro"/>
              <a:cs typeface="+mn-cs"/>
            </a:rPr>
            <a:t>Kang, Y., Yang, S. and Patterson, P. (2021) ‘Modern Cause and Effect Model by Factors of Root Cause for Accident Prevention in Small to Medium Sized Enterprises’, </a:t>
          </a:r>
          <a:r>
            <a:rPr lang="en-GB" sz="1700" i="1" kern="1200">
              <a:latin typeface="Source Sans Pro"/>
              <a:ea typeface="Source Sans Pro"/>
              <a:cs typeface="+mn-cs"/>
            </a:rPr>
            <a:t>Safety and health at work</a:t>
          </a:r>
          <a:r>
            <a:rPr lang="en-GB" sz="1700" kern="1200">
              <a:latin typeface="Source Sans Pro"/>
              <a:ea typeface="Source Sans Pro"/>
              <a:cs typeface="+mn-cs"/>
            </a:rPr>
            <a:t>, 12(4), pp. 505–510.</a:t>
          </a:r>
        </a:p>
      </dsp:txBody>
      <dsp:txXfrm>
        <a:off x="0" y="3480751"/>
        <a:ext cx="10515600" cy="8700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02CD33-534C-B817-D6C5-0035DDDB31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81D51A-4E90-9539-7287-792F65D1C5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A172D7-415E-C638-1838-F2A1AC04C6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A0DE3B-D840-F080-F672-744EA3F57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9FEC32-32CD-96CD-93CA-273D656FBE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891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C52202-8840-F6D6-2785-3F30D78F22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B48098-0A2D-72B6-ADE8-C0FCF70274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E93227-FA89-B654-E5FC-8E175E4045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4D39A5-53D4-5681-33D1-78B1644DB9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8E27D9-8FEF-BC06-E435-9DEEF9E6B1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2254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328449-99AD-2300-6505-783E03633A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E51451-1DEE-DF1C-8932-8F2BA1F91E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08B37D-6C44-EF54-B306-C18DE0870F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72D176-2F12-D02D-F7A0-1A8626BB5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9E1CDD-F42B-8422-443E-F7C800585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37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7AFBA7-AF06-E5B3-BF76-2760DE224D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00EEF7-9A11-3976-9B44-CA52AF6B90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ABD27F-ACA4-4D1D-C776-035CAA02E2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AF4B07-9540-C834-B538-8A628C7989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EE38A2-08DF-B536-6ACE-177E004C6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D9E6CA-C68B-C2A5-C2EF-2F834F7A6A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4155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C0245-8529-3A07-E236-4301D70D35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8F0759-B2B2-A189-56B5-4E86F42C67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F546AA-1BA5-345F-CBDC-1F2CDCDA97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55D8868-B877-BD03-9E47-AEC5875CD6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E001C7-8CC9-A9BA-9BAD-E0F2E2057B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FD2FCF4-1870-31F3-A7CB-BABCD35EA5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A68DFE7-BE7E-128F-BC4A-652B0F840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DBDA6D2-5734-0117-144F-7645286042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179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E606A7-DE5D-7F8B-3A5A-B7390AC790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E9C8AA5-3CB3-CE98-87BB-3D47A7F752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76C4BDF-07E7-7A36-027B-B338D64502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A62B33-DF0E-C306-7E2A-2555BF443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6511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7264652-B357-F5F7-E3C5-55028B1F9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F261BA1-DD65-BB7B-0C88-A024485666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11B36F-6601-9FA9-CF36-AB29D94D2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0900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12CEAE-C2F8-6AA4-42E6-F08C4639AF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B0F1B6-05B1-4A88-54DF-E080D1DE2D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4AD992-EB52-40BF-2FD4-B04362B5FB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926B5C-4B32-D0B8-503E-5A194EAA6E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E924C2-3B1D-698E-7038-BAA78B4E32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DFF7B8-4D26-7920-9807-DEC9F6338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3929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A124D-2201-1EE1-0586-A5939171EE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EEF2C4-CD67-37F6-645F-1961879F5E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F7EF4F-EA08-0BE8-1EDA-624FAF843F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565BBF-790E-D721-D0E2-B3834AFB5B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A79ED5-67A9-A334-3E72-4C0985DA96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EF749F-BFAD-83F7-CBB2-E912B4BB99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4548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BC0747-B7B5-0657-E01F-28B12EA3D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C3D568-DAAB-2826-154D-2A1A047910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F086BE-AF14-1D75-A87D-166FB43CD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7ADDDB-E825-8775-5BD0-BC7BF49518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D825C0-F4DD-19AD-22B0-6395439AD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254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75B8BC6-0D8B-6111-5DBB-CD7D258B32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55B0DC8-9869-45C2-DD0C-190A22D88D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4EAE24-E95A-5C8F-C2E7-DFE924CE6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CC1E0F-D7D9-43FC-EE38-33FD5FE47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0415D0-1A8E-3919-AE24-D9251016D6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18441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screenshot, white, design&#10;&#10;Description automatically generated">
            <a:extLst>
              <a:ext uri="{FF2B5EF4-FFF2-40B4-BE49-F238E27FC236}">
                <a16:creationId xmlns:a16="http://schemas.microsoft.com/office/drawing/2014/main" id="{D2E35789-51F7-6CD7-8884-F852CB36CD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030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5CA8AA1-F3E8-1AA4-E86C-5A43C95AD0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F9691C-5AEE-0645-EE96-9745546BC8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75B7BB-AC3F-94F6-9255-7853032C00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5998CB-538F-45AF-896C-2191D41163B7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917672-A8DE-B52E-4E84-BDD229D5EB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990AA7-A2CB-E7F6-4E14-7133357783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364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6C4028FD-8BAA-4A19-BFDE-594D991B7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TextBox 3">
            <a:extLst>
              <a:ext uri="{FF2B5EF4-FFF2-40B4-BE49-F238E27FC236}">
                <a16:creationId xmlns:a16="http://schemas.microsoft.com/office/drawing/2014/main" id="{E98E1DD1-2D51-77F3-2BE7-25E3B1BBE0C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2545712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020596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3379A11-1CF0-5125-F775-02C0808520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607" y="2545339"/>
            <a:ext cx="5296591" cy="1226994"/>
          </a:xfrm>
        </p:spPr>
        <p:txBody>
          <a:bodyPr>
            <a:normAutofit/>
          </a:bodyPr>
          <a:lstStyle/>
          <a:p>
            <a:r>
              <a:rPr lang="en-GB" sz="3600" b="1" u="sng">
                <a:solidFill>
                  <a:schemeClr val="tx2"/>
                </a:solidFill>
                <a:latin typeface="Arial"/>
                <a:cs typeface="Arial"/>
              </a:rPr>
              <a:t>An Overview of my presentation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A3744F-9B08-5DB9-23DC-76B7A65F7E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2200" y="804672"/>
            <a:ext cx="5221224" cy="523036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GB" sz="1800">
                <a:solidFill>
                  <a:schemeClr val="tx2"/>
                </a:solidFill>
                <a:latin typeface="Arial"/>
                <a:cs typeface="Arial"/>
              </a:rPr>
              <a:t>Good Afternoon ladies and gents. My name is Razia Begum and in my presentation I will be discussing </a:t>
            </a:r>
            <a:endParaRPr lang="en-GB" sz="1800">
              <a:solidFill>
                <a:schemeClr val="tx2"/>
              </a:solidFill>
              <a:latin typeface="Arial"/>
              <a:ea typeface="Calibri" panose="020F0502020204030204"/>
              <a:cs typeface="Arial"/>
            </a:endParaRPr>
          </a:p>
          <a:p>
            <a:pPr marL="0" indent="0">
              <a:buNone/>
            </a:pPr>
            <a:endParaRPr lang="en-GB" sz="180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80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GB" sz="1800">
                <a:solidFill>
                  <a:schemeClr val="tx2"/>
                </a:solidFill>
                <a:latin typeface="Arial"/>
                <a:cs typeface="Arial"/>
              </a:rPr>
              <a:t>Green Havan Florists and the nature and scope of the problems </a:t>
            </a:r>
          </a:p>
          <a:p>
            <a:pPr lvl="1"/>
            <a:r>
              <a:rPr lang="en-GB" sz="1800">
                <a:solidFill>
                  <a:schemeClr val="tx2"/>
                </a:solidFill>
                <a:latin typeface="Arial"/>
                <a:cs typeface="Arial"/>
              </a:rPr>
              <a:t>The 5W2H model that summarises these issues.</a:t>
            </a:r>
          </a:p>
          <a:p>
            <a:pPr lvl="1"/>
            <a:r>
              <a:rPr lang="en-GB" sz="1800">
                <a:solidFill>
                  <a:schemeClr val="tx2"/>
                </a:solidFill>
                <a:latin typeface="Arial"/>
                <a:cs typeface="Arial"/>
              </a:rPr>
              <a:t>Application of the PESTEL framework.</a:t>
            </a:r>
          </a:p>
          <a:p>
            <a:pPr lvl="1"/>
            <a:r>
              <a:rPr lang="en-GB" sz="1800">
                <a:solidFill>
                  <a:schemeClr val="tx2"/>
                </a:solidFill>
                <a:latin typeface="Arial"/>
                <a:cs typeface="Arial"/>
              </a:rPr>
              <a:t>The Cause-and-Effect model.</a:t>
            </a:r>
          </a:p>
          <a:p>
            <a:pPr lvl="1"/>
            <a:r>
              <a:rPr lang="en-GB" sz="1800">
                <a:solidFill>
                  <a:schemeClr val="tx2"/>
                </a:solidFill>
                <a:latin typeface="Arial"/>
                <a:cs typeface="Arial"/>
              </a:rPr>
              <a:t>A summary of the key findings.</a:t>
            </a:r>
          </a:p>
          <a:p>
            <a:endParaRPr lang="en-GB" sz="180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80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800">
              <a:solidFill>
                <a:schemeClr val="tx2"/>
              </a:solidFill>
            </a:endParaRPr>
          </a:p>
          <a:p>
            <a:endParaRPr lang="en-GB" sz="18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10230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6E9B3E6-E277-4D68-BA48-9CB43FFBD6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A50C2D0-4F0F-32FA-368C-29CAACE578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10173010" cy="1554480"/>
          </a:xfrm>
        </p:spPr>
        <p:txBody>
          <a:bodyPr anchor="ctr">
            <a:normAutofit/>
          </a:bodyPr>
          <a:lstStyle/>
          <a:p>
            <a:r>
              <a:rPr lang="en-GB" b="1" u="sng">
                <a:latin typeface="Arial"/>
                <a:cs typeface="Arial"/>
              </a:rPr>
              <a:t>An overview of Green Havan Florists </a:t>
            </a:r>
            <a:endParaRPr lang="en-GB" u="sng">
              <a:latin typeface="Arial"/>
              <a:cs typeface="Arial"/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Content Placeholder 20">
            <a:extLst>
              <a:ext uri="{FF2B5EF4-FFF2-40B4-BE49-F238E27FC236}">
                <a16:creationId xmlns:a16="http://schemas.microsoft.com/office/drawing/2014/main" id="{8D79D332-EA9D-0EAE-6E6F-EA5185FF35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749261"/>
            <a:ext cx="10515600" cy="342770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ea typeface="Calibri"/>
                <a:cs typeface="Calibri"/>
              </a:rPr>
              <a:t>Owners: Liam and Priya Patel</a:t>
            </a:r>
          </a:p>
          <a:p>
            <a:r>
              <a:rPr lang="en-US">
                <a:ea typeface="Calibri"/>
                <a:cs typeface="Calibri"/>
              </a:rPr>
              <a:t>Location: Norwich, UK</a:t>
            </a:r>
          </a:p>
          <a:p>
            <a:r>
              <a:rPr lang="en-US">
                <a:ea typeface="Calibri"/>
                <a:cs typeface="Calibri"/>
              </a:rPr>
              <a:t>Known for selling: Bespoke floral arrangements </a:t>
            </a:r>
          </a:p>
          <a:p>
            <a:r>
              <a:rPr lang="en-US">
                <a:ea typeface="Calibri"/>
                <a:cs typeface="Calibri"/>
              </a:rPr>
              <a:t>Main problem: Decline in sales and food traffic due to rising costs and online competition </a:t>
            </a:r>
          </a:p>
        </p:txBody>
      </p:sp>
    </p:spTree>
    <p:extLst>
      <p:ext uri="{BB962C8B-B14F-4D97-AF65-F5344CB8AC3E}">
        <p14:creationId xmlns:p14="http://schemas.microsoft.com/office/powerpoint/2010/main" val="10276084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DF156AF-6980-9FD1-A09C-4898272CE2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4625D9A-89A8-7973-B86A-02BB98C95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71" y="2074286"/>
            <a:ext cx="5407429" cy="2432339"/>
          </a:xfrm>
        </p:spPr>
        <p:txBody>
          <a:bodyPr>
            <a:normAutofit/>
          </a:bodyPr>
          <a:lstStyle/>
          <a:p>
            <a:r>
              <a:rPr lang="en-GB" sz="3600" b="1" u="sng">
                <a:solidFill>
                  <a:schemeClr val="tx2"/>
                </a:solidFill>
                <a:latin typeface="Arial"/>
                <a:cs typeface="Arial"/>
              </a:rPr>
              <a:t>The problems Green Haven Florists are facing </a:t>
            </a:r>
          </a:p>
        </p:txBody>
      </p:sp>
      <p:sp>
        <p:nvSpPr>
          <p:cNvPr id="25" name="Content Placeholder 2">
            <a:extLst>
              <a:ext uri="{FF2B5EF4-FFF2-40B4-BE49-F238E27FC236}">
                <a16:creationId xmlns:a16="http://schemas.microsoft.com/office/drawing/2014/main" id="{5A83545D-6FBE-2985-5F35-4C84283CFC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1383" y="1532035"/>
            <a:ext cx="5290496" cy="5022550"/>
          </a:xfrm>
        </p:spPr>
        <p:txBody>
          <a:bodyPr anchor="ctr">
            <a:normAutofit fontScale="92500" lnSpcReduction="10000"/>
          </a:bodyPr>
          <a:lstStyle/>
          <a:p>
            <a:r>
              <a:rPr lang="en-GB" sz="1700">
                <a:solidFill>
                  <a:schemeClr val="tx2"/>
                </a:solidFill>
                <a:latin typeface="Arial"/>
                <a:cs typeface="Arial"/>
              </a:rPr>
              <a:t>Green Haven Florists root problem is the 30% decline in in-store sales.</a:t>
            </a:r>
          </a:p>
          <a:p>
            <a:endParaRPr lang="en-GB" sz="170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700">
                <a:solidFill>
                  <a:schemeClr val="tx2"/>
                </a:solidFill>
                <a:latin typeface="Arial"/>
                <a:cs typeface="Arial"/>
              </a:rPr>
              <a:t>The reasons that are contributing to this decline in sales.</a:t>
            </a:r>
          </a:p>
          <a:p>
            <a:endParaRPr lang="en-GB" sz="170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000" b="1">
                <a:solidFill>
                  <a:schemeClr val="tx2"/>
                </a:solidFill>
                <a:latin typeface="Arial"/>
                <a:cs typeface="Arial"/>
              </a:rPr>
              <a:t>The Internal problems are: </a:t>
            </a:r>
          </a:p>
          <a:p>
            <a:r>
              <a:rPr lang="en-GB" sz="1700">
                <a:solidFill>
                  <a:schemeClr val="tx2"/>
                </a:solidFill>
                <a:latin typeface="Arial"/>
                <a:cs typeface="Arial"/>
              </a:rPr>
              <a:t>Outdated website and weak online presence</a:t>
            </a:r>
          </a:p>
          <a:p>
            <a:r>
              <a:rPr lang="en-GB" sz="1700">
                <a:solidFill>
                  <a:schemeClr val="tx2"/>
                </a:solidFill>
                <a:latin typeface="Arial"/>
                <a:cs typeface="Arial"/>
              </a:rPr>
              <a:t>Limited digital marketing efforts</a:t>
            </a:r>
          </a:p>
          <a:p>
            <a:r>
              <a:rPr lang="en-GB" sz="1700">
                <a:solidFill>
                  <a:schemeClr val="tx2"/>
                </a:solidFill>
                <a:latin typeface="Arial"/>
                <a:cs typeface="Arial"/>
              </a:rPr>
              <a:t>Struggle to adapt the business model and delivery options</a:t>
            </a:r>
            <a:r>
              <a:rPr lang="en-GB" sz="1700" b="1">
                <a:solidFill>
                  <a:schemeClr val="tx2"/>
                </a:solidFill>
                <a:latin typeface="Arial"/>
                <a:cs typeface="Arial"/>
              </a:rPr>
              <a:t> </a:t>
            </a:r>
          </a:p>
          <a:p>
            <a:pPr marL="0" indent="0">
              <a:buNone/>
            </a:pPr>
            <a:r>
              <a:rPr lang="en-GB" sz="2000" b="1">
                <a:solidFill>
                  <a:schemeClr val="tx2"/>
                </a:solidFill>
                <a:latin typeface="Arial"/>
                <a:cs typeface="Arial"/>
              </a:rPr>
              <a:t>The external problems are: </a:t>
            </a:r>
            <a:endParaRPr lang="en-GB" sz="1800" b="1">
              <a:solidFill>
                <a:schemeClr val="tx2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r>
              <a:rPr lang="en-GB" sz="1700">
                <a:solidFill>
                  <a:schemeClr val="tx2"/>
                </a:solidFill>
                <a:latin typeface="Arial"/>
                <a:cs typeface="Arial"/>
              </a:rPr>
              <a:t>Increased competition from online flower retailers and new local florists</a:t>
            </a:r>
            <a:endParaRPr lang="en-GB" sz="170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700">
                <a:solidFill>
                  <a:schemeClr val="tx2"/>
                </a:solidFill>
                <a:latin typeface="Arial"/>
                <a:cs typeface="Arial"/>
              </a:rPr>
              <a:t>Rising flower and material costs due to inflation and supply chain issues</a:t>
            </a:r>
            <a:endParaRPr lang="en-GB" sz="170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700">
                <a:solidFill>
                  <a:schemeClr val="tx2"/>
                </a:solidFill>
                <a:latin typeface="Arial"/>
                <a:cs typeface="Arial"/>
              </a:rPr>
              <a:t>Decline in high street foot traffic </a:t>
            </a:r>
            <a:endParaRPr lang="en-GB" sz="170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371600" lvl="3" indent="0">
              <a:buNone/>
            </a:pPr>
            <a:endParaRPr lang="en-GB" sz="170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3"/>
            <a:endParaRPr lang="en-GB" sz="170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70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03447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91700C-58CD-EBB6-FE17-E01673FE0F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114F40AF-1DC8-A37F-53F7-202B11A20FA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64234" y="2102688"/>
            <a:ext cx="12192000" cy="6858000"/>
          </a:xfrm>
        </p:spPr>
        <p:txBody>
          <a:bodyPr/>
          <a:lstStyle/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A2EE408F-2C4B-7EA4-C94A-EC22562117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9154658"/>
              </p:ext>
            </p:extLst>
          </p:nvPr>
        </p:nvGraphicFramePr>
        <p:xfrm>
          <a:off x="727363" y="704272"/>
          <a:ext cx="10866705" cy="48609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329530">
                  <a:extLst>
                    <a:ext uri="{9D8B030D-6E8A-4147-A177-3AD203B41FA5}">
                      <a16:colId xmlns:a16="http://schemas.microsoft.com/office/drawing/2014/main" val="516700139"/>
                    </a:ext>
                  </a:extLst>
                </a:gridCol>
                <a:gridCol w="1451025">
                  <a:extLst>
                    <a:ext uri="{9D8B030D-6E8A-4147-A177-3AD203B41FA5}">
                      <a16:colId xmlns:a16="http://schemas.microsoft.com/office/drawing/2014/main" val="1482979515"/>
                    </a:ext>
                  </a:extLst>
                </a:gridCol>
                <a:gridCol w="1292001">
                  <a:extLst>
                    <a:ext uri="{9D8B030D-6E8A-4147-A177-3AD203B41FA5}">
                      <a16:colId xmlns:a16="http://schemas.microsoft.com/office/drawing/2014/main" val="1537974666"/>
                    </a:ext>
                  </a:extLst>
                </a:gridCol>
                <a:gridCol w="1454614">
                  <a:extLst>
                    <a:ext uri="{9D8B030D-6E8A-4147-A177-3AD203B41FA5}">
                      <a16:colId xmlns:a16="http://schemas.microsoft.com/office/drawing/2014/main" val="2616223528"/>
                    </a:ext>
                  </a:extLst>
                </a:gridCol>
                <a:gridCol w="1660028">
                  <a:extLst>
                    <a:ext uri="{9D8B030D-6E8A-4147-A177-3AD203B41FA5}">
                      <a16:colId xmlns:a16="http://schemas.microsoft.com/office/drawing/2014/main" val="3425015451"/>
                    </a:ext>
                  </a:extLst>
                </a:gridCol>
                <a:gridCol w="1829421">
                  <a:extLst>
                    <a:ext uri="{9D8B030D-6E8A-4147-A177-3AD203B41FA5}">
                      <a16:colId xmlns:a16="http://schemas.microsoft.com/office/drawing/2014/main" val="1430925739"/>
                    </a:ext>
                  </a:extLst>
                </a:gridCol>
                <a:gridCol w="1850086">
                  <a:extLst>
                    <a:ext uri="{9D8B030D-6E8A-4147-A177-3AD203B41FA5}">
                      <a16:colId xmlns:a16="http://schemas.microsoft.com/office/drawing/2014/main" val="283900714"/>
                    </a:ext>
                  </a:extLst>
                </a:gridCol>
              </a:tblGrid>
              <a:tr h="682625">
                <a:tc gridSpan="7">
                  <a:txBody>
                    <a:bodyPr/>
                    <a:lstStyle/>
                    <a:p>
                      <a:pPr algn="ctr"/>
                      <a:r>
                        <a:rPr lang="en-GB" sz="2400">
                          <a:solidFill>
                            <a:schemeClr val="tx1"/>
                          </a:solidFill>
                        </a:rPr>
                        <a:t>Root Problem is that they are losing money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0339614"/>
                  </a:ext>
                </a:extLst>
              </a:tr>
              <a:tr h="828889">
                <a:tc>
                  <a:txBody>
                    <a:bodyPr/>
                    <a:lstStyle/>
                    <a:p>
                      <a:pPr algn="ctr"/>
                      <a:r>
                        <a:rPr lang="en-GB" sz="2400">
                          <a:solidFill>
                            <a:schemeClr val="tx1"/>
                          </a:solidFill>
                        </a:rPr>
                        <a:t>What?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>
                          <a:solidFill>
                            <a:schemeClr val="tx1"/>
                          </a:solidFill>
                        </a:rPr>
                        <a:t>Where? 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>
                          <a:solidFill>
                            <a:schemeClr val="tx1"/>
                          </a:solidFill>
                        </a:rPr>
                        <a:t>When?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>
                          <a:solidFill>
                            <a:schemeClr val="tx1"/>
                          </a:solidFill>
                        </a:rPr>
                        <a:t>Who?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>
                          <a:solidFill>
                            <a:schemeClr val="tx1"/>
                          </a:solidFill>
                        </a:rPr>
                        <a:t>Why?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>
                          <a:solidFill>
                            <a:schemeClr val="tx1"/>
                          </a:solidFill>
                        </a:rPr>
                        <a:t>How?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>
                          <a:solidFill>
                            <a:schemeClr val="tx1"/>
                          </a:solidFill>
                        </a:rPr>
                        <a:t>How much?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0788629"/>
                  </a:ext>
                </a:extLst>
              </a:tr>
              <a:tr h="1725437">
                <a:tc>
                  <a:txBody>
                    <a:bodyPr/>
                    <a:lstStyle/>
                    <a:p>
                      <a:r>
                        <a:rPr lang="en-GB"/>
                        <a:t>What effect is it having?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Where is the problem occurring?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When was the problem first noticed?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Who is impacted by the problem?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Why is the problem happening?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How serious is the problem?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How much money is being lost?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6650194"/>
                  </a:ext>
                </a:extLst>
              </a:tr>
              <a:tr h="1623949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 sz="1800"/>
                        <a:t>Decrease in revenue and foot traffic </a:t>
                      </a:r>
                    </a:p>
                    <a:p>
                      <a:pPr marL="0" lvl="0" indent="0">
                        <a:buNone/>
                      </a:pPr>
                      <a:endParaRPr lang="en-GB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/>
                        <a:t>At the Green Haven Florits shop in Norwich 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/>
                        <a:t>Over the past 12 months 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endParaRPr lang="en-GB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/>
                        <a:t>Liam and Priya Patel, the business owners </a:t>
                      </a:r>
                    </a:p>
                    <a:p>
                      <a:pPr marL="0" lvl="0" indent="0">
                        <a:buNone/>
                      </a:pPr>
                      <a:endParaRPr lang="en-GB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/>
                        <a:t>Due to rising costs and competition from online florists 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/>
                        <a:t>Very serious threatening business sustainability 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endParaRPr lang="en-GB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/>
                        <a:t>Around a 30% decline in in-store sales 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endParaRPr lang="en-GB"/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65846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69617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1DF348C-F75E-75E9-74BA-22A65FB9E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3714" y="1929886"/>
            <a:ext cx="5272395" cy="2987496"/>
          </a:xfrm>
        </p:spPr>
        <p:txBody>
          <a:bodyPr>
            <a:normAutofit/>
          </a:bodyPr>
          <a:lstStyle/>
          <a:p>
            <a:r>
              <a:rPr lang="en-GB" sz="3600" b="1" u="sng">
                <a:solidFill>
                  <a:schemeClr val="tx2"/>
                </a:solidFill>
                <a:latin typeface="Arial"/>
                <a:cs typeface="Arial"/>
              </a:rPr>
              <a:t>The PESTEL Framework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1B820E-B9B3-5CF2-E1AE-F54AA3FA00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2200" y="804672"/>
            <a:ext cx="5221224" cy="5230368"/>
          </a:xfrm>
        </p:spPr>
        <p:txBody>
          <a:bodyPr anchor="ctr">
            <a:normAutofit/>
          </a:bodyPr>
          <a:lstStyle/>
          <a:p>
            <a:r>
              <a:rPr lang="en-GB" sz="1800" b="1">
                <a:solidFill>
                  <a:schemeClr val="tx2"/>
                </a:solidFill>
                <a:latin typeface="Arial"/>
                <a:cs typeface="Arial"/>
              </a:rPr>
              <a:t>The PESTEL Framework is:</a:t>
            </a:r>
            <a:endParaRPr lang="en-US" b="1">
              <a:solidFill>
                <a:schemeClr val="tx2"/>
              </a:solidFill>
              <a:latin typeface="Arial"/>
              <a:cs typeface="Arial"/>
            </a:endParaRPr>
          </a:p>
          <a:p>
            <a:pPr lvl="1"/>
            <a:r>
              <a:rPr lang="en-GB" sz="1400" b="1">
                <a:solidFill>
                  <a:schemeClr val="tx2"/>
                </a:solidFill>
                <a:latin typeface="Arial"/>
                <a:cs typeface="Arial"/>
              </a:rPr>
              <a:t>P</a:t>
            </a:r>
            <a:r>
              <a:rPr lang="en-GB" sz="1400">
                <a:solidFill>
                  <a:schemeClr val="tx2"/>
                </a:solidFill>
                <a:latin typeface="Arial"/>
                <a:cs typeface="Arial"/>
              </a:rPr>
              <a:t> - Political </a:t>
            </a:r>
          </a:p>
          <a:p>
            <a:pPr lvl="1"/>
            <a:r>
              <a:rPr lang="en-GB" sz="1400" b="1">
                <a:solidFill>
                  <a:schemeClr val="tx2"/>
                </a:solidFill>
                <a:latin typeface="Arial"/>
                <a:cs typeface="Arial"/>
              </a:rPr>
              <a:t>E</a:t>
            </a:r>
            <a:r>
              <a:rPr lang="en-GB" sz="1400">
                <a:solidFill>
                  <a:schemeClr val="tx2"/>
                </a:solidFill>
                <a:latin typeface="Arial"/>
                <a:cs typeface="Arial"/>
              </a:rPr>
              <a:t> - Economic </a:t>
            </a:r>
          </a:p>
          <a:p>
            <a:pPr lvl="1"/>
            <a:r>
              <a:rPr lang="en-GB" sz="1400" b="1">
                <a:solidFill>
                  <a:schemeClr val="tx2"/>
                </a:solidFill>
                <a:latin typeface="Arial"/>
                <a:cs typeface="Arial"/>
              </a:rPr>
              <a:t>S</a:t>
            </a:r>
            <a:r>
              <a:rPr lang="en-GB" sz="1400">
                <a:solidFill>
                  <a:schemeClr val="tx2"/>
                </a:solidFill>
                <a:latin typeface="Arial"/>
                <a:cs typeface="Arial"/>
              </a:rPr>
              <a:t> - Social </a:t>
            </a:r>
          </a:p>
          <a:p>
            <a:pPr lvl="1"/>
            <a:r>
              <a:rPr lang="en-GB" sz="1400" b="1">
                <a:solidFill>
                  <a:schemeClr val="tx2"/>
                </a:solidFill>
                <a:latin typeface="Arial"/>
                <a:cs typeface="Arial"/>
              </a:rPr>
              <a:t>T -</a:t>
            </a:r>
            <a:r>
              <a:rPr lang="en-GB" sz="1400">
                <a:solidFill>
                  <a:schemeClr val="tx2"/>
                </a:solidFill>
                <a:latin typeface="Arial"/>
                <a:cs typeface="Arial"/>
              </a:rPr>
              <a:t> Technological </a:t>
            </a:r>
          </a:p>
          <a:p>
            <a:pPr lvl="1"/>
            <a:r>
              <a:rPr lang="en-GB" sz="1400" b="1">
                <a:solidFill>
                  <a:schemeClr val="tx2"/>
                </a:solidFill>
                <a:latin typeface="Arial"/>
                <a:cs typeface="Arial"/>
              </a:rPr>
              <a:t>E</a:t>
            </a:r>
            <a:r>
              <a:rPr lang="en-GB" sz="1400">
                <a:solidFill>
                  <a:schemeClr val="tx2"/>
                </a:solidFill>
                <a:latin typeface="Arial"/>
                <a:cs typeface="Arial"/>
              </a:rPr>
              <a:t> - Environmental </a:t>
            </a:r>
          </a:p>
          <a:p>
            <a:pPr lvl="1"/>
            <a:r>
              <a:rPr lang="en-GB" sz="1400" b="1">
                <a:solidFill>
                  <a:schemeClr val="tx2"/>
                </a:solidFill>
                <a:latin typeface="Arial"/>
                <a:cs typeface="Arial"/>
              </a:rPr>
              <a:t>L  -</a:t>
            </a:r>
            <a:r>
              <a:rPr lang="en-GB" sz="1400">
                <a:solidFill>
                  <a:schemeClr val="tx2"/>
                </a:solidFill>
                <a:latin typeface="Arial"/>
                <a:cs typeface="Arial"/>
              </a:rPr>
              <a:t> Legal </a:t>
            </a:r>
          </a:p>
          <a:p>
            <a:pPr lvl="1"/>
            <a:endParaRPr lang="en-GB" sz="1400">
              <a:solidFill>
                <a:schemeClr val="tx2"/>
              </a:solidFill>
              <a:latin typeface="Arial"/>
              <a:cs typeface="Arial"/>
            </a:endParaRPr>
          </a:p>
          <a:p>
            <a:pPr lvl="1"/>
            <a:r>
              <a:rPr lang="en-GB" sz="1800" b="1">
                <a:solidFill>
                  <a:schemeClr val="tx2"/>
                </a:solidFill>
                <a:latin typeface="Arial"/>
                <a:cs typeface="Arial"/>
              </a:rPr>
              <a:t>We use it to analyse external factors that can affect a business </a:t>
            </a:r>
          </a:p>
          <a:p>
            <a:pPr lvl="1"/>
            <a:endParaRPr lang="en-GB" sz="180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GB" sz="1100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Schuetz , Mair,  and </a:t>
            </a:r>
            <a:r>
              <a:rPr lang="en-GB" sz="1100" err="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Schrefl</a:t>
            </a:r>
            <a:r>
              <a:rPr lang="en-GB" sz="1100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 (2018)</a:t>
            </a:r>
          </a:p>
          <a:p>
            <a:pPr lvl="1"/>
            <a:r>
              <a:rPr lang="en-GB" sz="1100">
                <a:solidFill>
                  <a:srgbClr val="3A3A3A"/>
                </a:solidFill>
                <a:latin typeface="Source Sans Pro"/>
                <a:ea typeface="Source Sans Pro"/>
                <a:cs typeface="Calibri"/>
              </a:rPr>
              <a:t>ULUBEYLİ,  (2019)</a:t>
            </a:r>
          </a:p>
        </p:txBody>
      </p:sp>
    </p:spTree>
    <p:extLst>
      <p:ext uri="{BB962C8B-B14F-4D97-AF65-F5344CB8AC3E}">
        <p14:creationId xmlns:p14="http://schemas.microsoft.com/office/powerpoint/2010/main" val="26616103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116"/>
            <a:ext cx="10515600" cy="1179002"/>
          </a:xfrm>
        </p:spPr>
        <p:txBody>
          <a:bodyPr>
            <a:normAutofit fontScale="90000"/>
          </a:bodyPr>
          <a:lstStyle/>
          <a:p>
            <a:br>
              <a:rPr lang="en-GB" b="1" u="sng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b="1" u="sng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b="1" u="sng">
                <a:latin typeface="Arial"/>
                <a:cs typeface="Arial"/>
              </a:rPr>
              <a:t>PESTEL Framework </a:t>
            </a:r>
            <a:b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C29E1-0FF6-7114-4118-5B68E711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4577" y="1717172"/>
            <a:ext cx="11144859" cy="4651055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>
                <a:latin typeface="Arial"/>
                <a:cs typeface="Arial"/>
              </a:rPr>
              <a:t>Here is the tabular PESTLE analysis of </a:t>
            </a:r>
            <a:r>
              <a:rPr lang="en-GB" sz="2800" b="1">
                <a:effectLst/>
                <a:latin typeface="Arial"/>
                <a:ea typeface="Aptos" panose="020B0004020202020204" pitchFamily="34" charset="0"/>
                <a:cs typeface="Arial"/>
              </a:rPr>
              <a:t>Olive Tree Bistro.</a:t>
            </a:r>
            <a:endParaRPr lang="en-GB">
              <a:latin typeface="Arial"/>
              <a:cs typeface="Arial"/>
            </a:endParaRP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>
              <a:latin typeface="Arial"/>
              <a:cs typeface="Arial"/>
            </a:endParaRP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08D2D3F-BBD3-F859-AF29-5BEF174F16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1519413"/>
              </p:ext>
            </p:extLst>
          </p:nvPr>
        </p:nvGraphicFramePr>
        <p:xfrm>
          <a:off x="600363" y="2124363"/>
          <a:ext cx="10988903" cy="38896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91534">
                  <a:extLst>
                    <a:ext uri="{9D8B030D-6E8A-4147-A177-3AD203B41FA5}">
                      <a16:colId xmlns:a16="http://schemas.microsoft.com/office/drawing/2014/main" val="1284065850"/>
                    </a:ext>
                  </a:extLst>
                </a:gridCol>
                <a:gridCol w="1880992">
                  <a:extLst>
                    <a:ext uri="{9D8B030D-6E8A-4147-A177-3AD203B41FA5}">
                      <a16:colId xmlns:a16="http://schemas.microsoft.com/office/drawing/2014/main" val="1858564028"/>
                    </a:ext>
                  </a:extLst>
                </a:gridCol>
                <a:gridCol w="1865958">
                  <a:extLst>
                    <a:ext uri="{9D8B030D-6E8A-4147-A177-3AD203B41FA5}">
                      <a16:colId xmlns:a16="http://schemas.microsoft.com/office/drawing/2014/main" val="1949424782"/>
                    </a:ext>
                  </a:extLst>
                </a:gridCol>
                <a:gridCol w="1868995">
                  <a:extLst>
                    <a:ext uri="{9D8B030D-6E8A-4147-A177-3AD203B41FA5}">
                      <a16:colId xmlns:a16="http://schemas.microsoft.com/office/drawing/2014/main" val="446382655"/>
                    </a:ext>
                  </a:extLst>
                </a:gridCol>
                <a:gridCol w="1943799">
                  <a:extLst>
                    <a:ext uri="{9D8B030D-6E8A-4147-A177-3AD203B41FA5}">
                      <a16:colId xmlns:a16="http://schemas.microsoft.com/office/drawing/2014/main" val="3644160467"/>
                    </a:ext>
                  </a:extLst>
                </a:gridCol>
                <a:gridCol w="1637625">
                  <a:extLst>
                    <a:ext uri="{9D8B030D-6E8A-4147-A177-3AD203B41FA5}">
                      <a16:colId xmlns:a16="http://schemas.microsoft.com/office/drawing/2014/main" val="66830876"/>
                    </a:ext>
                  </a:extLst>
                </a:gridCol>
              </a:tblGrid>
              <a:tr h="1237856">
                <a:tc>
                  <a:txBody>
                    <a:bodyPr/>
                    <a:lstStyle/>
                    <a:p>
                      <a:endParaRPr lang="en-GB" sz="1600"/>
                    </a:p>
                    <a:p>
                      <a:pPr algn="ctr"/>
                      <a:r>
                        <a:rPr lang="en-GB" sz="2400">
                          <a:solidFill>
                            <a:schemeClr val="tx1"/>
                          </a:solidFill>
                        </a:rPr>
                        <a:t>Political  Factors</a:t>
                      </a:r>
                    </a:p>
                  </a:txBody>
                  <a:tcPr>
                    <a:pattFill prst="pct40">
                      <a:fgClr>
                        <a:srgbClr val="FF00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  <a:p>
                      <a:pPr algn="ctr"/>
                      <a:r>
                        <a:rPr lang="en-GB" sz="2400">
                          <a:solidFill>
                            <a:schemeClr val="tx1"/>
                          </a:solidFill>
                        </a:rPr>
                        <a:t>Economic Factors</a:t>
                      </a:r>
                    </a:p>
                  </a:txBody>
                  <a:tcPr>
                    <a:pattFill prst="pct40">
                      <a:fgClr>
                        <a:srgbClr val="FFC0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  <a:p>
                      <a:pPr algn="ctr"/>
                      <a:r>
                        <a:rPr lang="en-GB" sz="2400">
                          <a:solidFill>
                            <a:schemeClr val="tx1"/>
                          </a:solidFill>
                        </a:rPr>
                        <a:t>Social Factors</a:t>
                      </a:r>
                    </a:p>
                  </a:txBody>
                  <a:tcPr>
                    <a:pattFill prst="pct40">
                      <a:fgClr>
                        <a:srgbClr val="FFFF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  <a:p>
                      <a:pPr algn="ctr"/>
                      <a:r>
                        <a:rPr lang="en-GB" sz="2000">
                          <a:solidFill>
                            <a:schemeClr val="tx1"/>
                          </a:solidFill>
                        </a:rPr>
                        <a:t>Technological </a:t>
                      </a:r>
                    </a:p>
                    <a:p>
                      <a:pPr algn="ctr"/>
                      <a:r>
                        <a:rPr lang="en-GB" sz="2000">
                          <a:solidFill>
                            <a:schemeClr val="tx1"/>
                          </a:solidFill>
                        </a:rPr>
                        <a:t>Factors</a:t>
                      </a:r>
                    </a:p>
                  </a:txBody>
                  <a:tcPr>
                    <a:pattFill prst="pct40">
                      <a:fgClr>
                        <a:srgbClr val="92D05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  <a:p>
                      <a:pPr algn="ctr"/>
                      <a:r>
                        <a:rPr lang="en-GB" sz="2400">
                          <a:solidFill>
                            <a:schemeClr val="tx1"/>
                          </a:solidFill>
                        </a:rPr>
                        <a:t>Legal Factors</a:t>
                      </a:r>
                    </a:p>
                  </a:txBody>
                  <a:tcPr>
                    <a:pattFill prst="pct40">
                      <a:fgClr>
                        <a:srgbClr val="00B0F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  <a:p>
                      <a:pPr algn="ctr"/>
                      <a:r>
                        <a:rPr lang="en-GB" sz="2000">
                          <a:solidFill>
                            <a:schemeClr val="tx1"/>
                          </a:solidFill>
                        </a:rPr>
                        <a:t>Environmental Factors</a:t>
                      </a:r>
                    </a:p>
                  </a:txBody>
                  <a:tcPr>
                    <a:pattFill prst="pct4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extLst>
                  <a:ext uri="{0D108BD9-81ED-4DB2-BD59-A6C34878D82A}">
                    <a16:rowId xmlns:a16="http://schemas.microsoft.com/office/drawing/2014/main" val="2083540418"/>
                  </a:ext>
                </a:extLst>
              </a:tr>
              <a:tr h="1742169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/>
                        <a:t>Import regulations affecting the costs of flowers</a:t>
                      </a:r>
                    </a:p>
                    <a:p>
                      <a:pPr marL="285750" lvl="0" indent="-285750">
                        <a:buFont typeface="Wingdings" panose="05000000000000000000" pitchFamily="2" charset="2"/>
                        <a:buChar char="§"/>
                      </a:pPr>
                      <a:endParaRPr lang="en-GB" sz="1400" b="1"/>
                    </a:p>
                    <a:p>
                      <a:pPr marL="285750" lvl="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/>
                        <a:t>Government support small, local businesses may be limited </a:t>
                      </a:r>
                    </a:p>
                  </a:txBody>
                  <a:tcPr>
                    <a:pattFill prst="pct40">
                      <a:fgClr>
                        <a:srgbClr val="FF00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/>
                        <a:t>Rising inflation increasing flower and material prices</a:t>
                      </a:r>
                      <a:endParaRPr lang="en-US"/>
                    </a:p>
                    <a:p>
                      <a:pPr marL="0" lvl="0" indent="0">
                        <a:buNone/>
                      </a:pPr>
                      <a:endParaRPr lang="en-GB" sz="1400" b="1"/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/>
                        <a:t>Reduced consumer spending due to higher living costs </a:t>
                      </a:r>
                    </a:p>
                    <a:p>
                      <a:endParaRPr lang="en-GB" sz="1400" b="1"/>
                    </a:p>
                  </a:txBody>
                  <a:tcPr>
                    <a:pattFill prst="pct40">
                      <a:fgClr>
                        <a:srgbClr val="FFC0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/>
                        <a:t>Customers prefer convenience and online shopping</a:t>
                      </a:r>
                    </a:p>
                    <a:p>
                      <a:pPr marL="0" lvl="0" indent="0">
                        <a:buNone/>
                      </a:pPr>
                      <a:endParaRPr lang="en-GB" sz="1400" b="1"/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/>
                        <a:t>Growing demand for eco-friendly and sustainable products </a:t>
                      </a:r>
                    </a:p>
                    <a:p>
                      <a:endParaRPr lang="en-GB" sz="1400" b="1"/>
                    </a:p>
                  </a:txBody>
                  <a:tcPr>
                    <a:pattFill prst="pct40">
                      <a:fgClr>
                        <a:srgbClr val="FFFF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/>
                        <a:t>Outdated website reduces online sales potential</a:t>
                      </a:r>
                      <a:endParaRPr lang="en-US"/>
                    </a:p>
                    <a:p>
                      <a:pPr marL="0" lvl="0" indent="0">
                        <a:buNone/>
                      </a:pPr>
                      <a:endParaRPr lang="en-GB" sz="1400" b="1"/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/>
                        <a:t>Competitors using social media and digital marketing effectively </a:t>
                      </a:r>
                    </a:p>
                    <a:p>
                      <a:endParaRPr lang="en-GB" sz="1400" b="1"/>
                    </a:p>
                  </a:txBody>
                  <a:tcPr>
                    <a:pattFill prst="pct40">
                      <a:fgClr>
                        <a:srgbClr val="92D05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/>
                        <a:t>Must comply with trading and consumer protection laws</a:t>
                      </a:r>
                      <a:endParaRPr lang="en-US"/>
                    </a:p>
                    <a:p>
                      <a:pPr marL="0" lvl="0" indent="0">
                        <a:buNone/>
                      </a:pPr>
                      <a:endParaRPr lang="en-GB" sz="1400" b="1"/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/>
                        <a:t>Regulation on imported flowers and sustainability claims </a:t>
                      </a:r>
                    </a:p>
                    <a:p>
                      <a:endParaRPr lang="en-GB" sz="1400" b="1"/>
                    </a:p>
                  </a:txBody>
                  <a:tcPr>
                    <a:pattFill prst="pct40">
                      <a:fgClr>
                        <a:srgbClr val="00B0F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/>
                        <a:t>Higher costs for biodegradable and eco-friendly materials</a:t>
                      </a:r>
                      <a:endParaRPr lang="en-US"/>
                    </a:p>
                    <a:p>
                      <a:pPr marL="0" lvl="0" indent="0">
                        <a:buNone/>
                      </a:pPr>
                      <a:endParaRPr lang="en-GB" sz="1400" b="1"/>
                    </a:p>
                    <a:p>
                      <a:pPr marL="285750" lvl="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/>
                        <a:t>Supply issues due to climate impact on flower production </a:t>
                      </a:r>
                      <a:endParaRPr lang="en-US"/>
                    </a:p>
                    <a:p>
                      <a:endParaRPr lang="en-GB" sz="1400" b="1"/>
                    </a:p>
                  </a:txBody>
                  <a:tcPr>
                    <a:pattFill prst="pct40">
                      <a:fgClr>
                        <a:srgbClr val="0070C0"/>
                      </a:fgClr>
                      <a:bgClr>
                        <a:schemeClr val="bg1"/>
                      </a:bgClr>
                    </a:pattFill>
                  </a:tcPr>
                </a:tc>
                <a:extLst>
                  <a:ext uri="{0D108BD9-81ED-4DB2-BD59-A6C34878D82A}">
                    <a16:rowId xmlns:a16="http://schemas.microsoft.com/office/drawing/2014/main" val="6548912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46050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19E5FA-F1CF-36CD-E382-64C73BB8A9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6A380E8-2AC0-F0B7-9432-FB8903B92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7376" y="1801098"/>
            <a:ext cx="4317212" cy="2955298"/>
          </a:xfrm>
        </p:spPr>
        <p:txBody>
          <a:bodyPr>
            <a:normAutofit/>
          </a:bodyPr>
          <a:lstStyle/>
          <a:p>
            <a:r>
              <a:rPr lang="en-GB" sz="3600" b="1" u="sng">
                <a:solidFill>
                  <a:schemeClr val="tx2"/>
                </a:solidFill>
                <a:latin typeface="Arial"/>
                <a:cs typeface="Arial"/>
              </a:rPr>
              <a:t>The Cause-and-Effect model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4D8426-20C5-630E-80E5-EAB06B11CC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21746" y="804672"/>
            <a:ext cx="5971678" cy="5646003"/>
          </a:xfrm>
        </p:spPr>
        <p:txBody>
          <a:bodyPr anchor="ctr">
            <a:normAutofit fontScale="92500" lnSpcReduction="10000"/>
          </a:bodyPr>
          <a:lstStyle/>
          <a:p>
            <a:pPr marL="0" indent="0">
              <a:buNone/>
            </a:pPr>
            <a:r>
              <a:rPr lang="en-GB" sz="1800" b="1">
                <a:solidFill>
                  <a:schemeClr val="tx2"/>
                </a:solidFill>
                <a:latin typeface="Arial"/>
                <a:cs typeface="Arial"/>
              </a:rPr>
              <a:t>The Cause-and-Effect Model </a:t>
            </a:r>
            <a:r>
              <a:rPr lang="en-GB" sz="1800">
                <a:solidFill>
                  <a:schemeClr val="tx2"/>
                </a:solidFill>
                <a:latin typeface="Arial"/>
                <a:cs typeface="Arial"/>
              </a:rPr>
              <a:t>is a model that shows the relationship between a problem and its effects </a:t>
            </a:r>
            <a:endParaRPr lang="en-US">
              <a:solidFill>
                <a:schemeClr val="tx2"/>
              </a:solidFill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1800">
              <a:solidFill>
                <a:schemeClr val="tx2"/>
              </a:solidFill>
              <a:latin typeface="Arial"/>
              <a:cs typeface="Arial"/>
            </a:endParaRPr>
          </a:p>
          <a:p>
            <a:pPr lvl="1"/>
            <a:r>
              <a:rPr lang="en-GB" sz="1800" b="1">
                <a:solidFill>
                  <a:schemeClr val="tx2"/>
                </a:solidFill>
                <a:latin typeface="Arial"/>
                <a:cs typeface="Arial"/>
              </a:rPr>
              <a:t>Why is it used?</a:t>
            </a:r>
          </a:p>
          <a:p>
            <a:pPr marL="457200" lvl="1" indent="0">
              <a:buNone/>
            </a:pPr>
            <a:r>
              <a:rPr lang="en-GB" sz="1800">
                <a:solidFill>
                  <a:schemeClr val="tx2"/>
                </a:solidFill>
                <a:latin typeface="Arial"/>
                <a:cs typeface="Arial"/>
              </a:rPr>
              <a:t>To identify and understand the root causes of a problem </a:t>
            </a:r>
          </a:p>
          <a:p>
            <a:pPr marL="457200" lvl="1" indent="0">
              <a:buNone/>
            </a:pPr>
            <a:endParaRPr lang="en-GB" sz="1800">
              <a:solidFill>
                <a:schemeClr val="tx2"/>
              </a:solidFill>
              <a:latin typeface="Arial"/>
              <a:cs typeface="Arial"/>
            </a:endParaRPr>
          </a:p>
          <a:p>
            <a:pPr lvl="1"/>
            <a:r>
              <a:rPr lang="en-GB" sz="1800" b="1">
                <a:solidFill>
                  <a:schemeClr val="tx2"/>
                </a:solidFill>
                <a:latin typeface="Arial"/>
                <a:cs typeface="Arial"/>
              </a:rPr>
              <a:t>Where/how is it used?</a:t>
            </a:r>
          </a:p>
          <a:p>
            <a:pPr marL="457200" lvl="1" indent="0">
              <a:buNone/>
            </a:pPr>
            <a:r>
              <a:rPr lang="en-GB" sz="1800">
                <a:solidFill>
                  <a:schemeClr val="tx2"/>
                </a:solidFill>
                <a:latin typeface="Arial"/>
                <a:cs typeface="Arial"/>
              </a:rPr>
              <a:t>In businesses to show causes and effects often in a fishbone diagram</a:t>
            </a:r>
          </a:p>
          <a:p>
            <a:pPr lvl="1"/>
            <a:endParaRPr lang="en-GB" sz="1800" b="1">
              <a:solidFill>
                <a:schemeClr val="tx2"/>
              </a:solidFill>
              <a:latin typeface="Arial"/>
              <a:cs typeface="Arial"/>
            </a:endParaRPr>
          </a:p>
          <a:p>
            <a:pPr lvl="1"/>
            <a:r>
              <a:rPr lang="en-GB" sz="1800" b="1">
                <a:solidFill>
                  <a:schemeClr val="tx2"/>
                </a:solidFill>
                <a:latin typeface="Arial"/>
                <a:cs typeface="Arial"/>
              </a:rPr>
              <a:t>What are the benefits of this model?</a:t>
            </a:r>
          </a:p>
          <a:p>
            <a:pPr marL="457200" lvl="1" indent="0">
              <a:buNone/>
            </a:pPr>
            <a:r>
              <a:rPr lang="en-GB" sz="1800">
                <a:solidFill>
                  <a:schemeClr val="tx2"/>
                </a:solidFill>
                <a:latin typeface="Arial"/>
                <a:cs typeface="Arial"/>
              </a:rPr>
              <a:t>Helps find the main cause of problems </a:t>
            </a:r>
          </a:p>
          <a:p>
            <a:pPr marL="457200" lvl="1" indent="0">
              <a:buNone/>
            </a:pPr>
            <a:r>
              <a:rPr lang="en-GB" sz="1800">
                <a:solidFill>
                  <a:schemeClr val="tx2"/>
                </a:solidFill>
                <a:latin typeface="Arial"/>
                <a:cs typeface="Arial"/>
              </a:rPr>
              <a:t>Makes problem solving easier </a:t>
            </a:r>
          </a:p>
          <a:p>
            <a:pPr lvl="1"/>
            <a:endParaRPr lang="en-GB" sz="1800" b="1">
              <a:solidFill>
                <a:schemeClr val="tx2"/>
              </a:solidFill>
              <a:latin typeface="Arial"/>
              <a:cs typeface="Arial"/>
            </a:endParaRPr>
          </a:p>
          <a:p>
            <a:pPr lvl="1"/>
            <a:r>
              <a:rPr lang="en-GB" sz="1800" b="1">
                <a:solidFill>
                  <a:schemeClr val="tx2"/>
                </a:solidFill>
                <a:latin typeface="Arial"/>
                <a:cs typeface="Arial"/>
              </a:rPr>
              <a:t>What are the criticisms of this model?</a:t>
            </a:r>
            <a:endParaRPr lang="en-GB">
              <a:solidFill>
                <a:schemeClr val="tx2"/>
              </a:solidFill>
              <a:ea typeface="Calibri"/>
              <a:cs typeface="Calibri"/>
            </a:endParaRPr>
          </a:p>
          <a:p>
            <a:pPr marL="457200" lvl="1" indent="0">
              <a:buNone/>
            </a:pPr>
            <a:r>
              <a:rPr lang="en-GB" sz="1800">
                <a:solidFill>
                  <a:schemeClr val="tx2"/>
                </a:solidFill>
                <a:latin typeface="Arial"/>
                <a:cs typeface="Arial"/>
              </a:rPr>
              <a:t>Can  make the problem look to simple  </a:t>
            </a:r>
          </a:p>
          <a:p>
            <a:pPr marL="457200" lvl="1" indent="0">
              <a:buNone/>
            </a:pPr>
            <a:r>
              <a:rPr lang="en-GB" sz="1800">
                <a:solidFill>
                  <a:schemeClr val="tx2"/>
                </a:solidFill>
                <a:latin typeface="Arial"/>
                <a:cs typeface="Arial"/>
              </a:rPr>
              <a:t>Needs correct information to work well </a:t>
            </a:r>
          </a:p>
          <a:p>
            <a:pPr lvl="1"/>
            <a:endParaRPr lang="en-GB" sz="1800">
              <a:solidFill>
                <a:schemeClr val="tx2"/>
              </a:solidFill>
              <a:latin typeface="Arial"/>
              <a:cs typeface="Arial"/>
            </a:endParaRPr>
          </a:p>
          <a:p>
            <a:pPr marL="457200" lvl="1" indent="0">
              <a:buNone/>
            </a:pPr>
            <a:r>
              <a:rPr lang="en-GB" sz="1100" err="1">
                <a:solidFill>
                  <a:srgbClr val="3A3A3A"/>
                </a:solidFill>
                <a:latin typeface="Source Sans Pro"/>
                <a:ea typeface="Source Sans Pro"/>
                <a:cs typeface="Arial"/>
              </a:rPr>
              <a:t>Sturmberg</a:t>
            </a:r>
            <a:r>
              <a:rPr lang="en-GB" sz="1100">
                <a:solidFill>
                  <a:srgbClr val="3A3A3A"/>
                </a:solidFill>
                <a:latin typeface="Source Sans Pro"/>
                <a:ea typeface="Source Sans Pro"/>
                <a:cs typeface="Arial"/>
              </a:rPr>
              <a:t>, and Marcum (2024)</a:t>
            </a:r>
            <a:endParaRPr lang="en-GB" sz="1800">
              <a:solidFill>
                <a:srgbClr val="44546A"/>
              </a:solidFill>
              <a:latin typeface="Arial"/>
              <a:ea typeface="Source Sans Pro"/>
              <a:cs typeface="Arial"/>
            </a:endParaRPr>
          </a:p>
          <a:p>
            <a:pPr marL="457200" lvl="1" indent="0">
              <a:buNone/>
            </a:pPr>
            <a:r>
              <a:rPr lang="en-GB" sz="1100">
                <a:solidFill>
                  <a:srgbClr val="3A3A3A"/>
                </a:solidFill>
                <a:latin typeface="Source Sans Pro"/>
                <a:ea typeface="Source Sans Pro"/>
              </a:rPr>
              <a:t>Arif and MacNeil  (2023) </a:t>
            </a:r>
          </a:p>
        </p:txBody>
      </p:sp>
    </p:spTree>
    <p:extLst>
      <p:ext uri="{BB962C8B-B14F-4D97-AF65-F5344CB8AC3E}">
        <p14:creationId xmlns:p14="http://schemas.microsoft.com/office/powerpoint/2010/main" val="23190791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What is a Fishbone Diagram? A Guide to Problem-Solving – HKMLC Smart Board">
            <a:extLst>
              <a:ext uri="{FF2B5EF4-FFF2-40B4-BE49-F238E27FC236}">
                <a16:creationId xmlns:a16="http://schemas.microsoft.com/office/drawing/2014/main" id="{1798DD34-A1DE-B2C0-3EA4-13491D3F844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" r="1899"/>
          <a:stretch>
            <a:fillRect/>
          </a:stretch>
        </p:blipFill>
        <p:spPr bwMode="auto">
          <a:xfrm>
            <a:off x="289568" y="399306"/>
            <a:ext cx="5093579" cy="271735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945A82A-043D-3087-38CE-0365EA342AE0}"/>
              </a:ext>
            </a:extLst>
          </p:cNvPr>
          <p:cNvSpPr txBox="1"/>
          <p:nvPr/>
        </p:nvSpPr>
        <p:spPr>
          <a:xfrm>
            <a:off x="284492" y="5578557"/>
            <a:ext cx="4796946" cy="46166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2400">
                <a:latin typeface="Arial"/>
                <a:cs typeface="Arial"/>
              </a:rPr>
              <a:t> </a:t>
            </a:r>
            <a:r>
              <a:rPr lang="en-GB" sz="1100">
                <a:solidFill>
                  <a:srgbClr val="3A3A3A"/>
                </a:solidFill>
                <a:latin typeface="Source Sans Pro"/>
                <a:ea typeface="Source Sans Pro"/>
                <a:cs typeface="Arial"/>
              </a:rPr>
              <a:t>Kang  Yang, and Patterson (2021)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A279F6-944B-59DE-5F76-E8CD7B361310}"/>
              </a:ext>
            </a:extLst>
          </p:cNvPr>
          <p:cNvSpPr txBox="1"/>
          <p:nvPr/>
        </p:nvSpPr>
        <p:spPr>
          <a:xfrm>
            <a:off x="5932920" y="163079"/>
            <a:ext cx="5984875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>
                <a:ea typeface="Calibri"/>
                <a:cs typeface="Calibri"/>
              </a:rPr>
              <a:t>Methods:</a:t>
            </a:r>
          </a:p>
          <a:p>
            <a:pPr marL="285750" indent="-285750">
              <a:buFont typeface="Arial"/>
              <a:buChar char="•"/>
            </a:pPr>
            <a:r>
              <a:rPr lang="en-US">
                <a:ea typeface="Calibri"/>
                <a:cs typeface="Calibri"/>
              </a:rPr>
              <a:t>Relying mostly on word of mouth and occasional social media posts</a:t>
            </a:r>
          </a:p>
          <a:p>
            <a:pPr marL="285750" indent="-285750">
              <a:buFont typeface="Arial"/>
              <a:buChar char="•"/>
            </a:pPr>
            <a:r>
              <a:rPr lang="en-US">
                <a:ea typeface="Calibri"/>
                <a:cs typeface="Calibri"/>
              </a:rPr>
              <a:t>Limited online ordering and delivery options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92D08-0890-3D4E-7352-031EAD17D992}"/>
              </a:ext>
            </a:extLst>
          </p:cNvPr>
          <p:cNvSpPr txBox="1"/>
          <p:nvPr/>
        </p:nvSpPr>
        <p:spPr>
          <a:xfrm>
            <a:off x="5932919" y="1525442"/>
            <a:ext cx="5684693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>
                <a:ea typeface="Calibri"/>
                <a:cs typeface="Calibri"/>
              </a:rPr>
              <a:t>Machines:</a:t>
            </a:r>
          </a:p>
          <a:p>
            <a:pPr marL="285750" indent="-285750">
              <a:buFont typeface="Arial"/>
              <a:buChar char="•"/>
            </a:pPr>
            <a:r>
              <a:rPr lang="en-US">
                <a:ea typeface="Calibri"/>
                <a:cs typeface="Calibri"/>
              </a:rPr>
              <a:t>Outdated website and digital tools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23D4A01-685F-6BE8-ACFF-ECA0180FC0B5}"/>
              </a:ext>
            </a:extLst>
          </p:cNvPr>
          <p:cNvSpPr txBox="1"/>
          <p:nvPr/>
        </p:nvSpPr>
        <p:spPr>
          <a:xfrm>
            <a:off x="6002191" y="2483716"/>
            <a:ext cx="5857875" cy="124651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>
                <a:ea typeface="Calibri"/>
                <a:cs typeface="Calibri"/>
              </a:rPr>
              <a:t>People:</a:t>
            </a:r>
          </a:p>
          <a:p>
            <a:pPr marL="285750" indent="-285750">
              <a:buFont typeface="Arial"/>
              <a:buChar char="•"/>
            </a:pPr>
            <a:r>
              <a:rPr lang="en-US">
                <a:ea typeface="Calibri"/>
                <a:cs typeface="Calibri"/>
              </a:rPr>
              <a:t>Liam and Priya struggling to keep up with digital marketing trends </a:t>
            </a:r>
          </a:p>
          <a:p>
            <a:pPr marL="285750" indent="-285750">
              <a:buFont typeface="Arial"/>
              <a:buChar char="•"/>
            </a:pPr>
            <a:r>
              <a:rPr lang="en-US">
                <a:ea typeface="Calibri"/>
                <a:cs typeface="Calibri"/>
              </a:rPr>
              <a:t>Small team managing all operations 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953D482-1A04-4856-6B0A-F971DFEBF2B0}"/>
              </a:ext>
            </a:extLst>
          </p:cNvPr>
          <p:cNvSpPr txBox="1"/>
          <p:nvPr/>
        </p:nvSpPr>
        <p:spPr>
          <a:xfrm>
            <a:off x="5956009" y="3857623"/>
            <a:ext cx="612342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>
                <a:ea typeface="Calibri"/>
                <a:cs typeface="Calibri"/>
              </a:rPr>
              <a:t>Materials:</a:t>
            </a:r>
          </a:p>
          <a:p>
            <a:r>
              <a:rPr lang="en-US">
                <a:ea typeface="Calibri"/>
                <a:cs typeface="Calibri"/>
              </a:rPr>
              <a:t>Expensive biodegradable wrapping and locally sourced flowers 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26632D7-3A82-FE12-2806-10F757A744F0}"/>
              </a:ext>
            </a:extLst>
          </p:cNvPr>
          <p:cNvSpPr txBox="1"/>
          <p:nvPr/>
        </p:nvSpPr>
        <p:spPr>
          <a:xfrm>
            <a:off x="5932919" y="4677350"/>
            <a:ext cx="5095875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>
                <a:ea typeface="Calibri"/>
                <a:cs typeface="Calibri"/>
              </a:rPr>
              <a:t>Measurement: </a:t>
            </a:r>
          </a:p>
          <a:p>
            <a:r>
              <a:rPr lang="en-US">
                <a:ea typeface="Calibri"/>
                <a:cs typeface="Calibri"/>
              </a:rPr>
              <a:t>30% decline in in-store sales over the past 12 months 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B35BEDB-20F4-BB25-07E5-60A98DE4B68B}"/>
              </a:ext>
            </a:extLst>
          </p:cNvPr>
          <p:cNvSpPr txBox="1"/>
          <p:nvPr/>
        </p:nvSpPr>
        <p:spPr>
          <a:xfrm>
            <a:off x="5956010" y="5751078"/>
            <a:ext cx="5095875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>
                <a:ea typeface="Calibri"/>
                <a:cs typeface="Calibri"/>
              </a:rPr>
              <a:t>Environmental:</a:t>
            </a:r>
          </a:p>
          <a:p>
            <a:r>
              <a:rPr lang="en-US">
                <a:ea typeface="Calibri"/>
                <a:cs typeface="Calibri"/>
              </a:rPr>
              <a:t>Reduced high street activity and more online shopping trends </a:t>
            </a:r>
          </a:p>
        </p:txBody>
      </p:sp>
    </p:spTree>
    <p:extLst>
      <p:ext uri="{BB962C8B-B14F-4D97-AF65-F5344CB8AC3E}">
        <p14:creationId xmlns:p14="http://schemas.microsoft.com/office/powerpoint/2010/main" val="17807301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352" y="1647104"/>
            <a:ext cx="4190538" cy="3575338"/>
          </a:xfrm>
        </p:spPr>
        <p:txBody>
          <a:bodyPr>
            <a:normAutofit/>
          </a:bodyPr>
          <a:lstStyle/>
          <a:p>
            <a:r>
              <a:rPr lang="en-GB" sz="3600" b="1" u="sng">
                <a:solidFill>
                  <a:schemeClr val="tx2"/>
                </a:solidFill>
                <a:latin typeface="Arial"/>
                <a:cs typeface="Arial"/>
              </a:rPr>
              <a:t>A summary of the Key Findings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82EBFA2-B68A-FE25-32C0-3C6393F0EEE6}"/>
              </a:ext>
            </a:extLst>
          </p:cNvPr>
          <p:cNvSpPr txBox="1"/>
          <p:nvPr/>
        </p:nvSpPr>
        <p:spPr>
          <a:xfrm>
            <a:off x="5690464" y="324714"/>
            <a:ext cx="5095875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ea typeface="Calibri"/>
                <a:cs typeface="Calibri"/>
              </a:rPr>
              <a:t>Green Haven Florists is losing money due to a 30% drop in sales caused by rising costs and strong online competition </a:t>
            </a:r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62DA795-E0F1-A01B-5166-6D02B5BD49BE}"/>
              </a:ext>
            </a:extLst>
          </p:cNvPr>
          <p:cNvSpPr txBox="1"/>
          <p:nvPr/>
        </p:nvSpPr>
        <p:spPr>
          <a:xfrm>
            <a:off x="5690464" y="4815896"/>
            <a:ext cx="5095875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ea typeface="Calibri"/>
                <a:cs typeface="Calibri"/>
              </a:rPr>
              <a:t>The business needs to modernize, update its website use stronger digital marketing and offer more online and delivery options to survive </a:t>
            </a:r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61B36EB-2294-78B2-6148-375A1560966A}"/>
              </a:ext>
            </a:extLst>
          </p:cNvPr>
          <p:cNvSpPr txBox="1"/>
          <p:nvPr/>
        </p:nvSpPr>
        <p:spPr>
          <a:xfrm>
            <a:off x="5692773" y="3167205"/>
            <a:ext cx="5095875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ea typeface="Calibri"/>
                <a:cs typeface="Calibri"/>
              </a:rPr>
              <a:t>The main causes include outdated marketing methods, lack of technology high materials costs and reduced local foot traffic </a:t>
            </a:r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E3547C3-DD81-97AE-C056-65DDF76E4D0C}"/>
              </a:ext>
            </a:extLst>
          </p:cNvPr>
          <p:cNvSpPr txBox="1"/>
          <p:nvPr/>
        </p:nvSpPr>
        <p:spPr>
          <a:xfrm>
            <a:off x="5660446" y="1714786"/>
            <a:ext cx="5095875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ea typeface="Calibri"/>
                <a:cs typeface="Calibri"/>
              </a:rPr>
              <a:t>External factors like inflations online shopping trends and higher eco-friendly costs are affecting the business's success 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72578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>
            <a:extLst>
              <a:ext uri="{FF2B5EF4-FFF2-40B4-BE49-F238E27FC236}">
                <a16:creationId xmlns:a16="http://schemas.microsoft.com/office/drawing/2014/main" id="{AF0D64DB-6C0A-43EF-E060-946C4084B5CE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16243" r="9091" b="6860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Reference List:</a:t>
            </a:r>
            <a:endParaRPr lang="en-GB"/>
          </a:p>
        </p:txBody>
      </p:sp>
      <p:graphicFrame>
        <p:nvGraphicFramePr>
          <p:cNvPr id="15" name="Content Placeholder 2">
            <a:extLst>
              <a:ext uri="{FF2B5EF4-FFF2-40B4-BE49-F238E27FC236}">
                <a16:creationId xmlns:a16="http://schemas.microsoft.com/office/drawing/2014/main" id="{8F796465-31A0-1B3A-19CA-F0296EDFEB6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7975160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513240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4053CBF-3932-45FF-8285-EE5146085F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2E751C04-BEA6-446B-A678-9C74819EBD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-18230" y="-8167"/>
            <a:ext cx="4834070" cy="2488150"/>
            <a:chOff x="6867015" y="-1"/>
            <a:chExt cx="5324985" cy="3251912"/>
          </a:xfrm>
          <a:solidFill>
            <a:schemeClr val="bg1">
              <a:alpha val="30000"/>
            </a:schemeClr>
          </a:solidFill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2625A013-D9BE-43C4-AF21-6F2B003EFB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F7875715-EC2E-457F-851D-F6C817685F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F7E41CC6-0C83-40EE-80BB-79394D9E9B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00603498-5DFE-4D26-BFB5-C9269C9BDB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7924" y="991261"/>
            <a:ext cx="5754696" cy="1837349"/>
          </a:xfrm>
        </p:spPr>
        <p:txBody>
          <a:bodyPr>
            <a:normAutofit/>
          </a:bodyPr>
          <a:lstStyle/>
          <a:p>
            <a:pPr algn="ctr"/>
            <a:br>
              <a:rPr lang="en-GB" sz="36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3600" b="1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C29E1-0FF6-7114-4118-5B68E711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50412" y="2979336"/>
            <a:ext cx="5709721" cy="2430864"/>
          </a:xfrm>
        </p:spPr>
        <p:txBody>
          <a:bodyPr anchor="t">
            <a:normAutofit/>
          </a:bodyPr>
          <a:lstStyle/>
          <a:p>
            <a:endParaRPr lang="en-GB" sz="200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0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 for listening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B63ACBA3-DEFD-4C6D-BBA0-64468FA99C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9058275" y="4146310"/>
            <a:ext cx="3142400" cy="2716805"/>
            <a:chOff x="-305" y="-4155"/>
            <a:chExt cx="2514948" cy="2174333"/>
          </a:xfrm>
          <a:solidFill>
            <a:schemeClr val="bg1">
              <a:alpha val="30000"/>
            </a:schemeClr>
          </a:solidFill>
        </p:grpSpPr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62F7819D-2B89-4D80-A1C3-8B318116BA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B7065990-2350-41B3-858B-20EF8744F2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58DA7EC7-CAA0-4665-AA29-BFBA806EC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B1132A14-489F-4CED-B626-2A1711C987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2583018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90EBE6B-1F90-48B4-CACC-172FF691D6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44" name="Rectangle 1043">
            <a:extLst>
              <a:ext uri="{FF2B5EF4-FFF2-40B4-BE49-F238E27FC236}">
                <a16:creationId xmlns:a16="http://schemas.microsoft.com/office/drawing/2014/main" id="{A440A548-C0D4-4418-940E-EDC2F1D9A5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6" name="Rectangle 1045">
            <a:extLst>
              <a:ext uri="{FF2B5EF4-FFF2-40B4-BE49-F238E27FC236}">
                <a16:creationId xmlns:a16="http://schemas.microsoft.com/office/drawing/2014/main" id="{E708B267-8CD2-4684-A57B-9F10707692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48" name="Group 1047">
            <a:extLst>
              <a:ext uri="{FF2B5EF4-FFF2-40B4-BE49-F238E27FC236}">
                <a16:creationId xmlns:a16="http://schemas.microsoft.com/office/drawing/2014/main" id="{41E5AB36-9328-47E9-95AD-E38AC1C0E1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05" y="-369"/>
            <a:ext cx="6091008" cy="6858000"/>
            <a:chOff x="305" y="-369"/>
            <a:chExt cx="6091008" cy="6858000"/>
          </a:xfrm>
        </p:grpSpPr>
        <p:sp>
          <p:nvSpPr>
            <p:cNvPr id="1049" name="Freeform: Shape 1048">
              <a:extLst>
                <a:ext uri="{FF2B5EF4-FFF2-40B4-BE49-F238E27FC236}">
                  <a16:creationId xmlns:a16="http://schemas.microsoft.com/office/drawing/2014/main" id="{4532450F-A219-4BF5-88FA-A47084237C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369"/>
              <a:ext cx="6057007" cy="6858000"/>
            </a:xfrm>
            <a:custGeom>
              <a:avLst/>
              <a:gdLst>
                <a:gd name="connsiteX0" fmla="*/ 1423825 w 6057007"/>
                <a:gd name="connsiteY0" fmla="*/ 0 h 6858000"/>
                <a:gd name="connsiteX1" fmla="*/ 4262456 w 6057007"/>
                <a:gd name="connsiteY1" fmla="*/ 0 h 6858000"/>
                <a:gd name="connsiteX2" fmla="*/ 4371584 w 6057007"/>
                <a:gd name="connsiteY2" fmla="*/ 79625 h 6858000"/>
                <a:gd name="connsiteX3" fmla="*/ 5400299 w 6057007"/>
                <a:gd name="connsiteY3" fmla="*/ 1779691 h 6858000"/>
                <a:gd name="connsiteX4" fmla="*/ 5961759 w 6057007"/>
                <a:gd name="connsiteY4" fmla="*/ 4554903 h 6858000"/>
                <a:gd name="connsiteX5" fmla="*/ 4326541 w 6057007"/>
                <a:gd name="connsiteY5" fmla="*/ 6729688 h 6858000"/>
                <a:gd name="connsiteX6" fmla="*/ 4109121 w 6057007"/>
                <a:gd name="connsiteY6" fmla="*/ 6858000 h 6858000"/>
                <a:gd name="connsiteX7" fmla="*/ 1145358 w 6057007"/>
                <a:gd name="connsiteY7" fmla="*/ 6858000 h 6858000"/>
                <a:gd name="connsiteX8" fmla="*/ 1143587 w 6057007"/>
                <a:gd name="connsiteY8" fmla="*/ 6856705 h 6858000"/>
                <a:gd name="connsiteX9" fmla="*/ 162579 w 6057007"/>
                <a:gd name="connsiteY9" fmla="*/ 6240990 h 6858000"/>
                <a:gd name="connsiteX10" fmla="*/ 0 w 6057007"/>
                <a:gd name="connsiteY10" fmla="*/ 6125553 h 6858000"/>
                <a:gd name="connsiteX11" fmla="*/ 0 w 6057007"/>
                <a:gd name="connsiteY11" fmla="*/ 4670879 h 6858000"/>
                <a:gd name="connsiteX12" fmla="*/ 38388 w 6057007"/>
                <a:gd name="connsiteY12" fmla="*/ 4778792 h 6858000"/>
                <a:gd name="connsiteX13" fmla="*/ 155449 w 6057007"/>
                <a:gd name="connsiteY13" fmla="*/ 5029879 h 6858000"/>
                <a:gd name="connsiteX14" fmla="*/ 411802 w 6057007"/>
                <a:gd name="connsiteY14" fmla="*/ 5399531 h 6858000"/>
                <a:gd name="connsiteX15" fmla="*/ 806388 w 6057007"/>
                <a:gd name="connsiteY15" fmla="*/ 5659633 h 6858000"/>
                <a:gd name="connsiteX16" fmla="*/ 1801512 w 6057007"/>
                <a:gd name="connsiteY16" fmla="*/ 6314010 h 6858000"/>
                <a:gd name="connsiteX17" fmla="*/ 2653483 w 6057007"/>
                <a:gd name="connsiteY17" fmla="*/ 6529898 h 6858000"/>
                <a:gd name="connsiteX18" fmla="*/ 3666486 w 6057007"/>
                <a:gd name="connsiteY18" fmla="*/ 6190615 h 6858000"/>
                <a:gd name="connsiteX19" fmla="*/ 4658657 w 6057007"/>
                <a:gd name="connsiteY19" fmla="*/ 5428179 h 6858000"/>
                <a:gd name="connsiteX20" fmla="*/ 5222967 w 6057007"/>
                <a:gd name="connsiteY20" fmla="*/ 4356944 h 6858000"/>
                <a:gd name="connsiteX21" fmla="*/ 4724795 w 6057007"/>
                <a:gd name="connsiteY21" fmla="*/ 2210416 h 6858000"/>
                <a:gd name="connsiteX22" fmla="*/ 4473185 w 6057007"/>
                <a:gd name="connsiteY22" fmla="*/ 1691554 h 6858000"/>
                <a:gd name="connsiteX23" fmla="*/ 4046677 w 6057007"/>
                <a:gd name="connsiteY23" fmla="*/ 911781 h 6858000"/>
                <a:gd name="connsiteX24" fmla="*/ 3555564 w 6057007"/>
                <a:gd name="connsiteY24" fmla="*/ 585888 h 6858000"/>
                <a:gd name="connsiteX25" fmla="*/ 2405914 w 6057007"/>
                <a:gd name="connsiteY25" fmla="*/ 536282 h 6858000"/>
                <a:gd name="connsiteX26" fmla="*/ 1345719 w 6057007"/>
                <a:gd name="connsiteY26" fmla="*/ 957619 h 6858000"/>
                <a:gd name="connsiteX27" fmla="*/ 73341 w 6057007"/>
                <a:gd name="connsiteY27" fmla="*/ 2571698 h 6858000"/>
                <a:gd name="connsiteX28" fmla="*/ 0 w 6057007"/>
                <a:gd name="connsiteY28" fmla="*/ 2803810 h 6858000"/>
                <a:gd name="connsiteX29" fmla="*/ 0 w 6057007"/>
                <a:gd name="connsiteY29" fmla="*/ 1147591 h 6858000"/>
                <a:gd name="connsiteX30" fmla="*/ 142706 w 6057007"/>
                <a:gd name="connsiteY30" fmla="*/ 968763 h 6858000"/>
                <a:gd name="connsiteX31" fmla="*/ 971831 w 6057007"/>
                <a:gd name="connsiteY31" fmla="*/ 249890 h 6858000"/>
                <a:gd name="connsiteX32" fmla="*/ 1288677 w 6057007"/>
                <a:gd name="connsiteY32" fmla="*/ 6583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6057007" h="6858000">
                  <a:moveTo>
                    <a:pt x="1423825" y="0"/>
                  </a:moveTo>
                  <a:lnTo>
                    <a:pt x="4262456" y="0"/>
                  </a:lnTo>
                  <a:lnTo>
                    <a:pt x="4371584" y="79625"/>
                  </a:lnTo>
                  <a:cubicBezTo>
                    <a:pt x="4860533" y="476670"/>
                    <a:pt x="5063885" y="1132812"/>
                    <a:pt x="5400299" y="1779691"/>
                  </a:cubicBezTo>
                  <a:cubicBezTo>
                    <a:pt x="5848849" y="2642194"/>
                    <a:pt x="6244956" y="3497996"/>
                    <a:pt x="5961759" y="4554903"/>
                  </a:cubicBezTo>
                  <a:cubicBezTo>
                    <a:pt x="5691575" y="5563242"/>
                    <a:pt x="5092427" y="6238887"/>
                    <a:pt x="4326541" y="6729688"/>
                  </a:cubicBezTo>
                  <a:lnTo>
                    <a:pt x="4109121" y="6858000"/>
                  </a:lnTo>
                  <a:lnTo>
                    <a:pt x="1145358" y="6858000"/>
                  </a:lnTo>
                  <a:lnTo>
                    <a:pt x="1143587" y="6856705"/>
                  </a:lnTo>
                  <a:cubicBezTo>
                    <a:pt x="699546" y="6541440"/>
                    <a:pt x="399287" y="6392433"/>
                    <a:pt x="162579" y="6240990"/>
                  </a:cubicBezTo>
                  <a:lnTo>
                    <a:pt x="0" y="6125553"/>
                  </a:lnTo>
                  <a:lnTo>
                    <a:pt x="0" y="4670879"/>
                  </a:lnTo>
                  <a:lnTo>
                    <a:pt x="38388" y="4778792"/>
                  </a:lnTo>
                  <a:cubicBezTo>
                    <a:pt x="72793" y="4862402"/>
                    <a:pt x="111802" y="4945953"/>
                    <a:pt x="155449" y="5029879"/>
                  </a:cubicBezTo>
                  <a:cubicBezTo>
                    <a:pt x="273464" y="5256810"/>
                    <a:pt x="351295" y="5344113"/>
                    <a:pt x="411802" y="5399531"/>
                  </a:cubicBezTo>
                  <a:cubicBezTo>
                    <a:pt x="500065" y="5480405"/>
                    <a:pt x="628514" y="5555615"/>
                    <a:pt x="806388" y="5659633"/>
                  </a:cubicBezTo>
                  <a:cubicBezTo>
                    <a:pt x="1044358" y="5798926"/>
                    <a:pt x="1370396" y="5989780"/>
                    <a:pt x="1801512" y="6314010"/>
                  </a:cubicBezTo>
                  <a:cubicBezTo>
                    <a:pt x="2037213" y="6491324"/>
                    <a:pt x="2315885" y="6561958"/>
                    <a:pt x="2653483" y="6529898"/>
                  </a:cubicBezTo>
                  <a:cubicBezTo>
                    <a:pt x="2962383" y="6500529"/>
                    <a:pt x="3312661" y="6383221"/>
                    <a:pt x="3666486" y="6190615"/>
                  </a:cubicBezTo>
                  <a:cubicBezTo>
                    <a:pt x="4083218" y="5963697"/>
                    <a:pt x="4407642" y="5714350"/>
                    <a:pt x="4658657" y="5428179"/>
                  </a:cubicBezTo>
                  <a:cubicBezTo>
                    <a:pt x="4927319" y="5121947"/>
                    <a:pt x="5111907" y="4771422"/>
                    <a:pt x="5222967" y="4356944"/>
                  </a:cubicBezTo>
                  <a:cubicBezTo>
                    <a:pt x="5418167" y="3628447"/>
                    <a:pt x="5139747" y="3007703"/>
                    <a:pt x="4724795" y="2210416"/>
                  </a:cubicBezTo>
                  <a:cubicBezTo>
                    <a:pt x="4631776" y="2031551"/>
                    <a:pt x="4551122" y="1858737"/>
                    <a:pt x="4473185" y="1691554"/>
                  </a:cubicBezTo>
                  <a:cubicBezTo>
                    <a:pt x="4326842" y="1377756"/>
                    <a:pt x="4200559" y="1106810"/>
                    <a:pt x="4046677" y="911781"/>
                  </a:cubicBezTo>
                  <a:cubicBezTo>
                    <a:pt x="3910561" y="739097"/>
                    <a:pt x="3763658" y="641647"/>
                    <a:pt x="3555564" y="585888"/>
                  </a:cubicBezTo>
                  <a:cubicBezTo>
                    <a:pt x="3178534" y="484863"/>
                    <a:pt x="2791842" y="468166"/>
                    <a:pt x="2405914" y="536282"/>
                  </a:cubicBezTo>
                  <a:cubicBezTo>
                    <a:pt x="2032757" y="602054"/>
                    <a:pt x="1676044" y="743871"/>
                    <a:pt x="1345719" y="957619"/>
                  </a:cubicBezTo>
                  <a:cubicBezTo>
                    <a:pt x="762775" y="1334788"/>
                    <a:pt x="318714" y="1900690"/>
                    <a:pt x="73341" y="2571698"/>
                  </a:cubicBezTo>
                  <a:lnTo>
                    <a:pt x="0" y="2803810"/>
                  </a:lnTo>
                  <a:lnTo>
                    <a:pt x="0" y="1147591"/>
                  </a:lnTo>
                  <a:lnTo>
                    <a:pt x="142706" y="968763"/>
                  </a:lnTo>
                  <a:cubicBezTo>
                    <a:pt x="388539" y="688063"/>
                    <a:pt x="668237" y="446316"/>
                    <a:pt x="971831" y="249890"/>
                  </a:cubicBezTo>
                  <a:cubicBezTo>
                    <a:pt x="1074829" y="183240"/>
                    <a:pt x="1180574" y="121805"/>
                    <a:pt x="1288677" y="6583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50" name="Freeform: Shape 1049">
              <a:extLst>
                <a:ext uri="{FF2B5EF4-FFF2-40B4-BE49-F238E27FC236}">
                  <a16:creationId xmlns:a16="http://schemas.microsoft.com/office/drawing/2014/main" id="{035AC662-4000-411A-9E33-6A4B6C0FCB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369"/>
              <a:ext cx="6091008" cy="6858000"/>
            </a:xfrm>
            <a:custGeom>
              <a:avLst/>
              <a:gdLst>
                <a:gd name="connsiteX0" fmla="*/ 0 w 6091008"/>
                <a:gd name="connsiteY0" fmla="*/ 5476844 h 6858000"/>
                <a:gd name="connsiteX1" fmla="*/ 15220 w 6091008"/>
                <a:gd name="connsiteY1" fmla="*/ 5501668 h 6858000"/>
                <a:gd name="connsiteX2" fmla="*/ 198940 w 6091008"/>
                <a:gd name="connsiteY2" fmla="*/ 5717964 h 6858000"/>
                <a:gd name="connsiteX3" fmla="*/ 251499 w 6091008"/>
                <a:gd name="connsiteY3" fmla="*/ 5763842 h 6858000"/>
                <a:gd name="connsiteX4" fmla="*/ 308460 w 6091008"/>
                <a:gd name="connsiteY4" fmla="*/ 5806337 h 6858000"/>
                <a:gd name="connsiteX5" fmla="*/ 368305 w 6091008"/>
                <a:gd name="connsiteY5" fmla="*/ 5847248 h 6858000"/>
                <a:gd name="connsiteX6" fmla="*/ 430451 w 6091008"/>
                <a:gd name="connsiteY6" fmla="*/ 5887305 h 6858000"/>
                <a:gd name="connsiteX7" fmla="*/ 975811 w 6091008"/>
                <a:gd name="connsiteY7" fmla="*/ 6205653 h 6858000"/>
                <a:gd name="connsiteX8" fmla="*/ 1510250 w 6091008"/>
                <a:gd name="connsiteY8" fmla="*/ 6575390 h 6858000"/>
                <a:gd name="connsiteX9" fmla="*/ 2002437 w 6091008"/>
                <a:gd name="connsiteY9" fmla="*/ 6825029 h 6858000"/>
                <a:gd name="connsiteX10" fmla="*/ 2137670 w 6091008"/>
                <a:gd name="connsiteY10" fmla="*/ 6856874 h 6858000"/>
                <a:gd name="connsiteX11" fmla="*/ 2145778 w 6091008"/>
                <a:gd name="connsiteY11" fmla="*/ 6858000 h 6858000"/>
                <a:gd name="connsiteX12" fmla="*/ 1098858 w 6091008"/>
                <a:gd name="connsiteY12" fmla="*/ 6858000 h 6858000"/>
                <a:gd name="connsiteX13" fmla="*/ 1004166 w 6091008"/>
                <a:gd name="connsiteY13" fmla="*/ 6786858 h 6858000"/>
                <a:gd name="connsiteX14" fmla="*/ 751974 w 6091008"/>
                <a:gd name="connsiteY14" fmla="*/ 6608169 h 6858000"/>
                <a:gd name="connsiteX15" fmla="*/ 623305 w 6091008"/>
                <a:gd name="connsiteY15" fmla="*/ 6522172 h 6858000"/>
                <a:gd name="connsiteX16" fmla="*/ 492346 w 6091008"/>
                <a:gd name="connsiteY16" fmla="*/ 6437477 h 6858000"/>
                <a:gd name="connsiteX17" fmla="*/ 358536 w 6091008"/>
                <a:gd name="connsiteY17" fmla="*/ 6352312 h 6858000"/>
                <a:gd name="connsiteX18" fmla="*/ 290710 w 6091008"/>
                <a:gd name="connsiteY18" fmla="*/ 6308820 h 6858000"/>
                <a:gd name="connsiteX19" fmla="*/ 221792 w 6091008"/>
                <a:gd name="connsiteY19" fmla="*/ 6263122 h 6858000"/>
                <a:gd name="connsiteX20" fmla="*/ 152460 w 6091008"/>
                <a:gd name="connsiteY20" fmla="*/ 6215106 h 6858000"/>
                <a:gd name="connsiteX21" fmla="*/ 83055 w 6091008"/>
                <a:gd name="connsiteY21" fmla="*/ 6163978 h 6858000"/>
                <a:gd name="connsiteX22" fmla="*/ 14161 w 6091008"/>
                <a:gd name="connsiteY22" fmla="*/ 6109014 h 6858000"/>
                <a:gd name="connsiteX23" fmla="*/ 0 w 6091008"/>
                <a:gd name="connsiteY23" fmla="*/ 6096195 h 6858000"/>
                <a:gd name="connsiteX24" fmla="*/ 3707444 w 6091008"/>
                <a:gd name="connsiteY24" fmla="*/ 0 h 6858000"/>
                <a:gd name="connsiteX25" fmla="*/ 4265528 w 6091008"/>
                <a:gd name="connsiteY25" fmla="*/ 0 h 6858000"/>
                <a:gd name="connsiteX26" fmla="*/ 4291472 w 6091008"/>
                <a:gd name="connsiteY26" fmla="*/ 15596 h 6858000"/>
                <a:gd name="connsiteX27" fmla="*/ 4431124 w 6091008"/>
                <a:gd name="connsiteY27" fmla="*/ 119052 h 6858000"/>
                <a:gd name="connsiteX28" fmla="*/ 4899570 w 6091008"/>
                <a:gd name="connsiteY28" fmla="*/ 643769 h 6858000"/>
                <a:gd name="connsiteX29" fmla="*/ 5247925 w 6091008"/>
                <a:gd name="connsiteY29" fmla="*/ 1232134 h 6858000"/>
                <a:gd name="connsiteX30" fmla="*/ 5401234 w 6091008"/>
                <a:gd name="connsiteY30" fmla="*/ 1518442 h 6858000"/>
                <a:gd name="connsiteX31" fmla="*/ 5480921 w 6091008"/>
                <a:gd name="connsiteY31" fmla="*/ 1662114 h 6858000"/>
                <a:gd name="connsiteX32" fmla="*/ 5561804 w 6091008"/>
                <a:gd name="connsiteY32" fmla="*/ 1812436 h 6858000"/>
                <a:gd name="connsiteX33" fmla="*/ 5855037 w 6091008"/>
                <a:gd name="connsiteY33" fmla="*/ 2457716 h 6858000"/>
                <a:gd name="connsiteX34" fmla="*/ 6052254 w 6091008"/>
                <a:gd name="connsiteY34" fmla="*/ 3193699 h 6858000"/>
                <a:gd name="connsiteX35" fmla="*/ 6073151 w 6091008"/>
                <a:gd name="connsiteY35" fmla="*/ 4004612 h 6858000"/>
                <a:gd name="connsiteX36" fmla="*/ 6067309 w 6091008"/>
                <a:gd name="connsiteY36" fmla="*/ 4055890 h 6858000"/>
                <a:gd name="connsiteX37" fmla="*/ 6059979 w 6091008"/>
                <a:gd name="connsiteY37" fmla="*/ 4106917 h 6858000"/>
                <a:gd name="connsiteX38" fmla="*/ 6052371 w 6091008"/>
                <a:gd name="connsiteY38" fmla="*/ 4158016 h 6858000"/>
                <a:gd name="connsiteX39" fmla="*/ 6043434 w 6091008"/>
                <a:gd name="connsiteY39" fmla="*/ 4208759 h 6858000"/>
                <a:gd name="connsiteX40" fmla="*/ 6023229 w 6091008"/>
                <a:gd name="connsiteY40" fmla="*/ 4309769 h 6858000"/>
                <a:gd name="connsiteX41" fmla="*/ 5999922 w 6091008"/>
                <a:gd name="connsiteY41" fmla="*/ 4409799 h 6858000"/>
                <a:gd name="connsiteX42" fmla="*/ 5987157 w 6091008"/>
                <a:gd name="connsiteY42" fmla="*/ 4459369 h 6858000"/>
                <a:gd name="connsiteX43" fmla="*/ 5973731 w 6091008"/>
                <a:gd name="connsiteY43" fmla="*/ 4508027 h 6858000"/>
                <a:gd name="connsiteX44" fmla="*/ 5944653 w 6091008"/>
                <a:gd name="connsiteY44" fmla="*/ 4602538 h 6858000"/>
                <a:gd name="connsiteX45" fmla="*/ 5915334 w 6091008"/>
                <a:gd name="connsiteY45" fmla="*/ 4696982 h 6858000"/>
                <a:gd name="connsiteX46" fmla="*/ 5881786 w 6091008"/>
                <a:gd name="connsiteY46" fmla="*/ 4790295 h 6858000"/>
                <a:gd name="connsiteX47" fmla="*/ 5539609 w 6091008"/>
                <a:gd name="connsiteY47" fmla="*/ 5504511 h 6858000"/>
                <a:gd name="connsiteX48" fmla="*/ 5432400 w 6091008"/>
                <a:gd name="connsiteY48" fmla="*/ 5669348 h 6858000"/>
                <a:gd name="connsiteX49" fmla="*/ 5404330 w 6091008"/>
                <a:gd name="connsiteY49" fmla="*/ 5709372 h 6858000"/>
                <a:gd name="connsiteX50" fmla="*/ 5375525 w 6091008"/>
                <a:gd name="connsiteY50" fmla="*/ 5748757 h 6858000"/>
                <a:gd name="connsiteX51" fmla="*/ 5317831 w 6091008"/>
                <a:gd name="connsiteY51" fmla="*/ 5827355 h 6858000"/>
                <a:gd name="connsiteX52" fmla="*/ 5288208 w 6091008"/>
                <a:gd name="connsiteY52" fmla="*/ 5865932 h 6858000"/>
                <a:gd name="connsiteX53" fmla="*/ 5273251 w 6091008"/>
                <a:gd name="connsiteY53" fmla="*/ 5885035 h 6858000"/>
                <a:gd name="connsiteX54" fmla="*/ 5256656 w 6091008"/>
                <a:gd name="connsiteY54" fmla="*/ 5902520 h 6858000"/>
                <a:gd name="connsiteX55" fmla="*/ 5189858 w 6091008"/>
                <a:gd name="connsiteY55" fmla="*/ 5971616 h 6858000"/>
                <a:gd name="connsiteX56" fmla="*/ 5156287 w 6091008"/>
                <a:gd name="connsiteY56" fmla="*/ 6005600 h 6858000"/>
                <a:gd name="connsiteX57" fmla="*/ 5121598 w 6091008"/>
                <a:gd name="connsiteY57" fmla="*/ 6037962 h 6858000"/>
                <a:gd name="connsiteX58" fmla="*/ 5051798 w 6091008"/>
                <a:gd name="connsiteY58" fmla="*/ 6101838 h 6858000"/>
                <a:gd name="connsiteX59" fmla="*/ 4463594 w 6091008"/>
                <a:gd name="connsiteY59" fmla="*/ 6532280 h 6858000"/>
                <a:gd name="connsiteX60" fmla="*/ 4388637 w 6091008"/>
                <a:gd name="connsiteY60" fmla="*/ 6579169 h 6858000"/>
                <a:gd name="connsiteX61" fmla="*/ 4312856 w 6091008"/>
                <a:gd name="connsiteY61" fmla="*/ 6623337 h 6858000"/>
                <a:gd name="connsiteX62" fmla="*/ 4237558 w 6091008"/>
                <a:gd name="connsiteY62" fmla="*/ 6667632 h 6858000"/>
                <a:gd name="connsiteX63" fmla="*/ 4161774 w 6091008"/>
                <a:gd name="connsiteY63" fmla="*/ 6709883 h 6858000"/>
                <a:gd name="connsiteX64" fmla="*/ 4010448 w 6091008"/>
                <a:gd name="connsiteY64" fmla="*/ 6792981 h 6858000"/>
                <a:gd name="connsiteX65" fmla="*/ 3935163 w 6091008"/>
                <a:gd name="connsiteY65" fmla="*/ 6834338 h 6858000"/>
                <a:gd name="connsiteX66" fmla="*/ 3892887 w 6091008"/>
                <a:gd name="connsiteY66" fmla="*/ 6858000 h 6858000"/>
                <a:gd name="connsiteX67" fmla="*/ 2743942 w 6091008"/>
                <a:gd name="connsiteY67" fmla="*/ 6858000 h 6858000"/>
                <a:gd name="connsiteX68" fmla="*/ 2852577 w 6091008"/>
                <a:gd name="connsiteY68" fmla="*/ 6838910 h 6858000"/>
                <a:gd name="connsiteX69" fmla="*/ 3143255 w 6091008"/>
                <a:gd name="connsiteY69" fmla="*/ 6759775 h 6858000"/>
                <a:gd name="connsiteX70" fmla="*/ 3430899 w 6091008"/>
                <a:gd name="connsiteY70" fmla="*/ 6650056 h 6858000"/>
                <a:gd name="connsiteX71" fmla="*/ 3713289 w 6091008"/>
                <a:gd name="connsiteY71" fmla="*/ 6514054 h 6858000"/>
                <a:gd name="connsiteX72" fmla="*/ 3981228 w 6091008"/>
                <a:gd name="connsiteY72" fmla="*/ 6334878 h 6858000"/>
                <a:gd name="connsiteX73" fmla="*/ 4107885 w 6091008"/>
                <a:gd name="connsiteY73" fmla="*/ 6233689 h 6858000"/>
                <a:gd name="connsiteX74" fmla="*/ 4169795 w 6091008"/>
                <a:gd name="connsiteY74" fmla="*/ 6181389 h 6858000"/>
                <a:gd name="connsiteX75" fmla="*/ 4229189 w 6091008"/>
                <a:gd name="connsiteY75" fmla="*/ 6125914 h 6858000"/>
                <a:gd name="connsiteX76" fmla="*/ 4652064 w 6091008"/>
                <a:gd name="connsiteY76" fmla="*/ 5641457 h 6858000"/>
                <a:gd name="connsiteX77" fmla="*/ 4697555 w 6091008"/>
                <a:gd name="connsiteY77" fmla="*/ 5576516 h 6858000"/>
                <a:gd name="connsiteX78" fmla="*/ 4720492 w 6091008"/>
                <a:gd name="connsiteY78" fmla="*/ 5544537 h 6858000"/>
                <a:gd name="connsiteX79" fmla="*/ 4741922 w 6091008"/>
                <a:gd name="connsiteY79" fmla="*/ 5511420 h 6858000"/>
                <a:gd name="connsiteX80" fmla="*/ 4784179 w 6091008"/>
                <a:gd name="connsiteY80" fmla="*/ 5445022 h 6858000"/>
                <a:gd name="connsiteX81" fmla="*/ 4794796 w 6091008"/>
                <a:gd name="connsiteY81" fmla="*/ 5428584 h 6858000"/>
                <a:gd name="connsiteX82" fmla="*/ 4807173 w 6091008"/>
                <a:gd name="connsiteY82" fmla="*/ 5413795 h 6858000"/>
                <a:gd name="connsiteX83" fmla="*/ 4830010 w 6091008"/>
                <a:gd name="connsiteY83" fmla="*/ 5382674 h 6858000"/>
                <a:gd name="connsiteX84" fmla="*/ 4874298 w 6091008"/>
                <a:gd name="connsiteY84" fmla="*/ 5319323 h 6858000"/>
                <a:gd name="connsiteX85" fmla="*/ 4896484 w 6091008"/>
                <a:gd name="connsiteY85" fmla="*/ 5287734 h 6858000"/>
                <a:gd name="connsiteX86" fmla="*/ 4918019 w 6091008"/>
                <a:gd name="connsiteY86" fmla="*/ 5255673 h 6858000"/>
                <a:gd name="connsiteX87" fmla="*/ 4999238 w 6091008"/>
                <a:gd name="connsiteY87" fmla="*/ 5124058 h 6858000"/>
                <a:gd name="connsiteX88" fmla="*/ 5251271 w 6091008"/>
                <a:gd name="connsiteY88" fmla="*/ 4554965 h 6858000"/>
                <a:gd name="connsiteX89" fmla="*/ 5276136 w 6091008"/>
                <a:gd name="connsiteY89" fmla="*/ 4480521 h 6858000"/>
                <a:gd name="connsiteX90" fmla="*/ 5297442 w 6091008"/>
                <a:gd name="connsiteY90" fmla="*/ 4404389 h 6858000"/>
                <a:gd name="connsiteX91" fmla="*/ 5318953 w 6091008"/>
                <a:gd name="connsiteY91" fmla="*/ 4328458 h 6858000"/>
                <a:gd name="connsiteX92" fmla="*/ 5328684 w 6091008"/>
                <a:gd name="connsiteY92" fmla="*/ 4291175 h 6858000"/>
                <a:gd name="connsiteX93" fmla="*/ 5337470 w 6091008"/>
                <a:gd name="connsiteY93" fmla="*/ 4254522 h 6858000"/>
                <a:gd name="connsiteX94" fmla="*/ 5353277 w 6091008"/>
                <a:gd name="connsiteY94" fmla="*/ 4181038 h 6858000"/>
                <a:gd name="connsiteX95" fmla="*/ 5366762 w 6091008"/>
                <a:gd name="connsiteY95" fmla="*/ 4107520 h 6858000"/>
                <a:gd name="connsiteX96" fmla="*/ 5373105 w 6091008"/>
                <a:gd name="connsiteY96" fmla="*/ 4070802 h 6858000"/>
                <a:gd name="connsiteX97" fmla="*/ 5378288 w 6091008"/>
                <a:gd name="connsiteY97" fmla="*/ 4034066 h 6858000"/>
                <a:gd name="connsiteX98" fmla="*/ 5383471 w 6091008"/>
                <a:gd name="connsiteY98" fmla="*/ 3997331 h 6858000"/>
                <a:gd name="connsiteX99" fmla="*/ 5387373 w 6091008"/>
                <a:gd name="connsiteY99" fmla="*/ 3960547 h 6858000"/>
                <a:gd name="connsiteX100" fmla="*/ 5375699 w 6091008"/>
                <a:gd name="connsiteY100" fmla="*/ 3369810 h 6858000"/>
                <a:gd name="connsiteX101" fmla="*/ 5225695 w 6091008"/>
                <a:gd name="connsiteY101" fmla="*/ 2777923 h 6858000"/>
                <a:gd name="connsiteX102" fmla="*/ 4989893 w 6091008"/>
                <a:gd name="connsiteY102" fmla="*/ 2181595 h 6858000"/>
                <a:gd name="connsiteX103" fmla="*/ 4856777 w 6091008"/>
                <a:gd name="connsiteY103" fmla="*/ 1872581 h 6858000"/>
                <a:gd name="connsiteX104" fmla="*/ 4729367 w 6091008"/>
                <a:gd name="connsiteY104" fmla="*/ 1547581 h 6858000"/>
                <a:gd name="connsiteX105" fmla="*/ 4510575 w 6091008"/>
                <a:gd name="connsiteY105" fmla="*/ 917244 h 6858000"/>
                <a:gd name="connsiteX106" fmla="*/ 4387446 w 6091008"/>
                <a:gd name="connsiteY106" fmla="*/ 626512 h 6858000"/>
                <a:gd name="connsiteX107" fmla="*/ 4227716 w 6091008"/>
                <a:gd name="connsiteY107" fmla="*/ 368510 h 6858000"/>
                <a:gd name="connsiteX108" fmla="*/ 4017774 w 6091008"/>
                <a:gd name="connsiteY108" fmla="*/ 161674 h 6858000"/>
                <a:gd name="connsiteX109" fmla="*/ 3761542 w 6091008"/>
                <a:gd name="connsiteY109" fmla="*/ 19860 h 6858000"/>
                <a:gd name="connsiteX110" fmla="*/ 3727185 w 6091008"/>
                <a:gd name="connsiteY110" fmla="*/ 6533 h 6858000"/>
                <a:gd name="connsiteX111" fmla="*/ 1325680 w 6091008"/>
                <a:gd name="connsiteY111" fmla="*/ 0 h 6858000"/>
                <a:gd name="connsiteX112" fmla="*/ 2347354 w 6091008"/>
                <a:gd name="connsiteY112" fmla="*/ 0 h 6858000"/>
                <a:gd name="connsiteX113" fmla="*/ 2262734 w 6091008"/>
                <a:gd name="connsiteY113" fmla="*/ 20581 h 6858000"/>
                <a:gd name="connsiteX114" fmla="*/ 1969830 w 6091008"/>
                <a:gd name="connsiteY114" fmla="*/ 118108 h 6858000"/>
                <a:gd name="connsiteX115" fmla="*/ 1897367 w 6091008"/>
                <a:gd name="connsiteY115" fmla="*/ 145059 h 6858000"/>
                <a:gd name="connsiteX116" fmla="*/ 1825860 w 6091008"/>
                <a:gd name="connsiteY116" fmla="*/ 175210 h 6858000"/>
                <a:gd name="connsiteX117" fmla="*/ 1754258 w 6091008"/>
                <a:gd name="connsiteY117" fmla="*/ 204746 h 6858000"/>
                <a:gd name="connsiteX118" fmla="*/ 1683442 w 6091008"/>
                <a:gd name="connsiteY118" fmla="*/ 237143 h 6858000"/>
                <a:gd name="connsiteX119" fmla="*/ 1612330 w 6091008"/>
                <a:gd name="connsiteY119" fmla="*/ 268724 h 6858000"/>
                <a:gd name="connsiteX120" fmla="*/ 1542244 w 6091008"/>
                <a:gd name="connsiteY120" fmla="*/ 303229 h 6858000"/>
                <a:gd name="connsiteX121" fmla="*/ 1471990 w 6091008"/>
                <a:gd name="connsiteY121" fmla="*/ 337395 h 6858000"/>
                <a:gd name="connsiteX122" fmla="*/ 1402813 w 6091008"/>
                <a:gd name="connsiteY122" fmla="*/ 374794 h 6858000"/>
                <a:gd name="connsiteX123" fmla="*/ 1333886 w 6091008"/>
                <a:gd name="connsiteY123" fmla="*/ 412702 h 6858000"/>
                <a:gd name="connsiteX124" fmla="*/ 1266278 w 6091008"/>
                <a:gd name="connsiteY124" fmla="*/ 453907 h 6858000"/>
                <a:gd name="connsiteX125" fmla="*/ 1199136 w 6091008"/>
                <a:gd name="connsiteY125" fmla="*/ 496266 h 6858000"/>
                <a:gd name="connsiteX126" fmla="*/ 1182302 w 6091008"/>
                <a:gd name="connsiteY126" fmla="*/ 506917 h 6858000"/>
                <a:gd name="connsiteX127" fmla="*/ 1166009 w 6091008"/>
                <a:gd name="connsiteY127" fmla="*/ 518449 h 6858000"/>
                <a:gd name="connsiteX128" fmla="*/ 1133302 w 6091008"/>
                <a:gd name="connsiteY128" fmla="*/ 541479 h 6858000"/>
                <a:gd name="connsiteX129" fmla="*/ 1067923 w 6091008"/>
                <a:gd name="connsiteY129" fmla="*/ 587403 h 6858000"/>
                <a:gd name="connsiteX130" fmla="*/ 1051509 w 6091008"/>
                <a:gd name="connsiteY130" fmla="*/ 598902 h 6858000"/>
                <a:gd name="connsiteX131" fmla="*/ 1035673 w 6091008"/>
                <a:gd name="connsiteY131" fmla="*/ 611145 h 6858000"/>
                <a:gd name="connsiteX132" fmla="*/ 1003878 w 6091008"/>
                <a:gd name="connsiteY132" fmla="*/ 635598 h 6858000"/>
                <a:gd name="connsiteX133" fmla="*/ 877673 w 6091008"/>
                <a:gd name="connsiteY133" fmla="*/ 735582 h 6858000"/>
                <a:gd name="connsiteX134" fmla="*/ 417533 w 6091008"/>
                <a:gd name="connsiteY134" fmla="*/ 1198720 h 6858000"/>
                <a:gd name="connsiteX135" fmla="*/ 54935 w 6091008"/>
                <a:gd name="connsiteY135" fmla="*/ 1756293 h 6858000"/>
                <a:gd name="connsiteX136" fmla="*/ 17844 w 6091008"/>
                <a:gd name="connsiteY136" fmla="*/ 1831433 h 6858000"/>
                <a:gd name="connsiteX137" fmla="*/ 0 w 6091008"/>
                <a:gd name="connsiteY137" fmla="*/ 1869131 h 6858000"/>
                <a:gd name="connsiteX138" fmla="*/ 0 w 6091008"/>
                <a:gd name="connsiteY138" fmla="*/ 1198550 h 6858000"/>
                <a:gd name="connsiteX139" fmla="*/ 185957 w 6091008"/>
                <a:gd name="connsiteY139" fmla="*/ 961506 h 6858000"/>
                <a:gd name="connsiteX140" fmla="*/ 689746 w 6091008"/>
                <a:gd name="connsiteY140" fmla="*/ 447064 h 6858000"/>
                <a:gd name="connsiteX141" fmla="*/ 827126 w 6091008"/>
                <a:gd name="connsiteY141" fmla="*/ 333881 h 6858000"/>
                <a:gd name="connsiteX142" fmla="*/ 968997 w 6091008"/>
                <a:gd name="connsiteY142" fmla="*/ 228085 h 6858000"/>
                <a:gd name="connsiteX143" fmla="*/ 1004883 w 6091008"/>
                <a:gd name="connsiteY143" fmla="*/ 202373 h 6858000"/>
                <a:gd name="connsiteX144" fmla="*/ 1022826 w 6091008"/>
                <a:gd name="connsiteY144" fmla="*/ 189517 h 6858000"/>
                <a:gd name="connsiteX145" fmla="*/ 1041187 w 6091008"/>
                <a:gd name="connsiteY145" fmla="*/ 177509 h 6858000"/>
                <a:gd name="connsiteX146" fmla="*/ 1114760 w 6091008"/>
                <a:gd name="connsiteY146" fmla="*/ 129512 h 6858000"/>
                <a:gd name="connsiteX147" fmla="*/ 1188498 w 6091008"/>
                <a:gd name="connsiteY147" fmla="*/ 81854 h 6858000"/>
                <a:gd name="connsiteX148" fmla="*/ 1263461 w 6091008"/>
                <a:gd name="connsiteY148" fmla="*/ 3688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</a:cxnLst>
              <a:rect l="l" t="t" r="r" b="b"/>
              <a:pathLst>
                <a:path w="6091008" h="6858000">
                  <a:moveTo>
                    <a:pt x="0" y="5476844"/>
                  </a:moveTo>
                  <a:lnTo>
                    <a:pt x="15220" y="5501668"/>
                  </a:lnTo>
                  <a:cubicBezTo>
                    <a:pt x="69097" y="5585141"/>
                    <a:pt x="130925" y="5654403"/>
                    <a:pt x="198940" y="5717964"/>
                  </a:cubicBezTo>
                  <a:lnTo>
                    <a:pt x="251499" y="5763842"/>
                  </a:lnTo>
                  <a:lnTo>
                    <a:pt x="308460" y="5806337"/>
                  </a:lnTo>
                  <a:cubicBezTo>
                    <a:pt x="326685" y="5820934"/>
                    <a:pt x="348384" y="5833667"/>
                    <a:pt x="368305" y="5847248"/>
                  </a:cubicBezTo>
                  <a:cubicBezTo>
                    <a:pt x="388782" y="5860683"/>
                    <a:pt x="408424" y="5874336"/>
                    <a:pt x="430451" y="5887305"/>
                  </a:cubicBezTo>
                  <a:cubicBezTo>
                    <a:pt x="601703" y="5991186"/>
                    <a:pt x="792871" y="6091279"/>
                    <a:pt x="975811" y="6205653"/>
                  </a:cubicBezTo>
                  <a:cubicBezTo>
                    <a:pt x="1159565" y="6318920"/>
                    <a:pt x="1337666" y="6443625"/>
                    <a:pt x="1510250" y="6575390"/>
                  </a:cubicBezTo>
                  <a:cubicBezTo>
                    <a:pt x="1658997" y="6690317"/>
                    <a:pt x="1824862" y="6774210"/>
                    <a:pt x="2002437" y="6825029"/>
                  </a:cubicBezTo>
                  <a:cubicBezTo>
                    <a:pt x="2046812" y="6837803"/>
                    <a:pt x="2091936" y="6848385"/>
                    <a:pt x="2137670" y="6856874"/>
                  </a:cubicBezTo>
                  <a:lnTo>
                    <a:pt x="2145778" y="6858000"/>
                  </a:lnTo>
                  <a:lnTo>
                    <a:pt x="1098858" y="6858000"/>
                  </a:lnTo>
                  <a:lnTo>
                    <a:pt x="1004166" y="6786858"/>
                  </a:lnTo>
                  <a:cubicBezTo>
                    <a:pt x="920997" y="6725805"/>
                    <a:pt x="837118" y="6666016"/>
                    <a:pt x="751974" y="6608169"/>
                  </a:cubicBezTo>
                  <a:lnTo>
                    <a:pt x="623305" y="6522172"/>
                  </a:lnTo>
                  <a:lnTo>
                    <a:pt x="492346" y="6437477"/>
                  </a:lnTo>
                  <a:lnTo>
                    <a:pt x="358536" y="6352312"/>
                  </a:lnTo>
                  <a:lnTo>
                    <a:pt x="290710" y="6308820"/>
                  </a:lnTo>
                  <a:lnTo>
                    <a:pt x="221792" y="6263122"/>
                  </a:lnTo>
                  <a:cubicBezTo>
                    <a:pt x="198889" y="6248595"/>
                    <a:pt x="175526" y="6231442"/>
                    <a:pt x="152460" y="6215106"/>
                  </a:cubicBezTo>
                  <a:cubicBezTo>
                    <a:pt x="129301" y="6198154"/>
                    <a:pt x="105988" y="6183223"/>
                    <a:pt x="83055" y="6163978"/>
                  </a:cubicBezTo>
                  <a:lnTo>
                    <a:pt x="14161" y="6109014"/>
                  </a:lnTo>
                  <a:lnTo>
                    <a:pt x="0" y="6096195"/>
                  </a:lnTo>
                  <a:close/>
                  <a:moveTo>
                    <a:pt x="3707444" y="0"/>
                  </a:moveTo>
                  <a:lnTo>
                    <a:pt x="4265528" y="0"/>
                  </a:lnTo>
                  <a:lnTo>
                    <a:pt x="4291472" y="15596"/>
                  </a:lnTo>
                  <a:cubicBezTo>
                    <a:pt x="4339292" y="47637"/>
                    <a:pt x="4385917" y="82210"/>
                    <a:pt x="4431124" y="119052"/>
                  </a:cubicBezTo>
                  <a:cubicBezTo>
                    <a:pt x="4612085" y="266897"/>
                    <a:pt x="4766658" y="451392"/>
                    <a:pt x="4899570" y="643769"/>
                  </a:cubicBezTo>
                  <a:cubicBezTo>
                    <a:pt x="5032421" y="836866"/>
                    <a:pt x="5144168" y="1037706"/>
                    <a:pt x="5247925" y="1232134"/>
                  </a:cubicBezTo>
                  <a:cubicBezTo>
                    <a:pt x="5299886" y="1329516"/>
                    <a:pt x="5349860" y="1425631"/>
                    <a:pt x="5401234" y="1518442"/>
                  </a:cubicBezTo>
                  <a:lnTo>
                    <a:pt x="5480921" y="1662114"/>
                  </a:lnTo>
                  <a:cubicBezTo>
                    <a:pt x="5508162" y="1711659"/>
                    <a:pt x="5535098" y="1761858"/>
                    <a:pt x="5561804" y="1812436"/>
                  </a:cubicBezTo>
                  <a:cubicBezTo>
                    <a:pt x="5668394" y="2015131"/>
                    <a:pt x="5769309" y="2228374"/>
                    <a:pt x="5855037" y="2457716"/>
                  </a:cubicBezTo>
                  <a:cubicBezTo>
                    <a:pt x="5940757" y="2686612"/>
                    <a:pt x="6011031" y="2932566"/>
                    <a:pt x="6052254" y="3193699"/>
                  </a:cubicBezTo>
                  <a:cubicBezTo>
                    <a:pt x="6093625" y="3454283"/>
                    <a:pt x="6103924" y="3730828"/>
                    <a:pt x="6073151" y="4004612"/>
                  </a:cubicBezTo>
                  <a:lnTo>
                    <a:pt x="6067309" y="4055890"/>
                  </a:lnTo>
                  <a:cubicBezTo>
                    <a:pt x="6065066" y="4072953"/>
                    <a:pt x="6062462" y="4089919"/>
                    <a:pt x="6059979" y="4106917"/>
                  </a:cubicBezTo>
                  <a:lnTo>
                    <a:pt x="6052371" y="4158016"/>
                  </a:lnTo>
                  <a:cubicBezTo>
                    <a:pt x="6049766" y="4174982"/>
                    <a:pt x="6046401" y="4191890"/>
                    <a:pt x="6043434" y="4208759"/>
                  </a:cubicBezTo>
                  <a:cubicBezTo>
                    <a:pt x="6037102" y="4242536"/>
                    <a:pt x="6031011" y="4276380"/>
                    <a:pt x="6023229" y="4309769"/>
                  </a:cubicBezTo>
                  <a:cubicBezTo>
                    <a:pt x="6015690" y="4343223"/>
                    <a:pt x="6008874" y="4376870"/>
                    <a:pt x="5999922" y="4409799"/>
                  </a:cubicBezTo>
                  <a:lnTo>
                    <a:pt x="5987157" y="4459369"/>
                  </a:lnTo>
                  <a:cubicBezTo>
                    <a:pt x="5982945" y="4476053"/>
                    <a:pt x="5978687" y="4492427"/>
                    <a:pt x="5973731" y="4508027"/>
                  </a:cubicBezTo>
                  <a:lnTo>
                    <a:pt x="5944653" y="4602538"/>
                  </a:lnTo>
                  <a:lnTo>
                    <a:pt x="5915334" y="4696982"/>
                  </a:lnTo>
                  <a:cubicBezTo>
                    <a:pt x="5905346" y="4728457"/>
                    <a:pt x="5892944" y="4759283"/>
                    <a:pt x="5881786" y="4790295"/>
                  </a:cubicBezTo>
                  <a:cubicBezTo>
                    <a:pt x="5791737" y="5038923"/>
                    <a:pt x="5677271" y="5280123"/>
                    <a:pt x="5539609" y="5504511"/>
                  </a:cubicBezTo>
                  <a:lnTo>
                    <a:pt x="5432400" y="5669348"/>
                  </a:lnTo>
                  <a:cubicBezTo>
                    <a:pt x="5423763" y="5683225"/>
                    <a:pt x="5413823" y="5696165"/>
                    <a:pt x="5404330" y="5709372"/>
                  </a:cubicBezTo>
                  <a:lnTo>
                    <a:pt x="5375525" y="5748757"/>
                  </a:lnTo>
                  <a:lnTo>
                    <a:pt x="5317831" y="5827355"/>
                  </a:lnTo>
                  <a:cubicBezTo>
                    <a:pt x="5308217" y="5840529"/>
                    <a:pt x="5298639" y="5853567"/>
                    <a:pt x="5288208" y="5865932"/>
                  </a:cubicBezTo>
                  <a:cubicBezTo>
                    <a:pt x="5283153" y="5872232"/>
                    <a:pt x="5278509" y="5878936"/>
                    <a:pt x="5273251" y="5885035"/>
                  </a:cubicBezTo>
                  <a:cubicBezTo>
                    <a:pt x="5267908" y="5890963"/>
                    <a:pt x="5262120" y="5896624"/>
                    <a:pt x="5256656" y="5902520"/>
                  </a:cubicBezTo>
                  <a:lnTo>
                    <a:pt x="5189858" y="5971616"/>
                  </a:lnTo>
                  <a:cubicBezTo>
                    <a:pt x="5178681" y="5982899"/>
                    <a:pt x="5167959" y="5994892"/>
                    <a:pt x="5156287" y="6005600"/>
                  </a:cubicBezTo>
                  <a:lnTo>
                    <a:pt x="5121598" y="6037962"/>
                  </a:lnTo>
                  <a:lnTo>
                    <a:pt x="5051798" y="6101838"/>
                  </a:lnTo>
                  <a:cubicBezTo>
                    <a:pt x="4864110" y="6268956"/>
                    <a:pt x="4663874" y="6407541"/>
                    <a:pt x="4463594" y="6532280"/>
                  </a:cubicBezTo>
                  <a:cubicBezTo>
                    <a:pt x="4438472" y="6547774"/>
                    <a:pt x="4413434" y="6563439"/>
                    <a:pt x="4388637" y="6579169"/>
                  </a:cubicBezTo>
                  <a:lnTo>
                    <a:pt x="4312856" y="6623337"/>
                  </a:lnTo>
                  <a:lnTo>
                    <a:pt x="4237558" y="6667632"/>
                  </a:lnTo>
                  <a:cubicBezTo>
                    <a:pt x="4212548" y="6682715"/>
                    <a:pt x="4186842" y="6695553"/>
                    <a:pt x="4161774" y="6709883"/>
                  </a:cubicBezTo>
                  <a:cubicBezTo>
                    <a:pt x="4111167" y="6737392"/>
                    <a:pt x="4061123" y="6766670"/>
                    <a:pt x="4010448" y="6792981"/>
                  </a:cubicBezTo>
                  <a:cubicBezTo>
                    <a:pt x="3985322" y="6806562"/>
                    <a:pt x="3960037" y="6820248"/>
                    <a:pt x="3935163" y="6834338"/>
                  </a:cubicBezTo>
                  <a:lnTo>
                    <a:pt x="3892887" y="6858000"/>
                  </a:lnTo>
                  <a:lnTo>
                    <a:pt x="2743942" y="6858000"/>
                  </a:lnTo>
                  <a:lnTo>
                    <a:pt x="2852577" y="6838910"/>
                  </a:lnTo>
                  <a:cubicBezTo>
                    <a:pt x="2949686" y="6818527"/>
                    <a:pt x="3046805" y="6791706"/>
                    <a:pt x="3143255" y="6759775"/>
                  </a:cubicBezTo>
                  <a:cubicBezTo>
                    <a:pt x="3239807" y="6727945"/>
                    <a:pt x="3335416" y="6689975"/>
                    <a:pt x="3430899" y="6650056"/>
                  </a:cubicBezTo>
                  <a:cubicBezTo>
                    <a:pt x="3526299" y="6609969"/>
                    <a:pt x="3621242" y="6565786"/>
                    <a:pt x="3713289" y="6514054"/>
                  </a:cubicBezTo>
                  <a:cubicBezTo>
                    <a:pt x="3805137" y="6460650"/>
                    <a:pt x="3895762" y="6401178"/>
                    <a:pt x="3981228" y="6334878"/>
                  </a:cubicBezTo>
                  <a:cubicBezTo>
                    <a:pt x="4024934" y="6303166"/>
                    <a:pt x="4066572" y="6268544"/>
                    <a:pt x="4107885" y="6233689"/>
                  </a:cubicBezTo>
                  <a:cubicBezTo>
                    <a:pt x="4128602" y="6216277"/>
                    <a:pt x="4149365" y="6199173"/>
                    <a:pt x="4169795" y="6181389"/>
                  </a:cubicBezTo>
                  <a:cubicBezTo>
                    <a:pt x="4189729" y="6163032"/>
                    <a:pt x="4209542" y="6144643"/>
                    <a:pt x="4229189" y="6125914"/>
                  </a:cubicBezTo>
                  <a:cubicBezTo>
                    <a:pt x="4387326" y="5978255"/>
                    <a:pt x="4528049" y="5812977"/>
                    <a:pt x="4652064" y="5641457"/>
                  </a:cubicBezTo>
                  <a:lnTo>
                    <a:pt x="4697555" y="5576516"/>
                  </a:lnTo>
                  <a:lnTo>
                    <a:pt x="4720492" y="5544537"/>
                  </a:lnTo>
                  <a:cubicBezTo>
                    <a:pt x="4728246" y="5533956"/>
                    <a:pt x="4734819" y="5522469"/>
                    <a:pt x="4741922" y="5511420"/>
                  </a:cubicBezTo>
                  <a:lnTo>
                    <a:pt x="4784179" y="5445022"/>
                  </a:lnTo>
                  <a:cubicBezTo>
                    <a:pt x="4787730" y="5439497"/>
                    <a:pt x="4791161" y="5433940"/>
                    <a:pt x="4794796" y="5428584"/>
                  </a:cubicBezTo>
                  <a:cubicBezTo>
                    <a:pt x="4798637" y="5423432"/>
                    <a:pt x="4803091" y="5418884"/>
                    <a:pt x="4807173" y="5413795"/>
                  </a:cubicBezTo>
                  <a:cubicBezTo>
                    <a:pt x="4815384" y="5403926"/>
                    <a:pt x="4822656" y="5393214"/>
                    <a:pt x="4830010" y="5382674"/>
                  </a:cubicBezTo>
                  <a:lnTo>
                    <a:pt x="4874298" y="5319323"/>
                  </a:lnTo>
                  <a:lnTo>
                    <a:pt x="4896484" y="5287734"/>
                  </a:lnTo>
                  <a:cubicBezTo>
                    <a:pt x="4903839" y="5277191"/>
                    <a:pt x="4911520" y="5266885"/>
                    <a:pt x="4918019" y="5255673"/>
                  </a:cubicBezTo>
                  <a:lnTo>
                    <a:pt x="4999238" y="5124058"/>
                  </a:lnTo>
                  <a:cubicBezTo>
                    <a:pt x="5102559" y="4945225"/>
                    <a:pt x="5185787" y="4753943"/>
                    <a:pt x="5251271" y="4554965"/>
                  </a:cubicBezTo>
                  <a:cubicBezTo>
                    <a:pt x="5259371" y="4530051"/>
                    <a:pt x="5268846" y="4505799"/>
                    <a:pt x="5276136" y="4480521"/>
                  </a:cubicBezTo>
                  <a:lnTo>
                    <a:pt x="5297442" y="4404389"/>
                  </a:lnTo>
                  <a:lnTo>
                    <a:pt x="5318953" y="4328458"/>
                  </a:lnTo>
                  <a:cubicBezTo>
                    <a:pt x="5322895" y="4315679"/>
                    <a:pt x="5325929" y="4303390"/>
                    <a:pt x="5328684" y="4291175"/>
                  </a:cubicBezTo>
                  <a:lnTo>
                    <a:pt x="5337470" y="4254522"/>
                  </a:lnTo>
                  <a:cubicBezTo>
                    <a:pt x="5343899" y="4230045"/>
                    <a:pt x="5348129" y="4205565"/>
                    <a:pt x="5353277" y="4181038"/>
                  </a:cubicBezTo>
                  <a:cubicBezTo>
                    <a:pt x="5358786" y="4156608"/>
                    <a:pt x="5362533" y="4132000"/>
                    <a:pt x="5366762" y="4107520"/>
                  </a:cubicBezTo>
                  <a:cubicBezTo>
                    <a:pt x="5368877" y="4095280"/>
                    <a:pt x="5371390" y="4083000"/>
                    <a:pt x="5373105" y="4070802"/>
                  </a:cubicBezTo>
                  <a:lnTo>
                    <a:pt x="5378288" y="4034066"/>
                  </a:lnTo>
                  <a:lnTo>
                    <a:pt x="5383471" y="3997331"/>
                  </a:lnTo>
                  <a:lnTo>
                    <a:pt x="5387373" y="3960547"/>
                  </a:lnTo>
                  <a:cubicBezTo>
                    <a:pt x="5408513" y="3764258"/>
                    <a:pt x="5404752" y="3567184"/>
                    <a:pt x="5375699" y="3369810"/>
                  </a:cubicBezTo>
                  <a:cubicBezTo>
                    <a:pt x="5347044" y="3172396"/>
                    <a:pt x="5293473" y="2975222"/>
                    <a:pt x="5225695" y="2777923"/>
                  </a:cubicBezTo>
                  <a:cubicBezTo>
                    <a:pt x="5157675" y="2580560"/>
                    <a:pt x="5075729" y="2382997"/>
                    <a:pt x="4989893" y="2181595"/>
                  </a:cubicBezTo>
                  <a:lnTo>
                    <a:pt x="4856777" y="1872581"/>
                  </a:lnTo>
                  <a:cubicBezTo>
                    <a:pt x="4811108" y="1763784"/>
                    <a:pt x="4768691" y="1655416"/>
                    <a:pt x="4729367" y="1547581"/>
                  </a:cubicBezTo>
                  <a:cubicBezTo>
                    <a:pt x="4650320" y="1331954"/>
                    <a:pt x="4585048" y="1118545"/>
                    <a:pt x="4510575" y="917244"/>
                  </a:cubicBezTo>
                  <a:cubicBezTo>
                    <a:pt x="4473339" y="816594"/>
                    <a:pt x="4433491" y="718925"/>
                    <a:pt x="4387446" y="626512"/>
                  </a:cubicBezTo>
                  <a:cubicBezTo>
                    <a:pt x="4341559" y="533993"/>
                    <a:pt x="4289352" y="446701"/>
                    <a:pt x="4227716" y="368510"/>
                  </a:cubicBezTo>
                  <a:cubicBezTo>
                    <a:pt x="4166554" y="290006"/>
                    <a:pt x="4096194" y="220222"/>
                    <a:pt x="4017774" y="161674"/>
                  </a:cubicBezTo>
                  <a:cubicBezTo>
                    <a:pt x="3939391" y="102989"/>
                    <a:pt x="3853034" y="55709"/>
                    <a:pt x="3761542" y="19860"/>
                  </a:cubicBezTo>
                  <a:lnTo>
                    <a:pt x="3727185" y="6533"/>
                  </a:lnTo>
                  <a:close/>
                  <a:moveTo>
                    <a:pt x="1325680" y="0"/>
                  </a:moveTo>
                  <a:lnTo>
                    <a:pt x="2347354" y="0"/>
                  </a:lnTo>
                  <a:lnTo>
                    <a:pt x="2262734" y="20581"/>
                  </a:lnTo>
                  <a:cubicBezTo>
                    <a:pt x="2164073" y="49233"/>
                    <a:pt x="2066423" y="82020"/>
                    <a:pt x="1969830" y="118108"/>
                  </a:cubicBezTo>
                  <a:cubicBezTo>
                    <a:pt x="1945675" y="127092"/>
                    <a:pt x="1921391" y="135598"/>
                    <a:pt x="1897367" y="145059"/>
                  </a:cubicBezTo>
                  <a:cubicBezTo>
                    <a:pt x="1873522" y="155302"/>
                    <a:pt x="1849679" y="165546"/>
                    <a:pt x="1825860" y="175210"/>
                  </a:cubicBezTo>
                  <a:lnTo>
                    <a:pt x="1754258" y="204746"/>
                  </a:lnTo>
                  <a:lnTo>
                    <a:pt x="1683442" y="237143"/>
                  </a:lnTo>
                  <a:cubicBezTo>
                    <a:pt x="1659851" y="247896"/>
                    <a:pt x="1636127" y="258172"/>
                    <a:pt x="1612330" y="268724"/>
                  </a:cubicBezTo>
                  <a:lnTo>
                    <a:pt x="1542244" y="303229"/>
                  </a:lnTo>
                  <a:lnTo>
                    <a:pt x="1471990" y="337395"/>
                  </a:lnTo>
                  <a:cubicBezTo>
                    <a:pt x="1448660" y="349103"/>
                    <a:pt x="1425927" y="362441"/>
                    <a:pt x="1402813" y="374794"/>
                  </a:cubicBezTo>
                  <a:lnTo>
                    <a:pt x="1333886" y="412702"/>
                  </a:lnTo>
                  <a:cubicBezTo>
                    <a:pt x="1310940" y="425394"/>
                    <a:pt x="1288842" y="440228"/>
                    <a:pt x="1266278" y="453907"/>
                  </a:cubicBezTo>
                  <a:lnTo>
                    <a:pt x="1199136" y="496266"/>
                  </a:lnTo>
                  <a:lnTo>
                    <a:pt x="1182302" y="506917"/>
                  </a:lnTo>
                  <a:lnTo>
                    <a:pt x="1166009" y="518449"/>
                  </a:lnTo>
                  <a:lnTo>
                    <a:pt x="1133302" y="541479"/>
                  </a:lnTo>
                  <a:lnTo>
                    <a:pt x="1067923" y="587403"/>
                  </a:lnTo>
                  <a:lnTo>
                    <a:pt x="1051509" y="598902"/>
                  </a:lnTo>
                  <a:lnTo>
                    <a:pt x="1035673" y="611145"/>
                  </a:lnTo>
                  <a:lnTo>
                    <a:pt x="1003878" y="635598"/>
                  </a:lnTo>
                  <a:cubicBezTo>
                    <a:pt x="961473" y="668248"/>
                    <a:pt x="918407" y="699983"/>
                    <a:pt x="877673" y="735582"/>
                  </a:cubicBezTo>
                  <a:cubicBezTo>
                    <a:pt x="711850" y="872792"/>
                    <a:pt x="555901" y="1026776"/>
                    <a:pt x="417533" y="1198720"/>
                  </a:cubicBezTo>
                  <a:cubicBezTo>
                    <a:pt x="278999" y="1370325"/>
                    <a:pt x="156917" y="1557820"/>
                    <a:pt x="54935" y="1756293"/>
                  </a:cubicBezTo>
                  <a:lnTo>
                    <a:pt x="17844" y="1831433"/>
                  </a:lnTo>
                  <a:lnTo>
                    <a:pt x="0" y="1869131"/>
                  </a:lnTo>
                  <a:lnTo>
                    <a:pt x="0" y="1198550"/>
                  </a:lnTo>
                  <a:lnTo>
                    <a:pt x="185957" y="961506"/>
                  </a:lnTo>
                  <a:cubicBezTo>
                    <a:pt x="342426" y="776600"/>
                    <a:pt x="509755" y="602849"/>
                    <a:pt x="689746" y="447064"/>
                  </a:cubicBezTo>
                  <a:cubicBezTo>
                    <a:pt x="733932" y="406795"/>
                    <a:pt x="780859" y="370795"/>
                    <a:pt x="827126" y="333881"/>
                  </a:cubicBezTo>
                  <a:cubicBezTo>
                    <a:pt x="872886" y="295949"/>
                    <a:pt x="921195" y="262526"/>
                    <a:pt x="968997" y="228085"/>
                  </a:cubicBezTo>
                  <a:lnTo>
                    <a:pt x="1004883" y="202373"/>
                  </a:lnTo>
                  <a:lnTo>
                    <a:pt x="1022826" y="189517"/>
                  </a:lnTo>
                  <a:lnTo>
                    <a:pt x="1041187" y="177509"/>
                  </a:lnTo>
                  <a:lnTo>
                    <a:pt x="1114760" y="129512"/>
                  </a:lnTo>
                  <a:cubicBezTo>
                    <a:pt x="1139435" y="113750"/>
                    <a:pt x="1163439" y="96630"/>
                    <a:pt x="1188498" y="81854"/>
                  </a:cubicBezTo>
                  <a:lnTo>
                    <a:pt x="1263461" y="36880"/>
                  </a:ln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51" name="Freeform: Shape 1050">
              <a:extLst>
                <a:ext uri="{FF2B5EF4-FFF2-40B4-BE49-F238E27FC236}">
                  <a16:creationId xmlns:a16="http://schemas.microsoft.com/office/drawing/2014/main" id="{D01D44A9-1D51-461B-A228-06F6C500B0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369"/>
              <a:ext cx="6055600" cy="6858000"/>
            </a:xfrm>
            <a:custGeom>
              <a:avLst/>
              <a:gdLst>
                <a:gd name="connsiteX0" fmla="*/ 0 w 6055600"/>
                <a:gd name="connsiteY0" fmla="*/ 5960220 h 6858000"/>
                <a:gd name="connsiteX1" fmla="*/ 36039 w 6055600"/>
                <a:gd name="connsiteY1" fmla="*/ 6002605 h 6858000"/>
                <a:gd name="connsiteX2" fmla="*/ 92950 w 6055600"/>
                <a:gd name="connsiteY2" fmla="*/ 6059050 h 6858000"/>
                <a:gd name="connsiteX3" fmla="*/ 153706 w 6055600"/>
                <a:gd name="connsiteY3" fmla="*/ 6111427 h 6858000"/>
                <a:gd name="connsiteX4" fmla="*/ 216806 w 6055600"/>
                <a:gd name="connsiteY4" fmla="*/ 6161603 h 6858000"/>
                <a:gd name="connsiteX5" fmla="*/ 281945 w 6055600"/>
                <a:gd name="connsiteY5" fmla="*/ 6209777 h 6858000"/>
                <a:gd name="connsiteX6" fmla="*/ 553337 w 6055600"/>
                <a:gd name="connsiteY6" fmla="*/ 6391500 h 6858000"/>
                <a:gd name="connsiteX7" fmla="*/ 690543 w 6055600"/>
                <a:gd name="connsiteY7" fmla="*/ 6481634 h 6858000"/>
                <a:gd name="connsiteX8" fmla="*/ 827127 w 6055600"/>
                <a:gd name="connsiteY8" fmla="*/ 6573159 h 6858000"/>
                <a:gd name="connsiteX9" fmla="*/ 1095915 w 6055600"/>
                <a:gd name="connsiteY9" fmla="*/ 6762202 h 6858000"/>
                <a:gd name="connsiteX10" fmla="*/ 1224853 w 6055600"/>
                <a:gd name="connsiteY10" fmla="*/ 6858000 h 6858000"/>
                <a:gd name="connsiteX11" fmla="*/ 1154072 w 6055600"/>
                <a:gd name="connsiteY11" fmla="*/ 6858000 h 6858000"/>
                <a:gd name="connsiteX12" fmla="*/ 1073489 w 6055600"/>
                <a:gd name="connsiteY12" fmla="*/ 6799140 h 6858000"/>
                <a:gd name="connsiteX13" fmla="*/ 800175 w 6055600"/>
                <a:gd name="connsiteY13" fmla="*/ 6620441 h 6858000"/>
                <a:gd name="connsiteX14" fmla="*/ 231518 w 6055600"/>
                <a:gd name="connsiteY14" fmla="*/ 6299323 h 6858000"/>
                <a:gd name="connsiteX15" fmla="*/ 160401 w 6055600"/>
                <a:gd name="connsiteY15" fmla="*/ 6256627 h 6858000"/>
                <a:gd name="connsiteX16" fmla="*/ 89697 w 6055600"/>
                <a:gd name="connsiteY16" fmla="*/ 6211916 h 6858000"/>
                <a:gd name="connsiteX17" fmla="*/ 20148 w 6055600"/>
                <a:gd name="connsiteY17" fmla="*/ 6163835 h 6858000"/>
                <a:gd name="connsiteX18" fmla="*/ 0 w 6055600"/>
                <a:gd name="connsiteY18" fmla="*/ 6147796 h 6858000"/>
                <a:gd name="connsiteX19" fmla="*/ 3748345 w 6055600"/>
                <a:gd name="connsiteY19" fmla="*/ 0 h 6858000"/>
                <a:gd name="connsiteX20" fmla="*/ 4277792 w 6055600"/>
                <a:gd name="connsiteY20" fmla="*/ 0 h 6858000"/>
                <a:gd name="connsiteX21" fmla="*/ 4339531 w 6055600"/>
                <a:gd name="connsiteY21" fmla="*/ 40262 h 6858000"/>
                <a:gd name="connsiteX22" fmla="*/ 4476306 w 6055600"/>
                <a:gd name="connsiteY22" fmla="*/ 153922 h 6858000"/>
                <a:gd name="connsiteX23" fmla="*/ 4713639 w 6055600"/>
                <a:gd name="connsiteY23" fmla="*/ 422076 h 6858000"/>
                <a:gd name="connsiteX24" fmla="*/ 4906991 w 6055600"/>
                <a:gd name="connsiteY24" fmla="*/ 723463 h 6858000"/>
                <a:gd name="connsiteX25" fmla="*/ 5070511 w 6055600"/>
                <a:gd name="connsiteY25" fmla="*/ 1037524 h 6858000"/>
                <a:gd name="connsiteX26" fmla="*/ 5219493 w 6055600"/>
                <a:gd name="connsiteY26" fmla="*/ 1352079 h 6858000"/>
                <a:gd name="connsiteX27" fmla="*/ 5367779 w 6055600"/>
                <a:gd name="connsiteY27" fmla="*/ 1658945 h 6858000"/>
                <a:gd name="connsiteX28" fmla="*/ 5446095 w 6055600"/>
                <a:gd name="connsiteY28" fmla="*/ 1811301 h 6858000"/>
                <a:gd name="connsiteX29" fmla="*/ 5525115 w 6055600"/>
                <a:gd name="connsiteY29" fmla="*/ 1967103 h 6858000"/>
                <a:gd name="connsiteX30" fmla="*/ 5816642 w 6055600"/>
                <a:gd name="connsiteY30" fmla="*/ 2618837 h 6858000"/>
                <a:gd name="connsiteX31" fmla="*/ 6015787 w 6055600"/>
                <a:gd name="connsiteY31" fmla="*/ 3339957 h 6858000"/>
                <a:gd name="connsiteX32" fmla="*/ 6054206 w 6055600"/>
                <a:gd name="connsiteY32" fmla="*/ 3727239 h 6858000"/>
                <a:gd name="connsiteX33" fmla="*/ 6039811 w 6055600"/>
                <a:gd name="connsiteY33" fmla="*/ 4122735 h 6858000"/>
                <a:gd name="connsiteX34" fmla="*/ 5971601 w 6055600"/>
                <a:gd name="connsiteY34" fmla="*/ 4514288 h 6858000"/>
                <a:gd name="connsiteX35" fmla="*/ 5946751 w 6055600"/>
                <a:gd name="connsiteY35" fmla="*/ 4609838 h 6858000"/>
                <a:gd name="connsiteX36" fmla="*/ 5919986 w 6055600"/>
                <a:gd name="connsiteY36" fmla="*/ 4703178 h 6858000"/>
                <a:gd name="connsiteX37" fmla="*/ 5890731 w 6055600"/>
                <a:gd name="connsiteY37" fmla="*/ 4795992 h 6858000"/>
                <a:gd name="connsiteX38" fmla="*/ 5859058 w 6055600"/>
                <a:gd name="connsiteY38" fmla="*/ 4888015 h 6858000"/>
                <a:gd name="connsiteX39" fmla="*/ 5525053 w 6055600"/>
                <a:gd name="connsiteY39" fmla="*/ 5588449 h 6858000"/>
                <a:gd name="connsiteX40" fmla="*/ 5058962 w 6055600"/>
                <a:gd name="connsiteY40" fmla="*/ 6189929 h 6858000"/>
                <a:gd name="connsiteX41" fmla="*/ 4787706 w 6055600"/>
                <a:gd name="connsiteY41" fmla="*/ 6442985 h 6858000"/>
                <a:gd name="connsiteX42" fmla="*/ 4498686 w 6055600"/>
                <a:gd name="connsiteY42" fmla="*/ 6663678 h 6858000"/>
                <a:gd name="connsiteX43" fmla="*/ 4197167 w 6055600"/>
                <a:gd name="connsiteY43" fmla="*/ 6854053 h 6858000"/>
                <a:gd name="connsiteX44" fmla="*/ 4189720 w 6055600"/>
                <a:gd name="connsiteY44" fmla="*/ 6858000 h 6858000"/>
                <a:gd name="connsiteX45" fmla="*/ 3651929 w 6055600"/>
                <a:gd name="connsiteY45" fmla="*/ 6858000 h 6858000"/>
                <a:gd name="connsiteX46" fmla="*/ 3789040 w 6055600"/>
                <a:gd name="connsiteY46" fmla="*/ 6778034 h 6858000"/>
                <a:gd name="connsiteX47" fmla="*/ 4335568 w 6055600"/>
                <a:gd name="connsiteY47" fmla="*/ 6382709 h 6858000"/>
                <a:gd name="connsiteX48" fmla="*/ 4586923 w 6055600"/>
                <a:gd name="connsiteY48" fmla="*/ 6158577 h 6858000"/>
                <a:gd name="connsiteX49" fmla="*/ 4819585 w 6055600"/>
                <a:gd name="connsiteY49" fmla="*/ 5915847 h 6858000"/>
                <a:gd name="connsiteX50" fmla="*/ 5214727 w 6055600"/>
                <a:gd name="connsiteY50" fmla="*/ 5371094 h 6858000"/>
                <a:gd name="connsiteX51" fmla="*/ 5495409 w 6055600"/>
                <a:gd name="connsiteY51" fmla="*/ 4752778 h 6858000"/>
                <a:gd name="connsiteX52" fmla="*/ 5522322 w 6055600"/>
                <a:gd name="connsiteY52" fmla="*/ 4671511 h 6858000"/>
                <a:gd name="connsiteX53" fmla="*/ 5547631 w 6055600"/>
                <a:gd name="connsiteY53" fmla="*/ 4589675 h 6858000"/>
                <a:gd name="connsiteX54" fmla="*/ 5570792 w 6055600"/>
                <a:gd name="connsiteY54" fmla="*/ 4506978 h 6858000"/>
                <a:gd name="connsiteX55" fmla="*/ 5591541 w 6055600"/>
                <a:gd name="connsiteY55" fmla="*/ 4425334 h 6858000"/>
                <a:gd name="connsiteX56" fmla="*/ 5649500 w 6055600"/>
                <a:gd name="connsiteY56" fmla="*/ 4097286 h 6858000"/>
                <a:gd name="connsiteX57" fmla="*/ 5637615 w 6055600"/>
                <a:gd name="connsiteY57" fmla="*/ 3437524 h 6858000"/>
                <a:gd name="connsiteX58" fmla="*/ 5475454 w 6055600"/>
                <a:gd name="connsiteY58" fmla="*/ 2791575 h 6858000"/>
                <a:gd name="connsiteX59" fmla="*/ 5217600 w 6055600"/>
                <a:gd name="connsiteY59" fmla="*/ 2164719 h 6858000"/>
                <a:gd name="connsiteX60" fmla="*/ 5144941 w 6055600"/>
                <a:gd name="connsiteY60" fmla="*/ 2009490 h 6858000"/>
                <a:gd name="connsiteX61" fmla="*/ 5070052 w 6055600"/>
                <a:gd name="connsiteY61" fmla="*/ 1851823 h 6858000"/>
                <a:gd name="connsiteX62" fmla="*/ 4926984 w 6055600"/>
                <a:gd name="connsiteY62" fmla="*/ 1529226 h 6858000"/>
                <a:gd name="connsiteX63" fmla="*/ 4790925 w 6055600"/>
                <a:gd name="connsiteY63" fmla="*/ 1209923 h 6858000"/>
                <a:gd name="connsiteX64" fmla="*/ 4650559 w 6055600"/>
                <a:gd name="connsiteY64" fmla="*/ 902490 h 6858000"/>
                <a:gd name="connsiteX65" fmla="*/ 4491930 w 6055600"/>
                <a:gd name="connsiteY65" fmla="*/ 616919 h 6858000"/>
                <a:gd name="connsiteX66" fmla="*/ 4302323 w 6055600"/>
                <a:gd name="connsiteY66" fmla="*/ 366083 h 6858000"/>
                <a:gd name="connsiteX67" fmla="*/ 4072203 w 6055600"/>
                <a:gd name="connsiteY67" fmla="*/ 164982 h 6858000"/>
                <a:gd name="connsiteX68" fmla="*/ 3803964 w 6055600"/>
                <a:gd name="connsiteY68" fmla="*/ 21052 h 6858000"/>
                <a:gd name="connsiteX69" fmla="*/ 3768314 w 6055600"/>
                <a:gd name="connsiteY69" fmla="*/ 6826 h 6858000"/>
                <a:gd name="connsiteX70" fmla="*/ 1589779 w 6055600"/>
                <a:gd name="connsiteY70" fmla="*/ 0 h 6858000"/>
                <a:gd name="connsiteX71" fmla="*/ 1918056 w 6055600"/>
                <a:gd name="connsiteY71" fmla="*/ 0 h 6858000"/>
                <a:gd name="connsiteX72" fmla="*/ 1764243 w 6055600"/>
                <a:gd name="connsiteY72" fmla="*/ 55145 h 6858000"/>
                <a:gd name="connsiteX73" fmla="*/ 1313330 w 6055600"/>
                <a:gd name="connsiteY73" fmla="*/ 274424 h 6858000"/>
                <a:gd name="connsiteX74" fmla="*/ 295673 w 6055600"/>
                <a:gd name="connsiteY74" fmla="*/ 1187630 h 6858000"/>
                <a:gd name="connsiteX75" fmla="*/ 96207 w 6055600"/>
                <a:gd name="connsiteY75" fmla="*/ 1474327 h 6858000"/>
                <a:gd name="connsiteX76" fmla="*/ 0 w 6055600"/>
                <a:gd name="connsiteY76" fmla="*/ 1641460 h 6858000"/>
                <a:gd name="connsiteX77" fmla="*/ 0 w 6055600"/>
                <a:gd name="connsiteY77" fmla="*/ 1224218 h 6858000"/>
                <a:gd name="connsiteX78" fmla="*/ 150937 w 6055600"/>
                <a:gd name="connsiteY78" fmla="*/ 1040975 h 6858000"/>
                <a:gd name="connsiteX79" fmla="*/ 1264907 w 6055600"/>
                <a:gd name="connsiteY79" fmla="*/ 158248 h 6858000"/>
                <a:gd name="connsiteX80" fmla="*/ 1575167 w 6055600"/>
                <a:gd name="connsiteY80" fmla="*/ 567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</a:cxnLst>
              <a:rect l="l" t="t" r="r" b="b"/>
              <a:pathLst>
                <a:path w="6055600" h="6858000">
                  <a:moveTo>
                    <a:pt x="0" y="5960220"/>
                  </a:moveTo>
                  <a:lnTo>
                    <a:pt x="36039" y="6002605"/>
                  </a:lnTo>
                  <a:cubicBezTo>
                    <a:pt x="54896" y="6021530"/>
                    <a:pt x="73635" y="6040425"/>
                    <a:pt x="92950" y="6059050"/>
                  </a:cubicBezTo>
                  <a:lnTo>
                    <a:pt x="153706" y="6111427"/>
                  </a:lnTo>
                  <a:cubicBezTo>
                    <a:pt x="173546" y="6129485"/>
                    <a:pt x="195722" y="6144912"/>
                    <a:pt x="216806" y="6161603"/>
                  </a:cubicBezTo>
                  <a:cubicBezTo>
                    <a:pt x="238229" y="6177961"/>
                    <a:pt x="259466" y="6194551"/>
                    <a:pt x="281945" y="6209777"/>
                  </a:cubicBezTo>
                  <a:cubicBezTo>
                    <a:pt x="369940" y="6272709"/>
                    <a:pt x="461791" y="6332004"/>
                    <a:pt x="553337" y="6391500"/>
                  </a:cubicBezTo>
                  <a:lnTo>
                    <a:pt x="690543" y="6481634"/>
                  </a:lnTo>
                  <a:lnTo>
                    <a:pt x="827127" y="6573159"/>
                  </a:lnTo>
                  <a:cubicBezTo>
                    <a:pt x="917674" y="6634511"/>
                    <a:pt x="1007156" y="6697737"/>
                    <a:pt x="1095915" y="6762202"/>
                  </a:cubicBezTo>
                  <a:lnTo>
                    <a:pt x="1224853" y="6858000"/>
                  </a:lnTo>
                  <a:lnTo>
                    <a:pt x="1154072" y="6858000"/>
                  </a:lnTo>
                  <a:lnTo>
                    <a:pt x="1073489" y="6799140"/>
                  </a:lnTo>
                  <a:cubicBezTo>
                    <a:pt x="983882" y="6736908"/>
                    <a:pt x="892851" y="6677125"/>
                    <a:pt x="800175" y="6620441"/>
                  </a:cubicBezTo>
                  <a:cubicBezTo>
                    <a:pt x="615108" y="6506015"/>
                    <a:pt x="422939" y="6407807"/>
                    <a:pt x="231518" y="6299323"/>
                  </a:cubicBezTo>
                  <a:cubicBezTo>
                    <a:pt x="207467" y="6286226"/>
                    <a:pt x="184098" y="6271045"/>
                    <a:pt x="160401" y="6256627"/>
                  </a:cubicBezTo>
                  <a:cubicBezTo>
                    <a:pt x="136809" y="6241811"/>
                    <a:pt x="112558" y="6228518"/>
                    <a:pt x="89697" y="6211916"/>
                  </a:cubicBezTo>
                  <a:lnTo>
                    <a:pt x="20148" y="6163835"/>
                  </a:lnTo>
                  <a:lnTo>
                    <a:pt x="0" y="6147796"/>
                  </a:lnTo>
                  <a:close/>
                  <a:moveTo>
                    <a:pt x="3748345" y="0"/>
                  </a:moveTo>
                  <a:lnTo>
                    <a:pt x="4277792" y="0"/>
                  </a:lnTo>
                  <a:lnTo>
                    <a:pt x="4339531" y="40262"/>
                  </a:lnTo>
                  <a:cubicBezTo>
                    <a:pt x="4386991" y="75346"/>
                    <a:pt x="4432680" y="113353"/>
                    <a:pt x="4476306" y="153922"/>
                  </a:cubicBezTo>
                  <a:cubicBezTo>
                    <a:pt x="4563779" y="234693"/>
                    <a:pt x="4642423" y="325982"/>
                    <a:pt x="4713639" y="422076"/>
                  </a:cubicBezTo>
                  <a:cubicBezTo>
                    <a:pt x="4784481" y="518635"/>
                    <a:pt x="4848552" y="619893"/>
                    <a:pt x="4906991" y="723463"/>
                  </a:cubicBezTo>
                  <a:cubicBezTo>
                    <a:pt x="4965582" y="826932"/>
                    <a:pt x="5019421" y="932243"/>
                    <a:pt x="5070511" y="1037524"/>
                  </a:cubicBezTo>
                  <a:cubicBezTo>
                    <a:pt x="5121871" y="1142738"/>
                    <a:pt x="5170833" y="1248016"/>
                    <a:pt x="5219493" y="1352079"/>
                  </a:cubicBezTo>
                  <a:cubicBezTo>
                    <a:pt x="5268459" y="1455943"/>
                    <a:pt x="5317204" y="1558756"/>
                    <a:pt x="5367779" y="1658945"/>
                  </a:cubicBezTo>
                  <a:lnTo>
                    <a:pt x="5446095" y="1811301"/>
                  </a:lnTo>
                  <a:cubicBezTo>
                    <a:pt x="5472584" y="1862992"/>
                    <a:pt x="5498885" y="1914915"/>
                    <a:pt x="5525115" y="1967103"/>
                  </a:cubicBezTo>
                  <a:cubicBezTo>
                    <a:pt x="5629428" y="2176256"/>
                    <a:pt x="5730254" y="2391411"/>
                    <a:pt x="5816642" y="2618837"/>
                  </a:cubicBezTo>
                  <a:cubicBezTo>
                    <a:pt x="5902562" y="2846137"/>
                    <a:pt x="5974641" y="3086291"/>
                    <a:pt x="6015787" y="3339957"/>
                  </a:cubicBezTo>
                  <a:cubicBezTo>
                    <a:pt x="6036373" y="3466512"/>
                    <a:pt x="6050262" y="3596084"/>
                    <a:pt x="6054206" y="3727239"/>
                  </a:cubicBezTo>
                  <a:cubicBezTo>
                    <a:pt x="6058266" y="3858425"/>
                    <a:pt x="6053460" y="3990915"/>
                    <a:pt x="6039811" y="4122735"/>
                  </a:cubicBezTo>
                  <a:cubicBezTo>
                    <a:pt x="6026397" y="4254618"/>
                    <a:pt x="6002552" y="4385688"/>
                    <a:pt x="5971601" y="4514288"/>
                  </a:cubicBezTo>
                  <a:cubicBezTo>
                    <a:pt x="5963342" y="4546050"/>
                    <a:pt x="5955885" y="4579019"/>
                    <a:pt x="5946751" y="4609838"/>
                  </a:cubicBezTo>
                  <a:lnTo>
                    <a:pt x="5919986" y="4703178"/>
                  </a:lnTo>
                  <a:lnTo>
                    <a:pt x="5890731" y="4795992"/>
                  </a:lnTo>
                  <a:cubicBezTo>
                    <a:pt x="5880825" y="4826888"/>
                    <a:pt x="5869667" y="4857307"/>
                    <a:pt x="5859058" y="4888015"/>
                  </a:cubicBezTo>
                  <a:cubicBezTo>
                    <a:pt x="5772112" y="5132558"/>
                    <a:pt x="5660551" y="5369373"/>
                    <a:pt x="5525053" y="5588449"/>
                  </a:cubicBezTo>
                  <a:cubicBezTo>
                    <a:pt x="5389674" y="5807557"/>
                    <a:pt x="5232835" y="6010440"/>
                    <a:pt x="5058962" y="6189929"/>
                  </a:cubicBezTo>
                  <a:cubicBezTo>
                    <a:pt x="4972125" y="6279771"/>
                    <a:pt x="4880998" y="6363650"/>
                    <a:pt x="4787706" y="6442985"/>
                  </a:cubicBezTo>
                  <a:cubicBezTo>
                    <a:pt x="4693655" y="6521410"/>
                    <a:pt x="4597439" y="6595290"/>
                    <a:pt x="4498686" y="6663678"/>
                  </a:cubicBezTo>
                  <a:cubicBezTo>
                    <a:pt x="4399893" y="6731984"/>
                    <a:pt x="4299240" y="6795191"/>
                    <a:pt x="4197167" y="6854053"/>
                  </a:cubicBezTo>
                  <a:lnTo>
                    <a:pt x="4189720" y="6858000"/>
                  </a:lnTo>
                  <a:lnTo>
                    <a:pt x="3651929" y="6858000"/>
                  </a:lnTo>
                  <a:lnTo>
                    <a:pt x="3789040" y="6778034"/>
                  </a:lnTo>
                  <a:cubicBezTo>
                    <a:pt x="3978462" y="6656931"/>
                    <a:pt x="4162446" y="6525734"/>
                    <a:pt x="4335568" y="6382709"/>
                  </a:cubicBezTo>
                  <a:cubicBezTo>
                    <a:pt x="4422084" y="6310901"/>
                    <a:pt x="4506335" y="6236787"/>
                    <a:pt x="4586923" y="6158577"/>
                  </a:cubicBezTo>
                  <a:cubicBezTo>
                    <a:pt x="4668153" y="6081248"/>
                    <a:pt x="4745649" y="6000086"/>
                    <a:pt x="4819585" y="5915847"/>
                  </a:cubicBezTo>
                  <a:cubicBezTo>
                    <a:pt x="4967573" y="5747401"/>
                    <a:pt x="5101426" y="5566247"/>
                    <a:pt x="5214727" y="5371094"/>
                  </a:cubicBezTo>
                  <a:cubicBezTo>
                    <a:pt x="5327795" y="5175879"/>
                    <a:pt x="5421090" y="4968427"/>
                    <a:pt x="5495409" y="4752778"/>
                  </a:cubicBezTo>
                  <a:cubicBezTo>
                    <a:pt x="5504291" y="4725712"/>
                    <a:pt x="5513872" y="4698834"/>
                    <a:pt x="5522322" y="4671511"/>
                  </a:cubicBezTo>
                  <a:lnTo>
                    <a:pt x="5547631" y="4589675"/>
                  </a:lnTo>
                  <a:lnTo>
                    <a:pt x="5570792" y="4506978"/>
                  </a:lnTo>
                  <a:cubicBezTo>
                    <a:pt x="5578845" y="4479265"/>
                    <a:pt x="5584485" y="4452605"/>
                    <a:pt x="5591541" y="4425334"/>
                  </a:cubicBezTo>
                  <a:cubicBezTo>
                    <a:pt x="5618002" y="4316765"/>
                    <a:pt x="5636850" y="4207148"/>
                    <a:pt x="5649500" y="4097286"/>
                  </a:cubicBezTo>
                  <a:cubicBezTo>
                    <a:pt x="5674602" y="3877368"/>
                    <a:pt x="5668749" y="3656091"/>
                    <a:pt x="5637615" y="3437524"/>
                  </a:cubicBezTo>
                  <a:cubicBezTo>
                    <a:pt x="5605861" y="3218934"/>
                    <a:pt x="5549060" y="3003118"/>
                    <a:pt x="5475454" y="2791575"/>
                  </a:cubicBezTo>
                  <a:cubicBezTo>
                    <a:pt x="5402070" y="2579668"/>
                    <a:pt x="5313111" y="2371656"/>
                    <a:pt x="5217600" y="2164719"/>
                  </a:cubicBezTo>
                  <a:cubicBezTo>
                    <a:pt x="5193627" y="2112994"/>
                    <a:pt x="5169419" y="2061207"/>
                    <a:pt x="5144941" y="2009490"/>
                  </a:cubicBezTo>
                  <a:lnTo>
                    <a:pt x="5070052" y="1851823"/>
                  </a:lnTo>
                  <a:cubicBezTo>
                    <a:pt x="5020031" y="1744421"/>
                    <a:pt x="4972748" y="1636620"/>
                    <a:pt x="4926984" y="1529226"/>
                  </a:cubicBezTo>
                  <a:lnTo>
                    <a:pt x="4790925" y="1209923"/>
                  </a:lnTo>
                  <a:cubicBezTo>
                    <a:pt x="4745458" y="1105158"/>
                    <a:pt x="4699567" y="1001976"/>
                    <a:pt x="4650559" y="902490"/>
                  </a:cubicBezTo>
                  <a:cubicBezTo>
                    <a:pt x="4601243" y="803205"/>
                    <a:pt x="4549606" y="706978"/>
                    <a:pt x="4491930" y="616919"/>
                  </a:cubicBezTo>
                  <a:cubicBezTo>
                    <a:pt x="4434712" y="526559"/>
                    <a:pt x="4372370" y="441762"/>
                    <a:pt x="4302323" y="366083"/>
                  </a:cubicBezTo>
                  <a:cubicBezTo>
                    <a:pt x="4232428" y="290304"/>
                    <a:pt x="4155542" y="222846"/>
                    <a:pt x="4072203" y="164982"/>
                  </a:cubicBezTo>
                  <a:cubicBezTo>
                    <a:pt x="3988864" y="107118"/>
                    <a:pt x="3898693" y="59316"/>
                    <a:pt x="3803964" y="21052"/>
                  </a:cubicBezTo>
                  <a:lnTo>
                    <a:pt x="3768314" y="6826"/>
                  </a:lnTo>
                  <a:close/>
                  <a:moveTo>
                    <a:pt x="1589779" y="0"/>
                  </a:moveTo>
                  <a:lnTo>
                    <a:pt x="1918056" y="0"/>
                  </a:lnTo>
                  <a:lnTo>
                    <a:pt x="1764243" y="55145"/>
                  </a:lnTo>
                  <a:cubicBezTo>
                    <a:pt x="1609764" y="115414"/>
                    <a:pt x="1458840" y="188978"/>
                    <a:pt x="1313330" y="274424"/>
                  </a:cubicBezTo>
                  <a:cubicBezTo>
                    <a:pt x="924625" y="501532"/>
                    <a:pt x="576885" y="817476"/>
                    <a:pt x="295673" y="1187630"/>
                  </a:cubicBezTo>
                  <a:cubicBezTo>
                    <a:pt x="225216" y="1280162"/>
                    <a:pt x="158640" y="1375858"/>
                    <a:pt x="96207" y="1474327"/>
                  </a:cubicBezTo>
                  <a:lnTo>
                    <a:pt x="0" y="1641460"/>
                  </a:lnTo>
                  <a:lnTo>
                    <a:pt x="0" y="1224218"/>
                  </a:lnTo>
                  <a:lnTo>
                    <a:pt x="150937" y="1040975"/>
                  </a:lnTo>
                  <a:cubicBezTo>
                    <a:pt x="478530" y="677729"/>
                    <a:pt x="858178" y="381092"/>
                    <a:pt x="1264907" y="158248"/>
                  </a:cubicBezTo>
                  <a:cubicBezTo>
                    <a:pt x="1366631" y="102619"/>
                    <a:pt x="1470177" y="51760"/>
                    <a:pt x="1575167" y="567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026" name="Picture 2" descr="Questions &amp; Answers on Collaboration ...">
            <a:extLst>
              <a:ext uri="{FF2B5EF4-FFF2-40B4-BE49-F238E27FC236}">
                <a16:creationId xmlns:a16="http://schemas.microsoft.com/office/drawing/2014/main" id="{BC1C6B8B-3E57-B212-0064-3A197FA354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7852" y="3623264"/>
            <a:ext cx="3785616" cy="1581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6873B1-82D2-71A9-F5A9-13A8B7E33D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21072" y="2421683"/>
            <a:ext cx="4765949" cy="3353476"/>
          </a:xfrm>
        </p:spPr>
        <p:txBody>
          <a:bodyPr anchor="t">
            <a:normAutofit/>
          </a:bodyPr>
          <a:lstStyle/>
          <a:p>
            <a:endParaRPr lang="en-GB" sz="180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80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6334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FF472D76CF0A40888B78A9EA0200F3" ma:contentTypeVersion="8" ma:contentTypeDescription="Create a new document." ma:contentTypeScope="" ma:versionID="a8eac0a0cf35691c15004f0dd5bde203">
  <xsd:schema xmlns:xsd="http://www.w3.org/2001/XMLSchema" xmlns:xs="http://www.w3.org/2001/XMLSchema" xmlns:p="http://schemas.microsoft.com/office/2006/metadata/properties" xmlns:ns2="3e4d8a5d-01f3-43bc-a8af-65fd9717c730" targetNamespace="http://schemas.microsoft.com/office/2006/metadata/properties" ma:root="true" ma:fieldsID="3917609a5edacb8f5c90364ee40942c1" ns2:_="">
    <xsd:import namespace="3e4d8a5d-01f3-43bc-a8af-65fd9717c73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4d8a5d-01f3-43bc-a8af-65fd9717c7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5CCAF22-9EA3-4C2F-9092-C861B73393C1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A7A9B301-5F2D-4EFE-969F-254C13339DE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A555A84-5542-4C22-B1A5-EDBFC0292EFA}">
  <ds:schemaRefs>
    <ds:schemaRef ds:uri="3e4d8a5d-01f3-43bc-a8af-65fd9717c730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13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PowerPoint Presentation</vt:lpstr>
      <vt:lpstr>An Overview of my presentation </vt:lpstr>
      <vt:lpstr>An overview of Green Havan Florists </vt:lpstr>
      <vt:lpstr>The problems Green Haven Florists are facing </vt:lpstr>
      <vt:lpstr>PowerPoint Presentation</vt:lpstr>
      <vt:lpstr>The PESTEL Framework </vt:lpstr>
      <vt:lpstr>  PESTEL Framework  </vt:lpstr>
      <vt:lpstr>The Cause-and-Effect model </vt:lpstr>
      <vt:lpstr>PowerPoint Presentation</vt:lpstr>
      <vt:lpstr>A summary of the Key Findings </vt:lpstr>
      <vt:lpstr>Reference List:</vt:lpstr>
      <vt:lpstr>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-XXXXX Student Number - XXXX</dc:title>
  <dc:creator>Olu Adegbite</dc:creator>
  <cp:revision>1</cp:revision>
  <dcterms:created xsi:type="dcterms:W3CDTF">2024-01-29T11:42:05Z</dcterms:created>
  <dcterms:modified xsi:type="dcterms:W3CDTF">2025-10-11T19:25:11Z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0x0101009EFF472D76CF0A40888B78A9EA0200F3</vt:lpwstr>
  </property>
</Properties>
</file>