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93" d="100"/>
          <a:sy n="93" d="100"/>
        </p:scale>
        <p:origin x="127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33116-48BF-16B7-8143-93B9513FAE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351619-B2EC-F62F-02C3-DA1C53C2E9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5F3650-5C6B-E4DC-DCAD-F19F07497E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A34A8-8B39-4B7F-A8E6-9284417360F6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C7529-3AD9-B61A-5565-C46C2440F1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8100AF-30B2-CFF0-E143-6C2F1A3AE3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7B61A-E06B-4866-9059-9EA9E8D87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055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799C7-2CA0-47C6-FA18-B8C2DC41B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FB9A47-273D-2DEF-1C79-A7FDEC2E83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121684-358A-29CE-C894-7917EE709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A34A8-8B39-4B7F-A8E6-9284417360F6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2E437C-55E7-A1DC-F599-92A5AD9A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3A8C66-9D01-627D-27DD-9E6CCC85D0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7B61A-E06B-4866-9059-9EA9E8D87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922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5C5FFC-8F46-C6FF-76A1-E4BAE744E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E0C5FF-B794-7764-FF63-924053E3A8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371856-C62C-58E2-36CF-E67D5DDFC6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A34A8-8B39-4B7F-A8E6-9284417360F6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B37306-71BA-F225-0DE2-6F67863972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D3883B-7FC5-4852-45B6-DB7F71EB5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7B61A-E06B-4866-9059-9EA9E8D87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388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C1FB3-FE76-8F64-87CB-9380487807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20D53-B516-9899-F404-53EEA426B8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97267B-AA68-A627-4BDF-D093E92333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E18265-9674-3DE8-506D-18B30BB51F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A34A8-8B39-4B7F-A8E6-9284417360F6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F011DA-C1B5-2FAF-8239-FDB76C986E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B34103-0966-0D60-F892-1D24D7219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7B61A-E06B-4866-9059-9EA9E8D87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5666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DA1C1-54E3-C9F1-C8BB-FBABA26430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2E7E19-8FC6-FD7F-0BD5-D7785C36C4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CB8B80-01CD-FFC1-46F5-D5109CB48B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A2D5A7-E8A7-8E9C-2CD6-49ADAD5DBC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696FA0-36FC-FAE1-D969-F4C3C7476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9A9F13-B84C-CEEE-B482-3E975185E0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A34A8-8B39-4B7F-A8E6-9284417360F6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FF0D462-99D6-29AA-2B8A-B7BBB7A60C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4236F12-7C4B-B6ED-F6B8-A1CED2812E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7B61A-E06B-4866-9059-9EA9E8D87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1230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D1BE2-F307-75EC-ED34-CA09821D6C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1753B2-EB68-0EDA-5B15-FB81E4D652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A34A8-8B39-4B7F-A8E6-9284417360F6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6B5ED4-372F-BD88-F0EC-713725EA7E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91C55C-A7D7-3FEA-3D31-41BDCE27A2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7B61A-E06B-4866-9059-9EA9E8D87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186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3C4DA6-121A-855E-7F82-830A066C3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A34A8-8B39-4B7F-A8E6-9284417360F6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FAD2D6-8FC1-2888-5E25-234B5113B5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81C500-6793-4CDB-1C65-1EC2DF207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7B61A-E06B-4866-9059-9EA9E8D87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0642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D8A3F-09A8-295A-49C4-496197042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BA1414-4F61-EBFF-EC53-1622E2FCAA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D821AE-FEB8-1754-F1EF-5698BE8F61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D1C132-525F-B7C4-38B4-FB225F62C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A34A8-8B39-4B7F-A8E6-9284417360F6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28E634-7B57-1E3A-F457-12D834580D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E9EA5B-1720-C7E3-C682-91AB998F67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7B61A-E06B-4866-9059-9EA9E8D87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91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A2F08-BD59-651A-C2B0-A6F9A3FB4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6C37DCB-D221-EB31-9D4D-F8A1B7DD1C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3E6039-5088-3C54-A22C-6A14D27113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CBCCEE-44BA-62B3-7950-9F73C88641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A34A8-8B39-4B7F-A8E6-9284417360F6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51D8C6-FC35-CB77-CE4E-A9AEB825DB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2787F0-F1A6-7E5C-3D4D-F2B521E809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7B61A-E06B-4866-9059-9EA9E8D87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6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199C1-1D9C-5739-BAAE-A676D1E03B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63B6A6-2A80-B4B4-BF1F-3852407593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F76B94-6CFD-4D4D-DD0E-B7114B4EF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A34A8-8B39-4B7F-A8E6-9284417360F6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104B3-2E11-EF9E-F833-3516C6AC23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031A41-462C-3CE7-B5DF-34BD105B92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7B61A-E06B-4866-9059-9EA9E8D87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6369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1337AFA-241E-4164-D335-5BC75FCD6F8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C44753-2722-FCB8-404C-60C23431A1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F0A089-7C87-72A9-D098-3B4641E391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A34A8-8B39-4B7F-A8E6-9284417360F6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B194B7-2A91-4121-801C-5A0CA0C1E7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68E3A8-258C-141A-5643-5F8A0B834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7B61A-E06B-4866-9059-9EA9E8D87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56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4AF6E8-41BE-4F17-6D90-5BCC2DFD5A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15C2F5-7A3C-96A9-D6AE-71B5B52145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F71DA7-048C-78E3-7A3D-DB55277D49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FA34A8-8B39-4B7F-A8E6-9284417360F6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BE881A-922A-298D-D69C-06421E4ADB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AECDBF-3569-BC0D-526C-70342F98B8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277B61A-E06B-4866-9059-9EA9E8D87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170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CD69E-A951-8050-8456-90C3D035022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accent1"/>
                </a:solidFill>
              </a:rPr>
              <a:t>Presentation</a:t>
            </a:r>
            <a:br>
              <a:rPr lang="en-US" dirty="0">
                <a:solidFill>
                  <a:schemeClr val="accent1"/>
                </a:solidFill>
              </a:rPr>
            </a:br>
            <a:r>
              <a:rPr lang="en-US" dirty="0">
                <a:solidFill>
                  <a:schemeClr val="accent1"/>
                </a:solidFill>
              </a:rPr>
              <a:t>SELF AWARENESS</a:t>
            </a:r>
            <a:br>
              <a:rPr lang="en-US" dirty="0">
                <a:solidFill>
                  <a:schemeClr val="accent1"/>
                </a:solidFill>
              </a:rPr>
            </a:b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E1BFF8ED-0123-F8D4-3A48-7BD238B489F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Student name : Amjad Khan (2423522)</a:t>
            </a:r>
          </a:p>
          <a:p>
            <a:r>
              <a:rPr lang="en-US" dirty="0"/>
              <a:t>LCHS4009 Professional Development within Health and Social Care</a:t>
            </a:r>
          </a:p>
          <a:p>
            <a:r>
              <a:rPr lang="en-US" dirty="0"/>
              <a:t>Lecture name: Olufemi Oluranti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18157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1F8C5-5795-9E86-3860-10570EF8B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563" y="1253448"/>
            <a:ext cx="10376898" cy="401719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2">
                    <a:lumMod val="50000"/>
                    <a:lumOff val="50000"/>
                  </a:schemeClr>
                </a:solidFill>
                <a:latin typeface="Bahnschrift SemiBold Condensed" panose="020B0502040204020203" pitchFamily="34" charset="0"/>
              </a:rPr>
              <a:t>Today I am going to be assessing my own personal strengths, weaknesses, opportunities and threats.(SWOT)</a:t>
            </a:r>
            <a:endParaRPr lang="en-GB" dirty="0">
              <a:solidFill>
                <a:schemeClr val="tx2">
                  <a:lumMod val="50000"/>
                  <a:lumOff val="50000"/>
                </a:schemeClr>
              </a:solidFill>
              <a:latin typeface="Bahnschrift SemiBold Condense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99637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71F37-A9CF-A52C-81A3-955CD11230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/>
                </a:solidFill>
              </a:rPr>
              <a:t>My strengths 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1A64E0-CCB0-D493-320E-28B115A8C9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chemeClr val="tx2">
                    <a:lumMod val="50000"/>
                    <a:lumOff val="50000"/>
                  </a:schemeClr>
                </a:solidFill>
                <a:latin typeface="Aldhabi" panose="020F0502020204030204" pitchFamily="2" charset="-78"/>
                <a:cs typeface="Aldhabi" panose="020F0502020204030204" pitchFamily="2" charset="-78"/>
              </a:rPr>
              <a:t>Personally, I believe that I am very good at problem solving in many different situations, whether that’s in public, at home, or just in my head.</a:t>
            </a:r>
          </a:p>
          <a:p>
            <a:r>
              <a:rPr lang="en-US" sz="3200" dirty="0">
                <a:solidFill>
                  <a:schemeClr val="tx2">
                    <a:lumMod val="50000"/>
                    <a:lumOff val="50000"/>
                  </a:schemeClr>
                </a:solidFill>
                <a:latin typeface="Aldhabi" panose="020F0502020204030204" pitchFamily="2" charset="-78"/>
                <a:cs typeface="Aldhabi" panose="020F0502020204030204" pitchFamily="2" charset="-78"/>
              </a:rPr>
              <a:t>I also think I am very good at communicating with people. I am very social and always ready to speak to someone.</a:t>
            </a:r>
          </a:p>
          <a:p>
            <a:r>
              <a:rPr lang="en-US" sz="3200" dirty="0">
                <a:solidFill>
                  <a:schemeClr val="tx2">
                    <a:lumMod val="50000"/>
                    <a:lumOff val="50000"/>
                  </a:schemeClr>
                </a:solidFill>
                <a:latin typeface="Aldhabi" panose="020F0502020204030204" pitchFamily="2" charset="-78"/>
                <a:cs typeface="Aldhabi" panose="020F0502020204030204" pitchFamily="2" charset="-78"/>
              </a:rPr>
              <a:t>I’m also very self motivated.</a:t>
            </a:r>
            <a:endParaRPr lang="en-GB" sz="3200" dirty="0">
              <a:solidFill>
                <a:schemeClr val="tx2">
                  <a:lumMod val="50000"/>
                  <a:lumOff val="50000"/>
                </a:schemeClr>
              </a:solidFill>
              <a:latin typeface="Aldhabi" panose="020F0502020204030204" pitchFamily="2" charset="-78"/>
              <a:cs typeface="Aldhabi" panose="020F0502020204030204" pitchFamily="2" charset="-78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A4E420-15B9-1BA4-A413-BE29193137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82476" y="4078841"/>
            <a:ext cx="3025271" cy="2779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64265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C6C2F-34FB-0D42-B85C-CE494967E6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/>
                </a:solidFill>
              </a:rPr>
              <a:t>My weaknesses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16257-181A-F833-971E-708E703A50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>
                <a:solidFill>
                  <a:schemeClr val="tx2">
                    <a:lumMod val="50000"/>
                    <a:lumOff val="50000"/>
                  </a:schemeClr>
                </a:solidFill>
                <a:latin typeface="Aldhabi" panose="01000000000000000000" pitchFamily="2" charset="-78"/>
                <a:cs typeface="Aldhabi" panose="01000000000000000000" pitchFamily="2" charset="-78"/>
              </a:rPr>
              <a:t>One of my main weaknesses is public speaking anxiety. Most of the time, I do get nervous presenting to large groups.</a:t>
            </a:r>
          </a:p>
          <a:p>
            <a:r>
              <a:rPr lang="en-US" sz="3600" dirty="0">
                <a:solidFill>
                  <a:schemeClr val="tx2">
                    <a:lumMod val="50000"/>
                    <a:lumOff val="50000"/>
                  </a:schemeClr>
                </a:solidFill>
                <a:latin typeface="Aldhabi" panose="01000000000000000000" pitchFamily="2" charset="-78"/>
                <a:cs typeface="Aldhabi" panose="01000000000000000000" pitchFamily="2" charset="-78"/>
              </a:rPr>
              <a:t>Another weakness is perfectionism. I always end up overexplaining small details.</a:t>
            </a:r>
          </a:p>
          <a:p>
            <a:r>
              <a:rPr lang="en-US" sz="3600" dirty="0">
                <a:solidFill>
                  <a:schemeClr val="tx2">
                    <a:lumMod val="50000"/>
                    <a:lumOff val="50000"/>
                  </a:schemeClr>
                </a:solidFill>
                <a:latin typeface="Aldhabi" panose="01000000000000000000" pitchFamily="2" charset="-78"/>
                <a:cs typeface="Aldhabi" panose="01000000000000000000" pitchFamily="2" charset="-78"/>
              </a:rPr>
              <a:t>My last weakness is sometimes I overwork myself, which is not good for my mental wellbeing.</a:t>
            </a:r>
            <a:endParaRPr lang="en-GB" sz="3600" dirty="0">
              <a:solidFill>
                <a:schemeClr val="tx2">
                  <a:lumMod val="50000"/>
                  <a:lumOff val="50000"/>
                </a:schemeClr>
              </a:solidFill>
              <a:latin typeface="Aldhabi" panose="01000000000000000000" pitchFamily="2" charset="-78"/>
              <a:cs typeface="Aldhabi" panose="010000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739170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37FCA6-4B02-1E75-58AE-5B3ABFB37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3940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rgbClr val="C00000"/>
                </a:solidFill>
              </a:rPr>
              <a:t>My opportunities 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C7FFB-D71C-02FF-ECD0-7C4F279653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Professional development workshops </a:t>
            </a:r>
          </a:p>
          <a:p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Networking events and career fairs</a:t>
            </a:r>
          </a:p>
          <a:p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Mentorship programs and internship</a:t>
            </a:r>
            <a:endParaRPr lang="en-GB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0F8102-40CE-94A2-FC70-1C858AA362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5999" y="4263775"/>
            <a:ext cx="5164477" cy="2455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43340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E6FBF-DDB5-144F-0908-72811AC9BD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C00000"/>
                </a:solidFill>
              </a:rPr>
              <a:t>Threats 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E27105-A761-72E3-8210-EF4E92F2AA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High workload and academic pressure</a:t>
            </a:r>
          </a:p>
          <a:p>
            <a:r>
              <a:rPr lang="en-US" dirty="0"/>
              <a:t>Risk of burnout or compassion fatigue</a:t>
            </a:r>
          </a:p>
          <a:p>
            <a:r>
              <a:rPr lang="en-US" dirty="0"/>
              <a:t>Financial stress during studies </a:t>
            </a:r>
          </a:p>
          <a:p>
            <a:r>
              <a:rPr lang="en-US" dirty="0"/>
              <a:t>Competition in job market</a:t>
            </a:r>
          </a:p>
          <a:p>
            <a:r>
              <a:rPr lang="en-US" dirty="0"/>
              <a:t>Balancing work, placement, and personal life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26265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C3B80-356A-AC63-A369-E9B2F6E287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rgbClr val="7030A0"/>
                </a:solidFill>
              </a:rPr>
              <a:t>Conclusion 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903AF2-976C-9E08-9966-9D77032AC2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Self-awareness helps identify areas for growth</a:t>
            </a:r>
          </a:p>
          <a:p>
            <a:r>
              <a:rPr lang="en-US" dirty="0"/>
              <a:t>Using SWOT can guide personal development</a:t>
            </a:r>
          </a:p>
          <a:p>
            <a:r>
              <a:rPr lang="en-US" dirty="0"/>
              <a:t>Being proactive will help me succeed in health and social care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63454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556AB-7731-8F35-3EEF-91F1EA446B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B934FB-5687-F514-371C-709DF42E0B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Goleman, D. (1995). Emotional Intelligence. Bantam Books.</a:t>
            </a:r>
          </a:p>
          <a:p>
            <a:r>
              <a:rPr lang="en-US" dirty="0"/>
              <a:t>Nicol, D. (2010). The foundation for self-regulated learning. Assessment &amp; Evaluation in Higher Education, 35(2), 199–210.</a:t>
            </a:r>
          </a:p>
          <a:p>
            <a:r>
              <a:rPr lang="en-US" dirty="0"/>
              <a:t>Health and Care Professions Council (HCPC). (2024). Standards of council (HCPC). (2024). Standards of conduct, performance and ethics. www.hcpc-uk.org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44934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362</TotalTime>
  <Words>303</Words>
  <Application>Microsoft Office PowerPoint</Application>
  <PresentationFormat>Widescreen</PresentationFormat>
  <Paragraphs>31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Aldhabi</vt:lpstr>
      <vt:lpstr>Aptos</vt:lpstr>
      <vt:lpstr>Aptos Display</vt:lpstr>
      <vt:lpstr>Arial</vt:lpstr>
      <vt:lpstr>Bahnschrift SemiBold Condensed</vt:lpstr>
      <vt:lpstr>Office Theme</vt:lpstr>
      <vt:lpstr>Presentation SELF AWARENESS </vt:lpstr>
      <vt:lpstr>Today I am going to be assessing my own personal strengths, weaknesses, opportunities and threats.(SWOT)</vt:lpstr>
      <vt:lpstr>My strengths </vt:lpstr>
      <vt:lpstr>My weaknesses</vt:lpstr>
      <vt:lpstr>My opportunities </vt:lpstr>
      <vt:lpstr>Threats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amjad khan</dc:creator>
  <cp:lastModifiedBy>amjad khan</cp:lastModifiedBy>
  <cp:revision>6</cp:revision>
  <dcterms:created xsi:type="dcterms:W3CDTF">2025-09-28T13:41:42Z</dcterms:created>
  <dcterms:modified xsi:type="dcterms:W3CDTF">2025-10-18T11:47:47Z</dcterms:modified>
</cp:coreProperties>
</file>