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47"/>
  </p:notesMasterIdLst>
  <p:sldIdLst>
    <p:sldId id="256" r:id="rId4"/>
    <p:sldId id="271" r:id="rId5"/>
    <p:sldId id="273" r:id="rId6"/>
    <p:sldId id="275" r:id="rId7"/>
    <p:sldId id="277" r:id="rId8"/>
    <p:sldId id="278" r:id="rId9"/>
    <p:sldId id="289" r:id="rId10"/>
    <p:sldId id="292" r:id="rId11"/>
    <p:sldId id="259" r:id="rId12"/>
    <p:sldId id="262" r:id="rId13"/>
    <p:sldId id="261" r:id="rId14"/>
    <p:sldId id="263" r:id="rId15"/>
    <p:sldId id="290" r:id="rId16"/>
    <p:sldId id="291" r:id="rId17"/>
    <p:sldId id="296" r:id="rId18"/>
    <p:sldId id="297" r:id="rId19"/>
    <p:sldId id="295" r:id="rId20"/>
    <p:sldId id="284" r:id="rId21"/>
    <p:sldId id="294" r:id="rId22"/>
    <p:sldId id="308" r:id="rId23"/>
    <p:sldId id="298" r:id="rId24"/>
    <p:sldId id="269" r:id="rId25"/>
    <p:sldId id="258" r:id="rId26"/>
    <p:sldId id="309" r:id="rId27"/>
    <p:sldId id="299" r:id="rId28"/>
    <p:sldId id="264" r:id="rId29"/>
    <p:sldId id="266" r:id="rId30"/>
    <p:sldId id="267" r:id="rId31"/>
    <p:sldId id="300" r:id="rId32"/>
    <p:sldId id="274" r:id="rId33"/>
    <p:sldId id="301" r:id="rId34"/>
    <p:sldId id="276" r:id="rId35"/>
    <p:sldId id="302" r:id="rId36"/>
    <p:sldId id="268" r:id="rId37"/>
    <p:sldId id="303" r:id="rId38"/>
    <p:sldId id="307" r:id="rId39"/>
    <p:sldId id="265" r:id="rId40"/>
    <p:sldId id="310" r:id="rId41"/>
    <p:sldId id="306" r:id="rId42"/>
    <p:sldId id="304" r:id="rId43"/>
    <p:sldId id="305" r:id="rId44"/>
    <p:sldId id="279" r:id="rId45"/>
    <p:sldId id="27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6AFEB-185F-69C9-47D7-FA6A67D55339}" v="47" dt="2025-12-04T11:16:55.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040" autoAdjust="0"/>
  </p:normalViewPr>
  <p:slideViewPr>
    <p:cSldViewPr snapToGrid="0">
      <p:cViewPr varScale="1">
        <p:scale>
          <a:sx n="81" d="100"/>
          <a:sy n="81" d="100"/>
        </p:scale>
        <p:origin x="105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B8E15F9-504A-4A3E-A243-30A759D21E1E}">
      <dgm:prSet custT="1"/>
      <dgm:spPr/>
      <dgm:t>
        <a:bodyPr/>
        <a:lstStyle/>
        <a:p>
          <a:r>
            <a:rPr lang="en-GB" sz="2400" dirty="0">
              <a:latin typeface="Aptos" panose="020B0004020202020204" pitchFamily="34" charset="0"/>
            </a:rPr>
            <a:t>A person (A) commits rape if he intentionally penetrates the vagina, anus or mouth of another person (B) with his penis and </a:t>
          </a:r>
          <a:endParaRPr lang="en-US" sz="2400" dirty="0">
            <a:latin typeface="Aptos" panose="020B0004020202020204" pitchFamily="34" charset="0"/>
          </a:endParaRPr>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custT="1"/>
      <dgm:spPr/>
      <dgm:t>
        <a:bodyPr/>
        <a:lstStyle/>
        <a:p>
          <a:r>
            <a:rPr lang="en-GB" sz="2400" dirty="0">
              <a:latin typeface="Aptos" panose="020B0004020202020204" pitchFamily="34" charset="0"/>
            </a:rPr>
            <a:t>‘B’ does not consent to the penetration and ‘A’ does not reasonably believe that ‘B’ consents</a:t>
          </a:r>
          <a:endParaRPr lang="en-US" sz="2400" dirty="0">
            <a:latin typeface="Aptos" panose="020B0004020202020204" pitchFamily="34" charset="0"/>
          </a:endParaRPr>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226D99EB-CA76-4C4D-9A9D-1D3C58C5E1CF}" type="pres">
      <dgm:prSet presAssocID="{8261BA1F-9E3E-431C-9B6A-414827F39A8B}" presName="diagram" presStyleCnt="0">
        <dgm:presLayoutVars>
          <dgm:dir/>
          <dgm:resizeHandles val="exact"/>
        </dgm:presLayoutVars>
      </dgm:prSet>
      <dgm:spPr/>
    </dgm:pt>
    <dgm:pt modelId="{74C84B58-E04F-4142-8547-C132AFA732FB}" type="pres">
      <dgm:prSet presAssocID="{4B8E15F9-504A-4A3E-A243-30A759D21E1E}" presName="node" presStyleLbl="node1" presStyleIdx="0" presStyleCnt="2">
        <dgm:presLayoutVars>
          <dgm:bulletEnabled val="1"/>
        </dgm:presLayoutVars>
      </dgm:prSet>
      <dgm:spPr/>
    </dgm:pt>
    <dgm:pt modelId="{93EC4F4F-6673-45A7-B11D-45E09EA4B556}" type="pres">
      <dgm:prSet presAssocID="{557788B7-4498-4F1E-AD8F-868CECF756AD}" presName="sibTrans" presStyleCnt="0"/>
      <dgm:spPr/>
    </dgm:pt>
    <dgm:pt modelId="{00AC4926-2C10-4F76-8395-2F308E662C00}" type="pres">
      <dgm:prSet presAssocID="{A14BAD21-56AC-4EDF-89B0-1F99820B0F2C}" presName="node" presStyleLbl="node1" presStyleIdx="1" presStyleCnt="2">
        <dgm:presLayoutVars>
          <dgm:bulletEnabled val="1"/>
        </dgm:presLayoutVars>
      </dgm:prSet>
      <dgm:spPr/>
    </dgm:pt>
  </dgm:ptLst>
  <dgm:cxnLst>
    <dgm:cxn modelId="{9B081E23-3398-4B21-998F-8806F2C8F34E}" type="presOf" srcId="{4B8E15F9-504A-4A3E-A243-30A759D21E1E}" destId="{74C84B58-E04F-4142-8547-C132AFA732FB}" srcOrd="0" destOrd="0" presId="urn:microsoft.com/office/officeart/2005/8/layout/default"/>
    <dgm:cxn modelId="{74F1396A-57B2-4D08-9487-B00FADE257B9}" type="presOf" srcId="{8261BA1F-9E3E-431C-9B6A-414827F39A8B}" destId="{226D99EB-CA76-4C4D-9A9D-1D3C58C5E1CF}" srcOrd="0" destOrd="0" presId="urn:microsoft.com/office/officeart/2005/8/layout/default"/>
    <dgm:cxn modelId="{58977CAD-17FF-4218-B45C-FECC0C3FBD5A}" type="presOf" srcId="{A14BAD21-56AC-4EDF-89B0-1F99820B0F2C}" destId="{00AC4926-2C10-4F76-8395-2F308E662C00}" srcOrd="0" destOrd="0" presId="urn:microsoft.com/office/officeart/2005/8/layout/default"/>
    <dgm:cxn modelId="{56D09ACE-3A6B-439E-BB93-F15346C2B5B2}" srcId="{8261BA1F-9E3E-431C-9B6A-414827F39A8B}" destId="{4B8E15F9-504A-4A3E-A243-30A759D21E1E}" srcOrd="0" destOrd="0" parTransId="{47CECBB4-374A-464C-A7A8-28AD17A3C82C}" sibTransId="{557788B7-4498-4F1E-AD8F-868CECF756AD}"/>
    <dgm:cxn modelId="{A9CFC3E8-52EA-4BC8-95E9-CCBAC49230CA}" srcId="{8261BA1F-9E3E-431C-9B6A-414827F39A8B}" destId="{A14BAD21-56AC-4EDF-89B0-1F99820B0F2C}" srcOrd="1" destOrd="0" parTransId="{F28D947F-3491-48E2-8B26-69819A22C74B}" sibTransId="{5E85B3E7-2183-47A4-823B-E7B1FE000205}"/>
    <dgm:cxn modelId="{6050631B-5C9B-426A-96B6-BA6833B6C149}" type="presParOf" srcId="{226D99EB-CA76-4C4D-9A9D-1D3C58C5E1CF}" destId="{74C84B58-E04F-4142-8547-C132AFA732FB}" srcOrd="0" destOrd="0" presId="urn:microsoft.com/office/officeart/2005/8/layout/default"/>
    <dgm:cxn modelId="{E9AE9D13-D696-4A61-8772-7EA77F07243E}" type="presParOf" srcId="{226D99EB-CA76-4C4D-9A9D-1D3C58C5E1CF}" destId="{93EC4F4F-6673-45A7-B11D-45E09EA4B556}" srcOrd="1" destOrd="0" presId="urn:microsoft.com/office/officeart/2005/8/layout/default"/>
    <dgm:cxn modelId="{D5E91877-D590-4FAC-8A04-AB2C993F100A}" type="presParOf" srcId="{226D99EB-CA76-4C4D-9A9D-1D3C58C5E1CF}" destId="{00AC4926-2C10-4F76-8395-2F308E662C0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BDA4-88EF-4172-81F6-74CE13BB1F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774A40A-7B87-4490-BEDA-0A7A080A1393}">
      <dgm:prSet custT="1"/>
      <dgm:spPr/>
      <dgm:t>
        <a:bodyPr/>
        <a:lstStyle/>
        <a:p>
          <a:r>
            <a:rPr lang="en-GB" sz="2000" dirty="0">
              <a:latin typeface="Aptos" panose="020B0004020202020204" pitchFamily="34" charset="0"/>
            </a:rPr>
            <a:t>This offence that can only be committed by a male, because it relates to penile penetration</a:t>
          </a:r>
          <a:r>
            <a:rPr lang="en-GB" sz="1800" dirty="0"/>
            <a:t>.</a:t>
          </a:r>
          <a:endParaRPr lang="en-US" sz="1800" dirty="0"/>
        </a:p>
      </dgm:t>
    </dgm:pt>
    <dgm:pt modelId="{EB48ED56-ED13-4B98-BB12-473524CB40B5}" type="parTrans" cxnId="{6BA788BC-2BDA-4EC5-86EB-58CEC140FC07}">
      <dgm:prSet/>
      <dgm:spPr/>
      <dgm:t>
        <a:bodyPr/>
        <a:lstStyle/>
        <a:p>
          <a:endParaRPr lang="en-US"/>
        </a:p>
      </dgm:t>
    </dgm:pt>
    <dgm:pt modelId="{B23291C4-28A0-4601-AA33-6303774EE2B9}" type="sibTrans" cxnId="{6BA788BC-2BDA-4EC5-86EB-58CEC140FC07}">
      <dgm:prSet/>
      <dgm:spPr/>
      <dgm:t>
        <a:bodyPr/>
        <a:lstStyle/>
        <a:p>
          <a:endParaRPr lang="en-US"/>
        </a:p>
      </dgm:t>
    </dgm:pt>
    <dgm:pt modelId="{4860F36F-1955-4B7B-A51F-A2B76D28CEE4}">
      <dgm:prSet custT="1"/>
      <dgm:spPr/>
      <dgm:t>
        <a:bodyPr/>
        <a:lstStyle/>
        <a:p>
          <a:r>
            <a:rPr lang="en-GB" sz="20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dirty="0">
            <a:latin typeface="Aptos" panose="020B0004020202020204" pitchFamily="34" charset="0"/>
          </a:endParaRPr>
        </a:p>
      </dgm:t>
    </dgm:pt>
    <dgm:pt modelId="{49A4F3A9-5315-4FFA-A7DA-0546A6ECA7AF}" type="parTrans" cxnId="{5D19F76D-7F93-4B25-B0D4-7DC38C4EC575}">
      <dgm:prSet/>
      <dgm:spPr/>
      <dgm:t>
        <a:bodyPr/>
        <a:lstStyle/>
        <a:p>
          <a:endParaRPr lang="en-US"/>
        </a:p>
      </dgm:t>
    </dgm:pt>
    <dgm:pt modelId="{43FE757A-CE56-4AFC-A383-4C72C97F5D76}" type="sibTrans" cxnId="{5D19F76D-7F93-4B25-B0D4-7DC38C4EC575}">
      <dgm:prSet/>
      <dgm:spPr/>
      <dgm:t>
        <a:bodyPr/>
        <a:lstStyle/>
        <a:p>
          <a:endParaRPr lang="en-US"/>
        </a:p>
      </dgm:t>
    </dgm:pt>
    <dgm:pt modelId="{6F1D2073-7910-4B5A-8C29-70C9E25EB7F4}">
      <dgm:prSet custT="1"/>
      <dgm:spPr/>
      <dgm:t>
        <a:bodyPr/>
        <a:lstStyle/>
        <a:p>
          <a:r>
            <a:rPr lang="en-GB" sz="2000" dirty="0">
              <a:latin typeface="Aptos" panose="020B0004020202020204" pitchFamily="34" charset="0"/>
            </a:rPr>
            <a:t>For RAPE - Penetration is defined as a continuing act from entry to withdrawal</a:t>
          </a:r>
          <a:r>
            <a:rPr lang="en-GB" sz="500" dirty="0"/>
            <a:t>. </a:t>
          </a:r>
          <a:endParaRPr lang="en-US" sz="500" dirty="0"/>
        </a:p>
      </dgm:t>
    </dgm:pt>
    <dgm:pt modelId="{85BF8BFC-BE4C-4B78-AB35-E2481B3F3B86}" type="parTrans" cxnId="{05BB814B-3FFB-42F0-9DFC-7909BEC96B5B}">
      <dgm:prSet/>
      <dgm:spPr/>
      <dgm:t>
        <a:bodyPr/>
        <a:lstStyle/>
        <a:p>
          <a:endParaRPr lang="en-US"/>
        </a:p>
      </dgm:t>
    </dgm:pt>
    <dgm:pt modelId="{BF26D601-4A0F-4B61-8854-F8E45CE0BFC2}" type="sibTrans" cxnId="{05BB814B-3FFB-42F0-9DFC-7909BEC96B5B}">
      <dgm:prSet/>
      <dgm:spPr/>
      <dgm:t>
        <a:bodyPr/>
        <a:lstStyle/>
        <a:p>
          <a:endParaRPr lang="en-US"/>
        </a:p>
      </dgm:t>
    </dgm:pt>
    <dgm:pt modelId="{F94D58A6-3531-47A3-A392-E068F2738170}" type="pres">
      <dgm:prSet presAssocID="{DE84BDA4-88EF-4172-81F6-74CE13BB1FE2}" presName="linear" presStyleCnt="0">
        <dgm:presLayoutVars>
          <dgm:animLvl val="lvl"/>
          <dgm:resizeHandles val="exact"/>
        </dgm:presLayoutVars>
      </dgm:prSet>
      <dgm:spPr/>
    </dgm:pt>
    <dgm:pt modelId="{9290843B-4E47-4CFC-90C9-3F4D77D48EFA}" type="pres">
      <dgm:prSet presAssocID="{6774A40A-7B87-4490-BEDA-0A7A080A1393}" presName="parentText" presStyleLbl="node1" presStyleIdx="0" presStyleCnt="3">
        <dgm:presLayoutVars>
          <dgm:chMax val="0"/>
          <dgm:bulletEnabled val="1"/>
        </dgm:presLayoutVars>
      </dgm:prSet>
      <dgm:spPr/>
    </dgm:pt>
    <dgm:pt modelId="{D0CCA12D-242D-428F-99C0-8402BCCD3307}" type="pres">
      <dgm:prSet presAssocID="{B23291C4-28A0-4601-AA33-6303774EE2B9}" presName="spacer" presStyleCnt="0"/>
      <dgm:spPr/>
    </dgm:pt>
    <dgm:pt modelId="{6B7991B7-D388-43BC-B840-16498D8F4714}" type="pres">
      <dgm:prSet presAssocID="{4860F36F-1955-4B7B-A51F-A2B76D28CEE4}" presName="parentText" presStyleLbl="node1" presStyleIdx="1" presStyleCnt="3">
        <dgm:presLayoutVars>
          <dgm:chMax val="0"/>
          <dgm:bulletEnabled val="1"/>
        </dgm:presLayoutVars>
      </dgm:prSet>
      <dgm:spPr/>
    </dgm:pt>
    <dgm:pt modelId="{6C76995B-98E0-473D-845B-ABDCC553C2E3}" type="pres">
      <dgm:prSet presAssocID="{43FE757A-CE56-4AFC-A383-4C72C97F5D76}" presName="spacer" presStyleCnt="0"/>
      <dgm:spPr/>
    </dgm:pt>
    <dgm:pt modelId="{28288B4F-B5A6-48BE-888A-8EF67ABFB98C}" type="pres">
      <dgm:prSet presAssocID="{6F1D2073-7910-4B5A-8C29-70C9E25EB7F4}" presName="parentText" presStyleLbl="node1" presStyleIdx="2" presStyleCnt="3" custLinFactNeighborX="-110" custLinFactNeighborY="15197">
        <dgm:presLayoutVars>
          <dgm:chMax val="0"/>
          <dgm:bulletEnabled val="1"/>
        </dgm:presLayoutVars>
      </dgm:prSet>
      <dgm:spPr/>
    </dgm:pt>
  </dgm:ptLst>
  <dgm:cxnLst>
    <dgm:cxn modelId="{4BC80F22-61A3-49DE-AE06-D3AB8C1F274D}" type="presOf" srcId="{6774A40A-7B87-4490-BEDA-0A7A080A1393}" destId="{9290843B-4E47-4CFC-90C9-3F4D77D48EFA}" srcOrd="0" destOrd="0" presId="urn:microsoft.com/office/officeart/2005/8/layout/vList2"/>
    <dgm:cxn modelId="{DA2DD038-A918-4F56-8C6A-8B8FB99344CE}" type="presOf" srcId="{DE84BDA4-88EF-4172-81F6-74CE13BB1FE2}" destId="{F94D58A6-3531-47A3-A392-E068F2738170}" srcOrd="0" destOrd="0" presId="urn:microsoft.com/office/officeart/2005/8/layout/vList2"/>
    <dgm:cxn modelId="{05BB814B-3FFB-42F0-9DFC-7909BEC96B5B}" srcId="{DE84BDA4-88EF-4172-81F6-74CE13BB1FE2}" destId="{6F1D2073-7910-4B5A-8C29-70C9E25EB7F4}" srcOrd="2" destOrd="0" parTransId="{85BF8BFC-BE4C-4B78-AB35-E2481B3F3B86}" sibTransId="{BF26D601-4A0F-4B61-8854-F8E45CE0BFC2}"/>
    <dgm:cxn modelId="{5D19F76D-7F93-4B25-B0D4-7DC38C4EC575}" srcId="{DE84BDA4-88EF-4172-81F6-74CE13BB1FE2}" destId="{4860F36F-1955-4B7B-A51F-A2B76D28CEE4}" srcOrd="1" destOrd="0" parTransId="{49A4F3A9-5315-4FFA-A7DA-0546A6ECA7AF}" sibTransId="{43FE757A-CE56-4AFC-A383-4C72C97F5D76}"/>
    <dgm:cxn modelId="{4A35A6A6-EB86-46FD-986B-0A4CC649A785}" type="presOf" srcId="{6F1D2073-7910-4B5A-8C29-70C9E25EB7F4}" destId="{28288B4F-B5A6-48BE-888A-8EF67ABFB98C}" srcOrd="0" destOrd="0" presId="urn:microsoft.com/office/officeart/2005/8/layout/vList2"/>
    <dgm:cxn modelId="{5C497EB8-B8B9-4BDE-9336-B3AF26EF6957}" type="presOf" srcId="{4860F36F-1955-4B7B-A51F-A2B76D28CEE4}" destId="{6B7991B7-D388-43BC-B840-16498D8F4714}" srcOrd="0" destOrd="0" presId="urn:microsoft.com/office/officeart/2005/8/layout/vList2"/>
    <dgm:cxn modelId="{6BA788BC-2BDA-4EC5-86EB-58CEC140FC07}" srcId="{DE84BDA4-88EF-4172-81F6-74CE13BB1FE2}" destId="{6774A40A-7B87-4490-BEDA-0A7A080A1393}" srcOrd="0" destOrd="0" parTransId="{EB48ED56-ED13-4B98-BB12-473524CB40B5}" sibTransId="{B23291C4-28A0-4601-AA33-6303774EE2B9}"/>
    <dgm:cxn modelId="{6835E1D6-4D3B-4335-8FCE-DD5D47C32DEF}" type="presParOf" srcId="{F94D58A6-3531-47A3-A392-E068F2738170}" destId="{9290843B-4E47-4CFC-90C9-3F4D77D48EFA}" srcOrd="0" destOrd="0" presId="urn:microsoft.com/office/officeart/2005/8/layout/vList2"/>
    <dgm:cxn modelId="{DC085ABE-4F72-4DA0-9E47-766D7070013E}" type="presParOf" srcId="{F94D58A6-3531-47A3-A392-E068F2738170}" destId="{D0CCA12D-242D-428F-99C0-8402BCCD3307}" srcOrd="1" destOrd="0" presId="urn:microsoft.com/office/officeart/2005/8/layout/vList2"/>
    <dgm:cxn modelId="{CFD46A26-CD6F-4D44-89CC-E9F0D4743F6C}" type="presParOf" srcId="{F94D58A6-3531-47A3-A392-E068F2738170}" destId="{6B7991B7-D388-43BC-B840-16498D8F4714}" srcOrd="2" destOrd="0" presId="urn:microsoft.com/office/officeart/2005/8/layout/vList2"/>
    <dgm:cxn modelId="{15512E35-E353-4852-8E26-6B53A1948153}" type="presParOf" srcId="{F94D58A6-3531-47A3-A392-E068F2738170}" destId="{6C76995B-98E0-473D-845B-ABDCC553C2E3}" srcOrd="3" destOrd="0" presId="urn:microsoft.com/office/officeart/2005/8/layout/vList2"/>
    <dgm:cxn modelId="{9FBB5CC0-8017-45ED-9C90-0A4CD893303B}" type="presParOf" srcId="{F94D58A6-3531-47A3-A392-E068F2738170}" destId="{28288B4F-B5A6-48BE-888A-8EF67ABFB98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919EA0-D33E-41CE-9F13-DA5D505D4B7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C736170-BFB3-4174-9CF7-B106EC315B86}">
      <dgm:prSet custT="1"/>
      <dgm:spPr/>
      <dgm:t>
        <a:bodyPr/>
        <a:lstStyle/>
        <a:p>
          <a:r>
            <a:rPr lang="en-GB" sz="2000" dirty="0"/>
            <a:t>“ …a person consents if he/she agrees by choice, and has the freedom and capacity to make that choice”</a:t>
          </a:r>
          <a:endParaRPr lang="en-US" sz="2000" dirty="0"/>
        </a:p>
      </dgm:t>
    </dgm:pt>
    <dgm:pt modelId="{6F20CC02-FF2D-4CE0-A0F3-AF184541F249}" type="parTrans" cxnId="{5207CFE7-AC66-49AD-8F95-54A10547177D}">
      <dgm:prSet/>
      <dgm:spPr/>
      <dgm:t>
        <a:bodyPr/>
        <a:lstStyle/>
        <a:p>
          <a:endParaRPr lang="en-US"/>
        </a:p>
      </dgm:t>
    </dgm:pt>
    <dgm:pt modelId="{B0927169-4EDF-4611-B056-7418C5098563}" type="sibTrans" cxnId="{5207CFE7-AC66-49AD-8F95-54A10547177D}">
      <dgm:prSet/>
      <dgm:spPr/>
      <dgm:t>
        <a:bodyPr/>
        <a:lstStyle/>
        <a:p>
          <a:endParaRPr lang="en-US"/>
        </a:p>
      </dgm:t>
    </dgm:pt>
    <dgm:pt modelId="{7FCB3AAF-860F-458B-A87D-FBE1271AB2FF}">
      <dgm:prSet custT="1"/>
      <dgm:spPr/>
      <dgm:t>
        <a:bodyPr/>
        <a:lstStyle/>
        <a:p>
          <a:r>
            <a:rPr lang="en-GB" sz="20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dirty="0">
            <a:latin typeface="Aptos" panose="020B0004020202020204" pitchFamily="34" charset="0"/>
          </a:endParaRPr>
        </a:p>
      </dgm:t>
    </dgm:pt>
    <dgm:pt modelId="{8B0AED57-FC39-48F5-9F3D-A71F31BB28EC}" type="parTrans" cxnId="{4E667673-19CC-4E18-9F7E-8ECC18E3D839}">
      <dgm:prSet/>
      <dgm:spPr/>
      <dgm:t>
        <a:bodyPr/>
        <a:lstStyle/>
        <a:p>
          <a:endParaRPr lang="en-US"/>
        </a:p>
      </dgm:t>
    </dgm:pt>
    <dgm:pt modelId="{D46B9E6C-F149-4A86-94AD-960D57A276AA}" type="sibTrans" cxnId="{4E667673-19CC-4E18-9F7E-8ECC18E3D839}">
      <dgm:prSet/>
      <dgm:spPr/>
      <dgm:t>
        <a:bodyPr/>
        <a:lstStyle/>
        <a:p>
          <a:endParaRPr lang="en-US"/>
        </a:p>
      </dgm:t>
    </dgm:pt>
    <dgm:pt modelId="{EA11CDA5-E40B-4188-BA50-E8D2476A5253}">
      <dgm:prSet custT="1"/>
      <dgm:spPr/>
      <dgm:t>
        <a:bodyPr/>
        <a:lstStyle/>
        <a:p>
          <a:r>
            <a:rPr lang="en-GB" sz="20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dirty="0"/>
        </a:p>
      </dgm:t>
    </dgm:pt>
    <dgm:pt modelId="{70B6BDE7-FDD5-431B-BCD9-E818C4E0BB7D}" type="parTrans" cxnId="{621F6E5C-5E9E-497A-AE66-8ED58152BED1}">
      <dgm:prSet/>
      <dgm:spPr/>
      <dgm:t>
        <a:bodyPr/>
        <a:lstStyle/>
        <a:p>
          <a:endParaRPr lang="en-US"/>
        </a:p>
      </dgm:t>
    </dgm:pt>
    <dgm:pt modelId="{99D31CB6-BAF5-4B4F-9B75-4521F7270983}" type="sibTrans" cxnId="{621F6E5C-5E9E-497A-AE66-8ED58152BED1}">
      <dgm:prSet/>
      <dgm:spPr/>
      <dgm:t>
        <a:bodyPr/>
        <a:lstStyle/>
        <a:p>
          <a:endParaRPr lang="en-US"/>
        </a:p>
      </dgm:t>
    </dgm:pt>
    <dgm:pt modelId="{6A482F9F-D362-4473-8420-4204EDA658B6}" type="pres">
      <dgm:prSet presAssocID="{0E919EA0-D33E-41CE-9F13-DA5D505D4B77}" presName="outerComposite" presStyleCnt="0">
        <dgm:presLayoutVars>
          <dgm:chMax val="5"/>
          <dgm:dir/>
          <dgm:resizeHandles val="exact"/>
        </dgm:presLayoutVars>
      </dgm:prSet>
      <dgm:spPr/>
    </dgm:pt>
    <dgm:pt modelId="{76A1B5FF-97B9-4FA5-ABC5-C2E953D239A9}" type="pres">
      <dgm:prSet presAssocID="{0E919EA0-D33E-41CE-9F13-DA5D505D4B77}" presName="dummyMaxCanvas" presStyleCnt="0">
        <dgm:presLayoutVars/>
      </dgm:prSet>
      <dgm:spPr/>
    </dgm:pt>
    <dgm:pt modelId="{BB24C47D-6F9F-42DD-AEAF-D4270F00C939}" type="pres">
      <dgm:prSet presAssocID="{0E919EA0-D33E-41CE-9F13-DA5D505D4B77}" presName="ThreeNodes_1" presStyleLbl="node1" presStyleIdx="0" presStyleCnt="3">
        <dgm:presLayoutVars>
          <dgm:bulletEnabled val="1"/>
        </dgm:presLayoutVars>
      </dgm:prSet>
      <dgm:spPr/>
    </dgm:pt>
    <dgm:pt modelId="{D607D4BE-BC61-4256-A92B-EA6783B85D07}" type="pres">
      <dgm:prSet presAssocID="{0E919EA0-D33E-41CE-9F13-DA5D505D4B77}" presName="ThreeNodes_2" presStyleLbl="node1" presStyleIdx="1" presStyleCnt="3">
        <dgm:presLayoutVars>
          <dgm:bulletEnabled val="1"/>
        </dgm:presLayoutVars>
      </dgm:prSet>
      <dgm:spPr/>
    </dgm:pt>
    <dgm:pt modelId="{CA7ABBE6-604B-4E35-A627-5095FE3B96AE}" type="pres">
      <dgm:prSet presAssocID="{0E919EA0-D33E-41CE-9F13-DA5D505D4B77}" presName="ThreeNodes_3" presStyleLbl="node1" presStyleIdx="2" presStyleCnt="3">
        <dgm:presLayoutVars>
          <dgm:bulletEnabled val="1"/>
        </dgm:presLayoutVars>
      </dgm:prSet>
      <dgm:spPr/>
    </dgm:pt>
    <dgm:pt modelId="{AA0B0153-B858-478D-9B05-0692C322EFCE}" type="pres">
      <dgm:prSet presAssocID="{0E919EA0-D33E-41CE-9F13-DA5D505D4B77}" presName="ThreeConn_1-2" presStyleLbl="fgAccFollowNode1" presStyleIdx="0" presStyleCnt="2">
        <dgm:presLayoutVars>
          <dgm:bulletEnabled val="1"/>
        </dgm:presLayoutVars>
      </dgm:prSet>
      <dgm:spPr/>
    </dgm:pt>
    <dgm:pt modelId="{FF16210E-AC49-4010-833F-65C54EDBA642}" type="pres">
      <dgm:prSet presAssocID="{0E919EA0-D33E-41CE-9F13-DA5D505D4B77}" presName="ThreeConn_2-3" presStyleLbl="fgAccFollowNode1" presStyleIdx="1" presStyleCnt="2">
        <dgm:presLayoutVars>
          <dgm:bulletEnabled val="1"/>
        </dgm:presLayoutVars>
      </dgm:prSet>
      <dgm:spPr/>
    </dgm:pt>
    <dgm:pt modelId="{6FD2DFD3-93D6-438A-93BB-0C11A328186F}" type="pres">
      <dgm:prSet presAssocID="{0E919EA0-D33E-41CE-9F13-DA5D505D4B77}" presName="ThreeNodes_1_text" presStyleLbl="node1" presStyleIdx="2" presStyleCnt="3">
        <dgm:presLayoutVars>
          <dgm:bulletEnabled val="1"/>
        </dgm:presLayoutVars>
      </dgm:prSet>
      <dgm:spPr/>
    </dgm:pt>
    <dgm:pt modelId="{63BDCF46-B92F-428F-A082-E129A4F3E398}" type="pres">
      <dgm:prSet presAssocID="{0E919EA0-D33E-41CE-9F13-DA5D505D4B77}" presName="ThreeNodes_2_text" presStyleLbl="node1" presStyleIdx="2" presStyleCnt="3">
        <dgm:presLayoutVars>
          <dgm:bulletEnabled val="1"/>
        </dgm:presLayoutVars>
      </dgm:prSet>
      <dgm:spPr/>
    </dgm:pt>
    <dgm:pt modelId="{344C1E85-FF9D-4C05-B119-67D7FA4BDE84}" type="pres">
      <dgm:prSet presAssocID="{0E919EA0-D33E-41CE-9F13-DA5D505D4B77}" presName="ThreeNodes_3_text" presStyleLbl="node1" presStyleIdx="2" presStyleCnt="3">
        <dgm:presLayoutVars>
          <dgm:bulletEnabled val="1"/>
        </dgm:presLayoutVars>
      </dgm:prSet>
      <dgm:spPr/>
    </dgm:pt>
  </dgm:ptLst>
  <dgm:cxnLst>
    <dgm:cxn modelId="{9483830E-55B2-4320-B3B1-EEC4BF089D26}" type="presOf" srcId="{7FCB3AAF-860F-458B-A87D-FBE1271AB2FF}" destId="{63BDCF46-B92F-428F-A082-E129A4F3E398}" srcOrd="1" destOrd="0" presId="urn:microsoft.com/office/officeart/2005/8/layout/vProcess5"/>
    <dgm:cxn modelId="{443B571C-497B-4BA1-8538-ADCEB3948B9D}" type="presOf" srcId="{D46B9E6C-F149-4A86-94AD-960D57A276AA}" destId="{FF16210E-AC49-4010-833F-65C54EDBA642}" srcOrd="0" destOrd="0" presId="urn:microsoft.com/office/officeart/2005/8/layout/vProcess5"/>
    <dgm:cxn modelId="{CB279A21-53CD-47F4-A77E-F6D7146CF750}" type="presOf" srcId="{EA11CDA5-E40B-4188-BA50-E8D2476A5253}" destId="{344C1E85-FF9D-4C05-B119-67D7FA4BDE84}" srcOrd="1" destOrd="0" presId="urn:microsoft.com/office/officeart/2005/8/layout/vProcess5"/>
    <dgm:cxn modelId="{621F6E5C-5E9E-497A-AE66-8ED58152BED1}" srcId="{0E919EA0-D33E-41CE-9F13-DA5D505D4B77}" destId="{EA11CDA5-E40B-4188-BA50-E8D2476A5253}" srcOrd="2" destOrd="0" parTransId="{70B6BDE7-FDD5-431B-BCD9-E818C4E0BB7D}" sibTransId="{99D31CB6-BAF5-4B4F-9B75-4521F7270983}"/>
    <dgm:cxn modelId="{4E667673-19CC-4E18-9F7E-8ECC18E3D839}" srcId="{0E919EA0-D33E-41CE-9F13-DA5D505D4B77}" destId="{7FCB3AAF-860F-458B-A87D-FBE1271AB2FF}" srcOrd="1" destOrd="0" parTransId="{8B0AED57-FC39-48F5-9F3D-A71F31BB28EC}" sibTransId="{D46B9E6C-F149-4A86-94AD-960D57A276AA}"/>
    <dgm:cxn modelId="{37EB7579-1A2F-49FA-897D-2C74D3BFB6DA}" type="presOf" srcId="{CC736170-BFB3-4174-9CF7-B106EC315B86}" destId="{BB24C47D-6F9F-42DD-AEAF-D4270F00C939}" srcOrd="0" destOrd="0" presId="urn:microsoft.com/office/officeart/2005/8/layout/vProcess5"/>
    <dgm:cxn modelId="{498DB97A-7BBA-453A-AEC0-0F9919833E13}" type="presOf" srcId="{CC736170-BFB3-4174-9CF7-B106EC315B86}" destId="{6FD2DFD3-93D6-438A-93BB-0C11A328186F}" srcOrd="1" destOrd="0" presId="urn:microsoft.com/office/officeart/2005/8/layout/vProcess5"/>
    <dgm:cxn modelId="{D6664985-A137-42C1-B802-BDCEF045A55C}" type="presOf" srcId="{0E919EA0-D33E-41CE-9F13-DA5D505D4B77}" destId="{6A482F9F-D362-4473-8420-4204EDA658B6}" srcOrd="0" destOrd="0" presId="urn:microsoft.com/office/officeart/2005/8/layout/vProcess5"/>
    <dgm:cxn modelId="{9C863191-4D93-494D-8739-D0295470DEFE}" type="presOf" srcId="{EA11CDA5-E40B-4188-BA50-E8D2476A5253}" destId="{CA7ABBE6-604B-4E35-A627-5095FE3B96AE}" srcOrd="0" destOrd="0" presId="urn:microsoft.com/office/officeart/2005/8/layout/vProcess5"/>
    <dgm:cxn modelId="{C7BC5ABD-FAEE-4961-AF65-FC7DE6458135}" type="presOf" srcId="{B0927169-4EDF-4611-B056-7418C5098563}" destId="{AA0B0153-B858-478D-9B05-0692C322EFCE}" srcOrd="0" destOrd="0" presId="urn:microsoft.com/office/officeart/2005/8/layout/vProcess5"/>
    <dgm:cxn modelId="{EEBD82D5-1536-4E35-AD4A-F038B2BE334A}" type="presOf" srcId="{7FCB3AAF-860F-458B-A87D-FBE1271AB2FF}" destId="{D607D4BE-BC61-4256-A92B-EA6783B85D07}" srcOrd="0" destOrd="0" presId="urn:microsoft.com/office/officeart/2005/8/layout/vProcess5"/>
    <dgm:cxn modelId="{5207CFE7-AC66-49AD-8F95-54A10547177D}" srcId="{0E919EA0-D33E-41CE-9F13-DA5D505D4B77}" destId="{CC736170-BFB3-4174-9CF7-B106EC315B86}" srcOrd="0" destOrd="0" parTransId="{6F20CC02-FF2D-4CE0-A0F3-AF184541F249}" sibTransId="{B0927169-4EDF-4611-B056-7418C5098563}"/>
    <dgm:cxn modelId="{91B4DF58-E564-465B-A870-C35FFA3D1583}" type="presParOf" srcId="{6A482F9F-D362-4473-8420-4204EDA658B6}" destId="{76A1B5FF-97B9-4FA5-ABC5-C2E953D239A9}" srcOrd="0" destOrd="0" presId="urn:microsoft.com/office/officeart/2005/8/layout/vProcess5"/>
    <dgm:cxn modelId="{613341CD-A6B8-463C-A9E1-115D52C8AC27}" type="presParOf" srcId="{6A482F9F-D362-4473-8420-4204EDA658B6}" destId="{BB24C47D-6F9F-42DD-AEAF-D4270F00C939}" srcOrd="1" destOrd="0" presId="urn:microsoft.com/office/officeart/2005/8/layout/vProcess5"/>
    <dgm:cxn modelId="{E8BAEAA3-7DB7-45AE-9DE3-49DD75AD611A}" type="presParOf" srcId="{6A482F9F-D362-4473-8420-4204EDA658B6}" destId="{D607D4BE-BC61-4256-A92B-EA6783B85D07}" srcOrd="2" destOrd="0" presId="urn:microsoft.com/office/officeart/2005/8/layout/vProcess5"/>
    <dgm:cxn modelId="{6D2F7BE8-BBB7-4191-9A8D-E096D4D1CD26}" type="presParOf" srcId="{6A482F9F-D362-4473-8420-4204EDA658B6}" destId="{CA7ABBE6-604B-4E35-A627-5095FE3B96AE}" srcOrd="3" destOrd="0" presId="urn:microsoft.com/office/officeart/2005/8/layout/vProcess5"/>
    <dgm:cxn modelId="{1E6F548B-CBEA-488C-B403-B1F4F099BD5E}" type="presParOf" srcId="{6A482F9F-D362-4473-8420-4204EDA658B6}" destId="{AA0B0153-B858-478D-9B05-0692C322EFCE}" srcOrd="4" destOrd="0" presId="urn:microsoft.com/office/officeart/2005/8/layout/vProcess5"/>
    <dgm:cxn modelId="{096EAC7A-6F0C-4667-A1EC-9130237E6A73}" type="presParOf" srcId="{6A482F9F-D362-4473-8420-4204EDA658B6}" destId="{FF16210E-AC49-4010-833F-65C54EDBA642}" srcOrd="5" destOrd="0" presId="urn:microsoft.com/office/officeart/2005/8/layout/vProcess5"/>
    <dgm:cxn modelId="{EBDFF4E9-B8A3-45A4-AB3D-2D9756030E4F}" type="presParOf" srcId="{6A482F9F-D362-4473-8420-4204EDA658B6}" destId="{6FD2DFD3-93D6-438A-93BB-0C11A328186F}" srcOrd="6" destOrd="0" presId="urn:microsoft.com/office/officeart/2005/8/layout/vProcess5"/>
    <dgm:cxn modelId="{CE8DF5E4-8265-4781-AEBC-356BCD38CA8C}" type="presParOf" srcId="{6A482F9F-D362-4473-8420-4204EDA658B6}" destId="{63BDCF46-B92F-428F-A082-E129A4F3E398}" srcOrd="7" destOrd="0" presId="urn:microsoft.com/office/officeart/2005/8/layout/vProcess5"/>
    <dgm:cxn modelId="{D4917D7F-AF64-4316-BEC7-40474EDDF9B0}" type="presParOf" srcId="{6A482F9F-D362-4473-8420-4204EDA658B6}" destId="{344C1E85-FF9D-4C05-B119-67D7FA4BD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custT="1"/>
      <dgm:spPr/>
      <dgm:t>
        <a:bodyPr/>
        <a:lstStyle/>
        <a:p>
          <a:r>
            <a:rPr lang="en-GB" sz="2400" dirty="0">
              <a:latin typeface="Aptos" panose="020B0004020202020204" pitchFamily="34" charset="0"/>
            </a:rPr>
            <a:t>Penetration, touching or any other activity is sexual if a reasonable person would consider that:</a:t>
          </a:r>
          <a:endParaRPr lang="en-US" sz="2400" dirty="0">
            <a:latin typeface="Aptos" panose="020B0004020202020204" pitchFamily="34" charset="0"/>
          </a:endParaRPr>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custT="1"/>
      <dgm:spPr/>
      <dgm:t>
        <a:bodyPr/>
        <a:lstStyle/>
        <a:p>
          <a:r>
            <a:rPr lang="en-GB" sz="2400" dirty="0">
              <a:latin typeface="Aptos" panose="020B0004020202020204" pitchFamily="34" charset="0"/>
            </a:rPr>
            <a:t>(a) Whatever its circumstances or any person’s purpose in relation to it, it is because of its nature sexual, or</a:t>
          </a:r>
          <a:endParaRPr lang="en-US" sz="2400" dirty="0">
            <a:latin typeface="Aptos" panose="020B0004020202020204" pitchFamily="34" charset="0"/>
          </a:endParaRPr>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custT="1"/>
      <dgm:spPr/>
      <dgm:t>
        <a:bodyPr/>
        <a:lstStyle/>
        <a:p>
          <a:r>
            <a:rPr lang="en-GB" sz="2400" dirty="0">
              <a:latin typeface="Aptos" panose="020B0004020202020204" pitchFamily="34" charset="0"/>
            </a:rPr>
            <a:t>(b) Because of its nature it may be sexual depending on the circumstances or the intention of any person in relation to it (or both) it is sexual </a:t>
          </a:r>
          <a:endParaRPr lang="en-US" sz="2400" dirty="0">
            <a:latin typeface="Aptos" panose="020B0004020202020204" pitchFamily="34" charset="0"/>
          </a:endParaRPr>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53D668-DB8F-4D29-8017-896F1F372F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4DA9E1E-B021-4F94-9971-3055BE55C7D0}" type="pres">
      <dgm:prSet presAssocID="{4953D668-DB8F-4D29-8017-896F1F372FF0}" presName="vert0" presStyleCnt="0">
        <dgm:presLayoutVars>
          <dgm:dir/>
          <dgm:animOne val="branch"/>
          <dgm:animLvl val="lvl"/>
        </dgm:presLayoutVars>
      </dgm:prSet>
      <dgm:spPr/>
    </dgm:pt>
    <dgm:pt modelId="{7B021F9D-C3C4-4352-A163-9D93E16BC0E2}" type="pres">
      <dgm:prSet presAssocID="{D891AE9F-3B32-44F9-B4AD-582FFAF23959}" presName="thickLine" presStyleLbl="alignNode1" presStyleIdx="0" presStyleCnt="4"/>
      <dgm:spPr/>
    </dgm:pt>
    <dgm:pt modelId="{A2BB17CB-C7A7-43B4-B2C2-F1FF5CFC9556}" type="pres">
      <dgm:prSet presAssocID="{D891AE9F-3B32-44F9-B4AD-582FFAF23959}" presName="horz1" presStyleCnt="0"/>
      <dgm:spPr/>
    </dgm:pt>
    <dgm:pt modelId="{7B93A3C1-DC91-472B-AD82-2D4949A17E51}" type="pres">
      <dgm:prSet presAssocID="{D891AE9F-3B32-44F9-B4AD-582FFAF23959}" presName="tx1" presStyleLbl="revTx" presStyleIdx="0" presStyleCnt="4"/>
      <dgm:spPr/>
    </dgm:pt>
    <dgm:pt modelId="{ECBE6AFD-000F-42DE-BA26-8289BD78B6AB}" type="pres">
      <dgm:prSet presAssocID="{D891AE9F-3B32-44F9-B4AD-582FFAF23959}" presName="vert1" presStyleCnt="0"/>
      <dgm:spPr/>
    </dgm:pt>
    <dgm:pt modelId="{02CD8A38-5811-426B-A748-1E9FC871978D}" type="pres">
      <dgm:prSet presAssocID="{D41CCFDA-C70D-4955-94A1-C7198B899085}" presName="thickLine" presStyleLbl="alignNode1" presStyleIdx="1" presStyleCnt="4"/>
      <dgm:spPr/>
    </dgm:pt>
    <dgm:pt modelId="{BC8DD7E8-CDF8-4B28-A4E9-A9EA7F7ADC67}" type="pres">
      <dgm:prSet presAssocID="{D41CCFDA-C70D-4955-94A1-C7198B899085}" presName="horz1" presStyleCnt="0"/>
      <dgm:spPr/>
    </dgm:pt>
    <dgm:pt modelId="{A31B9E84-229A-49C8-A4A9-EC9378305543}" type="pres">
      <dgm:prSet presAssocID="{D41CCFDA-C70D-4955-94A1-C7198B899085}" presName="tx1" presStyleLbl="revTx" presStyleIdx="1" presStyleCnt="4"/>
      <dgm:spPr/>
    </dgm:pt>
    <dgm:pt modelId="{A06D3C29-ABAA-45DB-9051-725A7B18FA16}" type="pres">
      <dgm:prSet presAssocID="{D41CCFDA-C70D-4955-94A1-C7198B899085}" presName="vert1" presStyleCnt="0"/>
      <dgm:spPr/>
    </dgm:pt>
    <dgm:pt modelId="{FE1A005D-4088-41B3-8D21-EAAD8867D008}" type="pres">
      <dgm:prSet presAssocID="{06313978-F9ED-47B8-A0F2-BED602A0CD35}" presName="thickLine" presStyleLbl="alignNode1" presStyleIdx="2" presStyleCnt="4"/>
      <dgm:spPr/>
    </dgm:pt>
    <dgm:pt modelId="{BA551303-6D7F-42F3-96CD-6C424E8EC0C8}" type="pres">
      <dgm:prSet presAssocID="{06313978-F9ED-47B8-A0F2-BED602A0CD35}" presName="horz1" presStyleCnt="0"/>
      <dgm:spPr/>
    </dgm:pt>
    <dgm:pt modelId="{FEE7D42F-6AEB-4615-B476-009B890880CE}" type="pres">
      <dgm:prSet presAssocID="{06313978-F9ED-47B8-A0F2-BED602A0CD35}" presName="tx1" presStyleLbl="revTx" presStyleIdx="2" presStyleCnt="4"/>
      <dgm:spPr/>
    </dgm:pt>
    <dgm:pt modelId="{BAD462DB-234C-4CCA-BBFB-754CDCA4BB99}" type="pres">
      <dgm:prSet presAssocID="{06313978-F9ED-47B8-A0F2-BED602A0CD35}" presName="vert1" presStyleCnt="0"/>
      <dgm:spPr/>
    </dgm:pt>
    <dgm:pt modelId="{B6B736A1-F08B-447F-91E6-8A67425E451B}" type="pres">
      <dgm:prSet presAssocID="{C9AD6CBC-8526-4AFF-9C22-79C147A887BF}" presName="thickLine" presStyleLbl="alignNode1" presStyleIdx="3" presStyleCnt="4"/>
      <dgm:spPr/>
    </dgm:pt>
    <dgm:pt modelId="{0243A61C-BAFF-4C6C-9AF2-C726156C0BE3}" type="pres">
      <dgm:prSet presAssocID="{C9AD6CBC-8526-4AFF-9C22-79C147A887BF}" presName="horz1" presStyleCnt="0"/>
      <dgm:spPr/>
    </dgm:pt>
    <dgm:pt modelId="{6E2AC98F-7097-4D40-A587-3B03D19EFF19}" type="pres">
      <dgm:prSet presAssocID="{C9AD6CBC-8526-4AFF-9C22-79C147A887BF}" presName="tx1" presStyleLbl="revTx" presStyleIdx="3" presStyleCnt="4"/>
      <dgm:spPr/>
    </dgm:pt>
    <dgm:pt modelId="{CD8C37D4-5620-48DA-9539-B1C3ECC35159}" type="pres">
      <dgm:prSet presAssocID="{C9AD6CBC-8526-4AFF-9C22-79C147A887BF}" presName="vert1" presStyleCnt="0"/>
      <dgm:spPr/>
    </dgm:pt>
  </dgm:ptLst>
  <dgm:cxnLst>
    <dgm:cxn modelId="{A693827F-C1C1-4921-B205-17F0CF761951}" srcId="{4953D668-DB8F-4D29-8017-896F1F372FF0}" destId="{D891AE9F-3B32-44F9-B4AD-582FFAF23959}" srcOrd="0" destOrd="0" parTransId="{A5FC15DD-E6DB-4F6F-B808-2F3FE132246B}" sibTransId="{D214A265-E3B0-497A-9AF8-C25074F2ECD7}"/>
    <dgm:cxn modelId="{CD18EC81-F8D8-49A2-80EF-36B6D3FC63AB}" type="presOf" srcId="{D891AE9F-3B32-44F9-B4AD-582FFAF23959}" destId="{7B93A3C1-DC91-472B-AD82-2D4949A17E51}" srcOrd="0" destOrd="0" presId="urn:microsoft.com/office/officeart/2008/layout/LinedList"/>
    <dgm:cxn modelId="{C627B685-5FF1-4C1E-8071-C4B303141420}" type="presOf" srcId="{4953D668-DB8F-4D29-8017-896F1F372FF0}" destId="{84DA9E1E-B021-4F94-9971-3055BE55C7D0}" srcOrd="0" destOrd="0" presId="urn:microsoft.com/office/officeart/2008/layout/LinedList"/>
    <dgm:cxn modelId="{94626D8D-5537-4AAA-AB5D-130C79F580DF}" srcId="{4953D668-DB8F-4D29-8017-896F1F372FF0}" destId="{C9AD6CBC-8526-4AFF-9C22-79C147A887BF}" srcOrd="3" destOrd="0" parTransId="{F36FB196-43C1-4B21-B896-1654638422F7}" sibTransId="{84766E93-D3B4-4CFB-AABA-3F9ADF1BD9DF}"/>
    <dgm:cxn modelId="{621C5696-8881-4A34-8D28-2351CEA799DD}" type="presOf" srcId="{06313978-F9ED-47B8-A0F2-BED602A0CD35}" destId="{FEE7D42F-6AEB-4615-B476-009B890880CE}" srcOrd="0" destOrd="0" presId="urn:microsoft.com/office/officeart/2008/layout/LinedList"/>
    <dgm:cxn modelId="{8285DABF-2D96-45A6-B980-D3841E408B0D}" srcId="{4953D668-DB8F-4D29-8017-896F1F372FF0}" destId="{06313978-F9ED-47B8-A0F2-BED602A0CD35}" srcOrd="2" destOrd="0" parTransId="{4649A00B-35EE-4DE8-822A-7CA704992CFD}" sibTransId="{D3F6568B-5AEA-4E4A-B5B9-FD9F91D21B6A}"/>
    <dgm:cxn modelId="{2DE683CA-11AF-4612-9D84-BBB3B84EA6C7}" srcId="{4953D668-DB8F-4D29-8017-896F1F372FF0}" destId="{D41CCFDA-C70D-4955-94A1-C7198B899085}" srcOrd="1" destOrd="0" parTransId="{28316213-6153-4CDE-8ECC-FBDB2DBE42D9}" sibTransId="{8F7078C1-2C9F-4568-8A24-D545D7675B04}"/>
    <dgm:cxn modelId="{4472FBE1-1269-45A0-8BB0-B36E71A6D0DF}" type="presOf" srcId="{D41CCFDA-C70D-4955-94A1-C7198B899085}" destId="{A31B9E84-229A-49C8-A4A9-EC9378305543}" srcOrd="0" destOrd="0" presId="urn:microsoft.com/office/officeart/2008/layout/LinedList"/>
    <dgm:cxn modelId="{766B3CF2-B870-4651-B941-914ED4BF9058}" type="presOf" srcId="{C9AD6CBC-8526-4AFF-9C22-79C147A887BF}" destId="{6E2AC98F-7097-4D40-A587-3B03D19EFF19}" srcOrd="0" destOrd="0" presId="urn:microsoft.com/office/officeart/2008/layout/LinedList"/>
    <dgm:cxn modelId="{AE5B3483-0BF3-4EA5-987D-FCD9DF6D8461}" type="presParOf" srcId="{84DA9E1E-B021-4F94-9971-3055BE55C7D0}" destId="{7B021F9D-C3C4-4352-A163-9D93E16BC0E2}" srcOrd="0" destOrd="0" presId="urn:microsoft.com/office/officeart/2008/layout/LinedList"/>
    <dgm:cxn modelId="{E2D74151-661C-4408-812A-A8699661D6D8}" type="presParOf" srcId="{84DA9E1E-B021-4F94-9971-3055BE55C7D0}" destId="{A2BB17CB-C7A7-43B4-B2C2-F1FF5CFC9556}" srcOrd="1" destOrd="0" presId="urn:microsoft.com/office/officeart/2008/layout/LinedList"/>
    <dgm:cxn modelId="{5DC529E9-EDB6-4BA1-B2B2-24DB0AA8E828}" type="presParOf" srcId="{A2BB17CB-C7A7-43B4-B2C2-F1FF5CFC9556}" destId="{7B93A3C1-DC91-472B-AD82-2D4949A17E51}" srcOrd="0" destOrd="0" presId="urn:microsoft.com/office/officeart/2008/layout/LinedList"/>
    <dgm:cxn modelId="{64536740-90B8-4576-8C88-4E69D87EFA48}" type="presParOf" srcId="{A2BB17CB-C7A7-43B4-B2C2-F1FF5CFC9556}" destId="{ECBE6AFD-000F-42DE-BA26-8289BD78B6AB}" srcOrd="1" destOrd="0" presId="urn:microsoft.com/office/officeart/2008/layout/LinedList"/>
    <dgm:cxn modelId="{3712CE59-40C4-4AA5-8047-0793A9965C89}" type="presParOf" srcId="{84DA9E1E-B021-4F94-9971-3055BE55C7D0}" destId="{02CD8A38-5811-426B-A748-1E9FC871978D}" srcOrd="2" destOrd="0" presId="urn:microsoft.com/office/officeart/2008/layout/LinedList"/>
    <dgm:cxn modelId="{340DFCF2-EA50-42C3-8024-C57B607CB788}" type="presParOf" srcId="{84DA9E1E-B021-4F94-9971-3055BE55C7D0}" destId="{BC8DD7E8-CDF8-4B28-A4E9-A9EA7F7ADC67}" srcOrd="3" destOrd="0" presId="urn:microsoft.com/office/officeart/2008/layout/LinedList"/>
    <dgm:cxn modelId="{D5DB92D6-B7FF-474B-B6CA-8238DD8AA539}" type="presParOf" srcId="{BC8DD7E8-CDF8-4B28-A4E9-A9EA7F7ADC67}" destId="{A31B9E84-229A-49C8-A4A9-EC9378305543}" srcOrd="0" destOrd="0" presId="urn:microsoft.com/office/officeart/2008/layout/LinedList"/>
    <dgm:cxn modelId="{5E5D3D49-4F21-4018-A8F1-467C4D76C9CC}" type="presParOf" srcId="{BC8DD7E8-CDF8-4B28-A4E9-A9EA7F7ADC67}" destId="{A06D3C29-ABAA-45DB-9051-725A7B18FA16}" srcOrd="1" destOrd="0" presId="urn:microsoft.com/office/officeart/2008/layout/LinedList"/>
    <dgm:cxn modelId="{CD2C7A9E-29AD-4442-A950-3502887F58B2}" type="presParOf" srcId="{84DA9E1E-B021-4F94-9971-3055BE55C7D0}" destId="{FE1A005D-4088-41B3-8D21-EAAD8867D008}" srcOrd="4" destOrd="0" presId="urn:microsoft.com/office/officeart/2008/layout/LinedList"/>
    <dgm:cxn modelId="{42F1A04F-C992-4EDA-819B-C0BEBA25ACF0}" type="presParOf" srcId="{84DA9E1E-B021-4F94-9971-3055BE55C7D0}" destId="{BA551303-6D7F-42F3-96CD-6C424E8EC0C8}" srcOrd="5" destOrd="0" presId="urn:microsoft.com/office/officeart/2008/layout/LinedList"/>
    <dgm:cxn modelId="{0F432344-1D23-40D8-9667-ED350C805C7C}" type="presParOf" srcId="{BA551303-6D7F-42F3-96CD-6C424E8EC0C8}" destId="{FEE7D42F-6AEB-4615-B476-009B890880CE}" srcOrd="0" destOrd="0" presId="urn:microsoft.com/office/officeart/2008/layout/LinedList"/>
    <dgm:cxn modelId="{47D75AC4-CA17-4036-85BE-0D8EB5CADE64}" type="presParOf" srcId="{BA551303-6D7F-42F3-96CD-6C424E8EC0C8}" destId="{BAD462DB-234C-4CCA-BBFB-754CDCA4BB99}" srcOrd="1" destOrd="0" presId="urn:microsoft.com/office/officeart/2008/layout/LinedList"/>
    <dgm:cxn modelId="{71BE5FFB-2444-4D72-857D-1D79A27FE00E}" type="presParOf" srcId="{84DA9E1E-B021-4F94-9971-3055BE55C7D0}" destId="{B6B736A1-F08B-447F-91E6-8A67425E451B}" srcOrd="6" destOrd="0" presId="urn:microsoft.com/office/officeart/2008/layout/LinedList"/>
    <dgm:cxn modelId="{4EF03FA7-E049-4ED7-809E-544EED5C04FB}" type="presParOf" srcId="{84DA9E1E-B021-4F94-9971-3055BE55C7D0}" destId="{0243A61C-BAFF-4C6C-9AF2-C726156C0BE3}" srcOrd="7" destOrd="0" presId="urn:microsoft.com/office/officeart/2008/layout/LinedList"/>
    <dgm:cxn modelId="{C0C5B9C5-DBE3-47E3-98D8-C338D06CE209}" type="presParOf" srcId="{0243A61C-BAFF-4C6C-9AF2-C726156C0BE3}" destId="{6E2AC98F-7097-4D40-A587-3B03D19EFF19}" srcOrd="0" destOrd="0" presId="urn:microsoft.com/office/officeart/2008/layout/LinedList"/>
    <dgm:cxn modelId="{98137400-2E89-4B74-9620-CE4509CA37B0}" type="presParOf" srcId="{0243A61C-BAFF-4C6C-9AF2-C726156C0BE3}" destId="{CD8C37D4-5620-48DA-9539-B1C3ECC3515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300495-35AA-47C8-901B-5D5245B4E61D}"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a:solidFill>
                <a:schemeClr val="tx1"/>
              </a:solidFill>
            </a:rPr>
            <a:t>It is possible for the acts of harassment to be passed on via a 3rd party</a:t>
          </a:r>
          <a:endParaRPr lang="en-US">
            <a:solidFill>
              <a:schemeClr val="tx1"/>
            </a:solidFill>
          </a:endParaRPr>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custT="1"/>
      <dgm:spPr/>
      <dgm:t>
        <a:bodyPr/>
        <a:lstStyle/>
        <a:p>
          <a:r>
            <a:rPr lang="en-GB" sz="18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a:solidFill>
              <a:schemeClr val="tx1"/>
            </a:solidFill>
          </a:endParaRPr>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custT="1"/>
      <dgm:spPr/>
      <dgm:t>
        <a:bodyPr/>
        <a:lstStyle/>
        <a:p>
          <a:r>
            <a:rPr lang="en-GB" sz="1800">
              <a:solidFill>
                <a:schemeClr val="tx1"/>
              </a:solidFill>
            </a:rPr>
            <a:t>Kellett on each occasion requested that the victim should not be informed of the allegations</a:t>
          </a:r>
          <a:endParaRPr lang="en-US" sz="1800">
            <a:solidFill>
              <a:schemeClr val="tx1"/>
            </a:solidFill>
          </a:endParaRPr>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custT="1"/>
      <dgm:spPr/>
      <dgm:t>
        <a:bodyPr/>
        <a:lstStyle/>
        <a:p>
          <a:r>
            <a:rPr lang="en-GB" sz="1800">
              <a:solidFill>
                <a:schemeClr val="tx1"/>
              </a:solidFill>
            </a:rPr>
            <a:t>However, this was ignored &amp; the victim was informed of the allegations by the 3rd party employer &amp; caused upset</a:t>
          </a:r>
          <a:endParaRPr lang="en-US" sz="1800">
            <a:solidFill>
              <a:schemeClr val="tx1"/>
            </a:solidFill>
          </a:endParaRPr>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E419025A-A187-4B00-8458-F84900C882AE}" type="pres">
      <dgm:prSet presAssocID="{4D300495-35AA-47C8-901B-5D5245B4E61D}" presName="Name0" presStyleCnt="0">
        <dgm:presLayoutVars>
          <dgm:dir/>
          <dgm:resizeHandles val="exact"/>
        </dgm:presLayoutVars>
      </dgm:prSet>
      <dgm:spPr/>
    </dgm:pt>
    <dgm:pt modelId="{F2474474-258D-478F-BF03-60C2B0480532}" type="pres">
      <dgm:prSet presAssocID="{415AB302-FC99-4E3A-A99A-6DA3DB315BD3}" presName="node" presStyleLbl="node1" presStyleIdx="0" presStyleCnt="4">
        <dgm:presLayoutVars>
          <dgm:bulletEnabled val="1"/>
        </dgm:presLayoutVars>
      </dgm:prSet>
      <dgm:spPr/>
    </dgm:pt>
    <dgm:pt modelId="{7A421FBF-E712-455E-83F7-FF61E459F548}" type="pres">
      <dgm:prSet presAssocID="{E28A1EA5-734F-47AD-A6C9-56D9D1DCF6D6}" presName="sibTrans" presStyleLbl="sibTrans2D1" presStyleIdx="0" presStyleCnt="3"/>
      <dgm:spPr/>
    </dgm:pt>
    <dgm:pt modelId="{99DC530E-BB9D-472D-813C-C5A5F97C7202}" type="pres">
      <dgm:prSet presAssocID="{E28A1EA5-734F-47AD-A6C9-56D9D1DCF6D6}" presName="connectorText" presStyleLbl="sibTrans2D1" presStyleIdx="0" presStyleCnt="3"/>
      <dgm:spPr/>
    </dgm:pt>
    <dgm:pt modelId="{98FD2715-ABF9-4F17-8D23-81781CFADE80}" type="pres">
      <dgm:prSet presAssocID="{7B1204CD-13C8-498A-A9B2-EB878E08D36D}" presName="node" presStyleLbl="node1" presStyleIdx="1" presStyleCnt="4">
        <dgm:presLayoutVars>
          <dgm:bulletEnabled val="1"/>
        </dgm:presLayoutVars>
      </dgm:prSet>
      <dgm:spPr/>
    </dgm:pt>
    <dgm:pt modelId="{CF15106E-BC12-4B0A-9EAB-5A2BA6C0AAD7}" type="pres">
      <dgm:prSet presAssocID="{6C0B3C4A-3DF4-4A53-9026-00F202164C0C}" presName="sibTrans" presStyleLbl="sibTrans2D1" presStyleIdx="1" presStyleCnt="3"/>
      <dgm:spPr/>
    </dgm:pt>
    <dgm:pt modelId="{52840468-3C31-4A04-9826-2056402ABE7B}" type="pres">
      <dgm:prSet presAssocID="{6C0B3C4A-3DF4-4A53-9026-00F202164C0C}" presName="connectorText" presStyleLbl="sibTrans2D1" presStyleIdx="1" presStyleCnt="3"/>
      <dgm:spPr/>
    </dgm:pt>
    <dgm:pt modelId="{D5572EF4-7165-40A4-8196-1829AB8B10B7}" type="pres">
      <dgm:prSet presAssocID="{8A3D1D4A-407C-449A-B188-A5494FA55BCB}" presName="node" presStyleLbl="node1" presStyleIdx="2" presStyleCnt="4">
        <dgm:presLayoutVars>
          <dgm:bulletEnabled val="1"/>
        </dgm:presLayoutVars>
      </dgm:prSet>
      <dgm:spPr/>
    </dgm:pt>
    <dgm:pt modelId="{E39B0A51-D444-40E9-8B99-CE575A377C7B}" type="pres">
      <dgm:prSet presAssocID="{DE809627-AA99-43E2-A8D8-028FD68E7428}" presName="sibTrans" presStyleLbl="sibTrans2D1" presStyleIdx="2" presStyleCnt="3"/>
      <dgm:spPr/>
    </dgm:pt>
    <dgm:pt modelId="{821E7458-509C-4199-AA7C-28DE336AC583}" type="pres">
      <dgm:prSet presAssocID="{DE809627-AA99-43E2-A8D8-028FD68E7428}" presName="connectorText" presStyleLbl="sibTrans2D1" presStyleIdx="2" presStyleCnt="3"/>
      <dgm:spPr/>
    </dgm:pt>
    <dgm:pt modelId="{BDC842BF-7874-45A0-9995-3CB0543AB035}" type="pres">
      <dgm:prSet presAssocID="{B96D3EA8-73C4-4647-B868-E58D7B793ED9}" presName="node" presStyleLbl="node1" presStyleIdx="3" presStyleCnt="4">
        <dgm:presLayoutVars>
          <dgm:bulletEnabled val="1"/>
        </dgm:presLayoutVars>
      </dgm:prSet>
      <dgm:spPr/>
    </dgm:pt>
  </dgm:ptLst>
  <dgm:cxnLst>
    <dgm:cxn modelId="{C35FE310-2EA3-4ACC-9913-75B7ACDD935F}" type="presOf" srcId="{DE809627-AA99-43E2-A8D8-028FD68E7428}" destId="{821E7458-509C-4199-AA7C-28DE336AC583}" srcOrd="1" destOrd="0" presId="urn:microsoft.com/office/officeart/2005/8/layout/process1"/>
    <dgm:cxn modelId="{FDB66920-5110-4D4B-9EE6-F63298047936}" type="presOf" srcId="{415AB302-FC99-4E3A-A99A-6DA3DB315BD3}" destId="{F2474474-258D-478F-BF03-60C2B0480532}" srcOrd="0" destOrd="0" presId="urn:microsoft.com/office/officeart/2005/8/layout/process1"/>
    <dgm:cxn modelId="{E8E0AC31-78F1-45D3-8947-D4AA591B5FAF}" type="presOf" srcId="{DE809627-AA99-43E2-A8D8-028FD68E7428}" destId="{E39B0A51-D444-40E9-8B99-CE575A377C7B}" srcOrd="0" destOrd="0" presId="urn:microsoft.com/office/officeart/2005/8/layout/process1"/>
    <dgm:cxn modelId="{BBD1013E-072D-4B58-BA1C-C9C688EB93B5}" type="presOf" srcId="{4D300495-35AA-47C8-901B-5D5245B4E61D}" destId="{E419025A-A187-4B00-8458-F84900C882AE}" srcOrd="0" destOrd="0" presId="urn:microsoft.com/office/officeart/2005/8/layout/process1"/>
    <dgm:cxn modelId="{1B978D61-8F55-4B2E-A49D-1E4327D58D15}" type="presOf" srcId="{6C0B3C4A-3DF4-4A53-9026-00F202164C0C}" destId="{52840468-3C31-4A04-9826-2056402ABE7B}" srcOrd="1" destOrd="0" presId="urn:microsoft.com/office/officeart/2005/8/layout/process1"/>
    <dgm:cxn modelId="{F323E765-B383-4547-B05E-F6F27CA23B25}" type="presOf" srcId="{E28A1EA5-734F-47AD-A6C9-56D9D1DCF6D6}" destId="{7A421FBF-E712-455E-83F7-FF61E459F548}" srcOrd="0" destOrd="0" presId="urn:microsoft.com/office/officeart/2005/8/layout/process1"/>
    <dgm:cxn modelId="{D1C4C552-32B8-47DE-95B1-BBECDFAA90E7}" type="presOf" srcId="{E28A1EA5-734F-47AD-A6C9-56D9D1DCF6D6}" destId="{99DC530E-BB9D-472D-813C-C5A5F97C7202}" srcOrd="1" destOrd="0" presId="urn:microsoft.com/office/officeart/2005/8/layout/process1"/>
    <dgm:cxn modelId="{908AFB54-32DB-4D38-B0B5-4B7D54AA2B16}" srcId="{4D300495-35AA-47C8-901B-5D5245B4E61D}" destId="{415AB302-FC99-4E3A-A99A-6DA3DB315BD3}" srcOrd="0" destOrd="0" parTransId="{174EFE0E-3B2C-43E1-9442-C41678248D59}" sibTransId="{E28A1EA5-734F-47AD-A6C9-56D9D1DCF6D6}"/>
    <dgm:cxn modelId="{24BF5284-7B92-4C40-975B-EF9084E101F1}" srcId="{4D300495-35AA-47C8-901B-5D5245B4E61D}" destId="{B96D3EA8-73C4-4647-B868-E58D7B793ED9}" srcOrd="3" destOrd="0" parTransId="{91B6420A-5F87-4A53-A4B8-81B3A68DBECB}" sibTransId="{DEFB2F53-8753-484C-88C1-65AD0162E848}"/>
    <dgm:cxn modelId="{03ACFF94-ABE4-4B30-BBAA-529C5DD53C7D}" type="presOf" srcId="{6C0B3C4A-3DF4-4A53-9026-00F202164C0C}" destId="{CF15106E-BC12-4B0A-9EAB-5A2BA6C0AAD7}" srcOrd="0" destOrd="0" presId="urn:microsoft.com/office/officeart/2005/8/layout/process1"/>
    <dgm:cxn modelId="{36B6C39A-EBE0-42A6-AEB8-6A8235566DBD}" srcId="{4D300495-35AA-47C8-901B-5D5245B4E61D}" destId="{8A3D1D4A-407C-449A-B188-A5494FA55BCB}" srcOrd="2" destOrd="0" parTransId="{D6433CB0-B98F-4ADC-BDD7-EE7FA7564D63}" sibTransId="{DE809627-AA99-43E2-A8D8-028FD68E7428}"/>
    <dgm:cxn modelId="{A25F8BB2-5D1F-4CD4-8398-B1C79319C04B}" type="presOf" srcId="{7B1204CD-13C8-498A-A9B2-EB878E08D36D}" destId="{98FD2715-ABF9-4F17-8D23-81781CFADE80}" srcOrd="0" destOrd="0" presId="urn:microsoft.com/office/officeart/2005/8/layout/process1"/>
    <dgm:cxn modelId="{7E4ABCCD-7CEE-48D0-9AF9-59F38E8C4E10}" type="presOf" srcId="{B96D3EA8-73C4-4647-B868-E58D7B793ED9}" destId="{BDC842BF-7874-45A0-9995-3CB0543AB035}" srcOrd="0" destOrd="0" presId="urn:microsoft.com/office/officeart/2005/8/layout/process1"/>
    <dgm:cxn modelId="{5F6236CE-B970-4417-BEC1-70DE080E7ED9}" srcId="{4D300495-35AA-47C8-901B-5D5245B4E61D}" destId="{7B1204CD-13C8-498A-A9B2-EB878E08D36D}" srcOrd="1" destOrd="0" parTransId="{03141D6F-AA72-476A-857F-5F929EEABE4E}" sibTransId="{6C0B3C4A-3DF4-4A53-9026-00F202164C0C}"/>
    <dgm:cxn modelId="{A0D63CFE-4F42-468D-9400-1F2E267DD0BB}" type="presOf" srcId="{8A3D1D4A-407C-449A-B188-A5494FA55BCB}" destId="{D5572EF4-7165-40A4-8196-1829AB8B10B7}" srcOrd="0" destOrd="0" presId="urn:microsoft.com/office/officeart/2005/8/layout/process1"/>
    <dgm:cxn modelId="{3E39F220-034A-4060-B933-B5A16BB88D61}" type="presParOf" srcId="{E419025A-A187-4B00-8458-F84900C882AE}" destId="{F2474474-258D-478F-BF03-60C2B0480532}" srcOrd="0" destOrd="0" presId="urn:microsoft.com/office/officeart/2005/8/layout/process1"/>
    <dgm:cxn modelId="{AC5C3724-4800-4354-BBA5-002F513C499B}" type="presParOf" srcId="{E419025A-A187-4B00-8458-F84900C882AE}" destId="{7A421FBF-E712-455E-83F7-FF61E459F548}" srcOrd="1" destOrd="0" presId="urn:microsoft.com/office/officeart/2005/8/layout/process1"/>
    <dgm:cxn modelId="{58613A46-BB74-45F8-BE74-E5670CFF76B4}" type="presParOf" srcId="{7A421FBF-E712-455E-83F7-FF61E459F548}" destId="{99DC530E-BB9D-472D-813C-C5A5F97C7202}" srcOrd="0" destOrd="0" presId="urn:microsoft.com/office/officeart/2005/8/layout/process1"/>
    <dgm:cxn modelId="{12834C7E-4905-4D30-8D6F-F66FFD69169F}" type="presParOf" srcId="{E419025A-A187-4B00-8458-F84900C882AE}" destId="{98FD2715-ABF9-4F17-8D23-81781CFADE80}" srcOrd="2" destOrd="0" presId="urn:microsoft.com/office/officeart/2005/8/layout/process1"/>
    <dgm:cxn modelId="{011CC930-BA12-438A-94E7-35866F4E9F30}" type="presParOf" srcId="{E419025A-A187-4B00-8458-F84900C882AE}" destId="{CF15106E-BC12-4B0A-9EAB-5A2BA6C0AAD7}" srcOrd="3" destOrd="0" presId="urn:microsoft.com/office/officeart/2005/8/layout/process1"/>
    <dgm:cxn modelId="{59D5AA0E-7F15-4E81-B22A-A6F7307103C0}" type="presParOf" srcId="{CF15106E-BC12-4B0A-9EAB-5A2BA6C0AAD7}" destId="{52840468-3C31-4A04-9826-2056402ABE7B}" srcOrd="0" destOrd="0" presId="urn:microsoft.com/office/officeart/2005/8/layout/process1"/>
    <dgm:cxn modelId="{6EAC2BF0-EB5D-4387-AC2C-A27A5622CC0D}" type="presParOf" srcId="{E419025A-A187-4B00-8458-F84900C882AE}" destId="{D5572EF4-7165-40A4-8196-1829AB8B10B7}" srcOrd="4" destOrd="0" presId="urn:microsoft.com/office/officeart/2005/8/layout/process1"/>
    <dgm:cxn modelId="{05210651-4F5A-4BB9-A849-8419B5C02605}" type="presParOf" srcId="{E419025A-A187-4B00-8458-F84900C882AE}" destId="{E39B0A51-D444-40E9-8B99-CE575A377C7B}" srcOrd="5" destOrd="0" presId="urn:microsoft.com/office/officeart/2005/8/layout/process1"/>
    <dgm:cxn modelId="{41EB23B6-6ED7-4002-B01E-176624CF0684}" type="presParOf" srcId="{E39B0A51-D444-40E9-8B99-CE575A377C7B}" destId="{821E7458-509C-4199-AA7C-28DE336AC583}" srcOrd="0" destOrd="0" presId="urn:microsoft.com/office/officeart/2005/8/layout/process1"/>
    <dgm:cxn modelId="{C86C1BF2-C0E8-499C-8A00-7967BBB059E7}" type="presParOf" srcId="{E419025A-A187-4B00-8458-F84900C882AE}" destId="{BDC842BF-7874-45A0-9995-3CB0543AB03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5D7894-AA9F-4B81-9C6B-C518D193C47E}"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5C046FB3-DEB1-4B9F-9382-2354FBD94CB1}">
      <dgm:prSet/>
      <dgm:spPr/>
      <dgm:t>
        <a:bodyPr/>
        <a:lstStyle/>
        <a:p>
          <a:r>
            <a:rPr lang="en-GB"/>
            <a:t>It is an offence for a person 16 years or over who, having responsibility for a child under 16, wilfully assaults, ill-treats, neglects, abandons, or exposes the child in a manner that is likely to cause unnecessary suffering or injury to health.</a:t>
          </a:r>
          <a:endParaRPr lang="en-US"/>
        </a:p>
      </dgm:t>
    </dgm:pt>
    <dgm:pt modelId="{0070A539-71BF-404F-8A88-C5C890440B69}" type="parTrans" cxnId="{73B1CE61-28AB-4529-8ACF-57B09B15F01E}">
      <dgm:prSet/>
      <dgm:spPr/>
      <dgm:t>
        <a:bodyPr/>
        <a:lstStyle/>
        <a:p>
          <a:endParaRPr lang="en-US"/>
        </a:p>
      </dgm:t>
    </dgm:pt>
    <dgm:pt modelId="{368F5F8C-96C9-4C29-9F59-3AAE90D34794}" type="sibTrans" cxnId="{73B1CE61-28AB-4529-8ACF-57B09B15F01E}">
      <dgm:prSet/>
      <dgm:spPr/>
      <dgm:t>
        <a:bodyPr/>
        <a:lstStyle/>
        <a:p>
          <a:endParaRPr lang="en-US"/>
        </a:p>
      </dgm:t>
    </dgm:pt>
    <dgm:pt modelId="{75D90B3C-2763-4F1A-BB1B-CFCD8C17BD89}">
      <dgm:prSet/>
      <dgm:spPr/>
      <dgm:t>
        <a:bodyPr/>
        <a:lstStyle/>
        <a:p>
          <a:r>
            <a:rPr lang="en-GB"/>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a:p>
      </dgm:t>
    </dgm:pt>
    <dgm:pt modelId="{0DBB4367-5679-4C9F-8973-857649A16C39}" type="parTrans" cxnId="{F8AE154A-EF25-4524-AB80-FBFC527341C5}">
      <dgm:prSet/>
      <dgm:spPr/>
      <dgm:t>
        <a:bodyPr/>
        <a:lstStyle/>
        <a:p>
          <a:endParaRPr lang="en-US"/>
        </a:p>
      </dgm:t>
    </dgm:pt>
    <dgm:pt modelId="{E515F1FD-8AD5-4107-8344-2388CAB3CD55}" type="sibTrans" cxnId="{F8AE154A-EF25-4524-AB80-FBFC527341C5}">
      <dgm:prSet/>
      <dgm:spPr/>
      <dgm:t>
        <a:bodyPr/>
        <a:lstStyle/>
        <a:p>
          <a:endParaRPr lang="en-US"/>
        </a:p>
      </dgm:t>
    </dgm:pt>
    <dgm:pt modelId="{18592B4A-BCBD-4922-88AB-3F30B1292C2F}" type="pres">
      <dgm:prSet presAssocID="{D25D7894-AA9F-4B81-9C6B-C518D193C47E}" presName="Name0" presStyleCnt="0">
        <dgm:presLayoutVars>
          <dgm:dir/>
          <dgm:resizeHandles val="exact"/>
        </dgm:presLayoutVars>
      </dgm:prSet>
      <dgm:spPr/>
    </dgm:pt>
    <dgm:pt modelId="{B792A387-CD60-4610-BF3F-77772527D0DC}" type="pres">
      <dgm:prSet presAssocID="{5C046FB3-DEB1-4B9F-9382-2354FBD94CB1}" presName="node" presStyleLbl="node1" presStyleIdx="0" presStyleCnt="2">
        <dgm:presLayoutVars>
          <dgm:bulletEnabled val="1"/>
        </dgm:presLayoutVars>
      </dgm:prSet>
      <dgm:spPr/>
    </dgm:pt>
    <dgm:pt modelId="{EC85B001-8465-45FB-8141-929836902406}" type="pres">
      <dgm:prSet presAssocID="{368F5F8C-96C9-4C29-9F59-3AAE90D34794}" presName="sibTrans" presStyleLbl="sibTrans2D1" presStyleIdx="0" presStyleCnt="1"/>
      <dgm:spPr/>
    </dgm:pt>
    <dgm:pt modelId="{B397F06F-6E03-4CC4-AC69-8DB3FB39794C}" type="pres">
      <dgm:prSet presAssocID="{368F5F8C-96C9-4C29-9F59-3AAE90D34794}" presName="connectorText" presStyleLbl="sibTrans2D1" presStyleIdx="0" presStyleCnt="1"/>
      <dgm:spPr/>
    </dgm:pt>
    <dgm:pt modelId="{F9770BC8-487A-457D-9E05-4E7D72A3DD4C}" type="pres">
      <dgm:prSet presAssocID="{75D90B3C-2763-4F1A-BB1B-CFCD8C17BD89}" presName="node" presStyleLbl="node1" presStyleIdx="1" presStyleCnt="2">
        <dgm:presLayoutVars>
          <dgm:bulletEnabled val="1"/>
        </dgm:presLayoutVars>
      </dgm:prSet>
      <dgm:spPr/>
    </dgm:pt>
  </dgm:ptLst>
  <dgm:cxnLst>
    <dgm:cxn modelId="{3E9FBA2A-D77A-47F0-A908-45529B02D575}" type="presOf" srcId="{75D90B3C-2763-4F1A-BB1B-CFCD8C17BD89}" destId="{F9770BC8-487A-457D-9E05-4E7D72A3DD4C}" srcOrd="0" destOrd="0" presId="urn:microsoft.com/office/officeart/2005/8/layout/process1"/>
    <dgm:cxn modelId="{73B1CE61-28AB-4529-8ACF-57B09B15F01E}" srcId="{D25D7894-AA9F-4B81-9C6B-C518D193C47E}" destId="{5C046FB3-DEB1-4B9F-9382-2354FBD94CB1}" srcOrd="0" destOrd="0" parTransId="{0070A539-71BF-404F-8A88-C5C890440B69}" sibTransId="{368F5F8C-96C9-4C29-9F59-3AAE90D34794}"/>
    <dgm:cxn modelId="{6DF34964-F5F3-4690-84FA-0C97CDBD2C7C}" type="presOf" srcId="{368F5F8C-96C9-4C29-9F59-3AAE90D34794}" destId="{B397F06F-6E03-4CC4-AC69-8DB3FB39794C}" srcOrd="1" destOrd="0" presId="urn:microsoft.com/office/officeart/2005/8/layout/process1"/>
    <dgm:cxn modelId="{F8AE154A-EF25-4524-AB80-FBFC527341C5}" srcId="{D25D7894-AA9F-4B81-9C6B-C518D193C47E}" destId="{75D90B3C-2763-4F1A-BB1B-CFCD8C17BD89}" srcOrd="1" destOrd="0" parTransId="{0DBB4367-5679-4C9F-8973-857649A16C39}" sibTransId="{E515F1FD-8AD5-4107-8344-2388CAB3CD55}"/>
    <dgm:cxn modelId="{D27CCB70-8429-477F-B4D3-F9FCC9A975F4}" type="presOf" srcId="{368F5F8C-96C9-4C29-9F59-3AAE90D34794}" destId="{EC85B001-8465-45FB-8141-929836902406}" srcOrd="0" destOrd="0" presId="urn:microsoft.com/office/officeart/2005/8/layout/process1"/>
    <dgm:cxn modelId="{56BD4153-7D7D-4F90-9592-C050DDD71962}" type="presOf" srcId="{D25D7894-AA9F-4B81-9C6B-C518D193C47E}" destId="{18592B4A-BCBD-4922-88AB-3F30B1292C2F}" srcOrd="0" destOrd="0" presId="urn:microsoft.com/office/officeart/2005/8/layout/process1"/>
    <dgm:cxn modelId="{E3EC1B93-CAC1-4060-8DA1-6DBD7425B12E}" type="presOf" srcId="{5C046FB3-DEB1-4B9F-9382-2354FBD94CB1}" destId="{B792A387-CD60-4610-BF3F-77772527D0DC}" srcOrd="0" destOrd="0" presId="urn:microsoft.com/office/officeart/2005/8/layout/process1"/>
    <dgm:cxn modelId="{15CA24CC-B070-4C36-B43D-E64837D5D6E4}" type="presParOf" srcId="{18592B4A-BCBD-4922-88AB-3F30B1292C2F}" destId="{B792A387-CD60-4610-BF3F-77772527D0DC}" srcOrd="0" destOrd="0" presId="urn:microsoft.com/office/officeart/2005/8/layout/process1"/>
    <dgm:cxn modelId="{F397C8B9-C337-433E-9515-CB859AEB1194}" type="presParOf" srcId="{18592B4A-BCBD-4922-88AB-3F30B1292C2F}" destId="{EC85B001-8465-45FB-8141-929836902406}" srcOrd="1" destOrd="0" presId="urn:microsoft.com/office/officeart/2005/8/layout/process1"/>
    <dgm:cxn modelId="{E7B88CD9-85FC-471A-94C5-0A540F4F1255}" type="presParOf" srcId="{EC85B001-8465-45FB-8141-929836902406}" destId="{B397F06F-6E03-4CC4-AC69-8DB3FB39794C}" srcOrd="0" destOrd="0" presId="urn:microsoft.com/office/officeart/2005/8/layout/process1"/>
    <dgm:cxn modelId="{3C408FBA-E0A3-4F06-8870-7B8755EDC82E}" type="presParOf" srcId="{18592B4A-BCBD-4922-88AB-3F30B1292C2F}" destId="{F9770BC8-487A-457D-9E05-4E7D72A3DD4C}"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6B2359-9B38-429E-9D2F-A0A730501A2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E5AB515-E16D-445C-B36A-97F7EF75E1B9}">
      <dgm:prSet/>
      <dgm:spPr/>
      <dgm:t>
        <a:bodyPr/>
        <a:lstStyle/>
        <a:p>
          <a:r>
            <a:rPr lang="en-US"/>
            <a:t>Neglect</a:t>
          </a:r>
        </a:p>
      </dgm:t>
    </dgm:pt>
    <dgm:pt modelId="{5DC5530E-3334-491D-81BD-F0FEC62ACD91}" type="parTrans" cxnId="{71500FC6-94E1-4B99-AB51-9AA052E7B174}">
      <dgm:prSet/>
      <dgm:spPr/>
      <dgm:t>
        <a:bodyPr/>
        <a:lstStyle/>
        <a:p>
          <a:endParaRPr lang="en-US"/>
        </a:p>
      </dgm:t>
    </dgm:pt>
    <dgm:pt modelId="{11B63C40-FE83-4C65-91B8-DDC933CD0035}" type="sibTrans" cxnId="{71500FC6-94E1-4B99-AB51-9AA052E7B174}">
      <dgm:prSet/>
      <dgm:spPr/>
      <dgm:t>
        <a:bodyPr/>
        <a:lstStyle/>
        <a:p>
          <a:endParaRPr lang="en-US"/>
        </a:p>
      </dgm:t>
    </dgm:pt>
    <dgm:pt modelId="{7F24B4BB-5EC6-4AC4-ABA0-7A15BAC4523B}">
      <dgm:prSet/>
      <dgm:spPr/>
      <dgm:t>
        <a:bodyPr/>
        <a:lstStyle/>
        <a:p>
          <a:r>
            <a:rPr lang="en-US"/>
            <a:t>Physical Abuse</a:t>
          </a:r>
        </a:p>
      </dgm:t>
    </dgm:pt>
    <dgm:pt modelId="{7DFECBF7-C8FE-4B92-A0A8-5044C6D26BF1}" type="parTrans" cxnId="{FB169BD7-3B7F-43CD-8EA5-E651F81076FA}">
      <dgm:prSet/>
      <dgm:spPr/>
      <dgm:t>
        <a:bodyPr/>
        <a:lstStyle/>
        <a:p>
          <a:endParaRPr lang="en-US"/>
        </a:p>
      </dgm:t>
    </dgm:pt>
    <dgm:pt modelId="{09EB5AD3-75EF-4A08-BCD7-4BA5027F42E5}" type="sibTrans" cxnId="{FB169BD7-3B7F-43CD-8EA5-E651F81076FA}">
      <dgm:prSet/>
      <dgm:spPr/>
      <dgm:t>
        <a:bodyPr/>
        <a:lstStyle/>
        <a:p>
          <a:endParaRPr lang="en-US"/>
        </a:p>
      </dgm:t>
    </dgm:pt>
    <dgm:pt modelId="{3D51B896-F76E-4DB2-8F89-5E92000106B0}">
      <dgm:prSet/>
      <dgm:spPr/>
      <dgm:t>
        <a:bodyPr/>
        <a:lstStyle/>
        <a:p>
          <a:r>
            <a:rPr lang="en-US"/>
            <a:t>Emotional Abuse</a:t>
          </a:r>
        </a:p>
      </dgm:t>
    </dgm:pt>
    <dgm:pt modelId="{D8BD2285-68B9-40CB-81AA-9AF3E18211E5}" type="parTrans" cxnId="{706FB3E6-4E59-493D-B290-77D4533A5F72}">
      <dgm:prSet/>
      <dgm:spPr/>
      <dgm:t>
        <a:bodyPr/>
        <a:lstStyle/>
        <a:p>
          <a:endParaRPr lang="en-US"/>
        </a:p>
      </dgm:t>
    </dgm:pt>
    <dgm:pt modelId="{8DC5AA95-3EC0-4813-B5BE-ECC2C9B1F519}" type="sibTrans" cxnId="{706FB3E6-4E59-493D-B290-77D4533A5F72}">
      <dgm:prSet/>
      <dgm:spPr/>
      <dgm:t>
        <a:bodyPr/>
        <a:lstStyle/>
        <a:p>
          <a:endParaRPr lang="en-US"/>
        </a:p>
      </dgm:t>
    </dgm:pt>
    <dgm:pt modelId="{27561A9E-9C25-41F7-B7A1-F3353A45E288}">
      <dgm:prSet/>
      <dgm:spPr/>
      <dgm:t>
        <a:bodyPr/>
        <a:lstStyle/>
        <a:p>
          <a:r>
            <a:rPr lang="en-US"/>
            <a:t>Sexual Abuse</a:t>
          </a:r>
        </a:p>
      </dgm:t>
    </dgm:pt>
    <dgm:pt modelId="{74788626-672B-4EE5-8E3B-F958B13CDC66}" type="parTrans" cxnId="{C9ECDBD1-1645-4A6A-94D4-FF845FFBCCDB}">
      <dgm:prSet/>
      <dgm:spPr/>
      <dgm:t>
        <a:bodyPr/>
        <a:lstStyle/>
        <a:p>
          <a:endParaRPr lang="en-US"/>
        </a:p>
      </dgm:t>
    </dgm:pt>
    <dgm:pt modelId="{FAB708D1-9312-46F7-88F0-C8EEB12B6088}" type="sibTrans" cxnId="{C9ECDBD1-1645-4A6A-94D4-FF845FFBCCDB}">
      <dgm:prSet/>
      <dgm:spPr/>
      <dgm:t>
        <a:bodyPr/>
        <a:lstStyle/>
        <a:p>
          <a:endParaRPr lang="en-US"/>
        </a:p>
      </dgm:t>
    </dgm:pt>
    <dgm:pt modelId="{67D6C807-E1F3-4BFD-A1EE-5928009CD750}" type="pres">
      <dgm:prSet presAssocID="{646B2359-9B38-429E-9D2F-A0A730501A29}" presName="outerComposite" presStyleCnt="0">
        <dgm:presLayoutVars>
          <dgm:chMax val="5"/>
          <dgm:dir/>
          <dgm:resizeHandles val="exact"/>
        </dgm:presLayoutVars>
      </dgm:prSet>
      <dgm:spPr/>
    </dgm:pt>
    <dgm:pt modelId="{81E22934-39F7-4EE9-85F2-FC16622C4EDE}" type="pres">
      <dgm:prSet presAssocID="{646B2359-9B38-429E-9D2F-A0A730501A29}" presName="dummyMaxCanvas" presStyleCnt="0">
        <dgm:presLayoutVars/>
      </dgm:prSet>
      <dgm:spPr/>
    </dgm:pt>
    <dgm:pt modelId="{0D0A8CC2-E713-4409-B0D7-08F96A20423A}" type="pres">
      <dgm:prSet presAssocID="{646B2359-9B38-429E-9D2F-A0A730501A29}" presName="FourNodes_1" presStyleLbl="node1" presStyleIdx="0" presStyleCnt="4">
        <dgm:presLayoutVars>
          <dgm:bulletEnabled val="1"/>
        </dgm:presLayoutVars>
      </dgm:prSet>
      <dgm:spPr/>
    </dgm:pt>
    <dgm:pt modelId="{51CA47B9-194C-427B-8EF7-F98260B11E95}" type="pres">
      <dgm:prSet presAssocID="{646B2359-9B38-429E-9D2F-A0A730501A29}" presName="FourNodes_2" presStyleLbl="node1" presStyleIdx="1" presStyleCnt="4">
        <dgm:presLayoutVars>
          <dgm:bulletEnabled val="1"/>
        </dgm:presLayoutVars>
      </dgm:prSet>
      <dgm:spPr/>
    </dgm:pt>
    <dgm:pt modelId="{869C808A-9204-42B1-8AAA-58412EB36246}" type="pres">
      <dgm:prSet presAssocID="{646B2359-9B38-429E-9D2F-A0A730501A29}" presName="FourNodes_3" presStyleLbl="node1" presStyleIdx="2" presStyleCnt="4">
        <dgm:presLayoutVars>
          <dgm:bulletEnabled val="1"/>
        </dgm:presLayoutVars>
      </dgm:prSet>
      <dgm:spPr/>
    </dgm:pt>
    <dgm:pt modelId="{93DD1C96-8283-4117-9C44-A23AD3D05A14}" type="pres">
      <dgm:prSet presAssocID="{646B2359-9B38-429E-9D2F-A0A730501A29}" presName="FourNodes_4" presStyleLbl="node1" presStyleIdx="3" presStyleCnt="4">
        <dgm:presLayoutVars>
          <dgm:bulletEnabled val="1"/>
        </dgm:presLayoutVars>
      </dgm:prSet>
      <dgm:spPr/>
    </dgm:pt>
    <dgm:pt modelId="{EF06B326-0B3B-4380-8372-C42C8909FF51}" type="pres">
      <dgm:prSet presAssocID="{646B2359-9B38-429E-9D2F-A0A730501A29}" presName="FourConn_1-2" presStyleLbl="fgAccFollowNode1" presStyleIdx="0" presStyleCnt="3">
        <dgm:presLayoutVars>
          <dgm:bulletEnabled val="1"/>
        </dgm:presLayoutVars>
      </dgm:prSet>
      <dgm:spPr/>
    </dgm:pt>
    <dgm:pt modelId="{1E5FFE67-351B-4175-AE4C-73948DA7E6BD}" type="pres">
      <dgm:prSet presAssocID="{646B2359-9B38-429E-9D2F-A0A730501A29}" presName="FourConn_2-3" presStyleLbl="fgAccFollowNode1" presStyleIdx="1" presStyleCnt="3">
        <dgm:presLayoutVars>
          <dgm:bulletEnabled val="1"/>
        </dgm:presLayoutVars>
      </dgm:prSet>
      <dgm:spPr/>
    </dgm:pt>
    <dgm:pt modelId="{AB6653DC-1C5A-4152-9069-DC875CA028F4}" type="pres">
      <dgm:prSet presAssocID="{646B2359-9B38-429E-9D2F-A0A730501A29}" presName="FourConn_3-4" presStyleLbl="fgAccFollowNode1" presStyleIdx="2" presStyleCnt="3">
        <dgm:presLayoutVars>
          <dgm:bulletEnabled val="1"/>
        </dgm:presLayoutVars>
      </dgm:prSet>
      <dgm:spPr/>
    </dgm:pt>
    <dgm:pt modelId="{F43C1F2F-150B-434F-941E-26365C0C35FD}" type="pres">
      <dgm:prSet presAssocID="{646B2359-9B38-429E-9D2F-A0A730501A29}" presName="FourNodes_1_text" presStyleLbl="node1" presStyleIdx="3" presStyleCnt="4">
        <dgm:presLayoutVars>
          <dgm:bulletEnabled val="1"/>
        </dgm:presLayoutVars>
      </dgm:prSet>
      <dgm:spPr/>
    </dgm:pt>
    <dgm:pt modelId="{1FCA6650-2AA6-490F-8DA7-4C12AE7398A9}" type="pres">
      <dgm:prSet presAssocID="{646B2359-9B38-429E-9D2F-A0A730501A29}" presName="FourNodes_2_text" presStyleLbl="node1" presStyleIdx="3" presStyleCnt="4">
        <dgm:presLayoutVars>
          <dgm:bulletEnabled val="1"/>
        </dgm:presLayoutVars>
      </dgm:prSet>
      <dgm:spPr/>
    </dgm:pt>
    <dgm:pt modelId="{F96C155A-B7C7-44CE-A109-B37FBE1B6E45}" type="pres">
      <dgm:prSet presAssocID="{646B2359-9B38-429E-9D2F-A0A730501A29}" presName="FourNodes_3_text" presStyleLbl="node1" presStyleIdx="3" presStyleCnt="4">
        <dgm:presLayoutVars>
          <dgm:bulletEnabled val="1"/>
        </dgm:presLayoutVars>
      </dgm:prSet>
      <dgm:spPr/>
    </dgm:pt>
    <dgm:pt modelId="{D604A293-2EE0-4628-9EE4-A6FED4A67892}" type="pres">
      <dgm:prSet presAssocID="{646B2359-9B38-429E-9D2F-A0A730501A29}" presName="FourNodes_4_text" presStyleLbl="node1" presStyleIdx="3" presStyleCnt="4">
        <dgm:presLayoutVars>
          <dgm:bulletEnabled val="1"/>
        </dgm:presLayoutVars>
      </dgm:prSet>
      <dgm:spPr/>
    </dgm:pt>
  </dgm:ptLst>
  <dgm:cxnLst>
    <dgm:cxn modelId="{699E6602-1443-4921-8B9A-91E7D633D652}" type="presOf" srcId="{7F24B4BB-5EC6-4AC4-ABA0-7A15BAC4523B}" destId="{1FCA6650-2AA6-490F-8DA7-4C12AE7398A9}" srcOrd="1" destOrd="0" presId="urn:microsoft.com/office/officeart/2005/8/layout/vProcess5"/>
    <dgm:cxn modelId="{4A98CA0C-7754-4F1F-AE76-427077CFC987}" type="presOf" srcId="{27561A9E-9C25-41F7-B7A1-F3353A45E288}" destId="{D604A293-2EE0-4628-9EE4-A6FED4A67892}" srcOrd="1" destOrd="0" presId="urn:microsoft.com/office/officeart/2005/8/layout/vProcess5"/>
    <dgm:cxn modelId="{E4290513-F252-4E61-ACE3-6B6940094856}" type="presOf" srcId="{7F24B4BB-5EC6-4AC4-ABA0-7A15BAC4523B}" destId="{51CA47B9-194C-427B-8EF7-F98260B11E95}" srcOrd="0" destOrd="0" presId="urn:microsoft.com/office/officeart/2005/8/layout/vProcess5"/>
    <dgm:cxn modelId="{040C3C40-7928-46A2-9797-7EBBA7645269}" type="presOf" srcId="{8DC5AA95-3EC0-4813-B5BE-ECC2C9B1F519}" destId="{AB6653DC-1C5A-4152-9069-DC875CA028F4}" srcOrd="0" destOrd="0" presId="urn:microsoft.com/office/officeart/2005/8/layout/vProcess5"/>
    <dgm:cxn modelId="{3AEEDC44-6610-42DD-8DFA-0372BE52421B}" type="presOf" srcId="{09EB5AD3-75EF-4A08-BCD7-4BA5027F42E5}" destId="{1E5FFE67-351B-4175-AE4C-73948DA7E6BD}" srcOrd="0" destOrd="0" presId="urn:microsoft.com/office/officeart/2005/8/layout/vProcess5"/>
    <dgm:cxn modelId="{63AFD246-BF52-47F6-9071-2539D066E564}" type="presOf" srcId="{11B63C40-FE83-4C65-91B8-DDC933CD0035}" destId="{EF06B326-0B3B-4380-8372-C42C8909FF51}" srcOrd="0" destOrd="0" presId="urn:microsoft.com/office/officeart/2005/8/layout/vProcess5"/>
    <dgm:cxn modelId="{02E07549-DD94-42D1-A21E-1A78A8E1DE52}" type="presOf" srcId="{AE5AB515-E16D-445C-B36A-97F7EF75E1B9}" destId="{F43C1F2F-150B-434F-941E-26365C0C35FD}" srcOrd="1" destOrd="0" presId="urn:microsoft.com/office/officeart/2005/8/layout/vProcess5"/>
    <dgm:cxn modelId="{D6172172-B4D1-46DB-9E22-ADB94B75714D}" type="presOf" srcId="{3D51B896-F76E-4DB2-8F89-5E92000106B0}" destId="{869C808A-9204-42B1-8AAA-58412EB36246}" srcOrd="0" destOrd="0" presId="urn:microsoft.com/office/officeart/2005/8/layout/vProcess5"/>
    <dgm:cxn modelId="{EA6831A4-AD23-4290-985F-D8434CFED2F5}" type="presOf" srcId="{3D51B896-F76E-4DB2-8F89-5E92000106B0}" destId="{F96C155A-B7C7-44CE-A109-B37FBE1B6E45}" srcOrd="1" destOrd="0" presId="urn:microsoft.com/office/officeart/2005/8/layout/vProcess5"/>
    <dgm:cxn modelId="{062596B6-0724-4388-BA1E-E1BFC737D4FA}" type="presOf" srcId="{27561A9E-9C25-41F7-B7A1-F3353A45E288}" destId="{93DD1C96-8283-4117-9C44-A23AD3D05A14}" srcOrd="0" destOrd="0" presId="urn:microsoft.com/office/officeart/2005/8/layout/vProcess5"/>
    <dgm:cxn modelId="{71500FC6-94E1-4B99-AB51-9AA052E7B174}" srcId="{646B2359-9B38-429E-9D2F-A0A730501A29}" destId="{AE5AB515-E16D-445C-B36A-97F7EF75E1B9}" srcOrd="0" destOrd="0" parTransId="{5DC5530E-3334-491D-81BD-F0FEC62ACD91}" sibTransId="{11B63C40-FE83-4C65-91B8-DDC933CD0035}"/>
    <dgm:cxn modelId="{C9ECDBD1-1645-4A6A-94D4-FF845FFBCCDB}" srcId="{646B2359-9B38-429E-9D2F-A0A730501A29}" destId="{27561A9E-9C25-41F7-B7A1-F3353A45E288}" srcOrd="3" destOrd="0" parTransId="{74788626-672B-4EE5-8E3B-F958B13CDC66}" sibTransId="{FAB708D1-9312-46F7-88F0-C8EEB12B6088}"/>
    <dgm:cxn modelId="{D185AFD4-59EB-4575-9437-E73EB80ABE03}" type="presOf" srcId="{646B2359-9B38-429E-9D2F-A0A730501A29}" destId="{67D6C807-E1F3-4BFD-A1EE-5928009CD750}" srcOrd="0" destOrd="0" presId="urn:microsoft.com/office/officeart/2005/8/layout/vProcess5"/>
    <dgm:cxn modelId="{FB169BD7-3B7F-43CD-8EA5-E651F81076FA}" srcId="{646B2359-9B38-429E-9D2F-A0A730501A29}" destId="{7F24B4BB-5EC6-4AC4-ABA0-7A15BAC4523B}" srcOrd="1" destOrd="0" parTransId="{7DFECBF7-C8FE-4B92-A0A8-5044C6D26BF1}" sibTransId="{09EB5AD3-75EF-4A08-BCD7-4BA5027F42E5}"/>
    <dgm:cxn modelId="{9301F4E0-84DD-4363-AC12-80A99717CA28}" type="presOf" srcId="{AE5AB515-E16D-445C-B36A-97F7EF75E1B9}" destId="{0D0A8CC2-E713-4409-B0D7-08F96A20423A}" srcOrd="0" destOrd="0" presId="urn:microsoft.com/office/officeart/2005/8/layout/vProcess5"/>
    <dgm:cxn modelId="{706FB3E6-4E59-493D-B290-77D4533A5F72}" srcId="{646B2359-9B38-429E-9D2F-A0A730501A29}" destId="{3D51B896-F76E-4DB2-8F89-5E92000106B0}" srcOrd="2" destOrd="0" parTransId="{D8BD2285-68B9-40CB-81AA-9AF3E18211E5}" sibTransId="{8DC5AA95-3EC0-4813-B5BE-ECC2C9B1F519}"/>
    <dgm:cxn modelId="{B629957D-D950-4BC6-9027-B67BCFBDE034}" type="presParOf" srcId="{67D6C807-E1F3-4BFD-A1EE-5928009CD750}" destId="{81E22934-39F7-4EE9-85F2-FC16622C4EDE}" srcOrd="0" destOrd="0" presId="urn:microsoft.com/office/officeart/2005/8/layout/vProcess5"/>
    <dgm:cxn modelId="{597D23AD-AEC4-44BF-AC92-665F047C5505}" type="presParOf" srcId="{67D6C807-E1F3-4BFD-A1EE-5928009CD750}" destId="{0D0A8CC2-E713-4409-B0D7-08F96A20423A}" srcOrd="1" destOrd="0" presId="urn:microsoft.com/office/officeart/2005/8/layout/vProcess5"/>
    <dgm:cxn modelId="{4A8B9994-87F9-4CC2-8731-D75CEC1DEE83}" type="presParOf" srcId="{67D6C807-E1F3-4BFD-A1EE-5928009CD750}" destId="{51CA47B9-194C-427B-8EF7-F98260B11E95}" srcOrd="2" destOrd="0" presId="urn:microsoft.com/office/officeart/2005/8/layout/vProcess5"/>
    <dgm:cxn modelId="{FBCCD277-557F-4A92-9296-836DB53BD226}" type="presParOf" srcId="{67D6C807-E1F3-4BFD-A1EE-5928009CD750}" destId="{869C808A-9204-42B1-8AAA-58412EB36246}" srcOrd="3" destOrd="0" presId="urn:microsoft.com/office/officeart/2005/8/layout/vProcess5"/>
    <dgm:cxn modelId="{72FA6A2C-0B5A-4DF4-8F9A-C65D308358D8}" type="presParOf" srcId="{67D6C807-E1F3-4BFD-A1EE-5928009CD750}" destId="{93DD1C96-8283-4117-9C44-A23AD3D05A14}" srcOrd="4" destOrd="0" presId="urn:microsoft.com/office/officeart/2005/8/layout/vProcess5"/>
    <dgm:cxn modelId="{C9B07408-652A-4EA2-AF27-1A7AA3F3EEDD}" type="presParOf" srcId="{67D6C807-E1F3-4BFD-A1EE-5928009CD750}" destId="{EF06B326-0B3B-4380-8372-C42C8909FF51}" srcOrd="5" destOrd="0" presId="urn:microsoft.com/office/officeart/2005/8/layout/vProcess5"/>
    <dgm:cxn modelId="{521C424B-25CD-4033-8354-AD0EE4D8414D}" type="presParOf" srcId="{67D6C807-E1F3-4BFD-A1EE-5928009CD750}" destId="{1E5FFE67-351B-4175-AE4C-73948DA7E6BD}" srcOrd="6" destOrd="0" presId="urn:microsoft.com/office/officeart/2005/8/layout/vProcess5"/>
    <dgm:cxn modelId="{14E2C729-7399-43F9-869C-CA839D1454E0}" type="presParOf" srcId="{67D6C807-E1F3-4BFD-A1EE-5928009CD750}" destId="{AB6653DC-1C5A-4152-9069-DC875CA028F4}" srcOrd="7" destOrd="0" presId="urn:microsoft.com/office/officeart/2005/8/layout/vProcess5"/>
    <dgm:cxn modelId="{A4A0A132-BB60-4531-9F13-D472A45DE0EE}" type="presParOf" srcId="{67D6C807-E1F3-4BFD-A1EE-5928009CD750}" destId="{F43C1F2F-150B-434F-941E-26365C0C35FD}" srcOrd="8" destOrd="0" presId="urn:microsoft.com/office/officeart/2005/8/layout/vProcess5"/>
    <dgm:cxn modelId="{B3AB5DE2-0D06-4BFE-9BF6-6DB713B6B1FE}" type="presParOf" srcId="{67D6C807-E1F3-4BFD-A1EE-5928009CD750}" destId="{1FCA6650-2AA6-490F-8DA7-4C12AE7398A9}" srcOrd="9" destOrd="0" presId="urn:microsoft.com/office/officeart/2005/8/layout/vProcess5"/>
    <dgm:cxn modelId="{816FE5BC-DD25-48B9-BE74-F4FDF1168AAA}" type="presParOf" srcId="{67D6C807-E1F3-4BFD-A1EE-5928009CD750}" destId="{F96C155A-B7C7-44CE-A109-B37FBE1B6E45}" srcOrd="10" destOrd="0" presId="urn:microsoft.com/office/officeart/2005/8/layout/vProcess5"/>
    <dgm:cxn modelId="{06CF7F0F-AFE5-4687-9225-BAB01C32C30A}" type="presParOf" srcId="{67D6C807-E1F3-4BFD-A1EE-5928009CD750}" destId="{D604A293-2EE0-4628-9EE4-A6FED4A6789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7E187E-FA04-437E-B269-8AAB4207B3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F2CE27-7607-4858-B781-F26DF69D14A4}">
      <dgm:prSet/>
      <dgm:spPr/>
      <dgm:t>
        <a:bodyPr/>
        <a:lstStyle/>
        <a:p>
          <a:r>
            <a:rPr lang="en-GB" dirty="0"/>
            <a:t>Persistent failure to meet a child’s basic physical &amp;/or psychological needs,</a:t>
          </a:r>
          <a:endParaRPr lang="en-US" dirty="0"/>
        </a:p>
      </dgm:t>
    </dgm:pt>
    <dgm:pt modelId="{66441A35-A999-48F9-B28D-71016FE61E58}" type="parTrans" cxnId="{8F4C2B06-7BF2-4BF5-A563-8C62D4AADDA7}">
      <dgm:prSet/>
      <dgm:spPr/>
      <dgm:t>
        <a:bodyPr/>
        <a:lstStyle/>
        <a:p>
          <a:endParaRPr lang="en-US"/>
        </a:p>
      </dgm:t>
    </dgm:pt>
    <dgm:pt modelId="{3E2E0C4B-4D8E-4B04-9C3C-46C754B4957F}" type="sibTrans" cxnId="{8F4C2B06-7BF2-4BF5-A563-8C62D4AADDA7}">
      <dgm:prSet/>
      <dgm:spPr/>
      <dgm:t>
        <a:bodyPr/>
        <a:lstStyle/>
        <a:p>
          <a:endParaRPr lang="en-US"/>
        </a:p>
      </dgm:t>
    </dgm:pt>
    <dgm:pt modelId="{5B9F8EF3-7059-4DE9-AB08-D64B13B5E3EB}">
      <dgm:prSet/>
      <dgm:spPr/>
      <dgm:t>
        <a:bodyPr/>
        <a:lstStyle/>
        <a:p>
          <a:r>
            <a:rPr lang="en-GB"/>
            <a:t>likely to result in the serious impairment of the child’s health or development</a:t>
          </a:r>
          <a:endParaRPr lang="en-US"/>
        </a:p>
      </dgm:t>
    </dgm:pt>
    <dgm:pt modelId="{4B432117-F573-45F3-A402-2A4FEFDA1AFC}" type="parTrans" cxnId="{D80EE38B-AFA9-4305-92A5-A64B07CEBB0B}">
      <dgm:prSet/>
      <dgm:spPr/>
      <dgm:t>
        <a:bodyPr/>
        <a:lstStyle/>
        <a:p>
          <a:endParaRPr lang="en-US"/>
        </a:p>
      </dgm:t>
    </dgm:pt>
    <dgm:pt modelId="{26713FB0-42EE-4CC3-B65C-987F0E9582E4}" type="sibTrans" cxnId="{D80EE38B-AFA9-4305-92A5-A64B07CEBB0B}">
      <dgm:prSet/>
      <dgm:spPr/>
      <dgm:t>
        <a:bodyPr/>
        <a:lstStyle/>
        <a:p>
          <a:endParaRPr lang="en-US"/>
        </a:p>
      </dgm:t>
    </dgm:pt>
    <dgm:pt modelId="{2A0425A5-133A-46AB-AAED-8A75110E2AD7}">
      <dgm:prSet/>
      <dgm:spPr/>
      <dgm:t>
        <a:bodyPr/>
        <a:lstStyle/>
        <a:p>
          <a:r>
            <a:rPr lang="en-GB" dirty="0"/>
            <a:t>Neglect may occur during pregnancy as a result of maternal substance abuse  (Dept for Education and Skills, 2006)</a:t>
          </a:r>
          <a:endParaRPr lang="en-US" dirty="0"/>
        </a:p>
      </dgm:t>
    </dgm:pt>
    <dgm:pt modelId="{62D860BF-A6FF-4F67-B749-5862E5271FF8}" type="parTrans" cxnId="{A6AB5D64-0CDC-4265-901B-5A90FFB29531}">
      <dgm:prSet/>
      <dgm:spPr/>
      <dgm:t>
        <a:bodyPr/>
        <a:lstStyle/>
        <a:p>
          <a:endParaRPr lang="en-US"/>
        </a:p>
      </dgm:t>
    </dgm:pt>
    <dgm:pt modelId="{CD61E02E-2F4E-4E68-ACD4-F39F838EB465}" type="sibTrans" cxnId="{A6AB5D64-0CDC-4265-901B-5A90FFB29531}">
      <dgm:prSet/>
      <dgm:spPr/>
      <dgm:t>
        <a:bodyPr/>
        <a:lstStyle/>
        <a:p>
          <a:endParaRPr lang="en-US"/>
        </a:p>
      </dgm:t>
    </dgm:pt>
    <dgm:pt modelId="{A8A04EB1-AFEA-4A00-81B4-2CE5EAF2258B}" type="pres">
      <dgm:prSet presAssocID="{467E187E-FA04-437E-B269-8AAB4207B3FE}" presName="linear" presStyleCnt="0">
        <dgm:presLayoutVars>
          <dgm:animLvl val="lvl"/>
          <dgm:resizeHandles val="exact"/>
        </dgm:presLayoutVars>
      </dgm:prSet>
      <dgm:spPr/>
    </dgm:pt>
    <dgm:pt modelId="{7E00776B-49D5-4E33-9715-D19AF09137C2}" type="pres">
      <dgm:prSet presAssocID="{D0F2CE27-7607-4858-B781-F26DF69D14A4}" presName="parentText" presStyleLbl="node1" presStyleIdx="0" presStyleCnt="3">
        <dgm:presLayoutVars>
          <dgm:chMax val="0"/>
          <dgm:bulletEnabled val="1"/>
        </dgm:presLayoutVars>
      </dgm:prSet>
      <dgm:spPr/>
    </dgm:pt>
    <dgm:pt modelId="{39279EE1-EFD4-4B04-BC7E-87CA07710DDA}" type="pres">
      <dgm:prSet presAssocID="{3E2E0C4B-4D8E-4B04-9C3C-46C754B4957F}" presName="spacer" presStyleCnt="0"/>
      <dgm:spPr/>
    </dgm:pt>
    <dgm:pt modelId="{24FCDED9-2CE6-4E1F-83EA-0B0B8AFBFE53}" type="pres">
      <dgm:prSet presAssocID="{5B9F8EF3-7059-4DE9-AB08-D64B13B5E3EB}" presName="parentText" presStyleLbl="node1" presStyleIdx="1" presStyleCnt="3">
        <dgm:presLayoutVars>
          <dgm:chMax val="0"/>
          <dgm:bulletEnabled val="1"/>
        </dgm:presLayoutVars>
      </dgm:prSet>
      <dgm:spPr/>
    </dgm:pt>
    <dgm:pt modelId="{B244BECB-5374-462C-9A92-A7CBB966871C}" type="pres">
      <dgm:prSet presAssocID="{26713FB0-42EE-4CC3-B65C-987F0E9582E4}" presName="spacer" presStyleCnt="0"/>
      <dgm:spPr/>
    </dgm:pt>
    <dgm:pt modelId="{1B58C131-1272-412C-8080-732396A6A943}" type="pres">
      <dgm:prSet presAssocID="{2A0425A5-133A-46AB-AAED-8A75110E2AD7}" presName="parentText" presStyleLbl="node1" presStyleIdx="2" presStyleCnt="3">
        <dgm:presLayoutVars>
          <dgm:chMax val="0"/>
          <dgm:bulletEnabled val="1"/>
        </dgm:presLayoutVars>
      </dgm:prSet>
      <dgm:spPr/>
    </dgm:pt>
  </dgm:ptLst>
  <dgm:cxnLst>
    <dgm:cxn modelId="{8F4C2B06-7BF2-4BF5-A563-8C62D4AADDA7}" srcId="{467E187E-FA04-437E-B269-8AAB4207B3FE}" destId="{D0F2CE27-7607-4858-B781-F26DF69D14A4}" srcOrd="0" destOrd="0" parTransId="{66441A35-A999-48F9-B28D-71016FE61E58}" sibTransId="{3E2E0C4B-4D8E-4B04-9C3C-46C754B4957F}"/>
    <dgm:cxn modelId="{BB36C52C-D4D3-4844-ACD9-9703C2AB9175}" type="presOf" srcId="{5B9F8EF3-7059-4DE9-AB08-D64B13B5E3EB}" destId="{24FCDED9-2CE6-4E1F-83EA-0B0B8AFBFE53}" srcOrd="0" destOrd="0" presId="urn:microsoft.com/office/officeart/2005/8/layout/vList2"/>
    <dgm:cxn modelId="{4BDBF833-A628-4234-924B-67F60EC7C760}" type="presOf" srcId="{467E187E-FA04-437E-B269-8AAB4207B3FE}" destId="{A8A04EB1-AFEA-4A00-81B4-2CE5EAF2258B}" srcOrd="0" destOrd="0" presId="urn:microsoft.com/office/officeart/2005/8/layout/vList2"/>
    <dgm:cxn modelId="{A6AB5D64-0CDC-4265-901B-5A90FFB29531}" srcId="{467E187E-FA04-437E-B269-8AAB4207B3FE}" destId="{2A0425A5-133A-46AB-AAED-8A75110E2AD7}" srcOrd="2" destOrd="0" parTransId="{62D860BF-A6FF-4F67-B749-5862E5271FF8}" sibTransId="{CD61E02E-2F4E-4E68-ACD4-F39F838EB465}"/>
    <dgm:cxn modelId="{9C50A181-135B-4A55-9C79-15DBBB3CFFD0}" type="presOf" srcId="{D0F2CE27-7607-4858-B781-F26DF69D14A4}" destId="{7E00776B-49D5-4E33-9715-D19AF09137C2}" srcOrd="0" destOrd="0" presId="urn:microsoft.com/office/officeart/2005/8/layout/vList2"/>
    <dgm:cxn modelId="{D80EE38B-AFA9-4305-92A5-A64B07CEBB0B}" srcId="{467E187E-FA04-437E-B269-8AAB4207B3FE}" destId="{5B9F8EF3-7059-4DE9-AB08-D64B13B5E3EB}" srcOrd="1" destOrd="0" parTransId="{4B432117-F573-45F3-A402-2A4FEFDA1AFC}" sibTransId="{26713FB0-42EE-4CC3-B65C-987F0E9582E4}"/>
    <dgm:cxn modelId="{FF8A2C9A-DF2F-4539-9D21-5AB76D2F7ED4}" type="presOf" srcId="{2A0425A5-133A-46AB-AAED-8A75110E2AD7}" destId="{1B58C131-1272-412C-8080-732396A6A943}" srcOrd="0" destOrd="0" presId="urn:microsoft.com/office/officeart/2005/8/layout/vList2"/>
    <dgm:cxn modelId="{FAC24818-8891-40DF-BFDD-D8E4756D74C3}" type="presParOf" srcId="{A8A04EB1-AFEA-4A00-81B4-2CE5EAF2258B}" destId="{7E00776B-49D5-4E33-9715-D19AF09137C2}" srcOrd="0" destOrd="0" presId="urn:microsoft.com/office/officeart/2005/8/layout/vList2"/>
    <dgm:cxn modelId="{D4BC72D4-B406-42BB-92F3-11B3C012540F}" type="presParOf" srcId="{A8A04EB1-AFEA-4A00-81B4-2CE5EAF2258B}" destId="{39279EE1-EFD4-4B04-BC7E-87CA07710DDA}" srcOrd="1" destOrd="0" presId="urn:microsoft.com/office/officeart/2005/8/layout/vList2"/>
    <dgm:cxn modelId="{4A940927-B718-4EFC-A30F-4F5C46E80D09}" type="presParOf" srcId="{A8A04EB1-AFEA-4A00-81B4-2CE5EAF2258B}" destId="{24FCDED9-2CE6-4E1F-83EA-0B0B8AFBFE53}" srcOrd="2" destOrd="0" presId="urn:microsoft.com/office/officeart/2005/8/layout/vList2"/>
    <dgm:cxn modelId="{A6C3C35C-9295-4DAA-ABA6-D2B34DD2D0C9}" type="presParOf" srcId="{A8A04EB1-AFEA-4A00-81B4-2CE5EAF2258B}" destId="{B244BECB-5374-462C-9A92-A7CBB966871C}" srcOrd="3" destOrd="0" presId="urn:microsoft.com/office/officeart/2005/8/layout/vList2"/>
    <dgm:cxn modelId="{BD594475-1A6E-40A7-9536-7EA70278CCB3}" type="presParOf" srcId="{A8A04EB1-AFEA-4A00-81B4-2CE5EAF2258B}" destId="{1B58C131-1272-412C-8080-732396A6A9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C739AB-2F1F-4A08-8382-6A6C9F6501B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A2D2678-6287-4CA2-A406-222C0F508487}">
      <dgm:prSet/>
      <dgm:spPr/>
      <dgm:t>
        <a:bodyPr/>
        <a:lstStyle/>
        <a:p>
          <a:r>
            <a:rPr lang="en-GB" b="1" i="0"/>
            <a:t>Physical abuse is when someone hurts a child or young person on purpose.</a:t>
          </a:r>
          <a:endParaRPr lang="en-US"/>
        </a:p>
      </dgm:t>
    </dgm:pt>
    <dgm:pt modelId="{B486BBD8-35BC-4D7F-AEA9-29CFB981E14F}" type="parTrans" cxnId="{F2248B11-05D9-479E-BDBA-8B510FC41C00}">
      <dgm:prSet/>
      <dgm:spPr/>
      <dgm:t>
        <a:bodyPr/>
        <a:lstStyle/>
        <a:p>
          <a:endParaRPr lang="en-US"/>
        </a:p>
      </dgm:t>
    </dgm:pt>
    <dgm:pt modelId="{A9D206CB-5AD1-487E-96B7-FCE407572540}" type="sibTrans" cxnId="{F2248B11-05D9-479E-BDBA-8B510FC41C00}">
      <dgm:prSet/>
      <dgm:spPr/>
      <dgm:t>
        <a:bodyPr/>
        <a:lstStyle/>
        <a:p>
          <a:endParaRPr lang="en-US"/>
        </a:p>
      </dgm:t>
    </dgm:pt>
    <dgm:pt modelId="{23D05277-6282-45C7-8D69-0D25F525A297}">
      <dgm:prSet/>
      <dgm:spPr/>
      <dgm:t>
        <a:bodyPr/>
        <a:lstStyle/>
        <a:p>
          <a:r>
            <a:rPr lang="en-GB" b="0" i="0"/>
            <a:t>Examples of physical abuse are:</a:t>
          </a:r>
          <a:endParaRPr lang="en-US"/>
        </a:p>
      </dgm:t>
    </dgm:pt>
    <dgm:pt modelId="{85E61525-0CB9-4CDF-A0E9-A149AD4DFFD2}" type="parTrans" cxnId="{0419490B-BD08-45D5-862F-BEE46B448F17}">
      <dgm:prSet/>
      <dgm:spPr/>
      <dgm:t>
        <a:bodyPr/>
        <a:lstStyle/>
        <a:p>
          <a:endParaRPr lang="en-US"/>
        </a:p>
      </dgm:t>
    </dgm:pt>
    <dgm:pt modelId="{6E272609-567D-4FF9-8621-EFC71614B3D3}" type="sibTrans" cxnId="{0419490B-BD08-45D5-862F-BEE46B448F17}">
      <dgm:prSet/>
      <dgm:spPr/>
      <dgm:t>
        <a:bodyPr/>
        <a:lstStyle/>
        <a:p>
          <a:endParaRPr lang="en-US"/>
        </a:p>
      </dgm:t>
    </dgm:pt>
    <dgm:pt modelId="{3B264839-F65E-4411-B664-A4EEE56967AD}">
      <dgm:prSet/>
      <dgm:spPr/>
      <dgm:t>
        <a:bodyPr/>
        <a:lstStyle/>
        <a:p>
          <a:r>
            <a:rPr lang="en-GB" b="0" i="0"/>
            <a:t>hitting, slapping, shaking or throwing</a:t>
          </a:r>
          <a:endParaRPr lang="en-US"/>
        </a:p>
      </dgm:t>
    </dgm:pt>
    <dgm:pt modelId="{60E39CA0-2A92-40C5-926F-CF1D860966AC}" type="parTrans" cxnId="{089795C2-611B-48A7-B61F-D3D3C1B19B0F}">
      <dgm:prSet/>
      <dgm:spPr/>
      <dgm:t>
        <a:bodyPr/>
        <a:lstStyle/>
        <a:p>
          <a:endParaRPr lang="en-US"/>
        </a:p>
      </dgm:t>
    </dgm:pt>
    <dgm:pt modelId="{CC3CC6D9-AB5B-45D5-91BF-A5446217E9F6}" type="sibTrans" cxnId="{089795C2-611B-48A7-B61F-D3D3C1B19B0F}">
      <dgm:prSet/>
      <dgm:spPr/>
      <dgm:t>
        <a:bodyPr/>
        <a:lstStyle/>
        <a:p>
          <a:endParaRPr lang="en-US"/>
        </a:p>
      </dgm:t>
    </dgm:pt>
    <dgm:pt modelId="{C0C82A43-AF13-4186-B703-53E868C9CD79}">
      <dgm:prSet/>
      <dgm:spPr/>
      <dgm:t>
        <a:bodyPr/>
        <a:lstStyle/>
        <a:p>
          <a:r>
            <a:rPr lang="en-GB" b="0" i="0"/>
            <a:t>burning or scalding</a:t>
          </a:r>
          <a:endParaRPr lang="en-US"/>
        </a:p>
      </dgm:t>
    </dgm:pt>
    <dgm:pt modelId="{908BD179-99BC-418D-B3B5-679577B1E027}" type="parTrans" cxnId="{5198A7AB-EA95-41E2-A807-D5DA5BE342C2}">
      <dgm:prSet/>
      <dgm:spPr/>
      <dgm:t>
        <a:bodyPr/>
        <a:lstStyle/>
        <a:p>
          <a:endParaRPr lang="en-US"/>
        </a:p>
      </dgm:t>
    </dgm:pt>
    <dgm:pt modelId="{E18D490C-17FD-4E40-A09D-FFD9C1A2239B}" type="sibTrans" cxnId="{5198A7AB-EA95-41E2-A807-D5DA5BE342C2}">
      <dgm:prSet/>
      <dgm:spPr/>
      <dgm:t>
        <a:bodyPr/>
        <a:lstStyle/>
        <a:p>
          <a:endParaRPr lang="en-US"/>
        </a:p>
      </dgm:t>
    </dgm:pt>
    <dgm:pt modelId="{08BAE72E-7901-4285-89FC-C18BC03E56E7}">
      <dgm:prSet/>
      <dgm:spPr/>
      <dgm:t>
        <a:bodyPr/>
        <a:lstStyle/>
        <a:p>
          <a:r>
            <a:rPr lang="en-GB" b="0" i="0"/>
            <a:t>drowning, suffocating or choking</a:t>
          </a:r>
          <a:endParaRPr lang="en-US"/>
        </a:p>
      </dgm:t>
    </dgm:pt>
    <dgm:pt modelId="{5DC628C6-DD27-42E9-953F-3935CC009DB1}" type="parTrans" cxnId="{72A42491-AABD-4630-BBFA-3AFAFFF475F0}">
      <dgm:prSet/>
      <dgm:spPr/>
      <dgm:t>
        <a:bodyPr/>
        <a:lstStyle/>
        <a:p>
          <a:endParaRPr lang="en-US"/>
        </a:p>
      </dgm:t>
    </dgm:pt>
    <dgm:pt modelId="{78138808-E741-454C-8218-70606ECDA35C}" type="sibTrans" cxnId="{72A42491-AABD-4630-BBFA-3AFAFFF475F0}">
      <dgm:prSet/>
      <dgm:spPr/>
      <dgm:t>
        <a:bodyPr/>
        <a:lstStyle/>
        <a:p>
          <a:endParaRPr lang="en-US"/>
        </a:p>
      </dgm:t>
    </dgm:pt>
    <dgm:pt modelId="{471F1EC8-A19E-4473-8C43-3372A2BA2219}">
      <dgm:prSet/>
      <dgm:spPr/>
      <dgm:t>
        <a:bodyPr/>
        <a:lstStyle/>
        <a:p>
          <a:r>
            <a:rPr lang="en-GB" b="0" i="0"/>
            <a:t>pushing or kicking</a:t>
          </a:r>
          <a:endParaRPr lang="en-US"/>
        </a:p>
      </dgm:t>
    </dgm:pt>
    <dgm:pt modelId="{8CC0DFF8-AF80-414B-BF4C-C031004EF75D}" type="parTrans" cxnId="{CAF4FA62-B8AD-4099-A3D6-8B451DA908E7}">
      <dgm:prSet/>
      <dgm:spPr/>
      <dgm:t>
        <a:bodyPr/>
        <a:lstStyle/>
        <a:p>
          <a:endParaRPr lang="en-US"/>
        </a:p>
      </dgm:t>
    </dgm:pt>
    <dgm:pt modelId="{A3664B93-D48F-43A9-927D-A6A1303C9620}" type="sibTrans" cxnId="{CAF4FA62-B8AD-4099-A3D6-8B451DA908E7}">
      <dgm:prSet/>
      <dgm:spPr/>
      <dgm:t>
        <a:bodyPr/>
        <a:lstStyle/>
        <a:p>
          <a:endParaRPr lang="en-US"/>
        </a:p>
      </dgm:t>
    </dgm:pt>
    <dgm:pt modelId="{46DA2CD0-7AE4-4F30-9124-8D1C2901B156}">
      <dgm:prSet/>
      <dgm:spPr/>
      <dgm:t>
        <a:bodyPr/>
        <a:lstStyle/>
        <a:p>
          <a:r>
            <a:rPr lang="en-GB" b="0" i="0"/>
            <a:t>inappropriate restraint or false imprisonment</a:t>
          </a:r>
          <a:endParaRPr lang="en-US"/>
        </a:p>
      </dgm:t>
    </dgm:pt>
    <dgm:pt modelId="{05357F8D-0703-4BAD-B842-852B797DFD05}" type="parTrans" cxnId="{24738171-4868-440A-B9E3-013361810DBD}">
      <dgm:prSet/>
      <dgm:spPr/>
      <dgm:t>
        <a:bodyPr/>
        <a:lstStyle/>
        <a:p>
          <a:endParaRPr lang="en-US"/>
        </a:p>
      </dgm:t>
    </dgm:pt>
    <dgm:pt modelId="{7333C03A-EEB1-44D5-9B7C-16B905E0CC52}" type="sibTrans" cxnId="{24738171-4868-440A-B9E3-013361810DBD}">
      <dgm:prSet/>
      <dgm:spPr/>
      <dgm:t>
        <a:bodyPr/>
        <a:lstStyle/>
        <a:p>
          <a:endParaRPr lang="en-US"/>
        </a:p>
      </dgm:t>
    </dgm:pt>
    <dgm:pt modelId="{9A15AE9A-6C22-4CD2-85FF-E4D505162332}">
      <dgm:prSet/>
      <dgm:spPr/>
      <dgm:t>
        <a:bodyPr/>
        <a:lstStyle/>
        <a:p>
          <a:r>
            <a:rPr lang="en-GB" b="0" i="0"/>
            <a:t>using physical force to discipline</a:t>
          </a:r>
          <a:endParaRPr lang="en-US"/>
        </a:p>
      </dgm:t>
    </dgm:pt>
    <dgm:pt modelId="{11F4C4F3-4C9B-49EF-B661-DEA1F45374D2}" type="parTrans" cxnId="{1C947436-23A5-481D-AF18-3F6432DFDA5E}">
      <dgm:prSet/>
      <dgm:spPr/>
      <dgm:t>
        <a:bodyPr/>
        <a:lstStyle/>
        <a:p>
          <a:endParaRPr lang="en-US"/>
        </a:p>
      </dgm:t>
    </dgm:pt>
    <dgm:pt modelId="{A112B62C-1FE1-4E75-9EFB-745A99C66B8C}" type="sibTrans" cxnId="{1C947436-23A5-481D-AF18-3F6432DFDA5E}">
      <dgm:prSet/>
      <dgm:spPr/>
      <dgm:t>
        <a:bodyPr/>
        <a:lstStyle/>
        <a:p>
          <a:endParaRPr lang="en-US"/>
        </a:p>
      </dgm:t>
    </dgm:pt>
    <dgm:pt modelId="{2E4A2635-BD96-4FE8-BCFD-57D9175D4814}">
      <dgm:prSet/>
      <dgm:spPr/>
      <dgm:t>
        <a:bodyPr/>
        <a:lstStyle/>
        <a:p>
          <a:r>
            <a:rPr lang="en-GB" b="0" i="0"/>
            <a:t>misusing medication</a:t>
          </a:r>
          <a:endParaRPr lang="en-US"/>
        </a:p>
      </dgm:t>
    </dgm:pt>
    <dgm:pt modelId="{D2406B95-6447-419C-95E5-CE2E0A785B4E}" type="parTrans" cxnId="{2487FDB5-A86D-42EA-B890-B5D41338F24A}">
      <dgm:prSet/>
      <dgm:spPr/>
      <dgm:t>
        <a:bodyPr/>
        <a:lstStyle/>
        <a:p>
          <a:endParaRPr lang="en-US"/>
        </a:p>
      </dgm:t>
    </dgm:pt>
    <dgm:pt modelId="{BF49E458-23EE-4AC2-80CF-729AD9DB50EE}" type="sibTrans" cxnId="{2487FDB5-A86D-42EA-B890-B5D41338F24A}">
      <dgm:prSet/>
      <dgm:spPr/>
      <dgm:t>
        <a:bodyPr/>
        <a:lstStyle/>
        <a:p>
          <a:endParaRPr lang="en-US"/>
        </a:p>
      </dgm:t>
    </dgm:pt>
    <dgm:pt modelId="{106E9327-1AC4-4B60-90D5-BB84FC5F7E66}">
      <dgm:prSet/>
      <dgm:spPr/>
      <dgm:t>
        <a:bodyPr/>
        <a:lstStyle/>
        <a:p>
          <a:r>
            <a:rPr lang="en-GB" b="0" i="0"/>
            <a:t>fabricating or inducing an illness or ill health (Metropolitan Police, 2024)</a:t>
          </a:r>
          <a:endParaRPr lang="en-US"/>
        </a:p>
      </dgm:t>
    </dgm:pt>
    <dgm:pt modelId="{6E4865A2-C391-4CB7-9E27-57FF6A996163}" type="parTrans" cxnId="{37684862-801D-4B47-A468-1F63FBD8E65C}">
      <dgm:prSet/>
      <dgm:spPr/>
      <dgm:t>
        <a:bodyPr/>
        <a:lstStyle/>
        <a:p>
          <a:endParaRPr lang="en-US"/>
        </a:p>
      </dgm:t>
    </dgm:pt>
    <dgm:pt modelId="{CD0ED3F4-3566-4D9B-AE7F-9691C41B1015}" type="sibTrans" cxnId="{37684862-801D-4B47-A468-1F63FBD8E65C}">
      <dgm:prSet/>
      <dgm:spPr/>
      <dgm:t>
        <a:bodyPr/>
        <a:lstStyle/>
        <a:p>
          <a:endParaRPr lang="en-US"/>
        </a:p>
      </dgm:t>
    </dgm:pt>
    <dgm:pt modelId="{015E386F-D880-463E-87FE-8603DD9EA926}" type="pres">
      <dgm:prSet presAssocID="{03C739AB-2F1F-4A08-8382-6A6C9F6501BD}" presName="Name0" presStyleCnt="0">
        <dgm:presLayoutVars>
          <dgm:dir/>
          <dgm:resizeHandles val="exact"/>
        </dgm:presLayoutVars>
      </dgm:prSet>
      <dgm:spPr/>
    </dgm:pt>
    <dgm:pt modelId="{6594B87F-8D40-4C73-B0CB-B799FE610814}" type="pres">
      <dgm:prSet presAssocID="{AA2D2678-6287-4CA2-A406-222C0F508487}" presName="node" presStyleLbl="node1" presStyleIdx="0" presStyleCnt="10">
        <dgm:presLayoutVars>
          <dgm:bulletEnabled val="1"/>
        </dgm:presLayoutVars>
      </dgm:prSet>
      <dgm:spPr/>
    </dgm:pt>
    <dgm:pt modelId="{E1956AA7-88A5-4E6C-B760-E598E28544BC}" type="pres">
      <dgm:prSet presAssocID="{A9D206CB-5AD1-487E-96B7-FCE407572540}" presName="sibTrans" presStyleLbl="sibTrans1D1" presStyleIdx="0" presStyleCnt="9"/>
      <dgm:spPr/>
    </dgm:pt>
    <dgm:pt modelId="{2C06A54C-96D8-4ADF-B7E4-D48D61C8D528}" type="pres">
      <dgm:prSet presAssocID="{A9D206CB-5AD1-487E-96B7-FCE407572540}" presName="connectorText" presStyleLbl="sibTrans1D1" presStyleIdx="0" presStyleCnt="9"/>
      <dgm:spPr/>
    </dgm:pt>
    <dgm:pt modelId="{54F5086C-F61F-484C-A07F-CAC9D918CC44}" type="pres">
      <dgm:prSet presAssocID="{23D05277-6282-45C7-8D69-0D25F525A297}" presName="node" presStyleLbl="node1" presStyleIdx="1" presStyleCnt="10">
        <dgm:presLayoutVars>
          <dgm:bulletEnabled val="1"/>
        </dgm:presLayoutVars>
      </dgm:prSet>
      <dgm:spPr/>
    </dgm:pt>
    <dgm:pt modelId="{E9A6CF19-EA53-4167-8ADD-1DB988E685E1}" type="pres">
      <dgm:prSet presAssocID="{6E272609-567D-4FF9-8621-EFC71614B3D3}" presName="sibTrans" presStyleLbl="sibTrans1D1" presStyleIdx="1" presStyleCnt="9"/>
      <dgm:spPr/>
    </dgm:pt>
    <dgm:pt modelId="{6303A96C-CF56-4A4B-9320-10B7C98C9367}" type="pres">
      <dgm:prSet presAssocID="{6E272609-567D-4FF9-8621-EFC71614B3D3}" presName="connectorText" presStyleLbl="sibTrans1D1" presStyleIdx="1" presStyleCnt="9"/>
      <dgm:spPr/>
    </dgm:pt>
    <dgm:pt modelId="{58C15046-E8E7-4D0B-92D9-0232E0342490}" type="pres">
      <dgm:prSet presAssocID="{3B264839-F65E-4411-B664-A4EEE56967AD}" presName="node" presStyleLbl="node1" presStyleIdx="2" presStyleCnt="10">
        <dgm:presLayoutVars>
          <dgm:bulletEnabled val="1"/>
        </dgm:presLayoutVars>
      </dgm:prSet>
      <dgm:spPr/>
    </dgm:pt>
    <dgm:pt modelId="{A7BB6F9C-DADC-4BCC-B4F6-757403B55DCD}" type="pres">
      <dgm:prSet presAssocID="{CC3CC6D9-AB5B-45D5-91BF-A5446217E9F6}" presName="sibTrans" presStyleLbl="sibTrans1D1" presStyleIdx="2" presStyleCnt="9"/>
      <dgm:spPr/>
    </dgm:pt>
    <dgm:pt modelId="{E3322374-A0A7-42F5-A3A1-C3C49754CB9C}" type="pres">
      <dgm:prSet presAssocID="{CC3CC6D9-AB5B-45D5-91BF-A5446217E9F6}" presName="connectorText" presStyleLbl="sibTrans1D1" presStyleIdx="2" presStyleCnt="9"/>
      <dgm:spPr/>
    </dgm:pt>
    <dgm:pt modelId="{ED3719B2-D2F0-4773-8B1B-36C2F998F93E}" type="pres">
      <dgm:prSet presAssocID="{C0C82A43-AF13-4186-B703-53E868C9CD79}" presName="node" presStyleLbl="node1" presStyleIdx="3" presStyleCnt="10">
        <dgm:presLayoutVars>
          <dgm:bulletEnabled val="1"/>
        </dgm:presLayoutVars>
      </dgm:prSet>
      <dgm:spPr/>
    </dgm:pt>
    <dgm:pt modelId="{C6105492-FFA9-439C-B906-77BA3CF84FFF}" type="pres">
      <dgm:prSet presAssocID="{E18D490C-17FD-4E40-A09D-FFD9C1A2239B}" presName="sibTrans" presStyleLbl="sibTrans1D1" presStyleIdx="3" presStyleCnt="9"/>
      <dgm:spPr/>
    </dgm:pt>
    <dgm:pt modelId="{7EEEADED-BEFC-4BA9-8706-22188A43DF83}" type="pres">
      <dgm:prSet presAssocID="{E18D490C-17FD-4E40-A09D-FFD9C1A2239B}" presName="connectorText" presStyleLbl="sibTrans1D1" presStyleIdx="3" presStyleCnt="9"/>
      <dgm:spPr/>
    </dgm:pt>
    <dgm:pt modelId="{8A82B0A9-CE5A-4348-AC0D-05A1E6D6BF1D}" type="pres">
      <dgm:prSet presAssocID="{08BAE72E-7901-4285-89FC-C18BC03E56E7}" presName="node" presStyleLbl="node1" presStyleIdx="4" presStyleCnt="10">
        <dgm:presLayoutVars>
          <dgm:bulletEnabled val="1"/>
        </dgm:presLayoutVars>
      </dgm:prSet>
      <dgm:spPr/>
    </dgm:pt>
    <dgm:pt modelId="{CB446EFF-84C0-465A-B36B-EBD1D81B2EEA}" type="pres">
      <dgm:prSet presAssocID="{78138808-E741-454C-8218-70606ECDA35C}" presName="sibTrans" presStyleLbl="sibTrans1D1" presStyleIdx="4" presStyleCnt="9"/>
      <dgm:spPr/>
    </dgm:pt>
    <dgm:pt modelId="{7B7EE0AC-8ED9-4C34-A30D-AA173271CB48}" type="pres">
      <dgm:prSet presAssocID="{78138808-E741-454C-8218-70606ECDA35C}" presName="connectorText" presStyleLbl="sibTrans1D1" presStyleIdx="4" presStyleCnt="9"/>
      <dgm:spPr/>
    </dgm:pt>
    <dgm:pt modelId="{C3374512-1142-429F-80D4-4CF335DDC6E1}" type="pres">
      <dgm:prSet presAssocID="{471F1EC8-A19E-4473-8C43-3372A2BA2219}" presName="node" presStyleLbl="node1" presStyleIdx="5" presStyleCnt="10">
        <dgm:presLayoutVars>
          <dgm:bulletEnabled val="1"/>
        </dgm:presLayoutVars>
      </dgm:prSet>
      <dgm:spPr/>
    </dgm:pt>
    <dgm:pt modelId="{280282C4-566A-4229-8D6D-3D95E4264A12}" type="pres">
      <dgm:prSet presAssocID="{A3664B93-D48F-43A9-927D-A6A1303C9620}" presName="sibTrans" presStyleLbl="sibTrans1D1" presStyleIdx="5" presStyleCnt="9"/>
      <dgm:spPr/>
    </dgm:pt>
    <dgm:pt modelId="{9E24C4F6-C370-4547-A46E-69714CB0E6A1}" type="pres">
      <dgm:prSet presAssocID="{A3664B93-D48F-43A9-927D-A6A1303C9620}" presName="connectorText" presStyleLbl="sibTrans1D1" presStyleIdx="5" presStyleCnt="9"/>
      <dgm:spPr/>
    </dgm:pt>
    <dgm:pt modelId="{635D82E3-D9C2-45B5-B2C3-AAF44D919C61}" type="pres">
      <dgm:prSet presAssocID="{46DA2CD0-7AE4-4F30-9124-8D1C2901B156}" presName="node" presStyleLbl="node1" presStyleIdx="6" presStyleCnt="10">
        <dgm:presLayoutVars>
          <dgm:bulletEnabled val="1"/>
        </dgm:presLayoutVars>
      </dgm:prSet>
      <dgm:spPr/>
    </dgm:pt>
    <dgm:pt modelId="{C12EDCF1-837C-44D7-A922-6B46805A05FE}" type="pres">
      <dgm:prSet presAssocID="{7333C03A-EEB1-44D5-9B7C-16B905E0CC52}" presName="sibTrans" presStyleLbl="sibTrans1D1" presStyleIdx="6" presStyleCnt="9"/>
      <dgm:spPr/>
    </dgm:pt>
    <dgm:pt modelId="{C48268D7-C1D8-4F45-BE53-82CBA9D51FE7}" type="pres">
      <dgm:prSet presAssocID="{7333C03A-EEB1-44D5-9B7C-16B905E0CC52}" presName="connectorText" presStyleLbl="sibTrans1D1" presStyleIdx="6" presStyleCnt="9"/>
      <dgm:spPr/>
    </dgm:pt>
    <dgm:pt modelId="{038345A0-5DFF-40D3-896D-4CBC420E3C16}" type="pres">
      <dgm:prSet presAssocID="{9A15AE9A-6C22-4CD2-85FF-E4D505162332}" presName="node" presStyleLbl="node1" presStyleIdx="7" presStyleCnt="10">
        <dgm:presLayoutVars>
          <dgm:bulletEnabled val="1"/>
        </dgm:presLayoutVars>
      </dgm:prSet>
      <dgm:spPr/>
    </dgm:pt>
    <dgm:pt modelId="{932B1EC9-038B-4D94-B66D-61219D180326}" type="pres">
      <dgm:prSet presAssocID="{A112B62C-1FE1-4E75-9EFB-745A99C66B8C}" presName="sibTrans" presStyleLbl="sibTrans1D1" presStyleIdx="7" presStyleCnt="9"/>
      <dgm:spPr/>
    </dgm:pt>
    <dgm:pt modelId="{44B1AE4E-CE98-4B6F-BCED-2E2D27FA488A}" type="pres">
      <dgm:prSet presAssocID="{A112B62C-1FE1-4E75-9EFB-745A99C66B8C}" presName="connectorText" presStyleLbl="sibTrans1D1" presStyleIdx="7" presStyleCnt="9"/>
      <dgm:spPr/>
    </dgm:pt>
    <dgm:pt modelId="{78085180-4F7F-4E65-8EA4-168DF5DE03AB}" type="pres">
      <dgm:prSet presAssocID="{2E4A2635-BD96-4FE8-BCFD-57D9175D4814}" presName="node" presStyleLbl="node1" presStyleIdx="8" presStyleCnt="10">
        <dgm:presLayoutVars>
          <dgm:bulletEnabled val="1"/>
        </dgm:presLayoutVars>
      </dgm:prSet>
      <dgm:spPr/>
    </dgm:pt>
    <dgm:pt modelId="{C7400B63-8DE7-490F-B195-4F9F38F6A15A}" type="pres">
      <dgm:prSet presAssocID="{BF49E458-23EE-4AC2-80CF-729AD9DB50EE}" presName="sibTrans" presStyleLbl="sibTrans1D1" presStyleIdx="8" presStyleCnt="9"/>
      <dgm:spPr/>
    </dgm:pt>
    <dgm:pt modelId="{A716FFB2-DA1C-43AF-9D61-AFAB5D2C57D8}" type="pres">
      <dgm:prSet presAssocID="{BF49E458-23EE-4AC2-80CF-729AD9DB50EE}" presName="connectorText" presStyleLbl="sibTrans1D1" presStyleIdx="8" presStyleCnt="9"/>
      <dgm:spPr/>
    </dgm:pt>
    <dgm:pt modelId="{931E21FD-D872-4149-898A-DC0746CC1D35}" type="pres">
      <dgm:prSet presAssocID="{106E9327-1AC4-4B60-90D5-BB84FC5F7E66}" presName="node" presStyleLbl="node1" presStyleIdx="9" presStyleCnt="10">
        <dgm:presLayoutVars>
          <dgm:bulletEnabled val="1"/>
        </dgm:presLayoutVars>
      </dgm:prSet>
      <dgm:spPr/>
    </dgm:pt>
  </dgm:ptLst>
  <dgm:cxnLst>
    <dgm:cxn modelId="{04D69F01-F7E1-4436-A897-6B36365491D5}" type="presOf" srcId="{A9D206CB-5AD1-487E-96B7-FCE407572540}" destId="{2C06A54C-96D8-4ADF-B7E4-D48D61C8D528}" srcOrd="1" destOrd="0" presId="urn:microsoft.com/office/officeart/2016/7/layout/RepeatingBendingProcessNew"/>
    <dgm:cxn modelId="{E0C1C503-2E46-48D2-8554-6D28988DABAA}" type="presOf" srcId="{AA2D2678-6287-4CA2-A406-222C0F508487}" destId="{6594B87F-8D40-4C73-B0CB-B799FE610814}" srcOrd="0" destOrd="0" presId="urn:microsoft.com/office/officeart/2016/7/layout/RepeatingBendingProcessNew"/>
    <dgm:cxn modelId="{4F5E9B04-B5FD-4DC4-9FAC-CD7E92A9BB2D}" type="presOf" srcId="{6E272609-567D-4FF9-8621-EFC71614B3D3}" destId="{E9A6CF19-EA53-4167-8ADD-1DB988E685E1}" srcOrd="0" destOrd="0" presId="urn:microsoft.com/office/officeart/2016/7/layout/RepeatingBendingProcessNew"/>
    <dgm:cxn modelId="{DFF6C805-2A7C-4134-958B-BA052B3E0ECE}" type="presOf" srcId="{A112B62C-1FE1-4E75-9EFB-745A99C66B8C}" destId="{44B1AE4E-CE98-4B6F-BCED-2E2D27FA488A}" srcOrd="1" destOrd="0" presId="urn:microsoft.com/office/officeart/2016/7/layout/RepeatingBendingProcessNew"/>
    <dgm:cxn modelId="{D07DAA0A-2837-4804-B640-E8E473B4EAFA}" type="presOf" srcId="{CC3CC6D9-AB5B-45D5-91BF-A5446217E9F6}" destId="{E3322374-A0A7-42F5-A3A1-C3C49754CB9C}" srcOrd="1" destOrd="0" presId="urn:microsoft.com/office/officeart/2016/7/layout/RepeatingBendingProcessNew"/>
    <dgm:cxn modelId="{0419490B-BD08-45D5-862F-BEE46B448F17}" srcId="{03C739AB-2F1F-4A08-8382-6A6C9F6501BD}" destId="{23D05277-6282-45C7-8D69-0D25F525A297}" srcOrd="1" destOrd="0" parTransId="{85E61525-0CB9-4CDF-A0E9-A149AD4DFFD2}" sibTransId="{6E272609-567D-4FF9-8621-EFC71614B3D3}"/>
    <dgm:cxn modelId="{F2248B11-05D9-479E-BDBA-8B510FC41C00}" srcId="{03C739AB-2F1F-4A08-8382-6A6C9F6501BD}" destId="{AA2D2678-6287-4CA2-A406-222C0F508487}" srcOrd="0" destOrd="0" parTransId="{B486BBD8-35BC-4D7F-AEA9-29CFB981E14F}" sibTransId="{A9D206CB-5AD1-487E-96B7-FCE407572540}"/>
    <dgm:cxn modelId="{84B36A16-2022-4D88-8D96-F497A5D8AED5}" type="presOf" srcId="{E18D490C-17FD-4E40-A09D-FFD9C1A2239B}" destId="{C6105492-FFA9-439C-B906-77BA3CF84FFF}" srcOrd="0" destOrd="0" presId="urn:microsoft.com/office/officeart/2016/7/layout/RepeatingBendingProcessNew"/>
    <dgm:cxn modelId="{1C947436-23A5-481D-AF18-3F6432DFDA5E}" srcId="{03C739AB-2F1F-4A08-8382-6A6C9F6501BD}" destId="{9A15AE9A-6C22-4CD2-85FF-E4D505162332}" srcOrd="7" destOrd="0" parTransId="{11F4C4F3-4C9B-49EF-B661-DEA1F45374D2}" sibTransId="{A112B62C-1FE1-4E75-9EFB-745A99C66B8C}"/>
    <dgm:cxn modelId="{915E243B-79BE-4939-BB9A-35AE6E7EFC57}" type="presOf" srcId="{E18D490C-17FD-4E40-A09D-FFD9C1A2239B}" destId="{7EEEADED-BEFC-4BA9-8706-22188A43DF83}" srcOrd="1" destOrd="0" presId="urn:microsoft.com/office/officeart/2016/7/layout/RepeatingBendingProcessNew"/>
    <dgm:cxn modelId="{B0D92F5D-9176-4B9E-9173-6743A3E51BBC}" type="presOf" srcId="{106E9327-1AC4-4B60-90D5-BB84FC5F7E66}" destId="{931E21FD-D872-4149-898A-DC0746CC1D35}" srcOrd="0" destOrd="0" presId="urn:microsoft.com/office/officeart/2016/7/layout/RepeatingBendingProcessNew"/>
    <dgm:cxn modelId="{37684862-801D-4B47-A468-1F63FBD8E65C}" srcId="{03C739AB-2F1F-4A08-8382-6A6C9F6501BD}" destId="{106E9327-1AC4-4B60-90D5-BB84FC5F7E66}" srcOrd="9" destOrd="0" parTransId="{6E4865A2-C391-4CB7-9E27-57FF6A996163}" sibTransId="{CD0ED3F4-3566-4D9B-AE7F-9691C41B1015}"/>
    <dgm:cxn modelId="{90D64942-EDF9-4734-8AE4-0148CBAAD37C}" type="presOf" srcId="{08BAE72E-7901-4285-89FC-C18BC03E56E7}" destId="{8A82B0A9-CE5A-4348-AC0D-05A1E6D6BF1D}" srcOrd="0" destOrd="0" presId="urn:microsoft.com/office/officeart/2016/7/layout/RepeatingBendingProcessNew"/>
    <dgm:cxn modelId="{CAF4FA62-B8AD-4099-A3D6-8B451DA908E7}" srcId="{03C739AB-2F1F-4A08-8382-6A6C9F6501BD}" destId="{471F1EC8-A19E-4473-8C43-3372A2BA2219}" srcOrd="5" destOrd="0" parTransId="{8CC0DFF8-AF80-414B-BF4C-C031004EF75D}" sibTransId="{A3664B93-D48F-43A9-927D-A6A1303C9620}"/>
    <dgm:cxn modelId="{670B3043-F617-4A6D-AB58-2E2B6D8DD89E}" type="presOf" srcId="{6E272609-567D-4FF9-8621-EFC71614B3D3}" destId="{6303A96C-CF56-4A4B-9320-10B7C98C9367}" srcOrd="1" destOrd="0" presId="urn:microsoft.com/office/officeart/2016/7/layout/RepeatingBendingProcessNew"/>
    <dgm:cxn modelId="{F16DD844-E153-48F4-A182-9CF2A0ADA454}" type="presOf" srcId="{A112B62C-1FE1-4E75-9EFB-745A99C66B8C}" destId="{932B1EC9-038B-4D94-B66D-61219D180326}" srcOrd="0" destOrd="0" presId="urn:microsoft.com/office/officeart/2016/7/layout/RepeatingBendingProcessNew"/>
    <dgm:cxn modelId="{2FF26645-EF53-40C3-B361-1D6E111B825D}" type="presOf" srcId="{03C739AB-2F1F-4A08-8382-6A6C9F6501BD}" destId="{015E386F-D880-463E-87FE-8603DD9EA926}" srcOrd="0" destOrd="0" presId="urn:microsoft.com/office/officeart/2016/7/layout/RepeatingBendingProcessNew"/>
    <dgm:cxn modelId="{24738171-4868-440A-B9E3-013361810DBD}" srcId="{03C739AB-2F1F-4A08-8382-6A6C9F6501BD}" destId="{46DA2CD0-7AE4-4F30-9124-8D1C2901B156}" srcOrd="6" destOrd="0" parTransId="{05357F8D-0703-4BAD-B842-852B797DFD05}" sibTransId="{7333C03A-EEB1-44D5-9B7C-16B905E0CC52}"/>
    <dgm:cxn modelId="{60CF1E75-FBA0-4710-85F1-0508A3F90DC0}" type="presOf" srcId="{BF49E458-23EE-4AC2-80CF-729AD9DB50EE}" destId="{A716FFB2-DA1C-43AF-9D61-AFAB5D2C57D8}" srcOrd="1" destOrd="0" presId="urn:microsoft.com/office/officeart/2016/7/layout/RepeatingBendingProcessNew"/>
    <dgm:cxn modelId="{EABAE682-957C-4B9A-93BE-3F0DD137EDC7}" type="presOf" srcId="{2E4A2635-BD96-4FE8-BCFD-57D9175D4814}" destId="{78085180-4F7F-4E65-8EA4-168DF5DE03AB}" srcOrd="0" destOrd="0" presId="urn:microsoft.com/office/officeart/2016/7/layout/RepeatingBendingProcessNew"/>
    <dgm:cxn modelId="{7EAFC58E-9D5F-4431-A130-501FDCB62BDF}" type="presOf" srcId="{46DA2CD0-7AE4-4F30-9124-8D1C2901B156}" destId="{635D82E3-D9C2-45B5-B2C3-AAF44D919C61}" srcOrd="0" destOrd="0" presId="urn:microsoft.com/office/officeart/2016/7/layout/RepeatingBendingProcessNew"/>
    <dgm:cxn modelId="{72A42491-AABD-4630-BBFA-3AFAFFF475F0}" srcId="{03C739AB-2F1F-4A08-8382-6A6C9F6501BD}" destId="{08BAE72E-7901-4285-89FC-C18BC03E56E7}" srcOrd="4" destOrd="0" parTransId="{5DC628C6-DD27-42E9-953F-3935CC009DB1}" sibTransId="{78138808-E741-454C-8218-70606ECDA35C}"/>
    <dgm:cxn modelId="{1245AC97-1382-4A1F-A60D-A45D5BFF3E6B}" type="presOf" srcId="{3B264839-F65E-4411-B664-A4EEE56967AD}" destId="{58C15046-E8E7-4D0B-92D9-0232E0342490}" srcOrd="0" destOrd="0" presId="urn:microsoft.com/office/officeart/2016/7/layout/RepeatingBendingProcessNew"/>
    <dgm:cxn modelId="{0E1978A0-D870-44B7-A7D9-45AC1E571B9F}" type="presOf" srcId="{A3664B93-D48F-43A9-927D-A6A1303C9620}" destId="{280282C4-566A-4229-8D6D-3D95E4264A12}" srcOrd="0" destOrd="0" presId="urn:microsoft.com/office/officeart/2016/7/layout/RepeatingBendingProcessNew"/>
    <dgm:cxn modelId="{46D450A1-E362-446C-8C4C-415755D4408E}" type="presOf" srcId="{78138808-E741-454C-8218-70606ECDA35C}" destId="{7B7EE0AC-8ED9-4C34-A30D-AA173271CB48}" srcOrd="1" destOrd="0" presId="urn:microsoft.com/office/officeart/2016/7/layout/RepeatingBendingProcessNew"/>
    <dgm:cxn modelId="{D9BFC7A6-B610-4E43-97AC-93D09102A12A}" type="presOf" srcId="{78138808-E741-454C-8218-70606ECDA35C}" destId="{CB446EFF-84C0-465A-B36B-EBD1D81B2EEA}" srcOrd="0" destOrd="0" presId="urn:microsoft.com/office/officeart/2016/7/layout/RepeatingBendingProcessNew"/>
    <dgm:cxn modelId="{5198A7AB-EA95-41E2-A807-D5DA5BE342C2}" srcId="{03C739AB-2F1F-4A08-8382-6A6C9F6501BD}" destId="{C0C82A43-AF13-4186-B703-53E868C9CD79}" srcOrd="3" destOrd="0" parTransId="{908BD179-99BC-418D-B3B5-679577B1E027}" sibTransId="{E18D490C-17FD-4E40-A09D-FFD9C1A2239B}"/>
    <dgm:cxn modelId="{0A1892AE-A6CD-474A-963C-9370433F5B74}" type="presOf" srcId="{23D05277-6282-45C7-8D69-0D25F525A297}" destId="{54F5086C-F61F-484C-A07F-CAC9D918CC44}" srcOrd="0" destOrd="0" presId="urn:microsoft.com/office/officeart/2016/7/layout/RepeatingBendingProcessNew"/>
    <dgm:cxn modelId="{934188B4-3252-4803-9AE8-DACC27ED0EF6}" type="presOf" srcId="{7333C03A-EEB1-44D5-9B7C-16B905E0CC52}" destId="{C48268D7-C1D8-4F45-BE53-82CBA9D51FE7}" srcOrd="1" destOrd="0" presId="urn:microsoft.com/office/officeart/2016/7/layout/RepeatingBendingProcessNew"/>
    <dgm:cxn modelId="{2487FDB5-A86D-42EA-B890-B5D41338F24A}" srcId="{03C739AB-2F1F-4A08-8382-6A6C9F6501BD}" destId="{2E4A2635-BD96-4FE8-BCFD-57D9175D4814}" srcOrd="8" destOrd="0" parTransId="{D2406B95-6447-419C-95E5-CE2E0A785B4E}" sibTransId="{BF49E458-23EE-4AC2-80CF-729AD9DB50EE}"/>
    <dgm:cxn modelId="{952ACCB6-DADF-47CB-8144-09E280279E24}" type="presOf" srcId="{CC3CC6D9-AB5B-45D5-91BF-A5446217E9F6}" destId="{A7BB6F9C-DADC-4BCC-B4F6-757403B55DCD}" srcOrd="0" destOrd="0" presId="urn:microsoft.com/office/officeart/2016/7/layout/RepeatingBendingProcessNew"/>
    <dgm:cxn modelId="{A94DF4C0-505A-4A8C-9549-546E73081414}" type="presOf" srcId="{C0C82A43-AF13-4186-B703-53E868C9CD79}" destId="{ED3719B2-D2F0-4773-8B1B-36C2F998F93E}" srcOrd="0" destOrd="0" presId="urn:microsoft.com/office/officeart/2016/7/layout/RepeatingBendingProcessNew"/>
    <dgm:cxn modelId="{089795C2-611B-48A7-B61F-D3D3C1B19B0F}" srcId="{03C739AB-2F1F-4A08-8382-6A6C9F6501BD}" destId="{3B264839-F65E-4411-B664-A4EEE56967AD}" srcOrd="2" destOrd="0" parTransId="{60E39CA0-2A92-40C5-926F-CF1D860966AC}" sibTransId="{CC3CC6D9-AB5B-45D5-91BF-A5446217E9F6}"/>
    <dgm:cxn modelId="{BE065AD4-B19D-461C-9FC2-CC8EF28399A3}" type="presOf" srcId="{7333C03A-EEB1-44D5-9B7C-16B905E0CC52}" destId="{C12EDCF1-837C-44D7-A922-6B46805A05FE}" srcOrd="0" destOrd="0" presId="urn:microsoft.com/office/officeart/2016/7/layout/RepeatingBendingProcessNew"/>
    <dgm:cxn modelId="{87BB19D6-C2EC-4494-A97B-455357D9E663}" type="presOf" srcId="{9A15AE9A-6C22-4CD2-85FF-E4D505162332}" destId="{038345A0-5DFF-40D3-896D-4CBC420E3C16}" srcOrd="0" destOrd="0" presId="urn:microsoft.com/office/officeart/2016/7/layout/RepeatingBendingProcessNew"/>
    <dgm:cxn modelId="{F5BF0AD8-68F9-4BD3-8370-5C51E0014C94}" type="presOf" srcId="{BF49E458-23EE-4AC2-80CF-729AD9DB50EE}" destId="{C7400B63-8DE7-490F-B195-4F9F38F6A15A}" srcOrd="0" destOrd="0" presId="urn:microsoft.com/office/officeart/2016/7/layout/RepeatingBendingProcessNew"/>
    <dgm:cxn modelId="{0DAB44DC-8793-470D-AB34-F39073045EE0}" type="presOf" srcId="{471F1EC8-A19E-4473-8C43-3372A2BA2219}" destId="{C3374512-1142-429F-80D4-4CF335DDC6E1}" srcOrd="0" destOrd="0" presId="urn:microsoft.com/office/officeart/2016/7/layout/RepeatingBendingProcessNew"/>
    <dgm:cxn modelId="{19494EE1-68F6-481E-A163-47EA650E3AC6}" type="presOf" srcId="{A3664B93-D48F-43A9-927D-A6A1303C9620}" destId="{9E24C4F6-C370-4547-A46E-69714CB0E6A1}" srcOrd="1" destOrd="0" presId="urn:microsoft.com/office/officeart/2016/7/layout/RepeatingBendingProcessNew"/>
    <dgm:cxn modelId="{36BBBDFC-1B9F-42B6-A59A-0A37D9E8E3A5}" type="presOf" srcId="{A9D206CB-5AD1-487E-96B7-FCE407572540}" destId="{E1956AA7-88A5-4E6C-B760-E598E28544BC}" srcOrd="0" destOrd="0" presId="urn:microsoft.com/office/officeart/2016/7/layout/RepeatingBendingProcessNew"/>
    <dgm:cxn modelId="{7DB37790-FB62-49D9-8211-480A45E28C80}" type="presParOf" srcId="{015E386F-D880-463E-87FE-8603DD9EA926}" destId="{6594B87F-8D40-4C73-B0CB-B799FE610814}" srcOrd="0" destOrd="0" presId="urn:microsoft.com/office/officeart/2016/7/layout/RepeatingBendingProcessNew"/>
    <dgm:cxn modelId="{640A869D-03AE-44A4-8955-34AE9C8CAD26}" type="presParOf" srcId="{015E386F-D880-463E-87FE-8603DD9EA926}" destId="{E1956AA7-88A5-4E6C-B760-E598E28544BC}" srcOrd="1" destOrd="0" presId="urn:microsoft.com/office/officeart/2016/7/layout/RepeatingBendingProcessNew"/>
    <dgm:cxn modelId="{7715CE08-CA15-4A75-BC8F-2B5716DF1F62}" type="presParOf" srcId="{E1956AA7-88A5-4E6C-B760-E598E28544BC}" destId="{2C06A54C-96D8-4ADF-B7E4-D48D61C8D528}" srcOrd="0" destOrd="0" presId="urn:microsoft.com/office/officeart/2016/7/layout/RepeatingBendingProcessNew"/>
    <dgm:cxn modelId="{0323FE9D-B6B7-479A-B238-3B243ACEBA2C}" type="presParOf" srcId="{015E386F-D880-463E-87FE-8603DD9EA926}" destId="{54F5086C-F61F-484C-A07F-CAC9D918CC44}" srcOrd="2" destOrd="0" presId="urn:microsoft.com/office/officeart/2016/7/layout/RepeatingBendingProcessNew"/>
    <dgm:cxn modelId="{2FBE6E9E-9595-4AA7-86BE-5A94C5E70451}" type="presParOf" srcId="{015E386F-D880-463E-87FE-8603DD9EA926}" destId="{E9A6CF19-EA53-4167-8ADD-1DB988E685E1}" srcOrd="3" destOrd="0" presId="urn:microsoft.com/office/officeart/2016/7/layout/RepeatingBendingProcessNew"/>
    <dgm:cxn modelId="{1AAEA2E2-6AD1-4556-BAC9-605B3EFE686D}" type="presParOf" srcId="{E9A6CF19-EA53-4167-8ADD-1DB988E685E1}" destId="{6303A96C-CF56-4A4B-9320-10B7C98C9367}" srcOrd="0" destOrd="0" presId="urn:microsoft.com/office/officeart/2016/7/layout/RepeatingBendingProcessNew"/>
    <dgm:cxn modelId="{15805D23-AF70-4632-B25C-BB051FEF8D2A}" type="presParOf" srcId="{015E386F-D880-463E-87FE-8603DD9EA926}" destId="{58C15046-E8E7-4D0B-92D9-0232E0342490}" srcOrd="4" destOrd="0" presId="urn:microsoft.com/office/officeart/2016/7/layout/RepeatingBendingProcessNew"/>
    <dgm:cxn modelId="{D0CBF300-80B0-4ECE-9D10-AD9679BBFC2A}" type="presParOf" srcId="{015E386F-D880-463E-87FE-8603DD9EA926}" destId="{A7BB6F9C-DADC-4BCC-B4F6-757403B55DCD}" srcOrd="5" destOrd="0" presId="urn:microsoft.com/office/officeart/2016/7/layout/RepeatingBendingProcessNew"/>
    <dgm:cxn modelId="{DD79BE84-0E70-439A-BC94-F931CB90FB85}" type="presParOf" srcId="{A7BB6F9C-DADC-4BCC-B4F6-757403B55DCD}" destId="{E3322374-A0A7-42F5-A3A1-C3C49754CB9C}" srcOrd="0" destOrd="0" presId="urn:microsoft.com/office/officeart/2016/7/layout/RepeatingBendingProcessNew"/>
    <dgm:cxn modelId="{03CEB8A9-3685-4F11-BC3C-0AC5FB22A7B9}" type="presParOf" srcId="{015E386F-D880-463E-87FE-8603DD9EA926}" destId="{ED3719B2-D2F0-4773-8B1B-36C2F998F93E}" srcOrd="6" destOrd="0" presId="urn:microsoft.com/office/officeart/2016/7/layout/RepeatingBendingProcessNew"/>
    <dgm:cxn modelId="{6E03ED1B-AB01-4FE4-B987-E50A9AB34ABD}" type="presParOf" srcId="{015E386F-D880-463E-87FE-8603DD9EA926}" destId="{C6105492-FFA9-439C-B906-77BA3CF84FFF}" srcOrd="7" destOrd="0" presId="urn:microsoft.com/office/officeart/2016/7/layout/RepeatingBendingProcessNew"/>
    <dgm:cxn modelId="{F9EFA912-4D20-4EE0-BC3D-C48CFBF7BCA0}" type="presParOf" srcId="{C6105492-FFA9-439C-B906-77BA3CF84FFF}" destId="{7EEEADED-BEFC-4BA9-8706-22188A43DF83}" srcOrd="0" destOrd="0" presId="urn:microsoft.com/office/officeart/2016/7/layout/RepeatingBendingProcessNew"/>
    <dgm:cxn modelId="{F1DE143B-8BD1-400C-9B38-BB45BE53D5B6}" type="presParOf" srcId="{015E386F-D880-463E-87FE-8603DD9EA926}" destId="{8A82B0A9-CE5A-4348-AC0D-05A1E6D6BF1D}" srcOrd="8" destOrd="0" presId="urn:microsoft.com/office/officeart/2016/7/layout/RepeatingBendingProcessNew"/>
    <dgm:cxn modelId="{AE24CAD0-984A-4F38-AEFC-01C00996DC12}" type="presParOf" srcId="{015E386F-D880-463E-87FE-8603DD9EA926}" destId="{CB446EFF-84C0-465A-B36B-EBD1D81B2EEA}" srcOrd="9" destOrd="0" presId="urn:microsoft.com/office/officeart/2016/7/layout/RepeatingBendingProcessNew"/>
    <dgm:cxn modelId="{02C55222-D93D-4FEB-B47A-ACE34F76ECC1}" type="presParOf" srcId="{CB446EFF-84C0-465A-B36B-EBD1D81B2EEA}" destId="{7B7EE0AC-8ED9-4C34-A30D-AA173271CB48}" srcOrd="0" destOrd="0" presId="urn:microsoft.com/office/officeart/2016/7/layout/RepeatingBendingProcessNew"/>
    <dgm:cxn modelId="{7F6E16C3-F371-4EC3-A22C-4DF94F63503D}" type="presParOf" srcId="{015E386F-D880-463E-87FE-8603DD9EA926}" destId="{C3374512-1142-429F-80D4-4CF335DDC6E1}" srcOrd="10" destOrd="0" presId="urn:microsoft.com/office/officeart/2016/7/layout/RepeatingBendingProcessNew"/>
    <dgm:cxn modelId="{D133CD15-FAE5-4619-B22A-355F80124826}" type="presParOf" srcId="{015E386F-D880-463E-87FE-8603DD9EA926}" destId="{280282C4-566A-4229-8D6D-3D95E4264A12}" srcOrd="11" destOrd="0" presId="urn:microsoft.com/office/officeart/2016/7/layout/RepeatingBendingProcessNew"/>
    <dgm:cxn modelId="{CBB4676B-1216-447B-89CE-2CBEFF860D0E}" type="presParOf" srcId="{280282C4-566A-4229-8D6D-3D95E4264A12}" destId="{9E24C4F6-C370-4547-A46E-69714CB0E6A1}" srcOrd="0" destOrd="0" presId="urn:microsoft.com/office/officeart/2016/7/layout/RepeatingBendingProcessNew"/>
    <dgm:cxn modelId="{1D76B67C-7E45-4F37-9A2F-46FEE8897CE7}" type="presParOf" srcId="{015E386F-D880-463E-87FE-8603DD9EA926}" destId="{635D82E3-D9C2-45B5-B2C3-AAF44D919C61}" srcOrd="12" destOrd="0" presId="urn:microsoft.com/office/officeart/2016/7/layout/RepeatingBendingProcessNew"/>
    <dgm:cxn modelId="{804E76B3-EDF9-45F0-9A2F-30E3C817307F}" type="presParOf" srcId="{015E386F-D880-463E-87FE-8603DD9EA926}" destId="{C12EDCF1-837C-44D7-A922-6B46805A05FE}" srcOrd="13" destOrd="0" presId="urn:microsoft.com/office/officeart/2016/7/layout/RepeatingBendingProcessNew"/>
    <dgm:cxn modelId="{D5F99D93-5F6B-4410-8083-50AF133AB445}" type="presParOf" srcId="{C12EDCF1-837C-44D7-A922-6B46805A05FE}" destId="{C48268D7-C1D8-4F45-BE53-82CBA9D51FE7}" srcOrd="0" destOrd="0" presId="urn:microsoft.com/office/officeart/2016/7/layout/RepeatingBendingProcessNew"/>
    <dgm:cxn modelId="{DB6593D5-6FB1-4F61-AE39-FF273C8AF42F}" type="presParOf" srcId="{015E386F-D880-463E-87FE-8603DD9EA926}" destId="{038345A0-5DFF-40D3-896D-4CBC420E3C16}" srcOrd="14" destOrd="0" presId="urn:microsoft.com/office/officeart/2016/7/layout/RepeatingBendingProcessNew"/>
    <dgm:cxn modelId="{41DB0A80-92B2-42BD-9C14-57B7B8B12DA7}" type="presParOf" srcId="{015E386F-D880-463E-87FE-8603DD9EA926}" destId="{932B1EC9-038B-4D94-B66D-61219D180326}" srcOrd="15" destOrd="0" presId="urn:microsoft.com/office/officeart/2016/7/layout/RepeatingBendingProcessNew"/>
    <dgm:cxn modelId="{45880A2E-9808-47AF-A2E1-0A1778E31F3E}" type="presParOf" srcId="{932B1EC9-038B-4D94-B66D-61219D180326}" destId="{44B1AE4E-CE98-4B6F-BCED-2E2D27FA488A}" srcOrd="0" destOrd="0" presId="urn:microsoft.com/office/officeart/2016/7/layout/RepeatingBendingProcessNew"/>
    <dgm:cxn modelId="{0F454575-FD06-449A-AA2D-D8D79B80B7F0}" type="presParOf" srcId="{015E386F-D880-463E-87FE-8603DD9EA926}" destId="{78085180-4F7F-4E65-8EA4-168DF5DE03AB}" srcOrd="16" destOrd="0" presId="urn:microsoft.com/office/officeart/2016/7/layout/RepeatingBendingProcessNew"/>
    <dgm:cxn modelId="{43A4D14E-7948-44D6-92A2-29A0FEBD11D0}" type="presParOf" srcId="{015E386F-D880-463E-87FE-8603DD9EA926}" destId="{C7400B63-8DE7-490F-B195-4F9F38F6A15A}" srcOrd="17" destOrd="0" presId="urn:microsoft.com/office/officeart/2016/7/layout/RepeatingBendingProcessNew"/>
    <dgm:cxn modelId="{AF716EE9-CFCC-4FE9-BBD0-C247FF146FC0}" type="presParOf" srcId="{C7400B63-8DE7-490F-B195-4F9F38F6A15A}" destId="{A716FFB2-DA1C-43AF-9D61-AFAB5D2C57D8}" srcOrd="0" destOrd="0" presId="urn:microsoft.com/office/officeart/2016/7/layout/RepeatingBendingProcessNew"/>
    <dgm:cxn modelId="{9AA6BCCA-5F4A-4118-A0E5-0B065747679D}" type="presParOf" srcId="{015E386F-D880-463E-87FE-8603DD9EA926}" destId="{931E21FD-D872-4149-898A-DC0746CC1D35}"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C57C17-DFDE-4EA2-B942-58270A83B0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59E144-59FA-4E7E-9597-103B81B379A6}">
      <dgm:prSet/>
      <dgm:spPr/>
      <dgm:t>
        <a:bodyPr/>
        <a:lstStyle/>
        <a:p>
          <a:r>
            <a:rPr lang="en-GB"/>
            <a:t>Persistent or severe emotional ill treatment or rejection of a child which causes an actual or adverse effect on the child’s emotional &amp; behavioural development.</a:t>
          </a:r>
          <a:endParaRPr lang="en-US"/>
        </a:p>
      </dgm:t>
    </dgm:pt>
    <dgm:pt modelId="{59583B66-B848-4203-BA62-71AF71417E1E}" type="parTrans" cxnId="{6458B813-9C6A-46EF-A715-7C13041BAC64}">
      <dgm:prSet/>
      <dgm:spPr/>
      <dgm:t>
        <a:bodyPr/>
        <a:lstStyle/>
        <a:p>
          <a:endParaRPr lang="en-US"/>
        </a:p>
      </dgm:t>
    </dgm:pt>
    <dgm:pt modelId="{442E5F92-F002-4F4E-A1DB-006D5230CA6B}" type="sibTrans" cxnId="{6458B813-9C6A-46EF-A715-7C13041BAC64}">
      <dgm:prSet/>
      <dgm:spPr/>
      <dgm:t>
        <a:bodyPr/>
        <a:lstStyle/>
        <a:p>
          <a:endParaRPr lang="en-US"/>
        </a:p>
      </dgm:t>
    </dgm:pt>
    <dgm:pt modelId="{05351669-B7DF-4923-BF08-CA6D6AE91E71}">
      <dgm:prSet/>
      <dgm:spPr/>
      <dgm:t>
        <a:bodyPr/>
        <a:lstStyle/>
        <a:p>
          <a:r>
            <a:rPr lang="en-GB"/>
            <a:t>All abuse carries a level of emotional abuse</a:t>
          </a:r>
          <a:endParaRPr lang="en-US"/>
        </a:p>
      </dgm:t>
    </dgm:pt>
    <dgm:pt modelId="{EFB653DB-5414-42BD-83BA-65D378BD2110}" type="parTrans" cxnId="{982037C6-24D0-4A49-97C6-7A36962E7156}">
      <dgm:prSet/>
      <dgm:spPr/>
      <dgm:t>
        <a:bodyPr/>
        <a:lstStyle/>
        <a:p>
          <a:endParaRPr lang="en-US"/>
        </a:p>
      </dgm:t>
    </dgm:pt>
    <dgm:pt modelId="{C85689F7-DB90-45FE-AC4F-99A9A29FA519}" type="sibTrans" cxnId="{982037C6-24D0-4A49-97C6-7A36962E7156}">
      <dgm:prSet/>
      <dgm:spPr/>
      <dgm:t>
        <a:bodyPr/>
        <a:lstStyle/>
        <a:p>
          <a:endParaRPr lang="en-US"/>
        </a:p>
      </dgm:t>
    </dgm:pt>
    <dgm:pt modelId="{A8C545D1-09E9-4C31-8B80-337E76A56AD4}">
      <dgm:prSet/>
      <dgm:spPr/>
      <dgm:t>
        <a:bodyPr/>
        <a:lstStyle/>
        <a:p>
          <a:r>
            <a:rPr lang="en-GB" b="0" i="0"/>
            <a:t>Emotional abuse was the most common category of abuse for the child protection register (CPR) in Wales (1,295 children on 31 March 2019) and the second most common for child protection plans (CPPs) in England (18,460 children) </a:t>
          </a:r>
          <a:endParaRPr lang="en-US"/>
        </a:p>
      </dgm:t>
    </dgm:pt>
    <dgm:pt modelId="{6DF7C3D8-B92C-4444-8C9F-AD45EC3C6D2A}" type="parTrans" cxnId="{08CFA17A-C60E-481D-AF3E-A67D5E2BDC1E}">
      <dgm:prSet/>
      <dgm:spPr/>
      <dgm:t>
        <a:bodyPr/>
        <a:lstStyle/>
        <a:p>
          <a:endParaRPr lang="en-US"/>
        </a:p>
      </dgm:t>
    </dgm:pt>
    <dgm:pt modelId="{A948C0F6-B5E4-4EA5-A86F-D695EE10FA88}" type="sibTrans" cxnId="{08CFA17A-C60E-481D-AF3E-A67D5E2BDC1E}">
      <dgm:prSet/>
      <dgm:spPr/>
      <dgm:t>
        <a:bodyPr/>
        <a:lstStyle/>
        <a:p>
          <a:endParaRPr lang="en-US"/>
        </a:p>
      </dgm:t>
    </dgm:pt>
    <dgm:pt modelId="{39356299-B0FB-48BE-B0F6-63ACD5F543E6}">
      <dgm:prSet/>
      <dgm:spPr/>
      <dgm:t>
        <a:bodyPr/>
        <a:lstStyle/>
        <a:p>
          <a:r>
            <a:rPr lang="en-GB" b="0" i="0"/>
            <a:t>(Office for National Statistics, 2019)</a:t>
          </a:r>
          <a:endParaRPr lang="en-US"/>
        </a:p>
      </dgm:t>
    </dgm:pt>
    <dgm:pt modelId="{F73B1E37-2917-4C19-A26D-954404C4EE95}" type="parTrans" cxnId="{9D0B1DB9-9D07-43BE-83F5-D1E1BE92E425}">
      <dgm:prSet/>
      <dgm:spPr/>
      <dgm:t>
        <a:bodyPr/>
        <a:lstStyle/>
        <a:p>
          <a:endParaRPr lang="en-US"/>
        </a:p>
      </dgm:t>
    </dgm:pt>
    <dgm:pt modelId="{358EDE21-23FF-457A-8DC8-8C766DCA8BB4}" type="sibTrans" cxnId="{9D0B1DB9-9D07-43BE-83F5-D1E1BE92E425}">
      <dgm:prSet/>
      <dgm:spPr/>
      <dgm:t>
        <a:bodyPr/>
        <a:lstStyle/>
        <a:p>
          <a:endParaRPr lang="en-US"/>
        </a:p>
      </dgm:t>
    </dgm:pt>
    <dgm:pt modelId="{87AC4B48-F9F3-47B1-AD78-B9F25CD59DDF}" type="pres">
      <dgm:prSet presAssocID="{00C57C17-DFDE-4EA2-B942-58270A83B059}" presName="linear" presStyleCnt="0">
        <dgm:presLayoutVars>
          <dgm:animLvl val="lvl"/>
          <dgm:resizeHandles val="exact"/>
        </dgm:presLayoutVars>
      </dgm:prSet>
      <dgm:spPr/>
    </dgm:pt>
    <dgm:pt modelId="{13CFA95C-5447-44CA-9280-6D4D0EF40DFA}" type="pres">
      <dgm:prSet presAssocID="{5659E144-59FA-4E7E-9597-103B81B379A6}" presName="parentText" presStyleLbl="node1" presStyleIdx="0" presStyleCnt="4">
        <dgm:presLayoutVars>
          <dgm:chMax val="0"/>
          <dgm:bulletEnabled val="1"/>
        </dgm:presLayoutVars>
      </dgm:prSet>
      <dgm:spPr/>
    </dgm:pt>
    <dgm:pt modelId="{F75E7461-7CCA-456E-B868-6A85FAA444CB}" type="pres">
      <dgm:prSet presAssocID="{442E5F92-F002-4F4E-A1DB-006D5230CA6B}" presName="spacer" presStyleCnt="0"/>
      <dgm:spPr/>
    </dgm:pt>
    <dgm:pt modelId="{31DF8FF5-6E59-4322-B442-E292B43AC1D4}" type="pres">
      <dgm:prSet presAssocID="{05351669-B7DF-4923-BF08-CA6D6AE91E71}" presName="parentText" presStyleLbl="node1" presStyleIdx="1" presStyleCnt="4">
        <dgm:presLayoutVars>
          <dgm:chMax val="0"/>
          <dgm:bulletEnabled val="1"/>
        </dgm:presLayoutVars>
      </dgm:prSet>
      <dgm:spPr/>
    </dgm:pt>
    <dgm:pt modelId="{0C3D5B84-D484-4AFF-A013-8082B5DD5A74}" type="pres">
      <dgm:prSet presAssocID="{C85689F7-DB90-45FE-AC4F-99A9A29FA519}" presName="spacer" presStyleCnt="0"/>
      <dgm:spPr/>
    </dgm:pt>
    <dgm:pt modelId="{F51FD37C-E17D-4135-91CB-A096FAB3A35C}" type="pres">
      <dgm:prSet presAssocID="{A8C545D1-09E9-4C31-8B80-337E76A56AD4}" presName="parentText" presStyleLbl="node1" presStyleIdx="2" presStyleCnt="4">
        <dgm:presLayoutVars>
          <dgm:chMax val="0"/>
          <dgm:bulletEnabled val="1"/>
        </dgm:presLayoutVars>
      </dgm:prSet>
      <dgm:spPr/>
    </dgm:pt>
    <dgm:pt modelId="{DBC45A5D-712E-4D22-B90B-F90A73334D8C}" type="pres">
      <dgm:prSet presAssocID="{A948C0F6-B5E4-4EA5-A86F-D695EE10FA88}" presName="spacer" presStyleCnt="0"/>
      <dgm:spPr/>
    </dgm:pt>
    <dgm:pt modelId="{26DBD154-9391-45B0-9CA4-FD0FC7C76D91}" type="pres">
      <dgm:prSet presAssocID="{39356299-B0FB-48BE-B0F6-63ACD5F543E6}" presName="parentText" presStyleLbl="node1" presStyleIdx="3" presStyleCnt="4">
        <dgm:presLayoutVars>
          <dgm:chMax val="0"/>
          <dgm:bulletEnabled val="1"/>
        </dgm:presLayoutVars>
      </dgm:prSet>
      <dgm:spPr/>
    </dgm:pt>
  </dgm:ptLst>
  <dgm:cxnLst>
    <dgm:cxn modelId="{6458B813-9C6A-46EF-A715-7C13041BAC64}" srcId="{00C57C17-DFDE-4EA2-B942-58270A83B059}" destId="{5659E144-59FA-4E7E-9597-103B81B379A6}" srcOrd="0" destOrd="0" parTransId="{59583B66-B848-4203-BA62-71AF71417E1E}" sibTransId="{442E5F92-F002-4F4E-A1DB-006D5230CA6B}"/>
    <dgm:cxn modelId="{05AFED47-9C65-4B26-9B1D-549121546734}" type="presOf" srcId="{00C57C17-DFDE-4EA2-B942-58270A83B059}" destId="{87AC4B48-F9F3-47B1-AD78-B9F25CD59DDF}" srcOrd="0" destOrd="0" presId="urn:microsoft.com/office/officeart/2005/8/layout/vList2"/>
    <dgm:cxn modelId="{07264272-6C63-45F1-87CE-8C58547632C8}" type="presOf" srcId="{A8C545D1-09E9-4C31-8B80-337E76A56AD4}" destId="{F51FD37C-E17D-4135-91CB-A096FAB3A35C}" srcOrd="0" destOrd="0" presId="urn:microsoft.com/office/officeart/2005/8/layout/vList2"/>
    <dgm:cxn modelId="{08CFA17A-C60E-481D-AF3E-A67D5E2BDC1E}" srcId="{00C57C17-DFDE-4EA2-B942-58270A83B059}" destId="{A8C545D1-09E9-4C31-8B80-337E76A56AD4}" srcOrd="2" destOrd="0" parTransId="{6DF7C3D8-B92C-4444-8C9F-AD45EC3C6D2A}" sibTransId="{A948C0F6-B5E4-4EA5-A86F-D695EE10FA88}"/>
    <dgm:cxn modelId="{9D165084-4A40-4BC0-8F89-10CFECCEE538}" type="presOf" srcId="{39356299-B0FB-48BE-B0F6-63ACD5F543E6}" destId="{26DBD154-9391-45B0-9CA4-FD0FC7C76D91}" srcOrd="0" destOrd="0" presId="urn:microsoft.com/office/officeart/2005/8/layout/vList2"/>
    <dgm:cxn modelId="{76125189-5533-44F3-86AB-1F2D2E167FF6}" type="presOf" srcId="{05351669-B7DF-4923-BF08-CA6D6AE91E71}" destId="{31DF8FF5-6E59-4322-B442-E292B43AC1D4}" srcOrd="0" destOrd="0" presId="urn:microsoft.com/office/officeart/2005/8/layout/vList2"/>
    <dgm:cxn modelId="{C5E78DA3-06D8-4508-8437-66C07C5D5D23}" type="presOf" srcId="{5659E144-59FA-4E7E-9597-103B81B379A6}" destId="{13CFA95C-5447-44CA-9280-6D4D0EF40DFA}" srcOrd="0" destOrd="0" presId="urn:microsoft.com/office/officeart/2005/8/layout/vList2"/>
    <dgm:cxn modelId="{9D0B1DB9-9D07-43BE-83F5-D1E1BE92E425}" srcId="{00C57C17-DFDE-4EA2-B942-58270A83B059}" destId="{39356299-B0FB-48BE-B0F6-63ACD5F543E6}" srcOrd="3" destOrd="0" parTransId="{F73B1E37-2917-4C19-A26D-954404C4EE95}" sibTransId="{358EDE21-23FF-457A-8DC8-8C766DCA8BB4}"/>
    <dgm:cxn modelId="{982037C6-24D0-4A49-97C6-7A36962E7156}" srcId="{00C57C17-DFDE-4EA2-B942-58270A83B059}" destId="{05351669-B7DF-4923-BF08-CA6D6AE91E71}" srcOrd="1" destOrd="0" parTransId="{EFB653DB-5414-42BD-83BA-65D378BD2110}" sibTransId="{C85689F7-DB90-45FE-AC4F-99A9A29FA519}"/>
    <dgm:cxn modelId="{D3F0EAC2-C95C-452E-9918-CDC5B48FD359}" type="presParOf" srcId="{87AC4B48-F9F3-47B1-AD78-B9F25CD59DDF}" destId="{13CFA95C-5447-44CA-9280-6D4D0EF40DFA}" srcOrd="0" destOrd="0" presId="urn:microsoft.com/office/officeart/2005/8/layout/vList2"/>
    <dgm:cxn modelId="{125857E5-426E-4323-BE24-900F1C43B477}" type="presParOf" srcId="{87AC4B48-F9F3-47B1-AD78-B9F25CD59DDF}" destId="{F75E7461-7CCA-456E-B868-6A85FAA444CB}" srcOrd="1" destOrd="0" presId="urn:microsoft.com/office/officeart/2005/8/layout/vList2"/>
    <dgm:cxn modelId="{33491970-B987-4FAD-94B0-EAE32F6FE309}" type="presParOf" srcId="{87AC4B48-F9F3-47B1-AD78-B9F25CD59DDF}" destId="{31DF8FF5-6E59-4322-B442-E292B43AC1D4}" srcOrd="2" destOrd="0" presId="urn:microsoft.com/office/officeart/2005/8/layout/vList2"/>
    <dgm:cxn modelId="{AAB3550A-EB7D-4462-83D4-55806D029FA3}" type="presParOf" srcId="{87AC4B48-F9F3-47B1-AD78-B9F25CD59DDF}" destId="{0C3D5B84-D484-4AFF-A013-8082B5DD5A74}" srcOrd="3" destOrd="0" presId="urn:microsoft.com/office/officeart/2005/8/layout/vList2"/>
    <dgm:cxn modelId="{84D559E3-9F60-4854-8468-EA4CD52B1143}" type="presParOf" srcId="{87AC4B48-F9F3-47B1-AD78-B9F25CD59DDF}" destId="{F51FD37C-E17D-4135-91CB-A096FAB3A35C}" srcOrd="4" destOrd="0" presId="urn:microsoft.com/office/officeart/2005/8/layout/vList2"/>
    <dgm:cxn modelId="{876F9C59-2059-4A18-84AC-039660A5F35B}" type="presParOf" srcId="{87AC4B48-F9F3-47B1-AD78-B9F25CD59DDF}" destId="{DBC45A5D-712E-4D22-B90B-F90A73334D8C}" srcOrd="5" destOrd="0" presId="urn:microsoft.com/office/officeart/2005/8/layout/vList2"/>
    <dgm:cxn modelId="{A5971EE5-D0D9-4C38-A592-92D2C3506392}" type="presParOf" srcId="{87AC4B48-F9F3-47B1-AD78-B9F25CD59DDF}" destId="{26DBD154-9391-45B0-9CA4-FD0FC7C76D9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953EEC-BDEC-498A-A3FF-5ED45B8750F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00C81E5-2A22-4BDE-AD8B-89F857719CCE}">
      <dgm:prSet/>
      <dgm:spPr/>
      <dgm:t>
        <a:bodyPr/>
        <a:lstStyle/>
        <a:p>
          <a:r>
            <a:rPr lang="en-GB"/>
            <a:t>The involvement of children in sexual activity of any kind</a:t>
          </a:r>
          <a:endParaRPr lang="en-US"/>
        </a:p>
      </dgm:t>
    </dgm:pt>
    <dgm:pt modelId="{84AC18E9-41D2-4093-AC6E-58A09ABDBE58}" type="parTrans" cxnId="{E43A4B2B-EFBE-443E-81AE-DF218FCCE210}">
      <dgm:prSet/>
      <dgm:spPr/>
      <dgm:t>
        <a:bodyPr/>
        <a:lstStyle/>
        <a:p>
          <a:endParaRPr lang="en-US"/>
        </a:p>
      </dgm:t>
    </dgm:pt>
    <dgm:pt modelId="{72652BF4-0975-4783-AE5D-D78CCCF1B033}" type="sibTrans" cxnId="{E43A4B2B-EFBE-443E-81AE-DF218FCCE210}">
      <dgm:prSet/>
      <dgm:spPr/>
      <dgm:t>
        <a:bodyPr/>
        <a:lstStyle/>
        <a:p>
          <a:endParaRPr lang="en-US"/>
        </a:p>
      </dgm:t>
    </dgm:pt>
    <dgm:pt modelId="{D7CA7AAD-1F38-423D-99AF-8906D8E661FD}">
      <dgm:prSet/>
      <dgm:spPr/>
      <dgm:t>
        <a:bodyPr/>
        <a:lstStyle/>
        <a:p>
          <a:r>
            <a:rPr lang="en-GB"/>
            <a:t>It may involve physical contact such as penetrative or non-penetrative acts or non-contact activities such as showing them pornographic images etc</a:t>
          </a:r>
          <a:endParaRPr lang="en-US"/>
        </a:p>
      </dgm:t>
    </dgm:pt>
    <dgm:pt modelId="{C7439A41-6FA5-48A9-BCA8-2FD7C7850CD1}" type="parTrans" cxnId="{977929CD-82B7-414E-81DB-BDFE049CBA76}">
      <dgm:prSet/>
      <dgm:spPr/>
      <dgm:t>
        <a:bodyPr/>
        <a:lstStyle/>
        <a:p>
          <a:endParaRPr lang="en-US"/>
        </a:p>
      </dgm:t>
    </dgm:pt>
    <dgm:pt modelId="{E35D2DEB-4D03-497D-A829-8D9337E8024A}" type="sibTrans" cxnId="{977929CD-82B7-414E-81DB-BDFE049CBA76}">
      <dgm:prSet/>
      <dgm:spPr/>
      <dgm:t>
        <a:bodyPr/>
        <a:lstStyle/>
        <a:p>
          <a:endParaRPr lang="en-US"/>
        </a:p>
      </dgm:t>
    </dgm:pt>
    <dgm:pt modelId="{C6444196-1610-42B6-8A59-059208C689CE}" type="pres">
      <dgm:prSet presAssocID="{F7953EEC-BDEC-498A-A3FF-5ED45B8750F3}" presName="hierChild1" presStyleCnt="0">
        <dgm:presLayoutVars>
          <dgm:chPref val="1"/>
          <dgm:dir/>
          <dgm:animOne val="branch"/>
          <dgm:animLvl val="lvl"/>
          <dgm:resizeHandles/>
        </dgm:presLayoutVars>
      </dgm:prSet>
      <dgm:spPr/>
    </dgm:pt>
    <dgm:pt modelId="{44BE3883-9150-468E-81A2-EBCCC78101B8}" type="pres">
      <dgm:prSet presAssocID="{200C81E5-2A22-4BDE-AD8B-89F857719CCE}" presName="hierRoot1" presStyleCnt="0"/>
      <dgm:spPr/>
    </dgm:pt>
    <dgm:pt modelId="{860C9DCA-318F-4E59-AC89-053AEF9E72DA}" type="pres">
      <dgm:prSet presAssocID="{200C81E5-2A22-4BDE-AD8B-89F857719CCE}" presName="composite" presStyleCnt="0"/>
      <dgm:spPr/>
    </dgm:pt>
    <dgm:pt modelId="{10C3D2D9-3FCA-4B53-AFB7-4CE4FB7823E0}" type="pres">
      <dgm:prSet presAssocID="{200C81E5-2A22-4BDE-AD8B-89F857719CCE}" presName="background" presStyleLbl="node0" presStyleIdx="0" presStyleCnt="2"/>
      <dgm:spPr/>
    </dgm:pt>
    <dgm:pt modelId="{6D721ECD-A201-4EAA-8FF7-3585AD8B4CA9}" type="pres">
      <dgm:prSet presAssocID="{200C81E5-2A22-4BDE-AD8B-89F857719CCE}" presName="text" presStyleLbl="fgAcc0" presStyleIdx="0" presStyleCnt="2">
        <dgm:presLayoutVars>
          <dgm:chPref val="3"/>
        </dgm:presLayoutVars>
      </dgm:prSet>
      <dgm:spPr/>
    </dgm:pt>
    <dgm:pt modelId="{ED5B3FA7-AE71-46D5-B338-83F3E14C5403}" type="pres">
      <dgm:prSet presAssocID="{200C81E5-2A22-4BDE-AD8B-89F857719CCE}" presName="hierChild2" presStyleCnt="0"/>
      <dgm:spPr/>
    </dgm:pt>
    <dgm:pt modelId="{8781AC57-14BB-4C8F-BC86-353CF041565F}" type="pres">
      <dgm:prSet presAssocID="{D7CA7AAD-1F38-423D-99AF-8906D8E661FD}" presName="hierRoot1" presStyleCnt="0"/>
      <dgm:spPr/>
    </dgm:pt>
    <dgm:pt modelId="{741B05E1-FD4A-4281-9EA4-D218F88C3DE7}" type="pres">
      <dgm:prSet presAssocID="{D7CA7AAD-1F38-423D-99AF-8906D8E661FD}" presName="composite" presStyleCnt="0"/>
      <dgm:spPr/>
    </dgm:pt>
    <dgm:pt modelId="{975AD9B2-448B-42B6-B34D-093F9BD9FF86}" type="pres">
      <dgm:prSet presAssocID="{D7CA7AAD-1F38-423D-99AF-8906D8E661FD}" presName="background" presStyleLbl="node0" presStyleIdx="1" presStyleCnt="2"/>
      <dgm:spPr/>
    </dgm:pt>
    <dgm:pt modelId="{26CA12AF-6C4C-4A1E-BF27-3750D99265ED}" type="pres">
      <dgm:prSet presAssocID="{D7CA7AAD-1F38-423D-99AF-8906D8E661FD}" presName="text" presStyleLbl="fgAcc0" presStyleIdx="1" presStyleCnt="2">
        <dgm:presLayoutVars>
          <dgm:chPref val="3"/>
        </dgm:presLayoutVars>
      </dgm:prSet>
      <dgm:spPr/>
    </dgm:pt>
    <dgm:pt modelId="{217D615E-E9EB-4FF8-B2AB-F5FE04F24CA8}" type="pres">
      <dgm:prSet presAssocID="{D7CA7AAD-1F38-423D-99AF-8906D8E661FD}" presName="hierChild2" presStyleCnt="0"/>
      <dgm:spPr/>
    </dgm:pt>
  </dgm:ptLst>
  <dgm:cxnLst>
    <dgm:cxn modelId="{E43A4B2B-EFBE-443E-81AE-DF218FCCE210}" srcId="{F7953EEC-BDEC-498A-A3FF-5ED45B8750F3}" destId="{200C81E5-2A22-4BDE-AD8B-89F857719CCE}" srcOrd="0" destOrd="0" parTransId="{84AC18E9-41D2-4093-AC6E-58A09ABDBE58}" sibTransId="{72652BF4-0975-4783-AE5D-D78CCCF1B033}"/>
    <dgm:cxn modelId="{147BA270-B368-4A3A-8D13-2DF32CBD66BF}" type="presOf" srcId="{F7953EEC-BDEC-498A-A3FF-5ED45B8750F3}" destId="{C6444196-1610-42B6-8A59-059208C689CE}" srcOrd="0" destOrd="0" presId="urn:microsoft.com/office/officeart/2005/8/layout/hierarchy1"/>
    <dgm:cxn modelId="{041E1183-E62B-4E64-9163-2A6A35ECC8E4}" type="presOf" srcId="{200C81E5-2A22-4BDE-AD8B-89F857719CCE}" destId="{6D721ECD-A201-4EAA-8FF7-3585AD8B4CA9}" srcOrd="0" destOrd="0" presId="urn:microsoft.com/office/officeart/2005/8/layout/hierarchy1"/>
    <dgm:cxn modelId="{7078A3C3-6395-4BDF-BA0E-2BCB0C113711}" type="presOf" srcId="{D7CA7AAD-1F38-423D-99AF-8906D8E661FD}" destId="{26CA12AF-6C4C-4A1E-BF27-3750D99265ED}" srcOrd="0" destOrd="0" presId="urn:microsoft.com/office/officeart/2005/8/layout/hierarchy1"/>
    <dgm:cxn modelId="{977929CD-82B7-414E-81DB-BDFE049CBA76}" srcId="{F7953EEC-BDEC-498A-A3FF-5ED45B8750F3}" destId="{D7CA7AAD-1F38-423D-99AF-8906D8E661FD}" srcOrd="1" destOrd="0" parTransId="{C7439A41-6FA5-48A9-BCA8-2FD7C7850CD1}" sibTransId="{E35D2DEB-4D03-497D-A829-8D9337E8024A}"/>
    <dgm:cxn modelId="{B6EA3898-1024-46B7-9605-75BDB94CEC61}" type="presParOf" srcId="{C6444196-1610-42B6-8A59-059208C689CE}" destId="{44BE3883-9150-468E-81A2-EBCCC78101B8}" srcOrd="0" destOrd="0" presId="urn:microsoft.com/office/officeart/2005/8/layout/hierarchy1"/>
    <dgm:cxn modelId="{EF7AB82D-1BAE-44AB-9576-4ED95664ADAB}" type="presParOf" srcId="{44BE3883-9150-468E-81A2-EBCCC78101B8}" destId="{860C9DCA-318F-4E59-AC89-053AEF9E72DA}" srcOrd="0" destOrd="0" presId="urn:microsoft.com/office/officeart/2005/8/layout/hierarchy1"/>
    <dgm:cxn modelId="{7C7D821C-A4A7-4CD7-8E88-42849101C72D}" type="presParOf" srcId="{860C9DCA-318F-4E59-AC89-053AEF9E72DA}" destId="{10C3D2D9-3FCA-4B53-AFB7-4CE4FB7823E0}" srcOrd="0" destOrd="0" presId="urn:microsoft.com/office/officeart/2005/8/layout/hierarchy1"/>
    <dgm:cxn modelId="{E3A1711B-C49B-4430-953E-120AC2B010D1}" type="presParOf" srcId="{860C9DCA-318F-4E59-AC89-053AEF9E72DA}" destId="{6D721ECD-A201-4EAA-8FF7-3585AD8B4CA9}" srcOrd="1" destOrd="0" presId="urn:microsoft.com/office/officeart/2005/8/layout/hierarchy1"/>
    <dgm:cxn modelId="{1B610AAE-E21F-4C3C-B3D6-BC9FBD23A74E}" type="presParOf" srcId="{44BE3883-9150-468E-81A2-EBCCC78101B8}" destId="{ED5B3FA7-AE71-46D5-B338-83F3E14C5403}" srcOrd="1" destOrd="0" presId="urn:microsoft.com/office/officeart/2005/8/layout/hierarchy1"/>
    <dgm:cxn modelId="{FF6233D3-C4BF-402F-B692-0A385B4596D8}" type="presParOf" srcId="{C6444196-1610-42B6-8A59-059208C689CE}" destId="{8781AC57-14BB-4C8F-BC86-353CF041565F}" srcOrd="1" destOrd="0" presId="urn:microsoft.com/office/officeart/2005/8/layout/hierarchy1"/>
    <dgm:cxn modelId="{2694EB9F-9C89-424A-AB5A-106B2F24F9FA}" type="presParOf" srcId="{8781AC57-14BB-4C8F-BC86-353CF041565F}" destId="{741B05E1-FD4A-4281-9EA4-D218F88C3DE7}" srcOrd="0" destOrd="0" presId="urn:microsoft.com/office/officeart/2005/8/layout/hierarchy1"/>
    <dgm:cxn modelId="{64912867-D50A-4FEA-BCF7-913FDF6C52BF}" type="presParOf" srcId="{741B05E1-FD4A-4281-9EA4-D218F88C3DE7}" destId="{975AD9B2-448B-42B6-B34D-093F9BD9FF86}" srcOrd="0" destOrd="0" presId="urn:microsoft.com/office/officeart/2005/8/layout/hierarchy1"/>
    <dgm:cxn modelId="{4D5EAE71-5836-4494-AC8F-54C28CFA6F5B}" type="presParOf" srcId="{741B05E1-FD4A-4281-9EA4-D218F88C3DE7}" destId="{26CA12AF-6C4C-4A1E-BF27-3750D99265ED}" srcOrd="1" destOrd="0" presId="urn:microsoft.com/office/officeart/2005/8/layout/hierarchy1"/>
    <dgm:cxn modelId="{FFB373B9-09B3-4515-AD8A-F676A523F5CD}" type="presParOf" srcId="{8781AC57-14BB-4C8F-BC86-353CF041565F}" destId="{217D615E-E9EB-4FF8-B2AB-F5FE04F24C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D72E9D8-B431-4326-AD3A-066DC7AE32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1E7F0D59-FCB1-4E96-B8E2-944765A61D99}" type="pres">
      <dgm:prSet presAssocID="{9D72E9D8-B431-4326-AD3A-066DC7AE329E}" presName="vert0" presStyleCnt="0">
        <dgm:presLayoutVars>
          <dgm:dir/>
          <dgm:animOne val="branch"/>
          <dgm:animLvl val="lvl"/>
        </dgm:presLayoutVars>
      </dgm:prSet>
      <dgm:spPr/>
    </dgm:pt>
    <dgm:pt modelId="{13333FEF-FEC6-49A0-BE9B-7E179E6A355C}" type="pres">
      <dgm:prSet presAssocID="{7A2F7E47-90F2-4710-9B75-8C06DA2103DB}" presName="thickLine" presStyleLbl="alignNode1" presStyleIdx="0" presStyleCnt="3"/>
      <dgm:spPr/>
    </dgm:pt>
    <dgm:pt modelId="{B87E7F8A-F1C0-4794-808F-672B152D3475}" type="pres">
      <dgm:prSet presAssocID="{7A2F7E47-90F2-4710-9B75-8C06DA2103DB}" presName="horz1" presStyleCnt="0"/>
      <dgm:spPr/>
    </dgm:pt>
    <dgm:pt modelId="{4858DCE4-8144-4707-9807-D4AE46FA0343}" type="pres">
      <dgm:prSet presAssocID="{7A2F7E47-90F2-4710-9B75-8C06DA2103DB}" presName="tx1" presStyleLbl="revTx" presStyleIdx="0" presStyleCnt="3"/>
      <dgm:spPr/>
    </dgm:pt>
    <dgm:pt modelId="{898E753C-8652-43BD-87D6-9D000B1ABAF2}" type="pres">
      <dgm:prSet presAssocID="{7A2F7E47-90F2-4710-9B75-8C06DA2103DB}" presName="vert1" presStyleCnt="0"/>
      <dgm:spPr/>
    </dgm:pt>
    <dgm:pt modelId="{B46095D8-3728-498F-BD39-B087DE7E5D30}" type="pres">
      <dgm:prSet presAssocID="{22181585-A60E-429D-9C4D-C293AA6F4982}" presName="thickLine" presStyleLbl="alignNode1" presStyleIdx="1" presStyleCnt="3"/>
      <dgm:spPr/>
    </dgm:pt>
    <dgm:pt modelId="{BD12A752-A3E0-4675-9F4E-0E7972B2551F}" type="pres">
      <dgm:prSet presAssocID="{22181585-A60E-429D-9C4D-C293AA6F4982}" presName="horz1" presStyleCnt="0"/>
      <dgm:spPr/>
    </dgm:pt>
    <dgm:pt modelId="{3E699B35-9438-4FA4-8162-4DD99A50E8F5}" type="pres">
      <dgm:prSet presAssocID="{22181585-A60E-429D-9C4D-C293AA6F4982}" presName="tx1" presStyleLbl="revTx" presStyleIdx="1" presStyleCnt="3"/>
      <dgm:spPr/>
    </dgm:pt>
    <dgm:pt modelId="{7C8A2C54-5C7E-45C2-967D-238040CC5390}" type="pres">
      <dgm:prSet presAssocID="{22181585-A60E-429D-9C4D-C293AA6F4982}" presName="vert1" presStyleCnt="0"/>
      <dgm:spPr/>
    </dgm:pt>
    <dgm:pt modelId="{FB8ACC60-3416-4B6C-A5E0-D6C7A4DAED64}" type="pres">
      <dgm:prSet presAssocID="{65BF198F-478B-4150-A6F7-7A2C6A086B3F}" presName="thickLine" presStyleLbl="alignNode1" presStyleIdx="2" presStyleCnt="3"/>
      <dgm:spPr/>
    </dgm:pt>
    <dgm:pt modelId="{D66229F1-16DF-43BE-8D3B-A7790A9D7755}" type="pres">
      <dgm:prSet presAssocID="{65BF198F-478B-4150-A6F7-7A2C6A086B3F}" presName="horz1" presStyleCnt="0"/>
      <dgm:spPr/>
    </dgm:pt>
    <dgm:pt modelId="{68D4D87B-FCA9-40A7-B3D9-86AAA1A697A7}" type="pres">
      <dgm:prSet presAssocID="{65BF198F-478B-4150-A6F7-7A2C6A086B3F}" presName="tx1" presStyleLbl="revTx" presStyleIdx="2" presStyleCnt="3"/>
      <dgm:spPr/>
    </dgm:pt>
    <dgm:pt modelId="{32842C68-A2AF-4C9C-AF34-0E6E07593617}" type="pres">
      <dgm:prSet presAssocID="{65BF198F-478B-4150-A6F7-7A2C6A086B3F}" presName="vert1" presStyleCnt="0"/>
      <dgm:spPr/>
    </dgm:pt>
  </dgm:ptLst>
  <dgm:cxnLst>
    <dgm:cxn modelId="{BDA75328-F100-4854-A8FE-21B3C24DD2DC}" srcId="{9D72E9D8-B431-4326-AD3A-066DC7AE329E}" destId="{22181585-A60E-429D-9C4D-C293AA6F4982}" srcOrd="1" destOrd="0" parTransId="{837FE341-816F-4579-89CF-86A439BC2472}" sibTransId="{B61E8A4E-7DBD-44B4-800C-0655CA8F61B4}"/>
    <dgm:cxn modelId="{B81B1A35-AD7D-4560-B422-10B6638E6EC3}" type="presOf" srcId="{9D72E9D8-B431-4326-AD3A-066DC7AE329E}" destId="{1E7F0D59-FCB1-4E96-B8E2-944765A61D99}" srcOrd="0" destOrd="0" presId="urn:microsoft.com/office/officeart/2008/layout/LinedList"/>
    <dgm:cxn modelId="{21EB413F-9AC5-428C-9142-771D7E824612}" type="presOf" srcId="{65BF198F-478B-4150-A6F7-7A2C6A086B3F}" destId="{68D4D87B-FCA9-40A7-B3D9-86AAA1A697A7}" srcOrd="0" destOrd="0" presId="urn:microsoft.com/office/officeart/2008/layout/LinedList"/>
    <dgm:cxn modelId="{C064086B-A87D-48A2-8325-0BC5ABC7D790}" type="presOf" srcId="{22181585-A60E-429D-9C4D-C293AA6F4982}" destId="{3E699B35-9438-4FA4-8162-4DD99A50E8F5}" srcOrd="0" destOrd="0" presId="urn:microsoft.com/office/officeart/2008/layout/LinedList"/>
    <dgm:cxn modelId="{95C73852-E679-4DD2-A0AB-CDC76FD681CD}" srcId="{9D72E9D8-B431-4326-AD3A-066DC7AE329E}" destId="{7A2F7E47-90F2-4710-9B75-8C06DA2103DB}" srcOrd="0" destOrd="0" parTransId="{9495C274-C023-4830-A97D-52A4D73AB6CB}" sibTransId="{AD965AC5-58A6-4F98-B645-00973A2DCC1F}"/>
    <dgm:cxn modelId="{578EAACC-9B80-4220-9E19-B7DED4A1CC49}" type="presOf" srcId="{7A2F7E47-90F2-4710-9B75-8C06DA2103DB}" destId="{4858DCE4-8144-4707-9807-D4AE46FA0343}" srcOrd="0" destOrd="0" presId="urn:microsoft.com/office/officeart/2008/layout/LinedList"/>
    <dgm:cxn modelId="{BBF031FF-C4FA-48DC-B16A-EC32294EF5AC}" srcId="{9D72E9D8-B431-4326-AD3A-066DC7AE329E}" destId="{65BF198F-478B-4150-A6F7-7A2C6A086B3F}" srcOrd="2" destOrd="0" parTransId="{CBF96B37-EAC4-4DB5-9CE4-F2AEFB4B3312}" sibTransId="{0FDE7DA6-E3A1-46EB-BA4F-BDDB9C332826}"/>
    <dgm:cxn modelId="{873F58C1-2885-47D0-9958-1A7FE83E07F7}" type="presParOf" srcId="{1E7F0D59-FCB1-4E96-B8E2-944765A61D99}" destId="{13333FEF-FEC6-49A0-BE9B-7E179E6A355C}" srcOrd="0" destOrd="0" presId="urn:microsoft.com/office/officeart/2008/layout/LinedList"/>
    <dgm:cxn modelId="{090E2E86-FE1F-448B-83D3-C1BAB4E816FC}" type="presParOf" srcId="{1E7F0D59-FCB1-4E96-B8E2-944765A61D99}" destId="{B87E7F8A-F1C0-4794-808F-672B152D3475}" srcOrd="1" destOrd="0" presId="urn:microsoft.com/office/officeart/2008/layout/LinedList"/>
    <dgm:cxn modelId="{ACF99CB7-6DDE-45C5-802D-27111D2878EF}" type="presParOf" srcId="{B87E7F8A-F1C0-4794-808F-672B152D3475}" destId="{4858DCE4-8144-4707-9807-D4AE46FA0343}" srcOrd="0" destOrd="0" presId="urn:microsoft.com/office/officeart/2008/layout/LinedList"/>
    <dgm:cxn modelId="{11AB242B-F306-4083-BFA1-8745BF31F709}" type="presParOf" srcId="{B87E7F8A-F1C0-4794-808F-672B152D3475}" destId="{898E753C-8652-43BD-87D6-9D000B1ABAF2}" srcOrd="1" destOrd="0" presId="urn:microsoft.com/office/officeart/2008/layout/LinedList"/>
    <dgm:cxn modelId="{49328097-11E4-4757-BC1E-BA4BA94F4084}" type="presParOf" srcId="{1E7F0D59-FCB1-4E96-B8E2-944765A61D99}" destId="{B46095D8-3728-498F-BD39-B087DE7E5D30}" srcOrd="2" destOrd="0" presId="urn:microsoft.com/office/officeart/2008/layout/LinedList"/>
    <dgm:cxn modelId="{CB4A83D3-96A1-43E2-9F43-4E540E8D68BA}" type="presParOf" srcId="{1E7F0D59-FCB1-4E96-B8E2-944765A61D99}" destId="{BD12A752-A3E0-4675-9F4E-0E7972B2551F}" srcOrd="3" destOrd="0" presId="urn:microsoft.com/office/officeart/2008/layout/LinedList"/>
    <dgm:cxn modelId="{63316D07-65D4-46AB-AF2F-C2165DA7F2B7}" type="presParOf" srcId="{BD12A752-A3E0-4675-9F4E-0E7972B2551F}" destId="{3E699B35-9438-4FA4-8162-4DD99A50E8F5}" srcOrd="0" destOrd="0" presId="urn:microsoft.com/office/officeart/2008/layout/LinedList"/>
    <dgm:cxn modelId="{E2B8027D-ABA6-4E83-AEE9-CFB99B2AE969}" type="presParOf" srcId="{BD12A752-A3E0-4675-9F4E-0E7972B2551F}" destId="{7C8A2C54-5C7E-45C2-967D-238040CC5390}" srcOrd="1" destOrd="0" presId="urn:microsoft.com/office/officeart/2008/layout/LinedList"/>
    <dgm:cxn modelId="{2E550499-4938-439A-A663-BF8E3CEECA38}" type="presParOf" srcId="{1E7F0D59-FCB1-4E96-B8E2-944765A61D99}" destId="{FB8ACC60-3416-4B6C-A5E0-D6C7A4DAED64}" srcOrd="4" destOrd="0" presId="urn:microsoft.com/office/officeart/2008/layout/LinedList"/>
    <dgm:cxn modelId="{40343477-7303-4706-BD6B-A56B9C75D63A}" type="presParOf" srcId="{1E7F0D59-FCB1-4E96-B8E2-944765A61D99}" destId="{D66229F1-16DF-43BE-8D3B-A7790A9D7755}" srcOrd="5" destOrd="0" presId="urn:microsoft.com/office/officeart/2008/layout/LinedList"/>
    <dgm:cxn modelId="{66ED454D-1846-4934-A1F1-88FEA90D28E4}" type="presParOf" srcId="{D66229F1-16DF-43BE-8D3B-A7790A9D7755}" destId="{68D4D87B-FCA9-40A7-B3D9-86AAA1A697A7}" srcOrd="0" destOrd="0" presId="urn:microsoft.com/office/officeart/2008/layout/LinedList"/>
    <dgm:cxn modelId="{612E59CA-EC22-4617-8FE0-C95E09925D1F}" type="presParOf" srcId="{D66229F1-16DF-43BE-8D3B-A7790A9D7755}" destId="{32842C68-A2AF-4C9C-AF34-0E6E075936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23AC59E-7D40-4B31-BA4E-DCD777E102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a:t>Only use police station in exceptional circumstances (such as lack of immediately avail local auth accommodation) and only for a short time</a:t>
          </a:r>
          <a:endParaRPr lang="en-US"/>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1C0E9E17-0FA6-4226-AB70-8390BA8008B3}" type="pres">
      <dgm:prSet presAssocID="{723AC59E-7D40-4B31-BA4E-DCD777E10246}" presName="hierChild1" presStyleCnt="0">
        <dgm:presLayoutVars>
          <dgm:chPref val="1"/>
          <dgm:dir/>
          <dgm:animOne val="branch"/>
          <dgm:animLvl val="lvl"/>
          <dgm:resizeHandles/>
        </dgm:presLayoutVars>
      </dgm:prSet>
      <dgm:spPr/>
    </dgm:pt>
    <dgm:pt modelId="{3E636A30-37C6-4486-8538-C6DA309A8B4C}" type="pres">
      <dgm:prSet presAssocID="{7B452FA2-1564-4938-B495-2400957973DD}" presName="hierRoot1" presStyleCnt="0"/>
      <dgm:spPr/>
    </dgm:pt>
    <dgm:pt modelId="{0986F5A8-AB8E-446C-ADA8-53C74F8B827B}" type="pres">
      <dgm:prSet presAssocID="{7B452FA2-1564-4938-B495-2400957973DD}" presName="composite" presStyleCnt="0"/>
      <dgm:spPr/>
    </dgm:pt>
    <dgm:pt modelId="{48CB97FF-A755-46D9-A207-8A1DB5FF0374}" type="pres">
      <dgm:prSet presAssocID="{7B452FA2-1564-4938-B495-2400957973DD}" presName="background" presStyleLbl="node0" presStyleIdx="0" presStyleCnt="3"/>
      <dgm:spPr/>
    </dgm:pt>
    <dgm:pt modelId="{DF728312-9631-4EAB-8E73-4A7564822C9C}" type="pres">
      <dgm:prSet presAssocID="{7B452FA2-1564-4938-B495-2400957973DD}" presName="text" presStyleLbl="fgAcc0" presStyleIdx="0" presStyleCnt="3">
        <dgm:presLayoutVars>
          <dgm:chPref val="3"/>
        </dgm:presLayoutVars>
      </dgm:prSet>
      <dgm:spPr/>
    </dgm:pt>
    <dgm:pt modelId="{EEE4BEEF-6C55-4AC2-B071-B11DFB15AAD2}" type="pres">
      <dgm:prSet presAssocID="{7B452FA2-1564-4938-B495-2400957973DD}" presName="hierChild2" presStyleCnt="0"/>
      <dgm:spPr/>
    </dgm:pt>
    <dgm:pt modelId="{07C56239-E67D-4501-BB9E-F61AC73341AF}" type="pres">
      <dgm:prSet presAssocID="{00CF65BE-D5C0-45A5-862C-613325107747}" presName="hierRoot1" presStyleCnt="0"/>
      <dgm:spPr/>
    </dgm:pt>
    <dgm:pt modelId="{72F19591-39FD-4455-A38D-564F4D218F8E}" type="pres">
      <dgm:prSet presAssocID="{00CF65BE-D5C0-45A5-862C-613325107747}" presName="composite" presStyleCnt="0"/>
      <dgm:spPr/>
    </dgm:pt>
    <dgm:pt modelId="{C1D2D19B-A3E7-42AE-8887-C17A38D09105}" type="pres">
      <dgm:prSet presAssocID="{00CF65BE-D5C0-45A5-862C-613325107747}" presName="background" presStyleLbl="node0" presStyleIdx="1" presStyleCnt="3"/>
      <dgm:spPr/>
    </dgm:pt>
    <dgm:pt modelId="{F637374D-A190-485F-9DF5-F403BBD24D0F}" type="pres">
      <dgm:prSet presAssocID="{00CF65BE-D5C0-45A5-862C-613325107747}" presName="text" presStyleLbl="fgAcc0" presStyleIdx="1" presStyleCnt="3">
        <dgm:presLayoutVars>
          <dgm:chPref val="3"/>
        </dgm:presLayoutVars>
      </dgm:prSet>
      <dgm:spPr/>
    </dgm:pt>
    <dgm:pt modelId="{A11F3043-8AA3-4E5B-AD25-B7E00B00D852}" type="pres">
      <dgm:prSet presAssocID="{00CF65BE-D5C0-45A5-862C-613325107747}" presName="hierChild2" presStyleCnt="0"/>
      <dgm:spPr/>
    </dgm:pt>
    <dgm:pt modelId="{8998FA95-F079-422F-9E2E-8D0786F63073}" type="pres">
      <dgm:prSet presAssocID="{21CEF77B-4B0E-4538-990F-7E1A5B8ED9E2}" presName="hierRoot1" presStyleCnt="0"/>
      <dgm:spPr/>
    </dgm:pt>
    <dgm:pt modelId="{7D7EF8ED-3B2F-430F-A1E3-53265E494CE5}" type="pres">
      <dgm:prSet presAssocID="{21CEF77B-4B0E-4538-990F-7E1A5B8ED9E2}" presName="composite" presStyleCnt="0"/>
      <dgm:spPr/>
    </dgm:pt>
    <dgm:pt modelId="{A2E12D69-ACD0-415B-9CE3-B77117B2B32E}" type="pres">
      <dgm:prSet presAssocID="{21CEF77B-4B0E-4538-990F-7E1A5B8ED9E2}" presName="background" presStyleLbl="node0" presStyleIdx="2" presStyleCnt="3"/>
      <dgm:spPr/>
    </dgm:pt>
    <dgm:pt modelId="{F0088A30-D09E-4F5E-8324-13617DE78C46}" type="pres">
      <dgm:prSet presAssocID="{21CEF77B-4B0E-4538-990F-7E1A5B8ED9E2}" presName="text" presStyleLbl="fgAcc0" presStyleIdx="2" presStyleCnt="3">
        <dgm:presLayoutVars>
          <dgm:chPref val="3"/>
        </dgm:presLayoutVars>
      </dgm:prSet>
      <dgm:spPr/>
    </dgm:pt>
    <dgm:pt modelId="{116CD954-1516-4018-8DAB-6342FE2AEA2F}" type="pres">
      <dgm:prSet presAssocID="{21CEF77B-4B0E-4538-990F-7E1A5B8ED9E2}" presName="hierChild2" presStyleCnt="0"/>
      <dgm:spPr/>
    </dgm:pt>
  </dgm:ptLst>
  <dgm:cxnLst>
    <dgm:cxn modelId="{8C982115-76A1-492D-AF21-1F9217CA1F9D}" srcId="{723AC59E-7D40-4B31-BA4E-DCD777E10246}" destId="{21CEF77B-4B0E-4538-990F-7E1A5B8ED9E2}" srcOrd="2" destOrd="0" parTransId="{E4CF32FC-7D00-4E2F-8685-79950D0BD8CB}" sibTransId="{61573858-1C9C-490B-B1FB-307E2FCC8F19}"/>
    <dgm:cxn modelId="{0EEA298C-66A2-46AC-98A4-0F428A8242A0}" type="presOf" srcId="{00CF65BE-D5C0-45A5-862C-613325107747}" destId="{F637374D-A190-485F-9DF5-F403BBD24D0F}" srcOrd="0" destOrd="0" presId="urn:microsoft.com/office/officeart/2005/8/layout/hierarchy1"/>
    <dgm:cxn modelId="{4E83D493-BB52-45DB-BE80-3A8DBF5ACE19}" srcId="{723AC59E-7D40-4B31-BA4E-DCD777E10246}" destId="{00CF65BE-D5C0-45A5-862C-613325107747}" srcOrd="1" destOrd="0" parTransId="{F3D9464B-9D95-460E-A123-277CC0587D8A}" sibTransId="{5F07CF74-7383-4583-9432-24F47DF5D39B}"/>
    <dgm:cxn modelId="{305DDBA5-B845-473F-A569-40969D11C17F}" type="presOf" srcId="{21CEF77B-4B0E-4538-990F-7E1A5B8ED9E2}" destId="{F0088A30-D09E-4F5E-8324-13617DE78C46}" srcOrd="0" destOrd="0" presId="urn:microsoft.com/office/officeart/2005/8/layout/hierarchy1"/>
    <dgm:cxn modelId="{A49869BA-8DD0-474F-84BD-2AEE8C07FE3C}" srcId="{723AC59E-7D40-4B31-BA4E-DCD777E10246}" destId="{7B452FA2-1564-4938-B495-2400957973DD}" srcOrd="0" destOrd="0" parTransId="{50803CA5-976E-404B-99F8-4063732DD5F1}" sibTransId="{6FCED352-8DAD-40A5-AF22-1FCB65225A8C}"/>
    <dgm:cxn modelId="{D018FDF0-CB8A-476C-8345-E69D1F2A4317}" type="presOf" srcId="{723AC59E-7D40-4B31-BA4E-DCD777E10246}" destId="{1C0E9E17-0FA6-4226-AB70-8390BA8008B3}" srcOrd="0" destOrd="0" presId="urn:microsoft.com/office/officeart/2005/8/layout/hierarchy1"/>
    <dgm:cxn modelId="{EEB1ABF6-F332-4241-B82E-69CC0DBDF34F}" type="presOf" srcId="{7B452FA2-1564-4938-B495-2400957973DD}" destId="{DF728312-9631-4EAB-8E73-4A7564822C9C}" srcOrd="0" destOrd="0" presId="urn:microsoft.com/office/officeart/2005/8/layout/hierarchy1"/>
    <dgm:cxn modelId="{D5FD0444-42EF-43EE-AC49-8BF402796710}" type="presParOf" srcId="{1C0E9E17-0FA6-4226-AB70-8390BA8008B3}" destId="{3E636A30-37C6-4486-8538-C6DA309A8B4C}" srcOrd="0" destOrd="0" presId="urn:microsoft.com/office/officeart/2005/8/layout/hierarchy1"/>
    <dgm:cxn modelId="{F23908AB-BC84-42A2-B6A0-992A68C31342}" type="presParOf" srcId="{3E636A30-37C6-4486-8538-C6DA309A8B4C}" destId="{0986F5A8-AB8E-446C-ADA8-53C74F8B827B}" srcOrd="0" destOrd="0" presId="urn:microsoft.com/office/officeart/2005/8/layout/hierarchy1"/>
    <dgm:cxn modelId="{8F64FC56-8957-4CAB-A22A-BD45894EAEFA}" type="presParOf" srcId="{0986F5A8-AB8E-446C-ADA8-53C74F8B827B}" destId="{48CB97FF-A755-46D9-A207-8A1DB5FF0374}" srcOrd="0" destOrd="0" presId="urn:microsoft.com/office/officeart/2005/8/layout/hierarchy1"/>
    <dgm:cxn modelId="{8EBD4401-3CB2-438B-9EFE-D783CD47743E}" type="presParOf" srcId="{0986F5A8-AB8E-446C-ADA8-53C74F8B827B}" destId="{DF728312-9631-4EAB-8E73-4A7564822C9C}" srcOrd="1" destOrd="0" presId="urn:microsoft.com/office/officeart/2005/8/layout/hierarchy1"/>
    <dgm:cxn modelId="{E207D460-B4B0-4136-A9B9-F318211BFF91}" type="presParOf" srcId="{3E636A30-37C6-4486-8538-C6DA309A8B4C}" destId="{EEE4BEEF-6C55-4AC2-B071-B11DFB15AAD2}" srcOrd="1" destOrd="0" presId="urn:microsoft.com/office/officeart/2005/8/layout/hierarchy1"/>
    <dgm:cxn modelId="{2DA58FA4-B57A-4080-BA39-6278B0B12BFD}" type="presParOf" srcId="{1C0E9E17-0FA6-4226-AB70-8390BA8008B3}" destId="{07C56239-E67D-4501-BB9E-F61AC73341AF}" srcOrd="1" destOrd="0" presId="urn:microsoft.com/office/officeart/2005/8/layout/hierarchy1"/>
    <dgm:cxn modelId="{B00660B3-48AF-47B5-9B54-5A126842BFFE}" type="presParOf" srcId="{07C56239-E67D-4501-BB9E-F61AC73341AF}" destId="{72F19591-39FD-4455-A38D-564F4D218F8E}" srcOrd="0" destOrd="0" presId="urn:microsoft.com/office/officeart/2005/8/layout/hierarchy1"/>
    <dgm:cxn modelId="{43DADCBD-DBA9-4129-9854-F10D54A2678B}" type="presParOf" srcId="{72F19591-39FD-4455-A38D-564F4D218F8E}" destId="{C1D2D19B-A3E7-42AE-8887-C17A38D09105}" srcOrd="0" destOrd="0" presId="urn:microsoft.com/office/officeart/2005/8/layout/hierarchy1"/>
    <dgm:cxn modelId="{C512B063-6478-4F34-A612-D9328B77458F}" type="presParOf" srcId="{72F19591-39FD-4455-A38D-564F4D218F8E}" destId="{F637374D-A190-485F-9DF5-F403BBD24D0F}" srcOrd="1" destOrd="0" presId="urn:microsoft.com/office/officeart/2005/8/layout/hierarchy1"/>
    <dgm:cxn modelId="{140B5CD2-1B3B-4288-9125-B716530C6E12}" type="presParOf" srcId="{07C56239-E67D-4501-BB9E-F61AC73341AF}" destId="{A11F3043-8AA3-4E5B-AD25-B7E00B00D852}" srcOrd="1" destOrd="0" presId="urn:microsoft.com/office/officeart/2005/8/layout/hierarchy1"/>
    <dgm:cxn modelId="{DC0DE5BE-252E-4550-A9DC-5EC4A4539411}" type="presParOf" srcId="{1C0E9E17-0FA6-4226-AB70-8390BA8008B3}" destId="{8998FA95-F079-422F-9E2E-8D0786F63073}" srcOrd="2" destOrd="0" presId="urn:microsoft.com/office/officeart/2005/8/layout/hierarchy1"/>
    <dgm:cxn modelId="{C9EC8A77-CE4E-4425-B322-52FCC8561619}" type="presParOf" srcId="{8998FA95-F079-422F-9E2E-8D0786F63073}" destId="{7D7EF8ED-3B2F-430F-A1E3-53265E494CE5}" srcOrd="0" destOrd="0" presId="urn:microsoft.com/office/officeart/2005/8/layout/hierarchy1"/>
    <dgm:cxn modelId="{51E40400-50A7-4BF9-8B5D-49FBC92F6D74}" type="presParOf" srcId="{7D7EF8ED-3B2F-430F-A1E3-53265E494CE5}" destId="{A2E12D69-ACD0-415B-9CE3-B77117B2B32E}" srcOrd="0" destOrd="0" presId="urn:microsoft.com/office/officeart/2005/8/layout/hierarchy1"/>
    <dgm:cxn modelId="{3C2F985D-2C47-49E4-8919-85B40FAB1837}" type="presParOf" srcId="{7D7EF8ED-3B2F-430F-A1E3-53265E494CE5}" destId="{F0088A30-D09E-4F5E-8324-13617DE78C46}" srcOrd="1" destOrd="0" presId="urn:microsoft.com/office/officeart/2005/8/layout/hierarchy1"/>
    <dgm:cxn modelId="{D8D3CD3C-6BFF-4810-B5CD-C77D340503B6}" type="presParOf" srcId="{8998FA95-F079-422F-9E2E-8D0786F63073}" destId="{116CD954-1516-4018-8DAB-6342FE2AEA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0F06E5FA-3390-461F-82D7-ED9E8C7BB1DD}" type="pres">
      <dgm:prSet presAssocID="{CE5C1963-FA9F-4E3B-950D-2433ADC0C713}" presName="hierChild1" presStyleCnt="0">
        <dgm:presLayoutVars>
          <dgm:chPref val="1"/>
          <dgm:dir/>
          <dgm:animOne val="branch"/>
          <dgm:animLvl val="lvl"/>
          <dgm:resizeHandles/>
        </dgm:presLayoutVars>
      </dgm:prSet>
      <dgm:spPr/>
    </dgm:pt>
    <dgm:pt modelId="{A782384B-577F-4A77-86AD-2CD792844F33}" type="pres">
      <dgm:prSet presAssocID="{07CD5BCC-09BF-4138-B5E3-17835F911D11}" presName="hierRoot1" presStyleCnt="0"/>
      <dgm:spPr/>
    </dgm:pt>
    <dgm:pt modelId="{0ECFC58B-1E67-4D64-9F16-C5631AFCBB3F}" type="pres">
      <dgm:prSet presAssocID="{07CD5BCC-09BF-4138-B5E3-17835F911D11}" presName="composite" presStyleCnt="0"/>
      <dgm:spPr/>
    </dgm:pt>
    <dgm:pt modelId="{EC70BF64-07ED-470C-B590-1DF8680C591A}" type="pres">
      <dgm:prSet presAssocID="{07CD5BCC-09BF-4138-B5E3-17835F911D11}" presName="background" presStyleLbl="node0" presStyleIdx="0" presStyleCnt="3"/>
      <dgm:spPr/>
    </dgm:pt>
    <dgm:pt modelId="{36CEF537-8F88-432F-B3C1-76B9204E79D3}" type="pres">
      <dgm:prSet presAssocID="{07CD5BCC-09BF-4138-B5E3-17835F911D11}" presName="text" presStyleLbl="fgAcc0" presStyleIdx="0" presStyleCnt="3">
        <dgm:presLayoutVars>
          <dgm:chPref val="3"/>
        </dgm:presLayoutVars>
      </dgm:prSet>
      <dgm:spPr/>
    </dgm:pt>
    <dgm:pt modelId="{1C2A0BA1-01A8-4E3C-B1AE-A1EB728ADC52}" type="pres">
      <dgm:prSet presAssocID="{07CD5BCC-09BF-4138-B5E3-17835F911D11}" presName="hierChild2" presStyleCnt="0"/>
      <dgm:spPr/>
    </dgm:pt>
    <dgm:pt modelId="{882F64B9-DE19-4119-8359-931DB39FAB54}" type="pres">
      <dgm:prSet presAssocID="{469777CA-0DFE-43FD-BDF5-FAB9830145CC}" presName="hierRoot1" presStyleCnt="0"/>
      <dgm:spPr/>
    </dgm:pt>
    <dgm:pt modelId="{11785425-6F6E-49EC-88FA-06AC5DA34A1B}" type="pres">
      <dgm:prSet presAssocID="{469777CA-0DFE-43FD-BDF5-FAB9830145CC}" presName="composite" presStyleCnt="0"/>
      <dgm:spPr/>
    </dgm:pt>
    <dgm:pt modelId="{F1EEC10D-9622-4823-BAAA-3233377BBBC9}" type="pres">
      <dgm:prSet presAssocID="{469777CA-0DFE-43FD-BDF5-FAB9830145CC}" presName="background" presStyleLbl="node0" presStyleIdx="1" presStyleCnt="3"/>
      <dgm:spPr/>
    </dgm:pt>
    <dgm:pt modelId="{60A705CF-A066-422F-8C5B-C647D95B101D}" type="pres">
      <dgm:prSet presAssocID="{469777CA-0DFE-43FD-BDF5-FAB9830145CC}" presName="text" presStyleLbl="fgAcc0" presStyleIdx="1" presStyleCnt="3">
        <dgm:presLayoutVars>
          <dgm:chPref val="3"/>
        </dgm:presLayoutVars>
      </dgm:prSet>
      <dgm:spPr/>
    </dgm:pt>
    <dgm:pt modelId="{0A7F146B-7535-4796-A896-DEB2BA3A2335}" type="pres">
      <dgm:prSet presAssocID="{469777CA-0DFE-43FD-BDF5-FAB9830145CC}" presName="hierChild2" presStyleCnt="0"/>
      <dgm:spPr/>
    </dgm:pt>
    <dgm:pt modelId="{4A59571A-DCD3-4D11-B730-6F6B03A3164F}" type="pres">
      <dgm:prSet presAssocID="{AE4E00C8-CD88-4201-B6F8-36A2E3508500}" presName="hierRoot1" presStyleCnt="0"/>
      <dgm:spPr/>
    </dgm:pt>
    <dgm:pt modelId="{630C9541-4433-4422-9688-6346674258A8}" type="pres">
      <dgm:prSet presAssocID="{AE4E00C8-CD88-4201-B6F8-36A2E3508500}" presName="composite" presStyleCnt="0"/>
      <dgm:spPr/>
    </dgm:pt>
    <dgm:pt modelId="{08AF0049-FDA6-4C65-99E9-358056846982}" type="pres">
      <dgm:prSet presAssocID="{AE4E00C8-CD88-4201-B6F8-36A2E3508500}" presName="background" presStyleLbl="node0" presStyleIdx="2" presStyleCnt="3"/>
      <dgm:spPr/>
    </dgm:pt>
    <dgm:pt modelId="{FAB0DD99-F1C4-4A6F-BF34-39718BBC0150}" type="pres">
      <dgm:prSet presAssocID="{AE4E00C8-CD88-4201-B6F8-36A2E3508500}" presName="text" presStyleLbl="fgAcc0" presStyleIdx="2" presStyleCnt="3">
        <dgm:presLayoutVars>
          <dgm:chPref val="3"/>
        </dgm:presLayoutVars>
      </dgm:prSet>
      <dgm:spPr/>
    </dgm:pt>
    <dgm:pt modelId="{87FEA164-9B73-40F2-8392-E4B2FA634760}" type="pres">
      <dgm:prSet presAssocID="{AE4E00C8-CD88-4201-B6F8-36A2E3508500}" presName="hierChild2" presStyleCnt="0"/>
      <dgm:spPr/>
    </dgm:pt>
  </dgm:ptLst>
  <dgm:cxnLst>
    <dgm:cxn modelId="{AB1ADE3B-D573-4AB5-BE6A-469C29BB7A61}" type="presOf" srcId="{469777CA-0DFE-43FD-BDF5-FAB9830145CC}" destId="{60A705CF-A066-422F-8C5B-C647D95B101D}" srcOrd="0" destOrd="0" presId="urn:microsoft.com/office/officeart/2005/8/layout/hierarchy1"/>
    <dgm:cxn modelId="{7EA2A96D-2CD2-44FE-89B1-102AF0011703}" srcId="{CE5C1963-FA9F-4E3B-950D-2433ADC0C713}" destId="{07CD5BCC-09BF-4138-B5E3-17835F911D11}" srcOrd="0" destOrd="0" parTransId="{81FC38A6-41CF-437F-832C-77F27FC2ABB9}" sibTransId="{B9C700B6-01EC-489A-9D63-C614B4C6FAAB}"/>
    <dgm:cxn modelId="{A5954E7A-4B1D-47C1-85A1-9FBFFAAA952C}" type="presOf" srcId="{AE4E00C8-CD88-4201-B6F8-36A2E3508500}" destId="{FAB0DD99-F1C4-4A6F-BF34-39718BBC0150}" srcOrd="0" destOrd="0" presId="urn:microsoft.com/office/officeart/2005/8/layout/hierarchy1"/>
    <dgm:cxn modelId="{0C56D67D-0AD4-41DC-99F6-E50774EAEE03}" type="presOf" srcId="{07CD5BCC-09BF-4138-B5E3-17835F911D11}" destId="{36CEF537-8F88-432F-B3C1-76B9204E79D3}" srcOrd="0" destOrd="0" presId="urn:microsoft.com/office/officeart/2005/8/layout/hierarchy1"/>
    <dgm:cxn modelId="{0D689094-AC49-4AF7-9078-3DFABCCD3DA0}" type="presOf" srcId="{CE5C1963-FA9F-4E3B-950D-2433ADC0C713}" destId="{0F06E5FA-3390-461F-82D7-ED9E8C7BB1D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163652EE-67A6-4730-B300-E6A952A894BB}" srcId="{CE5C1963-FA9F-4E3B-950D-2433ADC0C713}" destId="{AE4E00C8-CD88-4201-B6F8-36A2E3508500}" srcOrd="2" destOrd="0" parTransId="{5FE2EA62-FE61-4AB6-8C25-C362CBFC759B}" sibTransId="{4F5EC444-783F-4CFB-9A8E-19FEA7E393F6}"/>
    <dgm:cxn modelId="{5645D9C3-8760-4001-A465-398D50E1803D}" type="presParOf" srcId="{0F06E5FA-3390-461F-82D7-ED9E8C7BB1DD}" destId="{A782384B-577F-4A77-86AD-2CD792844F33}" srcOrd="0" destOrd="0" presId="urn:microsoft.com/office/officeart/2005/8/layout/hierarchy1"/>
    <dgm:cxn modelId="{0E272367-B82F-45D4-ABA7-0D9719CB8D1A}" type="presParOf" srcId="{A782384B-577F-4A77-86AD-2CD792844F33}" destId="{0ECFC58B-1E67-4D64-9F16-C5631AFCBB3F}" srcOrd="0" destOrd="0" presId="urn:microsoft.com/office/officeart/2005/8/layout/hierarchy1"/>
    <dgm:cxn modelId="{22B0B06C-A8B7-41A2-BF3B-29827FB38FFE}" type="presParOf" srcId="{0ECFC58B-1E67-4D64-9F16-C5631AFCBB3F}" destId="{EC70BF64-07ED-470C-B590-1DF8680C591A}" srcOrd="0" destOrd="0" presId="urn:microsoft.com/office/officeart/2005/8/layout/hierarchy1"/>
    <dgm:cxn modelId="{89CC9A5E-5496-4807-B77D-4B0D8369C7E8}" type="presParOf" srcId="{0ECFC58B-1E67-4D64-9F16-C5631AFCBB3F}" destId="{36CEF537-8F88-432F-B3C1-76B9204E79D3}" srcOrd="1" destOrd="0" presId="urn:microsoft.com/office/officeart/2005/8/layout/hierarchy1"/>
    <dgm:cxn modelId="{0FF526B3-A0B3-43D0-986F-D6892917B86A}" type="presParOf" srcId="{A782384B-577F-4A77-86AD-2CD792844F33}" destId="{1C2A0BA1-01A8-4E3C-B1AE-A1EB728ADC52}" srcOrd="1" destOrd="0" presId="urn:microsoft.com/office/officeart/2005/8/layout/hierarchy1"/>
    <dgm:cxn modelId="{42AFC37E-4CB3-47D3-8D8C-9076AEDD1C8C}" type="presParOf" srcId="{0F06E5FA-3390-461F-82D7-ED9E8C7BB1DD}" destId="{882F64B9-DE19-4119-8359-931DB39FAB54}" srcOrd="1" destOrd="0" presId="urn:microsoft.com/office/officeart/2005/8/layout/hierarchy1"/>
    <dgm:cxn modelId="{AFC13EA7-645E-4B45-9445-D6B24CD34131}" type="presParOf" srcId="{882F64B9-DE19-4119-8359-931DB39FAB54}" destId="{11785425-6F6E-49EC-88FA-06AC5DA34A1B}" srcOrd="0" destOrd="0" presId="urn:microsoft.com/office/officeart/2005/8/layout/hierarchy1"/>
    <dgm:cxn modelId="{FD7EAC51-0C08-4195-A12E-56DF7C215C30}" type="presParOf" srcId="{11785425-6F6E-49EC-88FA-06AC5DA34A1B}" destId="{F1EEC10D-9622-4823-BAAA-3233377BBBC9}" srcOrd="0" destOrd="0" presId="urn:microsoft.com/office/officeart/2005/8/layout/hierarchy1"/>
    <dgm:cxn modelId="{7898D548-1A37-4B5B-85E0-F1E466F11943}" type="presParOf" srcId="{11785425-6F6E-49EC-88FA-06AC5DA34A1B}" destId="{60A705CF-A066-422F-8C5B-C647D95B101D}" srcOrd="1" destOrd="0" presId="urn:microsoft.com/office/officeart/2005/8/layout/hierarchy1"/>
    <dgm:cxn modelId="{9395854F-C651-4754-B3E3-42E199C8128D}" type="presParOf" srcId="{882F64B9-DE19-4119-8359-931DB39FAB54}" destId="{0A7F146B-7535-4796-A896-DEB2BA3A2335}" srcOrd="1" destOrd="0" presId="urn:microsoft.com/office/officeart/2005/8/layout/hierarchy1"/>
    <dgm:cxn modelId="{89132104-D4E1-4938-9B8B-2AE039F0D4C2}" type="presParOf" srcId="{0F06E5FA-3390-461F-82D7-ED9E8C7BB1DD}" destId="{4A59571A-DCD3-4D11-B730-6F6B03A3164F}" srcOrd="2" destOrd="0" presId="urn:microsoft.com/office/officeart/2005/8/layout/hierarchy1"/>
    <dgm:cxn modelId="{97CB7C8F-1CAD-4141-9273-092819E271A7}" type="presParOf" srcId="{4A59571A-DCD3-4D11-B730-6F6B03A3164F}" destId="{630C9541-4433-4422-9688-6346674258A8}" srcOrd="0" destOrd="0" presId="urn:microsoft.com/office/officeart/2005/8/layout/hierarchy1"/>
    <dgm:cxn modelId="{04102BA2-B6DC-4AC1-A83C-980FC2650746}" type="presParOf" srcId="{630C9541-4433-4422-9688-6346674258A8}" destId="{08AF0049-FDA6-4C65-99E9-358056846982}" srcOrd="0" destOrd="0" presId="urn:microsoft.com/office/officeart/2005/8/layout/hierarchy1"/>
    <dgm:cxn modelId="{0ACA660D-A54A-4DC8-9747-E9FB36A3CE2A}" type="presParOf" srcId="{630C9541-4433-4422-9688-6346674258A8}" destId="{FAB0DD99-F1C4-4A6F-BF34-39718BBC0150}" srcOrd="1" destOrd="0" presId="urn:microsoft.com/office/officeart/2005/8/layout/hierarchy1"/>
    <dgm:cxn modelId="{E2C3BA26-2D5F-4836-9CA4-E2ECBB9FB594}" type="presParOf" srcId="{4A59571A-DCD3-4D11-B730-6F6B03A3164F}" destId="{87FEA164-9B73-40F2-8392-E4B2FA6347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FEC5252-14EF-46A2-A835-E68E400BA35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669BFE7-08B5-43BF-82BB-B009A1F97862}">
      <dgm:prSet/>
      <dgm:spPr/>
      <dgm:t>
        <a:bodyPr/>
        <a:lstStyle/>
        <a:p>
          <a:r>
            <a:rPr lang="en-GB" b="0" i="0" dirty="0"/>
            <a:t>came into force on 1 October 2007.</a:t>
          </a:r>
          <a:endParaRPr lang="en-US" dirty="0"/>
        </a:p>
      </dgm:t>
    </dgm:pt>
    <dgm:pt modelId="{914100E7-8B3F-49D4-B901-B8F3D606A265}" type="parTrans" cxnId="{AB8C00CD-F559-4E48-9610-D617ADB94F94}">
      <dgm:prSet/>
      <dgm:spPr/>
      <dgm:t>
        <a:bodyPr/>
        <a:lstStyle/>
        <a:p>
          <a:endParaRPr lang="en-US"/>
        </a:p>
      </dgm:t>
    </dgm:pt>
    <dgm:pt modelId="{21C5903A-BD1F-48F0-928C-6D1C09952450}" type="sibTrans" cxnId="{AB8C00CD-F559-4E48-9610-D617ADB94F94}">
      <dgm:prSet/>
      <dgm:spPr/>
      <dgm:t>
        <a:bodyPr/>
        <a:lstStyle/>
        <a:p>
          <a:endParaRPr lang="en-US"/>
        </a:p>
      </dgm:t>
    </dgm:pt>
    <dgm:pt modelId="{7C8CB883-8419-4178-8806-CF19BA48EA8E}">
      <dgm:prSet/>
      <dgm:spPr/>
      <dgm:t>
        <a:bodyPr/>
        <a:lstStyle/>
        <a:p>
          <a:r>
            <a:rPr lang="en-GB" b="0" i="0"/>
            <a:t>It created new offences of stirring up religious hatred</a:t>
          </a:r>
          <a:endParaRPr lang="en-US"/>
        </a:p>
      </dgm:t>
    </dgm:pt>
    <dgm:pt modelId="{CD7D7B37-F440-48B7-A754-08AD3BFC3B39}" type="parTrans" cxnId="{8FDDEBC8-4B6F-460E-9110-9DB358FFCA4A}">
      <dgm:prSet/>
      <dgm:spPr/>
      <dgm:t>
        <a:bodyPr/>
        <a:lstStyle/>
        <a:p>
          <a:endParaRPr lang="en-US"/>
        </a:p>
      </dgm:t>
    </dgm:pt>
    <dgm:pt modelId="{47222154-5A9B-4262-8285-CAF13346EE58}" type="sibTrans" cxnId="{8FDDEBC8-4B6F-460E-9110-9DB358FFCA4A}">
      <dgm:prSet/>
      <dgm:spPr/>
      <dgm:t>
        <a:bodyPr/>
        <a:lstStyle/>
        <a:p>
          <a:endParaRPr lang="en-US"/>
        </a:p>
      </dgm:t>
    </dgm:pt>
    <dgm:pt modelId="{BB173FE8-FBE0-4FE4-9383-F9D253435C44}">
      <dgm:prSet/>
      <dgm:spPr/>
      <dgm:t>
        <a:bodyPr/>
        <a:lstStyle/>
        <a:p>
          <a:r>
            <a:rPr lang="en-GB" b="0" i="0" dirty="0"/>
            <a:t>The offence is committed if a person uses threatening words or behaviour, or displays any written material, which is threatening, if he intends thereby to stir up religious hatred. </a:t>
          </a:r>
          <a:endParaRPr lang="en-US" dirty="0"/>
        </a:p>
      </dgm:t>
    </dgm:pt>
    <dgm:pt modelId="{71E9D6FB-9A19-4C9F-99E6-B479F4E6FB71}" type="parTrans" cxnId="{AC4BDE36-BDAD-48FC-A44E-54515C955C56}">
      <dgm:prSet/>
      <dgm:spPr/>
      <dgm:t>
        <a:bodyPr/>
        <a:lstStyle/>
        <a:p>
          <a:endParaRPr lang="en-US"/>
        </a:p>
      </dgm:t>
    </dgm:pt>
    <dgm:pt modelId="{60D534F6-CE48-40C4-9F1D-51A77453FEBE}" type="sibTrans" cxnId="{AC4BDE36-BDAD-48FC-A44E-54515C955C56}">
      <dgm:prSet/>
      <dgm:spPr/>
      <dgm:t>
        <a:bodyPr/>
        <a:lstStyle/>
        <a:p>
          <a:endParaRPr lang="en-US"/>
        </a:p>
      </dgm:t>
    </dgm:pt>
    <dgm:pt modelId="{64D23FB3-D429-4756-B9A3-FEB180C93D70}">
      <dgm:prSet/>
      <dgm:spPr/>
      <dgm:t>
        <a:bodyPr/>
        <a:lstStyle/>
        <a:p>
          <a:r>
            <a:rPr lang="en-GB" b="0" i="0" dirty="0">
              <a:solidFill>
                <a:schemeClr val="bg1"/>
              </a:solidFill>
              <a:effectLst/>
              <a:latin typeface="Aptos" panose="020B0004020202020204" pitchFamily="34" charset="0"/>
              <a:ea typeface="Lato" panose="020F0502020204030203" pitchFamily="34" charset="0"/>
              <a:cs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US" dirty="0">
            <a:solidFill>
              <a:schemeClr val="bg1"/>
            </a:solidFill>
            <a:latin typeface="Aptos" panose="020B0004020202020204" pitchFamily="34" charset="0"/>
            <a:ea typeface="Lato" panose="020F0502020204030203" pitchFamily="34" charset="0"/>
            <a:cs typeface="Lato" panose="020F0502020204030203" pitchFamily="34" charset="0"/>
          </a:endParaRPr>
        </a:p>
      </dgm:t>
    </dgm:pt>
    <dgm:pt modelId="{1C43FEB5-DF17-4155-BB1E-34C5517FC45A}" type="parTrans" cxnId="{99CAAB1F-1E14-4A3F-8F14-5C92C6667C79}">
      <dgm:prSet/>
      <dgm:spPr/>
      <dgm:t>
        <a:bodyPr/>
        <a:lstStyle/>
        <a:p>
          <a:endParaRPr lang="en-US"/>
        </a:p>
      </dgm:t>
    </dgm:pt>
    <dgm:pt modelId="{FCE2065B-A42F-43EA-894E-4B3F9F0A77E1}" type="sibTrans" cxnId="{99CAAB1F-1E14-4A3F-8F14-5C92C6667C79}">
      <dgm:prSet/>
      <dgm:spPr/>
      <dgm:t>
        <a:bodyPr/>
        <a:lstStyle/>
        <a:p>
          <a:endParaRPr lang="en-US"/>
        </a:p>
      </dgm:t>
    </dgm:pt>
    <dgm:pt modelId="{1FBC0F3B-5F9E-4760-87E9-FB867DE4763C}" type="pres">
      <dgm:prSet presAssocID="{8FEC5252-14EF-46A2-A835-E68E400BA356}" presName="outerComposite" presStyleCnt="0">
        <dgm:presLayoutVars>
          <dgm:chMax val="5"/>
          <dgm:dir/>
          <dgm:resizeHandles val="exact"/>
        </dgm:presLayoutVars>
      </dgm:prSet>
      <dgm:spPr/>
    </dgm:pt>
    <dgm:pt modelId="{D24AC25D-5DA8-44C0-9C39-3625509C142A}" type="pres">
      <dgm:prSet presAssocID="{8FEC5252-14EF-46A2-A835-E68E400BA356}" presName="dummyMaxCanvas" presStyleCnt="0">
        <dgm:presLayoutVars/>
      </dgm:prSet>
      <dgm:spPr/>
    </dgm:pt>
    <dgm:pt modelId="{7846FE40-8839-4271-B1CA-7F5146CAB1C5}" type="pres">
      <dgm:prSet presAssocID="{8FEC5252-14EF-46A2-A835-E68E400BA356}" presName="FourNodes_1" presStyleLbl="node1" presStyleIdx="0" presStyleCnt="4">
        <dgm:presLayoutVars>
          <dgm:bulletEnabled val="1"/>
        </dgm:presLayoutVars>
      </dgm:prSet>
      <dgm:spPr/>
    </dgm:pt>
    <dgm:pt modelId="{5B2C15CC-81F8-42FB-A6E2-5DBA06487491}" type="pres">
      <dgm:prSet presAssocID="{8FEC5252-14EF-46A2-A835-E68E400BA356}" presName="FourNodes_2" presStyleLbl="node1" presStyleIdx="1" presStyleCnt="4">
        <dgm:presLayoutVars>
          <dgm:bulletEnabled val="1"/>
        </dgm:presLayoutVars>
      </dgm:prSet>
      <dgm:spPr/>
    </dgm:pt>
    <dgm:pt modelId="{629E3B17-28C2-4999-BF07-B6E2D3676127}" type="pres">
      <dgm:prSet presAssocID="{8FEC5252-14EF-46A2-A835-E68E400BA356}" presName="FourNodes_3" presStyleLbl="node1" presStyleIdx="2" presStyleCnt="4">
        <dgm:presLayoutVars>
          <dgm:bulletEnabled val="1"/>
        </dgm:presLayoutVars>
      </dgm:prSet>
      <dgm:spPr/>
    </dgm:pt>
    <dgm:pt modelId="{006787C1-A029-4CBF-8106-50003161A510}" type="pres">
      <dgm:prSet presAssocID="{8FEC5252-14EF-46A2-A835-E68E400BA356}" presName="FourNodes_4" presStyleLbl="node1" presStyleIdx="3" presStyleCnt="4">
        <dgm:presLayoutVars>
          <dgm:bulletEnabled val="1"/>
        </dgm:presLayoutVars>
      </dgm:prSet>
      <dgm:spPr/>
    </dgm:pt>
    <dgm:pt modelId="{86DFFB08-EE46-4726-BD3C-C3B85EE3829F}" type="pres">
      <dgm:prSet presAssocID="{8FEC5252-14EF-46A2-A835-E68E400BA356}" presName="FourConn_1-2" presStyleLbl="fgAccFollowNode1" presStyleIdx="0" presStyleCnt="3">
        <dgm:presLayoutVars>
          <dgm:bulletEnabled val="1"/>
        </dgm:presLayoutVars>
      </dgm:prSet>
      <dgm:spPr/>
    </dgm:pt>
    <dgm:pt modelId="{EE202EC5-DEC4-44DF-91F3-CA6A83406813}" type="pres">
      <dgm:prSet presAssocID="{8FEC5252-14EF-46A2-A835-E68E400BA356}" presName="FourConn_2-3" presStyleLbl="fgAccFollowNode1" presStyleIdx="1" presStyleCnt="3">
        <dgm:presLayoutVars>
          <dgm:bulletEnabled val="1"/>
        </dgm:presLayoutVars>
      </dgm:prSet>
      <dgm:spPr/>
    </dgm:pt>
    <dgm:pt modelId="{97936F2C-59F9-4EFB-8404-02F50CC8C012}" type="pres">
      <dgm:prSet presAssocID="{8FEC5252-14EF-46A2-A835-E68E400BA356}" presName="FourConn_3-4" presStyleLbl="fgAccFollowNode1" presStyleIdx="2" presStyleCnt="3">
        <dgm:presLayoutVars>
          <dgm:bulletEnabled val="1"/>
        </dgm:presLayoutVars>
      </dgm:prSet>
      <dgm:spPr/>
    </dgm:pt>
    <dgm:pt modelId="{DFF9CD6F-AFD8-45CE-A02B-A0FCC570A77A}" type="pres">
      <dgm:prSet presAssocID="{8FEC5252-14EF-46A2-A835-E68E400BA356}" presName="FourNodes_1_text" presStyleLbl="node1" presStyleIdx="3" presStyleCnt="4">
        <dgm:presLayoutVars>
          <dgm:bulletEnabled val="1"/>
        </dgm:presLayoutVars>
      </dgm:prSet>
      <dgm:spPr/>
    </dgm:pt>
    <dgm:pt modelId="{002120E0-84B2-4753-A8E0-B1B3C71B1231}" type="pres">
      <dgm:prSet presAssocID="{8FEC5252-14EF-46A2-A835-E68E400BA356}" presName="FourNodes_2_text" presStyleLbl="node1" presStyleIdx="3" presStyleCnt="4">
        <dgm:presLayoutVars>
          <dgm:bulletEnabled val="1"/>
        </dgm:presLayoutVars>
      </dgm:prSet>
      <dgm:spPr/>
    </dgm:pt>
    <dgm:pt modelId="{9A5D0BD8-0626-4491-9A54-D79C42201DD1}" type="pres">
      <dgm:prSet presAssocID="{8FEC5252-14EF-46A2-A835-E68E400BA356}" presName="FourNodes_3_text" presStyleLbl="node1" presStyleIdx="3" presStyleCnt="4">
        <dgm:presLayoutVars>
          <dgm:bulletEnabled val="1"/>
        </dgm:presLayoutVars>
      </dgm:prSet>
      <dgm:spPr/>
    </dgm:pt>
    <dgm:pt modelId="{734C386B-D13F-47F5-A74A-AB98424DBD72}" type="pres">
      <dgm:prSet presAssocID="{8FEC5252-14EF-46A2-A835-E68E400BA356}" presName="FourNodes_4_text" presStyleLbl="node1" presStyleIdx="3" presStyleCnt="4">
        <dgm:presLayoutVars>
          <dgm:bulletEnabled val="1"/>
        </dgm:presLayoutVars>
      </dgm:prSet>
      <dgm:spPr/>
    </dgm:pt>
  </dgm:ptLst>
  <dgm:cxnLst>
    <dgm:cxn modelId="{A600A200-A54C-4DDA-B282-C5F40A8224E4}" type="presOf" srcId="{8FEC5252-14EF-46A2-A835-E68E400BA356}" destId="{1FBC0F3B-5F9E-4760-87E9-FB867DE4763C}" srcOrd="0" destOrd="0" presId="urn:microsoft.com/office/officeart/2005/8/layout/vProcess5"/>
    <dgm:cxn modelId="{1BBCAD02-5F9C-4BC9-BE7D-C406DDF7358C}" type="presOf" srcId="{60D534F6-CE48-40C4-9F1D-51A77453FEBE}" destId="{97936F2C-59F9-4EFB-8404-02F50CC8C012}" srcOrd="0" destOrd="0" presId="urn:microsoft.com/office/officeart/2005/8/layout/vProcess5"/>
    <dgm:cxn modelId="{5A862F06-468A-4703-8A6D-2C973FADEF47}" type="presOf" srcId="{BB173FE8-FBE0-4FE4-9383-F9D253435C44}" destId="{9A5D0BD8-0626-4491-9A54-D79C42201DD1}" srcOrd="1" destOrd="0" presId="urn:microsoft.com/office/officeart/2005/8/layout/vProcess5"/>
    <dgm:cxn modelId="{99CAAB1F-1E14-4A3F-8F14-5C92C6667C79}" srcId="{8FEC5252-14EF-46A2-A835-E68E400BA356}" destId="{64D23FB3-D429-4756-B9A3-FEB180C93D70}" srcOrd="3" destOrd="0" parTransId="{1C43FEB5-DF17-4155-BB1E-34C5517FC45A}" sibTransId="{FCE2065B-A42F-43EA-894E-4B3F9F0A77E1}"/>
    <dgm:cxn modelId="{AC4BDE36-BDAD-48FC-A44E-54515C955C56}" srcId="{8FEC5252-14EF-46A2-A835-E68E400BA356}" destId="{BB173FE8-FBE0-4FE4-9383-F9D253435C44}" srcOrd="2" destOrd="0" parTransId="{71E9D6FB-9A19-4C9F-99E6-B479F4E6FB71}" sibTransId="{60D534F6-CE48-40C4-9F1D-51A77453FEBE}"/>
    <dgm:cxn modelId="{37E9695C-F19A-4160-8DE0-C6AD5CD66611}" type="presOf" srcId="{47222154-5A9B-4262-8285-CAF13346EE58}" destId="{EE202EC5-DEC4-44DF-91F3-CA6A83406813}" srcOrd="0" destOrd="0" presId="urn:microsoft.com/office/officeart/2005/8/layout/vProcess5"/>
    <dgm:cxn modelId="{89DDC748-4E1E-4FA2-860F-583C10FD90B5}" type="presOf" srcId="{7C8CB883-8419-4178-8806-CF19BA48EA8E}" destId="{5B2C15CC-81F8-42FB-A6E2-5DBA06487491}" srcOrd="0" destOrd="0" presId="urn:microsoft.com/office/officeart/2005/8/layout/vProcess5"/>
    <dgm:cxn modelId="{1F010151-0A08-4E36-B752-D716048441CF}" type="presOf" srcId="{7C8CB883-8419-4178-8806-CF19BA48EA8E}" destId="{002120E0-84B2-4753-A8E0-B1B3C71B1231}" srcOrd="1" destOrd="0" presId="urn:microsoft.com/office/officeart/2005/8/layout/vProcess5"/>
    <dgm:cxn modelId="{D464B071-F1A2-43E1-ADC9-D30EB38CCF45}" type="presOf" srcId="{64D23FB3-D429-4756-B9A3-FEB180C93D70}" destId="{006787C1-A029-4CBF-8106-50003161A510}" srcOrd="0" destOrd="0" presId="urn:microsoft.com/office/officeart/2005/8/layout/vProcess5"/>
    <dgm:cxn modelId="{43A93172-D3CB-4535-9AEF-E05AC98631F6}" type="presOf" srcId="{21C5903A-BD1F-48F0-928C-6D1C09952450}" destId="{86DFFB08-EE46-4726-BD3C-C3B85EE3829F}" srcOrd="0" destOrd="0" presId="urn:microsoft.com/office/officeart/2005/8/layout/vProcess5"/>
    <dgm:cxn modelId="{A56E6982-83AA-48D0-8DD5-F41CDC7DC5AA}" type="presOf" srcId="{6669BFE7-08B5-43BF-82BB-B009A1F97862}" destId="{DFF9CD6F-AFD8-45CE-A02B-A0FCC570A77A}" srcOrd="1" destOrd="0" presId="urn:microsoft.com/office/officeart/2005/8/layout/vProcess5"/>
    <dgm:cxn modelId="{8FDDEBC8-4B6F-460E-9110-9DB358FFCA4A}" srcId="{8FEC5252-14EF-46A2-A835-E68E400BA356}" destId="{7C8CB883-8419-4178-8806-CF19BA48EA8E}" srcOrd="1" destOrd="0" parTransId="{CD7D7B37-F440-48B7-A754-08AD3BFC3B39}" sibTransId="{47222154-5A9B-4262-8285-CAF13346EE58}"/>
    <dgm:cxn modelId="{472D5CCC-A31F-4F71-A058-E6B6F659741E}" type="presOf" srcId="{BB173FE8-FBE0-4FE4-9383-F9D253435C44}" destId="{629E3B17-28C2-4999-BF07-B6E2D3676127}" srcOrd="0" destOrd="0" presId="urn:microsoft.com/office/officeart/2005/8/layout/vProcess5"/>
    <dgm:cxn modelId="{AB8C00CD-F559-4E48-9610-D617ADB94F94}" srcId="{8FEC5252-14EF-46A2-A835-E68E400BA356}" destId="{6669BFE7-08B5-43BF-82BB-B009A1F97862}" srcOrd="0" destOrd="0" parTransId="{914100E7-8B3F-49D4-B901-B8F3D606A265}" sibTransId="{21C5903A-BD1F-48F0-928C-6D1C09952450}"/>
    <dgm:cxn modelId="{4CDED5D6-8E66-48D3-A239-D94580411F9C}" type="presOf" srcId="{6669BFE7-08B5-43BF-82BB-B009A1F97862}" destId="{7846FE40-8839-4271-B1CA-7F5146CAB1C5}" srcOrd="0" destOrd="0" presId="urn:microsoft.com/office/officeart/2005/8/layout/vProcess5"/>
    <dgm:cxn modelId="{7E5FB4EF-5268-49C1-AB18-FCC3E5C85F5C}" type="presOf" srcId="{64D23FB3-D429-4756-B9A3-FEB180C93D70}" destId="{734C386B-D13F-47F5-A74A-AB98424DBD72}" srcOrd="1" destOrd="0" presId="urn:microsoft.com/office/officeart/2005/8/layout/vProcess5"/>
    <dgm:cxn modelId="{8FE2E594-73A3-4BD6-9010-61AEFFF7C91D}" type="presParOf" srcId="{1FBC0F3B-5F9E-4760-87E9-FB867DE4763C}" destId="{D24AC25D-5DA8-44C0-9C39-3625509C142A}" srcOrd="0" destOrd="0" presId="urn:microsoft.com/office/officeart/2005/8/layout/vProcess5"/>
    <dgm:cxn modelId="{2355CE81-6D80-40A0-863B-5E3A42CC2652}" type="presParOf" srcId="{1FBC0F3B-5F9E-4760-87E9-FB867DE4763C}" destId="{7846FE40-8839-4271-B1CA-7F5146CAB1C5}" srcOrd="1" destOrd="0" presId="urn:microsoft.com/office/officeart/2005/8/layout/vProcess5"/>
    <dgm:cxn modelId="{46DA0C32-4E49-4A88-82CE-E88B59828891}" type="presParOf" srcId="{1FBC0F3B-5F9E-4760-87E9-FB867DE4763C}" destId="{5B2C15CC-81F8-42FB-A6E2-5DBA06487491}" srcOrd="2" destOrd="0" presId="urn:microsoft.com/office/officeart/2005/8/layout/vProcess5"/>
    <dgm:cxn modelId="{807BC706-3240-4567-A520-2FF774911CB4}" type="presParOf" srcId="{1FBC0F3B-5F9E-4760-87E9-FB867DE4763C}" destId="{629E3B17-28C2-4999-BF07-B6E2D3676127}" srcOrd="3" destOrd="0" presId="urn:microsoft.com/office/officeart/2005/8/layout/vProcess5"/>
    <dgm:cxn modelId="{0D9C83EB-84DE-4C20-9658-36AD7C4956A8}" type="presParOf" srcId="{1FBC0F3B-5F9E-4760-87E9-FB867DE4763C}" destId="{006787C1-A029-4CBF-8106-50003161A510}" srcOrd="4" destOrd="0" presId="urn:microsoft.com/office/officeart/2005/8/layout/vProcess5"/>
    <dgm:cxn modelId="{C392F648-728B-4568-84DF-0CD40F049027}" type="presParOf" srcId="{1FBC0F3B-5F9E-4760-87E9-FB867DE4763C}" destId="{86DFFB08-EE46-4726-BD3C-C3B85EE3829F}" srcOrd="5" destOrd="0" presId="urn:microsoft.com/office/officeart/2005/8/layout/vProcess5"/>
    <dgm:cxn modelId="{716770DA-7853-4EC0-8415-FF744E5C80C7}" type="presParOf" srcId="{1FBC0F3B-5F9E-4760-87E9-FB867DE4763C}" destId="{EE202EC5-DEC4-44DF-91F3-CA6A83406813}" srcOrd="6" destOrd="0" presId="urn:microsoft.com/office/officeart/2005/8/layout/vProcess5"/>
    <dgm:cxn modelId="{495EB876-5E4D-4F0A-A842-E9663095B047}" type="presParOf" srcId="{1FBC0F3B-5F9E-4760-87E9-FB867DE4763C}" destId="{97936F2C-59F9-4EFB-8404-02F50CC8C012}" srcOrd="7" destOrd="0" presId="urn:microsoft.com/office/officeart/2005/8/layout/vProcess5"/>
    <dgm:cxn modelId="{8F574950-FED5-46E4-8C33-E13658549F40}" type="presParOf" srcId="{1FBC0F3B-5F9E-4760-87E9-FB867DE4763C}" destId="{DFF9CD6F-AFD8-45CE-A02B-A0FCC570A77A}" srcOrd="8" destOrd="0" presId="urn:microsoft.com/office/officeart/2005/8/layout/vProcess5"/>
    <dgm:cxn modelId="{ADA1D95C-9C22-4C39-9484-95C9446A746E}" type="presParOf" srcId="{1FBC0F3B-5F9E-4760-87E9-FB867DE4763C}" destId="{002120E0-84B2-4753-A8E0-B1B3C71B1231}" srcOrd="9" destOrd="0" presId="urn:microsoft.com/office/officeart/2005/8/layout/vProcess5"/>
    <dgm:cxn modelId="{647FD999-2E82-4551-AA07-66BE2C0BB092}" type="presParOf" srcId="{1FBC0F3B-5F9E-4760-87E9-FB867DE4763C}" destId="{9A5D0BD8-0626-4491-9A54-D79C42201DD1}" srcOrd="10" destOrd="0" presId="urn:microsoft.com/office/officeart/2005/8/layout/vProcess5"/>
    <dgm:cxn modelId="{6542AEFC-530B-4339-A93E-9BDABE202B3A}" type="presParOf" srcId="{1FBC0F3B-5F9E-4760-87E9-FB867DE4763C}" destId="{734C386B-D13F-47F5-A74A-AB98424DBD7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9485BBC-D7FF-40ED-9023-7700753BD76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857DDDFE-79D3-4911-9921-04FBF62844BA}" type="pres">
      <dgm:prSet presAssocID="{49485BBC-D7FF-40ED-9023-7700753BD768}" presName="vert0" presStyleCnt="0">
        <dgm:presLayoutVars>
          <dgm:dir/>
          <dgm:animOne val="branch"/>
          <dgm:animLvl val="lvl"/>
        </dgm:presLayoutVars>
      </dgm:prSet>
      <dgm:spPr/>
    </dgm:pt>
    <dgm:pt modelId="{79433212-9C35-4364-8B08-9BB4979E6179}" type="pres">
      <dgm:prSet presAssocID="{99E5BB3D-6B08-41C4-8A50-CE4A19950373}" presName="thickLine" presStyleLbl="alignNode1" presStyleIdx="0" presStyleCnt="7"/>
      <dgm:spPr/>
    </dgm:pt>
    <dgm:pt modelId="{F42E3A82-2118-4966-9451-277C65E507A7}" type="pres">
      <dgm:prSet presAssocID="{99E5BB3D-6B08-41C4-8A50-CE4A19950373}" presName="horz1" presStyleCnt="0"/>
      <dgm:spPr/>
    </dgm:pt>
    <dgm:pt modelId="{64CBA89C-710A-49CE-96FF-AA8DB3EAEE62}" type="pres">
      <dgm:prSet presAssocID="{99E5BB3D-6B08-41C4-8A50-CE4A19950373}" presName="tx1" presStyleLbl="revTx" presStyleIdx="0" presStyleCnt="7"/>
      <dgm:spPr/>
    </dgm:pt>
    <dgm:pt modelId="{242559CD-C3A2-4356-8C55-695512F63DB9}" type="pres">
      <dgm:prSet presAssocID="{99E5BB3D-6B08-41C4-8A50-CE4A19950373}" presName="vert1" presStyleCnt="0"/>
      <dgm:spPr/>
    </dgm:pt>
    <dgm:pt modelId="{C526A404-7A78-4270-A01C-817519EA3146}" type="pres">
      <dgm:prSet presAssocID="{F99921BC-201A-4E17-A027-89DE358A288D}" presName="thickLine" presStyleLbl="alignNode1" presStyleIdx="1" presStyleCnt="7"/>
      <dgm:spPr/>
    </dgm:pt>
    <dgm:pt modelId="{C0877586-1DA9-4818-BCBC-3D85871CF1B0}" type="pres">
      <dgm:prSet presAssocID="{F99921BC-201A-4E17-A027-89DE358A288D}" presName="horz1" presStyleCnt="0"/>
      <dgm:spPr/>
    </dgm:pt>
    <dgm:pt modelId="{A53FEFF6-5B67-432F-9D6F-A8155A1458EF}" type="pres">
      <dgm:prSet presAssocID="{F99921BC-201A-4E17-A027-89DE358A288D}" presName="tx1" presStyleLbl="revTx" presStyleIdx="1" presStyleCnt="7"/>
      <dgm:spPr/>
    </dgm:pt>
    <dgm:pt modelId="{C509D739-6B29-42D3-9C75-77A6AAF48C18}" type="pres">
      <dgm:prSet presAssocID="{F99921BC-201A-4E17-A027-89DE358A288D}" presName="vert1" presStyleCnt="0"/>
      <dgm:spPr/>
    </dgm:pt>
    <dgm:pt modelId="{DFE95225-0B92-4902-A312-0FB7E4267AC0}" type="pres">
      <dgm:prSet presAssocID="{19678B6F-38AF-41DB-BC94-8D17A7B24C03}" presName="thickLine" presStyleLbl="alignNode1" presStyleIdx="2" presStyleCnt="7"/>
      <dgm:spPr/>
    </dgm:pt>
    <dgm:pt modelId="{56BE0AF4-4C13-4AE6-A33C-E556879472F3}" type="pres">
      <dgm:prSet presAssocID="{19678B6F-38AF-41DB-BC94-8D17A7B24C03}" presName="horz1" presStyleCnt="0"/>
      <dgm:spPr/>
    </dgm:pt>
    <dgm:pt modelId="{BD8C64E9-08F7-420A-84C2-2A802D39845C}" type="pres">
      <dgm:prSet presAssocID="{19678B6F-38AF-41DB-BC94-8D17A7B24C03}" presName="tx1" presStyleLbl="revTx" presStyleIdx="2" presStyleCnt="7"/>
      <dgm:spPr/>
    </dgm:pt>
    <dgm:pt modelId="{5CA19EB3-9B5D-450C-868A-B32E0A994265}" type="pres">
      <dgm:prSet presAssocID="{19678B6F-38AF-41DB-BC94-8D17A7B24C03}" presName="vert1" presStyleCnt="0"/>
      <dgm:spPr/>
    </dgm:pt>
    <dgm:pt modelId="{536E9AF4-7836-4A0E-AB9A-7540451EEA7D}" type="pres">
      <dgm:prSet presAssocID="{A8A70F21-245F-4528-8E41-8F697DD9E8E1}" presName="thickLine" presStyleLbl="alignNode1" presStyleIdx="3" presStyleCnt="7"/>
      <dgm:spPr/>
    </dgm:pt>
    <dgm:pt modelId="{00F6B210-081A-45ED-A817-3BBCECCFCCA4}" type="pres">
      <dgm:prSet presAssocID="{A8A70F21-245F-4528-8E41-8F697DD9E8E1}" presName="horz1" presStyleCnt="0"/>
      <dgm:spPr/>
    </dgm:pt>
    <dgm:pt modelId="{6EB8A66B-6C0A-4EAE-A29C-C7783C36A27E}" type="pres">
      <dgm:prSet presAssocID="{A8A70F21-245F-4528-8E41-8F697DD9E8E1}" presName="tx1" presStyleLbl="revTx" presStyleIdx="3" presStyleCnt="7"/>
      <dgm:spPr/>
    </dgm:pt>
    <dgm:pt modelId="{2E8FAC75-3607-4C10-83EC-B2A9486E0CC9}" type="pres">
      <dgm:prSet presAssocID="{A8A70F21-245F-4528-8E41-8F697DD9E8E1}" presName="vert1" presStyleCnt="0"/>
      <dgm:spPr/>
    </dgm:pt>
    <dgm:pt modelId="{91598F7E-6D6E-4BD0-8C38-A9740A36E235}" type="pres">
      <dgm:prSet presAssocID="{2E1115D5-3A1F-4784-857D-CA8AAA14547F}" presName="thickLine" presStyleLbl="alignNode1" presStyleIdx="4" presStyleCnt="7"/>
      <dgm:spPr/>
    </dgm:pt>
    <dgm:pt modelId="{3D4D8017-A743-432E-90FB-CC37480D4C85}" type="pres">
      <dgm:prSet presAssocID="{2E1115D5-3A1F-4784-857D-CA8AAA14547F}" presName="horz1" presStyleCnt="0"/>
      <dgm:spPr/>
    </dgm:pt>
    <dgm:pt modelId="{7BF6F5F0-55B1-431B-A6A1-8FEB1158EA94}" type="pres">
      <dgm:prSet presAssocID="{2E1115D5-3A1F-4784-857D-CA8AAA14547F}" presName="tx1" presStyleLbl="revTx" presStyleIdx="4" presStyleCnt="7"/>
      <dgm:spPr/>
    </dgm:pt>
    <dgm:pt modelId="{13E77BE9-3B3E-4059-8F48-AF31D3F3B4E0}" type="pres">
      <dgm:prSet presAssocID="{2E1115D5-3A1F-4784-857D-CA8AAA14547F}" presName="vert1" presStyleCnt="0"/>
      <dgm:spPr/>
    </dgm:pt>
    <dgm:pt modelId="{CF48758C-B190-4786-B482-FBEC3EF1C7B7}" type="pres">
      <dgm:prSet presAssocID="{A8D0E242-1864-4BE2-90B3-5B59D11046D6}" presName="thickLine" presStyleLbl="alignNode1" presStyleIdx="5" presStyleCnt="7"/>
      <dgm:spPr/>
    </dgm:pt>
    <dgm:pt modelId="{EFE8AC95-C7F0-41C9-A1F1-58C8779B3ED0}" type="pres">
      <dgm:prSet presAssocID="{A8D0E242-1864-4BE2-90B3-5B59D11046D6}" presName="horz1" presStyleCnt="0"/>
      <dgm:spPr/>
    </dgm:pt>
    <dgm:pt modelId="{95AE42A1-BA43-418E-90EF-41A366CD38C8}" type="pres">
      <dgm:prSet presAssocID="{A8D0E242-1864-4BE2-90B3-5B59D11046D6}" presName="tx1" presStyleLbl="revTx" presStyleIdx="5" presStyleCnt="7"/>
      <dgm:spPr/>
    </dgm:pt>
    <dgm:pt modelId="{37646013-4BB0-4145-B3DA-B5408E683332}" type="pres">
      <dgm:prSet presAssocID="{A8D0E242-1864-4BE2-90B3-5B59D11046D6}" presName="vert1" presStyleCnt="0"/>
      <dgm:spPr/>
    </dgm:pt>
    <dgm:pt modelId="{166DDA41-18BF-4DA6-AB5E-3E708BF73C02}" type="pres">
      <dgm:prSet presAssocID="{BE188935-B662-4C86-BF39-F9BAA0FA6FA0}" presName="thickLine" presStyleLbl="alignNode1" presStyleIdx="6" presStyleCnt="7"/>
      <dgm:spPr/>
    </dgm:pt>
    <dgm:pt modelId="{053E1394-BEBA-443C-9DD2-30DA6F458871}" type="pres">
      <dgm:prSet presAssocID="{BE188935-B662-4C86-BF39-F9BAA0FA6FA0}" presName="horz1" presStyleCnt="0"/>
      <dgm:spPr/>
    </dgm:pt>
    <dgm:pt modelId="{CAE4747E-2E52-4D53-AF61-07975BD74B3B}" type="pres">
      <dgm:prSet presAssocID="{BE188935-B662-4C86-BF39-F9BAA0FA6FA0}" presName="tx1" presStyleLbl="revTx" presStyleIdx="6" presStyleCnt="7"/>
      <dgm:spPr/>
    </dgm:pt>
    <dgm:pt modelId="{F1557206-98E0-45B1-A21C-550C81AE969E}" type="pres">
      <dgm:prSet presAssocID="{BE188935-B662-4C86-BF39-F9BAA0FA6FA0}" presName="vert1" presStyleCnt="0"/>
      <dgm:spPr/>
    </dgm:pt>
  </dgm:ptLst>
  <dgm:cxnLst>
    <dgm:cxn modelId="{C1AF0E0D-3945-47ED-AA7F-93BF7D81643C}" type="presOf" srcId="{A8A70F21-245F-4528-8E41-8F697DD9E8E1}" destId="{6EB8A66B-6C0A-4EAE-A29C-C7783C36A27E}" srcOrd="0" destOrd="0" presId="urn:microsoft.com/office/officeart/2008/layout/LinedList"/>
    <dgm:cxn modelId="{D7B96B1D-1B90-4ECC-B727-36250B440867}" srcId="{49485BBC-D7FF-40ED-9023-7700753BD768}" destId="{BE188935-B662-4C86-BF39-F9BAA0FA6FA0}" srcOrd="6" destOrd="0" parTransId="{CD8E29D0-B154-43D8-A611-DAB94F9BC335}" sibTransId="{B3B71890-0D91-4E9B-8335-49F61F6B8D18}"/>
    <dgm:cxn modelId="{7A91B82A-9345-441F-BECF-0827E35E6AC7}" type="presOf" srcId="{19678B6F-38AF-41DB-BC94-8D17A7B24C03}" destId="{BD8C64E9-08F7-420A-84C2-2A802D39845C}" srcOrd="0" destOrd="0" presId="urn:microsoft.com/office/officeart/2008/layout/LinedList"/>
    <dgm:cxn modelId="{FA7C8C40-0D68-4C26-912F-700A28F19BAD}" type="presOf" srcId="{BE188935-B662-4C86-BF39-F9BAA0FA6FA0}" destId="{CAE4747E-2E52-4D53-AF61-07975BD74B3B}" srcOrd="0" destOrd="0" presId="urn:microsoft.com/office/officeart/2008/layout/LinedList"/>
    <dgm:cxn modelId="{B25CA841-A222-4FA1-AEC5-600D3F30EC14}" type="presOf" srcId="{99E5BB3D-6B08-41C4-8A50-CE4A19950373}" destId="{64CBA89C-710A-49CE-96FF-AA8DB3EAEE62}" srcOrd="0" destOrd="0" presId="urn:microsoft.com/office/officeart/2008/layout/LinedList"/>
    <dgm:cxn modelId="{442E9B65-EBB0-4751-8065-6666A3DAC79E}" srcId="{49485BBC-D7FF-40ED-9023-7700753BD768}" destId="{2E1115D5-3A1F-4784-857D-CA8AAA14547F}" srcOrd="4" destOrd="0" parTransId="{BAF6A529-5496-430A-85B2-0C97E3DA497B}" sibTransId="{5EDB6046-CCF4-4E54-9D23-4255C8EA5009}"/>
    <dgm:cxn modelId="{B34E6266-73A4-47EE-888F-0A188A6A74F9}" type="presOf" srcId="{A8D0E242-1864-4BE2-90B3-5B59D11046D6}" destId="{95AE42A1-BA43-418E-90EF-41A366CD38C8}" srcOrd="0" destOrd="0" presId="urn:microsoft.com/office/officeart/2008/layout/LinedList"/>
    <dgm:cxn modelId="{941D8A6A-C8A5-4974-893D-1CC4061B05BA}" type="presOf" srcId="{2E1115D5-3A1F-4784-857D-CA8AAA14547F}" destId="{7BF6F5F0-55B1-431B-A6A1-8FEB1158EA94}" srcOrd="0" destOrd="0" presId="urn:microsoft.com/office/officeart/2008/layout/LinedList"/>
    <dgm:cxn modelId="{97B88871-E4DB-449C-BB49-7DDB8F731079}" srcId="{49485BBC-D7FF-40ED-9023-7700753BD768}" destId="{A8A70F21-245F-4528-8E41-8F697DD9E8E1}" srcOrd="3" destOrd="0" parTransId="{7A870E5C-335C-46AE-9C65-DB7F8038461A}" sibTransId="{1DF895F8-6329-41A0-98AD-461E76FF01A2}"/>
    <dgm:cxn modelId="{15D7415A-55BD-4363-8E47-E1D6B18F835E}" type="presOf" srcId="{49485BBC-D7FF-40ED-9023-7700753BD768}" destId="{857DDDFE-79D3-4911-9921-04FBF62844BA}" srcOrd="0" destOrd="0" presId="urn:microsoft.com/office/officeart/2008/layout/LinedList"/>
    <dgm:cxn modelId="{8DE5CAA2-05E2-4619-A185-E514B6FA8AC9}" srcId="{49485BBC-D7FF-40ED-9023-7700753BD768}" destId="{A8D0E242-1864-4BE2-90B3-5B59D11046D6}" srcOrd="5" destOrd="0" parTransId="{C907AF8D-6346-46C8-B6AC-057196EB5167}" sibTransId="{BEEE1595-C3CF-4804-9EB9-162444C13D88}"/>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3DD205E6-08F6-4D3C-99EB-6DFA9D7E4810}" type="presOf" srcId="{F99921BC-201A-4E17-A027-89DE358A288D}" destId="{A53FEFF6-5B67-432F-9D6F-A8155A1458EF}" srcOrd="0" destOrd="0" presId="urn:microsoft.com/office/officeart/2008/layout/LinedList"/>
    <dgm:cxn modelId="{96C37B40-D907-4AF5-9CA7-0F562EA5A2AB}" type="presParOf" srcId="{857DDDFE-79D3-4911-9921-04FBF62844BA}" destId="{79433212-9C35-4364-8B08-9BB4979E6179}" srcOrd="0" destOrd="0" presId="urn:microsoft.com/office/officeart/2008/layout/LinedList"/>
    <dgm:cxn modelId="{E1F83198-2F7F-4FC6-A610-83093B959D3C}" type="presParOf" srcId="{857DDDFE-79D3-4911-9921-04FBF62844BA}" destId="{F42E3A82-2118-4966-9451-277C65E507A7}" srcOrd="1" destOrd="0" presId="urn:microsoft.com/office/officeart/2008/layout/LinedList"/>
    <dgm:cxn modelId="{7895DF6D-EC8D-4909-AAFE-10FDA441A97F}" type="presParOf" srcId="{F42E3A82-2118-4966-9451-277C65E507A7}" destId="{64CBA89C-710A-49CE-96FF-AA8DB3EAEE62}" srcOrd="0" destOrd="0" presId="urn:microsoft.com/office/officeart/2008/layout/LinedList"/>
    <dgm:cxn modelId="{9583F60F-7D90-4536-A29E-9D517D47F853}" type="presParOf" srcId="{F42E3A82-2118-4966-9451-277C65E507A7}" destId="{242559CD-C3A2-4356-8C55-695512F63DB9}" srcOrd="1" destOrd="0" presId="urn:microsoft.com/office/officeart/2008/layout/LinedList"/>
    <dgm:cxn modelId="{0C1AFBE0-A7C1-482E-A687-C5165B39EAB8}" type="presParOf" srcId="{857DDDFE-79D3-4911-9921-04FBF62844BA}" destId="{C526A404-7A78-4270-A01C-817519EA3146}" srcOrd="2" destOrd="0" presId="urn:microsoft.com/office/officeart/2008/layout/LinedList"/>
    <dgm:cxn modelId="{66AE70C3-7517-4B93-817E-1AE6D642F1E2}" type="presParOf" srcId="{857DDDFE-79D3-4911-9921-04FBF62844BA}" destId="{C0877586-1DA9-4818-BCBC-3D85871CF1B0}" srcOrd="3" destOrd="0" presId="urn:microsoft.com/office/officeart/2008/layout/LinedList"/>
    <dgm:cxn modelId="{A022FA70-6502-489A-8841-D0916A00718F}" type="presParOf" srcId="{C0877586-1DA9-4818-BCBC-3D85871CF1B0}" destId="{A53FEFF6-5B67-432F-9D6F-A8155A1458EF}" srcOrd="0" destOrd="0" presId="urn:microsoft.com/office/officeart/2008/layout/LinedList"/>
    <dgm:cxn modelId="{8D2DAEC2-3638-4E76-A464-546BC46E9765}" type="presParOf" srcId="{C0877586-1DA9-4818-BCBC-3D85871CF1B0}" destId="{C509D739-6B29-42D3-9C75-77A6AAF48C18}" srcOrd="1" destOrd="0" presId="urn:microsoft.com/office/officeart/2008/layout/LinedList"/>
    <dgm:cxn modelId="{BD56C8DE-4A77-491D-8043-22AEF55AE289}" type="presParOf" srcId="{857DDDFE-79D3-4911-9921-04FBF62844BA}" destId="{DFE95225-0B92-4902-A312-0FB7E4267AC0}" srcOrd="4" destOrd="0" presId="urn:microsoft.com/office/officeart/2008/layout/LinedList"/>
    <dgm:cxn modelId="{FC9CF31C-C119-42A3-9829-F22F68F83BD1}" type="presParOf" srcId="{857DDDFE-79D3-4911-9921-04FBF62844BA}" destId="{56BE0AF4-4C13-4AE6-A33C-E556879472F3}" srcOrd="5" destOrd="0" presId="urn:microsoft.com/office/officeart/2008/layout/LinedList"/>
    <dgm:cxn modelId="{DB224888-D73D-4F87-A8E0-9D424AF9CAA1}" type="presParOf" srcId="{56BE0AF4-4C13-4AE6-A33C-E556879472F3}" destId="{BD8C64E9-08F7-420A-84C2-2A802D39845C}" srcOrd="0" destOrd="0" presId="urn:microsoft.com/office/officeart/2008/layout/LinedList"/>
    <dgm:cxn modelId="{4066834D-ABD3-4F5E-A91F-7D62FEF31B31}" type="presParOf" srcId="{56BE0AF4-4C13-4AE6-A33C-E556879472F3}" destId="{5CA19EB3-9B5D-450C-868A-B32E0A994265}" srcOrd="1" destOrd="0" presId="urn:microsoft.com/office/officeart/2008/layout/LinedList"/>
    <dgm:cxn modelId="{DF716B17-3E48-429E-8342-47F0B88FDB15}" type="presParOf" srcId="{857DDDFE-79D3-4911-9921-04FBF62844BA}" destId="{536E9AF4-7836-4A0E-AB9A-7540451EEA7D}" srcOrd="6" destOrd="0" presId="urn:microsoft.com/office/officeart/2008/layout/LinedList"/>
    <dgm:cxn modelId="{77C06AC0-8901-4A34-A68B-233CC523A85C}" type="presParOf" srcId="{857DDDFE-79D3-4911-9921-04FBF62844BA}" destId="{00F6B210-081A-45ED-A817-3BBCECCFCCA4}" srcOrd="7" destOrd="0" presId="urn:microsoft.com/office/officeart/2008/layout/LinedList"/>
    <dgm:cxn modelId="{73391775-1C9D-44C6-9A29-B07FB9124B19}" type="presParOf" srcId="{00F6B210-081A-45ED-A817-3BBCECCFCCA4}" destId="{6EB8A66B-6C0A-4EAE-A29C-C7783C36A27E}" srcOrd="0" destOrd="0" presId="urn:microsoft.com/office/officeart/2008/layout/LinedList"/>
    <dgm:cxn modelId="{AD60FDD6-9C8B-416F-897A-0D4D143A3542}" type="presParOf" srcId="{00F6B210-081A-45ED-A817-3BBCECCFCCA4}" destId="{2E8FAC75-3607-4C10-83EC-B2A9486E0CC9}" srcOrd="1" destOrd="0" presId="urn:microsoft.com/office/officeart/2008/layout/LinedList"/>
    <dgm:cxn modelId="{DDBADBA1-F895-4E2D-AA3C-BFE963CD98D6}" type="presParOf" srcId="{857DDDFE-79D3-4911-9921-04FBF62844BA}" destId="{91598F7E-6D6E-4BD0-8C38-A9740A36E235}" srcOrd="8" destOrd="0" presId="urn:microsoft.com/office/officeart/2008/layout/LinedList"/>
    <dgm:cxn modelId="{3F569333-33F9-4277-801A-F18EBED12085}" type="presParOf" srcId="{857DDDFE-79D3-4911-9921-04FBF62844BA}" destId="{3D4D8017-A743-432E-90FB-CC37480D4C85}" srcOrd="9" destOrd="0" presId="urn:microsoft.com/office/officeart/2008/layout/LinedList"/>
    <dgm:cxn modelId="{B7E1489C-117D-4333-BCF5-0BE0E48A633E}" type="presParOf" srcId="{3D4D8017-A743-432E-90FB-CC37480D4C85}" destId="{7BF6F5F0-55B1-431B-A6A1-8FEB1158EA94}" srcOrd="0" destOrd="0" presId="urn:microsoft.com/office/officeart/2008/layout/LinedList"/>
    <dgm:cxn modelId="{EE6CB6EE-8230-4122-B949-4B612C5C27D6}" type="presParOf" srcId="{3D4D8017-A743-432E-90FB-CC37480D4C85}" destId="{13E77BE9-3B3E-4059-8F48-AF31D3F3B4E0}" srcOrd="1" destOrd="0" presId="urn:microsoft.com/office/officeart/2008/layout/LinedList"/>
    <dgm:cxn modelId="{39D61B83-E604-4301-A0FC-CE08B8FE67E5}" type="presParOf" srcId="{857DDDFE-79D3-4911-9921-04FBF62844BA}" destId="{CF48758C-B190-4786-B482-FBEC3EF1C7B7}" srcOrd="10" destOrd="0" presId="urn:microsoft.com/office/officeart/2008/layout/LinedList"/>
    <dgm:cxn modelId="{5922DA35-A1B9-42A4-9FA3-776AB40F5984}" type="presParOf" srcId="{857DDDFE-79D3-4911-9921-04FBF62844BA}" destId="{EFE8AC95-C7F0-41C9-A1F1-58C8779B3ED0}" srcOrd="11" destOrd="0" presId="urn:microsoft.com/office/officeart/2008/layout/LinedList"/>
    <dgm:cxn modelId="{C5CF7163-19F8-46C7-8C1E-547B8E2F4957}" type="presParOf" srcId="{EFE8AC95-C7F0-41C9-A1F1-58C8779B3ED0}" destId="{95AE42A1-BA43-418E-90EF-41A366CD38C8}" srcOrd="0" destOrd="0" presId="urn:microsoft.com/office/officeart/2008/layout/LinedList"/>
    <dgm:cxn modelId="{F2D54781-3ACF-41EC-B0A9-B6E9809B219C}" type="presParOf" srcId="{EFE8AC95-C7F0-41C9-A1F1-58C8779B3ED0}" destId="{37646013-4BB0-4145-B3DA-B5408E683332}" srcOrd="1" destOrd="0" presId="urn:microsoft.com/office/officeart/2008/layout/LinedList"/>
    <dgm:cxn modelId="{8260334C-3592-4906-8272-465A3943CB07}" type="presParOf" srcId="{857DDDFE-79D3-4911-9921-04FBF62844BA}" destId="{166DDA41-18BF-4DA6-AB5E-3E708BF73C02}" srcOrd="12" destOrd="0" presId="urn:microsoft.com/office/officeart/2008/layout/LinedList"/>
    <dgm:cxn modelId="{A4E53576-B898-47D6-A29D-F76CE8EB4474}" type="presParOf" srcId="{857DDDFE-79D3-4911-9921-04FBF62844BA}" destId="{053E1394-BEBA-443C-9DD2-30DA6F458871}" srcOrd="13" destOrd="0" presId="urn:microsoft.com/office/officeart/2008/layout/LinedList"/>
    <dgm:cxn modelId="{FBD6AB3A-57CA-4206-B75E-E4F77B2995CB}" type="presParOf" srcId="{053E1394-BEBA-443C-9DD2-30DA6F458871}" destId="{CAE4747E-2E52-4D53-AF61-07975BD74B3B}" srcOrd="0" destOrd="0" presId="urn:microsoft.com/office/officeart/2008/layout/LinedList"/>
    <dgm:cxn modelId="{F73BC872-D194-4209-A250-C3517F6FBD27}" type="presParOf" srcId="{053E1394-BEBA-443C-9DD2-30DA6F458871}" destId="{F1557206-98E0-45B1-A21C-550C81AE96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736521F-30E9-42E9-A410-DE040046DC4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B418EC8-47F0-4209-B566-200FE9C74ADD}" type="pres">
      <dgm:prSet presAssocID="{F736521F-30E9-42E9-A410-DE040046DC41}" presName="diagram" presStyleCnt="0">
        <dgm:presLayoutVars>
          <dgm:dir/>
          <dgm:resizeHandles val="exact"/>
        </dgm:presLayoutVars>
      </dgm:prSet>
      <dgm:spPr/>
    </dgm:pt>
    <dgm:pt modelId="{15EF1E9A-342D-4738-B772-AB9C86F7711F}" type="pres">
      <dgm:prSet presAssocID="{8F480794-85B4-420B-AD62-F3519F311082}" presName="node" presStyleLbl="node1" presStyleIdx="0" presStyleCnt="5">
        <dgm:presLayoutVars>
          <dgm:bulletEnabled val="1"/>
        </dgm:presLayoutVars>
      </dgm:prSet>
      <dgm:spPr/>
    </dgm:pt>
    <dgm:pt modelId="{50E68AEA-6911-41AE-BFE8-3FDE5E02E0B4}" type="pres">
      <dgm:prSet presAssocID="{8D8C6ADF-6A4F-4F48-8AF8-4AAB85CF59A1}" presName="sibTrans" presStyleCnt="0"/>
      <dgm:spPr/>
    </dgm:pt>
    <dgm:pt modelId="{CE7C8569-564E-4DD4-8A8D-83740832FC8F}" type="pres">
      <dgm:prSet presAssocID="{27EB724F-EA46-4538-9C3E-2E8C4587422F}" presName="node" presStyleLbl="node1" presStyleIdx="1" presStyleCnt="5">
        <dgm:presLayoutVars>
          <dgm:bulletEnabled val="1"/>
        </dgm:presLayoutVars>
      </dgm:prSet>
      <dgm:spPr/>
    </dgm:pt>
    <dgm:pt modelId="{6A4530E9-0E1C-4630-A369-5EE6327215E2}" type="pres">
      <dgm:prSet presAssocID="{18C817C6-B361-453E-B150-7D0F5C154C3F}" presName="sibTrans" presStyleCnt="0"/>
      <dgm:spPr/>
    </dgm:pt>
    <dgm:pt modelId="{DA9BC873-7060-41B9-9003-78661214FE37}" type="pres">
      <dgm:prSet presAssocID="{DA6E64CF-2CC7-4B17-8D7F-D217FD49DD08}" presName="node" presStyleLbl="node1" presStyleIdx="2" presStyleCnt="5">
        <dgm:presLayoutVars>
          <dgm:bulletEnabled val="1"/>
        </dgm:presLayoutVars>
      </dgm:prSet>
      <dgm:spPr/>
    </dgm:pt>
    <dgm:pt modelId="{C470BD21-CE0D-4160-90CD-04B7EA791266}" type="pres">
      <dgm:prSet presAssocID="{F60E9503-2347-46EB-BA6A-D5FCCB5B6E0D}" presName="sibTrans" presStyleCnt="0"/>
      <dgm:spPr/>
    </dgm:pt>
    <dgm:pt modelId="{45C3CC51-B0B9-451B-B028-2F714DECF646}" type="pres">
      <dgm:prSet presAssocID="{B5CFEAF6-1895-429E-8F1E-89FDE7100A0F}" presName="node" presStyleLbl="node1" presStyleIdx="3" presStyleCnt="5">
        <dgm:presLayoutVars>
          <dgm:bulletEnabled val="1"/>
        </dgm:presLayoutVars>
      </dgm:prSet>
      <dgm:spPr/>
    </dgm:pt>
    <dgm:pt modelId="{57ACA17F-5A68-4B4F-8697-CA19BE752009}" type="pres">
      <dgm:prSet presAssocID="{ACD59A56-E300-4BE7-966A-D2322A4197E5}" presName="sibTrans" presStyleCnt="0"/>
      <dgm:spPr/>
    </dgm:pt>
    <dgm:pt modelId="{86765A99-AEF4-473E-8D47-A2C4573B2B91}" type="pres">
      <dgm:prSet presAssocID="{DC0C6A15-1179-4885-8BAB-0E1687E4DC7F}" presName="node" presStyleLbl="node1" presStyleIdx="4" presStyleCnt="5">
        <dgm:presLayoutVars>
          <dgm:bulletEnabled val="1"/>
        </dgm:presLayoutVars>
      </dgm:prSet>
      <dgm:spPr/>
    </dgm:pt>
  </dgm:ptLst>
  <dgm:cxnLst>
    <dgm:cxn modelId="{021D9519-5315-47AA-AA76-232635EEE8ED}" type="presOf" srcId="{DC0C6A15-1179-4885-8BAB-0E1687E4DC7F}" destId="{86765A99-AEF4-473E-8D47-A2C4573B2B91}" srcOrd="0" destOrd="0" presId="urn:microsoft.com/office/officeart/2005/8/layout/default"/>
    <dgm:cxn modelId="{FB977A29-E101-435C-850D-8F250A8A0B34}" type="presOf" srcId="{27EB724F-EA46-4538-9C3E-2E8C4587422F}" destId="{CE7C8569-564E-4DD4-8A8D-83740832FC8F}" srcOrd="0" destOrd="0" presId="urn:microsoft.com/office/officeart/2005/8/layout/default"/>
    <dgm:cxn modelId="{9B76E02F-9B1B-471E-9CD2-836965EA0E18}" srcId="{F736521F-30E9-42E9-A410-DE040046DC41}" destId="{8F480794-85B4-420B-AD62-F3519F311082}" srcOrd="0" destOrd="0" parTransId="{72749A28-DA9A-49B5-BEA7-A6007A17244F}" sibTransId="{8D8C6ADF-6A4F-4F48-8AF8-4AAB85CF59A1}"/>
    <dgm:cxn modelId="{27021933-7FF0-4659-BA58-ED2C92D9B5B6}" type="presOf" srcId="{B5CFEAF6-1895-429E-8F1E-89FDE7100A0F}" destId="{45C3CC51-B0B9-451B-B028-2F714DECF646}" srcOrd="0" destOrd="0" presId="urn:microsoft.com/office/officeart/2005/8/layout/default"/>
    <dgm:cxn modelId="{07EBDA48-E406-4162-B164-D9C2D39B6B96}" srcId="{F736521F-30E9-42E9-A410-DE040046DC41}" destId="{B5CFEAF6-1895-429E-8F1E-89FDE7100A0F}" srcOrd="3" destOrd="0" parTransId="{F886E866-90D1-4066-9F12-F69BB34AADCC}" sibTransId="{ACD59A56-E300-4BE7-966A-D2322A4197E5}"/>
    <dgm:cxn modelId="{1CEF5E4C-2D23-4CE6-94A1-A688E9ECB405}" type="presOf" srcId="{DA6E64CF-2CC7-4B17-8D7F-D217FD49DD08}" destId="{DA9BC873-7060-41B9-9003-78661214FE37}" srcOrd="0" destOrd="0" presId="urn:microsoft.com/office/officeart/2005/8/layout/default"/>
    <dgm:cxn modelId="{FC3BAD51-35AC-4D7B-B9B0-EC43230FD564}" srcId="{F736521F-30E9-42E9-A410-DE040046DC41}" destId="{DC0C6A15-1179-4885-8BAB-0E1687E4DC7F}" srcOrd="4" destOrd="0" parTransId="{F817FF07-0B9D-4542-BC38-E728BFF77961}" sibTransId="{96B871AC-0E77-4CC0-BE74-674BD17BA568}"/>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7F2CFAC4-F775-4429-A85E-C9CD5739CEB5}" type="presOf" srcId="{8F480794-85B4-420B-AD62-F3519F311082}" destId="{15EF1E9A-342D-4738-B772-AB9C86F7711F}" srcOrd="0" destOrd="0" presId="urn:microsoft.com/office/officeart/2005/8/layout/default"/>
    <dgm:cxn modelId="{8B1FF2EC-6A8A-4234-B899-51FDD3069AE1}" type="presOf" srcId="{F736521F-30E9-42E9-A410-DE040046DC41}" destId="{8B418EC8-47F0-4209-B566-200FE9C74ADD}" srcOrd="0" destOrd="0" presId="urn:microsoft.com/office/officeart/2005/8/layout/default"/>
    <dgm:cxn modelId="{A148EF06-821B-4114-8C3A-151479480E36}" type="presParOf" srcId="{8B418EC8-47F0-4209-B566-200FE9C74ADD}" destId="{15EF1E9A-342D-4738-B772-AB9C86F7711F}" srcOrd="0" destOrd="0" presId="urn:microsoft.com/office/officeart/2005/8/layout/default"/>
    <dgm:cxn modelId="{691CB4C2-985C-4845-BC69-189E228F9B53}" type="presParOf" srcId="{8B418EC8-47F0-4209-B566-200FE9C74ADD}" destId="{50E68AEA-6911-41AE-BFE8-3FDE5E02E0B4}" srcOrd="1" destOrd="0" presId="urn:microsoft.com/office/officeart/2005/8/layout/default"/>
    <dgm:cxn modelId="{101B907F-3BD8-4956-9C5F-548ABADC5779}" type="presParOf" srcId="{8B418EC8-47F0-4209-B566-200FE9C74ADD}" destId="{CE7C8569-564E-4DD4-8A8D-83740832FC8F}" srcOrd="2" destOrd="0" presId="urn:microsoft.com/office/officeart/2005/8/layout/default"/>
    <dgm:cxn modelId="{C1E7B848-CC38-4018-BAB5-31E58BA21152}" type="presParOf" srcId="{8B418EC8-47F0-4209-B566-200FE9C74ADD}" destId="{6A4530E9-0E1C-4630-A369-5EE6327215E2}" srcOrd="3" destOrd="0" presId="urn:microsoft.com/office/officeart/2005/8/layout/default"/>
    <dgm:cxn modelId="{43438DB5-2E19-4718-9C90-17C927C63A93}" type="presParOf" srcId="{8B418EC8-47F0-4209-B566-200FE9C74ADD}" destId="{DA9BC873-7060-41B9-9003-78661214FE37}" srcOrd="4" destOrd="0" presId="urn:microsoft.com/office/officeart/2005/8/layout/default"/>
    <dgm:cxn modelId="{DCD4BAE8-92C6-46B8-8120-2D8913D85E16}" type="presParOf" srcId="{8B418EC8-47F0-4209-B566-200FE9C74ADD}" destId="{C470BD21-CE0D-4160-90CD-04B7EA791266}" srcOrd="5" destOrd="0" presId="urn:microsoft.com/office/officeart/2005/8/layout/default"/>
    <dgm:cxn modelId="{F3E4C2B9-CEA2-4C80-BE89-C009A69CD6D8}" type="presParOf" srcId="{8B418EC8-47F0-4209-B566-200FE9C74ADD}" destId="{45C3CC51-B0B9-451B-B028-2F714DECF646}" srcOrd="6" destOrd="0" presId="urn:microsoft.com/office/officeart/2005/8/layout/default"/>
    <dgm:cxn modelId="{17B37EE6-D242-4A9C-B89F-AEA5A286710A}" type="presParOf" srcId="{8B418EC8-47F0-4209-B566-200FE9C74ADD}" destId="{57ACA17F-5A68-4B4F-8697-CA19BE752009}" srcOrd="7" destOrd="0" presId="urn:microsoft.com/office/officeart/2005/8/layout/default"/>
    <dgm:cxn modelId="{6D36EE70-8346-4028-95BD-D60E56CF3A4B}" type="presParOf" srcId="{8B418EC8-47F0-4209-B566-200FE9C74ADD}" destId="{86765A99-AEF4-473E-8D47-A2C4573B2B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84B58-E04F-4142-8547-C132AFA732FB}">
      <dsp:nvSpPr>
        <dsp:cNvPr id="0" name=""/>
        <dsp:cNvSpPr/>
      </dsp:nvSpPr>
      <dsp:spPr>
        <a:xfrm>
          <a:off x="1333" y="5356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A person (A) commits rape if he intentionally penetrates the vagina, anus or mouth of another person (B) with his penis and </a:t>
          </a:r>
          <a:endParaRPr lang="en-US" sz="2400" kern="1200" dirty="0">
            <a:latin typeface="Aptos" panose="020B0004020202020204" pitchFamily="34" charset="0"/>
          </a:endParaRPr>
        </a:p>
      </dsp:txBody>
      <dsp:txXfrm>
        <a:off x="1333" y="535665"/>
        <a:ext cx="5202457" cy="3121474"/>
      </dsp:txXfrm>
    </dsp:sp>
    <dsp:sp modelId="{00AC4926-2C10-4F76-8395-2F308E662C00}">
      <dsp:nvSpPr>
        <dsp:cNvPr id="0" name=""/>
        <dsp:cNvSpPr/>
      </dsp:nvSpPr>
      <dsp:spPr>
        <a:xfrm>
          <a:off x="5724037" y="535665"/>
          <a:ext cx="5202457" cy="312147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‘B’ does not consent to the penetration and ‘A’ does not reasonably believe that ‘B’ consents</a:t>
          </a:r>
          <a:endParaRPr lang="en-US" sz="2400" kern="1200" dirty="0">
            <a:latin typeface="Aptos" panose="020B0004020202020204" pitchFamily="34" charset="0"/>
          </a:endParaRPr>
        </a:p>
      </dsp:txBody>
      <dsp:txXfrm>
        <a:off x="5724037" y="535665"/>
        <a:ext cx="5202457" cy="3121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0843B-4E47-4CFC-90C9-3F4D77D48EFA}">
      <dsp:nvSpPr>
        <dsp:cNvPr id="0" name=""/>
        <dsp:cNvSpPr/>
      </dsp:nvSpPr>
      <dsp:spPr>
        <a:xfrm>
          <a:off x="0" y="454437"/>
          <a:ext cx="10927829"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offence that can only be committed by a male, because it relates to penile penetration</a:t>
          </a:r>
          <a:r>
            <a:rPr lang="en-GB" sz="1800" kern="1200" dirty="0"/>
            <a:t>.</a:t>
          </a:r>
          <a:endParaRPr lang="en-US" sz="1800" kern="1200" dirty="0"/>
        </a:p>
      </dsp:txBody>
      <dsp:txXfrm>
        <a:off x="59399" y="513836"/>
        <a:ext cx="10809031" cy="1098002"/>
      </dsp:txXfrm>
    </dsp:sp>
    <dsp:sp modelId="{6B7991B7-D388-43BC-B840-16498D8F4714}">
      <dsp:nvSpPr>
        <dsp:cNvPr id="0" name=""/>
        <dsp:cNvSpPr/>
      </dsp:nvSpPr>
      <dsp:spPr>
        <a:xfrm>
          <a:off x="0" y="1858438"/>
          <a:ext cx="10927829" cy="12168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kern="1200" dirty="0">
            <a:latin typeface="Aptos" panose="020B0004020202020204" pitchFamily="34" charset="0"/>
          </a:endParaRPr>
        </a:p>
      </dsp:txBody>
      <dsp:txXfrm>
        <a:off x="59399" y="1917837"/>
        <a:ext cx="10809031" cy="1098002"/>
      </dsp:txXfrm>
    </dsp:sp>
    <dsp:sp modelId="{28288B4F-B5A6-48BE-888A-8EF67ABFB98C}">
      <dsp:nvSpPr>
        <dsp:cNvPr id="0" name=""/>
        <dsp:cNvSpPr/>
      </dsp:nvSpPr>
      <dsp:spPr>
        <a:xfrm>
          <a:off x="0" y="3290886"/>
          <a:ext cx="10927829" cy="1216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For RAPE - Penetration is defined as a continuing act from entry to withdrawal</a:t>
          </a:r>
          <a:r>
            <a:rPr lang="en-GB" sz="500" kern="1200" dirty="0"/>
            <a:t>. </a:t>
          </a:r>
          <a:endParaRPr lang="en-US" sz="500" kern="1200" dirty="0"/>
        </a:p>
      </dsp:txBody>
      <dsp:txXfrm>
        <a:off x="59399" y="3350285"/>
        <a:ext cx="1080903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4C47D-6F9F-42DD-AEAF-D4270F00C939}">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…a person consents if he/she agrees by choice, and has the freedom and capacity to make that choice”</a:t>
          </a:r>
          <a:endParaRPr lang="en-US" sz="2000" kern="1200" dirty="0"/>
        </a:p>
      </dsp:txBody>
      <dsp:txXfrm>
        <a:off x="36841" y="36841"/>
        <a:ext cx="7931345" cy="1184159"/>
      </dsp:txXfrm>
    </dsp:sp>
    <dsp:sp modelId="{D607D4BE-BC61-4256-A92B-EA6783B85D07}">
      <dsp:nvSpPr>
        <dsp:cNvPr id="0" name=""/>
        <dsp:cNvSpPr/>
      </dsp:nvSpPr>
      <dsp:spPr>
        <a:xfrm>
          <a:off x="819587" y="1467481"/>
          <a:ext cx="9288654" cy="125784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kern="1200" dirty="0">
            <a:latin typeface="Aptos" panose="020B0004020202020204" pitchFamily="34" charset="0"/>
          </a:endParaRPr>
        </a:p>
      </dsp:txBody>
      <dsp:txXfrm>
        <a:off x="856428" y="1504322"/>
        <a:ext cx="7577788" cy="1184159"/>
      </dsp:txXfrm>
    </dsp:sp>
    <dsp:sp modelId="{CA7ABBE6-604B-4E35-A627-5095FE3B96AE}">
      <dsp:nvSpPr>
        <dsp:cNvPr id="0" name=""/>
        <dsp:cNvSpPr/>
      </dsp:nvSpPr>
      <dsp:spPr>
        <a:xfrm>
          <a:off x="1639174" y="2934963"/>
          <a:ext cx="9288654" cy="125784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kern="1200" dirty="0"/>
        </a:p>
      </dsp:txBody>
      <dsp:txXfrm>
        <a:off x="1676015" y="2971804"/>
        <a:ext cx="7577788" cy="1184159"/>
      </dsp:txXfrm>
    </dsp:sp>
    <dsp:sp modelId="{AA0B0153-B858-478D-9B05-0692C322EFCE}">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FF16210E-AC49-4010-833F-65C54EDBA642}">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Penetration, touching or any other activity is sexual if a reasonable person would consider that:</a:t>
          </a:r>
          <a:endParaRPr lang="en-US" sz="2400" kern="1200" dirty="0">
            <a:latin typeface="Aptos" panose="020B0004020202020204" pitchFamily="34" charset="0"/>
          </a:endParaRPr>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Whatever its circumstances or any person’s purpose in relation to it, it is because of its nature sexual, or</a:t>
          </a:r>
          <a:endParaRPr lang="en-US" sz="2400" kern="1200" dirty="0">
            <a:latin typeface="Aptos" panose="020B0004020202020204" pitchFamily="34" charset="0"/>
          </a:endParaRPr>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(b) Because of its nature it may be sexual depending on the circumstances or the intention of any person in relation to it (or both) it is sexual </a:t>
          </a:r>
          <a:endParaRPr lang="en-US" sz="2400" kern="1200" dirty="0">
            <a:latin typeface="Aptos" panose="020B0004020202020204" pitchFamily="34" charset="0"/>
          </a:endParaRPr>
        </a:p>
      </dsp:txBody>
      <dsp:txXfrm>
        <a:off x="0" y="3635058"/>
        <a:ext cx="6666833" cy="1816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21F9D-C3C4-4352-A163-9D93E16BC0E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3A3C1-DC91-472B-AD82-2D4949A17E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7 PHA 1997 determines the meaning of harassment </a:t>
          </a:r>
          <a:endParaRPr lang="en-US" sz="3300" kern="1200"/>
        </a:p>
      </dsp:txBody>
      <dsp:txXfrm>
        <a:off x="0" y="0"/>
        <a:ext cx="6291714" cy="1382683"/>
      </dsp:txXfrm>
    </dsp:sp>
    <dsp:sp modelId="{02CD8A38-5811-426B-A748-1E9FC871978D}">
      <dsp:nvSpPr>
        <dsp:cNvPr id="0" name=""/>
        <dsp:cNvSpPr/>
      </dsp:nvSpPr>
      <dsp:spPr>
        <a:xfrm>
          <a:off x="0" y="1382683"/>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B9E84-229A-49C8-A4A9-EC9378305543}">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‘Harassment’ includes alarm &amp; distress</a:t>
          </a:r>
          <a:endParaRPr lang="en-US" sz="3300" kern="1200"/>
        </a:p>
      </dsp:txBody>
      <dsp:txXfrm>
        <a:off x="0" y="1382683"/>
        <a:ext cx="6291714" cy="1382683"/>
      </dsp:txXfrm>
    </dsp:sp>
    <dsp:sp modelId="{FE1A005D-4088-41B3-8D21-EAAD8867D008}">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7D42F-6AEB-4615-B476-009B890880C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can be either/or alarm or distress- no need for both together.</a:t>
          </a:r>
          <a:endParaRPr lang="en-US" sz="3300" kern="1200"/>
        </a:p>
      </dsp:txBody>
      <dsp:txXfrm>
        <a:off x="0" y="2765367"/>
        <a:ext cx="6291714" cy="1382683"/>
      </dsp:txXfrm>
    </dsp:sp>
    <dsp:sp modelId="{B6B736A1-F08B-447F-91E6-8A67425E451B}">
      <dsp:nvSpPr>
        <dsp:cNvPr id="0" name=""/>
        <dsp:cNvSpPr/>
      </dsp:nvSpPr>
      <dsp:spPr>
        <a:xfrm>
          <a:off x="0" y="4148051"/>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C98F-7097-4D40-A587-3B03D19EFF1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behaviour is repeated and is unwanted by the victim. </a:t>
          </a:r>
          <a:endParaRPr lang="en-US" sz="3300" kern="1200"/>
        </a:p>
      </dsp:txBody>
      <dsp:txXfrm>
        <a:off x="0" y="4148051"/>
        <a:ext cx="6291714" cy="13826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74474-258D-478F-BF03-60C2B0480532}">
      <dsp:nvSpPr>
        <dsp:cNvPr id="0" name=""/>
        <dsp:cNvSpPr/>
      </dsp:nvSpPr>
      <dsp:spPr>
        <a:xfrm>
          <a:off x="4446" y="392734"/>
          <a:ext cx="1944320" cy="38066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is possible for the acts of harassment to be passed on via a 3rd party</a:t>
          </a:r>
          <a:endParaRPr lang="en-US" sz="1800" kern="1200">
            <a:solidFill>
              <a:schemeClr val="tx1"/>
            </a:solidFill>
          </a:endParaRPr>
        </a:p>
      </dsp:txBody>
      <dsp:txXfrm>
        <a:off x="61393" y="449681"/>
        <a:ext cx="1830426" cy="3692784"/>
      </dsp:txXfrm>
    </dsp:sp>
    <dsp:sp modelId="{7A421FBF-E712-455E-83F7-FF61E459F548}">
      <dsp:nvSpPr>
        <dsp:cNvPr id="0" name=""/>
        <dsp:cNvSpPr/>
      </dsp:nvSpPr>
      <dsp:spPr>
        <a:xfrm>
          <a:off x="2143199" y="2054978"/>
          <a:ext cx="412195" cy="48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3199" y="2151416"/>
        <a:ext cx="288537" cy="289315"/>
      </dsp:txXfrm>
    </dsp:sp>
    <dsp:sp modelId="{98FD2715-ABF9-4F17-8D23-81781CFADE80}">
      <dsp:nvSpPr>
        <dsp:cNvPr id="0" name=""/>
        <dsp:cNvSpPr/>
      </dsp:nvSpPr>
      <dsp:spPr>
        <a:xfrm>
          <a:off x="2726495" y="392734"/>
          <a:ext cx="1944320" cy="3806678"/>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kern="1200">
            <a:solidFill>
              <a:schemeClr val="tx1"/>
            </a:solidFill>
          </a:endParaRPr>
        </a:p>
      </dsp:txBody>
      <dsp:txXfrm>
        <a:off x="2783442" y="449681"/>
        <a:ext cx="1830426" cy="3692784"/>
      </dsp:txXfrm>
    </dsp:sp>
    <dsp:sp modelId="{CF15106E-BC12-4B0A-9EAB-5A2BA6C0AAD7}">
      <dsp:nvSpPr>
        <dsp:cNvPr id="0" name=""/>
        <dsp:cNvSpPr/>
      </dsp:nvSpPr>
      <dsp:spPr>
        <a:xfrm>
          <a:off x="4865247" y="2054978"/>
          <a:ext cx="412195" cy="4821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65247" y="2151416"/>
        <a:ext cx="288537" cy="289315"/>
      </dsp:txXfrm>
    </dsp:sp>
    <dsp:sp modelId="{D5572EF4-7165-40A4-8196-1829AB8B10B7}">
      <dsp:nvSpPr>
        <dsp:cNvPr id="0" name=""/>
        <dsp:cNvSpPr/>
      </dsp:nvSpPr>
      <dsp:spPr>
        <a:xfrm>
          <a:off x="5448544" y="392734"/>
          <a:ext cx="1944320" cy="3806678"/>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Kellett on each occasion requested that the victim should not be informed of the allegations</a:t>
          </a:r>
          <a:endParaRPr lang="en-US" sz="1800" kern="1200">
            <a:solidFill>
              <a:schemeClr val="tx1"/>
            </a:solidFill>
          </a:endParaRPr>
        </a:p>
      </dsp:txBody>
      <dsp:txXfrm>
        <a:off x="5505491" y="449681"/>
        <a:ext cx="1830426" cy="3692784"/>
      </dsp:txXfrm>
    </dsp:sp>
    <dsp:sp modelId="{E39B0A51-D444-40E9-8B99-CE575A377C7B}">
      <dsp:nvSpPr>
        <dsp:cNvPr id="0" name=""/>
        <dsp:cNvSpPr/>
      </dsp:nvSpPr>
      <dsp:spPr>
        <a:xfrm>
          <a:off x="7587296" y="2054978"/>
          <a:ext cx="412195" cy="4821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87296" y="2151416"/>
        <a:ext cx="288537" cy="289315"/>
      </dsp:txXfrm>
    </dsp:sp>
    <dsp:sp modelId="{BDC842BF-7874-45A0-9995-3CB0543AB035}">
      <dsp:nvSpPr>
        <dsp:cNvPr id="0" name=""/>
        <dsp:cNvSpPr/>
      </dsp:nvSpPr>
      <dsp:spPr>
        <a:xfrm>
          <a:off x="8170592" y="392734"/>
          <a:ext cx="1944320" cy="380667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However, this was ignored &amp; the victim was informed of the allegations by the 3rd party employer &amp; caused upset</a:t>
          </a:r>
          <a:endParaRPr lang="en-US" sz="1800" kern="1200">
            <a:solidFill>
              <a:schemeClr val="tx1"/>
            </a:solidFill>
          </a:endParaRPr>
        </a:p>
      </dsp:txBody>
      <dsp:txXfrm>
        <a:off x="8227539" y="449681"/>
        <a:ext cx="1830426" cy="36927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2A387-CD60-4610-BF3F-77772527D0DC}">
      <dsp:nvSpPr>
        <dsp:cNvPr id="0" name=""/>
        <dsp:cNvSpPr/>
      </dsp:nvSpPr>
      <dsp:spPr>
        <a:xfrm>
          <a:off x="2053" y="861732"/>
          <a:ext cx="4379788" cy="262787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an offence for a person 16 years or over who, having responsibility for a child under 16, wilfully assaults, ill-treats, neglects, abandons, or exposes the child in a manner that is likely to cause unnecessary suffering or injury to health.</a:t>
          </a:r>
          <a:endParaRPr lang="en-US" sz="1800" kern="1200"/>
        </a:p>
      </dsp:txBody>
      <dsp:txXfrm>
        <a:off x="79021" y="938700"/>
        <a:ext cx="4225852" cy="2473937"/>
      </dsp:txXfrm>
    </dsp:sp>
    <dsp:sp modelId="{EC85B001-8465-45FB-8141-929836902406}">
      <dsp:nvSpPr>
        <dsp:cNvPr id="0" name=""/>
        <dsp:cNvSpPr/>
      </dsp:nvSpPr>
      <dsp:spPr>
        <a:xfrm>
          <a:off x="4819821" y="1632575"/>
          <a:ext cx="928515" cy="1086187"/>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F9770BC8-487A-457D-9E05-4E7D72A3DD4C}">
      <dsp:nvSpPr>
        <dsp:cNvPr id="0" name=""/>
        <dsp:cNvSpPr/>
      </dsp:nvSpPr>
      <dsp:spPr>
        <a:xfrm>
          <a:off x="6133757" y="861732"/>
          <a:ext cx="4379788" cy="262787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sz="1800" kern="1200"/>
        </a:p>
      </dsp:txBody>
      <dsp:txXfrm>
        <a:off x="6210725" y="938700"/>
        <a:ext cx="4225852" cy="2473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A8CC2-E713-4409-B0D7-08F96A20423A}">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Neglect</a:t>
          </a:r>
        </a:p>
      </dsp:txBody>
      <dsp:txXfrm>
        <a:off x="28038" y="28038"/>
        <a:ext cx="7298593" cy="901218"/>
      </dsp:txXfrm>
    </dsp:sp>
    <dsp:sp modelId="{51CA47B9-194C-427B-8EF7-F98260B11E95}">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Physical Abuse</a:t>
          </a:r>
        </a:p>
      </dsp:txBody>
      <dsp:txXfrm>
        <a:off x="732583" y="1159385"/>
        <a:ext cx="7029617" cy="901218"/>
      </dsp:txXfrm>
    </dsp:sp>
    <dsp:sp modelId="{869C808A-9204-42B1-8AAA-58412EB36246}">
      <dsp:nvSpPr>
        <dsp:cNvPr id="0" name=""/>
        <dsp:cNvSpPr/>
      </dsp:nvSpPr>
      <dsp:spPr>
        <a:xfrm>
          <a:off x="1398574" y="2262695"/>
          <a:ext cx="8412480" cy="95729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Emotional Abuse</a:t>
          </a:r>
        </a:p>
      </dsp:txBody>
      <dsp:txXfrm>
        <a:off x="1426612" y="2290733"/>
        <a:ext cx="7040133" cy="901218"/>
      </dsp:txXfrm>
    </dsp:sp>
    <dsp:sp modelId="{93DD1C96-8283-4117-9C44-A23AD3D05A14}">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Sexual Abuse</a:t>
          </a:r>
        </a:p>
      </dsp:txBody>
      <dsp:txXfrm>
        <a:off x="2131157" y="3422081"/>
        <a:ext cx="7029617" cy="901218"/>
      </dsp:txXfrm>
    </dsp:sp>
    <dsp:sp modelId="{EF06B326-0B3B-4380-8372-C42C8909FF51}">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1E5FFE67-351B-4175-AE4C-73948DA7E6BD}">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AB6653DC-1C5A-4152-9069-DC875CA028F4}">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0776B-49D5-4E33-9715-D19AF09137C2}">
      <dsp:nvSpPr>
        <dsp:cNvPr id="0" name=""/>
        <dsp:cNvSpPr/>
      </dsp:nvSpPr>
      <dsp:spPr>
        <a:xfrm>
          <a:off x="0" y="23661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Persistent failure to meet a child’s basic physical &amp;/or psychological needs,</a:t>
          </a:r>
          <a:endParaRPr lang="en-US" sz="3100" kern="1200" dirty="0"/>
        </a:p>
      </dsp:txBody>
      <dsp:txXfrm>
        <a:off x="60199" y="296818"/>
        <a:ext cx="10395202" cy="1112781"/>
      </dsp:txXfrm>
    </dsp:sp>
    <dsp:sp modelId="{24FCDED9-2CE6-4E1F-83EA-0B0B8AFBFE53}">
      <dsp:nvSpPr>
        <dsp:cNvPr id="0" name=""/>
        <dsp:cNvSpPr/>
      </dsp:nvSpPr>
      <dsp:spPr>
        <a:xfrm>
          <a:off x="0" y="155907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likely to result in the serious impairment of the child’s health or development</a:t>
          </a:r>
          <a:endParaRPr lang="en-US" sz="3100" kern="1200"/>
        </a:p>
      </dsp:txBody>
      <dsp:txXfrm>
        <a:off x="60199" y="1619278"/>
        <a:ext cx="10395202" cy="1112781"/>
      </dsp:txXfrm>
    </dsp:sp>
    <dsp:sp modelId="{1B58C131-1272-412C-8080-732396A6A943}">
      <dsp:nvSpPr>
        <dsp:cNvPr id="0" name=""/>
        <dsp:cNvSpPr/>
      </dsp:nvSpPr>
      <dsp:spPr>
        <a:xfrm>
          <a:off x="0" y="288153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Neglect may occur during pregnancy as a result of maternal substance abuse  (Dept for Education and Skills, 2006)</a:t>
          </a:r>
          <a:endParaRPr lang="en-US" sz="3100" kern="1200" dirty="0"/>
        </a:p>
      </dsp:txBody>
      <dsp:txXfrm>
        <a:off x="60199" y="2941738"/>
        <a:ext cx="1039520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56AA7-88A5-4E6C-B760-E598E28544BC}">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594B87F-8D40-4C73-B0CB-B799FE610814}">
      <dsp:nvSpPr>
        <dsp:cNvPr id="0" name=""/>
        <dsp:cNvSpPr/>
      </dsp:nvSpPr>
      <dsp:spPr>
        <a:xfrm>
          <a:off x="748607"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1" i="0" kern="1200"/>
            <a:t>Physical abuse is when someone hurts a child or young person on purpose.</a:t>
          </a:r>
          <a:endParaRPr lang="en-US" sz="1400" kern="1200"/>
        </a:p>
      </dsp:txBody>
      <dsp:txXfrm>
        <a:off x="748607" y="2795"/>
        <a:ext cx="1922896" cy="1153737"/>
      </dsp:txXfrm>
    </dsp:sp>
    <dsp:sp modelId="{E9A6CF19-EA53-4167-8ADD-1DB988E685E1}">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54F5086C-F61F-484C-A07F-CAC9D918CC44}">
      <dsp:nvSpPr>
        <dsp:cNvPr id="0" name=""/>
        <dsp:cNvSpPr/>
      </dsp:nvSpPr>
      <dsp:spPr>
        <a:xfrm>
          <a:off x="3113770"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Examples of physical abuse are:</a:t>
          </a:r>
          <a:endParaRPr lang="en-US" sz="1400" kern="1200"/>
        </a:p>
      </dsp:txBody>
      <dsp:txXfrm>
        <a:off x="3113770" y="2795"/>
        <a:ext cx="1922896" cy="1153737"/>
      </dsp:txXfrm>
    </dsp:sp>
    <dsp:sp modelId="{A7BB6F9C-DADC-4BCC-B4F6-757403B55DCD}">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58C15046-E8E7-4D0B-92D9-0232E0342490}">
      <dsp:nvSpPr>
        <dsp:cNvPr id="0" name=""/>
        <dsp:cNvSpPr/>
      </dsp:nvSpPr>
      <dsp:spPr>
        <a:xfrm>
          <a:off x="5478933"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hitting, slapping, shaking or throwing</a:t>
          </a:r>
          <a:endParaRPr lang="en-US" sz="1400" kern="1200"/>
        </a:p>
      </dsp:txBody>
      <dsp:txXfrm>
        <a:off x="5478933" y="2795"/>
        <a:ext cx="1922896" cy="1153737"/>
      </dsp:txXfrm>
    </dsp:sp>
    <dsp:sp modelId="{C6105492-FFA9-439C-B906-77BA3CF84FFF}">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ED3719B2-D2F0-4773-8B1B-36C2F998F93E}">
      <dsp:nvSpPr>
        <dsp:cNvPr id="0" name=""/>
        <dsp:cNvSpPr/>
      </dsp:nvSpPr>
      <dsp:spPr>
        <a:xfrm>
          <a:off x="7844095"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burning or scalding</a:t>
          </a:r>
          <a:endParaRPr lang="en-US" sz="1400" kern="1200"/>
        </a:p>
      </dsp:txBody>
      <dsp:txXfrm>
        <a:off x="7844095" y="2795"/>
        <a:ext cx="1922896" cy="1153737"/>
      </dsp:txXfrm>
    </dsp:sp>
    <dsp:sp modelId="{CB446EFF-84C0-465A-B36B-EBD1D81B2EEA}">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8A82B0A9-CE5A-4348-AC0D-05A1E6D6BF1D}">
      <dsp:nvSpPr>
        <dsp:cNvPr id="0" name=""/>
        <dsp:cNvSpPr/>
      </dsp:nvSpPr>
      <dsp:spPr>
        <a:xfrm>
          <a:off x="748607"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drowning, suffocating or choking</a:t>
          </a:r>
          <a:endParaRPr lang="en-US" sz="1400" kern="1200"/>
        </a:p>
      </dsp:txBody>
      <dsp:txXfrm>
        <a:off x="748607" y="1598800"/>
        <a:ext cx="1922896" cy="1153737"/>
      </dsp:txXfrm>
    </dsp:sp>
    <dsp:sp modelId="{280282C4-566A-4229-8D6D-3D95E4264A12}">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C3374512-1142-429F-80D4-4CF335DDC6E1}">
      <dsp:nvSpPr>
        <dsp:cNvPr id="0" name=""/>
        <dsp:cNvSpPr/>
      </dsp:nvSpPr>
      <dsp:spPr>
        <a:xfrm>
          <a:off x="3113770"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pushing or kicking</a:t>
          </a:r>
          <a:endParaRPr lang="en-US" sz="1400" kern="1200"/>
        </a:p>
      </dsp:txBody>
      <dsp:txXfrm>
        <a:off x="3113770" y="1598800"/>
        <a:ext cx="1922896" cy="1153737"/>
      </dsp:txXfrm>
    </dsp:sp>
    <dsp:sp modelId="{C12EDCF1-837C-44D7-A922-6B46805A05FE}">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35D82E3-D9C2-45B5-B2C3-AAF44D919C61}">
      <dsp:nvSpPr>
        <dsp:cNvPr id="0" name=""/>
        <dsp:cNvSpPr/>
      </dsp:nvSpPr>
      <dsp:spPr>
        <a:xfrm>
          <a:off x="5478933"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inappropriate restraint or false imprisonment</a:t>
          </a:r>
          <a:endParaRPr lang="en-US" sz="1400" kern="1200"/>
        </a:p>
      </dsp:txBody>
      <dsp:txXfrm>
        <a:off x="5478933" y="1598800"/>
        <a:ext cx="1922896" cy="1153737"/>
      </dsp:txXfrm>
    </dsp:sp>
    <dsp:sp modelId="{932B1EC9-038B-4D94-B66D-61219D180326}">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038345A0-5DFF-40D3-896D-4CBC420E3C16}">
      <dsp:nvSpPr>
        <dsp:cNvPr id="0" name=""/>
        <dsp:cNvSpPr/>
      </dsp:nvSpPr>
      <dsp:spPr>
        <a:xfrm>
          <a:off x="7844095"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using physical force to discipline</a:t>
          </a:r>
          <a:endParaRPr lang="en-US" sz="1400" kern="1200"/>
        </a:p>
      </dsp:txBody>
      <dsp:txXfrm>
        <a:off x="7844095" y="1598800"/>
        <a:ext cx="1922896" cy="1153737"/>
      </dsp:txXfrm>
    </dsp:sp>
    <dsp:sp modelId="{C7400B63-8DE7-490F-B195-4F9F38F6A15A}">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78085180-4F7F-4E65-8EA4-168DF5DE03AB}">
      <dsp:nvSpPr>
        <dsp:cNvPr id="0" name=""/>
        <dsp:cNvSpPr/>
      </dsp:nvSpPr>
      <dsp:spPr>
        <a:xfrm>
          <a:off x="748607"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misusing medication</a:t>
          </a:r>
          <a:endParaRPr lang="en-US" sz="1400" kern="1200"/>
        </a:p>
      </dsp:txBody>
      <dsp:txXfrm>
        <a:off x="748607" y="3194804"/>
        <a:ext cx="1922896" cy="1153737"/>
      </dsp:txXfrm>
    </dsp:sp>
    <dsp:sp modelId="{931E21FD-D872-4149-898A-DC0746CC1D35}">
      <dsp:nvSpPr>
        <dsp:cNvPr id="0" name=""/>
        <dsp:cNvSpPr/>
      </dsp:nvSpPr>
      <dsp:spPr>
        <a:xfrm>
          <a:off x="3113770"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fabricating or inducing an illness or ill health (Metropolitan Police, 2024)</a:t>
          </a:r>
          <a:endParaRPr lang="en-US" sz="1400" kern="1200"/>
        </a:p>
      </dsp:txBody>
      <dsp:txXfrm>
        <a:off x="3113770" y="3194804"/>
        <a:ext cx="1922896" cy="11537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FA95C-5447-44CA-9280-6D4D0EF40DFA}">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Persistent or severe emotional ill treatment or rejection of a child which causes an actual or adverse effect on the child’s emotional &amp; behavioural development.</a:t>
          </a:r>
          <a:endParaRPr lang="en-US" sz="1800" kern="1200"/>
        </a:p>
      </dsp:txBody>
      <dsp:txXfrm>
        <a:off x="49154" y="133200"/>
        <a:ext cx="10417292" cy="908623"/>
      </dsp:txXfrm>
    </dsp:sp>
    <dsp:sp modelId="{31DF8FF5-6E59-4322-B442-E292B43AC1D4}">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abuse carries a level of emotional abuse</a:t>
          </a:r>
          <a:endParaRPr lang="en-US" sz="1800" kern="1200"/>
        </a:p>
      </dsp:txBody>
      <dsp:txXfrm>
        <a:off x="49154" y="1191971"/>
        <a:ext cx="10417292" cy="908623"/>
      </dsp:txXfrm>
    </dsp:sp>
    <dsp:sp modelId="{F51FD37C-E17D-4135-91CB-A096FAB3A35C}">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Emotional abuse was the most common category of abuse for the child protection register (CPR) in Wales (1,295 children on 31 March 2019) and the second most common for child protection plans (CPPs) in England (18,460 children) </a:t>
          </a:r>
          <a:endParaRPr lang="en-US" sz="1800" kern="1200"/>
        </a:p>
      </dsp:txBody>
      <dsp:txXfrm>
        <a:off x="49154" y="2250743"/>
        <a:ext cx="10417292" cy="908623"/>
      </dsp:txXfrm>
    </dsp:sp>
    <dsp:sp modelId="{26DBD154-9391-45B0-9CA4-FD0FC7C76D91}">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(Office for National Statistics, 2019)</a:t>
          </a:r>
          <a:endParaRPr lang="en-US" sz="1800" kern="1200"/>
        </a:p>
      </dsp:txBody>
      <dsp:txXfrm>
        <a:off x="49154" y="3309514"/>
        <a:ext cx="10417292"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3D2D9-3FCA-4B53-AFB7-4CE4FB7823E0}">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1ECD-A201-4EAA-8FF7-3585AD8B4CA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involvement of children in sexual activity of any kind</a:t>
          </a:r>
          <a:endParaRPr lang="en-US" sz="2600" kern="1200"/>
        </a:p>
      </dsp:txBody>
      <dsp:txXfrm>
        <a:off x="696297" y="538547"/>
        <a:ext cx="4171627" cy="2590157"/>
      </dsp:txXfrm>
    </dsp:sp>
    <dsp:sp modelId="{975AD9B2-448B-42B6-B34D-093F9BD9FF8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A12AF-6C4C-4A1E-BF27-3750D99265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may involve physical contact such as penetrative or non-penetrative acts or non-contact activities such as showing them pornographic images etc</a:t>
          </a:r>
          <a:endParaRPr lang="en-US" sz="2600" kern="1200"/>
        </a:p>
      </dsp:txBody>
      <dsp:txXfrm>
        <a:off x="5991936" y="538547"/>
        <a:ext cx="4171627" cy="25901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33FEF-FEC6-49A0-BE9B-7E179E6A355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8DCE4-8144-4707-9807-D4AE46FA034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Where a constable has reasonable cause to believe that a child would otherwise be likely to suffer significant harm they may:</a:t>
          </a:r>
          <a:endParaRPr lang="en-US" sz="2900" kern="1200"/>
        </a:p>
      </dsp:txBody>
      <dsp:txXfrm>
        <a:off x="0" y="2124"/>
        <a:ext cx="10515600" cy="1449029"/>
      </dsp:txXfrm>
    </dsp:sp>
    <dsp:sp modelId="{B46095D8-3728-498F-BD39-B087DE7E5D3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99B35-9438-4FA4-8162-4DD99A50E8F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Remove the child to suitable accommodation &amp; keep them there OR</a:t>
          </a:r>
          <a:endParaRPr lang="en-US" sz="2900" kern="1200"/>
        </a:p>
      </dsp:txBody>
      <dsp:txXfrm>
        <a:off x="0" y="1451154"/>
        <a:ext cx="10515600" cy="1449029"/>
      </dsp:txXfrm>
    </dsp:sp>
    <dsp:sp modelId="{FB8ACC60-3416-4B6C-A5E0-D6C7A4DAED64}">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4D87B-FCA9-40A7-B3D9-86AAA1A697A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Take such steps as are reasonable to ensure that the child’s removal from any hospital or any other place, in which they are then being accommodated, is prevented. </a:t>
          </a:r>
          <a:endParaRPr lang="en-US" sz="2900" kern="1200"/>
        </a:p>
      </dsp:txBody>
      <dsp:txXfrm>
        <a:off x="0" y="2900183"/>
        <a:ext cx="10515600" cy="14490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B97FF-A755-46D9-A207-8A1DB5FF037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28312-9631-4EAB-8E73-4A7564822C9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Section 46 provides the power to take children into police protection Child is a person under 18yrs i.e. 17 and under. </a:t>
          </a:r>
          <a:endParaRPr lang="en-US" sz="1800" kern="1200"/>
        </a:p>
      </dsp:txBody>
      <dsp:txXfrm>
        <a:off x="383617" y="1447754"/>
        <a:ext cx="2847502" cy="1768010"/>
      </dsp:txXfrm>
    </dsp:sp>
    <dsp:sp modelId="{C1D2D19B-A3E7-42AE-8887-C17A38D0910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374D-A190-485F-9DF5-F403BBD24D0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Suitable Accommodation usually means local authority accommodation, registered children's home or foster care but not a police station.</a:t>
          </a:r>
          <a:endParaRPr lang="en-US" sz="1800" kern="1200"/>
        </a:p>
      </dsp:txBody>
      <dsp:txXfrm>
        <a:off x="3998355" y="1447754"/>
        <a:ext cx="2847502" cy="1768010"/>
      </dsp:txXfrm>
    </dsp:sp>
    <dsp:sp modelId="{A2E12D69-ACD0-415B-9CE3-B77117B2B32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88A30-D09E-4F5E-8324-13617DE78C46}">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Only use police station in exceptional circumstances (such as lack of immediately avail local auth accommodation) and only for a short time</a:t>
          </a:r>
          <a:endParaRPr lang="en-US" sz="1800" kern="1200"/>
        </a:p>
      </dsp:txBody>
      <dsp:txXfrm>
        <a:off x="7613092" y="1447754"/>
        <a:ext cx="2847502" cy="176801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0BF64-07ED-470C-B590-1DF8680C591A}">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EF537-8F88-432F-B3C1-76B9204E79D3}">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398656" y="1088253"/>
        <a:ext cx="2959127" cy="1837317"/>
      </dsp:txXfrm>
    </dsp:sp>
    <dsp:sp modelId="{F1EEC10D-9622-4823-BAAA-3233377BBBC9}">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05CF-A066-422F-8C5B-C647D95B101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4155097" y="1088253"/>
        <a:ext cx="2959127" cy="1837317"/>
      </dsp:txXfrm>
    </dsp:sp>
    <dsp:sp modelId="{08AF0049-FDA6-4C65-99E9-358056846982}">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0DD99-F1C4-4A6F-BF34-39718BBC015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911539" y="1088253"/>
        <a:ext cx="2959127" cy="183731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6FE40-8839-4271-B1CA-7F5146CAB1C5}">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came into force on 1 October 2007.</a:t>
          </a:r>
          <a:endParaRPr lang="en-US" sz="1300" kern="1200" dirty="0"/>
        </a:p>
      </dsp:txBody>
      <dsp:txXfrm>
        <a:off x="27017" y="27017"/>
        <a:ext cx="7668958" cy="868383"/>
      </dsp:txXfrm>
    </dsp:sp>
    <dsp:sp modelId="{5B2C15CC-81F8-42FB-A6E2-5DBA06487491}">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It created new offences of stirring up religious hatred</a:t>
          </a:r>
          <a:endParaRPr lang="en-US" sz="1300" kern="1200"/>
        </a:p>
      </dsp:txBody>
      <dsp:txXfrm>
        <a:off x="759181" y="1117146"/>
        <a:ext cx="7356493" cy="868383"/>
      </dsp:txXfrm>
    </dsp:sp>
    <dsp:sp modelId="{629E3B17-28C2-4999-BF07-B6E2D3676127}">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The offence is committed if a person uses threatening words or behaviour, or displays any written material, which is threatening, if he intends thereby to stir up religious hatred. </a:t>
          </a:r>
          <a:endParaRPr lang="en-US" sz="1300" kern="1200" dirty="0"/>
        </a:p>
      </dsp:txBody>
      <dsp:txXfrm>
        <a:off x="1480418" y="2207275"/>
        <a:ext cx="7367421" cy="868383"/>
      </dsp:txXfrm>
    </dsp:sp>
    <dsp:sp modelId="{006787C1-A029-4CBF-8106-50003161A510}">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solidFill>
                <a:schemeClr val="bg1"/>
              </a:solidFill>
              <a:effectLst/>
              <a:latin typeface="Aptos" panose="020B0004020202020204" pitchFamily="34" charset="0"/>
              <a:ea typeface="Lato" panose="020F0502020204030203" pitchFamily="34" charset="0"/>
              <a:cs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US" sz="1300" kern="1200" dirty="0">
            <a:solidFill>
              <a:schemeClr val="bg1"/>
            </a:solidFill>
            <a:latin typeface="Aptos" panose="020B0004020202020204" pitchFamily="34" charset="0"/>
            <a:ea typeface="Lato" panose="020F0502020204030203" pitchFamily="34" charset="0"/>
            <a:cs typeface="Lato" panose="020F0502020204030203" pitchFamily="34" charset="0"/>
          </a:endParaRPr>
        </a:p>
      </dsp:txBody>
      <dsp:txXfrm>
        <a:off x="2212582" y="3297404"/>
        <a:ext cx="7356493" cy="868383"/>
      </dsp:txXfrm>
    </dsp:sp>
    <dsp:sp modelId="{86DFFB08-EE46-4726-BD3C-C3B85EE3829F}">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E202EC5-DEC4-44DF-91F3-CA6A83406813}">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97936F2C-59F9-4EFB-8404-02F50CC8C012}">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33212-9C35-4364-8B08-9BB4979E6179}">
      <dsp:nvSpPr>
        <dsp:cNvPr id="0" name=""/>
        <dsp:cNvSpPr/>
      </dsp:nvSpPr>
      <dsp:spPr>
        <a:xfrm>
          <a:off x="0" y="677"/>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BA89C-710A-49CE-96FF-AA8DB3EAEE62}">
      <dsp:nvSpPr>
        <dsp:cNvPr id="0" name=""/>
        <dsp:cNvSpPr/>
      </dsp:nvSpPr>
      <dsp:spPr>
        <a:xfrm>
          <a:off x="0" y="677"/>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The law recognises five types of hate crime on the basis of:</a:t>
          </a:r>
          <a:endParaRPr lang="en-US" sz="1800" kern="1200"/>
        </a:p>
      </dsp:txBody>
      <dsp:txXfrm>
        <a:off x="0" y="677"/>
        <a:ext cx="3025303" cy="792098"/>
      </dsp:txXfrm>
    </dsp:sp>
    <dsp:sp modelId="{C526A404-7A78-4270-A01C-817519EA3146}">
      <dsp:nvSpPr>
        <dsp:cNvPr id="0" name=""/>
        <dsp:cNvSpPr/>
      </dsp:nvSpPr>
      <dsp:spPr>
        <a:xfrm>
          <a:off x="0" y="792776"/>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FEFF6-5B67-432F-9D6F-A8155A1458EF}">
      <dsp:nvSpPr>
        <dsp:cNvPr id="0" name=""/>
        <dsp:cNvSpPr/>
      </dsp:nvSpPr>
      <dsp:spPr>
        <a:xfrm>
          <a:off x="0" y="792776"/>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Race</a:t>
          </a:r>
          <a:endParaRPr lang="en-US" sz="1800" kern="1200"/>
        </a:p>
      </dsp:txBody>
      <dsp:txXfrm>
        <a:off x="0" y="792776"/>
        <a:ext cx="3025303" cy="792098"/>
      </dsp:txXfrm>
    </dsp:sp>
    <dsp:sp modelId="{DFE95225-0B92-4902-A312-0FB7E4267AC0}">
      <dsp:nvSpPr>
        <dsp:cNvPr id="0" name=""/>
        <dsp:cNvSpPr/>
      </dsp:nvSpPr>
      <dsp:spPr>
        <a:xfrm>
          <a:off x="0" y="1584875"/>
          <a:ext cx="302530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8C64E9-08F7-420A-84C2-2A802D39845C}">
      <dsp:nvSpPr>
        <dsp:cNvPr id="0" name=""/>
        <dsp:cNvSpPr/>
      </dsp:nvSpPr>
      <dsp:spPr>
        <a:xfrm>
          <a:off x="0" y="1584875"/>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Religion </a:t>
          </a:r>
          <a:endParaRPr lang="en-US" sz="1800" kern="1200"/>
        </a:p>
      </dsp:txBody>
      <dsp:txXfrm>
        <a:off x="0" y="1584875"/>
        <a:ext cx="3025303" cy="792098"/>
      </dsp:txXfrm>
    </dsp:sp>
    <dsp:sp modelId="{536E9AF4-7836-4A0E-AB9A-7540451EEA7D}">
      <dsp:nvSpPr>
        <dsp:cNvPr id="0" name=""/>
        <dsp:cNvSpPr/>
      </dsp:nvSpPr>
      <dsp:spPr>
        <a:xfrm>
          <a:off x="0" y="2376974"/>
          <a:ext cx="302530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B8A66B-6C0A-4EAE-A29C-C7783C36A27E}">
      <dsp:nvSpPr>
        <dsp:cNvPr id="0" name=""/>
        <dsp:cNvSpPr/>
      </dsp:nvSpPr>
      <dsp:spPr>
        <a:xfrm>
          <a:off x="0" y="2376974"/>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Disability</a:t>
          </a:r>
          <a:endParaRPr lang="en-US" sz="1800" kern="1200"/>
        </a:p>
      </dsp:txBody>
      <dsp:txXfrm>
        <a:off x="0" y="2376974"/>
        <a:ext cx="3025303" cy="792098"/>
      </dsp:txXfrm>
    </dsp:sp>
    <dsp:sp modelId="{91598F7E-6D6E-4BD0-8C38-A9740A36E235}">
      <dsp:nvSpPr>
        <dsp:cNvPr id="0" name=""/>
        <dsp:cNvSpPr/>
      </dsp:nvSpPr>
      <dsp:spPr>
        <a:xfrm>
          <a:off x="0" y="3169072"/>
          <a:ext cx="3025303"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6F5F0-55B1-431B-A6A1-8FEB1158EA94}">
      <dsp:nvSpPr>
        <dsp:cNvPr id="0" name=""/>
        <dsp:cNvSpPr/>
      </dsp:nvSpPr>
      <dsp:spPr>
        <a:xfrm>
          <a:off x="0" y="3169072"/>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Sexual orientation </a:t>
          </a:r>
          <a:endParaRPr lang="en-US" sz="1800" kern="1200"/>
        </a:p>
      </dsp:txBody>
      <dsp:txXfrm>
        <a:off x="0" y="3169072"/>
        <a:ext cx="3025303" cy="792098"/>
      </dsp:txXfrm>
    </dsp:sp>
    <dsp:sp modelId="{CF48758C-B190-4786-B482-FBEC3EF1C7B7}">
      <dsp:nvSpPr>
        <dsp:cNvPr id="0" name=""/>
        <dsp:cNvSpPr/>
      </dsp:nvSpPr>
      <dsp:spPr>
        <a:xfrm>
          <a:off x="0" y="3961171"/>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E42A1-BA43-418E-90EF-41A366CD38C8}">
      <dsp:nvSpPr>
        <dsp:cNvPr id="0" name=""/>
        <dsp:cNvSpPr/>
      </dsp:nvSpPr>
      <dsp:spPr>
        <a:xfrm>
          <a:off x="0" y="3961171"/>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Transgender identity</a:t>
          </a:r>
          <a:endParaRPr lang="en-US" sz="1800" kern="1200"/>
        </a:p>
      </dsp:txBody>
      <dsp:txXfrm>
        <a:off x="0" y="3961171"/>
        <a:ext cx="3025303" cy="792098"/>
      </dsp:txXfrm>
    </dsp:sp>
    <dsp:sp modelId="{166DDA41-18BF-4DA6-AB5E-3E708BF73C02}">
      <dsp:nvSpPr>
        <dsp:cNvPr id="0" name=""/>
        <dsp:cNvSpPr/>
      </dsp:nvSpPr>
      <dsp:spPr>
        <a:xfrm>
          <a:off x="0" y="4753270"/>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4747E-2E52-4D53-AF61-07975BD74B3B}">
      <dsp:nvSpPr>
        <dsp:cNvPr id="0" name=""/>
        <dsp:cNvSpPr/>
      </dsp:nvSpPr>
      <dsp:spPr>
        <a:xfrm>
          <a:off x="0" y="4753270"/>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(Crown Prosecution Service, 2022)</a:t>
          </a:r>
          <a:endParaRPr lang="en-US" sz="1800" kern="1200"/>
        </a:p>
      </dsp:txBody>
      <dsp:txXfrm>
        <a:off x="0" y="4753270"/>
        <a:ext cx="3025303" cy="79209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F1E9A-342D-4738-B772-AB9C86F7711F}">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Immediate action of safeguarding, consider Police Protection Powers</a:t>
          </a:r>
          <a:endParaRPr lang="en-US" sz="3000" kern="1200"/>
        </a:p>
      </dsp:txBody>
      <dsp:txXfrm>
        <a:off x="307345" y="1546"/>
        <a:ext cx="3222855" cy="1933713"/>
      </dsp:txXfrm>
    </dsp:sp>
    <dsp:sp modelId="{CE7C8569-564E-4DD4-8A8D-83740832FC8F}">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Secure Evidence </a:t>
          </a:r>
          <a:endParaRPr lang="en-US" sz="3000" kern="1200"/>
        </a:p>
      </dsp:txBody>
      <dsp:txXfrm>
        <a:off x="3852486" y="1546"/>
        <a:ext cx="3222855" cy="1933713"/>
      </dsp:txXfrm>
    </dsp:sp>
    <dsp:sp modelId="{DA9BC873-7060-41B9-9003-78661214FE37}">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arresting the suspects </a:t>
          </a:r>
          <a:endParaRPr lang="en-US" sz="3000" kern="1200"/>
        </a:p>
      </dsp:txBody>
      <dsp:txXfrm>
        <a:off x="7397627" y="1546"/>
        <a:ext cx="3222855" cy="1933713"/>
      </dsp:txXfrm>
    </dsp:sp>
    <dsp:sp modelId="{45C3CC51-B0B9-451B-B028-2F714DECF646}">
      <dsp:nvSpPr>
        <dsp:cNvPr id="0" name=""/>
        <dsp:cNvSpPr/>
      </dsp:nvSpPr>
      <dsp:spPr>
        <a:xfrm>
          <a:off x="207991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Seek advice of a Supervisor</a:t>
          </a:r>
          <a:endParaRPr lang="en-US" sz="3000" kern="1200"/>
        </a:p>
      </dsp:txBody>
      <dsp:txXfrm>
        <a:off x="2079915" y="2257545"/>
        <a:ext cx="3222855" cy="1933713"/>
      </dsp:txXfrm>
    </dsp:sp>
    <dsp:sp modelId="{86765A99-AEF4-473E-8D47-A2C4573B2B91}">
      <dsp:nvSpPr>
        <dsp:cNvPr id="0" name=""/>
        <dsp:cNvSpPr/>
      </dsp:nvSpPr>
      <dsp:spPr>
        <a:xfrm>
          <a:off x="5625057"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 how/when/ where you talk to potential victims</a:t>
          </a:r>
          <a:endParaRPr lang="en-US" sz="3000" kern="1200"/>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D673C-2BF9-4C9E-979F-8098E8E9BF8A}" type="datetimeFigureOut">
              <a:rPr lang="en-GB" smtClean="0"/>
              <a:t>09/12/2025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F9E7E3-9867-4E48-9824-CB44E59CA29F}" type="slidenum">
              <a:rPr lang="en-GB" smtClean="0"/>
              <a:t>‹#›</a:t>
            </a:fld>
            <a:endParaRPr lang="en-GB"/>
          </a:p>
        </p:txBody>
      </p:sp>
    </p:spTree>
    <p:extLst>
      <p:ext uri="{BB962C8B-B14F-4D97-AF65-F5344CB8AC3E}">
        <p14:creationId xmlns:p14="http://schemas.microsoft.com/office/powerpoint/2010/main" val="3566593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3008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8820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5265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6941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79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8790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7200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a:t>
            </a:r>
          </a:p>
          <a:p>
            <a:endParaRPr lang="en-GB"/>
          </a:p>
          <a:p>
            <a:r>
              <a:rPr lang="en-GB"/>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err="1"/>
              <a:t>i.e</a:t>
            </a:r>
            <a:r>
              <a:rPr lang="en-GB"/>
              <a:t> that </a:t>
            </a:r>
            <a:r>
              <a:rPr lang="en-GB" err="1"/>
              <a:t>Mens</a:t>
            </a:r>
            <a:r>
              <a:rPr lang="en-GB"/>
              <a:t> Rea that intent)any person (not necessarily one of the persons being harassed) not to do something that he is entitled to do or to do something he is not under any obligation to do. </a:t>
            </a:r>
          </a:p>
          <a:p>
            <a:endParaRPr lang="en-GB"/>
          </a:p>
          <a:p>
            <a:r>
              <a:rPr lang="en-GB"/>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9751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0911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811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4465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ADC70C-5E41-40C4-81C2-7D3435A6CDB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4677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606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0071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633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428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5A3501-C483-4386-B0AC-BFC6857B749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36536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735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0052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01831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F2FAE7-0E66-4B77-ABAD-A98ECBED521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3921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F2FAE7-0E66-4B77-ABAD-A98ECBED521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7190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6EA6-A5FF-459D-C9C7-AD9C5C02C8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E6C63-925F-B733-1D14-EA04736F6D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39CCB1-DCDE-8054-03EA-1E2F5CE6E549}"/>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3CFD2921-D9CE-8438-4F4D-33080E4B8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AC4B4-D1E9-029D-C53D-522E3608D92B}"/>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180017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E3454-67E8-2900-2408-41A1156EA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E7FE5-9E3B-9D26-A810-9B274ADA31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55A7B-F056-E4DE-2D33-070AF266DBB1}"/>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7734BF9A-53B0-AB96-980B-BF7BF7BB3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32A58A-E751-67BE-949C-A976A782AAC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34814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DC8B-B1C1-C86E-78AB-8F3E4FF77D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7F7E94-90EF-4DF5-6D57-53B1DF63CB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E05FAD-D045-C048-DB9F-46ADDDDEC733}"/>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090F1A94-2656-A766-7B35-394769026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6684C-B9F8-59BE-91C0-E5D3F53D9C93}"/>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296394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2EF0-3F39-77F6-BE9F-7009ED5670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FBD431-A863-84AF-7D53-0A6A9E7647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5D3338-652E-9D39-96FA-FEB0AD7EAA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F351B-71FA-9F8E-F8C0-093DDF924E82}"/>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6" name="Footer Placeholder 5">
            <a:extLst>
              <a:ext uri="{FF2B5EF4-FFF2-40B4-BE49-F238E27FC236}">
                <a16:creationId xmlns:a16="http://schemas.microsoft.com/office/drawing/2014/main" id="{C8EC5620-0A00-CA0D-352B-11B0247C3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ECC4BD-4324-8ACF-8774-CFE8EA5579B2}"/>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438757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6886-D9BC-5128-60F8-93ADB0566B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610615-BB23-9D43-F918-E79BF9CB5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95E04F-E487-9D04-BEE7-A23E7E3D95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50D322-97F4-FDAF-CCAE-C2094F7BCC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298C18-3B82-32DA-983A-F7FB1DA52E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C60493-1F6F-6179-973B-784953FDABA0}"/>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8" name="Footer Placeholder 7">
            <a:extLst>
              <a:ext uri="{FF2B5EF4-FFF2-40B4-BE49-F238E27FC236}">
                <a16:creationId xmlns:a16="http://schemas.microsoft.com/office/drawing/2014/main" id="{B531AA9F-5F66-78E2-30FB-F135195B25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BA82E1-AABA-1DF7-FA9E-B120F9075DF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275314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A2E2-7609-ABDA-1B8A-D3FF6F8983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5231FC-5C42-8837-4C9A-4D4CB11E8A12}"/>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4" name="Footer Placeholder 3">
            <a:extLst>
              <a:ext uri="{FF2B5EF4-FFF2-40B4-BE49-F238E27FC236}">
                <a16:creationId xmlns:a16="http://schemas.microsoft.com/office/drawing/2014/main" id="{769C9D32-8456-7731-A759-4FD410016F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CB2A36-F27B-6BB1-7B33-FC099950EC9A}"/>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28093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E2C8D-311B-12E4-4944-31020734C2FB}"/>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3" name="Footer Placeholder 2">
            <a:extLst>
              <a:ext uri="{FF2B5EF4-FFF2-40B4-BE49-F238E27FC236}">
                <a16:creationId xmlns:a16="http://schemas.microsoft.com/office/drawing/2014/main" id="{D049B874-209A-EE78-2A07-FC181DC1A1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A42D17-BF74-356E-0BBE-B92CC73A9A59}"/>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05183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0FA96-3BEE-1391-ECEA-C05342ED6C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E15C16-A062-D1E4-0795-CBAD8A761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37C350-1B39-B967-AD6D-00E7BA9FE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99A459-1B6D-7C0D-80FB-170C1588B7A6}"/>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6" name="Footer Placeholder 5">
            <a:extLst>
              <a:ext uri="{FF2B5EF4-FFF2-40B4-BE49-F238E27FC236}">
                <a16:creationId xmlns:a16="http://schemas.microsoft.com/office/drawing/2014/main" id="{35D82A1D-7F6A-A18F-EC81-0B07992D5A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32169B-88B4-066F-4997-4954527F1691}"/>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889833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8B142-01C1-5DEA-C291-418EDA0B6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DED3B4-4AC3-B01B-5B52-4C3B7D27DB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903C15-05C9-287F-299D-E6E2E784B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7D1866-ED04-5405-00A5-C0570F4D0D5B}"/>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6" name="Footer Placeholder 5">
            <a:extLst>
              <a:ext uri="{FF2B5EF4-FFF2-40B4-BE49-F238E27FC236}">
                <a16:creationId xmlns:a16="http://schemas.microsoft.com/office/drawing/2014/main" id="{073A942D-8284-0DDD-CF45-1CE312A032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60D052-1F9B-2796-68CD-52EA41D1216B}"/>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910843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C8BF2-3EC7-4101-B222-1C184A3F4F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4543B9-E496-3B77-2B1D-73FA193F6A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BF6AE0-F09D-D038-218A-1644C160DD8C}"/>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AFEE3995-92DB-9517-8E5D-E56BDC30CE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B7974-4C11-E213-9D64-1E688358F9C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497572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232838-036B-11D1-FFF2-140A90D00E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A9FA13-D941-F956-E260-1DFB70A47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D3986-30C6-A8C9-38D8-118A7C257BEC}"/>
              </a:ext>
            </a:extLst>
          </p:cNvPr>
          <p:cNvSpPr>
            <a:spLocks noGrp="1"/>
          </p:cNvSpPr>
          <p:nvPr>
            <p:ph type="dt" sz="half" idx="10"/>
          </p:nvPr>
        </p:nvSpPr>
        <p:spPr/>
        <p:txBody>
          <a:body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D9A49507-4A1D-61F3-924C-237EF5B02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DC84F-4051-3043-B5AA-6BD1C056B1D2}"/>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20524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52369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356838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272851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82201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7814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6048093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4460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412923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277395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0227940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7910090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7C7C-79A5-F501-B8D1-0AFB90305C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E9706F-EB80-8579-A037-E68CC774D3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6944C-DCC2-6171-66B7-AC69AD1AFA11}"/>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1C379512-FA1D-25A1-3082-8C64CC914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E5942-2EC7-5487-9241-1590EEC33CF7}"/>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855000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83F-422B-CB5A-DBA5-4E4B36A322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2EB288-70E9-ECBF-D646-91D90E0687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1AB448-7790-B689-D9A2-28C59345B4AB}"/>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36FD1907-1FEA-55CB-9D24-B5206D06E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71435-191B-3AD2-C70E-A09AF27748C2}"/>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619827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22DB-F35D-34D2-64E8-0FAE6D4927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8B055-9128-ECAA-1164-1839D54A51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327D7E-CAE8-E3BD-A2BE-1406FC57AFA0}"/>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86B34325-346A-9642-7AD2-2CC2CA3D99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74C8A-3E7C-173B-BBC9-EC4B6925774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2122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40B03-3A8D-0DE8-5875-71BFD4A8D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174AF-91B2-2715-4580-D5CCB2924A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8258E7-D56F-02CA-C45A-472ECF5725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4C96B4-5404-B7B8-A4CB-597983528D2A}"/>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6" name="Footer Placeholder 5">
            <a:extLst>
              <a:ext uri="{FF2B5EF4-FFF2-40B4-BE49-F238E27FC236}">
                <a16:creationId xmlns:a16="http://schemas.microsoft.com/office/drawing/2014/main" id="{6EBCF76F-B533-91A3-D4CA-38CA5D9D7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163558-8BE1-E7F8-588F-848805673B6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7922126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BE26-2B53-B46B-63E4-4F2B034B11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D52700-B56F-3EE5-A3F7-34CC78669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2D1C72-8E10-9828-6730-69ABEBC174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E05D3-3BEA-2CE8-1EE8-6B45E38BB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81ACB2-1594-8E76-23F2-96C8A60EF4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3CABF8-EDE0-0EEC-5001-D16432665A97}"/>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8" name="Footer Placeholder 7">
            <a:extLst>
              <a:ext uri="{FF2B5EF4-FFF2-40B4-BE49-F238E27FC236}">
                <a16:creationId xmlns:a16="http://schemas.microsoft.com/office/drawing/2014/main" id="{05A8B929-AFBD-D4C5-5B1C-BA2A9AA2E6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294067-CC16-8B8E-E353-C656560C0A2B}"/>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30314115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35B0-3ED2-6553-5C7D-127D56D9BC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CD0DDC-F7C5-B6BD-5955-FDF71375C4FD}"/>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4" name="Footer Placeholder 3">
            <a:extLst>
              <a:ext uri="{FF2B5EF4-FFF2-40B4-BE49-F238E27FC236}">
                <a16:creationId xmlns:a16="http://schemas.microsoft.com/office/drawing/2014/main" id="{CB8D85AE-9A35-D12F-94A3-170F780FB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0AE6CD-F02F-B2A7-582D-D3851FCCE8E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32389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DCAC0-E72C-429E-3CEE-41A79231514B}"/>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3" name="Footer Placeholder 2">
            <a:extLst>
              <a:ext uri="{FF2B5EF4-FFF2-40B4-BE49-F238E27FC236}">
                <a16:creationId xmlns:a16="http://schemas.microsoft.com/office/drawing/2014/main" id="{D8C93E4B-3C0C-0BBA-2148-F4BF5794E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1B59DC-B744-DAD4-0845-8A9A51CB1295}"/>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1412816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CF1E-2395-41E5-0671-8F11CFA3A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681CA0-0C6C-F59F-F11B-443965F25A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51398-6AD1-ED4C-37CD-754F8998E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9B7E5B-10A7-95C6-F1A4-3394EC6A86CA}"/>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6" name="Footer Placeholder 5">
            <a:extLst>
              <a:ext uri="{FF2B5EF4-FFF2-40B4-BE49-F238E27FC236}">
                <a16:creationId xmlns:a16="http://schemas.microsoft.com/office/drawing/2014/main" id="{EA08FF7E-C8BE-BA32-D2A6-DEB62F561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78165-78C9-0D8F-C0EF-AFD54F64CBD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6161855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B760-8977-A574-127D-15F16F7E8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7B2017-00FA-F7A5-ECDF-4723FD8A6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0A7CD08D-2236-C21B-CE65-5CB836B2EF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FE33DB-001C-6808-8434-0C08434B89DD}"/>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6" name="Footer Placeholder 5">
            <a:extLst>
              <a:ext uri="{FF2B5EF4-FFF2-40B4-BE49-F238E27FC236}">
                <a16:creationId xmlns:a16="http://schemas.microsoft.com/office/drawing/2014/main" id="{60A1AFDD-5BAE-C04C-6110-4EC69B44D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2F71-979F-1A5E-054C-37E9C9420F2F}"/>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4195681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E5E3-17C9-1733-1C9E-ABB6A62F36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B4C60-E462-6F4C-D7AA-E1ADFE033A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61E9A-FFBD-4696-C414-F6698F81D422}"/>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E2D500C2-7D93-ED44-E15B-DACCEBAAE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4610B-89C5-5905-EFA6-BB5EEF9FCDD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16399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4D747-5A8D-6E1C-9319-84E00C5AAA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B4C379-973E-C3BC-F98A-13B4F5AD15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D5C6A-F8D3-2293-8A61-49EBAF3B6C22}"/>
              </a:ext>
            </a:extLst>
          </p:cNvPr>
          <p:cNvSpPr>
            <a:spLocks noGrp="1"/>
          </p:cNvSpPr>
          <p:nvPr>
            <p:ph type="dt" sz="half" idx="10"/>
          </p:nvPr>
        </p:nvSpPr>
        <p:spPr/>
        <p:txBody>
          <a:body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90FAF9C3-3180-1C18-4F08-0A25B89F9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CB2F0-B0D6-2577-FDB1-7620CA41EEE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3872159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BF0AB-DF1A-5B0C-EE72-66CA557F1B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22EADA-D274-EE71-4820-639E80EC1F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3E77B-E43B-EBEB-73ED-25D97F0B0A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9583BD-E1F6-41B3-8C8B-E7B21F5674F5}" type="datetimeFigureOut">
              <a:rPr lang="en-GB" smtClean="0"/>
              <a:t>09/12/2025</a:t>
            </a:fld>
            <a:endParaRPr lang="en-GB"/>
          </a:p>
        </p:txBody>
      </p:sp>
      <p:sp>
        <p:nvSpPr>
          <p:cNvPr id="5" name="Footer Placeholder 4">
            <a:extLst>
              <a:ext uri="{FF2B5EF4-FFF2-40B4-BE49-F238E27FC236}">
                <a16:creationId xmlns:a16="http://schemas.microsoft.com/office/drawing/2014/main" id="{4EDDCF72-02F2-8D0D-FE29-9A0D8A34B4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B2020F-D6BC-51CA-856B-E7DED61FB8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4EA08D-0B23-49E4-AA56-E88CCE890C44}" type="slidenum">
              <a:rPr lang="en-GB" smtClean="0"/>
              <a:t>‹#›</a:t>
            </a:fld>
            <a:endParaRPr lang="en-GB"/>
          </a:p>
        </p:txBody>
      </p:sp>
    </p:spTree>
    <p:extLst>
      <p:ext uri="{BB962C8B-B14F-4D97-AF65-F5344CB8AC3E}">
        <p14:creationId xmlns:p14="http://schemas.microsoft.com/office/powerpoint/2010/main" val="1297495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09/12/2025</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636163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A97DD4-18D5-95E4-9EBE-34B46BBB4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5669F-E0B9-0639-1E3C-01F9C56E1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3B6A0-A3F7-5FA8-CAC5-52A50D6F16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41BA7E-DFDE-4475-B6C2-DE0B7B6005C8}" type="datetimeFigureOut">
              <a:rPr lang="en-GB" smtClean="0"/>
              <a:t>09/12/2025</a:t>
            </a:fld>
            <a:endParaRPr lang="en-GB"/>
          </a:p>
        </p:txBody>
      </p:sp>
      <p:sp>
        <p:nvSpPr>
          <p:cNvPr id="5" name="Footer Placeholder 4">
            <a:extLst>
              <a:ext uri="{FF2B5EF4-FFF2-40B4-BE49-F238E27FC236}">
                <a16:creationId xmlns:a16="http://schemas.microsoft.com/office/drawing/2014/main" id="{B3834493-DC95-9A21-30E3-1EA4758739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A55BD8-3658-486B-A189-654E9525D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9E76F5-A38C-4D07-BA48-3137EEA80DE8}" type="slidenum">
              <a:rPr lang="en-GB" smtClean="0"/>
              <a:t>‹#›</a:t>
            </a:fld>
            <a:endParaRPr lang="en-GB"/>
          </a:p>
        </p:txBody>
      </p:sp>
    </p:spTree>
    <p:extLst>
      <p:ext uri="{BB962C8B-B14F-4D97-AF65-F5344CB8AC3E}">
        <p14:creationId xmlns:p14="http://schemas.microsoft.com/office/powerpoint/2010/main" val="30096543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2.jpeg"/><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jpeg"/><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7.jpeg"/><Relationship Id="rId1" Type="http://schemas.openxmlformats.org/officeDocument/2006/relationships/slideLayout" Target="../slideLayouts/slideLayout2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a:extLst>
              <a:ext uri="{FF2B5EF4-FFF2-40B4-BE49-F238E27FC236}">
                <a16:creationId xmlns:a16="http://schemas.microsoft.com/office/drawing/2014/main" id="{E60E5668-D85F-1D4F-B759-88E1F77CCFEE}"/>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DB15FD6-8287-406D-5691-67FAB9691223}"/>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Revision</a:t>
            </a:r>
          </a:p>
        </p:txBody>
      </p:sp>
      <p:sp>
        <p:nvSpPr>
          <p:cNvPr id="3" name="Subtitle 2">
            <a:extLst>
              <a:ext uri="{FF2B5EF4-FFF2-40B4-BE49-F238E27FC236}">
                <a16:creationId xmlns:a16="http://schemas.microsoft.com/office/drawing/2014/main" id="{FC2B38E6-0976-D613-D4F4-CCAB9F927A53}"/>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Wynne Jones</a:t>
            </a:r>
          </a:p>
        </p:txBody>
      </p:sp>
    </p:spTree>
    <p:extLst>
      <p:ext uri="{BB962C8B-B14F-4D97-AF65-F5344CB8AC3E}">
        <p14:creationId xmlns:p14="http://schemas.microsoft.com/office/powerpoint/2010/main" val="1838109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kern="1200" dirty="0">
                <a:solidFill>
                  <a:srgbClr val="FFFFFF"/>
                </a:solidFill>
                <a:latin typeface="Aptos Display" panose="020B0004020202020204" pitchFamily="34" charset="0"/>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Section 1 SOA 2003</a:t>
            </a:r>
          </a:p>
        </p:txBody>
      </p:sp>
      <p:graphicFrame>
        <p:nvGraphicFramePr>
          <p:cNvPr id="5" name="Content Placeholder 2">
            <a:extLst>
              <a:ext uri="{FF2B5EF4-FFF2-40B4-BE49-F238E27FC236}">
                <a16:creationId xmlns:a16="http://schemas.microsoft.com/office/drawing/2014/main" id="{B50928A2-F5E8-629B-8BBE-49DCEB76C22E}"/>
              </a:ext>
            </a:extLst>
          </p:cNvPr>
          <p:cNvGraphicFramePr>
            <a:graphicFrameLocks noGrp="1"/>
          </p:cNvGraphicFramePr>
          <p:nvPr>
            <p:ph idx="1"/>
          </p:nvPr>
        </p:nvGraphicFramePr>
        <p:xfrm>
          <a:off x="644056" y="1575459"/>
          <a:ext cx="10927829" cy="4933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510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Consent – S74 SOA 2003</a:t>
            </a:r>
          </a:p>
        </p:txBody>
      </p:sp>
      <p:graphicFrame>
        <p:nvGraphicFramePr>
          <p:cNvPr id="14" name="Content Placeholder 2">
            <a:extLst>
              <a:ext uri="{FF2B5EF4-FFF2-40B4-BE49-F238E27FC236}">
                <a16:creationId xmlns:a16="http://schemas.microsoft.com/office/drawing/2014/main" id="{C4B4E2CF-A002-F1AB-1FBC-BFD23BF22EE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607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466722" y="586855"/>
            <a:ext cx="3201366" cy="3387497"/>
          </a:xfrm>
        </p:spPr>
        <p:txBody>
          <a:bodyPr anchor="b">
            <a:noAutofit/>
          </a:bodyPr>
          <a:lstStyle/>
          <a:p>
            <a:pPr algn="r"/>
            <a:r>
              <a:rPr lang="en-GB" dirty="0">
                <a:solidFill>
                  <a:srgbClr val="FFFFFF"/>
                </a:solidFill>
                <a:latin typeface="Aptos Display" panose="020B0004020202020204" pitchFamily="34" charset="0"/>
              </a:rPr>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4134810" y="649480"/>
            <a:ext cx="3837831" cy="5546047"/>
          </a:xfrm>
        </p:spPr>
        <p:txBody>
          <a:bodyPr anchor="ctr">
            <a:normAutofit/>
          </a:bodyPr>
          <a:lstStyle/>
          <a:p>
            <a:pPr marL="0" indent="0">
              <a:buNone/>
            </a:pPr>
            <a:r>
              <a:rPr lang="en-GB" sz="2000" dirty="0">
                <a:latin typeface="Aptos" panose="020B0004020202020204" pitchFamily="34" charset="0"/>
              </a:rPr>
              <a:t>If it is proved in court that:</a:t>
            </a:r>
          </a:p>
          <a:p>
            <a:pPr marL="0" indent="0">
              <a:buNone/>
            </a:pPr>
            <a:r>
              <a:rPr lang="en-GB" sz="2000" dirty="0">
                <a:latin typeface="Aptos" panose="020B0004020202020204" pitchFamily="34" charset="0"/>
              </a:rPr>
              <a:t>1. The defendant did the sexual assault</a:t>
            </a:r>
          </a:p>
          <a:p>
            <a:pPr marL="0" indent="0">
              <a:buNone/>
            </a:pPr>
            <a:r>
              <a:rPr lang="en-GB" sz="2000" dirty="0">
                <a:latin typeface="Aptos" panose="020B0004020202020204" pitchFamily="34" charset="0"/>
              </a:rPr>
              <a:t>2. Any of the specified circumstances existed</a:t>
            </a:r>
          </a:p>
          <a:p>
            <a:pPr marL="0" indent="0">
              <a:buNone/>
            </a:pPr>
            <a:r>
              <a:rPr lang="en-GB" sz="2000" dirty="0">
                <a:latin typeface="Aptos" panose="020B0004020202020204" pitchFamily="34" charset="0"/>
              </a:rPr>
              <a:t>3. The defendant knew any of the circumstances existed </a:t>
            </a:r>
          </a:p>
          <a:p>
            <a:endParaRPr lang="en-GB" sz="2000" dirty="0">
              <a:latin typeface="Aptos" panose="020B0004020202020204" pitchFamily="34" charset="0"/>
            </a:endParaRPr>
          </a:p>
          <a:p>
            <a:r>
              <a:rPr lang="en-GB" sz="2000" dirty="0">
                <a:latin typeface="Aptos" panose="020B0004020202020204" pitchFamily="34" charset="0"/>
              </a:rPr>
              <a:t>Then the court will make the presumption that the victim did not consent </a:t>
            </a:r>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8109502" y="881499"/>
            <a:ext cx="3615776" cy="5106881"/>
          </a:xfrm>
          <a:prstGeom prst="rect">
            <a:avLst/>
          </a:prstGeom>
        </p:spPr>
      </p:pic>
    </p:spTree>
    <p:extLst>
      <p:ext uri="{BB962C8B-B14F-4D97-AF65-F5344CB8AC3E}">
        <p14:creationId xmlns:p14="http://schemas.microsoft.com/office/powerpoint/2010/main" val="354350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a:xfrm>
            <a:off x="807490" y="845422"/>
            <a:ext cx="2880828" cy="3071906"/>
          </a:xfrm>
        </p:spPr>
        <p:txBody>
          <a:bodyPr vert="horz" lIns="91440" tIns="45720" rIns="91440" bIns="45720" rtlCol="0" anchor="t">
            <a:noAutofit/>
          </a:bodyPr>
          <a:lstStyle/>
          <a:p>
            <a:r>
              <a:rPr lang="en-US" sz="3200" kern="1200" dirty="0">
                <a:solidFill>
                  <a:srgbClr val="FFFFFF"/>
                </a:solidFill>
                <a:latin typeface="Aptos Display" panose="020B0004020202020204" pitchFamily="34" charset="0"/>
              </a:rPr>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4038604" y="845422"/>
            <a:ext cx="8153396" cy="4876951"/>
          </a:xfrm>
          <a:prstGeom prst="rect">
            <a:avLst/>
          </a:prstGeom>
        </p:spPr>
      </p:pic>
    </p:spTree>
    <p:extLst>
      <p:ext uri="{BB962C8B-B14F-4D97-AF65-F5344CB8AC3E}">
        <p14:creationId xmlns:p14="http://schemas.microsoft.com/office/powerpoint/2010/main" val="2294072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dirty="0">
                <a:solidFill>
                  <a:srgbClr val="FFFFFF"/>
                </a:solidFill>
                <a:latin typeface="Aptos Display" panose="020B0004020202020204" pitchFamily="34" charset="0"/>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Autofit/>
          </a:bodyPr>
          <a:lstStyle/>
          <a:p>
            <a:r>
              <a:rPr lang="en-GB" dirty="0">
                <a:solidFill>
                  <a:srgbClr val="FFFFFF"/>
                </a:solidFill>
                <a:latin typeface="Aptos Display" panose="020B0004020202020204" pitchFamily="34" charset="0"/>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sz="2400" dirty="0">
                <a:latin typeface="Aptos" panose="020B0004020202020204" pitchFamily="34" charset="0"/>
              </a:rPr>
              <a:t>It is an offence for (A) to intentionally cause another person (B) to engage in sexual activity &amp;</a:t>
            </a:r>
          </a:p>
          <a:p>
            <a:endParaRPr lang="en-GB" sz="2400" dirty="0">
              <a:latin typeface="Aptos" panose="020B0004020202020204" pitchFamily="34" charset="0"/>
            </a:endParaRPr>
          </a:p>
          <a:p>
            <a:r>
              <a:rPr lang="en-GB" sz="2400" dirty="0">
                <a:latin typeface="Aptos" panose="020B0004020202020204" pitchFamily="34" charset="0"/>
              </a:rPr>
              <a:t>(B) does not consent, &amp;</a:t>
            </a:r>
          </a:p>
          <a:p>
            <a:endParaRPr lang="en-GB" sz="2400" dirty="0">
              <a:latin typeface="Aptos" panose="020B0004020202020204" pitchFamily="34" charset="0"/>
            </a:endParaRPr>
          </a:p>
          <a:p>
            <a:r>
              <a:rPr lang="en-GB" sz="2400" dirty="0">
                <a:latin typeface="Aptos" panose="020B0004020202020204" pitchFamily="34" charset="0"/>
              </a:rPr>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9501F-10DA-5AD5-1381-8959F5F983A1}"/>
              </a:ext>
            </a:extLst>
          </p:cNvPr>
          <p:cNvSpPr>
            <a:spLocks noGrp="1"/>
          </p:cNvSpPr>
          <p:nvPr>
            <p:ph type="title"/>
          </p:nvPr>
        </p:nvSpPr>
        <p:spPr>
          <a:xfrm>
            <a:off x="838200" y="365125"/>
            <a:ext cx="10515600" cy="1325563"/>
          </a:xfrm>
        </p:spPr>
        <p:txBody>
          <a:bodyPr>
            <a:normAutofit/>
          </a:bodyPr>
          <a:lstStyle/>
          <a:p>
            <a:pPr algn="ctr"/>
            <a:r>
              <a:rPr lang="en-GB"/>
              <a:t>Section 1 (1A)</a:t>
            </a:r>
            <a:br>
              <a:rPr lang="en-GB"/>
            </a:br>
            <a:endParaRPr lang="en-GB"/>
          </a:p>
        </p:txBody>
      </p:sp>
      <p:sp>
        <p:nvSpPr>
          <p:cNvPr id="9" name="Rectangle: Rounded Corners 8">
            <a:extLst>
              <a:ext uri="{FF2B5EF4-FFF2-40B4-BE49-F238E27FC236}">
                <a16:creationId xmlns:a16="http://schemas.microsoft.com/office/drawing/2014/main" id="{C9BEA938-B14F-038A-E3DE-E473B589D560}"/>
              </a:ext>
            </a:extLst>
          </p:cNvPr>
          <p:cNvSpPr/>
          <p:nvPr/>
        </p:nvSpPr>
        <p:spPr>
          <a:xfrm>
            <a:off x="4886719" y="182562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(a) which involves harassment of two or more persons AND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BDC012AA-26D6-3A08-922B-917B41D33B1F}"/>
              </a:ext>
            </a:extLst>
          </p:cNvPr>
          <p:cNvSpPr>
            <a:spLocks noGrp="1"/>
          </p:cNvSpPr>
          <p:nvPr>
            <p:ph idx="1"/>
          </p:nvPr>
        </p:nvSpPr>
        <p:spPr>
          <a:xfrm>
            <a:off x="1789971" y="1858213"/>
            <a:ext cx="2646700"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19456" indent="-219456" defTabSz="877824">
              <a:spcBef>
                <a:spcPts val="960"/>
              </a:spcBef>
            </a:pPr>
            <a:r>
              <a:rPr lang="en-GB" sz="1920" kern="1200">
                <a:solidFill>
                  <a:schemeClr val="lt1"/>
                </a:solidFill>
                <a:latin typeface="+mn-lt"/>
                <a:ea typeface="+mn-ea"/>
                <a:cs typeface="+mn-cs"/>
              </a:rPr>
              <a:t>A person must not pursue a course of conduct:</a:t>
            </a:r>
            <a:endParaRPr lang="en-GB" sz="2000"/>
          </a:p>
        </p:txBody>
      </p:sp>
      <p:sp>
        <p:nvSpPr>
          <p:cNvPr id="11" name="Rectangle: Rounded Corners 10">
            <a:extLst>
              <a:ext uri="{FF2B5EF4-FFF2-40B4-BE49-F238E27FC236}">
                <a16:creationId xmlns:a16="http://schemas.microsoft.com/office/drawing/2014/main" id="{345978DB-AD86-A9BD-25B7-C0F23D4986E4}"/>
              </a:ext>
            </a:extLst>
          </p:cNvPr>
          <p:cNvSpPr/>
          <p:nvPr/>
        </p:nvSpPr>
        <p:spPr>
          <a:xfrm>
            <a:off x="7977860" y="1873816"/>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(b) which he knows or ought to know involves harassment of those persons AND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Rounded Corners 11">
            <a:extLst>
              <a:ext uri="{FF2B5EF4-FFF2-40B4-BE49-F238E27FC236}">
                <a16:creationId xmlns:a16="http://schemas.microsoft.com/office/drawing/2014/main" id="{F29B5ACF-9701-D857-C2A1-C311A356B9CD}"/>
              </a:ext>
            </a:extLst>
          </p:cNvPr>
          <p:cNvSpPr/>
          <p:nvPr/>
        </p:nvSpPr>
        <p:spPr>
          <a:xfrm>
            <a:off x="1789971"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c) by which he intends to persuade any person (whether or not one of those mentioned above)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Rounded Corners 12">
            <a:extLst>
              <a:ext uri="{FF2B5EF4-FFF2-40B4-BE49-F238E27FC236}">
                <a16:creationId xmlns:a16="http://schemas.microsoft.com/office/drawing/2014/main" id="{943949F7-A6CB-FB4C-4917-84DC4C4926D6}"/>
              </a:ext>
            </a:extLst>
          </p:cNvPr>
          <p:cNvSpPr/>
          <p:nvPr/>
        </p:nvSpPr>
        <p:spPr>
          <a:xfrm>
            <a:off x="488485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err="1">
                <a:ln>
                  <a:noFill/>
                </a:ln>
                <a:solidFill>
                  <a:prstClr val="white"/>
                </a:solidFill>
                <a:effectLst/>
                <a:uLnTx/>
                <a:uFillTx/>
                <a:latin typeface="Calibri" panose="020F0502020204030204"/>
                <a:ea typeface="+mn-ea"/>
                <a:cs typeface="+mn-cs"/>
              </a:rPr>
              <a:t>i</a:t>
            </a: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 not to do something that he is entitled or required to do OR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F5C6438F-AD16-778D-0BA9-9EFFF6AB2DE3}"/>
              </a:ext>
            </a:extLst>
          </p:cNvPr>
          <p:cNvSpPr/>
          <p:nvPr/>
        </p:nvSpPr>
        <p:spPr>
          <a:xfrm>
            <a:off x="797973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ii) to do something that he is not under any obligation to do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4735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dirty="0">
                <a:solidFill>
                  <a:schemeClr val="tx1"/>
                </a:solidFill>
                <a:latin typeface="+mn-lt"/>
                <a:ea typeface="+mn-ea"/>
                <a:cs typeface="+mn-cs"/>
              </a:rPr>
              <a:t>This must involve conduct on at least two occasions</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of the same type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done by the same person</a:t>
            </a:r>
            <a:endParaRPr lang="en-GB" dirty="0"/>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200798" y="2374042"/>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722376" rtl="0" eaLnBrk="1" fontAlgn="auto" latinLnBrk="0" hangingPunct="1">
              <a:lnSpc>
                <a:spcPct val="100000"/>
              </a:lnSpc>
              <a:spcBef>
                <a:spcPts val="0"/>
              </a:spcBef>
              <a:spcAft>
                <a:spcPts val="600"/>
              </a:spcAft>
              <a:buClrTx/>
              <a:buSzTx/>
              <a:buFontTx/>
              <a:buNone/>
              <a:tabLst/>
              <a:defRPr/>
            </a:pPr>
            <a:r>
              <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Case Study: </a:t>
            </a:r>
          </a:p>
          <a:p>
            <a:pPr marL="0" marR="0" lvl="0" indent="0" algn="ctr" defTabSz="722376" rtl="0" eaLnBrk="1" fontAlgn="auto" latinLnBrk="0" hangingPunct="1">
              <a:lnSpc>
                <a:spcPct val="100000"/>
              </a:lnSpc>
              <a:spcBef>
                <a:spcPts val="0"/>
              </a:spcBef>
              <a:spcAft>
                <a:spcPts val="600"/>
              </a:spcAft>
              <a:buClrTx/>
              <a:buSzTx/>
              <a:buFontTx/>
              <a:buNone/>
              <a:tabLst/>
              <a:defRPr/>
            </a:pPr>
            <a:endPar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endParaRPr>
          </a:p>
          <a:p>
            <a:pPr marL="0" marR="0" lvl="0" indent="0" algn="ctr" defTabSz="722376" rtl="0" eaLnBrk="1" fontAlgn="auto" latinLnBrk="0" hangingPunct="1">
              <a:lnSpc>
                <a:spcPct val="100000"/>
              </a:lnSpc>
              <a:spcBef>
                <a:spcPts val="0"/>
              </a:spcBef>
              <a:spcAft>
                <a:spcPts val="600"/>
              </a:spcAft>
              <a:buClrTx/>
              <a:buSzTx/>
              <a:buFontTx/>
              <a:buNone/>
              <a:tabLst/>
              <a:defRPr/>
            </a:pPr>
            <a:r>
              <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R v Kelly 2003</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4368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838200" y="643467"/>
            <a:ext cx="2951205" cy="5571066"/>
          </a:xfrm>
        </p:spPr>
        <p:txBody>
          <a:bodyPr>
            <a:normAutofit/>
          </a:bodyPr>
          <a:lstStyle/>
          <a:p>
            <a:r>
              <a:rPr lang="en-GB">
                <a:solidFill>
                  <a:srgbClr val="FFFFFF"/>
                </a:solidFill>
              </a:rPr>
              <a:t>What does harassment mean?</a:t>
            </a:r>
            <a:br>
              <a:rPr lang="en-GB">
                <a:solidFill>
                  <a:srgbClr val="FFFFFF"/>
                </a:solidFill>
              </a:rPr>
            </a:b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46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Acts of Harassment via a 3</a:t>
            </a:r>
            <a:r>
              <a:rPr lang="en-GB" sz="4000" baseline="30000">
                <a:solidFill>
                  <a:schemeClr val="tx2"/>
                </a:solidFill>
              </a:rPr>
              <a:t>rd</a:t>
            </a:r>
            <a:r>
              <a:rPr lang="en-GB" sz="4000">
                <a:solidFill>
                  <a:schemeClr val="tx2"/>
                </a:solidFill>
              </a:rPr>
              <a:t> Party</a:t>
            </a:r>
          </a:p>
        </p:txBody>
      </p:sp>
      <p:grpSp>
        <p:nvGrpSpPr>
          <p:cNvPr id="32" name="Group 3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33" name="Freeform: Shape 32">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 name="Group 37">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9" name="Freeform: Shape 38">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nvPr>
        </p:nvGraphicFramePr>
        <p:xfrm>
          <a:off x="1036320" y="1534332"/>
          <a:ext cx="10119360" cy="4592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86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06E41B-AA34-D85E-0623-DCDA3E261B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EC47E0-38CB-B56A-858D-CC9E7783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F62FEB-0A84-C8FE-3407-2882FF880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8109FAE-F80B-3338-869C-6A38C350F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86D0AB7B-CB26-3E62-A7B9-3BF406C9B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FD6F58EC-A7E6-3D8D-F941-F565632F5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C8F7059-8494-8089-FD99-63127F1069C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 to Domestic Abuse</a:t>
            </a:r>
          </a:p>
        </p:txBody>
      </p:sp>
      <p:sp>
        <p:nvSpPr>
          <p:cNvPr id="6" name="Content Placeholder 5">
            <a:extLst>
              <a:ext uri="{FF2B5EF4-FFF2-40B4-BE49-F238E27FC236}">
                <a16:creationId xmlns:a16="http://schemas.microsoft.com/office/drawing/2014/main" id="{CEE77810-E982-D815-E318-A92025CB7F1A}"/>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27F36164-BB55-5250-8640-5CCC227EA8FA}"/>
              </a:ext>
            </a:extLst>
          </p:cNvPr>
          <p:cNvPicPr>
            <a:picLocks noChangeAspect="1"/>
          </p:cNvPicPr>
          <p:nvPr/>
        </p:nvPicPr>
        <p:blipFill>
          <a:blip r:embed="rId2"/>
          <a:stretch>
            <a:fillRect/>
          </a:stretch>
        </p:blipFill>
        <p:spPr>
          <a:xfrm>
            <a:off x="1371596" y="1622744"/>
            <a:ext cx="9448805" cy="5235255"/>
          </a:xfrm>
          <a:prstGeom prst="rect">
            <a:avLst/>
          </a:prstGeom>
        </p:spPr>
      </p:pic>
    </p:spTree>
    <p:extLst>
      <p:ext uri="{BB962C8B-B14F-4D97-AF65-F5344CB8AC3E}">
        <p14:creationId xmlns:p14="http://schemas.microsoft.com/office/powerpoint/2010/main" val="1370610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E0F64-DDA4-F3AC-1380-45F7023E535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9162A1-68DF-20D8-05A6-DB2D922A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C7AF773-E73F-1F30-8ADF-0ABD03CC8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27D0FF14-F07A-AAA0-5776-ECCCFF94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CB9E4F1-A5C3-F942-1C8C-191571DCF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BBDD1957-4481-1F8E-EA36-40CE2EADE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8EE08C2-9998-73ED-0E74-6D01F509413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DASH model seeks to……</a:t>
            </a:r>
          </a:p>
        </p:txBody>
      </p:sp>
      <p:sp>
        <p:nvSpPr>
          <p:cNvPr id="6" name="Content Placeholder 5">
            <a:extLst>
              <a:ext uri="{FF2B5EF4-FFF2-40B4-BE49-F238E27FC236}">
                <a16:creationId xmlns:a16="http://schemas.microsoft.com/office/drawing/2014/main" id="{ABF88B74-287B-3C0F-4DCE-B7315CDD97F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45EBA50C-17C7-FA6D-0CC0-6774BD0328D0}"/>
              </a:ext>
            </a:extLst>
          </p:cNvPr>
          <p:cNvPicPr>
            <a:picLocks noChangeAspect="1"/>
          </p:cNvPicPr>
          <p:nvPr/>
        </p:nvPicPr>
        <p:blipFill>
          <a:blip r:embed="rId2"/>
          <a:stretch>
            <a:fillRect/>
          </a:stretch>
        </p:blipFill>
        <p:spPr>
          <a:xfrm>
            <a:off x="1371599" y="1847629"/>
            <a:ext cx="9895950" cy="5010371"/>
          </a:xfrm>
          <a:prstGeom prst="rect">
            <a:avLst/>
          </a:prstGeom>
        </p:spPr>
      </p:pic>
    </p:spTree>
    <p:extLst>
      <p:ext uri="{BB962C8B-B14F-4D97-AF65-F5344CB8AC3E}">
        <p14:creationId xmlns:p14="http://schemas.microsoft.com/office/powerpoint/2010/main" val="1626022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5E3CD3-73E2-A35F-B5C5-97472EA667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BB2C46-A955-EDF0-6905-A98CF1E7F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7D5C1E08-136E-EB82-770C-40DD31F25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39EF361-409F-22D9-46C3-AD5DE4558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CE666B5-8EF2-DB11-A40C-74F7A3061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948D858-FC16-5189-2068-C3716D296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3643268-C1F1-4A80-7D26-21FFE70667D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Risk Levels of Domestic Abuse</a:t>
            </a:r>
          </a:p>
        </p:txBody>
      </p:sp>
      <p:sp>
        <p:nvSpPr>
          <p:cNvPr id="6" name="Content Placeholder 5">
            <a:extLst>
              <a:ext uri="{FF2B5EF4-FFF2-40B4-BE49-F238E27FC236}">
                <a16:creationId xmlns:a16="http://schemas.microsoft.com/office/drawing/2014/main" id="{9E518A80-49AD-2530-6E72-9F72994C500C}"/>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7" name="Picture 6">
            <a:extLst>
              <a:ext uri="{FF2B5EF4-FFF2-40B4-BE49-F238E27FC236}">
                <a16:creationId xmlns:a16="http://schemas.microsoft.com/office/drawing/2014/main" id="{F2E63A52-E7B7-8266-69D7-16C8A8CDF4F6}"/>
              </a:ext>
            </a:extLst>
          </p:cNvPr>
          <p:cNvPicPr>
            <a:picLocks noChangeAspect="1"/>
          </p:cNvPicPr>
          <p:nvPr/>
        </p:nvPicPr>
        <p:blipFill>
          <a:blip r:embed="rId2"/>
          <a:stretch>
            <a:fillRect/>
          </a:stretch>
        </p:blipFill>
        <p:spPr>
          <a:xfrm>
            <a:off x="924451" y="1580892"/>
            <a:ext cx="10343098" cy="5277108"/>
          </a:xfrm>
          <a:prstGeom prst="rect">
            <a:avLst/>
          </a:prstGeom>
        </p:spPr>
      </p:pic>
    </p:spTree>
    <p:extLst>
      <p:ext uri="{BB962C8B-B14F-4D97-AF65-F5344CB8AC3E}">
        <p14:creationId xmlns:p14="http://schemas.microsoft.com/office/powerpoint/2010/main" val="1619295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F5D74F-6DB0-6809-9340-C70D3E1DB0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74C3C0-D3EA-B96F-215B-B83FA2167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BC938D8-439A-9623-5F97-12CB00042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0938B25-AC7A-1F77-E964-69C6A60A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14BF493E-7B97-479D-E8CC-B5E698BD6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67ACC0AA-E4C8-4D15-D4CC-3A6DF39A9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B0598E1-AE42-6F05-1F5E-BE75D417F6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Public Protection Notification </a:t>
            </a:r>
          </a:p>
        </p:txBody>
      </p:sp>
      <p:sp>
        <p:nvSpPr>
          <p:cNvPr id="6" name="Content Placeholder 5">
            <a:extLst>
              <a:ext uri="{FF2B5EF4-FFF2-40B4-BE49-F238E27FC236}">
                <a16:creationId xmlns:a16="http://schemas.microsoft.com/office/drawing/2014/main" id="{DA376A39-9B10-FC4B-423F-1B29D7D71B2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7F52D631-1DE1-E9AC-6D44-8A8DF6835B56}"/>
              </a:ext>
            </a:extLst>
          </p:cNvPr>
          <p:cNvPicPr>
            <a:picLocks noChangeAspect="1"/>
          </p:cNvPicPr>
          <p:nvPr/>
        </p:nvPicPr>
        <p:blipFill>
          <a:blip r:embed="rId2"/>
          <a:stretch>
            <a:fillRect/>
          </a:stretch>
        </p:blipFill>
        <p:spPr>
          <a:xfrm>
            <a:off x="924451" y="1622745"/>
            <a:ext cx="10343098" cy="5235255"/>
          </a:xfrm>
          <a:prstGeom prst="rect">
            <a:avLst/>
          </a:prstGeom>
        </p:spPr>
      </p:pic>
    </p:spTree>
    <p:extLst>
      <p:ext uri="{BB962C8B-B14F-4D97-AF65-F5344CB8AC3E}">
        <p14:creationId xmlns:p14="http://schemas.microsoft.com/office/powerpoint/2010/main" val="1137448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3EE12-7DED-B1E3-A2F5-ECD9D34D02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05E167-4D86-A48F-E7A7-92B32B3D4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AC1003-A4DA-0A5F-BA61-D93563718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4556625-696A-B2A1-F6C6-DDC1808B9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BCC9258-3060-4A06-65DD-D7A10E6BB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C60DD394-42F5-98D8-0738-4EA0E60CA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DCE12DD-3EAF-4A97-F873-921403F2088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PPN Pathway…</a:t>
            </a:r>
          </a:p>
        </p:txBody>
      </p:sp>
      <p:sp>
        <p:nvSpPr>
          <p:cNvPr id="6" name="Content Placeholder 5">
            <a:extLst>
              <a:ext uri="{FF2B5EF4-FFF2-40B4-BE49-F238E27FC236}">
                <a16:creationId xmlns:a16="http://schemas.microsoft.com/office/drawing/2014/main" id="{9D1AA512-9A83-3860-2374-DA8043EBBC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CD1B64B7-FB71-5180-4F5B-07A8DC1F62EE}"/>
              </a:ext>
            </a:extLst>
          </p:cNvPr>
          <p:cNvPicPr>
            <a:picLocks noChangeAspect="1"/>
          </p:cNvPicPr>
          <p:nvPr/>
        </p:nvPicPr>
        <p:blipFill>
          <a:blip r:embed="rId2"/>
          <a:stretch>
            <a:fillRect/>
          </a:stretch>
        </p:blipFill>
        <p:spPr>
          <a:xfrm>
            <a:off x="1371594" y="1590741"/>
            <a:ext cx="9895950" cy="5267259"/>
          </a:xfrm>
          <a:prstGeom prst="rect">
            <a:avLst/>
          </a:prstGeom>
        </p:spPr>
      </p:pic>
    </p:spTree>
    <p:extLst>
      <p:ext uri="{BB962C8B-B14F-4D97-AF65-F5344CB8AC3E}">
        <p14:creationId xmlns:p14="http://schemas.microsoft.com/office/powerpoint/2010/main" val="284296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290EDD-4C25-FB9E-1F66-AC605ECC9A0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D50D4C-0F92-1F44-8366-6D2F5E34A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C0B6D2E-E586-995B-8696-B4A88C76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718170C-C8DA-50B2-D0C9-1E0FA43D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244AA7F-5721-76F9-C9CC-D7028CD9E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FE7E0C7A-5F4B-C78A-85A4-CBD9FDE8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4A08330-DE48-5FC6-7680-12F3C687B50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High Risk</a:t>
            </a:r>
          </a:p>
        </p:txBody>
      </p:sp>
      <p:sp>
        <p:nvSpPr>
          <p:cNvPr id="6" name="Content Placeholder 5">
            <a:extLst>
              <a:ext uri="{FF2B5EF4-FFF2-40B4-BE49-F238E27FC236}">
                <a16:creationId xmlns:a16="http://schemas.microsoft.com/office/drawing/2014/main" id="{4FCECD1B-4488-C379-4690-4AF6EE9021C3}"/>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AD922B1F-8D90-C484-014D-683C49928D53}"/>
              </a:ext>
            </a:extLst>
          </p:cNvPr>
          <p:cNvPicPr>
            <a:picLocks noChangeAspect="1"/>
          </p:cNvPicPr>
          <p:nvPr/>
        </p:nvPicPr>
        <p:blipFill>
          <a:blip r:embed="rId2"/>
          <a:stretch>
            <a:fillRect/>
          </a:stretch>
        </p:blipFill>
        <p:spPr>
          <a:xfrm>
            <a:off x="1371598" y="1622745"/>
            <a:ext cx="9895951" cy="5235255"/>
          </a:xfrm>
          <a:prstGeom prst="rect">
            <a:avLst/>
          </a:prstGeom>
        </p:spPr>
      </p:pic>
    </p:spTree>
    <p:extLst>
      <p:ext uri="{BB962C8B-B14F-4D97-AF65-F5344CB8AC3E}">
        <p14:creationId xmlns:p14="http://schemas.microsoft.com/office/powerpoint/2010/main" val="3895137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AF5A84-0DC9-6135-C73F-17FDA4333F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DBAE91-1922-0F29-69B2-C134CCFC5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05A3D59-62F6-E0A1-0977-BF1E1E1F2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60E56280-E3F8-388D-34C5-99B90284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6E4BB051-FA3B-E3A4-6997-12F5597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103FB2B-5563-511A-F9F8-5AB1452F5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1C822EC-6D62-7F0A-4DFE-6D70C62636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But……</a:t>
            </a:r>
          </a:p>
        </p:txBody>
      </p:sp>
      <p:sp>
        <p:nvSpPr>
          <p:cNvPr id="6" name="Content Placeholder 5">
            <a:extLst>
              <a:ext uri="{FF2B5EF4-FFF2-40B4-BE49-F238E27FC236}">
                <a16:creationId xmlns:a16="http://schemas.microsoft.com/office/drawing/2014/main" id="{A3065075-C7E6-B212-045B-CE4E921FD2A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F28AE8D3-E5AC-C8F9-3291-66B2AE26F336}"/>
              </a:ext>
            </a:extLst>
          </p:cNvPr>
          <p:cNvPicPr>
            <a:picLocks noChangeAspect="1"/>
          </p:cNvPicPr>
          <p:nvPr/>
        </p:nvPicPr>
        <p:blipFill>
          <a:blip r:embed="rId2"/>
          <a:stretch>
            <a:fillRect/>
          </a:stretch>
        </p:blipFill>
        <p:spPr>
          <a:xfrm>
            <a:off x="0" y="1590741"/>
            <a:ext cx="12191996" cy="5267260"/>
          </a:xfrm>
          <a:prstGeom prst="rect">
            <a:avLst/>
          </a:prstGeom>
        </p:spPr>
      </p:pic>
    </p:spTree>
    <p:extLst>
      <p:ext uri="{BB962C8B-B14F-4D97-AF65-F5344CB8AC3E}">
        <p14:creationId xmlns:p14="http://schemas.microsoft.com/office/powerpoint/2010/main" val="2908795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762001"/>
            <a:ext cx="4156512" cy="1708244"/>
          </a:xfrm>
        </p:spPr>
        <p:txBody>
          <a:bodyPr anchor="ctr">
            <a:normAutofit/>
          </a:bodyPr>
          <a:lstStyle/>
          <a:p>
            <a:r>
              <a:rPr lang="en-GB" sz="370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63" r="42627" b="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2470245"/>
            <a:ext cx="4156512" cy="3769835"/>
          </a:xfrm>
        </p:spPr>
        <p:txBody>
          <a:bodyPr anchor="ctr">
            <a:normAutofit/>
          </a:bodyPr>
          <a:lstStyle/>
          <a:p>
            <a:pPr marL="0" indent="0">
              <a:buNone/>
            </a:pPr>
            <a:r>
              <a:rPr lang="en-GB" sz="1900"/>
              <a:t>They are, or have been married to or have been civil partners of each other</a:t>
            </a:r>
          </a:p>
          <a:p>
            <a:pPr marL="0" indent="0">
              <a:buNone/>
            </a:pPr>
            <a:r>
              <a:rPr lang="en-GB" sz="1900"/>
              <a:t>They have agreed to marry each other or enter into a civil partnership agreement </a:t>
            </a:r>
          </a:p>
          <a:p>
            <a:pPr marL="0" indent="0">
              <a:buNone/>
            </a:pPr>
            <a:r>
              <a:rPr lang="en-GB" sz="1900"/>
              <a:t>They are, or have been in an intimate personal relationship with each other</a:t>
            </a:r>
          </a:p>
          <a:p>
            <a:pPr marL="0" indent="0">
              <a:buNone/>
            </a:pPr>
            <a:r>
              <a:rPr lang="en-GB" sz="1900"/>
              <a:t>They have, or there has been a time when they each have had, a parental relationship in relation to the same child</a:t>
            </a:r>
          </a:p>
          <a:p>
            <a:pPr marL="0" indent="0">
              <a:buNone/>
            </a:pPr>
            <a:r>
              <a:rPr lang="en-GB" sz="1900"/>
              <a:t>They are relatives</a:t>
            </a:r>
          </a:p>
        </p:txBody>
      </p:sp>
    </p:spTree>
    <p:extLst>
      <p:ext uri="{BB962C8B-B14F-4D97-AF65-F5344CB8AC3E}">
        <p14:creationId xmlns:p14="http://schemas.microsoft.com/office/powerpoint/2010/main" val="1002671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4810259" y="649480"/>
            <a:ext cx="6555347" cy="5546047"/>
          </a:xfrm>
        </p:spPr>
        <p:txBody>
          <a:bodyPr anchor="ctr">
            <a:normAutofit lnSpcReduction="10000"/>
          </a:bodyPr>
          <a:lstStyle/>
          <a:p>
            <a:pPr marL="0" indent="0">
              <a:lnSpc>
                <a:spcPct val="150000"/>
              </a:lnSpc>
              <a:buNone/>
            </a:pPr>
            <a:r>
              <a:rPr lang="en-GB" sz="2000" dirty="0">
                <a:latin typeface="Aptos" panose="020B0004020202020204" pitchFamily="34" charset="0"/>
              </a:rPr>
              <a:t>Controlling unwanted behaviour and sexuality (including perceived promiscuity, premarital relationships or being gay, lesbian, bisexual or transgender) particularly the behaviour and sexuality of women.</a:t>
            </a:r>
          </a:p>
          <a:p>
            <a:pPr marL="0" indent="0">
              <a:lnSpc>
                <a:spcPct val="150000"/>
              </a:lnSpc>
              <a:buNone/>
            </a:pPr>
            <a:r>
              <a:rPr lang="en-GB" sz="2000" dirty="0">
                <a:latin typeface="Aptos" panose="020B0004020202020204" pitchFamily="34" charset="0"/>
              </a:rPr>
              <a:t>Protecting Family Honour Responding to peer group or family pressure. </a:t>
            </a:r>
          </a:p>
          <a:p>
            <a:pPr marL="0" indent="0">
              <a:lnSpc>
                <a:spcPct val="150000"/>
              </a:lnSpc>
              <a:buNone/>
            </a:pPr>
            <a:r>
              <a:rPr lang="en-GB" sz="2000" dirty="0">
                <a:latin typeface="Aptos" panose="020B0004020202020204" pitchFamily="34" charset="0"/>
              </a:rPr>
              <a:t>Attempting to strengthen family links. </a:t>
            </a:r>
          </a:p>
          <a:p>
            <a:pPr marL="0" indent="0">
              <a:lnSpc>
                <a:spcPct val="150000"/>
              </a:lnSpc>
              <a:buNone/>
            </a:pPr>
            <a:r>
              <a:rPr lang="en-GB" sz="2000" dirty="0">
                <a:latin typeface="Aptos" panose="020B0004020202020204" pitchFamily="34" charset="0"/>
              </a:rPr>
              <a:t>Ensuring land, property and wealth remain within the family </a:t>
            </a:r>
          </a:p>
          <a:p>
            <a:pPr marL="0" indent="0">
              <a:lnSpc>
                <a:spcPct val="150000"/>
              </a:lnSpc>
              <a:buNone/>
            </a:pPr>
            <a:r>
              <a:rPr lang="en-GB" sz="2000" dirty="0">
                <a:latin typeface="Aptos" panose="020B0004020202020204" pitchFamily="34" charset="0"/>
              </a:rPr>
              <a:t>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1E5C29C-597E-5CE3-3B78-1AD102019EF1}"/>
              </a:ext>
            </a:extLst>
          </p:cNvPr>
          <p:cNvPicPr>
            <a:picLocks noChangeAspect="1"/>
          </p:cNvPicPr>
          <p:nvPr/>
        </p:nvPicPr>
        <p:blipFill>
          <a:blip r:embed="rId2">
            <a:alphaModFix amt="35000"/>
          </a:blip>
          <a:srcRect t="11232" b="635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a:xfrm>
            <a:off x="838200" y="365125"/>
            <a:ext cx="10515600" cy="1325563"/>
          </a:xfrm>
        </p:spPr>
        <p:txBody>
          <a:bodyPr>
            <a:normAutofit/>
          </a:bodyPr>
          <a:lstStyle/>
          <a:p>
            <a:r>
              <a:rPr lang="en-GB">
                <a:solidFill>
                  <a:srgbClr val="FFFFFF"/>
                </a:solidFill>
              </a:rPr>
              <a:t>S1 Children &amp; Young Persons Act 1933</a:t>
            </a:r>
          </a:p>
        </p:txBody>
      </p:sp>
      <p:graphicFrame>
        <p:nvGraphicFramePr>
          <p:cNvPr id="5" name="Content Placeholder 2">
            <a:extLst>
              <a:ext uri="{FF2B5EF4-FFF2-40B4-BE49-F238E27FC236}">
                <a16:creationId xmlns:a16="http://schemas.microsoft.com/office/drawing/2014/main" id="{7D60B53C-2E71-FF20-E98B-08BCDD6B0B12}"/>
              </a:ext>
            </a:extLst>
          </p:cNvPr>
          <p:cNvGraphicFramePr>
            <a:graphicFrameLocks noGrp="1"/>
          </p:cNvGraphicFramePr>
          <p:nvPr>
            <p:ph idx="1"/>
            <p:extLst>
              <p:ext uri="{D42A27DB-BD31-4B8C-83A1-F6EECF244321}">
                <p14:modId xmlns:p14="http://schemas.microsoft.com/office/powerpoint/2010/main" val="37437362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66260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2"/>
          <a:stretch>
            <a:fillRect/>
          </a:stretch>
        </p:blipFill>
        <p:spPr>
          <a:xfrm>
            <a:off x="2035213" y="1675227"/>
            <a:ext cx="8121574" cy="4394199"/>
          </a:xfrm>
          <a:prstGeom prst="rect">
            <a:avLst/>
          </a:prstGeom>
        </p:spPr>
      </p:pic>
    </p:spTree>
    <p:extLst>
      <p:ext uri="{BB962C8B-B14F-4D97-AF65-F5344CB8AC3E}">
        <p14:creationId xmlns:p14="http://schemas.microsoft.com/office/powerpoint/2010/main" val="1608210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EA04029-6CD7-BE95-0B47-2F74B514D522}"/>
              </a:ext>
            </a:extLst>
          </p:cNvPr>
          <p:cNvPicPr>
            <a:picLocks noChangeAspect="1"/>
          </p:cNvPicPr>
          <p:nvPr/>
        </p:nvPicPr>
        <p:blipFill>
          <a:blip r:embed="rId2">
            <a:duotone>
              <a:schemeClr val="bg2">
                <a:shade val="45000"/>
                <a:satMod val="135000"/>
              </a:schemeClr>
              <a:prstClr val="white"/>
            </a:duotone>
          </a:blip>
          <a:srcRect t="16442" r="9085" b="1117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6D239-4B70-FAAA-8B0F-4DA02EEC865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The Four Categories of Child Abuse</a:t>
            </a:r>
          </a:p>
        </p:txBody>
      </p:sp>
      <p:graphicFrame>
        <p:nvGraphicFramePr>
          <p:cNvPr id="6" name="TextBox 3">
            <a:extLst>
              <a:ext uri="{FF2B5EF4-FFF2-40B4-BE49-F238E27FC236}">
                <a16:creationId xmlns:a16="http://schemas.microsoft.com/office/drawing/2014/main" id="{91DE1C5C-0158-AA53-B526-5E8F4CBF56FC}"/>
              </a:ext>
            </a:extLst>
          </p:cNvPr>
          <p:cNvGraphicFramePr/>
          <p:nvPr>
            <p:extLst>
              <p:ext uri="{D42A27DB-BD31-4B8C-83A1-F6EECF244321}">
                <p14:modId xmlns:p14="http://schemas.microsoft.com/office/powerpoint/2010/main" val="12726481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8228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284A-4389-7C1D-DAE5-14434FEF05E7}"/>
              </a:ext>
            </a:extLst>
          </p:cNvPr>
          <p:cNvSpPr>
            <a:spLocks noGrp="1"/>
          </p:cNvSpPr>
          <p:nvPr>
            <p:ph type="title"/>
          </p:nvPr>
        </p:nvSpPr>
        <p:spPr/>
        <p:txBody>
          <a:bodyPr/>
          <a:lstStyle/>
          <a:p>
            <a:r>
              <a:rPr lang="en-GB" dirty="0"/>
              <a:t>Neglect</a:t>
            </a:r>
          </a:p>
        </p:txBody>
      </p:sp>
      <p:graphicFrame>
        <p:nvGraphicFramePr>
          <p:cNvPr id="5" name="Content Placeholder 2">
            <a:extLst>
              <a:ext uri="{FF2B5EF4-FFF2-40B4-BE49-F238E27FC236}">
                <a16:creationId xmlns:a16="http://schemas.microsoft.com/office/drawing/2014/main" id="{B128EB5A-08EB-6180-233B-DF22162659E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844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19D-899D-1E77-A672-4E41BA39427A}"/>
              </a:ext>
            </a:extLst>
          </p:cNvPr>
          <p:cNvSpPr>
            <a:spLocks noGrp="1"/>
          </p:cNvSpPr>
          <p:nvPr>
            <p:ph type="title"/>
          </p:nvPr>
        </p:nvSpPr>
        <p:spPr/>
        <p:txBody>
          <a:bodyPr/>
          <a:lstStyle/>
          <a:p>
            <a:r>
              <a:rPr lang="en-GB" dirty="0"/>
              <a:t>Physical Abuse</a:t>
            </a:r>
          </a:p>
        </p:txBody>
      </p:sp>
      <p:graphicFrame>
        <p:nvGraphicFramePr>
          <p:cNvPr id="5" name="Content Placeholder 2">
            <a:extLst>
              <a:ext uri="{FF2B5EF4-FFF2-40B4-BE49-F238E27FC236}">
                <a16:creationId xmlns:a16="http://schemas.microsoft.com/office/drawing/2014/main" id="{FBEF0F9E-F2CD-D506-1CCF-93DD7FE19DD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923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78C8-7868-FD2E-B1E6-556D2511A349}"/>
              </a:ext>
            </a:extLst>
          </p:cNvPr>
          <p:cNvSpPr>
            <a:spLocks noGrp="1"/>
          </p:cNvSpPr>
          <p:nvPr>
            <p:ph type="title"/>
          </p:nvPr>
        </p:nvSpPr>
        <p:spPr/>
        <p:txBody>
          <a:bodyPr/>
          <a:lstStyle/>
          <a:p>
            <a:r>
              <a:rPr lang="en-GB" dirty="0"/>
              <a:t>Emotional Abuse</a:t>
            </a:r>
          </a:p>
        </p:txBody>
      </p:sp>
      <p:graphicFrame>
        <p:nvGraphicFramePr>
          <p:cNvPr id="5" name="Content Placeholder 2">
            <a:extLst>
              <a:ext uri="{FF2B5EF4-FFF2-40B4-BE49-F238E27FC236}">
                <a16:creationId xmlns:a16="http://schemas.microsoft.com/office/drawing/2014/main" id="{05E96E8C-50F5-10A6-5558-BB1AB0FF24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480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393B8A6-6F28-5580-9B65-FDFA1AC82EFC}"/>
              </a:ext>
            </a:extLst>
          </p:cNvPr>
          <p:cNvSpPr>
            <a:spLocks noGrp="1"/>
          </p:cNvSpPr>
          <p:nvPr>
            <p:ph type="title"/>
          </p:nvPr>
        </p:nvSpPr>
        <p:spPr>
          <a:xfrm>
            <a:off x="1043631" y="809898"/>
            <a:ext cx="10173010" cy="1554480"/>
          </a:xfrm>
        </p:spPr>
        <p:txBody>
          <a:bodyPr anchor="ctr">
            <a:normAutofit/>
          </a:bodyPr>
          <a:lstStyle/>
          <a:p>
            <a:r>
              <a:rPr lang="en-GB" sz="4800"/>
              <a:t>Sexual Abuse</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3FC0230A-F895-873B-FD5D-19528618196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459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p:txBody>
          <a:bodyPr/>
          <a:lstStyle/>
          <a:p>
            <a:r>
              <a:rPr lang="en-GB" dirty="0"/>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9502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p:txBody>
          <a:bodyPr/>
          <a:lstStyle/>
          <a:p>
            <a:r>
              <a:rPr lang="en-GB" dirty="0"/>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92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AF819E-0F73-D96A-7547-C3E7A509930C}"/>
              </a:ext>
            </a:extLst>
          </p:cNvPr>
          <p:cNvPicPr>
            <a:picLocks noGrp="1" noChangeAspect="1"/>
          </p:cNvPicPr>
          <p:nvPr>
            <p:ph idx="1"/>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37856916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1642970"/>
          </a:xfrm>
        </p:spPr>
        <p:txBody>
          <a:bodyPr anchor="b">
            <a:normAutofit/>
          </a:bodyPr>
          <a:lstStyle/>
          <a:p>
            <a:r>
              <a:rPr lang="en-GB" sz="400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2405894"/>
            <a:ext cx="5315189" cy="3535083"/>
          </a:xfrm>
        </p:spPr>
        <p:txBody>
          <a:bodyPr anchor="t">
            <a:normAutofit/>
          </a:bodyPr>
          <a:lstStyle/>
          <a:p>
            <a:r>
              <a:rPr lang="en-GB" sz="2000"/>
              <a:t>S46 states that under no circumstances may a child be kept in police protection for more than 72 hours </a:t>
            </a:r>
          </a:p>
          <a:p>
            <a:endParaRPr lang="en-GB" sz="2000"/>
          </a:p>
          <a:p>
            <a:r>
              <a:rPr lang="en-GB" sz="2000"/>
              <a:t>A police station is not suitable medium to long term</a:t>
            </a:r>
          </a:p>
          <a:p>
            <a:endParaRPr lang="en-GB" sz="2000"/>
          </a:p>
          <a:p>
            <a:r>
              <a:rPr lang="en-GB" sz="2000"/>
              <a:t>The Children Act does not give a POE. Consider S17 PACE to enter &amp; search if necessary to save life &amp; limb</a:t>
            </a:r>
          </a:p>
          <a:p>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2"/>
          <a:stretch>
            <a:fillRect/>
          </a:stretch>
        </p:blipFill>
        <p:spPr>
          <a:xfrm>
            <a:off x="7075967" y="1953982"/>
            <a:ext cx="4170530" cy="2981928"/>
          </a:xfrm>
          <a:prstGeom prst="rect">
            <a:avLst/>
          </a:prstGeom>
        </p:spPr>
      </p:pic>
    </p:spTree>
    <p:extLst>
      <p:ext uri="{BB962C8B-B14F-4D97-AF65-F5344CB8AC3E}">
        <p14:creationId xmlns:p14="http://schemas.microsoft.com/office/powerpoint/2010/main" val="2349241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aphicFrame>
        <p:nvGraphicFramePr>
          <p:cNvPr id="6" name="Content Placeholder 2">
            <a:extLst>
              <a:ext uri="{FF2B5EF4-FFF2-40B4-BE49-F238E27FC236}">
                <a16:creationId xmlns:a16="http://schemas.microsoft.com/office/drawing/2014/main" id="{12A40F9B-3951-8E68-29F9-98A3677902F0}"/>
              </a:ext>
            </a:extLst>
          </p:cNvPr>
          <p:cNvGraphicFramePr>
            <a:graphicFrameLocks noGrp="1"/>
          </p:cNvGraphicFramePr>
          <p:nvPr>
            <p:ph idx="1"/>
            <p:extLst>
              <p:ext uri="{D42A27DB-BD31-4B8C-83A1-F6EECF244321}">
                <p14:modId xmlns:p14="http://schemas.microsoft.com/office/powerpoint/2010/main" val="2813631733"/>
              </p:ext>
            </p:extLst>
          </p:nvPr>
        </p:nvGraphicFramePr>
        <p:xfrm>
          <a:off x="489597" y="2133174"/>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C475E8A-47B3-0864-B6D7-57C87AA28147}"/>
              </a:ext>
            </a:extLst>
          </p:cNvPr>
          <p:cNvSpPr txBox="1"/>
          <p:nvPr/>
        </p:nvSpPr>
        <p:spPr>
          <a:xfrm>
            <a:off x="866899" y="552616"/>
            <a:ext cx="10165278" cy="10464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Aptos" panose="02110004020202020204"/>
                <a:ea typeface="+mn-ea"/>
                <a:cs typeface="+mn-cs"/>
              </a:rPr>
              <a:t>The Racial and Religious Hatred Act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70959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Hate Crime - recap</a:t>
            </a:r>
          </a:p>
        </p:txBody>
      </p:sp>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2"/>
          <a:srcRect t="15730"/>
          <a:stretch/>
        </p:blipFill>
        <p:spPr>
          <a:xfrm>
            <a:off x="8109502" y="2417998"/>
            <a:ext cx="3615776" cy="2033882"/>
          </a:xfrm>
          <a:prstGeom prst="rect">
            <a:avLst/>
          </a:prstGeom>
        </p:spPr>
      </p:pic>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45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b="5858"/>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1104900" y="115193"/>
            <a:ext cx="4724400" cy="783165"/>
          </a:xfrm>
        </p:spPr>
        <p:txBody>
          <a:bodyPr anchor="b">
            <a:normAutofit/>
          </a:bodyPr>
          <a:lstStyle/>
          <a:p>
            <a:r>
              <a:rPr lang="en-GB" sz="4000" dirty="0">
                <a:solidFill>
                  <a:schemeClr val="bg1"/>
                </a:solidFill>
                <a:latin typeface="Aptos Display" panose="020B0004020202020204" pitchFamily="34" charset="0"/>
              </a:rPr>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1104899" y="1013542"/>
            <a:ext cx="5215689" cy="4494388"/>
          </a:xfrm>
        </p:spPr>
        <p:txBody>
          <a:bodyPr>
            <a:noAutofit/>
          </a:bodyPr>
          <a:lstStyle/>
          <a:p>
            <a:r>
              <a:rPr lang="en-GB" sz="2000" b="0" i="0" dirty="0">
                <a:solidFill>
                  <a:schemeClr val="bg1"/>
                </a:solidFill>
                <a:effectLst/>
                <a:latin typeface="Aptos" panose="020B0004020202020204" pitchFamily="34" charset="0"/>
              </a:rPr>
              <a:t>A forced marriage is where one or both people do not or cannot consent to the marriage and pressure or abuse is used to force them into the marriage (Home Office, 2013)</a:t>
            </a:r>
          </a:p>
          <a:p>
            <a:r>
              <a:rPr lang="en-GB" sz="2000" dirty="0">
                <a:solidFill>
                  <a:schemeClr val="bg1"/>
                </a:solidFill>
                <a:latin typeface="Aptos" panose="020B0004020202020204" pitchFamily="34" charset="0"/>
              </a:rPr>
              <a:t>Forced marriage is a criminal offence is England and Wales under sec 121 of the Anti-Social Behaviour Crime and Policing Act 2014. </a:t>
            </a:r>
          </a:p>
          <a:p>
            <a:r>
              <a:rPr lang="en-GB" sz="2000" dirty="0">
                <a:solidFill>
                  <a:schemeClr val="bg1"/>
                </a:solidFill>
                <a:latin typeface="Aptos" panose="020B0004020202020204" pitchFamily="34" charset="0"/>
              </a:rPr>
              <a:t>The legalisation criminalises the use of coercion, which can include physical, psychological, financial, sexual or emotional pressure. </a:t>
            </a:r>
          </a:p>
          <a:p>
            <a:r>
              <a:rPr lang="en-GB" sz="2000" dirty="0">
                <a:solidFill>
                  <a:schemeClr val="bg1"/>
                </a:solidFill>
                <a:latin typeface="Aptos" panose="020B0004020202020204" pitchFamily="34" charset="0"/>
              </a:rPr>
              <a:t>People who lack capacity to consent to marriage cannot give informed consent to marry. </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58815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First responder actions</a:t>
            </a:r>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5596501" y="489508"/>
            <a:ext cx="5754896" cy="1667569"/>
          </a:xfrm>
        </p:spPr>
        <p:txBody>
          <a:bodyPr anchor="b">
            <a:normAutofit/>
          </a:bodyPr>
          <a:lstStyle/>
          <a:p>
            <a:r>
              <a:rPr lang="en-GB" sz="4000"/>
              <a:t>Fraud Act 2006</a:t>
            </a:r>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80558" y="2306650"/>
            <a:ext cx="5115943" cy="3197463"/>
          </a:xfrm>
          <a:prstGeom prst="rect">
            <a:avLst/>
          </a:prstGeom>
        </p:spPr>
      </p:pic>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5596502" y="2405894"/>
            <a:ext cx="5754896" cy="3197464"/>
          </a:xfrm>
        </p:spPr>
        <p:txBody>
          <a:bodyPr anchor="t">
            <a:normAutofit/>
          </a:bodyPr>
          <a:lstStyle/>
          <a:p>
            <a:r>
              <a:rPr lang="en-GB" sz="2000" dirty="0"/>
              <a:t>Section 1 of the Fraud Act 2006 states that the offence of Fraud can be committed in 3 distinctive ways.</a:t>
            </a:r>
          </a:p>
          <a:p>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89304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false representation</a:t>
            </a:r>
          </a:p>
          <a:p>
            <a:endParaRPr lang="en-GB" sz="2000" b="1" i="0" dirty="0">
              <a:effectLs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dirty="0">
                <a:effectLst/>
                <a:highlight>
                  <a:srgbClr val="FFFFFF"/>
                </a:highlight>
                <a:latin typeface="arial" panose="020B0604020202020204" pitchFamily="34" charset="0"/>
              </a:rPr>
              <a:t>(a) dishonestly makes a false representation, and</a:t>
            </a:r>
          </a:p>
          <a:p>
            <a:pPr marL="0" indent="0">
              <a:buNone/>
            </a:pPr>
            <a:r>
              <a:rPr lang="en-GB" sz="2000" b="0" i="0" dirty="0">
                <a:effectLst/>
                <a:highlight>
                  <a:srgbClr val="FFFFFF"/>
                </a:highlight>
                <a:latin typeface="arial" panose="020B0604020202020204" pitchFamily="34" charset="0"/>
              </a:rPr>
              <a:t>(b) Intends, by making the representation—</a:t>
            </a:r>
          </a:p>
          <a:p>
            <a:pPr marL="0" indent="0">
              <a:buNone/>
            </a:pPr>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 to make a gain for himself or another, or</a:t>
            </a:r>
          </a:p>
          <a:p>
            <a:pPr marL="0" indent="0">
              <a:buNone/>
            </a:pPr>
            <a:r>
              <a:rPr lang="en-GB" sz="2000" b="0" i="0" dirty="0">
                <a:effectLst/>
                <a:highlight>
                  <a:srgbClr val="FFFFFF"/>
                </a:highlight>
                <a:latin typeface="arial" panose="020B0604020202020204" pitchFamily="34" charset="0"/>
              </a:rPr>
              <a:t>(ii) to cause loss to another or to expose another to a risk of loss.</a:t>
            </a:r>
          </a:p>
          <a:p>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810259" y="649480"/>
            <a:ext cx="6555347" cy="5546047"/>
          </a:xfrm>
        </p:spPr>
        <p:txBody>
          <a:bodyPr anchor="ctr">
            <a:normAutofit/>
          </a:bodyPr>
          <a:lstStyle/>
          <a:p>
            <a:r>
              <a:rPr lang="en-GB" sz="2000" b="0" i="0">
                <a:effectLst/>
                <a:highlight>
                  <a:srgbClr val="FFFFFF"/>
                </a:highlight>
                <a:latin typeface="arial" panose="020B0604020202020204" pitchFamily="34" charset="0"/>
              </a:rPr>
              <a:t>A representation is false if—</a:t>
            </a:r>
          </a:p>
          <a:p>
            <a:r>
              <a:rPr lang="en-GB" sz="2000" b="0" i="0">
                <a:effectLst/>
                <a:highlight>
                  <a:srgbClr val="FFFFFF"/>
                </a:highlight>
                <a:latin typeface="arial" panose="020B0604020202020204" pitchFamily="34" charset="0"/>
              </a:rPr>
              <a:t>(a)it is </a:t>
            </a:r>
            <a:r>
              <a:rPr lang="en-GB" sz="2000" b="0" i="0">
                <a:effectLst/>
                <a:highlight>
                  <a:srgbClr val="FFFF00"/>
                </a:highlight>
                <a:latin typeface="arial" panose="020B0604020202020204" pitchFamily="34" charset="0"/>
              </a:rPr>
              <a:t>untrue or misleading, </a:t>
            </a:r>
            <a:r>
              <a:rPr lang="en-GB" sz="2000" b="0" i="0">
                <a:effectLst/>
                <a:highlight>
                  <a:srgbClr val="FFFFFF"/>
                </a:highlight>
                <a:latin typeface="arial" panose="020B0604020202020204" pitchFamily="34" charset="0"/>
              </a:rPr>
              <a:t>and</a:t>
            </a:r>
          </a:p>
          <a:p>
            <a:r>
              <a:rPr lang="en-GB" sz="2000" b="0" i="0">
                <a:effectLst/>
                <a:highlight>
                  <a:srgbClr val="FFFFFF"/>
                </a:highlight>
                <a:latin typeface="arial" panose="020B0604020202020204" pitchFamily="34" charset="0"/>
              </a:rPr>
              <a:t>(b)the person making it knows that it is, or might be, untrue or misleading.</a:t>
            </a:r>
          </a:p>
          <a:p>
            <a:r>
              <a:rPr lang="en-GB" sz="2000" b="0" i="0">
                <a:effectLst/>
                <a:highlight>
                  <a:srgbClr val="FFFFFF"/>
                </a:highlight>
                <a:latin typeface="arial" panose="020B0604020202020204" pitchFamily="34" charset="0"/>
              </a:rPr>
              <a:t>(3)“Representation” means any representation as to </a:t>
            </a:r>
            <a:r>
              <a:rPr lang="en-GB" sz="2000" b="0" i="0">
                <a:effectLst/>
                <a:highlight>
                  <a:srgbClr val="FFFF00"/>
                </a:highlight>
                <a:latin typeface="arial" panose="020B0604020202020204" pitchFamily="34" charset="0"/>
              </a:rPr>
              <a:t>fact or law, </a:t>
            </a:r>
            <a:r>
              <a:rPr lang="en-GB" sz="2000" b="0" i="0">
                <a:effectLst/>
                <a:highlight>
                  <a:srgbClr val="FFFFFF"/>
                </a:highlight>
                <a:latin typeface="arial" panose="020B0604020202020204" pitchFamily="34" charset="0"/>
              </a:rPr>
              <a:t>including a representation as to the state of mind of—</a:t>
            </a:r>
          </a:p>
          <a:p>
            <a:r>
              <a:rPr lang="en-GB" sz="2000" b="0" i="0">
                <a:effectLst/>
                <a:highlight>
                  <a:srgbClr val="FFFFFF"/>
                </a:highlight>
                <a:latin typeface="arial" panose="020B0604020202020204" pitchFamily="34" charset="0"/>
              </a:rPr>
              <a:t>(a)the person making the representation, or</a:t>
            </a:r>
          </a:p>
          <a:p>
            <a:r>
              <a:rPr lang="en-GB" sz="2000" b="0" i="0">
                <a:effectLst/>
                <a:highlight>
                  <a:srgbClr val="FFFFFF"/>
                </a:highlight>
                <a:latin typeface="arial" panose="020B0604020202020204" pitchFamily="34" charset="0"/>
              </a:rPr>
              <a:t>(b)any other person.</a:t>
            </a:r>
          </a:p>
          <a:p>
            <a:r>
              <a:rPr lang="en-GB" sz="2000" b="0" i="0">
                <a:effectLst/>
                <a:highlight>
                  <a:srgbClr val="FFFFFF"/>
                </a:highlight>
                <a:latin typeface="arial" panose="020B0604020202020204" pitchFamily="34" charset="0"/>
              </a:rPr>
              <a:t>(4)A representation may be express or implied.</a:t>
            </a:r>
          </a:p>
          <a:p>
            <a:endParaRPr lang="en-GB" sz="2000"/>
          </a:p>
        </p:txBody>
      </p:sp>
    </p:spTree>
    <p:extLst>
      <p:ext uri="{BB962C8B-B14F-4D97-AF65-F5344CB8AC3E}">
        <p14:creationId xmlns:p14="http://schemas.microsoft.com/office/powerpoint/2010/main" val="3374710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811817" y="457200"/>
            <a:ext cx="10568366" cy="59436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a pen shading number on a sheet">
            <a:extLst>
              <a:ext uri="{FF2B5EF4-FFF2-40B4-BE49-F238E27FC236}">
                <a16:creationId xmlns:a16="http://schemas.microsoft.com/office/drawing/2014/main" id="{A6C80957-C539-B070-D2F1-6D85511533E8}"/>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B95D735-168E-0594-396B-C68DA7E66C9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Good Luck with Your Exam!!</a:t>
            </a:r>
          </a:p>
        </p:txBody>
      </p:sp>
    </p:spTree>
    <p:extLst>
      <p:ext uri="{BB962C8B-B14F-4D97-AF65-F5344CB8AC3E}">
        <p14:creationId xmlns:p14="http://schemas.microsoft.com/office/powerpoint/2010/main" val="33794104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4610</Words>
  <Application>Microsoft Office PowerPoint</Application>
  <PresentationFormat>Widescreen</PresentationFormat>
  <Paragraphs>279</Paragraphs>
  <Slides>43</Slides>
  <Notes>22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43</vt:i4>
      </vt:variant>
    </vt:vector>
  </HeadingPairs>
  <TitlesOfParts>
    <vt:vector size="52" baseType="lpstr">
      <vt:lpstr>Aptos</vt:lpstr>
      <vt:lpstr>Aptos Display</vt:lpstr>
      <vt:lpstr>arial</vt:lpstr>
      <vt:lpstr>arial</vt:lpstr>
      <vt:lpstr>Calibri</vt:lpstr>
      <vt:lpstr>Calibri Light</vt:lpstr>
      <vt:lpstr>Office Theme</vt:lpstr>
      <vt:lpstr>1_Office Theme</vt:lpstr>
      <vt:lpstr>2_Office Theme</vt:lpstr>
      <vt:lpstr>Revision</vt:lpstr>
      <vt:lpstr>Rape - Section 1 SOA 2003</vt:lpstr>
      <vt:lpstr>Section 1 SOA 2003</vt:lpstr>
      <vt:lpstr>Consent – S74 SOA 2003</vt:lpstr>
      <vt:lpstr>Evidential Presumptions about Consent S75(a) SOA 2003</vt:lpstr>
      <vt:lpstr>Evidential Presumptions about Consent (circumstances) S75 (b) SOA 2003</vt:lpstr>
      <vt:lpstr>Definition of ‘sexual’ </vt:lpstr>
      <vt:lpstr>Causing a Person to Engage in Sexual Activity without Consent – S4 SOA 2003 </vt:lpstr>
      <vt:lpstr>Section 1 (1A) </vt:lpstr>
      <vt:lpstr>Course of Conduct</vt:lpstr>
      <vt:lpstr>What does harassment mean?  </vt:lpstr>
      <vt:lpstr>Acts of Harassment via a 3rd Party</vt:lpstr>
      <vt:lpstr>Police Response to Domestic Abuse</vt:lpstr>
      <vt:lpstr>The DASH model seeks to……</vt:lpstr>
      <vt:lpstr>Risk Levels of Domestic Abuse</vt:lpstr>
      <vt:lpstr>Public Protection Notification </vt:lpstr>
      <vt:lpstr>PPN Pathway…</vt:lpstr>
      <vt:lpstr>High Risk</vt:lpstr>
      <vt:lpstr>But……</vt:lpstr>
      <vt:lpstr>Coercive Control ‘Personally Connected’</vt:lpstr>
      <vt:lpstr>Honour Based Violence</vt:lpstr>
      <vt:lpstr>S1 Children &amp; Young Persons Act 1933</vt:lpstr>
      <vt:lpstr>Task</vt:lpstr>
      <vt:lpstr>The Four Categories of Child Abuse</vt:lpstr>
      <vt:lpstr>Neglect</vt:lpstr>
      <vt:lpstr>Physical Abuse</vt:lpstr>
      <vt:lpstr>Emotional Abuse</vt:lpstr>
      <vt:lpstr>Sexual Abuse</vt:lpstr>
      <vt:lpstr>Sec 46 Children Act 1989</vt:lpstr>
      <vt:lpstr>Sec 46 Children Act 1989 – cont.</vt:lpstr>
      <vt:lpstr>Significant Harm</vt:lpstr>
      <vt:lpstr>PowerPoint Presentation</vt:lpstr>
      <vt:lpstr>Police Protection Powers</vt:lpstr>
      <vt:lpstr>PowerPoint Presentation</vt:lpstr>
      <vt:lpstr>Hate Crime - recap</vt:lpstr>
      <vt:lpstr>The Anti-Social Behaviour Crime &amp; Policing Act 2014</vt:lpstr>
      <vt:lpstr>Forced Marriage</vt:lpstr>
      <vt:lpstr>First responder actions</vt:lpstr>
      <vt:lpstr>Fraud Act 2006</vt:lpstr>
      <vt:lpstr>Fraud Act 2006 Section 2</vt:lpstr>
      <vt:lpstr>Representation </vt:lpstr>
      <vt:lpstr>PowerPoint Presentation</vt:lpstr>
      <vt:lpstr>Good Luck with Your Exam!!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 (IMH)</dc:creator>
  <cp:lastModifiedBy>Wynne Jones (IMH)</cp:lastModifiedBy>
  <cp:revision>15</cp:revision>
  <dcterms:created xsi:type="dcterms:W3CDTF">2025-12-04T10:09:29Z</dcterms:created>
  <dcterms:modified xsi:type="dcterms:W3CDTF">2025-12-09T14:09:31Z</dcterms:modified>
</cp:coreProperties>
</file>