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tags/tag4.xml" ContentType="application/vnd.openxmlformats-officedocument.presentationml.tags+xml"/>
  <Override PartName="/ppt/notesSlides/notesSlide4.xml" ContentType="application/vnd.openxmlformats-officedocument.presentationml.notesSlide+xml"/>
  <Override PartName="/ppt/tags/tag5.xml" ContentType="application/vnd.openxmlformats-officedocument.presentationml.tags+xml"/>
  <Override PartName="/ppt/notesSlides/notesSlide5.xml" ContentType="application/vnd.openxmlformats-officedocument.presentationml.notesSlide+xml"/>
  <Override PartName="/ppt/tags/tag6.xml" ContentType="application/vnd.openxmlformats-officedocument.presentationml.tags+xml"/>
  <Override PartName="/ppt/notesSlides/notesSlide6.xml" ContentType="application/vnd.openxmlformats-officedocument.presentationml.notesSlide+xml"/>
  <Override PartName="/ppt/tags/tag7.xml" ContentType="application/vnd.openxmlformats-officedocument.presentationml.tags+xml"/>
  <Override PartName="/ppt/notesSlides/notesSlide7.xml" ContentType="application/vnd.openxmlformats-officedocument.presentationml.notesSlide+xml"/>
  <Override PartName="/ppt/tags/tag8.xml" ContentType="application/vnd.openxmlformats-officedocument.presentationml.tags+xml"/>
  <Override PartName="/ppt/notesSlides/notesSlide8.xml" ContentType="application/vnd.openxmlformats-officedocument.presentationml.notesSlide+xml"/>
  <Override PartName="/ppt/tags/tag9.xml" ContentType="application/vnd.openxmlformats-officedocument.presentationml.tags+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6" r:id="rId2"/>
    <p:sldId id="262" r:id="rId3"/>
    <p:sldId id="258" r:id="rId4"/>
    <p:sldId id="259" r:id="rId5"/>
    <p:sldId id="260" r:id="rId6"/>
    <p:sldId id="261" r:id="rId7"/>
    <p:sldId id="263" r:id="rId8"/>
    <p:sldId id="264" r:id="rId9"/>
    <p:sldId id="265" r:id="rId10"/>
    <p:sldId id="257"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74B230"/>
    <a:srgbClr val="EB393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1F94DBF-A55F-4560-8512-84CF530E3DB9}" v="292" dt="2025-01-12T22:09:14.44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55" autoAdjust="0"/>
    <p:restoredTop sz="94660" autoAdjust="0"/>
  </p:normalViewPr>
  <p:slideViewPr>
    <p:cSldViewPr snapToGrid="0">
      <p:cViewPr>
        <p:scale>
          <a:sx n="50" d="100"/>
          <a:sy n="50" d="100"/>
        </p:scale>
        <p:origin x="1500" y="372"/>
      </p:cViewPr>
      <p:guideLst/>
    </p:cSldViewPr>
  </p:slideViewPr>
  <p:outlineViewPr>
    <p:cViewPr>
      <p:scale>
        <a:sx n="33" d="100"/>
        <a:sy n="33" d="100"/>
      </p:scale>
      <p:origin x="0" y="-582"/>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52" d="100"/>
          <a:sy n="52" d="100"/>
        </p:scale>
        <p:origin x="2946"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mily Evans" userId="2231831aa46605df" providerId="LiveId" clId="{91F94DBF-A55F-4560-8512-84CF530E3DB9}"/>
    <pc:docChg chg="undo redo custSel addSld modSld sldOrd">
      <pc:chgData name="Emily Evans" userId="2231831aa46605df" providerId="LiveId" clId="{91F94DBF-A55F-4560-8512-84CF530E3DB9}" dt="2025-01-12T22:10:55.196" v="5800" actId="20577"/>
      <pc:docMkLst>
        <pc:docMk/>
      </pc:docMkLst>
      <pc:sldChg chg="addSp delSp modSp mod modTransition setBg modAnim">
        <pc:chgData name="Emily Evans" userId="2231831aa46605df" providerId="LiveId" clId="{91F94DBF-A55F-4560-8512-84CF530E3DB9}" dt="2025-01-12T22:09:14.446" v="5597"/>
        <pc:sldMkLst>
          <pc:docMk/>
          <pc:sldMk cId="2492763107" sldId="256"/>
        </pc:sldMkLst>
        <pc:spChg chg="add mod">
          <ac:chgData name="Emily Evans" userId="2231831aa46605df" providerId="LiveId" clId="{91F94DBF-A55F-4560-8512-84CF530E3DB9}" dt="2025-01-11T17:57:26.311" v="102" actId="20577"/>
          <ac:spMkLst>
            <pc:docMk/>
            <pc:sldMk cId="2492763107" sldId="256"/>
            <ac:spMk id="2" creationId="{DB780272-19CD-3045-03A1-DE62FFF6D96A}"/>
          </ac:spMkLst>
        </pc:spChg>
        <pc:spChg chg="add mod">
          <ac:chgData name="Emily Evans" userId="2231831aa46605df" providerId="LiveId" clId="{91F94DBF-A55F-4560-8512-84CF530E3DB9}" dt="2025-01-11T18:00:47.736" v="131" actId="14100"/>
          <ac:spMkLst>
            <pc:docMk/>
            <pc:sldMk cId="2492763107" sldId="256"/>
            <ac:spMk id="5" creationId="{E86D1DF7-7846-3043-CFDD-B219BA4C17B6}"/>
          </ac:spMkLst>
        </pc:spChg>
        <pc:spChg chg="add mod">
          <ac:chgData name="Emily Evans" userId="2231831aa46605df" providerId="LiveId" clId="{91F94DBF-A55F-4560-8512-84CF530E3DB9}" dt="2025-01-11T18:03:58.789" v="149" actId="404"/>
          <ac:spMkLst>
            <pc:docMk/>
            <pc:sldMk cId="2492763107" sldId="256"/>
            <ac:spMk id="7" creationId="{0ECEA838-BDF5-DFE7-17B5-0B99981AAB63}"/>
          </ac:spMkLst>
        </pc:spChg>
        <pc:spChg chg="mod">
          <ac:chgData name="Emily Evans" userId="2231831aa46605df" providerId="LiveId" clId="{91F94DBF-A55F-4560-8512-84CF530E3DB9}" dt="2025-01-11T17:56:25.229" v="89" actId="1076"/>
          <ac:spMkLst>
            <pc:docMk/>
            <pc:sldMk cId="2492763107" sldId="256"/>
            <ac:spMk id="14" creationId="{0BDC8A27-5480-D3E4-570D-9FEA8162DE27}"/>
          </ac:spMkLst>
        </pc:spChg>
        <pc:spChg chg="mod">
          <ac:chgData name="Emily Evans" userId="2231831aa46605df" providerId="LiveId" clId="{91F94DBF-A55F-4560-8512-84CF530E3DB9}" dt="2025-01-11T17:59:08.703" v="116" actId="1076"/>
          <ac:spMkLst>
            <pc:docMk/>
            <pc:sldMk cId="2492763107" sldId="256"/>
            <ac:spMk id="16" creationId="{DFCA59B4-CAC6-5B8A-C5B4-796F574DC380}"/>
          </ac:spMkLst>
        </pc:spChg>
        <pc:spChg chg="del mod">
          <ac:chgData name="Emily Evans" userId="2231831aa46605df" providerId="LiveId" clId="{91F94DBF-A55F-4560-8512-84CF530E3DB9}" dt="2025-01-11T17:59:03.048" v="115" actId="478"/>
          <ac:spMkLst>
            <pc:docMk/>
            <pc:sldMk cId="2492763107" sldId="256"/>
            <ac:spMk id="18" creationId="{9F2DF0C5-52F0-206E-F577-B44B0B558F27}"/>
          </ac:spMkLst>
        </pc:spChg>
        <pc:picChg chg="add mod ord">
          <ac:chgData name="Emily Evans" userId="2231831aa46605df" providerId="LiveId" clId="{91F94DBF-A55F-4560-8512-84CF530E3DB9}" dt="2025-01-11T17:58:39.956" v="112" actId="1076"/>
          <ac:picMkLst>
            <pc:docMk/>
            <pc:sldMk cId="2492763107" sldId="256"/>
            <ac:picMk id="3" creationId="{01DA425B-6777-B33B-6D02-A43C70F8AAEE}"/>
          </ac:picMkLst>
        </pc:picChg>
        <pc:picChg chg="mod">
          <ac:chgData name="Emily Evans" userId="2231831aa46605df" providerId="LiveId" clId="{91F94DBF-A55F-4560-8512-84CF530E3DB9}" dt="2025-01-11T17:58:37.245" v="111" actId="1076"/>
          <ac:picMkLst>
            <pc:docMk/>
            <pc:sldMk cId="2492763107" sldId="256"/>
            <ac:picMk id="4" creationId="{CD621AAE-7F6E-C9D6-96BF-A70AA4B7D3C9}"/>
          </ac:picMkLst>
        </pc:picChg>
        <pc:picChg chg="add mod ord">
          <ac:chgData name="Emily Evans" userId="2231831aa46605df" providerId="LiveId" clId="{91F94DBF-A55F-4560-8512-84CF530E3DB9}" dt="2025-01-11T18:02:05.657" v="140" actId="688"/>
          <ac:picMkLst>
            <pc:docMk/>
            <pc:sldMk cId="2492763107" sldId="256"/>
            <ac:picMk id="6" creationId="{D81B37B5-3F8B-7F7D-C0A9-5B6C61A60B97}"/>
          </ac:picMkLst>
        </pc:picChg>
        <pc:picChg chg="add del mod">
          <ac:chgData name="Emily Evans" userId="2231831aa46605df" providerId="LiveId" clId="{91F94DBF-A55F-4560-8512-84CF530E3DB9}" dt="2025-01-12T22:09:14.446" v="5597"/>
          <ac:picMkLst>
            <pc:docMk/>
            <pc:sldMk cId="2492763107" sldId="256"/>
            <ac:picMk id="15" creationId="{768C03A3-18BC-4862-1F44-6B18A1DDE97F}"/>
          </ac:picMkLst>
        </pc:picChg>
      </pc:sldChg>
      <pc:sldChg chg="addSp delSp modSp mod modTransition modAnim">
        <pc:chgData name="Emily Evans" userId="2231831aa46605df" providerId="LiveId" clId="{91F94DBF-A55F-4560-8512-84CF530E3DB9}" dt="2025-01-12T22:09:14.446" v="5597"/>
        <pc:sldMkLst>
          <pc:docMk/>
          <pc:sldMk cId="4074812814" sldId="257"/>
        </pc:sldMkLst>
        <pc:spChg chg="add del mod">
          <ac:chgData name="Emily Evans" userId="2231831aa46605df" providerId="LiveId" clId="{91F94DBF-A55F-4560-8512-84CF530E3DB9}" dt="2025-01-12T21:48:02.403" v="5575" actId="2711"/>
          <ac:spMkLst>
            <pc:docMk/>
            <pc:sldMk cId="4074812814" sldId="257"/>
            <ac:spMk id="2" creationId="{A4CAFCE1-D216-C0AF-9553-C3BC88CCCA7A}"/>
          </ac:spMkLst>
        </pc:spChg>
        <pc:spChg chg="del mod">
          <ac:chgData name="Emily Evans" userId="2231831aa46605df" providerId="LiveId" clId="{91F94DBF-A55F-4560-8512-84CF530E3DB9}" dt="2025-01-12T21:44:48.964" v="5549" actId="478"/>
          <ac:spMkLst>
            <pc:docMk/>
            <pc:sldMk cId="4074812814" sldId="257"/>
            <ac:spMk id="5" creationId="{7F6E5C04-53ED-414D-3191-8D2BF19249F5}"/>
          </ac:spMkLst>
        </pc:spChg>
        <pc:spChg chg="del mod">
          <ac:chgData name="Emily Evans" userId="2231831aa46605df" providerId="LiveId" clId="{91F94DBF-A55F-4560-8512-84CF530E3DB9}" dt="2025-01-12T21:45:00.205" v="5551" actId="478"/>
          <ac:spMkLst>
            <pc:docMk/>
            <pc:sldMk cId="4074812814" sldId="257"/>
            <ac:spMk id="6" creationId="{9BE82F7C-2ACC-DBFE-7F91-E055E01DAF23}"/>
          </ac:spMkLst>
        </pc:spChg>
        <pc:graphicFrameChg chg="add mod">
          <ac:chgData name="Emily Evans" userId="2231831aa46605df" providerId="LiveId" clId="{91F94DBF-A55F-4560-8512-84CF530E3DB9}" dt="2025-01-12T21:41:26.678" v="5515"/>
          <ac:graphicFrameMkLst>
            <pc:docMk/>
            <pc:sldMk cId="4074812814" sldId="257"/>
            <ac:graphicFrameMk id="3" creationId="{3945EF0F-A012-3D89-191A-7DF3A0161EE3}"/>
          </ac:graphicFrameMkLst>
        </pc:graphicFrameChg>
        <pc:picChg chg="add del mod">
          <ac:chgData name="Emily Evans" userId="2231831aa46605df" providerId="LiveId" clId="{91F94DBF-A55F-4560-8512-84CF530E3DB9}" dt="2025-01-12T22:09:14.446" v="5597"/>
          <ac:picMkLst>
            <pc:docMk/>
            <pc:sldMk cId="4074812814" sldId="257"/>
            <ac:picMk id="8" creationId="{BB71FB75-E227-466C-9A7A-759DE0EE1C67}"/>
          </ac:picMkLst>
        </pc:picChg>
      </pc:sldChg>
      <pc:sldChg chg="addSp delSp modSp new mod modTransition modAnim modNotesTx">
        <pc:chgData name="Emily Evans" userId="2231831aa46605df" providerId="LiveId" clId="{91F94DBF-A55F-4560-8512-84CF530E3DB9}" dt="2025-01-12T22:09:14.446" v="5597"/>
        <pc:sldMkLst>
          <pc:docMk/>
          <pc:sldMk cId="1308666587" sldId="258"/>
        </pc:sldMkLst>
        <pc:spChg chg="del mod">
          <ac:chgData name="Emily Evans" userId="2231831aa46605df" providerId="LiveId" clId="{91F94DBF-A55F-4560-8512-84CF530E3DB9}" dt="2025-01-12T12:09:17.381" v="156" actId="478"/>
          <ac:spMkLst>
            <pc:docMk/>
            <pc:sldMk cId="1308666587" sldId="258"/>
            <ac:spMk id="2" creationId="{78B4FE12-8ACB-B344-6317-BAAEDA976903}"/>
          </ac:spMkLst>
        </pc:spChg>
        <pc:spChg chg="del">
          <ac:chgData name="Emily Evans" userId="2231831aa46605df" providerId="LiveId" clId="{91F94DBF-A55F-4560-8512-84CF530E3DB9}" dt="2025-01-12T12:09:23.648" v="159" actId="478"/>
          <ac:spMkLst>
            <pc:docMk/>
            <pc:sldMk cId="1308666587" sldId="258"/>
            <ac:spMk id="3" creationId="{60270E04-3F34-8E6B-784B-2DC0B93C75D1}"/>
          </ac:spMkLst>
        </pc:spChg>
        <pc:spChg chg="del">
          <ac:chgData name="Emily Evans" userId="2231831aa46605df" providerId="LiveId" clId="{91F94DBF-A55F-4560-8512-84CF530E3DB9}" dt="2025-01-12T12:09:21.826" v="158" actId="478"/>
          <ac:spMkLst>
            <pc:docMk/>
            <pc:sldMk cId="1308666587" sldId="258"/>
            <ac:spMk id="4" creationId="{46454DEC-FF18-678F-8665-8815CDA9FAF1}"/>
          </ac:spMkLst>
        </pc:spChg>
        <pc:spChg chg="del">
          <ac:chgData name="Emily Evans" userId="2231831aa46605df" providerId="LiveId" clId="{91F94DBF-A55F-4560-8512-84CF530E3DB9}" dt="2025-01-12T12:21:28.273" v="282" actId="478"/>
          <ac:spMkLst>
            <pc:docMk/>
            <pc:sldMk cId="1308666587" sldId="258"/>
            <ac:spMk id="5" creationId="{E6517A15-1637-8D1B-E927-4C9660800C2F}"/>
          </ac:spMkLst>
        </pc:spChg>
        <pc:spChg chg="del">
          <ac:chgData name="Emily Evans" userId="2231831aa46605df" providerId="LiveId" clId="{91F94DBF-A55F-4560-8512-84CF530E3DB9}" dt="2025-01-12T12:21:10.869" v="281" actId="478"/>
          <ac:spMkLst>
            <pc:docMk/>
            <pc:sldMk cId="1308666587" sldId="258"/>
            <ac:spMk id="6" creationId="{5064A759-F11F-36B5-E3B0-2DC475432404}"/>
          </ac:spMkLst>
        </pc:spChg>
        <pc:spChg chg="add del mod">
          <ac:chgData name="Emily Evans" userId="2231831aa46605df" providerId="LiveId" clId="{91F94DBF-A55F-4560-8512-84CF530E3DB9}" dt="2025-01-12T12:09:20.584" v="157" actId="478"/>
          <ac:spMkLst>
            <pc:docMk/>
            <pc:sldMk cId="1308666587" sldId="258"/>
            <ac:spMk id="9" creationId="{EFF67D78-F8F3-767B-4D71-9BFD21E75482}"/>
          </ac:spMkLst>
        </pc:spChg>
        <pc:spChg chg="add mod">
          <ac:chgData name="Emily Evans" userId="2231831aa46605df" providerId="LiveId" clId="{91F94DBF-A55F-4560-8512-84CF530E3DB9}" dt="2025-01-12T13:14:41.543" v="1238" actId="164"/>
          <ac:spMkLst>
            <pc:docMk/>
            <pc:sldMk cId="1308666587" sldId="258"/>
            <ac:spMk id="10" creationId="{59E8469B-C2BD-E490-F91C-CDE913130A2E}"/>
          </ac:spMkLst>
        </pc:spChg>
        <pc:spChg chg="add mod">
          <ac:chgData name="Emily Evans" userId="2231831aa46605df" providerId="LiveId" clId="{91F94DBF-A55F-4560-8512-84CF530E3DB9}" dt="2025-01-12T13:14:41.543" v="1238" actId="164"/>
          <ac:spMkLst>
            <pc:docMk/>
            <pc:sldMk cId="1308666587" sldId="258"/>
            <ac:spMk id="11" creationId="{600CA04D-AA27-0801-29A7-D3D57A4319DF}"/>
          </ac:spMkLst>
        </pc:spChg>
        <pc:spChg chg="add mod">
          <ac:chgData name="Emily Evans" userId="2231831aa46605df" providerId="LiveId" clId="{91F94DBF-A55F-4560-8512-84CF530E3DB9}" dt="2025-01-12T13:15:43.894" v="1242" actId="164"/>
          <ac:spMkLst>
            <pc:docMk/>
            <pc:sldMk cId="1308666587" sldId="258"/>
            <ac:spMk id="14" creationId="{959C71F0-9212-F97D-33F5-E19F8F920C89}"/>
          </ac:spMkLst>
        </pc:spChg>
        <pc:spChg chg="add del mod">
          <ac:chgData name="Emily Evans" userId="2231831aa46605df" providerId="LiveId" clId="{91F94DBF-A55F-4560-8512-84CF530E3DB9}" dt="2025-01-12T12:20:06" v="236" actId="478"/>
          <ac:spMkLst>
            <pc:docMk/>
            <pc:sldMk cId="1308666587" sldId="258"/>
            <ac:spMk id="17" creationId="{15C50325-4A35-CD9B-F1FA-7527FE084284}"/>
          </ac:spMkLst>
        </pc:spChg>
        <pc:spChg chg="add mod">
          <ac:chgData name="Emily Evans" userId="2231831aa46605df" providerId="LiveId" clId="{91F94DBF-A55F-4560-8512-84CF530E3DB9}" dt="2025-01-12T13:15:43.894" v="1242" actId="164"/>
          <ac:spMkLst>
            <pc:docMk/>
            <pc:sldMk cId="1308666587" sldId="258"/>
            <ac:spMk id="18" creationId="{E25AD2AD-BD6A-B927-960E-4E219F368FA3}"/>
          </ac:spMkLst>
        </pc:spChg>
        <pc:spChg chg="add mod">
          <ac:chgData name="Emily Evans" userId="2231831aa46605df" providerId="LiveId" clId="{91F94DBF-A55F-4560-8512-84CF530E3DB9}" dt="2025-01-12T13:16:08.184" v="1244" actId="164"/>
          <ac:spMkLst>
            <pc:docMk/>
            <pc:sldMk cId="1308666587" sldId="258"/>
            <ac:spMk id="19" creationId="{B32D5821-F1C7-6AB0-C15D-18C332B13728}"/>
          </ac:spMkLst>
        </pc:spChg>
        <pc:spChg chg="add mod">
          <ac:chgData name="Emily Evans" userId="2231831aa46605df" providerId="LiveId" clId="{91F94DBF-A55F-4560-8512-84CF530E3DB9}" dt="2025-01-12T13:16:37.898" v="1248" actId="1076"/>
          <ac:spMkLst>
            <pc:docMk/>
            <pc:sldMk cId="1308666587" sldId="258"/>
            <ac:spMk id="20" creationId="{9124854D-458A-A12F-0B41-11577511C70E}"/>
          </ac:spMkLst>
        </pc:spChg>
        <pc:spChg chg="add mod">
          <ac:chgData name="Emily Evans" userId="2231831aa46605df" providerId="LiveId" clId="{91F94DBF-A55F-4560-8512-84CF530E3DB9}" dt="2025-01-12T12:32:21.307" v="1045" actId="1076"/>
          <ac:spMkLst>
            <pc:docMk/>
            <pc:sldMk cId="1308666587" sldId="258"/>
            <ac:spMk id="21" creationId="{134779CF-7740-274B-D7EB-A8B83489EB18}"/>
          </ac:spMkLst>
        </pc:spChg>
        <pc:grpChg chg="add mod">
          <ac:chgData name="Emily Evans" userId="2231831aa46605df" providerId="LiveId" clId="{91F94DBF-A55F-4560-8512-84CF530E3DB9}" dt="2025-01-12T13:14:41.543" v="1238" actId="164"/>
          <ac:grpSpMkLst>
            <pc:docMk/>
            <pc:sldMk cId="1308666587" sldId="258"/>
            <ac:grpSpMk id="22" creationId="{DAC8031E-6C9D-ECC4-16B2-78D2DCEC38C6}"/>
          </ac:grpSpMkLst>
        </pc:grpChg>
        <pc:grpChg chg="add mod">
          <ac:chgData name="Emily Evans" userId="2231831aa46605df" providerId="LiveId" clId="{91F94DBF-A55F-4560-8512-84CF530E3DB9}" dt="2025-01-12T13:15:43.894" v="1242" actId="164"/>
          <ac:grpSpMkLst>
            <pc:docMk/>
            <pc:sldMk cId="1308666587" sldId="258"/>
            <ac:grpSpMk id="23" creationId="{E9E41869-DFFE-4AF5-5DB8-C661D0403C78}"/>
          </ac:grpSpMkLst>
        </pc:grpChg>
        <pc:grpChg chg="add mod">
          <ac:chgData name="Emily Evans" userId="2231831aa46605df" providerId="LiveId" clId="{91F94DBF-A55F-4560-8512-84CF530E3DB9}" dt="2025-01-12T13:16:08.184" v="1244" actId="164"/>
          <ac:grpSpMkLst>
            <pc:docMk/>
            <pc:sldMk cId="1308666587" sldId="258"/>
            <ac:grpSpMk id="24" creationId="{A9D806B8-1DE3-FC7F-16E6-FCDF56B38876}"/>
          </ac:grpSpMkLst>
        </pc:grpChg>
        <pc:grpChg chg="add mod">
          <ac:chgData name="Emily Evans" userId="2231831aa46605df" providerId="LiveId" clId="{91F94DBF-A55F-4560-8512-84CF530E3DB9}" dt="2025-01-12T13:16:27.929" v="1246" actId="164"/>
          <ac:grpSpMkLst>
            <pc:docMk/>
            <pc:sldMk cId="1308666587" sldId="258"/>
            <ac:grpSpMk id="25" creationId="{F6198C8A-CBD7-D6BA-56C8-2DFF70D255A7}"/>
          </ac:grpSpMkLst>
        </pc:grpChg>
        <pc:picChg chg="add mod">
          <ac:chgData name="Emily Evans" userId="2231831aa46605df" providerId="LiveId" clId="{91F94DBF-A55F-4560-8512-84CF530E3DB9}" dt="2025-01-12T13:14:41.543" v="1238" actId="164"/>
          <ac:picMkLst>
            <pc:docMk/>
            <pc:sldMk cId="1308666587" sldId="258"/>
            <ac:picMk id="13" creationId="{323AB4DC-D679-9769-FA6A-82C428AA6854}"/>
          </ac:picMkLst>
        </pc:picChg>
        <pc:picChg chg="add mod">
          <ac:chgData name="Emily Evans" userId="2231831aa46605df" providerId="LiveId" clId="{91F94DBF-A55F-4560-8512-84CF530E3DB9}" dt="2025-01-12T13:16:08.184" v="1244" actId="164"/>
          <ac:picMkLst>
            <pc:docMk/>
            <pc:sldMk cId="1308666587" sldId="258"/>
            <ac:picMk id="15" creationId="{4703D628-47FC-D371-458A-423BF13CAEBA}"/>
          </ac:picMkLst>
        </pc:picChg>
        <pc:picChg chg="add mod">
          <ac:chgData name="Emily Evans" userId="2231831aa46605df" providerId="LiveId" clId="{91F94DBF-A55F-4560-8512-84CF530E3DB9}" dt="2025-01-12T13:16:27.929" v="1246" actId="164"/>
          <ac:picMkLst>
            <pc:docMk/>
            <pc:sldMk cId="1308666587" sldId="258"/>
            <ac:picMk id="16" creationId="{7FC2237B-DD8F-C706-E850-4FCA0FBF20AC}"/>
          </ac:picMkLst>
        </pc:picChg>
        <pc:picChg chg="add del mod">
          <ac:chgData name="Emily Evans" userId="2231831aa46605df" providerId="LiveId" clId="{91F94DBF-A55F-4560-8512-84CF530E3DB9}" dt="2025-01-12T22:09:14.446" v="5597"/>
          <ac:picMkLst>
            <pc:docMk/>
            <pc:sldMk cId="1308666587" sldId="258"/>
            <ac:picMk id="28" creationId="{3644D6AE-9AF9-B787-B3E2-C42F66591A8B}"/>
          </ac:picMkLst>
        </pc:picChg>
      </pc:sldChg>
      <pc:sldChg chg="addSp delSp modSp new mod modTransition modClrScheme modAnim chgLayout modNotesTx">
        <pc:chgData name="Emily Evans" userId="2231831aa46605df" providerId="LiveId" clId="{91F94DBF-A55F-4560-8512-84CF530E3DB9}" dt="2025-01-12T22:09:14.446" v="5597"/>
        <pc:sldMkLst>
          <pc:docMk/>
          <pc:sldMk cId="1774003146" sldId="259"/>
        </pc:sldMkLst>
        <pc:spChg chg="del">
          <ac:chgData name="Emily Evans" userId="2231831aa46605df" providerId="LiveId" clId="{91F94DBF-A55F-4560-8512-84CF530E3DB9}" dt="2025-01-12T13:19:52.067" v="1258" actId="478"/>
          <ac:spMkLst>
            <pc:docMk/>
            <pc:sldMk cId="1774003146" sldId="259"/>
            <ac:spMk id="2" creationId="{C6CB9AC1-984A-1587-5584-B400D3E1631D}"/>
          </ac:spMkLst>
        </pc:spChg>
        <pc:spChg chg="add del">
          <ac:chgData name="Emily Evans" userId="2231831aa46605df" providerId="LiveId" clId="{91F94DBF-A55F-4560-8512-84CF530E3DB9}" dt="2025-01-12T13:20:03.011" v="1261" actId="26606"/>
          <ac:spMkLst>
            <pc:docMk/>
            <pc:sldMk cId="1774003146" sldId="259"/>
            <ac:spMk id="3" creationId="{CEF9F61B-E6F3-83B0-4129-1DE583955075}"/>
          </ac:spMkLst>
        </pc:spChg>
        <pc:spChg chg="add del">
          <ac:chgData name="Emily Evans" userId="2231831aa46605df" providerId="LiveId" clId="{91F94DBF-A55F-4560-8512-84CF530E3DB9}" dt="2025-01-12T13:20:03.011" v="1261" actId="26606"/>
          <ac:spMkLst>
            <pc:docMk/>
            <pc:sldMk cId="1774003146" sldId="259"/>
            <ac:spMk id="4" creationId="{F7EB65FF-C004-E9F3-8295-24781956E830}"/>
          </ac:spMkLst>
        </pc:spChg>
        <pc:spChg chg="mod">
          <ac:chgData name="Emily Evans" userId="2231831aa46605df" providerId="LiveId" clId="{91F94DBF-A55F-4560-8512-84CF530E3DB9}" dt="2025-01-12T13:27:10.035" v="1370" actId="1076"/>
          <ac:spMkLst>
            <pc:docMk/>
            <pc:sldMk cId="1774003146" sldId="259"/>
            <ac:spMk id="5" creationId="{A0A53E28-A464-16D0-6E0D-E6DDEE540BE1}"/>
          </ac:spMkLst>
        </pc:spChg>
        <pc:spChg chg="mod">
          <ac:chgData name="Emily Evans" userId="2231831aa46605df" providerId="LiveId" clId="{91F94DBF-A55F-4560-8512-84CF530E3DB9}" dt="2025-01-12T13:33:45.562" v="1381"/>
          <ac:spMkLst>
            <pc:docMk/>
            <pc:sldMk cId="1774003146" sldId="259"/>
            <ac:spMk id="6" creationId="{BE340DDC-DDA9-4A73-72AF-524F15D8087E}"/>
          </ac:spMkLst>
        </pc:spChg>
        <pc:spChg chg="mod">
          <ac:chgData name="Emily Evans" userId="2231831aa46605df" providerId="LiveId" clId="{91F94DBF-A55F-4560-8512-84CF530E3DB9}" dt="2025-01-12T13:20:03.011" v="1261" actId="26606"/>
          <ac:spMkLst>
            <pc:docMk/>
            <pc:sldMk cId="1774003146" sldId="259"/>
            <ac:spMk id="7" creationId="{4D32BC7F-916A-F757-433D-D0C038FA2318}"/>
          </ac:spMkLst>
        </pc:spChg>
        <pc:spChg chg="add mod">
          <ac:chgData name="Emily Evans" userId="2231831aa46605df" providerId="LiveId" clId="{91F94DBF-A55F-4560-8512-84CF530E3DB9}" dt="2025-01-12T13:34:31.481" v="1385" actId="207"/>
          <ac:spMkLst>
            <pc:docMk/>
            <pc:sldMk cId="1774003146" sldId="259"/>
            <ac:spMk id="9" creationId="{2F8944EC-4BDB-C80E-3B99-3DBB9D53AE25}"/>
          </ac:spMkLst>
        </pc:spChg>
        <pc:spChg chg="add del mod">
          <ac:chgData name="Emily Evans" userId="2231831aa46605df" providerId="LiveId" clId="{91F94DBF-A55F-4560-8512-84CF530E3DB9}" dt="2025-01-12T13:20:02.995" v="1260" actId="26606"/>
          <ac:spMkLst>
            <pc:docMk/>
            <pc:sldMk cId="1774003146" sldId="259"/>
            <ac:spMk id="12" creationId="{6EDE65DC-E4DA-9330-9FD1-C8AFB35149B8}"/>
          </ac:spMkLst>
        </pc:spChg>
        <pc:spChg chg="add del mod">
          <ac:chgData name="Emily Evans" userId="2231831aa46605df" providerId="LiveId" clId="{91F94DBF-A55F-4560-8512-84CF530E3DB9}" dt="2025-01-12T13:20:02.995" v="1260" actId="26606"/>
          <ac:spMkLst>
            <pc:docMk/>
            <pc:sldMk cId="1774003146" sldId="259"/>
            <ac:spMk id="14" creationId="{A3DD8B17-1B39-81FB-EC7C-C752720F8D3F}"/>
          </ac:spMkLst>
        </pc:spChg>
        <pc:spChg chg="add del mod">
          <ac:chgData name="Emily Evans" userId="2231831aa46605df" providerId="LiveId" clId="{91F94DBF-A55F-4560-8512-84CF530E3DB9}" dt="2025-01-12T13:25:10.470" v="1290" actId="478"/>
          <ac:spMkLst>
            <pc:docMk/>
            <pc:sldMk cId="1774003146" sldId="259"/>
            <ac:spMk id="16" creationId="{7183127D-8A23-DC84-6D38-912181C0ED4B}"/>
          </ac:spMkLst>
        </pc:spChg>
        <pc:spChg chg="add del mod">
          <ac:chgData name="Emily Evans" userId="2231831aa46605df" providerId="LiveId" clId="{91F94DBF-A55F-4560-8512-84CF530E3DB9}" dt="2025-01-12T13:24:47.848" v="1286"/>
          <ac:spMkLst>
            <pc:docMk/>
            <pc:sldMk cId="1774003146" sldId="259"/>
            <ac:spMk id="17" creationId="{B5D0E440-078C-CD79-2A69-EC43C1FA8B5B}"/>
          </ac:spMkLst>
        </pc:spChg>
        <pc:picChg chg="add mod">
          <ac:chgData name="Emily Evans" userId="2231831aa46605df" providerId="LiveId" clId="{91F94DBF-A55F-4560-8512-84CF530E3DB9}" dt="2025-01-12T13:25:14.537" v="1291" actId="14100"/>
          <ac:picMkLst>
            <pc:docMk/>
            <pc:sldMk cId="1774003146" sldId="259"/>
            <ac:picMk id="8" creationId="{8CF4B672-0631-B0FC-CCDB-8211EDC8A457}"/>
          </ac:picMkLst>
        </pc:picChg>
        <pc:picChg chg="add mod">
          <ac:chgData name="Emily Evans" userId="2231831aa46605df" providerId="LiveId" clId="{91F94DBF-A55F-4560-8512-84CF530E3DB9}" dt="2025-01-12T13:33:01.546" v="1376" actId="1076"/>
          <ac:picMkLst>
            <pc:docMk/>
            <pc:sldMk cId="1774003146" sldId="259"/>
            <ac:picMk id="10" creationId="{966300B3-48E2-D8B6-9226-2A4E0F8D8431}"/>
          </ac:picMkLst>
        </pc:picChg>
        <pc:picChg chg="add mod">
          <ac:chgData name="Emily Evans" userId="2231831aa46605df" providerId="LiveId" clId="{91F94DBF-A55F-4560-8512-84CF530E3DB9}" dt="2025-01-12T13:34:58.684" v="1389" actId="1440"/>
          <ac:picMkLst>
            <pc:docMk/>
            <pc:sldMk cId="1774003146" sldId="259"/>
            <ac:picMk id="11" creationId="{74FF7C10-8D86-1DEA-5369-35F06854FA6A}"/>
          </ac:picMkLst>
        </pc:picChg>
        <pc:picChg chg="add del mod">
          <ac:chgData name="Emily Evans" userId="2231831aa46605df" providerId="LiveId" clId="{91F94DBF-A55F-4560-8512-84CF530E3DB9}" dt="2025-01-12T22:09:14.446" v="5597"/>
          <ac:picMkLst>
            <pc:docMk/>
            <pc:sldMk cId="1774003146" sldId="259"/>
            <ac:picMk id="15" creationId="{403DE419-0D1D-18F8-FCEB-CC2FEE40C3C3}"/>
          </ac:picMkLst>
        </pc:picChg>
      </pc:sldChg>
      <pc:sldChg chg="addSp delSp modSp new mod ord modTransition modAnim modNotesTx">
        <pc:chgData name="Emily Evans" userId="2231831aa46605df" providerId="LiveId" clId="{91F94DBF-A55F-4560-8512-84CF530E3DB9}" dt="2025-01-12T22:09:14.446" v="5597"/>
        <pc:sldMkLst>
          <pc:docMk/>
          <pc:sldMk cId="1316552540" sldId="260"/>
        </pc:sldMkLst>
        <pc:spChg chg="mod">
          <ac:chgData name="Emily Evans" userId="2231831aa46605df" providerId="LiveId" clId="{91F94DBF-A55F-4560-8512-84CF530E3DB9}" dt="2025-01-12T16:56:03.425" v="1739" actId="313"/>
          <ac:spMkLst>
            <pc:docMk/>
            <pc:sldMk cId="1316552540" sldId="260"/>
            <ac:spMk id="2" creationId="{CF65CEC9-F119-97FE-3D1A-B2DBA68D5EAB}"/>
          </ac:spMkLst>
        </pc:spChg>
        <pc:spChg chg="del">
          <ac:chgData name="Emily Evans" userId="2231831aa46605df" providerId="LiveId" clId="{91F94DBF-A55F-4560-8512-84CF530E3DB9}" dt="2025-01-12T15:37:34.454" v="1722"/>
          <ac:spMkLst>
            <pc:docMk/>
            <pc:sldMk cId="1316552540" sldId="260"/>
            <ac:spMk id="3" creationId="{C908E1BE-901F-C204-3F8C-E562589F0AFA}"/>
          </ac:spMkLst>
        </pc:spChg>
        <pc:spChg chg="del">
          <ac:chgData name="Emily Evans" userId="2231831aa46605df" providerId="LiveId" clId="{91F94DBF-A55F-4560-8512-84CF530E3DB9}" dt="2025-01-12T17:16:34.325" v="2459" actId="478"/>
          <ac:spMkLst>
            <pc:docMk/>
            <pc:sldMk cId="1316552540" sldId="260"/>
            <ac:spMk id="4" creationId="{0FB806A9-22C7-2E0F-37EF-E59DD2C51769}"/>
          </ac:spMkLst>
        </pc:spChg>
        <pc:spChg chg="del">
          <ac:chgData name="Emily Evans" userId="2231831aa46605df" providerId="LiveId" clId="{91F94DBF-A55F-4560-8512-84CF530E3DB9}" dt="2025-01-12T17:16:29.177" v="2458" actId="478"/>
          <ac:spMkLst>
            <pc:docMk/>
            <pc:sldMk cId="1316552540" sldId="260"/>
            <ac:spMk id="5" creationId="{D0BAA9C2-B83B-57C3-3656-738093DD7FC2}"/>
          </ac:spMkLst>
        </pc:spChg>
        <pc:spChg chg="add del mod">
          <ac:chgData name="Emily Evans" userId="2231831aa46605df" providerId="LiveId" clId="{91F94DBF-A55F-4560-8512-84CF530E3DB9}" dt="2025-01-12T15:37:31.688" v="1721" actId="478"/>
          <ac:spMkLst>
            <pc:docMk/>
            <pc:sldMk cId="1316552540" sldId="260"/>
            <ac:spMk id="9" creationId="{0FC922A7-32D7-AB07-D6CE-244E898BE774}"/>
          </ac:spMkLst>
        </pc:spChg>
        <pc:spChg chg="add">
          <ac:chgData name="Emily Evans" userId="2231831aa46605df" providerId="LiveId" clId="{91F94DBF-A55F-4560-8512-84CF530E3DB9}" dt="2025-01-12T15:37:04.150" v="1712"/>
          <ac:spMkLst>
            <pc:docMk/>
            <pc:sldMk cId="1316552540" sldId="260"/>
            <ac:spMk id="10" creationId="{56C41DA0-5D7A-1B67-0B40-B1441D2A13D0}"/>
          </ac:spMkLst>
        </pc:spChg>
        <pc:spChg chg="add">
          <ac:chgData name="Emily Evans" userId="2231831aa46605df" providerId="LiveId" clId="{91F94DBF-A55F-4560-8512-84CF530E3DB9}" dt="2025-01-12T15:37:24.340" v="1720"/>
          <ac:spMkLst>
            <pc:docMk/>
            <pc:sldMk cId="1316552540" sldId="260"/>
            <ac:spMk id="11" creationId="{98C18F17-521B-D3F4-D997-DD83896373DF}"/>
          </ac:spMkLst>
        </pc:spChg>
        <pc:spChg chg="add del mod">
          <ac:chgData name="Emily Evans" userId="2231831aa46605df" providerId="LiveId" clId="{91F94DBF-A55F-4560-8512-84CF530E3DB9}" dt="2025-01-12T15:37:48.791" v="1724" actId="478"/>
          <ac:spMkLst>
            <pc:docMk/>
            <pc:sldMk cId="1316552540" sldId="260"/>
            <ac:spMk id="12" creationId="{FBAD17F5-C1F9-62F1-C985-9A8C35B97A71}"/>
          </ac:spMkLst>
        </pc:spChg>
        <pc:spChg chg="add del mod">
          <ac:chgData name="Emily Evans" userId="2231831aa46605df" providerId="LiveId" clId="{91F94DBF-A55F-4560-8512-84CF530E3DB9}" dt="2025-01-12T15:37:53.581" v="1726" actId="478"/>
          <ac:spMkLst>
            <pc:docMk/>
            <pc:sldMk cId="1316552540" sldId="260"/>
            <ac:spMk id="13" creationId="{91ECFA85-C0D0-D3DB-F70C-8EE2FC779F4C}"/>
          </ac:spMkLst>
        </pc:spChg>
        <pc:spChg chg="add mod">
          <ac:chgData name="Emily Evans" userId="2231831aa46605df" providerId="LiveId" clId="{91F94DBF-A55F-4560-8512-84CF530E3DB9}" dt="2025-01-12T15:39:02.731" v="1734" actId="207"/>
          <ac:spMkLst>
            <pc:docMk/>
            <pc:sldMk cId="1316552540" sldId="260"/>
            <ac:spMk id="14" creationId="{D9BE6737-6160-D428-723C-1DE396842253}"/>
          </ac:spMkLst>
        </pc:spChg>
        <pc:spChg chg="add mod">
          <ac:chgData name="Emily Evans" userId="2231831aa46605df" providerId="LiveId" clId="{91F94DBF-A55F-4560-8512-84CF530E3DB9}" dt="2025-01-12T17:02:44.969" v="2070" actId="164"/>
          <ac:spMkLst>
            <pc:docMk/>
            <pc:sldMk cId="1316552540" sldId="260"/>
            <ac:spMk id="15" creationId="{A8308071-233D-D85A-EBEC-198265ADC11D}"/>
          </ac:spMkLst>
        </pc:spChg>
        <pc:spChg chg="add del mod">
          <ac:chgData name="Emily Evans" userId="2231831aa46605df" providerId="LiveId" clId="{91F94DBF-A55F-4560-8512-84CF530E3DB9}" dt="2025-01-12T17:00:53.015" v="2000"/>
          <ac:spMkLst>
            <pc:docMk/>
            <pc:sldMk cId="1316552540" sldId="260"/>
            <ac:spMk id="16" creationId="{2FA28977-1B73-5416-C869-EB03E13461C1}"/>
          </ac:spMkLst>
        </pc:spChg>
        <pc:spChg chg="add mod">
          <ac:chgData name="Emily Evans" userId="2231831aa46605df" providerId="LiveId" clId="{91F94DBF-A55F-4560-8512-84CF530E3DB9}" dt="2025-01-12T17:02:44.969" v="2070" actId="164"/>
          <ac:spMkLst>
            <pc:docMk/>
            <pc:sldMk cId="1316552540" sldId="260"/>
            <ac:spMk id="19" creationId="{C87DEF66-E3E2-7D61-2083-E76EC3E25F49}"/>
          </ac:spMkLst>
        </pc:spChg>
        <pc:spChg chg="add mod">
          <ac:chgData name="Emily Evans" userId="2231831aa46605df" providerId="LiveId" clId="{91F94DBF-A55F-4560-8512-84CF530E3DB9}" dt="2025-01-12T17:16:42.398" v="2460" actId="164"/>
          <ac:spMkLst>
            <pc:docMk/>
            <pc:sldMk cId="1316552540" sldId="260"/>
            <ac:spMk id="21" creationId="{5BB585C2-9B2F-D341-F00B-CFBA1AC8CE1A}"/>
          </ac:spMkLst>
        </pc:spChg>
        <pc:spChg chg="add mod">
          <ac:chgData name="Emily Evans" userId="2231831aa46605df" providerId="LiveId" clId="{91F94DBF-A55F-4560-8512-84CF530E3DB9}" dt="2025-01-12T17:19:52.303" v="2759" actId="164"/>
          <ac:spMkLst>
            <pc:docMk/>
            <pc:sldMk cId="1316552540" sldId="260"/>
            <ac:spMk id="23" creationId="{42DAAC1A-DEED-8FFA-BBF3-61B7247D25B4}"/>
          </ac:spMkLst>
        </pc:spChg>
        <pc:grpChg chg="add mod">
          <ac:chgData name="Emily Evans" userId="2231831aa46605df" providerId="LiveId" clId="{91F94DBF-A55F-4560-8512-84CF530E3DB9}" dt="2025-01-12T17:02:44.969" v="2070" actId="164"/>
          <ac:grpSpMkLst>
            <pc:docMk/>
            <pc:sldMk cId="1316552540" sldId="260"/>
            <ac:grpSpMk id="20" creationId="{149A2C9E-2973-4025-12FB-3A1F4E6A0E18}"/>
          </ac:grpSpMkLst>
        </pc:grpChg>
        <pc:grpChg chg="add mod">
          <ac:chgData name="Emily Evans" userId="2231831aa46605df" providerId="LiveId" clId="{91F94DBF-A55F-4560-8512-84CF530E3DB9}" dt="2025-01-12T17:16:42.398" v="2460" actId="164"/>
          <ac:grpSpMkLst>
            <pc:docMk/>
            <pc:sldMk cId="1316552540" sldId="260"/>
            <ac:grpSpMk id="22" creationId="{7185A1C1-7F40-5950-DF90-2F2AE6AB783D}"/>
          </ac:grpSpMkLst>
        </pc:grpChg>
        <pc:grpChg chg="add mod">
          <ac:chgData name="Emily Evans" userId="2231831aa46605df" providerId="LiveId" clId="{91F94DBF-A55F-4560-8512-84CF530E3DB9}" dt="2025-01-12T17:19:52.303" v="2759" actId="164"/>
          <ac:grpSpMkLst>
            <pc:docMk/>
            <pc:sldMk cId="1316552540" sldId="260"/>
            <ac:grpSpMk id="24" creationId="{BFB68CA7-8620-20C9-B6A6-A34EB1BF44CB}"/>
          </ac:grpSpMkLst>
        </pc:grpChg>
        <pc:picChg chg="add mod ord">
          <ac:chgData name="Emily Evans" userId="2231831aa46605df" providerId="LiveId" clId="{91F94DBF-A55F-4560-8512-84CF530E3DB9}" dt="2025-01-12T15:34:18.907" v="1696" actId="167"/>
          <ac:picMkLst>
            <pc:docMk/>
            <pc:sldMk cId="1316552540" sldId="260"/>
            <ac:picMk id="7" creationId="{A6E82BC3-4B93-C4EC-4B04-5F5CB030AD7E}"/>
          </ac:picMkLst>
        </pc:picChg>
        <pc:picChg chg="add mod ord">
          <ac:chgData name="Emily Evans" userId="2231831aa46605df" providerId="LiveId" clId="{91F94DBF-A55F-4560-8512-84CF530E3DB9}" dt="2025-01-12T17:19:44.009" v="2758" actId="1076"/>
          <ac:picMkLst>
            <pc:docMk/>
            <pc:sldMk cId="1316552540" sldId="260"/>
            <ac:picMk id="8" creationId="{8A59AF31-D9DD-264D-ECC4-EB01B4918AF1}"/>
          </ac:picMkLst>
        </pc:picChg>
        <pc:picChg chg="add mod">
          <ac:chgData name="Emily Evans" userId="2231831aa46605df" providerId="LiveId" clId="{91F94DBF-A55F-4560-8512-84CF530E3DB9}" dt="2025-01-12T17:16:42.398" v="2460" actId="164"/>
          <ac:picMkLst>
            <pc:docMk/>
            <pc:sldMk cId="1316552540" sldId="260"/>
            <ac:picMk id="17" creationId="{E9736146-0366-1556-618D-784A0618E32A}"/>
          </ac:picMkLst>
        </pc:picChg>
        <pc:picChg chg="add mod">
          <ac:chgData name="Emily Evans" userId="2231831aa46605df" providerId="LiveId" clId="{91F94DBF-A55F-4560-8512-84CF530E3DB9}" dt="2025-01-12T17:19:52.303" v="2759" actId="164"/>
          <ac:picMkLst>
            <pc:docMk/>
            <pc:sldMk cId="1316552540" sldId="260"/>
            <ac:picMk id="18" creationId="{B9C0127C-8088-BE20-6369-11E7AC9A7B1D}"/>
          </ac:picMkLst>
        </pc:picChg>
        <pc:picChg chg="add del mod">
          <ac:chgData name="Emily Evans" userId="2231831aa46605df" providerId="LiveId" clId="{91F94DBF-A55F-4560-8512-84CF530E3DB9}" dt="2025-01-12T22:09:14.446" v="5597"/>
          <ac:picMkLst>
            <pc:docMk/>
            <pc:sldMk cId="1316552540" sldId="260"/>
            <ac:picMk id="26" creationId="{87428645-AD76-DF7A-AC6E-A5BD5A8B62DB}"/>
          </ac:picMkLst>
        </pc:picChg>
      </pc:sldChg>
      <pc:sldChg chg="addSp delSp modSp new mod modTransition modAnim modNotesTx">
        <pc:chgData name="Emily Evans" userId="2231831aa46605df" providerId="LiveId" clId="{91F94DBF-A55F-4560-8512-84CF530E3DB9}" dt="2025-01-12T22:09:14.446" v="5597"/>
        <pc:sldMkLst>
          <pc:docMk/>
          <pc:sldMk cId="1148058770" sldId="261"/>
        </pc:sldMkLst>
        <pc:spChg chg="mod">
          <ac:chgData name="Emily Evans" userId="2231831aa46605df" providerId="LiveId" clId="{91F94DBF-A55F-4560-8512-84CF530E3DB9}" dt="2025-01-12T18:52:40.970" v="3360" actId="403"/>
          <ac:spMkLst>
            <pc:docMk/>
            <pc:sldMk cId="1148058770" sldId="261"/>
            <ac:spMk id="2" creationId="{EFB96874-203F-B4B1-06E1-6193B53ADFBD}"/>
          </ac:spMkLst>
        </pc:spChg>
        <pc:spChg chg="del">
          <ac:chgData name="Emily Evans" userId="2231831aa46605df" providerId="LiveId" clId="{91F94DBF-A55F-4560-8512-84CF530E3DB9}" dt="2025-01-12T17:40:55.915" v="2768"/>
          <ac:spMkLst>
            <pc:docMk/>
            <pc:sldMk cId="1148058770" sldId="261"/>
            <ac:spMk id="3" creationId="{9EE0CFFF-28AD-FF0C-267D-E12860BE499C}"/>
          </ac:spMkLst>
        </pc:spChg>
        <pc:spChg chg="mod">
          <ac:chgData name="Emily Evans" userId="2231831aa46605df" providerId="LiveId" clId="{91F94DBF-A55F-4560-8512-84CF530E3DB9}" dt="2025-01-12T18:53:34.270" v="3367"/>
          <ac:spMkLst>
            <pc:docMk/>
            <pc:sldMk cId="1148058770" sldId="261"/>
            <ac:spMk id="4" creationId="{612E65E0-3E7C-D611-096B-9E91672A8D7F}"/>
          </ac:spMkLst>
        </pc:spChg>
        <pc:spChg chg="mod">
          <ac:chgData name="Emily Evans" userId="2231831aa46605df" providerId="LiveId" clId="{91F94DBF-A55F-4560-8512-84CF530E3DB9}" dt="2025-01-12T17:41:35.171" v="2772" actId="1076"/>
          <ac:spMkLst>
            <pc:docMk/>
            <pc:sldMk cId="1148058770" sldId="261"/>
            <ac:spMk id="5" creationId="{5E4D21B4-2DE7-F263-CDE9-FE882017357F}"/>
          </ac:spMkLst>
        </pc:spChg>
        <pc:spChg chg="add del">
          <ac:chgData name="Emily Evans" userId="2231831aa46605df" providerId="LiveId" clId="{91F94DBF-A55F-4560-8512-84CF530E3DB9}" dt="2025-01-12T17:40:35.161" v="2764" actId="478"/>
          <ac:spMkLst>
            <pc:docMk/>
            <pc:sldMk cId="1148058770" sldId="261"/>
            <ac:spMk id="7" creationId="{4C6C96F9-A0C8-3A27-92EC-CAF1C4891BD7}"/>
          </ac:spMkLst>
        </pc:spChg>
        <pc:spChg chg="add mod">
          <ac:chgData name="Emily Evans" userId="2231831aa46605df" providerId="LiveId" clId="{91F94DBF-A55F-4560-8512-84CF530E3DB9}" dt="2025-01-12T18:42:10.112" v="2881" actId="1076"/>
          <ac:spMkLst>
            <pc:docMk/>
            <pc:sldMk cId="1148058770" sldId="261"/>
            <ac:spMk id="11" creationId="{7A392ACE-1FDB-D85E-CBEB-079FF4ED0A52}"/>
          </ac:spMkLst>
        </pc:spChg>
        <pc:spChg chg="add mod">
          <ac:chgData name="Emily Evans" userId="2231831aa46605df" providerId="LiveId" clId="{91F94DBF-A55F-4560-8512-84CF530E3DB9}" dt="2025-01-12T19:06:52.677" v="3703" actId="1076"/>
          <ac:spMkLst>
            <pc:docMk/>
            <pc:sldMk cId="1148058770" sldId="261"/>
            <ac:spMk id="12" creationId="{918229D6-517C-8CC2-75C1-03134333C2EC}"/>
          </ac:spMkLst>
        </pc:spChg>
        <pc:spChg chg="add mod">
          <ac:chgData name="Emily Evans" userId="2231831aa46605df" providerId="LiveId" clId="{91F94DBF-A55F-4560-8512-84CF530E3DB9}" dt="2025-01-12T18:58:07.140" v="3368"/>
          <ac:spMkLst>
            <pc:docMk/>
            <pc:sldMk cId="1148058770" sldId="261"/>
            <ac:spMk id="13" creationId="{9E93E5A4-C20F-A2B3-FD59-963F94FC26D5}"/>
          </ac:spMkLst>
        </pc:spChg>
        <pc:spChg chg="add mod">
          <ac:chgData name="Emily Evans" userId="2231831aa46605df" providerId="LiveId" clId="{91F94DBF-A55F-4560-8512-84CF530E3DB9}" dt="2025-01-12T19:06:48.279" v="3702" actId="1076"/>
          <ac:spMkLst>
            <pc:docMk/>
            <pc:sldMk cId="1148058770" sldId="261"/>
            <ac:spMk id="14" creationId="{FC30E987-7271-BAED-15F0-54BFE6FAEF9C}"/>
          </ac:spMkLst>
        </pc:spChg>
        <pc:spChg chg="add mod">
          <ac:chgData name="Emily Evans" userId="2231831aa46605df" providerId="LiveId" clId="{91F94DBF-A55F-4560-8512-84CF530E3DB9}" dt="2025-01-12T19:07:18.961" v="3704"/>
          <ac:spMkLst>
            <pc:docMk/>
            <pc:sldMk cId="1148058770" sldId="261"/>
            <ac:spMk id="15" creationId="{49625A9C-410A-F479-31E5-45F88463B9AF}"/>
          </ac:spMkLst>
        </pc:spChg>
        <pc:picChg chg="add mod">
          <ac:chgData name="Emily Evans" userId="2231831aa46605df" providerId="LiveId" clId="{91F94DBF-A55F-4560-8512-84CF530E3DB9}" dt="2025-01-12T18:04:56.365" v="2785" actId="34135"/>
          <ac:picMkLst>
            <pc:docMk/>
            <pc:sldMk cId="1148058770" sldId="261"/>
            <ac:picMk id="8" creationId="{17675FE1-0545-1B70-2FCB-2E673250BB0C}"/>
          </ac:picMkLst>
        </pc:picChg>
        <pc:picChg chg="add mod">
          <ac:chgData name="Emily Evans" userId="2231831aa46605df" providerId="LiveId" clId="{91F94DBF-A55F-4560-8512-84CF530E3DB9}" dt="2025-01-12T18:04:56.365" v="2785" actId="34135"/>
          <ac:picMkLst>
            <pc:docMk/>
            <pc:sldMk cId="1148058770" sldId="261"/>
            <ac:picMk id="9" creationId="{8F50CEED-5804-FFBF-A7F8-954CF8F7DB92}"/>
          </ac:picMkLst>
        </pc:picChg>
        <pc:picChg chg="add mod ord">
          <ac:chgData name="Emily Evans" userId="2231831aa46605df" providerId="LiveId" clId="{91F94DBF-A55F-4560-8512-84CF530E3DB9}" dt="2025-01-12T18:58:30.965" v="3374" actId="1076"/>
          <ac:picMkLst>
            <pc:docMk/>
            <pc:sldMk cId="1148058770" sldId="261"/>
            <ac:picMk id="10" creationId="{64BBCCE4-C277-C946-8C4F-E0659D530694}"/>
          </ac:picMkLst>
        </pc:picChg>
        <pc:picChg chg="add del mod">
          <ac:chgData name="Emily Evans" userId="2231831aa46605df" providerId="LiveId" clId="{91F94DBF-A55F-4560-8512-84CF530E3DB9}" dt="2025-01-12T22:09:14.446" v="5597"/>
          <ac:picMkLst>
            <pc:docMk/>
            <pc:sldMk cId="1148058770" sldId="261"/>
            <ac:picMk id="17" creationId="{21575358-0698-25CE-5930-A10B20BD58DE}"/>
          </ac:picMkLst>
        </pc:picChg>
      </pc:sldChg>
      <pc:sldChg chg="addSp delSp modSp new mod ord modTransition modAnim modNotesTx">
        <pc:chgData name="Emily Evans" userId="2231831aa46605df" providerId="LiveId" clId="{91F94DBF-A55F-4560-8512-84CF530E3DB9}" dt="2025-01-12T22:09:14.446" v="5597"/>
        <pc:sldMkLst>
          <pc:docMk/>
          <pc:sldMk cId="4174417342" sldId="262"/>
        </pc:sldMkLst>
        <pc:spChg chg="mod">
          <ac:chgData name="Emily Evans" userId="2231831aa46605df" providerId="LiveId" clId="{91F94DBF-A55F-4560-8512-84CF530E3DB9}" dt="2025-01-12T20:06:30.782" v="3957" actId="1076"/>
          <ac:spMkLst>
            <pc:docMk/>
            <pc:sldMk cId="4174417342" sldId="262"/>
            <ac:spMk id="2" creationId="{30C42263-BF36-E3F2-19B8-D429797C7AE4}"/>
          </ac:spMkLst>
        </pc:spChg>
        <pc:spChg chg="del mod">
          <ac:chgData name="Emily Evans" userId="2231831aa46605df" providerId="LiveId" clId="{91F94DBF-A55F-4560-8512-84CF530E3DB9}" dt="2025-01-12T20:03:24.680" v="3847" actId="478"/>
          <ac:spMkLst>
            <pc:docMk/>
            <pc:sldMk cId="4174417342" sldId="262"/>
            <ac:spMk id="3" creationId="{B61FE621-1B75-55A9-CAD9-AE71CF5219F2}"/>
          </ac:spMkLst>
        </pc:spChg>
        <pc:spChg chg="del mod">
          <ac:chgData name="Emily Evans" userId="2231831aa46605df" providerId="LiveId" clId="{91F94DBF-A55F-4560-8512-84CF530E3DB9}" dt="2025-01-12T20:07:13.820" v="3962" actId="478"/>
          <ac:spMkLst>
            <pc:docMk/>
            <pc:sldMk cId="4174417342" sldId="262"/>
            <ac:spMk id="4" creationId="{B3E0E98C-8D7C-2917-6754-49F992BB6E3A}"/>
          </ac:spMkLst>
        </pc:spChg>
        <pc:spChg chg="del mod">
          <ac:chgData name="Emily Evans" userId="2231831aa46605df" providerId="LiveId" clId="{91F94DBF-A55F-4560-8512-84CF530E3DB9}" dt="2025-01-12T21:56:46.758" v="5594" actId="478"/>
          <ac:spMkLst>
            <pc:docMk/>
            <pc:sldMk cId="4174417342" sldId="262"/>
            <ac:spMk id="5" creationId="{43D62284-ED28-41F9-35A8-B1BA68B36863}"/>
          </ac:spMkLst>
        </pc:spChg>
        <pc:spChg chg="add mod">
          <ac:chgData name="Emily Evans" userId="2231831aa46605df" providerId="LiveId" clId="{91F94DBF-A55F-4560-8512-84CF530E3DB9}" dt="2025-01-12T20:06:22.950" v="3956" actId="20577"/>
          <ac:spMkLst>
            <pc:docMk/>
            <pc:sldMk cId="4174417342" sldId="262"/>
            <ac:spMk id="7" creationId="{98BAF42B-C29C-6D08-4845-3DF3262210A9}"/>
          </ac:spMkLst>
        </pc:spChg>
        <pc:picChg chg="add mod ord">
          <ac:chgData name="Emily Evans" userId="2231831aa46605df" providerId="LiveId" clId="{91F94DBF-A55F-4560-8512-84CF530E3DB9}" dt="2025-01-12T20:03:18.224" v="3845" actId="29295"/>
          <ac:picMkLst>
            <pc:docMk/>
            <pc:sldMk cId="4174417342" sldId="262"/>
            <ac:picMk id="8" creationId="{1F94AEE2-A548-3150-F1C8-8B5B71029373}"/>
          </ac:picMkLst>
        </pc:picChg>
        <pc:picChg chg="add del mod">
          <ac:chgData name="Emily Evans" userId="2231831aa46605df" providerId="LiveId" clId="{91F94DBF-A55F-4560-8512-84CF530E3DB9}" dt="2025-01-12T22:09:14.446" v="5597"/>
          <ac:picMkLst>
            <pc:docMk/>
            <pc:sldMk cId="4174417342" sldId="262"/>
            <ac:picMk id="14" creationId="{AACFC806-537A-8D02-3980-4C609A314249}"/>
          </ac:picMkLst>
        </pc:picChg>
      </pc:sldChg>
      <pc:sldChg chg="addSp delSp modSp new mod modTransition modAnim modNotesTx">
        <pc:chgData name="Emily Evans" userId="2231831aa46605df" providerId="LiveId" clId="{91F94DBF-A55F-4560-8512-84CF530E3DB9}" dt="2025-01-12T22:09:53.332" v="5699" actId="20577"/>
        <pc:sldMkLst>
          <pc:docMk/>
          <pc:sldMk cId="1993748238" sldId="263"/>
        </pc:sldMkLst>
        <pc:spChg chg="mod">
          <ac:chgData name="Emily Evans" userId="2231831aa46605df" providerId="LiveId" clId="{91F94DBF-A55F-4560-8512-84CF530E3DB9}" dt="2025-01-12T20:29:25.534" v="4537" actId="1076"/>
          <ac:spMkLst>
            <pc:docMk/>
            <pc:sldMk cId="1993748238" sldId="263"/>
            <ac:spMk id="2" creationId="{3D01372E-D1F5-6C1E-FD3E-35A70AC27015}"/>
          </ac:spMkLst>
        </pc:spChg>
        <pc:spChg chg="del">
          <ac:chgData name="Emily Evans" userId="2231831aa46605df" providerId="LiveId" clId="{91F94DBF-A55F-4560-8512-84CF530E3DB9}" dt="2025-01-12T20:20:09.709" v="4296" actId="478"/>
          <ac:spMkLst>
            <pc:docMk/>
            <pc:sldMk cId="1993748238" sldId="263"/>
            <ac:spMk id="3" creationId="{06C1B78D-9B31-EABC-0E71-823018ECE8B4}"/>
          </ac:spMkLst>
        </pc:spChg>
        <pc:spChg chg="del mod">
          <ac:chgData name="Emily Evans" userId="2231831aa46605df" providerId="LiveId" clId="{91F94DBF-A55F-4560-8512-84CF530E3DB9}" dt="2025-01-12T20:22:51.114" v="4456" actId="478"/>
          <ac:spMkLst>
            <pc:docMk/>
            <pc:sldMk cId="1993748238" sldId="263"/>
            <ac:spMk id="4" creationId="{C8FEE8B3-F9D9-A25F-D8D6-BE306DC07D67}"/>
          </ac:spMkLst>
        </pc:spChg>
        <pc:spChg chg="del mod">
          <ac:chgData name="Emily Evans" userId="2231831aa46605df" providerId="LiveId" clId="{91F94DBF-A55F-4560-8512-84CF530E3DB9}" dt="2025-01-12T20:30:22.228" v="4546" actId="478"/>
          <ac:spMkLst>
            <pc:docMk/>
            <pc:sldMk cId="1993748238" sldId="263"/>
            <ac:spMk id="5" creationId="{4A6D074B-CBDF-E855-DBDD-F92721AC45DE}"/>
          </ac:spMkLst>
        </pc:spChg>
        <pc:spChg chg="add mod">
          <ac:chgData name="Emily Evans" userId="2231831aa46605df" providerId="LiveId" clId="{91F94DBF-A55F-4560-8512-84CF530E3DB9}" dt="2025-01-12T20:25:47.948" v="4498" actId="207"/>
          <ac:spMkLst>
            <pc:docMk/>
            <pc:sldMk cId="1993748238" sldId="263"/>
            <ac:spMk id="7" creationId="{23630EFC-FDD3-A781-3B93-95506D8CDD62}"/>
          </ac:spMkLst>
        </pc:spChg>
        <pc:spChg chg="add mod">
          <ac:chgData name="Emily Evans" userId="2231831aa46605df" providerId="LiveId" clId="{91F94DBF-A55F-4560-8512-84CF530E3DB9}" dt="2025-01-12T20:26:22.553" v="4504" actId="1076"/>
          <ac:spMkLst>
            <pc:docMk/>
            <pc:sldMk cId="1993748238" sldId="263"/>
            <ac:spMk id="11" creationId="{D9176F26-0714-2D07-5FF8-DCF4E1997FD3}"/>
          </ac:spMkLst>
        </pc:spChg>
        <pc:spChg chg="add mod topLvl">
          <ac:chgData name="Emily Evans" userId="2231831aa46605df" providerId="LiveId" clId="{91F94DBF-A55F-4560-8512-84CF530E3DB9}" dt="2025-01-12T20:27:41.113" v="4516" actId="164"/>
          <ac:spMkLst>
            <pc:docMk/>
            <pc:sldMk cId="1993748238" sldId="263"/>
            <ac:spMk id="13" creationId="{5CCCA1DF-4299-E747-DD39-D49F57CCDA40}"/>
          </ac:spMkLst>
        </pc:spChg>
        <pc:spChg chg="add mod topLvl">
          <ac:chgData name="Emily Evans" userId="2231831aa46605df" providerId="LiveId" clId="{91F94DBF-A55F-4560-8512-84CF530E3DB9}" dt="2025-01-12T20:29:34.046" v="4538" actId="164"/>
          <ac:spMkLst>
            <pc:docMk/>
            <pc:sldMk cId="1993748238" sldId="263"/>
            <ac:spMk id="14" creationId="{0F17D2E7-7EB7-D9A3-1890-B1A78A52C88D}"/>
          </ac:spMkLst>
        </pc:spChg>
        <pc:spChg chg="add mod">
          <ac:chgData name="Emily Evans" userId="2231831aa46605df" providerId="LiveId" clId="{91F94DBF-A55F-4560-8512-84CF530E3DB9}" dt="2025-01-12T20:29:42.433" v="4539" actId="164"/>
          <ac:spMkLst>
            <pc:docMk/>
            <pc:sldMk cId="1993748238" sldId="263"/>
            <ac:spMk id="17" creationId="{5256FF27-8465-334A-3AB0-F2704938C53D}"/>
          </ac:spMkLst>
        </pc:spChg>
        <pc:spChg chg="mod ord topLvl">
          <ac:chgData name="Emily Evans" userId="2231831aa46605df" providerId="LiveId" clId="{91F94DBF-A55F-4560-8512-84CF530E3DB9}" dt="2025-01-12T20:27:41.113" v="4516" actId="164"/>
          <ac:spMkLst>
            <pc:docMk/>
            <pc:sldMk cId="1993748238" sldId="263"/>
            <ac:spMk id="19" creationId="{4C73DF89-B3B8-EB04-79AC-979A17D1104C}"/>
          </ac:spMkLst>
        </pc:spChg>
        <pc:spChg chg="del mod topLvl">
          <ac:chgData name="Emily Evans" userId="2231831aa46605df" providerId="LiveId" clId="{91F94DBF-A55F-4560-8512-84CF530E3DB9}" dt="2025-01-12T20:27:12.204" v="4510" actId="478"/>
          <ac:spMkLst>
            <pc:docMk/>
            <pc:sldMk cId="1993748238" sldId="263"/>
            <ac:spMk id="20" creationId="{EEFE00BE-A133-7CDB-2BE5-465016D71C59}"/>
          </ac:spMkLst>
        </pc:spChg>
        <pc:spChg chg="add mod ord">
          <ac:chgData name="Emily Evans" userId="2231831aa46605df" providerId="LiveId" clId="{91F94DBF-A55F-4560-8512-84CF530E3DB9}" dt="2025-01-12T20:29:34.046" v="4538" actId="164"/>
          <ac:spMkLst>
            <pc:docMk/>
            <pc:sldMk cId="1993748238" sldId="263"/>
            <ac:spMk id="22" creationId="{C928E7C7-242A-FE6E-D14B-94CD05DE6B5D}"/>
          </ac:spMkLst>
        </pc:spChg>
        <pc:spChg chg="add mod ord">
          <ac:chgData name="Emily Evans" userId="2231831aa46605df" providerId="LiveId" clId="{91F94DBF-A55F-4560-8512-84CF530E3DB9}" dt="2025-01-12T20:29:42.433" v="4539" actId="164"/>
          <ac:spMkLst>
            <pc:docMk/>
            <pc:sldMk cId="1993748238" sldId="263"/>
            <ac:spMk id="23" creationId="{883289D0-18A9-FB38-D2E3-3623334CDE54}"/>
          </ac:spMkLst>
        </pc:spChg>
        <pc:grpChg chg="add mod">
          <ac:chgData name="Emily Evans" userId="2231831aa46605df" providerId="LiveId" clId="{91F94DBF-A55F-4560-8512-84CF530E3DB9}" dt="2025-01-12T20:25:47.948" v="4498" actId="207"/>
          <ac:grpSpMkLst>
            <pc:docMk/>
            <pc:sldMk cId="1993748238" sldId="263"/>
            <ac:grpSpMk id="12" creationId="{19BE90B3-A253-567F-9166-8D42D9D50207}"/>
          </ac:grpSpMkLst>
        </pc:grpChg>
        <pc:grpChg chg="add del mod">
          <ac:chgData name="Emily Evans" userId="2231831aa46605df" providerId="LiveId" clId="{91F94DBF-A55F-4560-8512-84CF530E3DB9}" dt="2025-01-12T20:27:00.754" v="4507" actId="478"/>
          <ac:grpSpMkLst>
            <pc:docMk/>
            <pc:sldMk cId="1993748238" sldId="263"/>
            <ac:grpSpMk id="15" creationId="{30D60767-65F0-9344-E25C-6B1EB098B63E}"/>
          </ac:grpSpMkLst>
        </pc:grpChg>
        <pc:grpChg chg="add del mod">
          <ac:chgData name="Emily Evans" userId="2231831aa46605df" providerId="LiveId" clId="{91F94DBF-A55F-4560-8512-84CF530E3DB9}" dt="2025-01-12T20:27:59.157" v="4517" actId="478"/>
          <ac:grpSpMkLst>
            <pc:docMk/>
            <pc:sldMk cId="1993748238" sldId="263"/>
            <ac:grpSpMk id="16" creationId="{A19EE494-6429-44D7-60FB-C52E93D77A2F}"/>
          </ac:grpSpMkLst>
        </pc:grpChg>
        <pc:grpChg chg="add del mod">
          <ac:chgData name="Emily Evans" userId="2231831aa46605df" providerId="LiveId" clId="{91F94DBF-A55F-4560-8512-84CF530E3DB9}" dt="2025-01-12T20:27:12.204" v="4510" actId="478"/>
          <ac:grpSpMkLst>
            <pc:docMk/>
            <pc:sldMk cId="1993748238" sldId="263"/>
            <ac:grpSpMk id="18" creationId="{CA07748C-FBEF-9953-1C3C-B198BEA1A1E1}"/>
          </ac:grpSpMkLst>
        </pc:grpChg>
        <pc:grpChg chg="add mod">
          <ac:chgData name="Emily Evans" userId="2231831aa46605df" providerId="LiveId" clId="{91F94DBF-A55F-4560-8512-84CF530E3DB9}" dt="2025-01-12T20:27:41.113" v="4516" actId="164"/>
          <ac:grpSpMkLst>
            <pc:docMk/>
            <pc:sldMk cId="1993748238" sldId="263"/>
            <ac:grpSpMk id="21" creationId="{0D06CF2D-3F80-2BAD-9615-475D1918843F}"/>
          </ac:grpSpMkLst>
        </pc:grpChg>
        <pc:grpChg chg="add mod">
          <ac:chgData name="Emily Evans" userId="2231831aa46605df" providerId="LiveId" clId="{91F94DBF-A55F-4560-8512-84CF530E3DB9}" dt="2025-01-12T20:29:34.046" v="4538" actId="164"/>
          <ac:grpSpMkLst>
            <pc:docMk/>
            <pc:sldMk cId="1993748238" sldId="263"/>
            <ac:grpSpMk id="24" creationId="{44685E23-B4D4-845A-4860-D2BD7FA88E61}"/>
          </ac:grpSpMkLst>
        </pc:grpChg>
        <pc:grpChg chg="add mod">
          <ac:chgData name="Emily Evans" userId="2231831aa46605df" providerId="LiveId" clId="{91F94DBF-A55F-4560-8512-84CF530E3DB9}" dt="2025-01-12T20:29:42.433" v="4539" actId="164"/>
          <ac:grpSpMkLst>
            <pc:docMk/>
            <pc:sldMk cId="1993748238" sldId="263"/>
            <ac:grpSpMk id="25" creationId="{878CA56D-8827-D515-08CB-C524BCE43E6D}"/>
          </ac:grpSpMkLst>
        </pc:grpChg>
        <pc:picChg chg="add del mod topLvl">
          <ac:chgData name="Emily Evans" userId="2231831aa46605df" providerId="LiveId" clId="{91F94DBF-A55F-4560-8512-84CF530E3DB9}" dt="2025-01-12T20:27:00.754" v="4507" actId="478"/>
          <ac:picMkLst>
            <pc:docMk/>
            <pc:sldMk cId="1993748238" sldId="263"/>
            <ac:picMk id="8" creationId="{DF50C3E2-AD5F-8C4B-ED21-E92A92823D22}"/>
          </ac:picMkLst>
        </pc:picChg>
        <pc:picChg chg="add del mod topLvl">
          <ac:chgData name="Emily Evans" userId="2231831aa46605df" providerId="LiveId" clId="{91F94DBF-A55F-4560-8512-84CF530E3DB9}" dt="2025-01-12T20:27:59.157" v="4517" actId="478"/>
          <ac:picMkLst>
            <pc:docMk/>
            <pc:sldMk cId="1993748238" sldId="263"/>
            <ac:picMk id="9" creationId="{503FC3B4-3E86-A7C3-2F8C-1D8694D0092A}"/>
          </ac:picMkLst>
        </pc:picChg>
        <pc:picChg chg="add del mod">
          <ac:chgData name="Emily Evans" userId="2231831aa46605df" providerId="LiveId" clId="{91F94DBF-A55F-4560-8512-84CF530E3DB9}" dt="2025-01-12T20:28:33.433" v="4524" actId="478"/>
          <ac:picMkLst>
            <pc:docMk/>
            <pc:sldMk cId="1993748238" sldId="263"/>
            <ac:picMk id="10" creationId="{D28B3DC3-C398-4CD2-2DD9-B49B4D44D5F3}"/>
          </ac:picMkLst>
        </pc:picChg>
        <pc:picChg chg="add mod">
          <ac:chgData name="Emily Evans" userId="2231831aa46605df" providerId="LiveId" clId="{91F94DBF-A55F-4560-8512-84CF530E3DB9}" dt="2025-01-12T20:30:52.110" v="4549" actId="14100"/>
          <ac:picMkLst>
            <pc:docMk/>
            <pc:sldMk cId="1993748238" sldId="263"/>
            <ac:picMk id="26" creationId="{FA6A455F-7528-D6A2-6AD0-97BB69D669C0}"/>
          </ac:picMkLst>
        </pc:picChg>
        <pc:picChg chg="add del mod">
          <ac:chgData name="Emily Evans" userId="2231831aa46605df" providerId="LiveId" clId="{91F94DBF-A55F-4560-8512-84CF530E3DB9}" dt="2025-01-12T22:09:14.446" v="5597"/>
          <ac:picMkLst>
            <pc:docMk/>
            <pc:sldMk cId="1993748238" sldId="263"/>
            <ac:picMk id="28" creationId="{B55CC99A-D9CA-50BB-42CD-60FFCD9F6B2D}"/>
          </ac:picMkLst>
        </pc:picChg>
      </pc:sldChg>
      <pc:sldChg chg="addSp delSp modSp new mod modTransition modAnim modNotesTx">
        <pc:chgData name="Emily Evans" userId="2231831aa46605df" providerId="LiveId" clId="{91F94DBF-A55F-4560-8512-84CF530E3DB9}" dt="2025-01-12T22:10:55.196" v="5800" actId="20577"/>
        <pc:sldMkLst>
          <pc:docMk/>
          <pc:sldMk cId="72748349" sldId="264"/>
        </pc:sldMkLst>
        <pc:spChg chg="mod">
          <ac:chgData name="Emily Evans" userId="2231831aa46605df" providerId="LiveId" clId="{91F94DBF-A55F-4560-8512-84CF530E3DB9}" dt="2025-01-12T20:35:32.038" v="4651" actId="207"/>
          <ac:spMkLst>
            <pc:docMk/>
            <pc:sldMk cId="72748349" sldId="264"/>
            <ac:spMk id="2" creationId="{643DE6FF-6B7E-452D-C279-78D809E385BE}"/>
          </ac:spMkLst>
        </pc:spChg>
        <pc:spChg chg="del mod">
          <ac:chgData name="Emily Evans" userId="2231831aa46605df" providerId="LiveId" clId="{91F94DBF-A55F-4560-8512-84CF530E3DB9}" dt="2025-01-12T20:39:09.809" v="4662" actId="478"/>
          <ac:spMkLst>
            <pc:docMk/>
            <pc:sldMk cId="72748349" sldId="264"/>
            <ac:spMk id="3" creationId="{D36A1B2B-A4D9-781A-8032-F20AE9D1DE60}"/>
          </ac:spMkLst>
        </pc:spChg>
        <pc:spChg chg="del">
          <ac:chgData name="Emily Evans" userId="2231831aa46605df" providerId="LiveId" clId="{91F94DBF-A55F-4560-8512-84CF530E3DB9}" dt="2025-01-12T20:39:15.120" v="4663" actId="478"/>
          <ac:spMkLst>
            <pc:docMk/>
            <pc:sldMk cId="72748349" sldId="264"/>
            <ac:spMk id="4" creationId="{5263416F-B02E-E7E8-36D7-577997ACBAB6}"/>
          </ac:spMkLst>
        </pc:spChg>
        <pc:spChg chg="del">
          <ac:chgData name="Emily Evans" userId="2231831aa46605df" providerId="LiveId" clId="{91F94DBF-A55F-4560-8512-84CF530E3DB9}" dt="2025-01-12T20:39:19.075" v="4664" actId="478"/>
          <ac:spMkLst>
            <pc:docMk/>
            <pc:sldMk cId="72748349" sldId="264"/>
            <ac:spMk id="5" creationId="{320DA7DA-6977-8816-195F-23AAE484EF7A}"/>
          </ac:spMkLst>
        </pc:spChg>
        <pc:spChg chg="del">
          <ac:chgData name="Emily Evans" userId="2231831aa46605df" providerId="LiveId" clId="{91F94DBF-A55F-4560-8512-84CF530E3DB9}" dt="2025-01-12T20:39:28.558" v="4665" actId="478"/>
          <ac:spMkLst>
            <pc:docMk/>
            <pc:sldMk cId="72748349" sldId="264"/>
            <ac:spMk id="6" creationId="{E1B03308-36D8-A8C5-ACA5-CDD7DA291DF2}"/>
          </ac:spMkLst>
        </pc:spChg>
        <pc:spChg chg="add mod">
          <ac:chgData name="Emily Evans" userId="2231831aa46605df" providerId="LiveId" clId="{91F94DBF-A55F-4560-8512-84CF530E3DB9}" dt="2025-01-12T20:41:04.183" v="4742" actId="207"/>
          <ac:spMkLst>
            <pc:docMk/>
            <pc:sldMk cId="72748349" sldId="264"/>
            <ac:spMk id="8" creationId="{593A6701-5DF8-DE93-EADB-AA4F500819B6}"/>
          </ac:spMkLst>
        </pc:spChg>
        <pc:spChg chg="add mod">
          <ac:chgData name="Emily Evans" userId="2231831aa46605df" providerId="LiveId" clId="{91F94DBF-A55F-4560-8512-84CF530E3DB9}" dt="2025-01-12T20:42:48.131" v="4822" actId="207"/>
          <ac:spMkLst>
            <pc:docMk/>
            <pc:sldMk cId="72748349" sldId="264"/>
            <ac:spMk id="9" creationId="{98214093-5E3A-D2AB-B813-7E8C78A528A8}"/>
          </ac:spMkLst>
        </pc:spChg>
        <pc:spChg chg="add mod">
          <ac:chgData name="Emily Evans" userId="2231831aa46605df" providerId="LiveId" clId="{91F94DBF-A55F-4560-8512-84CF530E3DB9}" dt="2025-01-12T20:48:51.411" v="4927" actId="1076"/>
          <ac:spMkLst>
            <pc:docMk/>
            <pc:sldMk cId="72748349" sldId="264"/>
            <ac:spMk id="10" creationId="{898F4DE5-EE69-0CD2-068D-9083FCDE24AD}"/>
          </ac:spMkLst>
        </pc:spChg>
        <pc:spChg chg="add mod">
          <ac:chgData name="Emily Evans" userId="2231831aa46605df" providerId="LiveId" clId="{91F94DBF-A55F-4560-8512-84CF530E3DB9}" dt="2025-01-12T20:49:42.412" v="4935" actId="1076"/>
          <ac:spMkLst>
            <pc:docMk/>
            <pc:sldMk cId="72748349" sldId="264"/>
            <ac:spMk id="12" creationId="{CB9A089A-3DF9-ACCD-D850-008BC8C66DBD}"/>
          </ac:spMkLst>
        </pc:spChg>
        <pc:picChg chg="add del mod ord">
          <ac:chgData name="Emily Evans" userId="2231831aa46605df" providerId="LiveId" clId="{91F94DBF-A55F-4560-8512-84CF530E3DB9}" dt="2025-01-12T20:48:04.457" v="4921" actId="1076"/>
          <ac:picMkLst>
            <pc:docMk/>
            <pc:sldMk cId="72748349" sldId="264"/>
            <ac:picMk id="7" creationId="{2EA6C958-D3C6-C52D-2C5D-B911B91C545A}"/>
          </ac:picMkLst>
        </pc:picChg>
        <pc:picChg chg="add mod ord">
          <ac:chgData name="Emily Evans" userId="2231831aa46605df" providerId="LiveId" clId="{91F94DBF-A55F-4560-8512-84CF530E3DB9}" dt="2025-01-12T20:48:56.658" v="4928" actId="1076"/>
          <ac:picMkLst>
            <pc:docMk/>
            <pc:sldMk cId="72748349" sldId="264"/>
            <ac:picMk id="11" creationId="{37FE31B7-5BAE-99B3-A0E6-B2BBBD14EEFB}"/>
          </ac:picMkLst>
        </pc:picChg>
        <pc:picChg chg="add mod">
          <ac:chgData name="Emily Evans" userId="2231831aa46605df" providerId="LiveId" clId="{91F94DBF-A55F-4560-8512-84CF530E3DB9}" dt="2025-01-12T20:51:25.156" v="4938" actId="1076"/>
          <ac:picMkLst>
            <pc:docMk/>
            <pc:sldMk cId="72748349" sldId="264"/>
            <ac:picMk id="14" creationId="{3A95842C-EF58-EF1D-B127-135E7F91CC79}"/>
          </ac:picMkLst>
        </pc:picChg>
        <pc:picChg chg="add del mod">
          <ac:chgData name="Emily Evans" userId="2231831aa46605df" providerId="LiveId" clId="{91F94DBF-A55F-4560-8512-84CF530E3DB9}" dt="2025-01-12T22:09:14.446" v="5597"/>
          <ac:picMkLst>
            <pc:docMk/>
            <pc:sldMk cId="72748349" sldId="264"/>
            <ac:picMk id="16" creationId="{110BF837-8C19-7C34-1A69-16BBD71BF2B6}"/>
          </ac:picMkLst>
        </pc:picChg>
      </pc:sldChg>
      <pc:sldChg chg="addSp delSp modSp new mod modTransition modAnim modNotesTx">
        <pc:chgData name="Emily Evans" userId="2231831aa46605df" providerId="LiveId" clId="{91F94DBF-A55F-4560-8512-84CF530E3DB9}" dt="2025-01-12T22:09:14.446" v="5597"/>
        <pc:sldMkLst>
          <pc:docMk/>
          <pc:sldMk cId="652664904" sldId="265"/>
        </pc:sldMkLst>
        <pc:spChg chg="mod">
          <ac:chgData name="Emily Evans" userId="2231831aa46605df" providerId="LiveId" clId="{91F94DBF-A55F-4560-8512-84CF530E3DB9}" dt="2025-01-12T20:58:54.138" v="4946" actId="1076"/>
          <ac:spMkLst>
            <pc:docMk/>
            <pc:sldMk cId="652664904" sldId="265"/>
            <ac:spMk id="2" creationId="{E5143849-205E-DF47-C6EC-F53E5E9F7435}"/>
          </ac:spMkLst>
        </pc:spChg>
        <pc:spChg chg="del mod">
          <ac:chgData name="Emily Evans" userId="2231831aa46605df" providerId="LiveId" clId="{91F94DBF-A55F-4560-8512-84CF530E3DB9}" dt="2025-01-12T21:01:59.731" v="4948" actId="478"/>
          <ac:spMkLst>
            <pc:docMk/>
            <pc:sldMk cId="652664904" sldId="265"/>
            <ac:spMk id="3" creationId="{1728F09A-1DF3-1A61-F1F4-0FCA732B9E3C}"/>
          </ac:spMkLst>
        </pc:spChg>
        <pc:spChg chg="del">
          <ac:chgData name="Emily Evans" userId="2231831aa46605df" providerId="LiveId" clId="{91F94DBF-A55F-4560-8512-84CF530E3DB9}" dt="2025-01-12T21:39:34.853" v="5506" actId="478"/>
          <ac:spMkLst>
            <pc:docMk/>
            <pc:sldMk cId="652664904" sldId="265"/>
            <ac:spMk id="4" creationId="{EF9F60A0-3DFB-29FA-1D99-94DAA3A905E8}"/>
          </ac:spMkLst>
        </pc:spChg>
        <pc:spChg chg="del">
          <ac:chgData name="Emily Evans" userId="2231831aa46605df" providerId="LiveId" clId="{91F94DBF-A55F-4560-8512-84CF530E3DB9}" dt="2025-01-12T21:39:39.062" v="5507" actId="478"/>
          <ac:spMkLst>
            <pc:docMk/>
            <pc:sldMk cId="652664904" sldId="265"/>
            <ac:spMk id="5" creationId="{B71AB19C-E6BC-CD8A-CE6B-64C68589FA8B}"/>
          </ac:spMkLst>
        </pc:spChg>
        <pc:spChg chg="add mod">
          <ac:chgData name="Emily Evans" userId="2231831aa46605df" providerId="LiveId" clId="{91F94DBF-A55F-4560-8512-84CF530E3DB9}" dt="2025-01-12T21:02:47.907" v="4952" actId="1076"/>
          <ac:spMkLst>
            <pc:docMk/>
            <pc:sldMk cId="652664904" sldId="265"/>
            <ac:spMk id="7" creationId="{9048CEE4-2E15-E08A-E51F-A2E83A3CCB18}"/>
          </ac:spMkLst>
        </pc:spChg>
        <pc:spChg chg="add del mod">
          <ac:chgData name="Emily Evans" userId="2231831aa46605df" providerId="LiveId" clId="{91F94DBF-A55F-4560-8512-84CF530E3DB9}" dt="2025-01-12T21:03:38.062" v="5024" actId="478"/>
          <ac:spMkLst>
            <pc:docMk/>
            <pc:sldMk cId="652664904" sldId="265"/>
            <ac:spMk id="9" creationId="{038B04E4-290F-FEB4-B1D7-43DC4A9394BA}"/>
          </ac:spMkLst>
        </pc:spChg>
        <pc:spChg chg="add mod">
          <ac:chgData name="Emily Evans" userId="2231831aa46605df" providerId="LiveId" clId="{91F94DBF-A55F-4560-8512-84CF530E3DB9}" dt="2025-01-12T21:32:55.177" v="5483" actId="20577"/>
          <ac:spMkLst>
            <pc:docMk/>
            <pc:sldMk cId="652664904" sldId="265"/>
            <ac:spMk id="10" creationId="{4767FED8-4325-F8A3-0FE4-52F3A7C24EEF}"/>
          </ac:spMkLst>
        </pc:spChg>
        <pc:spChg chg="add mod">
          <ac:chgData name="Emily Evans" userId="2231831aa46605df" providerId="LiveId" clId="{91F94DBF-A55F-4560-8512-84CF530E3DB9}" dt="2025-01-12T21:39:02.249" v="5504" actId="1076"/>
          <ac:spMkLst>
            <pc:docMk/>
            <pc:sldMk cId="652664904" sldId="265"/>
            <ac:spMk id="11" creationId="{5072360D-2AAE-DF66-E0A5-C8F4C216BF24}"/>
          </ac:spMkLst>
        </pc:spChg>
        <pc:spChg chg="add mod">
          <ac:chgData name="Emily Evans" userId="2231831aa46605df" providerId="LiveId" clId="{91F94DBF-A55F-4560-8512-84CF530E3DB9}" dt="2025-01-12T21:52:41.468" v="5585" actId="1076"/>
          <ac:spMkLst>
            <pc:docMk/>
            <pc:sldMk cId="652664904" sldId="265"/>
            <ac:spMk id="13" creationId="{8385492E-20C7-B13D-8806-E01623F9CE18}"/>
          </ac:spMkLst>
        </pc:spChg>
        <pc:picChg chg="add mod ord">
          <ac:chgData name="Emily Evans" userId="2231831aa46605df" providerId="LiveId" clId="{91F94DBF-A55F-4560-8512-84CF530E3DB9}" dt="2025-01-12T21:39:30.045" v="5505" actId="167"/>
          <ac:picMkLst>
            <pc:docMk/>
            <pc:sldMk cId="652664904" sldId="265"/>
            <ac:picMk id="8" creationId="{115C6819-4E61-44D4-EADD-5F6E0A0639DE}"/>
          </ac:picMkLst>
        </pc:picChg>
        <pc:picChg chg="add mod">
          <ac:chgData name="Emily Evans" userId="2231831aa46605df" providerId="LiveId" clId="{91F94DBF-A55F-4560-8512-84CF530E3DB9}" dt="2025-01-12T21:47:07.014" v="5568" actId="1076"/>
          <ac:picMkLst>
            <pc:docMk/>
            <pc:sldMk cId="652664904" sldId="265"/>
            <ac:picMk id="12" creationId="{1172FE13-5C91-3429-C158-8A6DBA9C2537}"/>
          </ac:picMkLst>
        </pc:picChg>
        <pc:picChg chg="add del mod">
          <ac:chgData name="Emily Evans" userId="2231831aa46605df" providerId="LiveId" clId="{91F94DBF-A55F-4560-8512-84CF530E3DB9}" dt="2025-01-12T22:09:14.446" v="5597"/>
          <ac:picMkLst>
            <pc:docMk/>
            <pc:sldMk cId="652664904" sldId="265"/>
            <ac:picMk id="15" creationId="{782672B8-8BE4-3790-1125-B7950A571BAB}"/>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E7D105D-595F-4B5B-922E-4E9A47310861}" type="datetimeFigureOut">
              <a:rPr lang="en-GB" smtClean="0"/>
              <a:t>12/01/2025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E80148C-C4B8-4260-A202-27619B222F9F}" type="slidenum">
              <a:rPr lang="en-GB" smtClean="0"/>
              <a:t>‹#›</a:t>
            </a:fld>
            <a:endParaRPr lang="en-GB"/>
          </a:p>
        </p:txBody>
      </p:sp>
    </p:spTree>
    <p:extLst>
      <p:ext uri="{BB962C8B-B14F-4D97-AF65-F5344CB8AC3E}">
        <p14:creationId xmlns:p14="http://schemas.microsoft.com/office/powerpoint/2010/main" val="9360294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E80148C-C4B8-4260-A202-27619B222F9F}" type="slidenum">
              <a:rPr lang="en-GB" smtClean="0"/>
              <a:t>1</a:t>
            </a:fld>
            <a:endParaRPr lang="en-GB"/>
          </a:p>
        </p:txBody>
      </p:sp>
    </p:spTree>
    <p:extLst>
      <p:ext uri="{BB962C8B-B14F-4D97-AF65-F5344CB8AC3E}">
        <p14:creationId xmlns:p14="http://schemas.microsoft.com/office/powerpoint/2010/main" val="11964162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am going to talk to you about how </a:t>
            </a:r>
            <a:r>
              <a:rPr lang="en-GB" dirty="0" err="1"/>
              <a:t>wales</a:t>
            </a:r>
            <a:r>
              <a:rPr lang="en-GB" dirty="0"/>
              <a:t> has benefited from the rise of social media and the internet and how its helped the maintenance and growth of </a:t>
            </a:r>
            <a:r>
              <a:rPr lang="en-GB" dirty="0" err="1"/>
              <a:t>welsh</a:t>
            </a:r>
            <a:r>
              <a:rPr lang="en-GB" dirty="0"/>
              <a:t> heritage, culture and language.</a:t>
            </a:r>
          </a:p>
        </p:txBody>
      </p:sp>
      <p:sp>
        <p:nvSpPr>
          <p:cNvPr id="4" name="Slide Number Placeholder 3"/>
          <p:cNvSpPr>
            <a:spLocks noGrp="1"/>
          </p:cNvSpPr>
          <p:nvPr>
            <p:ph type="sldNum" sz="quarter" idx="5"/>
          </p:nvPr>
        </p:nvSpPr>
        <p:spPr/>
        <p:txBody>
          <a:bodyPr/>
          <a:lstStyle/>
          <a:p>
            <a:fld id="{BE80148C-C4B8-4260-A202-27619B222F9F}" type="slidenum">
              <a:rPr lang="en-GB" smtClean="0"/>
              <a:t>2</a:t>
            </a:fld>
            <a:endParaRPr lang="en-GB"/>
          </a:p>
        </p:txBody>
      </p:sp>
    </p:spTree>
    <p:extLst>
      <p:ext uri="{BB962C8B-B14F-4D97-AF65-F5344CB8AC3E}">
        <p14:creationId xmlns:p14="http://schemas.microsoft.com/office/powerpoint/2010/main" val="27549838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Quick access – With the world at our fingertips, we can use our phones or tablets to access information within seconds, this opens the door to learning lots of new and exciting things from the comfort of your own home or anywhere.  </a:t>
            </a:r>
          </a:p>
          <a:p>
            <a:endParaRPr lang="en-GB" dirty="0"/>
          </a:p>
          <a:p>
            <a:r>
              <a:rPr lang="en-GB" dirty="0"/>
              <a:t>Connected – Staying connected to our friends and family , is positive for your mental wellbeing, and having a sense of purpose, continuing traditions and reminding you of where you come from and your heritage. </a:t>
            </a:r>
          </a:p>
          <a:p>
            <a:endParaRPr lang="en-GB" dirty="0"/>
          </a:p>
          <a:p>
            <a:r>
              <a:rPr lang="en-GB" dirty="0"/>
              <a:t>Learning – Social media has created an endless supply of information to utilize and turn into new </a:t>
            </a:r>
            <a:r>
              <a:rPr lang="en-GB" dirty="0" err="1"/>
              <a:t>hobbys</a:t>
            </a:r>
            <a:r>
              <a:rPr lang="en-GB" dirty="0"/>
              <a:t> , new skills and even new jobs.</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BE80148C-C4B8-4260-A202-27619B222F9F}" type="slidenum">
              <a:rPr lang="en-GB" smtClean="0"/>
              <a:t>3</a:t>
            </a:fld>
            <a:endParaRPr lang="en-GB"/>
          </a:p>
        </p:txBody>
      </p:sp>
    </p:spTree>
    <p:extLst>
      <p:ext uri="{BB962C8B-B14F-4D97-AF65-F5344CB8AC3E}">
        <p14:creationId xmlns:p14="http://schemas.microsoft.com/office/powerpoint/2010/main" val="19526434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Heres</a:t>
            </a:r>
            <a:r>
              <a:rPr lang="en-GB" dirty="0"/>
              <a:t> some examples of how </a:t>
            </a:r>
            <a:r>
              <a:rPr lang="en-GB" dirty="0" err="1"/>
              <a:t>tiktok</a:t>
            </a:r>
            <a:r>
              <a:rPr lang="en-GB" dirty="0"/>
              <a:t> is being used to promote and celebrate the </a:t>
            </a:r>
            <a:r>
              <a:rPr lang="en-GB" dirty="0" err="1"/>
              <a:t>welsh</a:t>
            </a:r>
            <a:r>
              <a:rPr lang="en-GB" dirty="0"/>
              <a:t> language.    2 very different examples and content that is targeted to a wide range of consumers. </a:t>
            </a:r>
          </a:p>
        </p:txBody>
      </p:sp>
      <p:sp>
        <p:nvSpPr>
          <p:cNvPr id="4" name="Slide Number Placeholder 3"/>
          <p:cNvSpPr>
            <a:spLocks noGrp="1"/>
          </p:cNvSpPr>
          <p:nvPr>
            <p:ph type="sldNum" sz="quarter" idx="5"/>
          </p:nvPr>
        </p:nvSpPr>
        <p:spPr/>
        <p:txBody>
          <a:bodyPr/>
          <a:lstStyle/>
          <a:p>
            <a:fld id="{BE80148C-C4B8-4260-A202-27619B222F9F}" type="slidenum">
              <a:rPr lang="en-GB" smtClean="0"/>
              <a:t>4</a:t>
            </a:fld>
            <a:endParaRPr lang="en-GB"/>
          </a:p>
        </p:txBody>
      </p:sp>
    </p:spTree>
    <p:extLst>
      <p:ext uri="{BB962C8B-B14F-4D97-AF65-F5344CB8AC3E}">
        <p14:creationId xmlns:p14="http://schemas.microsoft.com/office/powerpoint/2010/main" val="5113242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n w="0"/>
                <a:effectLst>
                  <a:outerShdw blurRad="38100" dist="19050" dir="2700000" algn="tl" rotWithShape="0">
                    <a:schemeClr val="dk1">
                      <a:alpha val="40000"/>
                    </a:schemeClr>
                  </a:outerShdw>
                </a:effectLst>
              </a:rPr>
              <a:t>It's believed that the use of languages on social media has helped a more informal version of it being used , meaning more younger people are opting to use it.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cap="none" spc="0" dirty="0">
              <a:ln w="0"/>
              <a:solidFill>
                <a:schemeClr val="tx1"/>
              </a:solidFill>
              <a:effectLst>
                <a:outerShdw blurRad="38100" dist="19050" dir="2700000" algn="tl" rotWithShape="0">
                  <a:schemeClr val="dk1">
                    <a:alpha val="40000"/>
                  </a:schemeClr>
                </a:outerShdw>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cap="none" spc="0" dirty="0">
                <a:ln w="0"/>
                <a:solidFill>
                  <a:schemeClr val="tx1"/>
                </a:solidFill>
                <a:effectLst>
                  <a:outerShdw blurRad="38100" dist="19050" dir="2700000" algn="tl" rotWithShape="0">
                    <a:schemeClr val="dk1">
                      <a:alpha val="40000"/>
                    </a:schemeClr>
                  </a:outerShdw>
                </a:effectLst>
              </a:rPr>
              <a:t>Its easier to meet people that speak different languages and communicate with them, this encourages people to be able to talk to their family or friends that talk </a:t>
            </a:r>
            <a:r>
              <a:rPr lang="en-GB" sz="1200" b="0" cap="none" spc="0" dirty="0" err="1">
                <a:ln w="0"/>
                <a:solidFill>
                  <a:schemeClr val="tx1"/>
                </a:solidFill>
                <a:effectLst>
                  <a:outerShdw blurRad="38100" dist="19050" dir="2700000" algn="tl" rotWithShape="0">
                    <a:schemeClr val="dk1">
                      <a:alpha val="40000"/>
                    </a:schemeClr>
                  </a:outerShdw>
                </a:effectLst>
              </a:rPr>
              <a:t>welsh</a:t>
            </a:r>
            <a:r>
              <a:rPr lang="en-GB" sz="1200" b="0" cap="none" spc="0" dirty="0">
                <a:ln w="0"/>
                <a:solidFill>
                  <a:schemeClr val="tx1"/>
                </a:solidFill>
                <a:effectLst>
                  <a:outerShdw blurRad="38100" dist="19050" dir="2700000" algn="tl" rotWithShape="0">
                    <a:schemeClr val="dk1">
                      <a:alpha val="40000"/>
                    </a:schemeClr>
                  </a:outerShdw>
                </a:effectLst>
              </a:rPr>
              <a:t> or meet and communicate with people that can help you when learning the language.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cap="none" spc="0" dirty="0">
              <a:ln w="0"/>
              <a:solidFill>
                <a:schemeClr val="tx1"/>
              </a:solidFill>
              <a:effectLst>
                <a:outerShdw blurRad="38100" dist="19050" dir="2700000" algn="tl" rotWithShape="0">
                  <a:schemeClr val="dk1">
                    <a:alpha val="40000"/>
                  </a:schemeClr>
                </a:outerShdw>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cap="none" spc="0" dirty="0">
                <a:ln w="0"/>
                <a:solidFill>
                  <a:schemeClr val="tx1"/>
                </a:solidFill>
                <a:effectLst>
                  <a:outerShdw blurRad="38100" dist="19050" dir="2700000" algn="tl" rotWithShape="0">
                    <a:schemeClr val="dk1">
                      <a:alpha val="40000"/>
                    </a:schemeClr>
                  </a:outerShdw>
                </a:effectLst>
              </a:rPr>
              <a:t>Access to groups and communities of people that’s sole purpose is to celebrate Wales and the traditions and languages , there are hundreds of groups on </a:t>
            </a:r>
            <a:r>
              <a:rPr lang="en-GB" sz="1200" b="0" cap="none" spc="0" dirty="0" err="1">
                <a:ln w="0"/>
                <a:solidFill>
                  <a:schemeClr val="tx1"/>
                </a:solidFill>
                <a:effectLst>
                  <a:outerShdw blurRad="38100" dist="19050" dir="2700000" algn="tl" rotWithShape="0">
                    <a:schemeClr val="dk1">
                      <a:alpha val="40000"/>
                    </a:schemeClr>
                  </a:outerShdw>
                </a:effectLst>
              </a:rPr>
              <a:t>facebook</a:t>
            </a:r>
            <a:r>
              <a:rPr lang="en-GB" sz="1200" b="0" cap="none" spc="0" dirty="0">
                <a:ln w="0"/>
                <a:solidFill>
                  <a:schemeClr val="tx1"/>
                </a:solidFill>
                <a:effectLst>
                  <a:outerShdw blurRad="38100" dist="19050" dir="2700000" algn="tl" rotWithShape="0">
                    <a:schemeClr val="dk1">
                      <a:alpha val="40000"/>
                    </a:schemeClr>
                  </a:outerShdw>
                </a:effectLst>
              </a:rPr>
              <a:t> that are there to celebrate </a:t>
            </a:r>
            <a:r>
              <a:rPr lang="en-GB" sz="1200" b="0" cap="none" spc="0" dirty="0" err="1">
                <a:ln w="0"/>
                <a:solidFill>
                  <a:schemeClr val="tx1"/>
                </a:solidFill>
                <a:effectLst>
                  <a:outerShdw blurRad="38100" dist="19050" dir="2700000" algn="tl" rotWithShape="0">
                    <a:schemeClr val="dk1">
                      <a:alpha val="40000"/>
                    </a:schemeClr>
                  </a:outerShdw>
                </a:effectLst>
              </a:rPr>
              <a:t>welsh</a:t>
            </a:r>
            <a:r>
              <a:rPr lang="en-GB" sz="1200" b="0" cap="none" spc="0" dirty="0">
                <a:ln w="0"/>
                <a:solidFill>
                  <a:schemeClr val="tx1"/>
                </a:solidFill>
                <a:effectLst>
                  <a:outerShdw blurRad="38100" dist="19050" dir="2700000" algn="tl" rotWithShape="0">
                    <a:schemeClr val="dk1">
                      <a:alpha val="40000"/>
                    </a:schemeClr>
                  </a:outerShdw>
                </a:effectLst>
              </a:rPr>
              <a:t> culture , some groups have over 100k members.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cap="none" spc="0" dirty="0">
              <a:ln w="0"/>
              <a:solidFill>
                <a:schemeClr val="tx1"/>
              </a:solidFill>
              <a:effectLst>
                <a:outerShdw blurRad="38100" dist="19050" dir="2700000" algn="tl" rotWithShape="0">
                  <a:schemeClr val="dk1">
                    <a:alpha val="40000"/>
                  </a:schemeClr>
                </a:outerShdw>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cap="none" spc="0" dirty="0">
              <a:ln w="0"/>
              <a:solidFill>
                <a:schemeClr val="tx1"/>
              </a:solidFill>
              <a:effectLst>
                <a:outerShdw blurRad="38100" dist="19050" dir="2700000" algn="tl" rotWithShape="0">
                  <a:schemeClr val="dk1">
                    <a:alpha val="40000"/>
                  </a:schemeClr>
                </a:outerShdw>
              </a:effectLst>
            </a:endParaRPr>
          </a:p>
          <a:p>
            <a:endParaRPr lang="en-GB" dirty="0"/>
          </a:p>
        </p:txBody>
      </p:sp>
      <p:sp>
        <p:nvSpPr>
          <p:cNvPr id="4" name="Slide Number Placeholder 3"/>
          <p:cNvSpPr>
            <a:spLocks noGrp="1"/>
          </p:cNvSpPr>
          <p:nvPr>
            <p:ph type="sldNum" sz="quarter" idx="5"/>
          </p:nvPr>
        </p:nvSpPr>
        <p:spPr/>
        <p:txBody>
          <a:bodyPr/>
          <a:lstStyle/>
          <a:p>
            <a:fld id="{BE80148C-C4B8-4260-A202-27619B222F9F}" type="slidenum">
              <a:rPr lang="en-GB" smtClean="0"/>
              <a:t>5</a:t>
            </a:fld>
            <a:endParaRPr lang="en-GB"/>
          </a:p>
        </p:txBody>
      </p:sp>
    </p:spTree>
    <p:extLst>
      <p:ext uri="{BB962C8B-B14F-4D97-AF65-F5344CB8AC3E}">
        <p14:creationId xmlns:p14="http://schemas.microsoft.com/office/powerpoint/2010/main" val="18603008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t>
            </a:r>
            <a:r>
              <a:rPr lang="en-GB" dirty="0" err="1"/>
              <a:t>welsh</a:t>
            </a:r>
            <a:r>
              <a:rPr lang="en-GB" dirty="0"/>
              <a:t> course went up 38% in 2022, as a result 3 million people signed up to do the </a:t>
            </a:r>
            <a:r>
              <a:rPr lang="en-GB" dirty="0" err="1"/>
              <a:t>welsh</a:t>
            </a:r>
            <a:r>
              <a:rPr lang="en-GB" dirty="0"/>
              <a:t> course , and 675k users are still actively learning </a:t>
            </a:r>
            <a:r>
              <a:rPr lang="en-GB" dirty="0" err="1"/>
              <a:t>welsh</a:t>
            </a:r>
            <a:r>
              <a:rPr lang="en-GB" dirty="0"/>
              <a:t> on duo lingo</a:t>
            </a:r>
          </a:p>
          <a:p>
            <a:endParaRPr lang="en-GB" dirty="0"/>
          </a:p>
          <a:p>
            <a:r>
              <a:rPr lang="en-GB" dirty="0"/>
              <a:t>Its not only people from Wales or the </a:t>
            </a:r>
            <a:r>
              <a:rPr lang="en-GB" dirty="0" err="1"/>
              <a:t>uk</a:t>
            </a:r>
            <a:r>
              <a:rPr lang="en-GB" dirty="0"/>
              <a:t> learning Welsh, there's data from all over the globe of people learning how to speak Welsh on </a:t>
            </a:r>
            <a:r>
              <a:rPr lang="en-GB" dirty="0" err="1"/>
              <a:t>duolingo</a:t>
            </a:r>
            <a:endParaRPr lang="en-GB" dirty="0"/>
          </a:p>
          <a:p>
            <a:endParaRPr lang="en-GB" dirty="0"/>
          </a:p>
          <a:p>
            <a:r>
              <a:rPr lang="en-GB" dirty="0"/>
              <a:t>Although the rise in popularity has been amazing, the app has decided to ‘mothball’ the course and focus on more popular languages, they no longer update the course , the </a:t>
            </a:r>
            <a:r>
              <a:rPr lang="en-GB" dirty="0" err="1"/>
              <a:t>welsh</a:t>
            </a:r>
            <a:r>
              <a:rPr lang="en-GB" dirty="0"/>
              <a:t> government and community started a petition and spoke with the founders and they agreed to look into it. </a:t>
            </a:r>
          </a:p>
        </p:txBody>
      </p:sp>
      <p:sp>
        <p:nvSpPr>
          <p:cNvPr id="4" name="Slide Number Placeholder 3"/>
          <p:cNvSpPr>
            <a:spLocks noGrp="1"/>
          </p:cNvSpPr>
          <p:nvPr>
            <p:ph type="sldNum" sz="quarter" idx="5"/>
          </p:nvPr>
        </p:nvSpPr>
        <p:spPr/>
        <p:txBody>
          <a:bodyPr/>
          <a:lstStyle/>
          <a:p>
            <a:fld id="{BE80148C-C4B8-4260-A202-27619B222F9F}" type="slidenum">
              <a:rPr lang="en-GB" smtClean="0"/>
              <a:t>6</a:t>
            </a:fld>
            <a:endParaRPr lang="en-GB"/>
          </a:p>
        </p:txBody>
      </p:sp>
    </p:spTree>
    <p:extLst>
      <p:ext uri="{BB962C8B-B14F-4D97-AF65-F5344CB8AC3E}">
        <p14:creationId xmlns:p14="http://schemas.microsoft.com/office/powerpoint/2010/main" val="27363222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 this a sign?  I don’t think so </a:t>
            </a:r>
          </a:p>
        </p:txBody>
      </p:sp>
      <p:sp>
        <p:nvSpPr>
          <p:cNvPr id="4" name="Slide Number Placeholder 3"/>
          <p:cNvSpPr>
            <a:spLocks noGrp="1"/>
          </p:cNvSpPr>
          <p:nvPr>
            <p:ph type="sldNum" sz="quarter" idx="5"/>
          </p:nvPr>
        </p:nvSpPr>
        <p:spPr/>
        <p:txBody>
          <a:bodyPr/>
          <a:lstStyle/>
          <a:p>
            <a:fld id="{BE80148C-C4B8-4260-A202-27619B222F9F}" type="slidenum">
              <a:rPr lang="en-GB" smtClean="0"/>
              <a:t>7</a:t>
            </a:fld>
            <a:endParaRPr lang="en-GB"/>
          </a:p>
        </p:txBody>
      </p:sp>
    </p:spTree>
    <p:extLst>
      <p:ext uri="{BB962C8B-B14F-4D97-AF65-F5344CB8AC3E}">
        <p14:creationId xmlns:p14="http://schemas.microsoft.com/office/powerpoint/2010/main" val="19300740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Gavin and Stacy , torchwood , got it on the map </a:t>
            </a:r>
          </a:p>
          <a:p>
            <a:r>
              <a:rPr lang="en-GB" dirty="0"/>
              <a:t>Welsh friendliest accent / relaxing accent in the </a:t>
            </a:r>
            <a:r>
              <a:rPr lang="en-GB" dirty="0" err="1"/>
              <a:t>uk</a:t>
            </a:r>
            <a:r>
              <a:rPr lang="en-GB" dirty="0"/>
              <a:t> according to surveys across the country. </a:t>
            </a:r>
          </a:p>
        </p:txBody>
      </p:sp>
      <p:sp>
        <p:nvSpPr>
          <p:cNvPr id="4" name="Slide Number Placeholder 3"/>
          <p:cNvSpPr>
            <a:spLocks noGrp="1"/>
          </p:cNvSpPr>
          <p:nvPr>
            <p:ph type="sldNum" sz="quarter" idx="5"/>
          </p:nvPr>
        </p:nvSpPr>
        <p:spPr/>
        <p:txBody>
          <a:bodyPr/>
          <a:lstStyle/>
          <a:p>
            <a:fld id="{BE80148C-C4B8-4260-A202-27619B222F9F}" type="slidenum">
              <a:rPr lang="en-GB" smtClean="0"/>
              <a:t>8</a:t>
            </a:fld>
            <a:endParaRPr lang="en-GB"/>
          </a:p>
        </p:txBody>
      </p:sp>
    </p:spTree>
    <p:extLst>
      <p:ext uri="{BB962C8B-B14F-4D97-AF65-F5344CB8AC3E}">
        <p14:creationId xmlns:p14="http://schemas.microsoft.com/office/powerpoint/2010/main" val="33800143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Social media has its pro’s and con’s, but when its used in the right way, its an amazing tool for celebrating cultures, heritage and raising awareness for things that make Wales a better place. Whether it be petitions to get our language back on a language app, sharing our native tongue to people all over the world, and even sharing trends and customs that are unique to Wales. </a:t>
            </a:r>
          </a:p>
        </p:txBody>
      </p:sp>
      <p:sp>
        <p:nvSpPr>
          <p:cNvPr id="4" name="Slide Number Placeholder 3"/>
          <p:cNvSpPr>
            <a:spLocks noGrp="1"/>
          </p:cNvSpPr>
          <p:nvPr>
            <p:ph type="sldNum" sz="quarter" idx="5"/>
          </p:nvPr>
        </p:nvSpPr>
        <p:spPr/>
        <p:txBody>
          <a:bodyPr/>
          <a:lstStyle/>
          <a:p>
            <a:fld id="{BE80148C-C4B8-4260-A202-27619B222F9F}" type="slidenum">
              <a:rPr lang="en-GB" smtClean="0"/>
              <a:t>9</a:t>
            </a:fld>
            <a:endParaRPr lang="en-GB"/>
          </a:p>
        </p:txBody>
      </p:sp>
    </p:spTree>
    <p:extLst>
      <p:ext uri="{BB962C8B-B14F-4D97-AF65-F5344CB8AC3E}">
        <p14:creationId xmlns:p14="http://schemas.microsoft.com/office/powerpoint/2010/main" val="2744297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9D6F5-A9D4-C22B-732C-A31A172FB93C}"/>
              </a:ext>
            </a:extLst>
          </p:cNvPr>
          <p:cNvSpPr>
            <a:spLocks noGrp="1"/>
          </p:cNvSpPr>
          <p:nvPr>
            <p:ph type="ctrTitle"/>
          </p:nvPr>
        </p:nvSpPr>
        <p:spPr>
          <a:xfrm>
            <a:off x="1524000" y="1122363"/>
            <a:ext cx="9144000" cy="2209393"/>
          </a:xfrm>
        </p:spPr>
        <p:txBody>
          <a:bodyPr anchor="b">
            <a:normAutofit/>
          </a:bodyPr>
          <a:lstStyle>
            <a:lvl1pPr algn="ctr">
              <a:defRPr sz="3600"/>
            </a:lvl1pPr>
          </a:lstStyle>
          <a:p>
            <a:r>
              <a:rPr lang="en-US" dirty="0"/>
              <a:t>Click to edit Master title style</a:t>
            </a:r>
          </a:p>
        </p:txBody>
      </p:sp>
      <p:sp>
        <p:nvSpPr>
          <p:cNvPr id="3" name="Subtitle 2">
            <a:extLst>
              <a:ext uri="{FF2B5EF4-FFF2-40B4-BE49-F238E27FC236}">
                <a16:creationId xmlns:a16="http://schemas.microsoft.com/office/drawing/2014/main" id="{E11AFD6E-3459-290F-1147-F0C47ACEEA5B}"/>
              </a:ext>
            </a:extLst>
          </p:cNvPr>
          <p:cNvSpPr>
            <a:spLocks noGrp="1"/>
          </p:cNvSpPr>
          <p:nvPr>
            <p:ph type="subTitle" idx="1"/>
          </p:nvPr>
        </p:nvSpPr>
        <p:spPr>
          <a:xfrm>
            <a:off x="1524000" y="4346774"/>
            <a:ext cx="9144000" cy="1066890"/>
          </a:xfrm>
        </p:spPr>
        <p:txBody>
          <a:bodyPr anchor="t">
            <a:normAutofit/>
          </a:bodyPr>
          <a:lstStyle>
            <a:lvl1pPr marL="0" indent="0" algn="ctr">
              <a:buNone/>
              <a:defRPr sz="16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C54674D3-6FB9-5549-B0F2-FD61E82D1FF1}"/>
              </a:ext>
            </a:extLst>
          </p:cNvPr>
          <p:cNvSpPr>
            <a:spLocks noGrp="1"/>
          </p:cNvSpPr>
          <p:nvPr>
            <p:ph type="dt" sz="half" idx="10"/>
          </p:nvPr>
        </p:nvSpPr>
        <p:spPr/>
        <p:txBody>
          <a:bodyPr/>
          <a:lstStyle/>
          <a:p>
            <a:fld id="{1ECB5883-038C-4696-8E27-1811E470D6D4}" type="datetime1">
              <a:rPr lang="en-US" smtClean="0"/>
              <a:t>1/11/2025</a:t>
            </a:fld>
            <a:endParaRPr lang="en-US"/>
          </a:p>
        </p:txBody>
      </p:sp>
      <p:sp>
        <p:nvSpPr>
          <p:cNvPr id="5" name="Footer Placeholder 4">
            <a:extLst>
              <a:ext uri="{FF2B5EF4-FFF2-40B4-BE49-F238E27FC236}">
                <a16:creationId xmlns:a16="http://schemas.microsoft.com/office/drawing/2014/main" id="{AB239BBC-C979-2C77-493E-CF5498AEB5DB}"/>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53813B7E-A51C-D9CD-2189-650A9D63BFF9}"/>
              </a:ext>
            </a:extLst>
          </p:cNvPr>
          <p:cNvSpPr>
            <a:spLocks noGrp="1"/>
          </p:cNvSpPr>
          <p:nvPr>
            <p:ph type="sldNum" sz="quarter" idx="12"/>
          </p:nvPr>
        </p:nvSpPr>
        <p:spPr/>
        <p:txBody>
          <a:bodyPr/>
          <a:lstStyle/>
          <a:p>
            <a:fld id="{C68AC1EC-23E2-4F0E-A5A4-674EC8DB954E}" type="slidenum">
              <a:rPr lang="en-US" smtClean="0"/>
              <a:t>‹#›</a:t>
            </a:fld>
            <a:endParaRPr lang="en-US"/>
          </a:p>
        </p:txBody>
      </p:sp>
    </p:spTree>
    <p:extLst>
      <p:ext uri="{BB962C8B-B14F-4D97-AF65-F5344CB8AC3E}">
        <p14:creationId xmlns:p14="http://schemas.microsoft.com/office/powerpoint/2010/main" val="5498117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E155F0-A6D4-C39B-394F-0B16E9C9CE8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BD1860F-B260-57CE-E12B-2C94860319E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F745C9F-D94D-E5D3-B73A-20621FA536D5}"/>
              </a:ext>
            </a:extLst>
          </p:cNvPr>
          <p:cNvSpPr>
            <a:spLocks noGrp="1"/>
          </p:cNvSpPr>
          <p:nvPr>
            <p:ph type="dt" sz="half" idx="10"/>
          </p:nvPr>
        </p:nvSpPr>
        <p:spPr/>
        <p:txBody>
          <a:bodyPr/>
          <a:lstStyle/>
          <a:p>
            <a:fld id="{579F6069-8263-4296-913A-BC2234E8D32B}" type="datetime1">
              <a:rPr lang="en-US" smtClean="0"/>
              <a:t>1/11/2025</a:t>
            </a:fld>
            <a:endParaRPr lang="en-US"/>
          </a:p>
        </p:txBody>
      </p:sp>
      <p:sp>
        <p:nvSpPr>
          <p:cNvPr id="5" name="Footer Placeholder 4">
            <a:extLst>
              <a:ext uri="{FF2B5EF4-FFF2-40B4-BE49-F238E27FC236}">
                <a16:creationId xmlns:a16="http://schemas.microsoft.com/office/drawing/2014/main" id="{E5FAB243-BB42-966A-4708-15C9B11D6885}"/>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D5C3A3BD-2CC5-03D3-4CD6-E31A55BA2D23}"/>
              </a:ext>
            </a:extLst>
          </p:cNvPr>
          <p:cNvSpPr>
            <a:spLocks noGrp="1"/>
          </p:cNvSpPr>
          <p:nvPr>
            <p:ph type="sldNum" sz="quarter" idx="12"/>
          </p:nvPr>
        </p:nvSpPr>
        <p:spPr/>
        <p:txBody>
          <a:bodyPr/>
          <a:lstStyle/>
          <a:p>
            <a:fld id="{C68AC1EC-23E2-4F0E-A5A4-674EC8DB954E}" type="slidenum">
              <a:rPr lang="en-US" smtClean="0"/>
              <a:t>‹#›</a:t>
            </a:fld>
            <a:endParaRPr lang="en-US"/>
          </a:p>
        </p:txBody>
      </p:sp>
    </p:spTree>
    <p:extLst>
      <p:ext uri="{BB962C8B-B14F-4D97-AF65-F5344CB8AC3E}">
        <p14:creationId xmlns:p14="http://schemas.microsoft.com/office/powerpoint/2010/main" val="29654397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2D8633-AC3B-E617-1C54-84932DDD72E5}"/>
              </a:ext>
            </a:extLst>
          </p:cNvPr>
          <p:cNvSpPr>
            <a:spLocks noGrp="1"/>
          </p:cNvSpPr>
          <p:nvPr>
            <p:ph type="title"/>
          </p:nvPr>
        </p:nvSpPr>
        <p:spPr>
          <a:xfrm>
            <a:off x="1474236" y="1514688"/>
            <a:ext cx="8584164" cy="3138875"/>
          </a:xfrm>
        </p:spPr>
        <p:txBody>
          <a:bodyPr anchor="b">
            <a:normAutofit/>
          </a:bodyPr>
          <a:lstStyle>
            <a:lvl1pPr>
              <a:defRPr sz="3600" cap="all" spc="300" baseline="0"/>
            </a:lvl1pPr>
          </a:lstStyle>
          <a:p>
            <a:r>
              <a:rPr lang="en-US" dirty="0"/>
              <a:t>Click to edit Master title style</a:t>
            </a:r>
          </a:p>
        </p:txBody>
      </p:sp>
      <p:sp>
        <p:nvSpPr>
          <p:cNvPr id="3" name="Text Placeholder 2">
            <a:extLst>
              <a:ext uri="{FF2B5EF4-FFF2-40B4-BE49-F238E27FC236}">
                <a16:creationId xmlns:a16="http://schemas.microsoft.com/office/drawing/2014/main" id="{CF68C242-ECAB-AEC3-7E9B-F9854AF31CD2}"/>
              </a:ext>
            </a:extLst>
          </p:cNvPr>
          <p:cNvSpPr>
            <a:spLocks noGrp="1"/>
          </p:cNvSpPr>
          <p:nvPr>
            <p:ph type="body" idx="1"/>
          </p:nvPr>
        </p:nvSpPr>
        <p:spPr>
          <a:xfrm>
            <a:off x="1474236" y="4963885"/>
            <a:ext cx="8584165" cy="1125765"/>
          </a:xfrm>
        </p:spPr>
        <p:txBody>
          <a:bodyPr>
            <a:normAutofit/>
          </a:bodyPr>
          <a:lstStyle>
            <a:lvl1pPr marL="0" indent="0">
              <a:buNone/>
              <a:defRPr sz="1600" cap="all" spc="300" baseline="0">
                <a:solidFill>
                  <a:schemeClr val="tx2"/>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120D9B82-EEF4-2CD7-61FE-BAFB2B96D641}"/>
              </a:ext>
            </a:extLst>
          </p:cNvPr>
          <p:cNvSpPr>
            <a:spLocks noGrp="1"/>
          </p:cNvSpPr>
          <p:nvPr>
            <p:ph type="dt" sz="half" idx="10"/>
          </p:nvPr>
        </p:nvSpPr>
        <p:spPr/>
        <p:txBody>
          <a:bodyPr/>
          <a:lstStyle/>
          <a:p>
            <a:fld id="{BC9F5005-EC25-4FB9-B19B-2437F0B120D2}" type="datetime1">
              <a:rPr lang="en-US" smtClean="0"/>
              <a:t>1/11/2025</a:t>
            </a:fld>
            <a:endParaRPr lang="en-US"/>
          </a:p>
        </p:txBody>
      </p:sp>
      <p:sp>
        <p:nvSpPr>
          <p:cNvPr id="5" name="Footer Placeholder 4">
            <a:extLst>
              <a:ext uri="{FF2B5EF4-FFF2-40B4-BE49-F238E27FC236}">
                <a16:creationId xmlns:a16="http://schemas.microsoft.com/office/drawing/2014/main" id="{59A222B6-F7A8-70A5-B023-FCAD5D7C4BB1}"/>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E85D758-2E38-8A8D-75BC-667F6A23B95B}"/>
              </a:ext>
            </a:extLst>
          </p:cNvPr>
          <p:cNvSpPr>
            <a:spLocks noGrp="1"/>
          </p:cNvSpPr>
          <p:nvPr>
            <p:ph type="sldNum" sz="quarter" idx="12"/>
          </p:nvPr>
        </p:nvSpPr>
        <p:spPr/>
        <p:txBody>
          <a:bodyPr/>
          <a:lstStyle/>
          <a:p>
            <a:fld id="{C68AC1EC-23E2-4F0E-A5A4-674EC8DB954E}" type="slidenum">
              <a:rPr lang="en-US" smtClean="0"/>
              <a:t>‹#›</a:t>
            </a:fld>
            <a:endParaRPr lang="en-US"/>
          </a:p>
        </p:txBody>
      </p:sp>
    </p:spTree>
    <p:extLst>
      <p:ext uri="{BB962C8B-B14F-4D97-AF65-F5344CB8AC3E}">
        <p14:creationId xmlns:p14="http://schemas.microsoft.com/office/powerpoint/2010/main" val="12875894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F60DFF-11BD-F5F4-35D4-1986ABBD367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C5D1279-E9A9-702E-144D-61114B788E88}"/>
              </a:ext>
            </a:extLst>
          </p:cNvPr>
          <p:cNvSpPr>
            <a:spLocks noGrp="1"/>
          </p:cNvSpPr>
          <p:nvPr>
            <p:ph sz="half" idx="1"/>
          </p:nvPr>
        </p:nvSpPr>
        <p:spPr>
          <a:xfrm>
            <a:off x="877824" y="2159175"/>
            <a:ext cx="4977453" cy="40177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584E624-7A76-56EC-FA0D-E2AA8EF9B951}"/>
              </a:ext>
            </a:extLst>
          </p:cNvPr>
          <p:cNvSpPr>
            <a:spLocks noGrp="1"/>
          </p:cNvSpPr>
          <p:nvPr>
            <p:ph sz="half" idx="2"/>
          </p:nvPr>
        </p:nvSpPr>
        <p:spPr>
          <a:xfrm>
            <a:off x="6328391" y="2159175"/>
            <a:ext cx="4985785" cy="40177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99D7DF5-30AD-AE47-D516-5CEE82770734}"/>
              </a:ext>
            </a:extLst>
          </p:cNvPr>
          <p:cNvSpPr>
            <a:spLocks noGrp="1"/>
          </p:cNvSpPr>
          <p:nvPr>
            <p:ph type="dt" sz="half" idx="10"/>
          </p:nvPr>
        </p:nvSpPr>
        <p:spPr/>
        <p:txBody>
          <a:bodyPr/>
          <a:lstStyle/>
          <a:p>
            <a:fld id="{0B283B5C-2325-42FF-AF91-C1451D9D66CC}" type="datetime1">
              <a:rPr lang="en-US" smtClean="0"/>
              <a:t>1/11/2025</a:t>
            </a:fld>
            <a:endParaRPr lang="en-US"/>
          </a:p>
        </p:txBody>
      </p:sp>
      <p:sp>
        <p:nvSpPr>
          <p:cNvPr id="6" name="Footer Placeholder 5">
            <a:extLst>
              <a:ext uri="{FF2B5EF4-FFF2-40B4-BE49-F238E27FC236}">
                <a16:creationId xmlns:a16="http://schemas.microsoft.com/office/drawing/2014/main" id="{8B05C503-B649-B083-6341-F6E376AF8C72}"/>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1E53EA35-CF5A-DB36-8B14-5C184B6F14D3}"/>
              </a:ext>
            </a:extLst>
          </p:cNvPr>
          <p:cNvSpPr>
            <a:spLocks noGrp="1"/>
          </p:cNvSpPr>
          <p:nvPr>
            <p:ph type="sldNum" sz="quarter" idx="12"/>
          </p:nvPr>
        </p:nvSpPr>
        <p:spPr/>
        <p:txBody>
          <a:bodyPr/>
          <a:lstStyle/>
          <a:p>
            <a:fld id="{C68AC1EC-23E2-4F0E-A5A4-674EC8DB954E}" type="slidenum">
              <a:rPr lang="en-US" smtClean="0"/>
              <a:t>‹#›</a:t>
            </a:fld>
            <a:endParaRPr lang="en-US"/>
          </a:p>
        </p:txBody>
      </p:sp>
    </p:spTree>
    <p:extLst>
      <p:ext uri="{BB962C8B-B14F-4D97-AF65-F5344CB8AC3E}">
        <p14:creationId xmlns:p14="http://schemas.microsoft.com/office/powerpoint/2010/main" val="10622101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ABA3D8-FDD9-329B-BCC6-BBF47F01BEE2}"/>
              </a:ext>
            </a:extLst>
          </p:cNvPr>
          <p:cNvSpPr>
            <a:spLocks noGrp="1"/>
          </p:cNvSpPr>
          <p:nvPr>
            <p:ph type="title"/>
          </p:nvPr>
        </p:nvSpPr>
        <p:spPr>
          <a:xfrm>
            <a:off x="881348" y="602671"/>
            <a:ext cx="10429303" cy="768928"/>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82EEF7DC-0699-CB3C-A7CB-39035D89A4A5}"/>
              </a:ext>
            </a:extLst>
          </p:cNvPr>
          <p:cNvSpPr>
            <a:spLocks noGrp="1"/>
          </p:cNvSpPr>
          <p:nvPr>
            <p:ph type="body" idx="1"/>
          </p:nvPr>
        </p:nvSpPr>
        <p:spPr>
          <a:xfrm>
            <a:off x="881349" y="1696325"/>
            <a:ext cx="4963538" cy="647700"/>
          </a:xfrm>
        </p:spPr>
        <p:txBody>
          <a:bodyPr anchor="b">
            <a:noAutofit/>
          </a:bodyPr>
          <a:lstStyle>
            <a:lvl1pPr marL="0" indent="0">
              <a:buNone/>
              <a:defRPr sz="14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D252EB40-99E1-CCA4-BAFA-F51AA56CF295}"/>
              </a:ext>
            </a:extLst>
          </p:cNvPr>
          <p:cNvSpPr>
            <a:spLocks noGrp="1"/>
          </p:cNvSpPr>
          <p:nvPr>
            <p:ph sz="half" idx="2"/>
          </p:nvPr>
        </p:nvSpPr>
        <p:spPr>
          <a:xfrm>
            <a:off x="881349" y="2344025"/>
            <a:ext cx="4963538" cy="38333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38979BC-6B50-751D-D569-F360938B05C8}"/>
              </a:ext>
            </a:extLst>
          </p:cNvPr>
          <p:cNvSpPr>
            <a:spLocks noGrp="1"/>
          </p:cNvSpPr>
          <p:nvPr>
            <p:ph type="body" sz="quarter" idx="3"/>
          </p:nvPr>
        </p:nvSpPr>
        <p:spPr>
          <a:xfrm>
            <a:off x="6322669" y="1696325"/>
            <a:ext cx="4987982" cy="647700"/>
          </a:xfrm>
        </p:spPr>
        <p:txBody>
          <a:bodyPr anchor="b">
            <a:noAutofit/>
          </a:bodyPr>
          <a:lstStyle>
            <a:lvl1pPr marL="0" indent="0">
              <a:buNone/>
              <a:defRPr sz="14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4A3A26F-230E-2D25-6BDC-6ECA00FAEFD5}"/>
              </a:ext>
            </a:extLst>
          </p:cNvPr>
          <p:cNvSpPr>
            <a:spLocks noGrp="1"/>
          </p:cNvSpPr>
          <p:nvPr>
            <p:ph sz="quarter" idx="4"/>
          </p:nvPr>
        </p:nvSpPr>
        <p:spPr>
          <a:xfrm>
            <a:off x="6322669" y="2344025"/>
            <a:ext cx="4987982" cy="383337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48182A01-DE7C-3BA4-96FF-CDEF2F608FCA}"/>
              </a:ext>
            </a:extLst>
          </p:cNvPr>
          <p:cNvSpPr>
            <a:spLocks noGrp="1"/>
          </p:cNvSpPr>
          <p:nvPr>
            <p:ph type="dt" sz="half" idx="10"/>
          </p:nvPr>
        </p:nvSpPr>
        <p:spPr/>
        <p:txBody>
          <a:bodyPr/>
          <a:lstStyle/>
          <a:p>
            <a:fld id="{0F88DB08-3B01-46DD-99F2-F6F6334EA669}" type="datetime1">
              <a:rPr lang="en-US" smtClean="0"/>
              <a:t>1/11/2025</a:t>
            </a:fld>
            <a:endParaRPr lang="en-US"/>
          </a:p>
        </p:txBody>
      </p:sp>
      <p:sp>
        <p:nvSpPr>
          <p:cNvPr id="8" name="Footer Placeholder 7">
            <a:extLst>
              <a:ext uri="{FF2B5EF4-FFF2-40B4-BE49-F238E27FC236}">
                <a16:creationId xmlns:a16="http://schemas.microsoft.com/office/drawing/2014/main" id="{6FCAA828-0166-8ECD-BCE8-654BEFDD7155}"/>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7690C0D2-459A-04AA-FD90-7687D2FE8A9D}"/>
              </a:ext>
            </a:extLst>
          </p:cNvPr>
          <p:cNvSpPr>
            <a:spLocks noGrp="1"/>
          </p:cNvSpPr>
          <p:nvPr>
            <p:ph type="sldNum" sz="quarter" idx="12"/>
          </p:nvPr>
        </p:nvSpPr>
        <p:spPr/>
        <p:txBody>
          <a:bodyPr/>
          <a:lstStyle/>
          <a:p>
            <a:fld id="{C68AC1EC-23E2-4F0E-A5A4-674EC8DB954E}" type="slidenum">
              <a:rPr lang="en-US" smtClean="0"/>
              <a:t>‹#›</a:t>
            </a:fld>
            <a:endParaRPr lang="en-US"/>
          </a:p>
        </p:txBody>
      </p:sp>
    </p:spTree>
    <p:extLst>
      <p:ext uri="{BB962C8B-B14F-4D97-AF65-F5344CB8AC3E}">
        <p14:creationId xmlns:p14="http://schemas.microsoft.com/office/powerpoint/2010/main" val="22138109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0D549F-FA71-857F-E02E-3CB63CE683E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F569611-F911-D3D4-B613-ACCDA56C45D2}"/>
              </a:ext>
            </a:extLst>
          </p:cNvPr>
          <p:cNvSpPr>
            <a:spLocks noGrp="1"/>
          </p:cNvSpPr>
          <p:nvPr>
            <p:ph type="dt" sz="half" idx="10"/>
          </p:nvPr>
        </p:nvSpPr>
        <p:spPr/>
        <p:txBody>
          <a:bodyPr/>
          <a:lstStyle/>
          <a:p>
            <a:fld id="{5892AC11-ACC3-4129-BBD7-C580BF1A4EE7}" type="datetime1">
              <a:rPr lang="en-US" smtClean="0"/>
              <a:t>1/11/2025</a:t>
            </a:fld>
            <a:endParaRPr lang="en-US"/>
          </a:p>
        </p:txBody>
      </p:sp>
      <p:sp>
        <p:nvSpPr>
          <p:cNvPr id="4" name="Footer Placeholder 3">
            <a:extLst>
              <a:ext uri="{FF2B5EF4-FFF2-40B4-BE49-F238E27FC236}">
                <a16:creationId xmlns:a16="http://schemas.microsoft.com/office/drawing/2014/main" id="{F6EA1961-0B6B-8FEB-F2CB-C42E90EF2DFD}"/>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F42AA80E-3139-9F1B-9C3E-2A76628CF4F8}"/>
              </a:ext>
            </a:extLst>
          </p:cNvPr>
          <p:cNvSpPr>
            <a:spLocks noGrp="1"/>
          </p:cNvSpPr>
          <p:nvPr>
            <p:ph type="sldNum" sz="quarter" idx="12"/>
          </p:nvPr>
        </p:nvSpPr>
        <p:spPr/>
        <p:txBody>
          <a:bodyPr/>
          <a:lstStyle/>
          <a:p>
            <a:fld id="{C68AC1EC-23E2-4F0E-A5A4-674EC8DB954E}" type="slidenum">
              <a:rPr lang="en-US" smtClean="0"/>
              <a:t>‹#›</a:t>
            </a:fld>
            <a:endParaRPr lang="en-US"/>
          </a:p>
        </p:txBody>
      </p:sp>
    </p:spTree>
    <p:extLst>
      <p:ext uri="{BB962C8B-B14F-4D97-AF65-F5344CB8AC3E}">
        <p14:creationId xmlns:p14="http://schemas.microsoft.com/office/powerpoint/2010/main" val="9506834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AF54789-9F96-511A-0FB6-24F6A8418C72}"/>
              </a:ext>
            </a:extLst>
          </p:cNvPr>
          <p:cNvSpPr>
            <a:spLocks noGrp="1"/>
          </p:cNvSpPr>
          <p:nvPr>
            <p:ph type="dt" sz="half" idx="10"/>
          </p:nvPr>
        </p:nvSpPr>
        <p:spPr/>
        <p:txBody>
          <a:bodyPr/>
          <a:lstStyle/>
          <a:p>
            <a:fld id="{6D80F7F3-E406-44E2-93AF-674B3F1A2E51}" type="datetime1">
              <a:rPr lang="en-US" smtClean="0"/>
              <a:t>1/11/2025</a:t>
            </a:fld>
            <a:endParaRPr lang="en-US"/>
          </a:p>
        </p:txBody>
      </p:sp>
      <p:sp>
        <p:nvSpPr>
          <p:cNvPr id="3" name="Footer Placeholder 2">
            <a:extLst>
              <a:ext uri="{FF2B5EF4-FFF2-40B4-BE49-F238E27FC236}">
                <a16:creationId xmlns:a16="http://schemas.microsoft.com/office/drawing/2014/main" id="{8B780399-ADEF-8F74-9F59-6AD804C9393E}"/>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95B6A34F-ABAB-9C4E-38A1-C6EEB944B97C}"/>
              </a:ext>
            </a:extLst>
          </p:cNvPr>
          <p:cNvSpPr>
            <a:spLocks noGrp="1"/>
          </p:cNvSpPr>
          <p:nvPr>
            <p:ph type="sldNum" sz="quarter" idx="12"/>
          </p:nvPr>
        </p:nvSpPr>
        <p:spPr/>
        <p:txBody>
          <a:bodyPr/>
          <a:lstStyle/>
          <a:p>
            <a:fld id="{C68AC1EC-23E2-4F0E-A5A4-674EC8DB954E}" type="slidenum">
              <a:rPr lang="en-US" smtClean="0"/>
              <a:t>‹#›</a:t>
            </a:fld>
            <a:endParaRPr lang="en-US"/>
          </a:p>
        </p:txBody>
      </p:sp>
    </p:spTree>
    <p:extLst>
      <p:ext uri="{BB962C8B-B14F-4D97-AF65-F5344CB8AC3E}">
        <p14:creationId xmlns:p14="http://schemas.microsoft.com/office/powerpoint/2010/main" val="20907330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E3917-2BF6-1CE2-F34B-49F0D09A1B91}"/>
              </a:ext>
            </a:extLst>
          </p:cNvPr>
          <p:cNvSpPr>
            <a:spLocks noGrp="1"/>
          </p:cNvSpPr>
          <p:nvPr>
            <p:ph type="title"/>
          </p:nvPr>
        </p:nvSpPr>
        <p:spPr>
          <a:xfrm>
            <a:off x="839788" y="807868"/>
            <a:ext cx="3640713" cy="2062594"/>
          </a:xfrm>
        </p:spPr>
        <p:txBody>
          <a:bodyPr anchor="t">
            <a:normAutofit/>
          </a:bodyPr>
          <a:lstStyle>
            <a:lvl1pPr>
              <a:defRPr sz="2800"/>
            </a:lvl1pPr>
          </a:lstStyle>
          <a:p>
            <a:r>
              <a:rPr lang="en-US" dirty="0"/>
              <a:t>Click to edit Master title style</a:t>
            </a:r>
          </a:p>
        </p:txBody>
      </p:sp>
      <p:sp>
        <p:nvSpPr>
          <p:cNvPr id="3" name="Content Placeholder 2">
            <a:extLst>
              <a:ext uri="{FF2B5EF4-FFF2-40B4-BE49-F238E27FC236}">
                <a16:creationId xmlns:a16="http://schemas.microsoft.com/office/drawing/2014/main" id="{40815B8F-A9F3-8583-FFF1-175021F17AF0}"/>
              </a:ext>
            </a:extLst>
          </p:cNvPr>
          <p:cNvSpPr>
            <a:spLocks noGrp="1"/>
          </p:cNvSpPr>
          <p:nvPr>
            <p:ph idx="1"/>
          </p:nvPr>
        </p:nvSpPr>
        <p:spPr>
          <a:xfrm>
            <a:off x="5432898" y="807867"/>
            <a:ext cx="5922489" cy="5053183"/>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C5D90AFF-A949-CE9E-6B94-C1B619612915}"/>
              </a:ext>
            </a:extLst>
          </p:cNvPr>
          <p:cNvSpPr>
            <a:spLocks noGrp="1"/>
          </p:cNvSpPr>
          <p:nvPr>
            <p:ph type="body" sz="half" idx="2"/>
          </p:nvPr>
        </p:nvSpPr>
        <p:spPr>
          <a:xfrm>
            <a:off x="839788" y="3000652"/>
            <a:ext cx="3640713" cy="2868336"/>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A95267E-088F-FB9A-9469-551890F29F01}"/>
              </a:ext>
            </a:extLst>
          </p:cNvPr>
          <p:cNvSpPr>
            <a:spLocks noGrp="1"/>
          </p:cNvSpPr>
          <p:nvPr>
            <p:ph type="dt" sz="half" idx="10"/>
          </p:nvPr>
        </p:nvSpPr>
        <p:spPr/>
        <p:txBody>
          <a:bodyPr/>
          <a:lstStyle/>
          <a:p>
            <a:fld id="{2FB1DD93-7C9D-4E53-81F0-DDE57FEA7EDB}" type="datetime1">
              <a:rPr lang="en-US" smtClean="0"/>
              <a:t>1/11/2025</a:t>
            </a:fld>
            <a:endParaRPr lang="en-US"/>
          </a:p>
        </p:txBody>
      </p:sp>
      <p:sp>
        <p:nvSpPr>
          <p:cNvPr id="6" name="Footer Placeholder 5">
            <a:extLst>
              <a:ext uri="{FF2B5EF4-FFF2-40B4-BE49-F238E27FC236}">
                <a16:creationId xmlns:a16="http://schemas.microsoft.com/office/drawing/2014/main" id="{38EA3FFC-B3A6-C0B6-5DAE-70BE0D6FBD69}"/>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08D35F-BC2E-8D14-060F-449CBAF7C0D2}"/>
              </a:ext>
            </a:extLst>
          </p:cNvPr>
          <p:cNvSpPr>
            <a:spLocks noGrp="1"/>
          </p:cNvSpPr>
          <p:nvPr>
            <p:ph type="sldNum" sz="quarter" idx="12"/>
          </p:nvPr>
        </p:nvSpPr>
        <p:spPr/>
        <p:txBody>
          <a:bodyPr/>
          <a:lstStyle/>
          <a:p>
            <a:fld id="{C68AC1EC-23E2-4F0E-A5A4-674EC8DB954E}" type="slidenum">
              <a:rPr lang="en-US" smtClean="0"/>
              <a:t>‹#›</a:t>
            </a:fld>
            <a:endParaRPr lang="en-US"/>
          </a:p>
        </p:txBody>
      </p:sp>
    </p:spTree>
    <p:extLst>
      <p:ext uri="{BB962C8B-B14F-4D97-AF65-F5344CB8AC3E}">
        <p14:creationId xmlns:p14="http://schemas.microsoft.com/office/powerpoint/2010/main" val="37727239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8909ED-ED97-A3CE-5569-77B45F41450A}"/>
              </a:ext>
            </a:extLst>
          </p:cNvPr>
          <p:cNvSpPr>
            <a:spLocks noGrp="1"/>
          </p:cNvSpPr>
          <p:nvPr>
            <p:ph type="title"/>
          </p:nvPr>
        </p:nvSpPr>
        <p:spPr>
          <a:xfrm>
            <a:off x="839788" y="820881"/>
            <a:ext cx="3639312" cy="2062595"/>
          </a:xfrm>
        </p:spPr>
        <p:txBody>
          <a:bodyPr anchor="t">
            <a:normAutofit/>
          </a:bodyPr>
          <a:lstStyle>
            <a:lvl1pPr>
              <a:defRPr sz="2800"/>
            </a:lvl1pPr>
          </a:lstStyle>
          <a:p>
            <a:r>
              <a:rPr lang="en-US" dirty="0"/>
              <a:t>Click to edit Master title style</a:t>
            </a:r>
          </a:p>
        </p:txBody>
      </p:sp>
      <p:sp>
        <p:nvSpPr>
          <p:cNvPr id="3" name="Picture Placeholder 2">
            <a:extLst>
              <a:ext uri="{FF2B5EF4-FFF2-40B4-BE49-F238E27FC236}">
                <a16:creationId xmlns:a16="http://schemas.microsoft.com/office/drawing/2014/main" id="{0683BB3A-9E24-DE4C-9619-1502F1B6F389}"/>
              </a:ext>
            </a:extLst>
          </p:cNvPr>
          <p:cNvSpPr>
            <a:spLocks noGrp="1"/>
          </p:cNvSpPr>
          <p:nvPr>
            <p:ph type="pic" idx="1"/>
          </p:nvPr>
        </p:nvSpPr>
        <p:spPr>
          <a:xfrm>
            <a:off x="5247408" y="919595"/>
            <a:ext cx="6107979" cy="501361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4B4CE1F-29E0-88BB-8489-E58236B8B17B}"/>
              </a:ext>
            </a:extLst>
          </p:cNvPr>
          <p:cNvSpPr>
            <a:spLocks noGrp="1"/>
          </p:cNvSpPr>
          <p:nvPr>
            <p:ph type="body" sz="half" idx="2"/>
          </p:nvPr>
        </p:nvSpPr>
        <p:spPr>
          <a:xfrm>
            <a:off x="839788" y="3000652"/>
            <a:ext cx="3643889" cy="2868336"/>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724B7212-6816-FFD1-50B2-58844AD38E26}"/>
              </a:ext>
            </a:extLst>
          </p:cNvPr>
          <p:cNvSpPr>
            <a:spLocks noGrp="1"/>
          </p:cNvSpPr>
          <p:nvPr>
            <p:ph type="dt" sz="half" idx="10"/>
          </p:nvPr>
        </p:nvSpPr>
        <p:spPr/>
        <p:txBody>
          <a:bodyPr/>
          <a:lstStyle/>
          <a:p>
            <a:fld id="{3DF7BC28-59DE-4F83-B4A1-497203279FAD}" type="datetime1">
              <a:rPr lang="en-US" smtClean="0"/>
              <a:t>1/11/2025</a:t>
            </a:fld>
            <a:endParaRPr lang="en-US"/>
          </a:p>
        </p:txBody>
      </p:sp>
      <p:sp>
        <p:nvSpPr>
          <p:cNvPr id="6" name="Footer Placeholder 5">
            <a:extLst>
              <a:ext uri="{FF2B5EF4-FFF2-40B4-BE49-F238E27FC236}">
                <a16:creationId xmlns:a16="http://schemas.microsoft.com/office/drawing/2014/main" id="{A2417744-5A24-B7B7-5FD6-E98E60832F27}"/>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14CDA4D1-A71D-A7A6-3D0C-294E5D280BE8}"/>
              </a:ext>
            </a:extLst>
          </p:cNvPr>
          <p:cNvSpPr>
            <a:spLocks noGrp="1"/>
          </p:cNvSpPr>
          <p:nvPr>
            <p:ph type="sldNum" sz="quarter" idx="12"/>
          </p:nvPr>
        </p:nvSpPr>
        <p:spPr/>
        <p:txBody>
          <a:bodyPr/>
          <a:lstStyle/>
          <a:p>
            <a:fld id="{C68AC1EC-23E2-4F0E-A5A4-674EC8DB954E}" type="slidenum">
              <a:rPr lang="en-US" smtClean="0"/>
              <a:t>‹#›</a:t>
            </a:fld>
            <a:endParaRPr lang="en-US"/>
          </a:p>
        </p:txBody>
      </p:sp>
    </p:spTree>
    <p:extLst>
      <p:ext uri="{BB962C8B-B14F-4D97-AF65-F5344CB8AC3E}">
        <p14:creationId xmlns:p14="http://schemas.microsoft.com/office/powerpoint/2010/main" val="31334666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990AE-F72C-4C2E-E2D0-7A8D7EEF08C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F41B46D-142E-8C8E-C4F4-B6B1586A6FD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54D92E3-36AD-2615-0166-6B73C34F10FA}"/>
              </a:ext>
            </a:extLst>
          </p:cNvPr>
          <p:cNvSpPr>
            <a:spLocks noGrp="1"/>
          </p:cNvSpPr>
          <p:nvPr>
            <p:ph type="dt" sz="half" idx="10"/>
          </p:nvPr>
        </p:nvSpPr>
        <p:spPr/>
        <p:txBody>
          <a:bodyPr/>
          <a:lstStyle/>
          <a:p>
            <a:fld id="{61E8A6D4-154B-4E4D-9001-7A6C328D243E}" type="datetime1">
              <a:rPr lang="en-US" smtClean="0"/>
              <a:t>1/11/2025</a:t>
            </a:fld>
            <a:endParaRPr lang="en-US"/>
          </a:p>
        </p:txBody>
      </p:sp>
      <p:sp>
        <p:nvSpPr>
          <p:cNvPr id="5" name="Footer Placeholder 4">
            <a:extLst>
              <a:ext uri="{FF2B5EF4-FFF2-40B4-BE49-F238E27FC236}">
                <a16:creationId xmlns:a16="http://schemas.microsoft.com/office/drawing/2014/main" id="{F10BFB69-319D-2284-2734-217160D396D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1A6883B0-C775-5BD2-8EC6-A41D19BCA156}"/>
              </a:ext>
            </a:extLst>
          </p:cNvPr>
          <p:cNvSpPr>
            <a:spLocks noGrp="1"/>
          </p:cNvSpPr>
          <p:nvPr>
            <p:ph type="sldNum" sz="quarter" idx="12"/>
          </p:nvPr>
        </p:nvSpPr>
        <p:spPr/>
        <p:txBody>
          <a:bodyPr/>
          <a:lstStyle/>
          <a:p>
            <a:fld id="{C68AC1EC-23E2-4F0E-A5A4-674EC8DB954E}" type="slidenum">
              <a:rPr lang="en-US" smtClean="0"/>
              <a:t>‹#›</a:t>
            </a:fld>
            <a:endParaRPr lang="en-US"/>
          </a:p>
        </p:txBody>
      </p:sp>
    </p:spTree>
    <p:extLst>
      <p:ext uri="{BB962C8B-B14F-4D97-AF65-F5344CB8AC3E}">
        <p14:creationId xmlns:p14="http://schemas.microsoft.com/office/powerpoint/2010/main" val="29399933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9040463-6D41-8D45-088A-540B0D18838A}"/>
              </a:ext>
            </a:extLst>
          </p:cNvPr>
          <p:cNvSpPr>
            <a:spLocks noGrp="1"/>
          </p:cNvSpPr>
          <p:nvPr>
            <p:ph type="title" orient="vert"/>
          </p:nvPr>
        </p:nvSpPr>
        <p:spPr>
          <a:xfrm>
            <a:off x="8724900" y="592281"/>
            <a:ext cx="2628900" cy="558468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8B5F2276-7F04-F3F7-E3CE-F81C8DC637DC}"/>
              </a:ext>
            </a:extLst>
          </p:cNvPr>
          <p:cNvSpPr>
            <a:spLocks noGrp="1"/>
          </p:cNvSpPr>
          <p:nvPr>
            <p:ph type="body" orient="vert" idx="1"/>
          </p:nvPr>
        </p:nvSpPr>
        <p:spPr>
          <a:xfrm>
            <a:off x="838200" y="592281"/>
            <a:ext cx="7734300" cy="558468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71802BF-9E0C-3251-8FAE-81F07DB05344}"/>
              </a:ext>
            </a:extLst>
          </p:cNvPr>
          <p:cNvSpPr>
            <a:spLocks noGrp="1"/>
          </p:cNvSpPr>
          <p:nvPr>
            <p:ph type="dt" sz="half" idx="10"/>
          </p:nvPr>
        </p:nvSpPr>
        <p:spPr/>
        <p:txBody>
          <a:bodyPr/>
          <a:lstStyle/>
          <a:p>
            <a:fld id="{EF880999-9BD6-4929-BDEC-B84E21C16701}" type="datetime1">
              <a:rPr lang="en-US" smtClean="0"/>
              <a:t>1/11/2025</a:t>
            </a:fld>
            <a:endParaRPr lang="en-US"/>
          </a:p>
        </p:txBody>
      </p:sp>
      <p:sp>
        <p:nvSpPr>
          <p:cNvPr id="5" name="Footer Placeholder 4">
            <a:extLst>
              <a:ext uri="{FF2B5EF4-FFF2-40B4-BE49-F238E27FC236}">
                <a16:creationId xmlns:a16="http://schemas.microsoft.com/office/drawing/2014/main" id="{329F1754-5B8F-A9FA-E8B1-06E04CE283D5}"/>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5F01E6A8-5139-ECD4-CC0C-32FFC6741000}"/>
              </a:ext>
            </a:extLst>
          </p:cNvPr>
          <p:cNvSpPr>
            <a:spLocks noGrp="1"/>
          </p:cNvSpPr>
          <p:nvPr>
            <p:ph type="sldNum" sz="quarter" idx="12"/>
          </p:nvPr>
        </p:nvSpPr>
        <p:spPr/>
        <p:txBody>
          <a:bodyPr/>
          <a:lstStyle/>
          <a:p>
            <a:fld id="{C68AC1EC-23E2-4F0E-A5A4-674EC8DB954E}" type="slidenum">
              <a:rPr lang="en-US" smtClean="0"/>
              <a:t>‹#›</a:t>
            </a:fld>
            <a:endParaRPr lang="en-US"/>
          </a:p>
        </p:txBody>
      </p:sp>
    </p:spTree>
    <p:extLst>
      <p:ext uri="{BB962C8B-B14F-4D97-AF65-F5344CB8AC3E}">
        <p14:creationId xmlns:p14="http://schemas.microsoft.com/office/powerpoint/2010/main" val="42576273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5858A62-FE72-978B-BE71-05908D82E1A4}"/>
              </a:ext>
            </a:extLst>
          </p:cNvPr>
          <p:cNvSpPr/>
          <p:nvPr/>
        </p:nvSpPr>
        <p:spPr>
          <a:xfrm>
            <a:off x="0" y="0"/>
            <a:ext cx="12192000" cy="6860161"/>
          </a:xfrm>
          <a:prstGeom prst="rect">
            <a:avLst/>
          </a:prstGeom>
          <a:solidFill>
            <a:schemeClr val="bg2">
              <a:lumMod val="75000"/>
              <a:alpha val="15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Placeholder 1">
            <a:extLst>
              <a:ext uri="{FF2B5EF4-FFF2-40B4-BE49-F238E27FC236}">
                <a16:creationId xmlns:a16="http://schemas.microsoft.com/office/drawing/2014/main" id="{5BFA14B7-4740-5D9F-6489-BAD00C3E0D68}"/>
              </a:ext>
            </a:extLst>
          </p:cNvPr>
          <p:cNvSpPr>
            <a:spLocks noGrp="1"/>
          </p:cNvSpPr>
          <p:nvPr>
            <p:ph type="title"/>
          </p:nvPr>
        </p:nvSpPr>
        <p:spPr>
          <a:xfrm>
            <a:off x="871108" y="588245"/>
            <a:ext cx="10449784" cy="1265928"/>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7790487F-803F-C5AF-BD93-39C0FC738963}"/>
              </a:ext>
            </a:extLst>
          </p:cNvPr>
          <p:cNvSpPr>
            <a:spLocks noGrp="1"/>
          </p:cNvSpPr>
          <p:nvPr>
            <p:ph type="body" idx="1"/>
          </p:nvPr>
        </p:nvSpPr>
        <p:spPr>
          <a:xfrm>
            <a:off x="877824" y="2157984"/>
            <a:ext cx="10442448" cy="3903819"/>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586FCEF-4EDF-C2EF-7D81-FEFF7042F350}"/>
              </a:ext>
            </a:extLst>
          </p:cNvPr>
          <p:cNvSpPr>
            <a:spLocks noGrp="1"/>
          </p:cNvSpPr>
          <p:nvPr>
            <p:ph type="dt" sz="half" idx="2"/>
          </p:nvPr>
        </p:nvSpPr>
        <p:spPr>
          <a:xfrm>
            <a:off x="877824" y="6356350"/>
            <a:ext cx="2743200" cy="365125"/>
          </a:xfrm>
          <a:prstGeom prst="rect">
            <a:avLst/>
          </a:prstGeom>
        </p:spPr>
        <p:txBody>
          <a:bodyPr vert="horz" lIns="91440" tIns="45720" rIns="91440" bIns="45720" rtlCol="0" anchor="ctr"/>
          <a:lstStyle>
            <a:lvl1pPr algn="l">
              <a:defRPr sz="800" cap="all" spc="300" baseline="0">
                <a:solidFill>
                  <a:schemeClr val="tx2"/>
                </a:solidFill>
              </a:defRPr>
            </a:lvl1pPr>
          </a:lstStyle>
          <a:p>
            <a:fld id="{0BDC4764-F656-4735-9820-9886F8DF1D6A}" type="datetime1">
              <a:rPr lang="en-US" smtClean="0"/>
              <a:t>1/11/2025</a:t>
            </a:fld>
            <a:endParaRPr lang="en-US" dirty="0"/>
          </a:p>
        </p:txBody>
      </p:sp>
      <p:sp>
        <p:nvSpPr>
          <p:cNvPr id="5" name="Footer Placeholder 4">
            <a:extLst>
              <a:ext uri="{FF2B5EF4-FFF2-40B4-BE49-F238E27FC236}">
                <a16:creationId xmlns:a16="http://schemas.microsoft.com/office/drawing/2014/main" id="{9A4663BC-4D46-C74D-DDF2-9D25B4D96F9B}"/>
              </a:ext>
            </a:extLst>
          </p:cNvPr>
          <p:cNvSpPr>
            <a:spLocks noGrp="1"/>
          </p:cNvSpPr>
          <p:nvPr>
            <p:ph type="ftr" sz="quarter" idx="3"/>
          </p:nvPr>
        </p:nvSpPr>
        <p:spPr>
          <a:xfrm>
            <a:off x="7132320" y="6356350"/>
            <a:ext cx="4297680" cy="365125"/>
          </a:xfrm>
          <a:prstGeom prst="rect">
            <a:avLst/>
          </a:prstGeom>
        </p:spPr>
        <p:txBody>
          <a:bodyPr vert="horz" lIns="91440" tIns="45720" rIns="91440" bIns="45720" rtlCol="0" anchor="ctr"/>
          <a:lstStyle>
            <a:lvl1pPr algn="r">
              <a:defRPr sz="800" cap="all" spc="300" baseline="0">
                <a:solidFill>
                  <a:schemeClr val="tx2"/>
                </a:solidFill>
              </a:defRPr>
            </a:lvl1pPr>
          </a:lstStyle>
          <a:p>
            <a:r>
              <a:rPr lang="en-US"/>
              <a:t>Sample Footer Text</a:t>
            </a:r>
            <a:endParaRPr lang="en-US" dirty="0"/>
          </a:p>
        </p:txBody>
      </p:sp>
      <p:sp>
        <p:nvSpPr>
          <p:cNvPr id="6" name="Slide Number Placeholder 5">
            <a:extLst>
              <a:ext uri="{FF2B5EF4-FFF2-40B4-BE49-F238E27FC236}">
                <a16:creationId xmlns:a16="http://schemas.microsoft.com/office/drawing/2014/main" id="{B71B4EAE-CB5C-D14B-77EF-7B155FA68353}"/>
              </a:ext>
            </a:extLst>
          </p:cNvPr>
          <p:cNvSpPr>
            <a:spLocks noGrp="1"/>
          </p:cNvSpPr>
          <p:nvPr>
            <p:ph type="sldNum" sz="quarter" idx="4"/>
          </p:nvPr>
        </p:nvSpPr>
        <p:spPr>
          <a:xfrm>
            <a:off x="11429999" y="6356350"/>
            <a:ext cx="521207" cy="365125"/>
          </a:xfrm>
          <a:prstGeom prst="rect">
            <a:avLst/>
          </a:prstGeom>
        </p:spPr>
        <p:txBody>
          <a:bodyPr vert="horz" lIns="91440" tIns="45720" rIns="91440" bIns="45720" rtlCol="0" anchor="ctr"/>
          <a:lstStyle>
            <a:lvl1pPr algn="r">
              <a:defRPr sz="1400">
                <a:solidFill>
                  <a:schemeClr val="tx2"/>
                </a:solidFill>
                <a:latin typeface="+mj-lt"/>
              </a:defRPr>
            </a:lvl1pPr>
          </a:lstStyle>
          <a:p>
            <a:fld id="{C68AC1EC-23E2-4F0E-A5A4-674EC8DB954E}" type="slidenum">
              <a:rPr lang="en-US" smtClean="0"/>
              <a:pPr/>
              <a:t>‹#›</a:t>
            </a:fld>
            <a:endParaRPr lang="en-US"/>
          </a:p>
        </p:txBody>
      </p:sp>
    </p:spTree>
    <p:extLst>
      <p:ext uri="{BB962C8B-B14F-4D97-AF65-F5344CB8AC3E}">
        <p14:creationId xmlns:p14="http://schemas.microsoft.com/office/powerpoint/2010/main" val="3830305780"/>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hf hdr="0"/>
  <p:txStyles>
    <p:titleStyle>
      <a:lvl1pPr algn="l" defTabSz="914400" rtl="0" eaLnBrk="1" latinLnBrk="0" hangingPunct="1">
        <a:lnSpc>
          <a:spcPct val="100000"/>
        </a:lnSpc>
        <a:spcBef>
          <a:spcPct val="0"/>
        </a:spcBef>
        <a:buNone/>
        <a:defRPr sz="3200" kern="1200">
          <a:solidFill>
            <a:schemeClr val="tx2"/>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600" kern="1200">
          <a:solidFill>
            <a:schemeClr val="tx2"/>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200" kern="1200">
          <a:solidFill>
            <a:schemeClr val="tx2"/>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100" kern="1200">
          <a:solidFill>
            <a:schemeClr val="tx2"/>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1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8.xml"/><Relationship Id="rId1" Type="http://schemas.openxmlformats.org/officeDocument/2006/relationships/tags" Target="../tags/tag1.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tags" Target="../tags/tag2.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7" Type="http://schemas.openxmlformats.org/officeDocument/2006/relationships/image" Target="../media/image8.png"/><Relationship Id="rId2" Type="http://schemas.openxmlformats.org/officeDocument/2006/relationships/slideLayout" Target="../slideLayouts/slideLayout8.xml"/><Relationship Id="rId1" Type="http://schemas.openxmlformats.org/officeDocument/2006/relationships/tags" Target="../tags/tag3.xml"/><Relationship Id="rId6" Type="http://schemas.openxmlformats.org/officeDocument/2006/relationships/image" Target="../media/image7.png"/><Relationship Id="rId5" Type="http://schemas.openxmlformats.org/officeDocument/2006/relationships/image" Target="../media/image6.sv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video" Target="../media/media1.mp4"/><Relationship Id="rId7" Type="http://schemas.openxmlformats.org/officeDocument/2006/relationships/notesSlide" Target="../notesSlides/notesSlide4.xml"/><Relationship Id="rId2" Type="http://schemas.microsoft.com/office/2007/relationships/media" Target="../media/media1.mp4"/><Relationship Id="rId1" Type="http://schemas.openxmlformats.org/officeDocument/2006/relationships/tags" Target="../tags/tag4.xml"/><Relationship Id="rId6" Type="http://schemas.openxmlformats.org/officeDocument/2006/relationships/slideLayout" Target="../slideLayouts/slideLayout2.xml"/><Relationship Id="rId5" Type="http://schemas.openxmlformats.org/officeDocument/2006/relationships/video" Target="../media/media2.mp4"/><Relationship Id="rId10" Type="http://schemas.openxmlformats.org/officeDocument/2006/relationships/image" Target="../media/image11.png"/><Relationship Id="rId4" Type="http://schemas.microsoft.com/office/2007/relationships/media" Target="../media/media2.mp4"/><Relationship Id="rId9" Type="http://schemas.openxmlformats.org/officeDocument/2006/relationships/image" Target="../media/image10.pn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tags" Target="../tags/tag5.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tags" Target="../tags/tag6.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tags" Target="../tags/tag7.xml"/><Relationship Id="rId4" Type="http://schemas.openxmlformats.org/officeDocument/2006/relationships/image" Target="../media/image18.pn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tags" Target="../tags/tag8.xml"/><Relationship Id="rId6" Type="http://schemas.openxmlformats.org/officeDocument/2006/relationships/image" Target="../media/image20.jpg"/><Relationship Id="rId5" Type="http://schemas.openxmlformats.org/officeDocument/2006/relationships/image" Target="../media/image19.png"/><Relationship Id="rId4" Type="http://schemas.openxmlformats.org/officeDocument/2006/relationships/image" Target="../media/image18.pn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xml"/><Relationship Id="rId1" Type="http://schemas.openxmlformats.org/officeDocument/2006/relationships/tags" Target="../tags/tag9.xml"/><Relationship Id="rId5" Type="http://schemas.openxmlformats.org/officeDocument/2006/relationships/image" Target="../media/image21.png"/><Relationship Id="rId4" Type="http://schemas.openxmlformats.org/officeDocument/2006/relationships/image" Target="../media/image18.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81B37B5-3F8B-7F7D-C0A9-5B6C61A60B97}"/>
              </a:ext>
            </a:extLst>
          </p:cNvPr>
          <p:cNvPicPr>
            <a:picLocks noChangeAspect="1"/>
          </p:cNvPicPr>
          <p:nvPr/>
        </p:nvPicPr>
        <p:blipFill>
          <a:blip r:embed="rId4"/>
          <a:stretch>
            <a:fillRect/>
          </a:stretch>
        </p:blipFill>
        <p:spPr>
          <a:xfrm rot="21235664">
            <a:off x="4583330" y="4891214"/>
            <a:ext cx="1747163" cy="1747163"/>
          </a:xfrm>
          <a:prstGeom prst="rect">
            <a:avLst/>
          </a:prstGeom>
        </p:spPr>
      </p:pic>
      <p:pic>
        <p:nvPicPr>
          <p:cNvPr id="3" name="Picture 2">
            <a:extLst>
              <a:ext uri="{FF2B5EF4-FFF2-40B4-BE49-F238E27FC236}">
                <a16:creationId xmlns:a16="http://schemas.microsoft.com/office/drawing/2014/main" id="{01DA425B-6777-B33B-6D02-A43C70F8AAEE}"/>
              </a:ext>
            </a:extLst>
          </p:cNvPr>
          <p:cNvPicPr>
            <a:picLocks noChangeAspect="1"/>
          </p:cNvPicPr>
          <p:nvPr/>
        </p:nvPicPr>
        <p:blipFill>
          <a:blip r:embed="rId5"/>
          <a:stretch>
            <a:fillRect/>
          </a:stretch>
        </p:blipFill>
        <p:spPr>
          <a:xfrm rot="20930564">
            <a:off x="5381191" y="363107"/>
            <a:ext cx="2337850" cy="1555733"/>
          </a:xfrm>
          <a:prstGeom prst="rect">
            <a:avLst/>
          </a:prstGeom>
        </p:spPr>
      </p:pic>
      <p:sp>
        <p:nvSpPr>
          <p:cNvPr id="14" name="Title 1">
            <a:extLst>
              <a:ext uri="{FF2B5EF4-FFF2-40B4-BE49-F238E27FC236}">
                <a16:creationId xmlns:a16="http://schemas.microsoft.com/office/drawing/2014/main" id="{0BDC8A27-5480-D3E4-570D-9FEA8162DE27}"/>
              </a:ext>
            </a:extLst>
          </p:cNvPr>
          <p:cNvSpPr>
            <a:spLocks noGrp="1"/>
          </p:cNvSpPr>
          <p:nvPr>
            <p:ph type="title"/>
          </p:nvPr>
        </p:nvSpPr>
        <p:spPr>
          <a:xfrm>
            <a:off x="180221" y="-1254727"/>
            <a:ext cx="3640713" cy="2062594"/>
          </a:xfrm>
        </p:spPr>
        <p:txBody>
          <a:bodyPr/>
          <a:lstStyle/>
          <a:p>
            <a:br>
              <a:rPr lang="en-US" dirty="0"/>
            </a:br>
            <a:br>
              <a:rPr lang="en-US" dirty="0"/>
            </a:br>
            <a:br>
              <a:rPr lang="en-US" dirty="0"/>
            </a:br>
            <a:r>
              <a:rPr lang="en-US" dirty="0"/>
              <a:t>ECIE5004</a:t>
            </a:r>
          </a:p>
        </p:txBody>
      </p:sp>
      <p:pic>
        <p:nvPicPr>
          <p:cNvPr id="4" name="Picture 3" descr="A red dragon on a green and white background&#10;&#10;Description automatically generated">
            <a:extLst>
              <a:ext uri="{FF2B5EF4-FFF2-40B4-BE49-F238E27FC236}">
                <a16:creationId xmlns:a16="http://schemas.microsoft.com/office/drawing/2014/main" id="{CD621AAE-7F6E-C9D6-96BF-A70AA4B7D3C9}"/>
              </a:ext>
            </a:extLst>
          </p:cNvPr>
          <p:cNvPicPr>
            <a:picLocks noChangeAspect="1"/>
          </p:cNvPicPr>
          <p:nvPr/>
        </p:nvPicPr>
        <p:blipFill>
          <a:blip r:embed="rId6">
            <a:extLst>
              <a:ext uri="{28A0092B-C50C-407E-A947-70E740481C1C}">
                <a14:useLocalDpi xmlns:a14="http://schemas.microsoft.com/office/drawing/2010/main" val="0"/>
              </a:ext>
            </a:extLst>
          </a:blip>
          <a:srcRect l="14080" r="15598"/>
          <a:stretch/>
        </p:blipFill>
        <p:spPr>
          <a:xfrm>
            <a:off x="5898329" y="989354"/>
            <a:ext cx="5922489" cy="5053183"/>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
        <p:nvSpPr>
          <p:cNvPr id="16" name="Text Placeholder 3">
            <a:extLst>
              <a:ext uri="{FF2B5EF4-FFF2-40B4-BE49-F238E27FC236}">
                <a16:creationId xmlns:a16="http://schemas.microsoft.com/office/drawing/2014/main" id="{DFCA59B4-CAC6-5B8A-C5B4-796F574DC380}"/>
              </a:ext>
            </a:extLst>
          </p:cNvPr>
          <p:cNvSpPr>
            <a:spLocks noGrp="1"/>
          </p:cNvSpPr>
          <p:nvPr>
            <p:ph type="body" sz="half" idx="2"/>
          </p:nvPr>
        </p:nvSpPr>
        <p:spPr>
          <a:xfrm>
            <a:off x="180220" y="3989664"/>
            <a:ext cx="3640713" cy="2868336"/>
          </a:xfrm>
        </p:spPr>
        <p:txBody>
          <a:bodyPr/>
          <a:lstStyle/>
          <a:p>
            <a:r>
              <a:rPr lang="en-US" dirty="0"/>
              <a:t>Emily Evans – 2215303</a:t>
            </a:r>
          </a:p>
          <a:p>
            <a:r>
              <a:rPr lang="en-GB" dirty="0"/>
              <a:t>Celebrating Language and Cultural Belonging to Wales.</a:t>
            </a:r>
            <a:endParaRPr lang="en-US" dirty="0"/>
          </a:p>
        </p:txBody>
      </p:sp>
      <p:sp>
        <p:nvSpPr>
          <p:cNvPr id="20" name="Footer Placeholder 5">
            <a:extLst>
              <a:ext uri="{FF2B5EF4-FFF2-40B4-BE49-F238E27FC236}">
                <a16:creationId xmlns:a16="http://schemas.microsoft.com/office/drawing/2014/main" id="{DE678BFD-5CBE-ECA5-B633-A872E9BBD7C6}"/>
              </a:ext>
            </a:extLst>
          </p:cNvPr>
          <p:cNvSpPr>
            <a:spLocks noGrp="1"/>
          </p:cNvSpPr>
          <p:nvPr>
            <p:ph type="ftr" sz="quarter" idx="11"/>
          </p:nvPr>
        </p:nvSpPr>
        <p:spPr>
          <a:xfrm>
            <a:off x="6742576" y="5991225"/>
            <a:ext cx="4297680" cy="365125"/>
          </a:xfrm>
        </p:spPr>
        <p:txBody>
          <a:bodyPr/>
          <a:lstStyle/>
          <a:p>
            <a:pPr>
              <a:spcAft>
                <a:spcPts val="600"/>
              </a:spcAft>
            </a:pPr>
            <a:r>
              <a:rPr lang="en-GB" b="0" i="0" dirty="0">
                <a:solidFill>
                  <a:srgbClr val="2C3E50"/>
                </a:solidFill>
                <a:effectLst/>
                <a:latin typeface="Roboto" panose="02000000000000000000" pitchFamily="2" charset="0"/>
              </a:rPr>
              <a:t>(Wikipedia Contributors, 2019)</a:t>
            </a:r>
            <a:endParaRPr lang="en-US" dirty="0"/>
          </a:p>
        </p:txBody>
      </p:sp>
      <p:sp>
        <p:nvSpPr>
          <p:cNvPr id="22" name="Slide Number Placeholder 6">
            <a:extLst>
              <a:ext uri="{FF2B5EF4-FFF2-40B4-BE49-F238E27FC236}">
                <a16:creationId xmlns:a16="http://schemas.microsoft.com/office/drawing/2014/main" id="{423B5FB8-FBB1-985D-4774-104614069811}"/>
              </a:ext>
            </a:extLst>
          </p:cNvPr>
          <p:cNvSpPr>
            <a:spLocks noGrp="1"/>
          </p:cNvSpPr>
          <p:nvPr>
            <p:ph type="sldNum" sz="quarter" idx="12"/>
          </p:nvPr>
        </p:nvSpPr>
        <p:spPr>
          <a:xfrm>
            <a:off x="11429999" y="6356350"/>
            <a:ext cx="521207" cy="365125"/>
          </a:xfrm>
        </p:spPr>
        <p:txBody>
          <a:bodyPr/>
          <a:lstStyle/>
          <a:p>
            <a:pPr>
              <a:spcAft>
                <a:spcPts val="600"/>
              </a:spcAft>
            </a:pPr>
            <a:fld id="{C68AC1EC-23E2-4F0E-A5A4-674EC8DB954E}" type="slidenum">
              <a:rPr lang="en-US" smtClean="0"/>
              <a:pPr>
                <a:spcAft>
                  <a:spcPts val="600"/>
                </a:spcAft>
              </a:pPr>
              <a:t>1</a:t>
            </a:fld>
            <a:endParaRPr lang="en-US"/>
          </a:p>
        </p:txBody>
      </p:sp>
      <p:sp>
        <p:nvSpPr>
          <p:cNvPr id="2" name="Rectangle 1">
            <a:extLst>
              <a:ext uri="{FF2B5EF4-FFF2-40B4-BE49-F238E27FC236}">
                <a16:creationId xmlns:a16="http://schemas.microsoft.com/office/drawing/2014/main" id="{DB780272-19CD-3045-03A1-DE62FFF6D96A}"/>
              </a:ext>
            </a:extLst>
          </p:cNvPr>
          <p:cNvSpPr/>
          <p:nvPr/>
        </p:nvSpPr>
        <p:spPr>
          <a:xfrm>
            <a:off x="490891" y="942463"/>
            <a:ext cx="4452078" cy="4154984"/>
          </a:xfrm>
          <a:prstGeom prst="rect">
            <a:avLst/>
          </a:prstGeom>
          <a:noFill/>
        </p:spPr>
        <p:txBody>
          <a:bodyPr wrap="square" lIns="91440" tIns="45720" rIns="91440" bIns="45720">
            <a:spAutoFit/>
          </a:bodyPr>
          <a:lstStyle/>
          <a:p>
            <a:pPr algn="ctr"/>
            <a:r>
              <a:rPr lang="en-GB" sz="4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How social media and digital online tools have impacted </a:t>
            </a:r>
          </a:p>
          <a:p>
            <a:pPr algn="ctr"/>
            <a:r>
              <a:rPr lang="en-GB" sz="4400" b="1" dirty="0">
                <a:ln w="9525">
                  <a:solidFill>
                    <a:schemeClr val="bg1"/>
                  </a:solidFill>
                  <a:prstDash val="solid"/>
                </a:ln>
                <a:effectLst>
                  <a:outerShdw blurRad="12700" dist="38100" dir="2700000" algn="tl" rotWithShape="0">
                    <a:schemeClr val="bg1">
                      <a:lumMod val="50000"/>
                    </a:schemeClr>
                  </a:outerShdw>
                </a:effectLst>
              </a:rPr>
              <a:t>Wales and the Welsh language.</a:t>
            </a:r>
            <a:endParaRPr lang="en-GB" sz="4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sp>
        <p:nvSpPr>
          <p:cNvPr id="5" name="TextBox 4">
            <a:extLst>
              <a:ext uri="{FF2B5EF4-FFF2-40B4-BE49-F238E27FC236}">
                <a16:creationId xmlns:a16="http://schemas.microsoft.com/office/drawing/2014/main" id="{E86D1DF7-7846-3043-CFDD-B219BA4C17B6}"/>
              </a:ext>
            </a:extLst>
          </p:cNvPr>
          <p:cNvSpPr txBox="1"/>
          <p:nvPr/>
        </p:nvSpPr>
        <p:spPr>
          <a:xfrm rot="20740470">
            <a:off x="5051723" y="296284"/>
            <a:ext cx="1251408" cy="276999"/>
          </a:xfrm>
          <a:prstGeom prst="rect">
            <a:avLst/>
          </a:prstGeom>
          <a:noFill/>
        </p:spPr>
        <p:txBody>
          <a:bodyPr wrap="square" rtlCol="0">
            <a:spAutoFit/>
          </a:bodyPr>
          <a:lstStyle/>
          <a:p>
            <a:r>
              <a:rPr lang="en-GB" sz="1200" b="0" i="0" dirty="0">
                <a:solidFill>
                  <a:srgbClr val="2C3E50"/>
                </a:solidFill>
                <a:effectLst/>
                <a:latin typeface="Roboto" panose="02000000000000000000" pitchFamily="2" charset="0"/>
              </a:rPr>
              <a:t>(Price, 2019)</a:t>
            </a:r>
            <a:endParaRPr lang="en-GB" sz="1200" dirty="0"/>
          </a:p>
        </p:txBody>
      </p:sp>
      <p:sp>
        <p:nvSpPr>
          <p:cNvPr id="7" name="TextBox 6">
            <a:extLst>
              <a:ext uri="{FF2B5EF4-FFF2-40B4-BE49-F238E27FC236}">
                <a16:creationId xmlns:a16="http://schemas.microsoft.com/office/drawing/2014/main" id="{0ECEA838-BDF5-DFE7-17B5-0B99981AAB63}"/>
              </a:ext>
            </a:extLst>
          </p:cNvPr>
          <p:cNvSpPr txBox="1"/>
          <p:nvPr/>
        </p:nvSpPr>
        <p:spPr>
          <a:xfrm>
            <a:off x="6174963" y="6521716"/>
            <a:ext cx="2901006" cy="276999"/>
          </a:xfrm>
          <a:prstGeom prst="rect">
            <a:avLst/>
          </a:prstGeom>
          <a:noFill/>
        </p:spPr>
        <p:txBody>
          <a:bodyPr wrap="square" rtlCol="0">
            <a:spAutoFit/>
          </a:bodyPr>
          <a:lstStyle/>
          <a:p>
            <a:r>
              <a:rPr lang="en-GB" sz="1200" b="0" i="0" dirty="0">
                <a:solidFill>
                  <a:srgbClr val="2C3E50"/>
                </a:solidFill>
                <a:effectLst/>
                <a:latin typeface="Roboto" panose="02000000000000000000" pitchFamily="2" charset="0"/>
              </a:rPr>
              <a:t>(Duolingo, 2024)</a:t>
            </a:r>
            <a:endParaRPr lang="en-GB" sz="1200" dirty="0"/>
          </a:p>
        </p:txBody>
      </p:sp>
    </p:spTree>
    <p:custDataLst>
      <p:tags r:id="rId1"/>
    </p:custDataLst>
    <p:extLst>
      <p:ext uri="{BB962C8B-B14F-4D97-AF65-F5344CB8AC3E}">
        <p14:creationId xmlns:p14="http://schemas.microsoft.com/office/powerpoint/2010/main" val="24927631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6">
                                            <p:txEl>
                                              <p:pRg st="0" end="0"/>
                                            </p:txEl>
                                          </p:spTgt>
                                        </p:tgtEl>
                                        <p:attrNameLst>
                                          <p:attrName>style.visibility</p:attrName>
                                        </p:attrNameLst>
                                      </p:cBhvr>
                                      <p:to>
                                        <p:strVal val="visible"/>
                                      </p:to>
                                    </p:set>
                                    <p:animEffect transition="in" filter="fade">
                                      <p:cBhvr>
                                        <p:cTn id="7" dur="500"/>
                                        <p:tgtEl>
                                          <p:spTgt spid="1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6">
                                            <p:txEl>
                                              <p:pRg st="1" end="1"/>
                                            </p:txEl>
                                          </p:spTgt>
                                        </p:tgtEl>
                                        <p:attrNameLst>
                                          <p:attrName>style.visibility</p:attrName>
                                        </p:attrNameLst>
                                      </p:cBhvr>
                                      <p:to>
                                        <p:strVal val="visible"/>
                                      </p:to>
                                    </p:set>
                                    <p:animEffect transition="in" filter="fade">
                                      <p:cBhvr>
                                        <p:cTn id="12" dur="500"/>
                                        <p:tgtEl>
                                          <p:spTgt spid="1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4"/>
                                        </p:tgtEl>
                                        <p:attrNameLst>
                                          <p:attrName>style.visibility</p:attrName>
                                        </p:attrNameLst>
                                      </p:cBhvr>
                                      <p:to>
                                        <p:strVal val="visible"/>
                                      </p:to>
                                    </p:set>
                                    <p:animEffect transition="in" filter="fade">
                                      <p:cBhvr>
                                        <p:cTn id="17" dur="500"/>
                                        <p:tgtEl>
                                          <p:spTgt spid="14"/>
                                        </p:tgtEl>
                                      </p:cBhvr>
                                    </p:animEffec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grpId="0" nodeType="clickEffect">
                                  <p:stCondLst>
                                    <p:cond delay="0"/>
                                  </p:stCondLst>
                                  <p:childTnLst>
                                    <p:set>
                                      <p:cBhvr>
                                        <p:cTn id="21" dur="1" fill="hold">
                                          <p:stCondLst>
                                            <p:cond delay="0"/>
                                          </p:stCondLst>
                                        </p:cTn>
                                        <p:tgtEl>
                                          <p:spTgt spid="2"/>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16" presetClass="entr" presetSubtype="21" fill="hold" nodeType="clickEffect">
                                  <p:stCondLst>
                                    <p:cond delay="0"/>
                                  </p:stCondLst>
                                  <p:childTnLst>
                                    <p:set>
                                      <p:cBhvr>
                                        <p:cTn id="25" dur="1" fill="hold">
                                          <p:stCondLst>
                                            <p:cond delay="0"/>
                                          </p:stCondLst>
                                        </p:cTn>
                                        <p:tgtEl>
                                          <p:spTgt spid="3"/>
                                        </p:tgtEl>
                                        <p:attrNameLst>
                                          <p:attrName>style.visibility</p:attrName>
                                        </p:attrNameLst>
                                      </p:cBhvr>
                                      <p:to>
                                        <p:strVal val="visible"/>
                                      </p:to>
                                    </p:set>
                                    <p:animEffect transition="in" filter="barn(inVertical)">
                                      <p:cBhvr>
                                        <p:cTn id="26" dur="500"/>
                                        <p:tgtEl>
                                          <p:spTgt spid="3"/>
                                        </p:tgtEl>
                                      </p:cBhvr>
                                    </p:animEffect>
                                  </p:childTnLst>
                                </p:cTn>
                              </p:par>
                              <p:par>
                                <p:cTn id="27" presetID="16" presetClass="entr" presetSubtype="21" fill="hold" nodeType="withEffect">
                                  <p:stCondLst>
                                    <p:cond delay="0"/>
                                  </p:stCondLst>
                                  <p:childTnLst>
                                    <p:set>
                                      <p:cBhvr>
                                        <p:cTn id="28" dur="1" fill="hold">
                                          <p:stCondLst>
                                            <p:cond delay="0"/>
                                          </p:stCondLst>
                                        </p:cTn>
                                        <p:tgtEl>
                                          <p:spTgt spid="4"/>
                                        </p:tgtEl>
                                        <p:attrNameLst>
                                          <p:attrName>style.visibility</p:attrName>
                                        </p:attrNameLst>
                                      </p:cBhvr>
                                      <p:to>
                                        <p:strVal val="visible"/>
                                      </p:to>
                                    </p:set>
                                    <p:animEffect transition="in" filter="barn(inVertical)">
                                      <p:cBhvr>
                                        <p:cTn id="29" dur="500"/>
                                        <p:tgtEl>
                                          <p:spTgt spid="4"/>
                                        </p:tgtEl>
                                      </p:cBhvr>
                                    </p:animEffect>
                                  </p:childTnLst>
                                </p:cTn>
                              </p:par>
                              <p:par>
                                <p:cTn id="30" presetID="16" presetClass="entr" presetSubtype="21" fill="hold" nodeType="withEffect">
                                  <p:stCondLst>
                                    <p:cond delay="0"/>
                                  </p:stCondLst>
                                  <p:childTnLst>
                                    <p:set>
                                      <p:cBhvr>
                                        <p:cTn id="31" dur="1" fill="hold">
                                          <p:stCondLst>
                                            <p:cond delay="0"/>
                                          </p:stCondLst>
                                        </p:cTn>
                                        <p:tgtEl>
                                          <p:spTgt spid="6"/>
                                        </p:tgtEl>
                                        <p:attrNameLst>
                                          <p:attrName>style.visibility</p:attrName>
                                        </p:attrNameLst>
                                      </p:cBhvr>
                                      <p:to>
                                        <p:strVal val="visible"/>
                                      </p:to>
                                    </p:set>
                                    <p:animEffect transition="in" filter="barn(inVertical)">
                                      <p:cBhvr>
                                        <p:cTn id="32" dur="500"/>
                                        <p:tgtEl>
                                          <p:spTgt spid="6"/>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grpId="0" nodeType="clickEffect">
                                  <p:stCondLst>
                                    <p:cond delay="0"/>
                                  </p:stCondLst>
                                  <p:childTnLst>
                                    <p:set>
                                      <p:cBhvr>
                                        <p:cTn id="36" dur="1" fill="hold">
                                          <p:stCondLst>
                                            <p:cond delay="0"/>
                                          </p:stCondLst>
                                        </p:cTn>
                                        <p:tgtEl>
                                          <p:spTgt spid="20"/>
                                        </p:tgtEl>
                                        <p:attrNameLst>
                                          <p:attrName>style.visibility</p:attrName>
                                        </p:attrNameLst>
                                      </p:cBhvr>
                                      <p:to>
                                        <p:strVal val="visible"/>
                                      </p:to>
                                    </p:set>
                                    <p:animEffect transition="in" filter="wipe(down)">
                                      <p:cBhvr>
                                        <p:cTn id="37" dur="500"/>
                                        <p:tgtEl>
                                          <p:spTgt spid="20"/>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grpId="0" nodeType="clickEffect">
                                  <p:stCondLst>
                                    <p:cond delay="0"/>
                                  </p:stCondLst>
                                  <p:childTnLst>
                                    <p:set>
                                      <p:cBhvr>
                                        <p:cTn id="41" dur="1" fill="hold">
                                          <p:stCondLst>
                                            <p:cond delay="0"/>
                                          </p:stCondLst>
                                        </p:cTn>
                                        <p:tgtEl>
                                          <p:spTgt spid="5"/>
                                        </p:tgtEl>
                                        <p:attrNameLst>
                                          <p:attrName>style.visibility</p:attrName>
                                        </p:attrNameLst>
                                      </p:cBhvr>
                                      <p:to>
                                        <p:strVal val="visible"/>
                                      </p:to>
                                    </p:set>
                                    <p:animEffect transition="in" filter="wipe(down)">
                                      <p:cBhvr>
                                        <p:cTn id="42" dur="500"/>
                                        <p:tgtEl>
                                          <p:spTgt spid="5"/>
                                        </p:tgtEl>
                                      </p:cBhvr>
                                    </p:animEffect>
                                  </p:childTnLst>
                                </p:cTn>
                              </p:par>
                            </p:childTnLst>
                          </p:cTn>
                        </p:par>
                      </p:childTnLst>
                    </p:cTn>
                  </p:par>
                  <p:par>
                    <p:cTn id="43" fill="hold">
                      <p:stCondLst>
                        <p:cond delay="indefinite"/>
                      </p:stCondLst>
                      <p:childTnLst>
                        <p:par>
                          <p:cTn id="44" fill="hold">
                            <p:stCondLst>
                              <p:cond delay="0"/>
                            </p:stCondLst>
                            <p:childTnLst>
                              <p:par>
                                <p:cTn id="45" presetID="22" presetClass="entr" presetSubtype="4" fill="hold" grpId="0" nodeType="clickEffect">
                                  <p:stCondLst>
                                    <p:cond delay="0"/>
                                  </p:stCondLst>
                                  <p:childTnLst>
                                    <p:set>
                                      <p:cBhvr>
                                        <p:cTn id="46" dur="1" fill="hold">
                                          <p:stCondLst>
                                            <p:cond delay="0"/>
                                          </p:stCondLst>
                                        </p:cTn>
                                        <p:tgtEl>
                                          <p:spTgt spid="7"/>
                                        </p:tgtEl>
                                        <p:attrNameLst>
                                          <p:attrName>style.visibility</p:attrName>
                                        </p:attrNameLst>
                                      </p:cBhvr>
                                      <p:to>
                                        <p:strVal val="visible"/>
                                      </p:to>
                                    </p:set>
                                    <p:animEffect transition="in" filter="wipe(down)">
                                      <p:cBhvr>
                                        <p:cTn id="4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16" grpId="0" build="p"/>
      <p:bldP spid="20" grpId="0"/>
      <p:bldP spid="2" grpId="0"/>
      <p:bldP spid="5" grpId="0"/>
      <p:bldP spid="7"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1F94AEE2-A548-3150-F1C8-8B5B71029373}"/>
              </a:ext>
            </a:extLst>
          </p:cNvPr>
          <p:cNvPicPr>
            <a:picLocks noChangeAspect="1"/>
          </p:cNvPicPr>
          <p:nvPr/>
        </p:nvPicPr>
        <p:blipFill>
          <a:blip r:embed="rId4">
            <a:alphaModFix amt="20000"/>
          </a:blip>
          <a:stretch>
            <a:fillRect/>
          </a:stretch>
        </p:blipFill>
        <p:spPr>
          <a:xfrm>
            <a:off x="0" y="0"/>
            <a:ext cx="12192000" cy="6827520"/>
          </a:xfrm>
          <a:prstGeom prst="rect">
            <a:avLst/>
          </a:prstGeom>
        </p:spPr>
      </p:pic>
      <p:sp>
        <p:nvSpPr>
          <p:cNvPr id="2" name="Title 1">
            <a:extLst>
              <a:ext uri="{FF2B5EF4-FFF2-40B4-BE49-F238E27FC236}">
                <a16:creationId xmlns:a16="http://schemas.microsoft.com/office/drawing/2014/main" id="{30C42263-BF36-E3F2-19B8-D429797C7AE4}"/>
              </a:ext>
            </a:extLst>
          </p:cNvPr>
          <p:cNvSpPr>
            <a:spLocks noGrp="1"/>
          </p:cNvSpPr>
          <p:nvPr>
            <p:ph type="title"/>
          </p:nvPr>
        </p:nvSpPr>
        <p:spPr>
          <a:xfrm>
            <a:off x="342900" y="30480"/>
            <a:ext cx="10449784" cy="1265928"/>
          </a:xfrm>
        </p:spPr>
        <p:txBody>
          <a:bodyPr/>
          <a:lstStyle/>
          <a:p>
            <a:r>
              <a:rPr lang="en-GB" dirty="0"/>
              <a:t>What to expect in this PowerPoint - </a:t>
            </a:r>
          </a:p>
        </p:txBody>
      </p:sp>
      <p:sp>
        <p:nvSpPr>
          <p:cNvPr id="6" name="Slide Number Placeholder 5">
            <a:extLst>
              <a:ext uri="{FF2B5EF4-FFF2-40B4-BE49-F238E27FC236}">
                <a16:creationId xmlns:a16="http://schemas.microsoft.com/office/drawing/2014/main" id="{51672437-E2EA-4AD9-E6EC-4171D7823669}"/>
              </a:ext>
            </a:extLst>
          </p:cNvPr>
          <p:cNvSpPr>
            <a:spLocks noGrp="1"/>
          </p:cNvSpPr>
          <p:nvPr>
            <p:ph type="sldNum" sz="quarter" idx="12"/>
          </p:nvPr>
        </p:nvSpPr>
        <p:spPr/>
        <p:txBody>
          <a:bodyPr/>
          <a:lstStyle/>
          <a:p>
            <a:fld id="{C68AC1EC-23E2-4F0E-A5A4-674EC8DB954E}" type="slidenum">
              <a:rPr lang="en-US" smtClean="0"/>
              <a:t>2</a:t>
            </a:fld>
            <a:endParaRPr lang="en-US" dirty="0"/>
          </a:p>
        </p:txBody>
      </p:sp>
      <p:sp>
        <p:nvSpPr>
          <p:cNvPr id="7" name="Rectangle 6">
            <a:extLst>
              <a:ext uri="{FF2B5EF4-FFF2-40B4-BE49-F238E27FC236}">
                <a16:creationId xmlns:a16="http://schemas.microsoft.com/office/drawing/2014/main" id="{98BAF42B-C29C-6D08-4845-3DF3262210A9}"/>
              </a:ext>
            </a:extLst>
          </p:cNvPr>
          <p:cNvSpPr/>
          <p:nvPr/>
        </p:nvSpPr>
        <p:spPr>
          <a:xfrm>
            <a:off x="2260472" y="1460599"/>
            <a:ext cx="7791451" cy="5078313"/>
          </a:xfrm>
          <a:prstGeom prst="rect">
            <a:avLst/>
          </a:prstGeom>
          <a:noFill/>
        </p:spPr>
        <p:txBody>
          <a:bodyPr wrap="square" lIns="91440" tIns="45720" rIns="91440" bIns="45720">
            <a:spAutoFit/>
          </a:bodyPr>
          <a:lstStyle/>
          <a:p>
            <a:pPr algn="ctr"/>
            <a:r>
              <a:rPr lang="en-GB" sz="5400" b="0" cap="none" spc="0" dirty="0">
                <a:ln w="0"/>
                <a:solidFill>
                  <a:schemeClr val="tx1"/>
                </a:solidFill>
                <a:effectLst>
                  <a:outerShdw blurRad="38100" dist="19050" dir="2700000" algn="tl" rotWithShape="0">
                    <a:schemeClr val="dk1">
                      <a:alpha val="40000"/>
                    </a:schemeClr>
                  </a:outerShdw>
                </a:effectLst>
              </a:rPr>
              <a:t>Today I’m going to talk about how social media and other online apps have an affect on the Welsh language and Wales as a whole. </a:t>
            </a:r>
          </a:p>
        </p:txBody>
      </p:sp>
    </p:spTree>
    <p:custDataLst>
      <p:tags r:id="rId1"/>
    </p:custDataLst>
    <p:extLst>
      <p:ext uri="{BB962C8B-B14F-4D97-AF65-F5344CB8AC3E}">
        <p14:creationId xmlns:p14="http://schemas.microsoft.com/office/powerpoint/2010/main" val="41744173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barn(inVertical)">
                                      <p:cBhvr>
                                        <p:cTn id="1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1B4E56C3-B573-FA1A-300E-D348C0DB925F}"/>
              </a:ext>
            </a:extLst>
          </p:cNvPr>
          <p:cNvSpPr>
            <a:spLocks noGrp="1"/>
          </p:cNvSpPr>
          <p:nvPr>
            <p:ph type="sldNum" sz="quarter" idx="12"/>
          </p:nvPr>
        </p:nvSpPr>
        <p:spPr/>
        <p:txBody>
          <a:bodyPr/>
          <a:lstStyle/>
          <a:p>
            <a:fld id="{C68AC1EC-23E2-4F0E-A5A4-674EC8DB954E}" type="slidenum">
              <a:rPr lang="en-US" smtClean="0"/>
              <a:t>3</a:t>
            </a:fld>
            <a:endParaRPr lang="en-US"/>
          </a:p>
        </p:txBody>
      </p:sp>
      <p:grpSp>
        <p:nvGrpSpPr>
          <p:cNvPr id="22" name="Group 21">
            <a:extLst>
              <a:ext uri="{FF2B5EF4-FFF2-40B4-BE49-F238E27FC236}">
                <a16:creationId xmlns:a16="http://schemas.microsoft.com/office/drawing/2014/main" id="{DAC8031E-6C9D-ECC4-16B2-78D2DCEC38C6}"/>
              </a:ext>
            </a:extLst>
          </p:cNvPr>
          <p:cNvGrpSpPr/>
          <p:nvPr/>
        </p:nvGrpSpPr>
        <p:grpSpPr>
          <a:xfrm>
            <a:off x="569626" y="404734"/>
            <a:ext cx="11137692" cy="1259174"/>
            <a:chOff x="569626" y="404734"/>
            <a:chExt cx="11137692" cy="1259174"/>
          </a:xfrm>
        </p:grpSpPr>
        <p:sp>
          <p:nvSpPr>
            <p:cNvPr id="10" name="Rectangle: Rounded Corners 9">
              <a:extLst>
                <a:ext uri="{FF2B5EF4-FFF2-40B4-BE49-F238E27FC236}">
                  <a16:creationId xmlns:a16="http://schemas.microsoft.com/office/drawing/2014/main" id="{59E8469B-C2BD-E490-F91C-CDE913130A2E}"/>
                </a:ext>
              </a:extLst>
            </p:cNvPr>
            <p:cNvSpPr/>
            <p:nvPr/>
          </p:nvSpPr>
          <p:spPr>
            <a:xfrm>
              <a:off x="569626" y="404734"/>
              <a:ext cx="11137692" cy="1259174"/>
            </a:xfrm>
            <a:prstGeom prst="roundRect">
              <a:avLst/>
            </a:prstGeom>
            <a:solidFill>
              <a:srgbClr val="FF0000"/>
            </a:solidFill>
          </p:spPr>
          <p:style>
            <a:lnRef idx="1">
              <a:schemeClr val="dk1"/>
            </a:lnRef>
            <a:fillRef idx="2">
              <a:schemeClr val="dk1"/>
            </a:fillRef>
            <a:effectRef idx="1">
              <a:schemeClr val="dk1"/>
            </a:effectRef>
            <a:fontRef idx="minor">
              <a:schemeClr val="dk1"/>
            </a:fontRef>
          </p:style>
          <p:txBody>
            <a:bodyPr rtlCol="0" anchor="ctr"/>
            <a:lstStyle/>
            <a:p>
              <a:pPr algn="ctr"/>
              <a:endParaRPr lang="en-GB"/>
            </a:p>
          </p:txBody>
        </p:sp>
        <p:sp>
          <p:nvSpPr>
            <p:cNvPr id="11" name="Rectangle 10">
              <a:extLst>
                <a:ext uri="{FF2B5EF4-FFF2-40B4-BE49-F238E27FC236}">
                  <a16:creationId xmlns:a16="http://schemas.microsoft.com/office/drawing/2014/main" id="{600CA04D-AA27-0801-29A7-D3D57A4319DF}"/>
                </a:ext>
              </a:extLst>
            </p:cNvPr>
            <p:cNvSpPr/>
            <p:nvPr/>
          </p:nvSpPr>
          <p:spPr>
            <a:xfrm>
              <a:off x="1223769" y="572656"/>
              <a:ext cx="9744462" cy="923330"/>
            </a:xfrm>
            <a:prstGeom prst="rect">
              <a:avLst/>
            </a:prstGeom>
            <a:noFill/>
          </p:spPr>
          <p:txBody>
            <a:bodyPr wrap="none" lIns="91440" tIns="45720" rIns="91440" bIns="45720">
              <a:spAutoFit/>
            </a:bodyPr>
            <a:lstStyle/>
            <a:p>
              <a:pPr algn="ctr"/>
              <a:r>
                <a:rPr lang="en-GB" sz="5400" b="1"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rPr>
                <a:t>What’s the point in social media?</a:t>
              </a:r>
            </a:p>
          </p:txBody>
        </p:sp>
        <p:pic>
          <p:nvPicPr>
            <p:cNvPr id="13" name="Graphic 12" descr="Phone Vibration outline">
              <a:extLst>
                <a:ext uri="{FF2B5EF4-FFF2-40B4-BE49-F238E27FC236}">
                  <a16:creationId xmlns:a16="http://schemas.microsoft.com/office/drawing/2014/main" id="{323AB4DC-D679-9769-FA6A-82C428AA6854}"/>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0792918" y="665547"/>
              <a:ext cx="914400" cy="914400"/>
            </a:xfrm>
            <a:prstGeom prst="rect">
              <a:avLst/>
            </a:prstGeom>
          </p:spPr>
        </p:pic>
      </p:grpSp>
      <p:grpSp>
        <p:nvGrpSpPr>
          <p:cNvPr id="23" name="Group 22">
            <a:extLst>
              <a:ext uri="{FF2B5EF4-FFF2-40B4-BE49-F238E27FC236}">
                <a16:creationId xmlns:a16="http://schemas.microsoft.com/office/drawing/2014/main" id="{E9E41869-DFFE-4AF5-5DB8-C661D0403C78}"/>
              </a:ext>
            </a:extLst>
          </p:cNvPr>
          <p:cNvGrpSpPr/>
          <p:nvPr/>
        </p:nvGrpSpPr>
        <p:grpSpPr>
          <a:xfrm>
            <a:off x="678754" y="2499384"/>
            <a:ext cx="2773180" cy="3034609"/>
            <a:chOff x="678754" y="2499384"/>
            <a:chExt cx="2773180" cy="3034609"/>
          </a:xfrm>
        </p:grpSpPr>
        <p:sp>
          <p:nvSpPr>
            <p:cNvPr id="14" name="Flowchart: Connector 13">
              <a:extLst>
                <a:ext uri="{FF2B5EF4-FFF2-40B4-BE49-F238E27FC236}">
                  <a16:creationId xmlns:a16="http://schemas.microsoft.com/office/drawing/2014/main" id="{959C71F0-9212-F97D-33F5-E19F8F920C89}"/>
                </a:ext>
              </a:extLst>
            </p:cNvPr>
            <p:cNvSpPr/>
            <p:nvPr/>
          </p:nvSpPr>
          <p:spPr>
            <a:xfrm rot="3662870">
              <a:off x="548039" y="2630099"/>
              <a:ext cx="3034609" cy="2773180"/>
            </a:xfrm>
            <a:prstGeom prst="flowChartConnector">
              <a:avLst/>
            </a:prstGeom>
            <a:solidFill>
              <a:srgbClr val="92D050"/>
            </a:solidFill>
            <a:ln>
              <a:solidFill>
                <a:srgbClr val="92D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a:extLst>
                <a:ext uri="{FF2B5EF4-FFF2-40B4-BE49-F238E27FC236}">
                  <a16:creationId xmlns:a16="http://schemas.microsoft.com/office/drawing/2014/main" id="{E25AD2AD-BD6A-B927-960E-4E219F368FA3}"/>
                </a:ext>
              </a:extLst>
            </p:cNvPr>
            <p:cNvSpPr/>
            <p:nvPr/>
          </p:nvSpPr>
          <p:spPr>
            <a:xfrm>
              <a:off x="872785" y="3533075"/>
              <a:ext cx="2398926" cy="954107"/>
            </a:xfrm>
            <a:prstGeom prst="rect">
              <a:avLst/>
            </a:prstGeom>
            <a:noFill/>
          </p:spPr>
          <p:txBody>
            <a:bodyPr wrap="none" lIns="91440" tIns="45720" rIns="91440" bIns="45720">
              <a:spAutoFit/>
            </a:bodyPr>
            <a:lstStyle/>
            <a:p>
              <a:pPr algn="ctr"/>
              <a:r>
                <a:rPr lang="en-GB" sz="2800" b="0" cap="none" spc="0" dirty="0">
                  <a:ln w="0"/>
                  <a:solidFill>
                    <a:schemeClr val="tx1"/>
                  </a:solidFill>
                  <a:effectLst>
                    <a:outerShdw blurRad="38100" dist="19050" dir="2700000" algn="tl" rotWithShape="0">
                      <a:schemeClr val="dk1">
                        <a:alpha val="40000"/>
                      </a:schemeClr>
                    </a:outerShdw>
                  </a:effectLst>
                </a:rPr>
                <a:t>Quick access </a:t>
              </a:r>
            </a:p>
            <a:p>
              <a:pPr algn="ctr"/>
              <a:r>
                <a:rPr lang="en-GB" sz="2800" b="0" cap="none" spc="0" dirty="0">
                  <a:ln w="0"/>
                  <a:solidFill>
                    <a:schemeClr val="tx1"/>
                  </a:solidFill>
                  <a:effectLst>
                    <a:outerShdw blurRad="38100" dist="19050" dir="2700000" algn="tl" rotWithShape="0">
                      <a:schemeClr val="dk1">
                        <a:alpha val="40000"/>
                      </a:schemeClr>
                    </a:outerShdw>
                  </a:effectLst>
                </a:rPr>
                <a:t>to information.</a:t>
              </a:r>
            </a:p>
          </p:txBody>
        </p:sp>
      </p:grpSp>
      <p:grpSp>
        <p:nvGrpSpPr>
          <p:cNvPr id="24" name="Group 23">
            <a:extLst>
              <a:ext uri="{FF2B5EF4-FFF2-40B4-BE49-F238E27FC236}">
                <a16:creationId xmlns:a16="http://schemas.microsoft.com/office/drawing/2014/main" id="{A9D806B8-1DE3-FC7F-16E6-FCDF56B38876}"/>
              </a:ext>
            </a:extLst>
          </p:cNvPr>
          <p:cNvGrpSpPr/>
          <p:nvPr/>
        </p:nvGrpSpPr>
        <p:grpSpPr>
          <a:xfrm>
            <a:off x="4731675" y="2421696"/>
            <a:ext cx="2865368" cy="2999492"/>
            <a:chOff x="4731675" y="2421696"/>
            <a:chExt cx="2865368" cy="2999492"/>
          </a:xfrm>
        </p:grpSpPr>
        <p:pic>
          <p:nvPicPr>
            <p:cNvPr id="15" name="Picture 14">
              <a:extLst>
                <a:ext uri="{FF2B5EF4-FFF2-40B4-BE49-F238E27FC236}">
                  <a16:creationId xmlns:a16="http://schemas.microsoft.com/office/drawing/2014/main" id="{4703D628-47FC-D371-458A-423BF13CAEBA}"/>
                </a:ext>
              </a:extLst>
            </p:cNvPr>
            <p:cNvPicPr>
              <a:picLocks noChangeAspect="1"/>
            </p:cNvPicPr>
            <p:nvPr/>
          </p:nvPicPr>
          <p:blipFill>
            <a:blip r:embed="rId6"/>
            <a:stretch>
              <a:fillRect/>
            </a:stretch>
          </p:blipFill>
          <p:spPr>
            <a:xfrm rot="1952625">
              <a:off x="4731675" y="2421696"/>
              <a:ext cx="2865368" cy="2999492"/>
            </a:xfrm>
            <a:prstGeom prst="rect">
              <a:avLst/>
            </a:prstGeom>
          </p:spPr>
        </p:pic>
        <p:sp>
          <p:nvSpPr>
            <p:cNvPr id="19" name="Rectangle 18">
              <a:extLst>
                <a:ext uri="{FF2B5EF4-FFF2-40B4-BE49-F238E27FC236}">
                  <a16:creationId xmlns:a16="http://schemas.microsoft.com/office/drawing/2014/main" id="{B32D5821-F1C7-6AB0-C15D-18C332B13728}"/>
                </a:ext>
              </a:extLst>
            </p:cNvPr>
            <p:cNvSpPr/>
            <p:nvPr/>
          </p:nvSpPr>
          <p:spPr>
            <a:xfrm>
              <a:off x="4830036" y="3013501"/>
              <a:ext cx="2668646" cy="1815882"/>
            </a:xfrm>
            <a:prstGeom prst="rect">
              <a:avLst/>
            </a:prstGeom>
            <a:noFill/>
          </p:spPr>
          <p:txBody>
            <a:bodyPr wrap="square" lIns="91440" tIns="45720" rIns="91440" bIns="45720">
              <a:spAutoFit/>
            </a:bodyPr>
            <a:lstStyle/>
            <a:p>
              <a:pPr algn="ctr"/>
              <a:r>
                <a:rPr lang="en-GB" sz="2800" b="0" cap="none" spc="0" dirty="0">
                  <a:ln w="0"/>
                  <a:solidFill>
                    <a:schemeClr val="tx1"/>
                  </a:solidFill>
                  <a:effectLst>
                    <a:outerShdw blurRad="38100" dist="19050" dir="2700000" algn="tl" rotWithShape="0">
                      <a:schemeClr val="dk1">
                        <a:alpha val="40000"/>
                      </a:schemeClr>
                    </a:outerShdw>
                  </a:effectLst>
                </a:rPr>
                <a:t>Staying connected to</a:t>
              </a:r>
            </a:p>
            <a:p>
              <a:pPr algn="ctr"/>
              <a:r>
                <a:rPr lang="en-GB" sz="2800" b="0" cap="none" spc="0" dirty="0">
                  <a:ln w="0"/>
                  <a:solidFill>
                    <a:schemeClr val="tx1"/>
                  </a:solidFill>
                  <a:effectLst>
                    <a:outerShdw blurRad="38100" dist="19050" dir="2700000" algn="tl" rotWithShape="0">
                      <a:schemeClr val="dk1">
                        <a:alpha val="40000"/>
                      </a:schemeClr>
                    </a:outerShdw>
                  </a:effectLst>
                </a:rPr>
                <a:t> friends and family.</a:t>
              </a:r>
            </a:p>
          </p:txBody>
        </p:sp>
      </p:grpSp>
      <p:grpSp>
        <p:nvGrpSpPr>
          <p:cNvPr id="25" name="Group 24">
            <a:extLst>
              <a:ext uri="{FF2B5EF4-FFF2-40B4-BE49-F238E27FC236}">
                <a16:creationId xmlns:a16="http://schemas.microsoft.com/office/drawing/2014/main" id="{F6198C8A-CBD7-D6BA-56C8-2DFF70D255A7}"/>
              </a:ext>
            </a:extLst>
          </p:cNvPr>
          <p:cNvGrpSpPr/>
          <p:nvPr/>
        </p:nvGrpSpPr>
        <p:grpSpPr>
          <a:xfrm>
            <a:off x="7997239" y="1973887"/>
            <a:ext cx="4035902" cy="4072481"/>
            <a:chOff x="7997239" y="1973887"/>
            <a:chExt cx="4035902" cy="4072481"/>
          </a:xfrm>
        </p:grpSpPr>
        <p:pic>
          <p:nvPicPr>
            <p:cNvPr id="16" name="Picture 15">
              <a:extLst>
                <a:ext uri="{FF2B5EF4-FFF2-40B4-BE49-F238E27FC236}">
                  <a16:creationId xmlns:a16="http://schemas.microsoft.com/office/drawing/2014/main" id="{7FC2237B-DD8F-C706-E850-4FCA0FBF20AC}"/>
                </a:ext>
              </a:extLst>
            </p:cNvPr>
            <p:cNvPicPr>
              <a:picLocks noChangeAspect="1"/>
            </p:cNvPicPr>
            <p:nvPr/>
          </p:nvPicPr>
          <p:blipFill>
            <a:blip r:embed="rId7"/>
            <a:stretch>
              <a:fillRect/>
            </a:stretch>
          </p:blipFill>
          <p:spPr>
            <a:xfrm rot="832490">
              <a:off x="7997239" y="1973887"/>
              <a:ext cx="4035902" cy="4072481"/>
            </a:xfrm>
            <a:prstGeom prst="rect">
              <a:avLst/>
            </a:prstGeom>
          </p:spPr>
        </p:pic>
        <p:sp>
          <p:nvSpPr>
            <p:cNvPr id="20" name="Rectangle 19">
              <a:extLst>
                <a:ext uri="{FF2B5EF4-FFF2-40B4-BE49-F238E27FC236}">
                  <a16:creationId xmlns:a16="http://schemas.microsoft.com/office/drawing/2014/main" id="{9124854D-458A-A12F-0B41-11577511C70E}"/>
                </a:ext>
              </a:extLst>
            </p:cNvPr>
            <p:cNvSpPr/>
            <p:nvPr/>
          </p:nvSpPr>
          <p:spPr>
            <a:xfrm>
              <a:off x="8667746" y="3190605"/>
              <a:ext cx="2694887" cy="1815882"/>
            </a:xfrm>
            <a:prstGeom prst="rect">
              <a:avLst/>
            </a:prstGeom>
            <a:noFill/>
          </p:spPr>
          <p:txBody>
            <a:bodyPr wrap="square" lIns="91440" tIns="45720" rIns="91440" bIns="45720">
              <a:spAutoFit/>
            </a:bodyPr>
            <a:lstStyle/>
            <a:p>
              <a:pPr algn="ctr"/>
              <a:r>
                <a:rPr lang="en-GB" sz="2800" b="0" cap="none" spc="0" dirty="0">
                  <a:ln w="0"/>
                  <a:solidFill>
                    <a:schemeClr val="tx1"/>
                  </a:solidFill>
                  <a:effectLst>
                    <a:outerShdw blurRad="38100" dist="19050" dir="2700000" algn="tl" rotWithShape="0">
                      <a:schemeClr val="dk1">
                        <a:alpha val="40000"/>
                      </a:schemeClr>
                    </a:outerShdw>
                  </a:effectLst>
                </a:rPr>
                <a:t>Learning new things and inspires creativity.</a:t>
              </a:r>
            </a:p>
          </p:txBody>
        </p:sp>
      </p:grpSp>
      <p:sp>
        <p:nvSpPr>
          <p:cNvPr id="21" name="Rectangle 20">
            <a:extLst>
              <a:ext uri="{FF2B5EF4-FFF2-40B4-BE49-F238E27FC236}">
                <a16:creationId xmlns:a16="http://schemas.microsoft.com/office/drawing/2014/main" id="{134779CF-7740-274B-D7EB-A8B83489EB18}"/>
              </a:ext>
            </a:extLst>
          </p:cNvPr>
          <p:cNvSpPr/>
          <p:nvPr/>
        </p:nvSpPr>
        <p:spPr>
          <a:xfrm>
            <a:off x="699369" y="5726763"/>
            <a:ext cx="10929980" cy="923330"/>
          </a:xfrm>
          <a:prstGeom prst="rect">
            <a:avLst/>
          </a:prstGeom>
          <a:noFill/>
        </p:spPr>
        <p:txBody>
          <a:bodyPr wrap="none" lIns="91440" tIns="45720" rIns="91440" bIns="45720">
            <a:spAutoFit/>
          </a:bodyPr>
          <a:lstStyle/>
          <a:p>
            <a:pPr algn="ctr"/>
            <a:r>
              <a:rPr lang="en-GB" sz="5400" dirty="0">
                <a:ln w="0"/>
                <a:effectLst>
                  <a:outerShdw blurRad="38100" dist="19050" dir="2700000" algn="tl" rotWithShape="0">
                    <a:schemeClr val="dk1">
                      <a:alpha val="40000"/>
                    </a:schemeClr>
                  </a:outerShdw>
                </a:effectLst>
              </a:rPr>
              <a:t>Why am I talking about social media?</a:t>
            </a:r>
            <a:endParaRPr lang="en-GB" sz="5400" b="0" cap="none" spc="0" dirty="0">
              <a:ln w="0"/>
              <a:solidFill>
                <a:schemeClr val="tx1"/>
              </a:solidFill>
              <a:effectLst>
                <a:outerShdw blurRad="38100" dist="19050" dir="2700000" algn="tl" rotWithShape="0">
                  <a:schemeClr val="dk1">
                    <a:alpha val="40000"/>
                  </a:schemeClr>
                </a:outerShdw>
              </a:effectLst>
            </a:endParaRPr>
          </a:p>
        </p:txBody>
      </p:sp>
    </p:spTree>
    <p:custDataLst>
      <p:tags r:id="rId1"/>
    </p:custDataLst>
    <p:extLst>
      <p:ext uri="{BB962C8B-B14F-4D97-AF65-F5344CB8AC3E}">
        <p14:creationId xmlns:p14="http://schemas.microsoft.com/office/powerpoint/2010/main" val="13086665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2"/>
                                        </p:tgtEl>
                                        <p:attrNameLst>
                                          <p:attrName>style.visibility</p:attrName>
                                        </p:attrNameLst>
                                      </p:cBhvr>
                                      <p:to>
                                        <p:strVal val="visible"/>
                                      </p:to>
                                    </p:set>
                                    <p:anim calcmode="lin" valueType="num">
                                      <p:cBhvr additive="base">
                                        <p:cTn id="7" dur="500" fill="hold"/>
                                        <p:tgtEl>
                                          <p:spTgt spid="22"/>
                                        </p:tgtEl>
                                        <p:attrNameLst>
                                          <p:attrName>ppt_x</p:attrName>
                                        </p:attrNameLst>
                                      </p:cBhvr>
                                      <p:tavLst>
                                        <p:tav tm="0">
                                          <p:val>
                                            <p:strVal val="#ppt_x"/>
                                          </p:val>
                                        </p:tav>
                                        <p:tav tm="100000">
                                          <p:val>
                                            <p:strVal val="#ppt_x"/>
                                          </p:val>
                                        </p:tav>
                                      </p:tavLst>
                                    </p:anim>
                                    <p:anim calcmode="lin" valueType="num">
                                      <p:cBhvr additive="base">
                                        <p:cTn id="8" dur="500" fill="hold"/>
                                        <p:tgtEl>
                                          <p:spTgt spid="2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3"/>
                                        </p:tgtEl>
                                        <p:attrNameLst>
                                          <p:attrName>style.visibility</p:attrName>
                                        </p:attrNameLst>
                                      </p:cBhvr>
                                      <p:to>
                                        <p:strVal val="visible"/>
                                      </p:to>
                                    </p:set>
                                    <p:anim calcmode="lin" valueType="num">
                                      <p:cBhvr additive="base">
                                        <p:cTn id="13" dur="500" fill="hold"/>
                                        <p:tgtEl>
                                          <p:spTgt spid="23"/>
                                        </p:tgtEl>
                                        <p:attrNameLst>
                                          <p:attrName>ppt_x</p:attrName>
                                        </p:attrNameLst>
                                      </p:cBhvr>
                                      <p:tavLst>
                                        <p:tav tm="0">
                                          <p:val>
                                            <p:strVal val="#ppt_x"/>
                                          </p:val>
                                        </p:tav>
                                        <p:tav tm="100000">
                                          <p:val>
                                            <p:strVal val="#ppt_x"/>
                                          </p:val>
                                        </p:tav>
                                      </p:tavLst>
                                    </p:anim>
                                    <p:anim calcmode="lin" valueType="num">
                                      <p:cBhvr additive="base">
                                        <p:cTn id="14" dur="500" fill="hold"/>
                                        <p:tgtEl>
                                          <p:spTgt spid="2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4"/>
                                        </p:tgtEl>
                                        <p:attrNameLst>
                                          <p:attrName>style.visibility</p:attrName>
                                        </p:attrNameLst>
                                      </p:cBhvr>
                                      <p:to>
                                        <p:strVal val="visible"/>
                                      </p:to>
                                    </p:set>
                                    <p:anim calcmode="lin" valueType="num">
                                      <p:cBhvr additive="base">
                                        <p:cTn id="19" dur="500" fill="hold"/>
                                        <p:tgtEl>
                                          <p:spTgt spid="24"/>
                                        </p:tgtEl>
                                        <p:attrNameLst>
                                          <p:attrName>ppt_x</p:attrName>
                                        </p:attrNameLst>
                                      </p:cBhvr>
                                      <p:tavLst>
                                        <p:tav tm="0">
                                          <p:val>
                                            <p:strVal val="#ppt_x"/>
                                          </p:val>
                                        </p:tav>
                                        <p:tav tm="100000">
                                          <p:val>
                                            <p:strVal val="#ppt_x"/>
                                          </p:val>
                                        </p:tav>
                                      </p:tavLst>
                                    </p:anim>
                                    <p:anim calcmode="lin" valueType="num">
                                      <p:cBhvr additive="base">
                                        <p:cTn id="20" dur="500" fill="hold"/>
                                        <p:tgtEl>
                                          <p:spTgt spid="24"/>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5"/>
                                        </p:tgtEl>
                                        <p:attrNameLst>
                                          <p:attrName>style.visibility</p:attrName>
                                        </p:attrNameLst>
                                      </p:cBhvr>
                                      <p:to>
                                        <p:strVal val="visible"/>
                                      </p:to>
                                    </p:set>
                                    <p:anim calcmode="lin" valueType="num">
                                      <p:cBhvr additive="base">
                                        <p:cTn id="25" dur="500" fill="hold"/>
                                        <p:tgtEl>
                                          <p:spTgt spid="25"/>
                                        </p:tgtEl>
                                        <p:attrNameLst>
                                          <p:attrName>ppt_x</p:attrName>
                                        </p:attrNameLst>
                                      </p:cBhvr>
                                      <p:tavLst>
                                        <p:tav tm="0">
                                          <p:val>
                                            <p:strVal val="#ppt_x"/>
                                          </p:val>
                                        </p:tav>
                                        <p:tav tm="100000">
                                          <p:val>
                                            <p:strVal val="#ppt_x"/>
                                          </p:val>
                                        </p:tav>
                                      </p:tavLst>
                                    </p:anim>
                                    <p:anim calcmode="lin" valueType="num">
                                      <p:cBhvr additive="base">
                                        <p:cTn id="26" dur="500" fill="hold"/>
                                        <p:tgtEl>
                                          <p:spTgt spid="25"/>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21"/>
                                        </p:tgtEl>
                                        <p:attrNameLst>
                                          <p:attrName>style.visibility</p:attrName>
                                        </p:attrNameLst>
                                      </p:cBhvr>
                                      <p:to>
                                        <p:strVal val="visible"/>
                                      </p:to>
                                    </p:set>
                                    <p:animEffect transition="in" filter="fade">
                                      <p:cBhvr>
                                        <p:cTn id="31" dur="1000"/>
                                        <p:tgtEl>
                                          <p:spTgt spid="21"/>
                                        </p:tgtEl>
                                      </p:cBhvr>
                                    </p:animEffect>
                                    <p:anim calcmode="lin" valueType="num">
                                      <p:cBhvr>
                                        <p:cTn id="32" dur="1000" fill="hold"/>
                                        <p:tgtEl>
                                          <p:spTgt spid="21"/>
                                        </p:tgtEl>
                                        <p:attrNameLst>
                                          <p:attrName>ppt_x</p:attrName>
                                        </p:attrNameLst>
                                      </p:cBhvr>
                                      <p:tavLst>
                                        <p:tav tm="0">
                                          <p:val>
                                            <p:strVal val="#ppt_x"/>
                                          </p:val>
                                        </p:tav>
                                        <p:tav tm="100000">
                                          <p:val>
                                            <p:strVal val="#ppt_x"/>
                                          </p:val>
                                        </p:tav>
                                      </p:tavLst>
                                    </p:anim>
                                    <p:anim calcmode="lin" valueType="num">
                                      <p:cBhvr>
                                        <p:cTn id="33" dur="1000" fill="hold"/>
                                        <p:tgtEl>
                                          <p:spTgt spid="2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tiktok">
            <a:hlinkClick r:id="" action="ppaction://media"/>
            <a:extLst>
              <a:ext uri="{FF2B5EF4-FFF2-40B4-BE49-F238E27FC236}">
                <a16:creationId xmlns:a16="http://schemas.microsoft.com/office/drawing/2014/main" id="{8CF4B672-0631-B0FC-CCDB-8211EDC8A457}"/>
              </a:ext>
            </a:extLst>
          </p:cNvPr>
          <p:cNvPicPr>
            <a:picLocks noGrp="1" noChangeAspect="1"/>
          </p:cNvPicPr>
          <p:nvPr>
            <p:ph idx="1"/>
            <a:videoFile r:link="rId3"/>
            <p:extLst>
              <p:ext uri="{DAA4B4D4-6D71-4841-9C94-3DE7FCFB9230}">
                <p14:media xmlns:p14="http://schemas.microsoft.com/office/powerpoint/2010/main" r:embed="rId2"/>
              </p:ext>
            </p:extLst>
          </p:nvPr>
        </p:nvPicPr>
        <p:blipFill>
          <a:blip r:embed="rId8"/>
          <a:stretch>
            <a:fillRect/>
          </a:stretch>
        </p:blipFill>
        <p:spPr>
          <a:xfrm>
            <a:off x="671618" y="1244183"/>
            <a:ext cx="3155611" cy="4942651"/>
          </a:xfrm>
        </p:spPr>
      </p:pic>
      <p:sp>
        <p:nvSpPr>
          <p:cNvPr id="5" name="Date Placeholder 4">
            <a:extLst>
              <a:ext uri="{FF2B5EF4-FFF2-40B4-BE49-F238E27FC236}">
                <a16:creationId xmlns:a16="http://schemas.microsoft.com/office/drawing/2014/main" id="{A0A53E28-A464-16D0-6E0D-E6DDEE540BE1}"/>
              </a:ext>
            </a:extLst>
          </p:cNvPr>
          <p:cNvSpPr>
            <a:spLocks noGrp="1"/>
          </p:cNvSpPr>
          <p:nvPr>
            <p:ph type="dt" sz="half" idx="10"/>
          </p:nvPr>
        </p:nvSpPr>
        <p:spPr>
          <a:xfrm>
            <a:off x="671618" y="6206648"/>
            <a:ext cx="2743200" cy="365125"/>
          </a:xfrm>
        </p:spPr>
        <p:txBody>
          <a:bodyPr anchor="ctr">
            <a:normAutofit/>
          </a:bodyPr>
          <a:lstStyle/>
          <a:p>
            <a:pPr>
              <a:spcAft>
                <a:spcPts val="600"/>
              </a:spcAft>
            </a:pPr>
            <a:r>
              <a:rPr lang="en-GB" b="0" i="0" dirty="0">
                <a:solidFill>
                  <a:srgbClr val="2C3E50"/>
                </a:solidFill>
                <a:effectLst/>
                <a:latin typeface="Roboto" panose="02000000000000000000" pitchFamily="2" charset="0"/>
              </a:rPr>
              <a:t> (Tiktok.com, 2025)</a:t>
            </a:r>
            <a:endParaRPr lang="en-US" dirty="0"/>
          </a:p>
        </p:txBody>
      </p:sp>
      <p:sp>
        <p:nvSpPr>
          <p:cNvPr id="6" name="Footer Placeholder 5">
            <a:extLst>
              <a:ext uri="{FF2B5EF4-FFF2-40B4-BE49-F238E27FC236}">
                <a16:creationId xmlns:a16="http://schemas.microsoft.com/office/drawing/2014/main" id="{BE340DDC-DDA9-4A73-72AF-524F15D8087E}"/>
              </a:ext>
            </a:extLst>
          </p:cNvPr>
          <p:cNvSpPr>
            <a:spLocks noGrp="1"/>
          </p:cNvSpPr>
          <p:nvPr>
            <p:ph type="ftr" sz="quarter" idx="11"/>
          </p:nvPr>
        </p:nvSpPr>
        <p:spPr>
          <a:xfrm>
            <a:off x="7132320" y="6356350"/>
            <a:ext cx="4297680" cy="365125"/>
          </a:xfrm>
        </p:spPr>
        <p:txBody>
          <a:bodyPr anchor="ctr">
            <a:normAutofit/>
          </a:bodyPr>
          <a:lstStyle/>
          <a:p>
            <a:pPr>
              <a:spcAft>
                <a:spcPts val="600"/>
              </a:spcAft>
            </a:pPr>
            <a:r>
              <a:rPr lang="en-GB" b="0" i="0">
                <a:solidFill>
                  <a:srgbClr val="2C3E50"/>
                </a:solidFill>
                <a:effectLst/>
                <a:latin typeface="Roboto" panose="02000000000000000000" pitchFamily="2" charset="0"/>
              </a:rPr>
              <a:t> (Tiktok.com, 2025)</a:t>
            </a:r>
            <a:endParaRPr lang="en-US"/>
          </a:p>
        </p:txBody>
      </p:sp>
      <p:sp>
        <p:nvSpPr>
          <p:cNvPr id="7" name="Slide Number Placeholder 6">
            <a:extLst>
              <a:ext uri="{FF2B5EF4-FFF2-40B4-BE49-F238E27FC236}">
                <a16:creationId xmlns:a16="http://schemas.microsoft.com/office/drawing/2014/main" id="{4D32BC7F-916A-F757-433D-D0C038FA2318}"/>
              </a:ext>
            </a:extLst>
          </p:cNvPr>
          <p:cNvSpPr>
            <a:spLocks noGrp="1"/>
          </p:cNvSpPr>
          <p:nvPr>
            <p:ph type="sldNum" sz="quarter" idx="12"/>
          </p:nvPr>
        </p:nvSpPr>
        <p:spPr>
          <a:xfrm>
            <a:off x="11429999" y="6356350"/>
            <a:ext cx="521207" cy="365125"/>
          </a:xfrm>
        </p:spPr>
        <p:txBody>
          <a:bodyPr anchor="ctr">
            <a:normAutofit/>
          </a:bodyPr>
          <a:lstStyle/>
          <a:p>
            <a:pPr>
              <a:spcAft>
                <a:spcPts val="600"/>
              </a:spcAft>
            </a:pPr>
            <a:fld id="{C68AC1EC-23E2-4F0E-A5A4-674EC8DB954E}" type="slidenum">
              <a:rPr lang="en-US" smtClean="0"/>
              <a:pPr>
                <a:spcAft>
                  <a:spcPts val="600"/>
                </a:spcAft>
              </a:pPr>
              <a:t>4</a:t>
            </a:fld>
            <a:endParaRPr lang="en-US"/>
          </a:p>
        </p:txBody>
      </p:sp>
      <p:sp>
        <p:nvSpPr>
          <p:cNvPr id="9" name="Rectangle 8">
            <a:extLst>
              <a:ext uri="{FF2B5EF4-FFF2-40B4-BE49-F238E27FC236}">
                <a16:creationId xmlns:a16="http://schemas.microsoft.com/office/drawing/2014/main" id="{2F8944EC-4BDB-C80E-3B99-3DBB9D53AE25}"/>
              </a:ext>
            </a:extLst>
          </p:cNvPr>
          <p:cNvSpPr/>
          <p:nvPr/>
        </p:nvSpPr>
        <p:spPr>
          <a:xfrm>
            <a:off x="0" y="286227"/>
            <a:ext cx="12226181" cy="1323439"/>
          </a:xfrm>
          <a:prstGeom prst="rect">
            <a:avLst/>
          </a:prstGeom>
          <a:noFill/>
        </p:spPr>
        <p:txBody>
          <a:bodyPr wrap="square" lIns="91440" tIns="45720" rIns="91440" bIns="45720">
            <a:spAutoFit/>
          </a:bodyPr>
          <a:lstStyle/>
          <a:p>
            <a:pPr algn="ctr"/>
            <a:r>
              <a:rPr lang="en-GB" sz="4000" b="0" cap="none" spc="0" dirty="0">
                <a:ln w="0"/>
                <a:solidFill>
                  <a:srgbClr val="FF0000"/>
                </a:solidFill>
                <a:effectLst>
                  <a:outerShdw blurRad="38100" dist="19050" dir="2700000" algn="tl" rotWithShape="0">
                    <a:schemeClr val="dk1">
                      <a:alpha val="40000"/>
                    </a:schemeClr>
                  </a:outerShdw>
                </a:effectLst>
              </a:rPr>
              <a:t>Examples of the Welsh language being celebrated on TikTok</a:t>
            </a:r>
          </a:p>
        </p:txBody>
      </p:sp>
      <p:pic>
        <p:nvPicPr>
          <p:cNvPr id="10" name="Download">
            <a:hlinkClick r:id="" action="ppaction://media"/>
            <a:extLst>
              <a:ext uri="{FF2B5EF4-FFF2-40B4-BE49-F238E27FC236}">
                <a16:creationId xmlns:a16="http://schemas.microsoft.com/office/drawing/2014/main" id="{966300B3-48E2-D8B6-9226-2A4E0F8D8431}"/>
              </a:ext>
            </a:extLst>
          </p:cNvPr>
          <p:cNvPicPr>
            <a:picLocks noChangeAspect="1"/>
          </p:cNvPicPr>
          <p:nvPr>
            <a:videoFile r:link="rId5"/>
            <p:extLst>
              <p:ext uri="{DAA4B4D4-6D71-4841-9C94-3DE7FCFB9230}">
                <p14:media xmlns:p14="http://schemas.microsoft.com/office/powerpoint/2010/main" r:embed="rId4"/>
              </p:ext>
            </p:extLst>
          </p:nvPr>
        </p:nvPicPr>
        <p:blipFill>
          <a:blip r:embed="rId9"/>
          <a:stretch>
            <a:fillRect/>
          </a:stretch>
        </p:blipFill>
        <p:spPr>
          <a:xfrm>
            <a:off x="8225288" y="1123901"/>
            <a:ext cx="2943253" cy="5232449"/>
          </a:xfrm>
          <a:prstGeom prst="rect">
            <a:avLst/>
          </a:prstGeom>
        </p:spPr>
      </p:pic>
      <p:pic>
        <p:nvPicPr>
          <p:cNvPr id="11" name="Picture 10">
            <a:extLst>
              <a:ext uri="{FF2B5EF4-FFF2-40B4-BE49-F238E27FC236}">
                <a16:creationId xmlns:a16="http://schemas.microsoft.com/office/drawing/2014/main" id="{74FF7C10-8D86-1DEA-5369-35F06854FA6A}"/>
              </a:ext>
            </a:extLst>
          </p:cNvPr>
          <p:cNvPicPr>
            <a:picLocks noChangeAspect="1"/>
          </p:cNvPicPr>
          <p:nvPr/>
        </p:nvPicPr>
        <p:blipFill>
          <a:blip r:embed="rId10"/>
          <a:stretch>
            <a:fillRect/>
          </a:stretch>
        </p:blipFill>
        <p:spPr>
          <a:xfrm>
            <a:off x="4585448" y="2612379"/>
            <a:ext cx="3021103" cy="222309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ustDataLst>
      <p:tags r:id="rId1"/>
    </p:custDataLst>
    <p:extLst>
      <p:ext uri="{BB962C8B-B14F-4D97-AF65-F5344CB8AC3E}">
        <p14:creationId xmlns:p14="http://schemas.microsoft.com/office/powerpoint/2010/main" val="17740031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1"/>
                                        </p:tgtEl>
                                        <p:attrNameLst>
                                          <p:attrName>style.visibility</p:attrName>
                                        </p:attrNameLst>
                                      </p:cBhvr>
                                      <p:to>
                                        <p:strVal val="visible"/>
                                      </p:to>
                                    </p:set>
                                    <p:anim calcmode="lin" valueType="num">
                                      <p:cBhvr additive="base">
                                        <p:cTn id="13" dur="500" fill="hold"/>
                                        <p:tgtEl>
                                          <p:spTgt spid="11"/>
                                        </p:tgtEl>
                                        <p:attrNameLst>
                                          <p:attrName>ppt_x</p:attrName>
                                        </p:attrNameLst>
                                      </p:cBhvr>
                                      <p:tavLst>
                                        <p:tav tm="0">
                                          <p:val>
                                            <p:strVal val="#ppt_x"/>
                                          </p:val>
                                        </p:tav>
                                        <p:tav tm="100000">
                                          <p:val>
                                            <p:strVal val="#ppt_x"/>
                                          </p:val>
                                        </p:tav>
                                      </p:tavLst>
                                    </p:anim>
                                    <p:anim calcmode="lin" valueType="num">
                                      <p:cBhvr additive="base">
                                        <p:cTn id="14"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0"/>
                                        </p:tgtEl>
                                        <p:attrNameLst>
                                          <p:attrName>style.visibility</p:attrName>
                                        </p:attrNameLst>
                                      </p:cBhvr>
                                      <p:to>
                                        <p:strVal val="visible"/>
                                      </p:to>
                                    </p:set>
                                    <p:anim calcmode="lin" valueType="num">
                                      <p:cBhvr additive="base">
                                        <p:cTn id="25" dur="500" fill="hold"/>
                                        <p:tgtEl>
                                          <p:spTgt spid="10"/>
                                        </p:tgtEl>
                                        <p:attrNameLst>
                                          <p:attrName>ppt_x</p:attrName>
                                        </p:attrNameLst>
                                      </p:cBhvr>
                                      <p:tavLst>
                                        <p:tav tm="0">
                                          <p:val>
                                            <p:strVal val="#ppt_x"/>
                                          </p:val>
                                        </p:tav>
                                        <p:tav tm="100000">
                                          <p:val>
                                            <p:strVal val="#ppt_x"/>
                                          </p:val>
                                        </p:tav>
                                      </p:tavLst>
                                    </p:anim>
                                    <p:anim calcmode="lin" valueType="num">
                                      <p:cBhvr additive="base">
                                        <p:cTn id="26"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video>
              <p:cMediaNode vol="80000">
                <p:cTn id="27" fill="hold" display="0">
                  <p:stCondLst>
                    <p:cond delay="indefinite"/>
                  </p:stCondLst>
                </p:cTn>
                <p:tgtEl>
                  <p:spTgt spid="10"/>
                </p:tgtEl>
              </p:cMediaNode>
            </p:video>
            <p:video>
              <p:cMediaNode vol="80000">
                <p:cTn id="28" fill="hold" display="0">
                  <p:stCondLst>
                    <p:cond delay="indefinite"/>
                  </p:stCondLst>
                </p:cTn>
                <p:tgtEl>
                  <p:spTgt spid="8"/>
                </p:tgtEl>
              </p:cMediaNode>
            </p:video>
          </p:childTnLst>
        </p:cTn>
      </p:par>
    </p:tnLst>
    <p:bldLst>
      <p:bldP spid="9"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8A59AF31-D9DD-264D-ECC4-EB01B4918AF1}"/>
              </a:ext>
            </a:extLst>
          </p:cNvPr>
          <p:cNvPicPr>
            <a:picLocks noChangeAspect="1"/>
          </p:cNvPicPr>
          <p:nvPr/>
        </p:nvPicPr>
        <p:blipFill>
          <a:blip r:embed="rId4">
            <a:alphaModFix amt="5000"/>
          </a:blip>
          <a:stretch>
            <a:fillRect/>
          </a:stretch>
        </p:blipFill>
        <p:spPr>
          <a:xfrm>
            <a:off x="0" y="15270"/>
            <a:ext cx="12192000" cy="7315200"/>
          </a:xfrm>
          <a:prstGeom prst="rect">
            <a:avLst/>
          </a:prstGeom>
        </p:spPr>
      </p:pic>
      <p:pic>
        <p:nvPicPr>
          <p:cNvPr id="7" name="Picture 6">
            <a:extLst>
              <a:ext uri="{FF2B5EF4-FFF2-40B4-BE49-F238E27FC236}">
                <a16:creationId xmlns:a16="http://schemas.microsoft.com/office/drawing/2014/main" id="{A6E82BC3-4B93-C4EC-4B04-5F5CB030AD7E}"/>
              </a:ext>
            </a:extLst>
          </p:cNvPr>
          <p:cNvPicPr>
            <a:picLocks noChangeAspect="1"/>
          </p:cNvPicPr>
          <p:nvPr/>
        </p:nvPicPr>
        <p:blipFill>
          <a:blip r:embed="rId5"/>
          <a:stretch>
            <a:fillRect/>
          </a:stretch>
        </p:blipFill>
        <p:spPr>
          <a:xfrm>
            <a:off x="0" y="15270"/>
            <a:ext cx="2143125" cy="2143125"/>
          </a:xfrm>
          <a:prstGeom prst="rect">
            <a:avLst/>
          </a:prstGeom>
        </p:spPr>
      </p:pic>
      <p:sp>
        <p:nvSpPr>
          <p:cNvPr id="2" name="Title 1">
            <a:extLst>
              <a:ext uri="{FF2B5EF4-FFF2-40B4-BE49-F238E27FC236}">
                <a16:creationId xmlns:a16="http://schemas.microsoft.com/office/drawing/2014/main" id="{CF65CEC9-F119-97FE-3D1A-B2DBA68D5EAB}"/>
              </a:ext>
            </a:extLst>
          </p:cNvPr>
          <p:cNvSpPr>
            <a:spLocks noGrp="1"/>
          </p:cNvSpPr>
          <p:nvPr>
            <p:ph type="title"/>
          </p:nvPr>
        </p:nvSpPr>
        <p:spPr>
          <a:xfrm>
            <a:off x="1742216" y="47337"/>
            <a:ext cx="10449784" cy="1265928"/>
          </a:xfrm>
        </p:spPr>
        <p:txBody>
          <a:bodyPr/>
          <a:lstStyle/>
          <a:p>
            <a:r>
              <a:rPr lang="en-GB" b="1" u="sng" dirty="0">
                <a:solidFill>
                  <a:schemeClr val="accent2">
                    <a:lumMod val="50000"/>
                  </a:schemeClr>
                </a:solidFill>
                <a:latin typeface="Abadi" panose="020B0604020104020204" pitchFamily="34" charset="0"/>
              </a:rPr>
              <a:t>Facebook, other apps and how they help. </a:t>
            </a:r>
          </a:p>
        </p:txBody>
      </p:sp>
      <p:sp>
        <p:nvSpPr>
          <p:cNvPr id="6" name="Slide Number Placeholder 5">
            <a:extLst>
              <a:ext uri="{FF2B5EF4-FFF2-40B4-BE49-F238E27FC236}">
                <a16:creationId xmlns:a16="http://schemas.microsoft.com/office/drawing/2014/main" id="{C4163DCA-E08F-4B01-F9CF-163A51DF6A68}"/>
              </a:ext>
            </a:extLst>
          </p:cNvPr>
          <p:cNvSpPr>
            <a:spLocks noGrp="1"/>
          </p:cNvSpPr>
          <p:nvPr>
            <p:ph type="sldNum" sz="quarter" idx="12"/>
          </p:nvPr>
        </p:nvSpPr>
        <p:spPr/>
        <p:txBody>
          <a:bodyPr/>
          <a:lstStyle/>
          <a:p>
            <a:fld id="{C68AC1EC-23E2-4F0E-A5A4-674EC8DB954E}" type="slidenum">
              <a:rPr lang="en-US" smtClean="0"/>
              <a:t>5</a:t>
            </a:fld>
            <a:endParaRPr lang="en-US"/>
          </a:p>
        </p:txBody>
      </p:sp>
      <p:sp>
        <p:nvSpPr>
          <p:cNvPr id="14" name="Rectangle 4">
            <a:extLst>
              <a:ext uri="{FF2B5EF4-FFF2-40B4-BE49-F238E27FC236}">
                <a16:creationId xmlns:a16="http://schemas.microsoft.com/office/drawing/2014/main" id="{D9BE6737-6160-D428-723C-1DE396842253}"/>
              </a:ext>
            </a:extLst>
          </p:cNvPr>
          <p:cNvSpPr>
            <a:spLocks noChangeArrowheads="1"/>
          </p:cNvSpPr>
          <p:nvPr/>
        </p:nvSpPr>
        <p:spPr bwMode="auto">
          <a:xfrm>
            <a:off x="1524" y="2158395"/>
            <a:ext cx="1484376" cy="627358"/>
          </a:xfrm>
          <a:prstGeom prst="rect">
            <a:avLst/>
          </a:prstGeom>
          <a:noFill/>
          <a:ln>
            <a:noFill/>
          </a:ln>
          <a:effectLst/>
        </p:spPr>
        <p:txBody>
          <a:bodyPr vert="horz" wrap="square" lIns="177744" tIns="0" rIns="0" bIns="179331"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rgbClr val="2C3E50"/>
                </a:solidFill>
                <a:effectLst/>
                <a:latin typeface="Roboto" panose="02000000000000000000" pitchFamily="2" charset="0"/>
              </a:rPr>
              <a:t>(Facebook, 2024)</a:t>
            </a:r>
            <a:endParaRPr kumimoji="0" lang="en-US"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grpSp>
        <p:nvGrpSpPr>
          <p:cNvPr id="20" name="Group 19">
            <a:extLst>
              <a:ext uri="{FF2B5EF4-FFF2-40B4-BE49-F238E27FC236}">
                <a16:creationId xmlns:a16="http://schemas.microsoft.com/office/drawing/2014/main" id="{149A2C9E-2973-4025-12FB-3A1F4E6A0E18}"/>
              </a:ext>
            </a:extLst>
          </p:cNvPr>
          <p:cNvGrpSpPr/>
          <p:nvPr/>
        </p:nvGrpSpPr>
        <p:grpSpPr>
          <a:xfrm>
            <a:off x="25831" y="2330944"/>
            <a:ext cx="3761613" cy="3802387"/>
            <a:chOff x="25831" y="2330944"/>
            <a:chExt cx="3761613" cy="3802387"/>
          </a:xfrm>
        </p:grpSpPr>
        <p:sp>
          <p:nvSpPr>
            <p:cNvPr id="15" name="Diamond 14">
              <a:extLst>
                <a:ext uri="{FF2B5EF4-FFF2-40B4-BE49-F238E27FC236}">
                  <a16:creationId xmlns:a16="http://schemas.microsoft.com/office/drawing/2014/main" id="{A8308071-233D-D85A-EBEC-198265ADC11D}"/>
                </a:ext>
              </a:extLst>
            </p:cNvPr>
            <p:cNvSpPr/>
            <p:nvPr/>
          </p:nvSpPr>
          <p:spPr>
            <a:xfrm>
              <a:off x="25831" y="2330944"/>
              <a:ext cx="3761613" cy="3802387"/>
            </a:xfrm>
            <a:prstGeom prst="diamond">
              <a:avLst/>
            </a:prstGeom>
            <a:gradFill flip="none" rotWithShape="1">
              <a:gsLst>
                <a:gs pos="0">
                  <a:srgbClr val="FF0000">
                    <a:tint val="66000"/>
                    <a:satMod val="160000"/>
                  </a:srgbClr>
                </a:gs>
                <a:gs pos="50000">
                  <a:srgbClr val="FF0000">
                    <a:tint val="44500"/>
                    <a:satMod val="160000"/>
                  </a:srgbClr>
                </a:gs>
                <a:gs pos="100000">
                  <a:srgbClr val="FF0000">
                    <a:tint val="23500"/>
                    <a:satMod val="160000"/>
                  </a:srgbClr>
                </a:gs>
              </a:gsLst>
              <a:lin ang="2700000" scaled="1"/>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9" name="Rectangle 18">
              <a:extLst>
                <a:ext uri="{FF2B5EF4-FFF2-40B4-BE49-F238E27FC236}">
                  <a16:creationId xmlns:a16="http://schemas.microsoft.com/office/drawing/2014/main" id="{C87DEF66-E3E2-7D61-2083-E76EC3E25F49}"/>
                </a:ext>
              </a:extLst>
            </p:cNvPr>
            <p:cNvSpPr/>
            <p:nvPr/>
          </p:nvSpPr>
          <p:spPr>
            <a:xfrm>
              <a:off x="472036" y="3456390"/>
              <a:ext cx="2869201" cy="1384995"/>
            </a:xfrm>
            <a:prstGeom prst="rect">
              <a:avLst/>
            </a:prstGeom>
            <a:noFill/>
          </p:spPr>
          <p:txBody>
            <a:bodyPr wrap="square" lIns="91440" tIns="45720" rIns="91440" bIns="45720">
              <a:spAutoFit/>
            </a:bodyPr>
            <a:lstStyle/>
            <a:p>
              <a:pPr algn="ctr"/>
              <a:r>
                <a:rPr lang="en-GB" sz="2800" b="0" cap="none" spc="0" dirty="0">
                  <a:ln w="0"/>
                  <a:solidFill>
                    <a:schemeClr val="tx1"/>
                  </a:solidFill>
                  <a:effectLst>
                    <a:outerShdw blurRad="38100" dist="19050" dir="2700000" algn="tl" rotWithShape="0">
                      <a:schemeClr val="dk1">
                        <a:alpha val="40000"/>
                      </a:schemeClr>
                    </a:outerShdw>
                  </a:effectLst>
                </a:rPr>
                <a:t>The use of apps has created an informal variation</a:t>
              </a:r>
            </a:p>
          </p:txBody>
        </p:sp>
      </p:grpSp>
      <p:grpSp>
        <p:nvGrpSpPr>
          <p:cNvPr id="22" name="Group 21">
            <a:extLst>
              <a:ext uri="{FF2B5EF4-FFF2-40B4-BE49-F238E27FC236}">
                <a16:creationId xmlns:a16="http://schemas.microsoft.com/office/drawing/2014/main" id="{7185A1C1-7F40-5950-DF90-2F2AE6AB783D}"/>
              </a:ext>
            </a:extLst>
          </p:cNvPr>
          <p:cNvGrpSpPr/>
          <p:nvPr/>
        </p:nvGrpSpPr>
        <p:grpSpPr>
          <a:xfrm>
            <a:off x="4191584" y="2356179"/>
            <a:ext cx="3798137" cy="3828620"/>
            <a:chOff x="4191584" y="2356179"/>
            <a:chExt cx="3798137" cy="3828620"/>
          </a:xfrm>
        </p:grpSpPr>
        <p:pic>
          <p:nvPicPr>
            <p:cNvPr id="17" name="Picture 16">
              <a:extLst>
                <a:ext uri="{FF2B5EF4-FFF2-40B4-BE49-F238E27FC236}">
                  <a16:creationId xmlns:a16="http://schemas.microsoft.com/office/drawing/2014/main" id="{E9736146-0366-1556-618D-784A0618E32A}"/>
                </a:ext>
              </a:extLst>
            </p:cNvPr>
            <p:cNvPicPr>
              <a:picLocks noChangeAspect="1"/>
            </p:cNvPicPr>
            <p:nvPr/>
          </p:nvPicPr>
          <p:blipFill>
            <a:blip r:embed="rId6"/>
            <a:stretch>
              <a:fillRect/>
            </a:stretch>
          </p:blipFill>
          <p:spPr>
            <a:xfrm>
              <a:off x="4191584" y="2356179"/>
              <a:ext cx="3798137" cy="3828620"/>
            </a:xfrm>
            <a:prstGeom prst="rect">
              <a:avLst/>
            </a:prstGeom>
          </p:spPr>
        </p:pic>
        <p:sp>
          <p:nvSpPr>
            <p:cNvPr id="21" name="Rectangle 20">
              <a:extLst>
                <a:ext uri="{FF2B5EF4-FFF2-40B4-BE49-F238E27FC236}">
                  <a16:creationId xmlns:a16="http://schemas.microsoft.com/office/drawing/2014/main" id="{5BB585C2-9B2F-D341-F00B-CFBA1AC8CE1A}"/>
                </a:ext>
              </a:extLst>
            </p:cNvPr>
            <p:cNvSpPr/>
            <p:nvPr/>
          </p:nvSpPr>
          <p:spPr>
            <a:xfrm>
              <a:off x="4537607" y="3706557"/>
              <a:ext cx="3106090" cy="1384995"/>
            </a:xfrm>
            <a:prstGeom prst="rect">
              <a:avLst/>
            </a:prstGeom>
            <a:noFill/>
          </p:spPr>
          <p:txBody>
            <a:bodyPr wrap="square" lIns="91440" tIns="45720" rIns="91440" bIns="45720">
              <a:spAutoFit/>
            </a:bodyPr>
            <a:lstStyle/>
            <a:p>
              <a:pPr algn="ctr"/>
              <a:r>
                <a:rPr lang="en-GB" sz="2800" b="0" cap="none" spc="0" dirty="0">
                  <a:ln w="0"/>
                  <a:solidFill>
                    <a:schemeClr val="tx1"/>
                  </a:solidFill>
                  <a:effectLst>
                    <a:outerShdw blurRad="38100" dist="19050" dir="2700000" algn="tl" rotWithShape="0">
                      <a:schemeClr val="dk1">
                        <a:alpha val="40000"/>
                      </a:schemeClr>
                    </a:outerShdw>
                  </a:effectLst>
                </a:rPr>
                <a:t>Easier to meet and communicate with people</a:t>
              </a:r>
            </a:p>
          </p:txBody>
        </p:sp>
      </p:grpSp>
      <p:grpSp>
        <p:nvGrpSpPr>
          <p:cNvPr id="24" name="Group 23">
            <a:extLst>
              <a:ext uri="{FF2B5EF4-FFF2-40B4-BE49-F238E27FC236}">
                <a16:creationId xmlns:a16="http://schemas.microsoft.com/office/drawing/2014/main" id="{BFB68CA7-8620-20C9-B6A6-A34EB1BF44CB}"/>
              </a:ext>
            </a:extLst>
          </p:cNvPr>
          <p:cNvGrpSpPr/>
          <p:nvPr/>
        </p:nvGrpSpPr>
        <p:grpSpPr>
          <a:xfrm>
            <a:off x="8404557" y="2356179"/>
            <a:ext cx="3798137" cy="3828620"/>
            <a:chOff x="8404557" y="2356179"/>
            <a:chExt cx="3798137" cy="3828620"/>
          </a:xfrm>
        </p:grpSpPr>
        <p:pic>
          <p:nvPicPr>
            <p:cNvPr id="18" name="Picture 17">
              <a:extLst>
                <a:ext uri="{FF2B5EF4-FFF2-40B4-BE49-F238E27FC236}">
                  <a16:creationId xmlns:a16="http://schemas.microsoft.com/office/drawing/2014/main" id="{B9C0127C-8088-BE20-6369-11E7AC9A7B1D}"/>
                </a:ext>
              </a:extLst>
            </p:cNvPr>
            <p:cNvPicPr>
              <a:picLocks noChangeAspect="1"/>
            </p:cNvPicPr>
            <p:nvPr/>
          </p:nvPicPr>
          <p:blipFill>
            <a:blip r:embed="rId6"/>
            <a:stretch>
              <a:fillRect/>
            </a:stretch>
          </p:blipFill>
          <p:spPr>
            <a:xfrm>
              <a:off x="8404557" y="2356179"/>
              <a:ext cx="3798137" cy="3828620"/>
            </a:xfrm>
            <a:prstGeom prst="rect">
              <a:avLst/>
            </a:prstGeom>
          </p:spPr>
        </p:pic>
        <p:sp>
          <p:nvSpPr>
            <p:cNvPr id="23" name="Rectangle 22">
              <a:extLst>
                <a:ext uri="{FF2B5EF4-FFF2-40B4-BE49-F238E27FC236}">
                  <a16:creationId xmlns:a16="http://schemas.microsoft.com/office/drawing/2014/main" id="{42DAAC1A-DEED-8FFA-BBF3-61B7247D25B4}"/>
                </a:ext>
              </a:extLst>
            </p:cNvPr>
            <p:cNvSpPr/>
            <p:nvPr/>
          </p:nvSpPr>
          <p:spPr>
            <a:xfrm>
              <a:off x="9254607" y="3539639"/>
              <a:ext cx="2175392" cy="1384995"/>
            </a:xfrm>
            <a:prstGeom prst="rect">
              <a:avLst/>
            </a:prstGeom>
            <a:noFill/>
          </p:spPr>
          <p:txBody>
            <a:bodyPr wrap="square" lIns="91440" tIns="45720" rIns="91440" bIns="45720">
              <a:spAutoFit/>
            </a:bodyPr>
            <a:lstStyle/>
            <a:p>
              <a:pPr algn="ctr"/>
              <a:r>
                <a:rPr lang="en-GB" sz="2800" b="0" cap="none" spc="0" dirty="0">
                  <a:ln w="0"/>
                  <a:solidFill>
                    <a:schemeClr val="tx1"/>
                  </a:solidFill>
                  <a:effectLst>
                    <a:outerShdw blurRad="38100" dist="19050" dir="2700000" algn="tl" rotWithShape="0">
                      <a:schemeClr val="dk1">
                        <a:alpha val="40000"/>
                      </a:schemeClr>
                    </a:outerShdw>
                  </a:effectLst>
                </a:rPr>
                <a:t>Groups and communities to join.</a:t>
              </a:r>
            </a:p>
          </p:txBody>
        </p:sp>
      </p:grpSp>
    </p:spTree>
    <p:custDataLst>
      <p:tags r:id="rId1"/>
    </p:custDataLst>
    <p:extLst>
      <p:ext uri="{BB962C8B-B14F-4D97-AF65-F5344CB8AC3E}">
        <p14:creationId xmlns:p14="http://schemas.microsoft.com/office/powerpoint/2010/main" val="13165525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14"/>
                                        </p:tgtEl>
                                        <p:attrNameLst>
                                          <p:attrName>style.visibility</p:attrName>
                                        </p:attrNameLst>
                                      </p:cBhvr>
                                      <p:to>
                                        <p:strVal val="visible"/>
                                      </p:to>
                                    </p:set>
                                    <p:animEffect transition="in" filter="fade">
                                      <p:cBhvr>
                                        <p:cTn id="13" dur="1000"/>
                                        <p:tgtEl>
                                          <p:spTgt spid="14"/>
                                        </p:tgtEl>
                                      </p:cBhvr>
                                    </p:animEffect>
                                    <p:anim calcmode="lin" valueType="num">
                                      <p:cBhvr>
                                        <p:cTn id="14" dur="1000" fill="hold"/>
                                        <p:tgtEl>
                                          <p:spTgt spid="14"/>
                                        </p:tgtEl>
                                        <p:attrNameLst>
                                          <p:attrName>ppt_x</p:attrName>
                                        </p:attrNameLst>
                                      </p:cBhvr>
                                      <p:tavLst>
                                        <p:tav tm="0">
                                          <p:val>
                                            <p:strVal val="#ppt_x"/>
                                          </p:val>
                                        </p:tav>
                                        <p:tav tm="100000">
                                          <p:val>
                                            <p:strVal val="#ppt_x"/>
                                          </p:val>
                                        </p:tav>
                                      </p:tavLst>
                                    </p:anim>
                                    <p:anim calcmode="lin" valueType="num">
                                      <p:cBhvr>
                                        <p:cTn id="15"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6" presetClass="entr" presetSubtype="16" fill="hold" grpId="0" nodeType="clickEffect">
                                  <p:stCondLst>
                                    <p:cond delay="0"/>
                                  </p:stCondLst>
                                  <p:childTnLst>
                                    <p:set>
                                      <p:cBhvr>
                                        <p:cTn id="19" dur="1" fill="hold">
                                          <p:stCondLst>
                                            <p:cond delay="0"/>
                                          </p:stCondLst>
                                        </p:cTn>
                                        <p:tgtEl>
                                          <p:spTgt spid="2"/>
                                        </p:tgtEl>
                                        <p:attrNameLst>
                                          <p:attrName>style.visibility</p:attrName>
                                        </p:attrNameLst>
                                      </p:cBhvr>
                                      <p:to>
                                        <p:strVal val="visible"/>
                                      </p:to>
                                    </p:set>
                                    <p:animEffect transition="in" filter="circle(in)">
                                      <p:cBhvr>
                                        <p:cTn id="20" dur="2000"/>
                                        <p:tgtEl>
                                          <p:spTgt spid="2"/>
                                        </p:tgtEl>
                                      </p:cBhvr>
                                    </p:animEffect>
                                  </p:childTnLst>
                                </p:cTn>
                              </p:par>
                            </p:childTnLst>
                          </p:cTn>
                        </p:par>
                      </p:childTnLst>
                    </p:cTn>
                  </p:par>
                  <p:par>
                    <p:cTn id="21" fill="hold">
                      <p:stCondLst>
                        <p:cond delay="indefinite"/>
                      </p:stCondLst>
                      <p:childTnLst>
                        <p:par>
                          <p:cTn id="22" fill="hold">
                            <p:stCondLst>
                              <p:cond delay="0"/>
                            </p:stCondLst>
                            <p:childTnLst>
                              <p:par>
                                <p:cTn id="23" presetID="16" presetClass="entr" presetSubtype="21" fill="hold" nodeType="clickEffect">
                                  <p:stCondLst>
                                    <p:cond delay="0"/>
                                  </p:stCondLst>
                                  <p:childTnLst>
                                    <p:set>
                                      <p:cBhvr>
                                        <p:cTn id="24" dur="1" fill="hold">
                                          <p:stCondLst>
                                            <p:cond delay="0"/>
                                          </p:stCondLst>
                                        </p:cTn>
                                        <p:tgtEl>
                                          <p:spTgt spid="20"/>
                                        </p:tgtEl>
                                        <p:attrNameLst>
                                          <p:attrName>style.visibility</p:attrName>
                                        </p:attrNameLst>
                                      </p:cBhvr>
                                      <p:to>
                                        <p:strVal val="visible"/>
                                      </p:to>
                                    </p:set>
                                    <p:animEffect transition="in" filter="barn(inVertical)">
                                      <p:cBhvr>
                                        <p:cTn id="25" dur="500"/>
                                        <p:tgtEl>
                                          <p:spTgt spid="20"/>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22"/>
                                        </p:tgtEl>
                                        <p:attrNameLst>
                                          <p:attrName>style.visibility</p:attrName>
                                        </p:attrNameLst>
                                      </p:cBhvr>
                                      <p:to>
                                        <p:strVal val="visible"/>
                                      </p:to>
                                    </p:set>
                                    <p:animEffect transition="in" filter="fade">
                                      <p:cBhvr>
                                        <p:cTn id="30" dur="500"/>
                                        <p:tgtEl>
                                          <p:spTgt spid="22"/>
                                        </p:tgtEl>
                                      </p:cBhvr>
                                    </p:animEffect>
                                  </p:childTnLst>
                                </p:cTn>
                              </p:par>
                            </p:childTnLst>
                          </p:cTn>
                        </p:par>
                      </p:childTnLst>
                    </p:cTn>
                  </p:par>
                  <p:par>
                    <p:cTn id="31" fill="hold">
                      <p:stCondLst>
                        <p:cond delay="indefinite"/>
                      </p:stCondLst>
                      <p:childTnLst>
                        <p:par>
                          <p:cTn id="32" fill="hold">
                            <p:stCondLst>
                              <p:cond delay="0"/>
                            </p:stCondLst>
                            <p:childTnLst>
                              <p:par>
                                <p:cTn id="33" presetID="26" presetClass="entr" presetSubtype="0" fill="hold" nodeType="clickEffect">
                                  <p:stCondLst>
                                    <p:cond delay="0"/>
                                  </p:stCondLst>
                                  <p:childTnLst>
                                    <p:set>
                                      <p:cBhvr>
                                        <p:cTn id="34" dur="1" fill="hold">
                                          <p:stCondLst>
                                            <p:cond delay="0"/>
                                          </p:stCondLst>
                                        </p:cTn>
                                        <p:tgtEl>
                                          <p:spTgt spid="24"/>
                                        </p:tgtEl>
                                        <p:attrNameLst>
                                          <p:attrName>style.visibility</p:attrName>
                                        </p:attrNameLst>
                                      </p:cBhvr>
                                      <p:to>
                                        <p:strVal val="visible"/>
                                      </p:to>
                                    </p:set>
                                    <p:animEffect transition="in" filter="wipe(down)">
                                      <p:cBhvr>
                                        <p:cTn id="35" dur="580">
                                          <p:stCondLst>
                                            <p:cond delay="0"/>
                                          </p:stCondLst>
                                        </p:cTn>
                                        <p:tgtEl>
                                          <p:spTgt spid="24"/>
                                        </p:tgtEl>
                                      </p:cBhvr>
                                    </p:animEffect>
                                    <p:anim calcmode="lin" valueType="num">
                                      <p:cBhvr>
                                        <p:cTn id="36" dur="1822" tmFilter="0,0; 0.14,0.36; 0.43,0.73; 0.71,0.91; 1.0,1.0">
                                          <p:stCondLst>
                                            <p:cond delay="0"/>
                                          </p:stCondLst>
                                        </p:cTn>
                                        <p:tgtEl>
                                          <p:spTgt spid="24"/>
                                        </p:tgtEl>
                                        <p:attrNameLst>
                                          <p:attrName>ppt_x</p:attrName>
                                        </p:attrNameLst>
                                      </p:cBhvr>
                                      <p:tavLst>
                                        <p:tav tm="0">
                                          <p:val>
                                            <p:strVal val="#ppt_x-0.25"/>
                                          </p:val>
                                        </p:tav>
                                        <p:tav tm="100000">
                                          <p:val>
                                            <p:strVal val="#ppt_x"/>
                                          </p:val>
                                        </p:tav>
                                      </p:tavLst>
                                    </p:anim>
                                    <p:anim calcmode="lin" valueType="num">
                                      <p:cBhvr>
                                        <p:cTn id="37" dur="664" tmFilter="0.0,0.0; 0.25,0.07; 0.50,0.2; 0.75,0.467; 1.0,1.0">
                                          <p:stCondLst>
                                            <p:cond delay="0"/>
                                          </p:stCondLst>
                                        </p:cTn>
                                        <p:tgtEl>
                                          <p:spTgt spid="24"/>
                                        </p:tgtEl>
                                        <p:attrNameLst>
                                          <p:attrName>ppt_y</p:attrName>
                                        </p:attrNameLst>
                                      </p:cBhvr>
                                      <p:tavLst>
                                        <p:tav tm="0" fmla="#ppt_y-sin(pi*$)/3">
                                          <p:val>
                                            <p:fltVal val="0.5"/>
                                          </p:val>
                                        </p:tav>
                                        <p:tav tm="100000">
                                          <p:val>
                                            <p:fltVal val="1"/>
                                          </p:val>
                                        </p:tav>
                                      </p:tavLst>
                                    </p:anim>
                                    <p:anim calcmode="lin" valueType="num">
                                      <p:cBhvr>
                                        <p:cTn id="38" dur="664" tmFilter="0, 0; 0.125,0.2665; 0.25,0.4; 0.375,0.465; 0.5,0.5;  0.625,0.535; 0.75,0.6; 0.875,0.7335; 1,1">
                                          <p:stCondLst>
                                            <p:cond delay="664"/>
                                          </p:stCondLst>
                                        </p:cTn>
                                        <p:tgtEl>
                                          <p:spTgt spid="24"/>
                                        </p:tgtEl>
                                        <p:attrNameLst>
                                          <p:attrName>ppt_y</p:attrName>
                                        </p:attrNameLst>
                                      </p:cBhvr>
                                      <p:tavLst>
                                        <p:tav tm="0" fmla="#ppt_y-sin(pi*$)/9">
                                          <p:val>
                                            <p:fltVal val="0"/>
                                          </p:val>
                                        </p:tav>
                                        <p:tav tm="100000">
                                          <p:val>
                                            <p:fltVal val="1"/>
                                          </p:val>
                                        </p:tav>
                                      </p:tavLst>
                                    </p:anim>
                                    <p:anim calcmode="lin" valueType="num">
                                      <p:cBhvr>
                                        <p:cTn id="39" dur="332" tmFilter="0, 0; 0.125,0.2665; 0.25,0.4; 0.375,0.465; 0.5,0.5;  0.625,0.535; 0.75,0.6; 0.875,0.7335; 1,1">
                                          <p:stCondLst>
                                            <p:cond delay="1324"/>
                                          </p:stCondLst>
                                        </p:cTn>
                                        <p:tgtEl>
                                          <p:spTgt spid="24"/>
                                        </p:tgtEl>
                                        <p:attrNameLst>
                                          <p:attrName>ppt_y</p:attrName>
                                        </p:attrNameLst>
                                      </p:cBhvr>
                                      <p:tavLst>
                                        <p:tav tm="0" fmla="#ppt_y-sin(pi*$)/27">
                                          <p:val>
                                            <p:fltVal val="0"/>
                                          </p:val>
                                        </p:tav>
                                        <p:tav tm="100000">
                                          <p:val>
                                            <p:fltVal val="1"/>
                                          </p:val>
                                        </p:tav>
                                      </p:tavLst>
                                    </p:anim>
                                    <p:anim calcmode="lin" valueType="num">
                                      <p:cBhvr>
                                        <p:cTn id="40" dur="164" tmFilter="0, 0; 0.125,0.2665; 0.25,0.4; 0.375,0.465; 0.5,0.5;  0.625,0.535; 0.75,0.6; 0.875,0.7335; 1,1">
                                          <p:stCondLst>
                                            <p:cond delay="1656"/>
                                          </p:stCondLst>
                                        </p:cTn>
                                        <p:tgtEl>
                                          <p:spTgt spid="24"/>
                                        </p:tgtEl>
                                        <p:attrNameLst>
                                          <p:attrName>ppt_y</p:attrName>
                                        </p:attrNameLst>
                                      </p:cBhvr>
                                      <p:tavLst>
                                        <p:tav tm="0" fmla="#ppt_y-sin(pi*$)/81">
                                          <p:val>
                                            <p:fltVal val="0"/>
                                          </p:val>
                                        </p:tav>
                                        <p:tav tm="100000">
                                          <p:val>
                                            <p:fltVal val="1"/>
                                          </p:val>
                                        </p:tav>
                                      </p:tavLst>
                                    </p:anim>
                                    <p:animScale>
                                      <p:cBhvr>
                                        <p:cTn id="41" dur="26">
                                          <p:stCondLst>
                                            <p:cond delay="650"/>
                                          </p:stCondLst>
                                        </p:cTn>
                                        <p:tgtEl>
                                          <p:spTgt spid="24"/>
                                        </p:tgtEl>
                                      </p:cBhvr>
                                      <p:to x="100000" y="60000"/>
                                    </p:animScale>
                                    <p:animScale>
                                      <p:cBhvr>
                                        <p:cTn id="42" dur="166" decel="50000">
                                          <p:stCondLst>
                                            <p:cond delay="676"/>
                                          </p:stCondLst>
                                        </p:cTn>
                                        <p:tgtEl>
                                          <p:spTgt spid="24"/>
                                        </p:tgtEl>
                                      </p:cBhvr>
                                      <p:to x="100000" y="100000"/>
                                    </p:animScale>
                                    <p:animScale>
                                      <p:cBhvr>
                                        <p:cTn id="43" dur="26">
                                          <p:stCondLst>
                                            <p:cond delay="1312"/>
                                          </p:stCondLst>
                                        </p:cTn>
                                        <p:tgtEl>
                                          <p:spTgt spid="24"/>
                                        </p:tgtEl>
                                      </p:cBhvr>
                                      <p:to x="100000" y="80000"/>
                                    </p:animScale>
                                    <p:animScale>
                                      <p:cBhvr>
                                        <p:cTn id="44" dur="166" decel="50000">
                                          <p:stCondLst>
                                            <p:cond delay="1338"/>
                                          </p:stCondLst>
                                        </p:cTn>
                                        <p:tgtEl>
                                          <p:spTgt spid="24"/>
                                        </p:tgtEl>
                                      </p:cBhvr>
                                      <p:to x="100000" y="100000"/>
                                    </p:animScale>
                                    <p:animScale>
                                      <p:cBhvr>
                                        <p:cTn id="45" dur="26">
                                          <p:stCondLst>
                                            <p:cond delay="1642"/>
                                          </p:stCondLst>
                                        </p:cTn>
                                        <p:tgtEl>
                                          <p:spTgt spid="24"/>
                                        </p:tgtEl>
                                      </p:cBhvr>
                                      <p:to x="100000" y="90000"/>
                                    </p:animScale>
                                    <p:animScale>
                                      <p:cBhvr>
                                        <p:cTn id="46" dur="166" decel="50000">
                                          <p:stCondLst>
                                            <p:cond delay="1668"/>
                                          </p:stCondLst>
                                        </p:cTn>
                                        <p:tgtEl>
                                          <p:spTgt spid="24"/>
                                        </p:tgtEl>
                                      </p:cBhvr>
                                      <p:to x="100000" y="100000"/>
                                    </p:animScale>
                                    <p:animScale>
                                      <p:cBhvr>
                                        <p:cTn id="47" dur="26">
                                          <p:stCondLst>
                                            <p:cond delay="1808"/>
                                          </p:stCondLst>
                                        </p:cTn>
                                        <p:tgtEl>
                                          <p:spTgt spid="24"/>
                                        </p:tgtEl>
                                      </p:cBhvr>
                                      <p:to x="100000" y="95000"/>
                                    </p:animScale>
                                    <p:animScale>
                                      <p:cBhvr>
                                        <p:cTn id="48" dur="166" decel="50000">
                                          <p:stCondLst>
                                            <p:cond delay="1834"/>
                                          </p:stCondLst>
                                        </p:cTn>
                                        <p:tgtEl>
                                          <p:spTgt spid="2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64BBCCE4-C277-C946-8C4F-E0659D530694}"/>
              </a:ext>
            </a:extLst>
          </p:cNvPr>
          <p:cNvPicPr>
            <a:picLocks noChangeAspect="1"/>
          </p:cNvPicPr>
          <p:nvPr/>
        </p:nvPicPr>
        <p:blipFill>
          <a:blip r:embed="rId4">
            <a:alphaModFix amt="20000"/>
          </a:blip>
          <a:stretch>
            <a:fillRect/>
          </a:stretch>
        </p:blipFill>
        <p:spPr>
          <a:xfrm>
            <a:off x="0" y="0"/>
            <a:ext cx="12192000" cy="7071392"/>
          </a:xfrm>
          <a:prstGeom prst="rect">
            <a:avLst/>
          </a:prstGeom>
        </p:spPr>
      </p:pic>
      <p:sp>
        <p:nvSpPr>
          <p:cNvPr id="2" name="Title 1">
            <a:extLst>
              <a:ext uri="{FF2B5EF4-FFF2-40B4-BE49-F238E27FC236}">
                <a16:creationId xmlns:a16="http://schemas.microsoft.com/office/drawing/2014/main" id="{EFB96874-203F-B4B1-06E1-6193B53ADFBD}"/>
              </a:ext>
            </a:extLst>
          </p:cNvPr>
          <p:cNvSpPr>
            <a:spLocks noGrp="1"/>
          </p:cNvSpPr>
          <p:nvPr>
            <p:ph type="title"/>
          </p:nvPr>
        </p:nvSpPr>
        <p:spPr>
          <a:xfrm>
            <a:off x="2881312" y="588245"/>
            <a:ext cx="8439580" cy="1265928"/>
          </a:xfrm>
        </p:spPr>
        <p:txBody>
          <a:bodyPr>
            <a:normAutofit/>
          </a:bodyPr>
          <a:lstStyle/>
          <a:p>
            <a:r>
              <a:rPr lang="en-GB" sz="4800" b="1" dirty="0">
                <a:solidFill>
                  <a:srgbClr val="92D050"/>
                </a:solidFill>
              </a:rPr>
              <a:t>The Duolingo effect. </a:t>
            </a:r>
          </a:p>
        </p:txBody>
      </p:sp>
      <p:pic>
        <p:nvPicPr>
          <p:cNvPr id="9" name="Content Placeholder 8">
            <a:extLst>
              <a:ext uri="{FF2B5EF4-FFF2-40B4-BE49-F238E27FC236}">
                <a16:creationId xmlns:a16="http://schemas.microsoft.com/office/drawing/2014/main" id="{8F50CEED-5804-FFBF-A7F8-954CF8F7DB92}"/>
              </a:ext>
            </a:extLst>
          </p:cNvPr>
          <p:cNvPicPr>
            <a:picLocks noGrp="1" noRot="1" noChangeAspect="1" noMove="1" noResize="1" noEditPoints="1" noAdjustHandles="1" noChangeArrowheads="1" noChangeShapeType="1" noCrop="1"/>
          </p:cNvPicPr>
          <p:nvPr>
            <p:ph idx="1"/>
          </p:nvPr>
        </p:nvPicPr>
        <p:blipFill>
          <a:blip r:embed="rId5"/>
          <a:stretch>
            <a:fillRect/>
          </a:stretch>
        </p:blipFill>
        <p:spPr>
          <a:xfrm>
            <a:off x="10068486" y="4734822"/>
            <a:ext cx="2123514" cy="2119024"/>
          </a:xfrm>
          <a:prstGeom prst="rect">
            <a:avLst/>
          </a:prstGeom>
        </p:spPr>
      </p:pic>
      <p:sp>
        <p:nvSpPr>
          <p:cNvPr id="4" name="Date Placeholder 3">
            <a:extLst>
              <a:ext uri="{FF2B5EF4-FFF2-40B4-BE49-F238E27FC236}">
                <a16:creationId xmlns:a16="http://schemas.microsoft.com/office/drawing/2014/main" id="{612E65E0-3E7C-D611-096B-9E91672A8D7F}"/>
              </a:ext>
            </a:extLst>
          </p:cNvPr>
          <p:cNvSpPr>
            <a:spLocks noGrp="1"/>
          </p:cNvSpPr>
          <p:nvPr>
            <p:ph type="dt" sz="half" idx="10"/>
          </p:nvPr>
        </p:nvSpPr>
        <p:spPr/>
        <p:txBody>
          <a:bodyPr/>
          <a:lstStyle/>
          <a:p>
            <a:r>
              <a:rPr lang="en-GB" dirty="0"/>
              <a:t>(Price, 2023)</a:t>
            </a:r>
            <a:endParaRPr lang="en-US" dirty="0"/>
          </a:p>
        </p:txBody>
      </p:sp>
      <p:sp>
        <p:nvSpPr>
          <p:cNvPr id="5" name="Footer Placeholder 4">
            <a:extLst>
              <a:ext uri="{FF2B5EF4-FFF2-40B4-BE49-F238E27FC236}">
                <a16:creationId xmlns:a16="http://schemas.microsoft.com/office/drawing/2014/main" id="{5E4D21B4-2DE7-F263-CDE9-FE882017357F}"/>
              </a:ext>
            </a:extLst>
          </p:cNvPr>
          <p:cNvSpPr>
            <a:spLocks noGrp="1"/>
          </p:cNvSpPr>
          <p:nvPr>
            <p:ph type="ftr" sz="quarter" idx="11"/>
          </p:nvPr>
        </p:nvSpPr>
        <p:spPr>
          <a:xfrm>
            <a:off x="7392922" y="6457080"/>
            <a:ext cx="4297680" cy="365125"/>
          </a:xfrm>
        </p:spPr>
        <p:txBody>
          <a:bodyPr/>
          <a:lstStyle/>
          <a:p>
            <a:r>
              <a:rPr lang="en-GB" b="0" i="0" dirty="0">
                <a:solidFill>
                  <a:srgbClr val="2C3E50"/>
                </a:solidFill>
                <a:effectLst/>
                <a:latin typeface="Roboto" panose="02000000000000000000" pitchFamily="2" charset="0"/>
              </a:rPr>
              <a:t>(Emery, 2020)</a:t>
            </a:r>
            <a:endParaRPr lang="en-US" dirty="0"/>
          </a:p>
        </p:txBody>
      </p:sp>
      <p:sp>
        <p:nvSpPr>
          <p:cNvPr id="6" name="Slide Number Placeholder 5">
            <a:extLst>
              <a:ext uri="{FF2B5EF4-FFF2-40B4-BE49-F238E27FC236}">
                <a16:creationId xmlns:a16="http://schemas.microsoft.com/office/drawing/2014/main" id="{30849EB8-96C1-D145-8764-876A1423D784}"/>
              </a:ext>
            </a:extLst>
          </p:cNvPr>
          <p:cNvSpPr>
            <a:spLocks noGrp="1"/>
          </p:cNvSpPr>
          <p:nvPr>
            <p:ph type="sldNum" sz="quarter" idx="12"/>
          </p:nvPr>
        </p:nvSpPr>
        <p:spPr/>
        <p:txBody>
          <a:bodyPr/>
          <a:lstStyle/>
          <a:p>
            <a:fld id="{C68AC1EC-23E2-4F0E-A5A4-674EC8DB954E}" type="slidenum">
              <a:rPr lang="en-US" smtClean="0"/>
              <a:t>6</a:t>
            </a:fld>
            <a:endParaRPr lang="en-US"/>
          </a:p>
        </p:txBody>
      </p:sp>
      <p:pic>
        <p:nvPicPr>
          <p:cNvPr id="8" name="Picture 7">
            <a:extLst>
              <a:ext uri="{FF2B5EF4-FFF2-40B4-BE49-F238E27FC236}">
                <a16:creationId xmlns:a16="http://schemas.microsoft.com/office/drawing/2014/main" id="{17675FE1-0545-1B70-2FCB-2E673250BB0C}"/>
              </a:ext>
            </a:extLst>
          </p:cNvPr>
          <p:cNvPicPr>
            <a:picLocks noGrp="1" noRot="1" noChangeAspect="1" noMove="1" noResize="1" noEditPoints="1" noAdjustHandles="1" noChangeArrowheads="1" noChangeShapeType="1" noCrop="1"/>
          </p:cNvPicPr>
          <p:nvPr/>
        </p:nvPicPr>
        <p:blipFill>
          <a:blip r:embed="rId6"/>
          <a:stretch>
            <a:fillRect/>
          </a:stretch>
        </p:blipFill>
        <p:spPr>
          <a:xfrm>
            <a:off x="0" y="-105671"/>
            <a:ext cx="2881312" cy="2881312"/>
          </a:xfrm>
          <a:prstGeom prst="ellipse">
            <a:avLst/>
          </a:prstGeom>
          <a:ln>
            <a:noFill/>
          </a:ln>
          <a:effectLst>
            <a:softEdge rad="112500"/>
          </a:effectLst>
        </p:spPr>
      </p:pic>
      <p:sp>
        <p:nvSpPr>
          <p:cNvPr id="11" name="Rectangle 10">
            <a:extLst>
              <a:ext uri="{FF2B5EF4-FFF2-40B4-BE49-F238E27FC236}">
                <a16:creationId xmlns:a16="http://schemas.microsoft.com/office/drawing/2014/main" id="{7A392ACE-1FDB-D85E-CBEB-079FF4ED0A52}"/>
              </a:ext>
            </a:extLst>
          </p:cNvPr>
          <p:cNvSpPr/>
          <p:nvPr/>
        </p:nvSpPr>
        <p:spPr>
          <a:xfrm>
            <a:off x="545956" y="2704699"/>
            <a:ext cx="10774936" cy="830997"/>
          </a:xfrm>
          <a:prstGeom prst="rect">
            <a:avLst/>
          </a:prstGeom>
          <a:noFill/>
        </p:spPr>
        <p:txBody>
          <a:bodyPr wrap="none" lIns="91440" tIns="45720" rIns="91440" bIns="45720">
            <a:spAutoFit/>
          </a:bodyPr>
          <a:lstStyle/>
          <a:p>
            <a:pPr marL="685800" indent="-685800" algn="ctr">
              <a:buFont typeface="Arial" panose="020B0604020202020204" pitchFamily="34" charset="0"/>
              <a:buChar char="•"/>
            </a:pPr>
            <a:r>
              <a:rPr lang="en-GB" sz="4800" b="1" cap="none" spc="0" dirty="0">
                <a:ln w="0"/>
                <a:solidFill>
                  <a:srgbClr val="74B230"/>
                </a:solidFill>
                <a:effectLst>
                  <a:outerShdw blurRad="38100" dist="19050" dir="2700000" algn="tl" rotWithShape="0">
                    <a:schemeClr val="dk1">
                      <a:alpha val="40000"/>
                    </a:schemeClr>
                  </a:outerShdw>
                </a:effectLst>
              </a:rPr>
              <a:t>Theres 3 million people learning Welsh</a:t>
            </a:r>
          </a:p>
        </p:txBody>
      </p:sp>
      <p:sp>
        <p:nvSpPr>
          <p:cNvPr id="12" name="Rectangle 11">
            <a:extLst>
              <a:ext uri="{FF2B5EF4-FFF2-40B4-BE49-F238E27FC236}">
                <a16:creationId xmlns:a16="http://schemas.microsoft.com/office/drawing/2014/main" id="{918229D6-517C-8CC2-75C1-03134333C2EC}"/>
              </a:ext>
            </a:extLst>
          </p:cNvPr>
          <p:cNvSpPr/>
          <p:nvPr/>
        </p:nvSpPr>
        <p:spPr>
          <a:xfrm>
            <a:off x="379698" y="3716795"/>
            <a:ext cx="11971196" cy="1323439"/>
          </a:xfrm>
          <a:prstGeom prst="rect">
            <a:avLst/>
          </a:prstGeom>
          <a:noFill/>
        </p:spPr>
        <p:txBody>
          <a:bodyPr wrap="square" lIns="91440" tIns="45720" rIns="91440" bIns="45720">
            <a:spAutoFit/>
          </a:bodyPr>
          <a:lstStyle/>
          <a:p>
            <a:pPr marL="685800" indent="-685800" algn="ctr">
              <a:buFont typeface="Arial" panose="020B0604020202020204" pitchFamily="34" charset="0"/>
              <a:buChar char="•"/>
            </a:pPr>
            <a:r>
              <a:rPr lang="en-GB" sz="4000" b="1" cap="none" spc="0" dirty="0">
                <a:ln w="0"/>
                <a:solidFill>
                  <a:srgbClr val="74B230"/>
                </a:solidFill>
                <a:effectLst>
                  <a:outerShdw blurRad="38100" dist="19050" dir="2700000" algn="tl" rotWithShape="0">
                    <a:schemeClr val="dk1">
                      <a:alpha val="40000"/>
                    </a:schemeClr>
                  </a:outerShdw>
                </a:effectLst>
              </a:rPr>
              <a:t>People from the USA, India, New Zealand</a:t>
            </a:r>
            <a:r>
              <a:rPr lang="en-GB" sz="4000" b="1" dirty="0">
                <a:ln w="0"/>
                <a:solidFill>
                  <a:srgbClr val="74B230"/>
                </a:solidFill>
                <a:effectLst>
                  <a:outerShdw blurRad="38100" dist="19050" dir="2700000" algn="tl" rotWithShape="0">
                    <a:schemeClr val="dk1">
                      <a:alpha val="40000"/>
                    </a:schemeClr>
                  </a:outerShdw>
                </a:effectLst>
              </a:rPr>
              <a:t>, Australia and Argentina are learning Welsh.</a:t>
            </a:r>
            <a:endParaRPr lang="en-GB" sz="4000" b="1" cap="none" spc="0" dirty="0">
              <a:ln w="0"/>
              <a:solidFill>
                <a:srgbClr val="74B230"/>
              </a:solidFill>
              <a:effectLst>
                <a:outerShdw blurRad="38100" dist="19050" dir="2700000" algn="tl" rotWithShape="0">
                  <a:schemeClr val="dk1">
                    <a:alpha val="40000"/>
                  </a:schemeClr>
                </a:outerShdw>
              </a:effectLst>
            </a:endParaRPr>
          </a:p>
        </p:txBody>
      </p:sp>
      <p:sp>
        <p:nvSpPr>
          <p:cNvPr id="14" name="Rectangle 13">
            <a:extLst>
              <a:ext uri="{FF2B5EF4-FFF2-40B4-BE49-F238E27FC236}">
                <a16:creationId xmlns:a16="http://schemas.microsoft.com/office/drawing/2014/main" id="{FC30E987-7271-BAED-15F0-54BFE6FAEF9C}"/>
              </a:ext>
            </a:extLst>
          </p:cNvPr>
          <p:cNvSpPr/>
          <p:nvPr/>
        </p:nvSpPr>
        <p:spPr>
          <a:xfrm>
            <a:off x="-1445510" y="5181233"/>
            <a:ext cx="11971196" cy="769441"/>
          </a:xfrm>
          <a:prstGeom prst="rect">
            <a:avLst/>
          </a:prstGeom>
          <a:noFill/>
        </p:spPr>
        <p:txBody>
          <a:bodyPr wrap="square" lIns="91440" tIns="45720" rIns="91440" bIns="45720">
            <a:spAutoFit/>
          </a:bodyPr>
          <a:lstStyle/>
          <a:p>
            <a:pPr marL="685800" indent="-685800" algn="ctr">
              <a:buFont typeface="Arial" panose="020B0604020202020204" pitchFamily="34" charset="0"/>
              <a:buChar char="•"/>
            </a:pPr>
            <a:r>
              <a:rPr lang="en-GB" sz="4400" b="1" cap="none" spc="0" dirty="0">
                <a:ln w="0"/>
                <a:solidFill>
                  <a:srgbClr val="74B230"/>
                </a:solidFill>
                <a:effectLst>
                  <a:outerShdw blurRad="38100" dist="19050" dir="2700000" algn="tl" rotWithShape="0">
                    <a:schemeClr val="dk1">
                      <a:alpha val="40000"/>
                    </a:schemeClr>
                  </a:outerShdw>
                </a:effectLst>
              </a:rPr>
              <a:t>The course has been paused.</a:t>
            </a:r>
          </a:p>
        </p:txBody>
      </p:sp>
    </p:spTree>
    <p:custDataLst>
      <p:tags r:id="rId1"/>
    </p:custDataLst>
    <p:extLst>
      <p:ext uri="{BB962C8B-B14F-4D97-AF65-F5344CB8AC3E}">
        <p14:creationId xmlns:p14="http://schemas.microsoft.com/office/powerpoint/2010/main" val="11480587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1000"/>
                                        <p:tgtEl>
                                          <p:spTgt spid="9"/>
                                        </p:tgtEl>
                                      </p:cBhvr>
                                    </p:animEffect>
                                    <p:anim calcmode="lin" valueType="num">
                                      <p:cBhvr>
                                        <p:cTn id="13" dur="1000" fill="hold"/>
                                        <p:tgtEl>
                                          <p:spTgt spid="9"/>
                                        </p:tgtEl>
                                        <p:attrNameLst>
                                          <p:attrName>ppt_x</p:attrName>
                                        </p:attrNameLst>
                                      </p:cBhvr>
                                      <p:tavLst>
                                        <p:tav tm="0">
                                          <p:val>
                                            <p:strVal val="#ppt_x"/>
                                          </p:val>
                                        </p:tav>
                                        <p:tav tm="100000">
                                          <p:val>
                                            <p:strVal val="#ppt_x"/>
                                          </p:val>
                                        </p:tav>
                                      </p:tavLst>
                                    </p:anim>
                                    <p:anim calcmode="lin" valueType="num">
                                      <p:cBhvr>
                                        <p:cTn id="14"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1" presetClass="entr" presetSubtype="1" fill="hold" grpId="0" nodeType="clickEffect">
                                  <p:stCondLst>
                                    <p:cond delay="0"/>
                                  </p:stCondLst>
                                  <p:childTnLst>
                                    <p:set>
                                      <p:cBhvr>
                                        <p:cTn id="18" dur="1" fill="hold">
                                          <p:stCondLst>
                                            <p:cond delay="0"/>
                                          </p:stCondLst>
                                        </p:cTn>
                                        <p:tgtEl>
                                          <p:spTgt spid="2"/>
                                        </p:tgtEl>
                                        <p:attrNameLst>
                                          <p:attrName>style.visibility</p:attrName>
                                        </p:attrNameLst>
                                      </p:cBhvr>
                                      <p:to>
                                        <p:strVal val="visible"/>
                                      </p:to>
                                    </p:set>
                                    <p:animEffect transition="in" filter="wheel(1)">
                                      <p:cBhvr>
                                        <p:cTn id="19" dur="2000"/>
                                        <p:tgtEl>
                                          <p:spTgt spid="2"/>
                                        </p:tgtEl>
                                      </p:cBhvr>
                                    </p:animEffect>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11"/>
                                        </p:tgtEl>
                                        <p:attrNameLst>
                                          <p:attrName>style.visibility</p:attrName>
                                        </p:attrNameLst>
                                      </p:cBhvr>
                                      <p:to>
                                        <p:strVal val="visible"/>
                                      </p:to>
                                    </p:set>
                                    <p:anim calcmode="lin" valueType="num">
                                      <p:cBhvr additive="base">
                                        <p:cTn id="24" dur="500" fill="hold"/>
                                        <p:tgtEl>
                                          <p:spTgt spid="11"/>
                                        </p:tgtEl>
                                        <p:attrNameLst>
                                          <p:attrName>ppt_x</p:attrName>
                                        </p:attrNameLst>
                                      </p:cBhvr>
                                      <p:tavLst>
                                        <p:tav tm="0">
                                          <p:val>
                                            <p:strVal val="#ppt_x"/>
                                          </p:val>
                                        </p:tav>
                                        <p:tav tm="100000">
                                          <p:val>
                                            <p:strVal val="#ppt_x"/>
                                          </p:val>
                                        </p:tav>
                                      </p:tavLst>
                                    </p:anim>
                                    <p:anim calcmode="lin" valueType="num">
                                      <p:cBhvr additive="base">
                                        <p:cTn id="25"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42" presetClass="entr" presetSubtype="0" fill="hold" grpId="0" nodeType="clickEffect">
                                  <p:stCondLst>
                                    <p:cond delay="0"/>
                                  </p:stCondLst>
                                  <p:childTnLst>
                                    <p:set>
                                      <p:cBhvr>
                                        <p:cTn id="29" dur="1" fill="hold">
                                          <p:stCondLst>
                                            <p:cond delay="0"/>
                                          </p:stCondLst>
                                        </p:cTn>
                                        <p:tgtEl>
                                          <p:spTgt spid="12"/>
                                        </p:tgtEl>
                                        <p:attrNameLst>
                                          <p:attrName>style.visibility</p:attrName>
                                        </p:attrNameLst>
                                      </p:cBhvr>
                                      <p:to>
                                        <p:strVal val="visible"/>
                                      </p:to>
                                    </p:set>
                                    <p:animEffect transition="in" filter="fade">
                                      <p:cBhvr>
                                        <p:cTn id="30" dur="1000"/>
                                        <p:tgtEl>
                                          <p:spTgt spid="12"/>
                                        </p:tgtEl>
                                      </p:cBhvr>
                                    </p:animEffect>
                                    <p:anim calcmode="lin" valueType="num">
                                      <p:cBhvr>
                                        <p:cTn id="31" dur="1000" fill="hold"/>
                                        <p:tgtEl>
                                          <p:spTgt spid="12"/>
                                        </p:tgtEl>
                                        <p:attrNameLst>
                                          <p:attrName>ppt_x</p:attrName>
                                        </p:attrNameLst>
                                      </p:cBhvr>
                                      <p:tavLst>
                                        <p:tav tm="0">
                                          <p:val>
                                            <p:strVal val="#ppt_x"/>
                                          </p:val>
                                        </p:tav>
                                        <p:tav tm="100000">
                                          <p:val>
                                            <p:strVal val="#ppt_x"/>
                                          </p:val>
                                        </p:tav>
                                      </p:tavLst>
                                    </p:anim>
                                    <p:anim calcmode="lin" valueType="num">
                                      <p:cBhvr>
                                        <p:cTn id="32"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42" presetClass="entr" presetSubtype="0" fill="hold" grpId="0" nodeType="clickEffect">
                                  <p:stCondLst>
                                    <p:cond delay="0"/>
                                  </p:stCondLst>
                                  <p:childTnLst>
                                    <p:set>
                                      <p:cBhvr>
                                        <p:cTn id="36" dur="1" fill="hold">
                                          <p:stCondLst>
                                            <p:cond delay="0"/>
                                          </p:stCondLst>
                                        </p:cTn>
                                        <p:tgtEl>
                                          <p:spTgt spid="14"/>
                                        </p:tgtEl>
                                        <p:attrNameLst>
                                          <p:attrName>style.visibility</p:attrName>
                                        </p:attrNameLst>
                                      </p:cBhvr>
                                      <p:to>
                                        <p:strVal val="visible"/>
                                      </p:to>
                                    </p:set>
                                    <p:animEffect transition="in" filter="fade">
                                      <p:cBhvr>
                                        <p:cTn id="37" dur="1000"/>
                                        <p:tgtEl>
                                          <p:spTgt spid="14"/>
                                        </p:tgtEl>
                                      </p:cBhvr>
                                    </p:animEffect>
                                    <p:anim calcmode="lin" valueType="num">
                                      <p:cBhvr>
                                        <p:cTn id="38" dur="1000" fill="hold"/>
                                        <p:tgtEl>
                                          <p:spTgt spid="14"/>
                                        </p:tgtEl>
                                        <p:attrNameLst>
                                          <p:attrName>ppt_x</p:attrName>
                                        </p:attrNameLst>
                                      </p:cBhvr>
                                      <p:tavLst>
                                        <p:tav tm="0">
                                          <p:val>
                                            <p:strVal val="#ppt_x"/>
                                          </p:val>
                                        </p:tav>
                                        <p:tav tm="100000">
                                          <p:val>
                                            <p:strVal val="#ppt_x"/>
                                          </p:val>
                                        </p:tav>
                                      </p:tavLst>
                                    </p:anim>
                                    <p:anim calcmode="lin" valueType="num">
                                      <p:cBhvr>
                                        <p:cTn id="39"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1" grpId="0"/>
      <p:bldP spid="12" grpId="0"/>
      <p:bldP spid="1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01372E-D1F5-6C1E-FD3E-35A70AC27015}"/>
              </a:ext>
            </a:extLst>
          </p:cNvPr>
          <p:cNvSpPr>
            <a:spLocks noGrp="1"/>
          </p:cNvSpPr>
          <p:nvPr>
            <p:ph type="title"/>
          </p:nvPr>
        </p:nvSpPr>
        <p:spPr>
          <a:xfrm>
            <a:off x="0" y="-315769"/>
            <a:ext cx="10825592" cy="1717648"/>
          </a:xfrm>
        </p:spPr>
        <p:txBody>
          <a:bodyPr>
            <a:normAutofit/>
          </a:bodyPr>
          <a:lstStyle/>
          <a:p>
            <a:r>
              <a:rPr lang="en-GB" sz="4000" dirty="0"/>
              <a:t>Rosetta Stone, Babbel, Duolingo, is the Welsh language dying even on the apps?</a:t>
            </a:r>
          </a:p>
        </p:txBody>
      </p:sp>
      <p:sp>
        <p:nvSpPr>
          <p:cNvPr id="6" name="Slide Number Placeholder 5">
            <a:extLst>
              <a:ext uri="{FF2B5EF4-FFF2-40B4-BE49-F238E27FC236}">
                <a16:creationId xmlns:a16="http://schemas.microsoft.com/office/drawing/2014/main" id="{C0744EAB-6791-6007-6634-0023B7F3557E}"/>
              </a:ext>
            </a:extLst>
          </p:cNvPr>
          <p:cNvSpPr>
            <a:spLocks noGrp="1"/>
          </p:cNvSpPr>
          <p:nvPr>
            <p:ph type="sldNum" sz="quarter" idx="12"/>
          </p:nvPr>
        </p:nvSpPr>
        <p:spPr/>
        <p:txBody>
          <a:bodyPr/>
          <a:lstStyle/>
          <a:p>
            <a:fld id="{C68AC1EC-23E2-4F0E-A5A4-674EC8DB954E}" type="slidenum">
              <a:rPr lang="en-US" smtClean="0"/>
              <a:t>7</a:t>
            </a:fld>
            <a:endParaRPr lang="en-US"/>
          </a:p>
        </p:txBody>
      </p:sp>
      <p:grpSp>
        <p:nvGrpSpPr>
          <p:cNvPr id="12" name="Group 11">
            <a:extLst>
              <a:ext uri="{FF2B5EF4-FFF2-40B4-BE49-F238E27FC236}">
                <a16:creationId xmlns:a16="http://schemas.microsoft.com/office/drawing/2014/main" id="{19BE90B3-A253-567F-9166-8D42D9D50207}"/>
              </a:ext>
            </a:extLst>
          </p:cNvPr>
          <p:cNvGrpSpPr/>
          <p:nvPr/>
        </p:nvGrpSpPr>
        <p:grpSpPr>
          <a:xfrm>
            <a:off x="209550" y="2095500"/>
            <a:ext cx="3028950" cy="2908328"/>
            <a:chOff x="209550" y="2095500"/>
            <a:chExt cx="3028950" cy="2908328"/>
          </a:xfrm>
          <a:solidFill>
            <a:srgbClr val="FF0000"/>
          </a:solidFill>
        </p:grpSpPr>
        <p:sp>
          <p:nvSpPr>
            <p:cNvPr id="7" name="Flowchart: Connector 6">
              <a:extLst>
                <a:ext uri="{FF2B5EF4-FFF2-40B4-BE49-F238E27FC236}">
                  <a16:creationId xmlns:a16="http://schemas.microsoft.com/office/drawing/2014/main" id="{23630EFC-FDD3-A781-3B93-95506D8CDD62}"/>
                </a:ext>
              </a:extLst>
            </p:cNvPr>
            <p:cNvSpPr/>
            <p:nvPr/>
          </p:nvSpPr>
          <p:spPr>
            <a:xfrm>
              <a:off x="209550" y="2095500"/>
              <a:ext cx="3028950" cy="2908328"/>
            </a:xfrm>
            <a:prstGeom prst="flowChartConnector">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D9176F26-0714-2D07-5FF8-DCF4E1997FD3}"/>
                </a:ext>
              </a:extLst>
            </p:cNvPr>
            <p:cNvSpPr/>
            <p:nvPr/>
          </p:nvSpPr>
          <p:spPr>
            <a:xfrm>
              <a:off x="529153" y="2853017"/>
              <a:ext cx="2389745" cy="1384995"/>
            </a:xfrm>
            <a:prstGeom prst="rect">
              <a:avLst/>
            </a:prstGeom>
            <a:grpFill/>
          </p:spPr>
          <p:txBody>
            <a:bodyPr wrap="square" lIns="91440" tIns="45720" rIns="91440" bIns="45720">
              <a:spAutoFit/>
            </a:bodyPr>
            <a:lstStyle/>
            <a:p>
              <a:pPr algn="ctr"/>
              <a:r>
                <a:rPr lang="en-GB" sz="2800" b="0" cap="none" spc="0" dirty="0">
                  <a:ln w="0"/>
                  <a:solidFill>
                    <a:schemeClr val="tx1"/>
                  </a:solidFill>
                  <a:effectLst>
                    <a:outerShdw blurRad="38100" dist="19050" dir="2700000" algn="tl" rotWithShape="0">
                      <a:schemeClr val="dk1">
                        <a:alpha val="40000"/>
                      </a:schemeClr>
                    </a:outerShdw>
                  </a:effectLst>
                </a:rPr>
                <a:t>Rosetta stone no longer offers Welsh.</a:t>
              </a:r>
            </a:p>
          </p:txBody>
        </p:sp>
      </p:grpSp>
      <p:grpSp>
        <p:nvGrpSpPr>
          <p:cNvPr id="21" name="Group 20">
            <a:extLst>
              <a:ext uri="{FF2B5EF4-FFF2-40B4-BE49-F238E27FC236}">
                <a16:creationId xmlns:a16="http://schemas.microsoft.com/office/drawing/2014/main" id="{0D06CF2D-3F80-2BAD-9615-475D1918843F}"/>
              </a:ext>
            </a:extLst>
          </p:cNvPr>
          <p:cNvGrpSpPr/>
          <p:nvPr/>
        </p:nvGrpSpPr>
        <p:grpSpPr>
          <a:xfrm>
            <a:off x="3131941" y="3545514"/>
            <a:ext cx="3028950" cy="2908328"/>
            <a:chOff x="3131941" y="3545514"/>
            <a:chExt cx="3028950" cy="2908328"/>
          </a:xfrm>
        </p:grpSpPr>
        <p:sp>
          <p:nvSpPr>
            <p:cNvPr id="19" name="Flowchart: Connector 18">
              <a:extLst>
                <a:ext uri="{FF2B5EF4-FFF2-40B4-BE49-F238E27FC236}">
                  <a16:creationId xmlns:a16="http://schemas.microsoft.com/office/drawing/2014/main" id="{4C73DF89-B3B8-EB04-79AC-979A17D1104C}"/>
                </a:ext>
              </a:extLst>
            </p:cNvPr>
            <p:cNvSpPr/>
            <p:nvPr/>
          </p:nvSpPr>
          <p:spPr>
            <a:xfrm>
              <a:off x="3131941" y="3545514"/>
              <a:ext cx="3028950" cy="2908328"/>
            </a:xfrm>
            <a:prstGeom prst="flowChartConnector">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Rectangle 12">
              <a:extLst>
                <a:ext uri="{FF2B5EF4-FFF2-40B4-BE49-F238E27FC236}">
                  <a16:creationId xmlns:a16="http://schemas.microsoft.com/office/drawing/2014/main" id="{5CCCA1DF-4299-E747-DD39-D49F57CCDA40}"/>
                </a:ext>
              </a:extLst>
            </p:cNvPr>
            <p:cNvSpPr/>
            <p:nvPr/>
          </p:nvSpPr>
          <p:spPr>
            <a:xfrm>
              <a:off x="3274816" y="4002239"/>
              <a:ext cx="2743200" cy="2062103"/>
            </a:xfrm>
            <a:prstGeom prst="rect">
              <a:avLst/>
            </a:prstGeom>
            <a:noFill/>
          </p:spPr>
          <p:txBody>
            <a:bodyPr wrap="square" lIns="91440" tIns="45720" rIns="91440" bIns="45720">
              <a:spAutoFit/>
            </a:bodyPr>
            <a:lstStyle/>
            <a:p>
              <a:pPr algn="ctr"/>
              <a:r>
                <a:rPr lang="en-GB" sz="3200" b="0" cap="none" spc="0" dirty="0">
                  <a:ln w="0"/>
                  <a:solidFill>
                    <a:schemeClr val="tx1"/>
                  </a:solidFill>
                  <a:effectLst>
                    <a:outerShdw blurRad="38100" dist="19050" dir="2700000" algn="tl" rotWithShape="0">
                      <a:schemeClr val="dk1">
                        <a:alpha val="40000"/>
                      </a:schemeClr>
                    </a:outerShdw>
                  </a:effectLst>
                </a:rPr>
                <a:t>Duolingo has</a:t>
              </a:r>
            </a:p>
            <a:p>
              <a:pPr algn="ctr"/>
              <a:r>
                <a:rPr lang="en-GB" sz="3200" dirty="0">
                  <a:ln w="0"/>
                  <a:effectLst>
                    <a:outerShdw blurRad="38100" dist="19050" dir="2700000" algn="tl" rotWithShape="0">
                      <a:schemeClr val="dk1">
                        <a:alpha val="40000"/>
                      </a:schemeClr>
                    </a:outerShdw>
                  </a:effectLst>
                </a:rPr>
                <a:t>Stopped</a:t>
              </a:r>
            </a:p>
            <a:p>
              <a:pPr algn="ctr"/>
              <a:r>
                <a:rPr lang="en-GB" sz="3200" dirty="0">
                  <a:ln w="0"/>
                  <a:effectLst>
                    <a:outerShdw blurRad="38100" dist="19050" dir="2700000" algn="tl" rotWithShape="0">
                      <a:schemeClr val="dk1">
                        <a:alpha val="40000"/>
                      </a:schemeClr>
                    </a:outerShdw>
                  </a:effectLst>
                </a:rPr>
                <a:t>u</a:t>
              </a:r>
              <a:r>
                <a:rPr lang="en-GB" sz="3200" b="0" cap="none" spc="0" dirty="0">
                  <a:ln w="0"/>
                  <a:solidFill>
                    <a:schemeClr val="tx1"/>
                  </a:solidFill>
                  <a:effectLst>
                    <a:outerShdw blurRad="38100" dist="19050" dir="2700000" algn="tl" rotWithShape="0">
                      <a:schemeClr val="dk1">
                        <a:alpha val="40000"/>
                      </a:schemeClr>
                    </a:outerShdw>
                  </a:effectLst>
                </a:rPr>
                <a:t>pdating Welsh.</a:t>
              </a:r>
            </a:p>
          </p:txBody>
        </p:sp>
      </p:grpSp>
      <p:grpSp>
        <p:nvGrpSpPr>
          <p:cNvPr id="24" name="Group 23">
            <a:extLst>
              <a:ext uri="{FF2B5EF4-FFF2-40B4-BE49-F238E27FC236}">
                <a16:creationId xmlns:a16="http://schemas.microsoft.com/office/drawing/2014/main" id="{44685E23-B4D4-845A-4860-D2BD7FA88E61}"/>
              </a:ext>
            </a:extLst>
          </p:cNvPr>
          <p:cNvGrpSpPr/>
          <p:nvPr/>
        </p:nvGrpSpPr>
        <p:grpSpPr>
          <a:xfrm>
            <a:off x="5842469" y="1735464"/>
            <a:ext cx="3188012" cy="2908328"/>
            <a:chOff x="5842469" y="1735464"/>
            <a:chExt cx="3188012" cy="2908328"/>
          </a:xfrm>
        </p:grpSpPr>
        <p:sp>
          <p:nvSpPr>
            <p:cNvPr id="22" name="Flowchart: Connector 21">
              <a:extLst>
                <a:ext uri="{FF2B5EF4-FFF2-40B4-BE49-F238E27FC236}">
                  <a16:creationId xmlns:a16="http://schemas.microsoft.com/office/drawing/2014/main" id="{C928E7C7-242A-FE6E-D14B-94CD05DE6B5D}"/>
                </a:ext>
              </a:extLst>
            </p:cNvPr>
            <p:cNvSpPr/>
            <p:nvPr/>
          </p:nvSpPr>
          <p:spPr>
            <a:xfrm>
              <a:off x="5842469" y="1735464"/>
              <a:ext cx="3188012" cy="2908328"/>
            </a:xfrm>
            <a:prstGeom prst="flowChartConnector">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0F17D2E7-7EB7-D9A3-1890-B1A78A52C88D}"/>
                </a:ext>
              </a:extLst>
            </p:cNvPr>
            <p:cNvSpPr/>
            <p:nvPr/>
          </p:nvSpPr>
          <p:spPr>
            <a:xfrm>
              <a:off x="6064875" y="2565355"/>
              <a:ext cx="2743200" cy="1384995"/>
            </a:xfrm>
            <a:prstGeom prst="rect">
              <a:avLst/>
            </a:prstGeom>
            <a:noFill/>
          </p:spPr>
          <p:txBody>
            <a:bodyPr wrap="square" lIns="91440" tIns="45720" rIns="91440" bIns="45720">
              <a:spAutoFit/>
            </a:bodyPr>
            <a:lstStyle/>
            <a:p>
              <a:pPr algn="ctr"/>
              <a:r>
                <a:rPr lang="en-GB" sz="2800" b="0" cap="none" spc="0" dirty="0">
                  <a:ln w="0"/>
                  <a:solidFill>
                    <a:schemeClr val="tx1"/>
                  </a:solidFill>
                  <a:effectLst>
                    <a:outerShdw blurRad="38100" dist="19050" dir="2700000" algn="tl" rotWithShape="0">
                      <a:schemeClr val="dk1">
                        <a:alpha val="40000"/>
                      </a:schemeClr>
                    </a:outerShdw>
                  </a:effectLst>
                </a:rPr>
                <a:t>Babbel(language app) has never offered Welsh.</a:t>
              </a:r>
            </a:p>
          </p:txBody>
        </p:sp>
      </p:grpSp>
      <p:grpSp>
        <p:nvGrpSpPr>
          <p:cNvPr id="25" name="Group 24">
            <a:extLst>
              <a:ext uri="{FF2B5EF4-FFF2-40B4-BE49-F238E27FC236}">
                <a16:creationId xmlns:a16="http://schemas.microsoft.com/office/drawing/2014/main" id="{878CA56D-8827-D515-08CB-C524BCE43E6D}"/>
              </a:ext>
            </a:extLst>
          </p:cNvPr>
          <p:cNvGrpSpPr/>
          <p:nvPr/>
        </p:nvGrpSpPr>
        <p:grpSpPr>
          <a:xfrm>
            <a:off x="8833755" y="3545514"/>
            <a:ext cx="3188012" cy="2894653"/>
            <a:chOff x="8833755" y="3545514"/>
            <a:chExt cx="3188012" cy="2894653"/>
          </a:xfrm>
        </p:grpSpPr>
        <p:sp>
          <p:nvSpPr>
            <p:cNvPr id="23" name="Flowchart: Connector 22">
              <a:extLst>
                <a:ext uri="{FF2B5EF4-FFF2-40B4-BE49-F238E27FC236}">
                  <a16:creationId xmlns:a16="http://schemas.microsoft.com/office/drawing/2014/main" id="{883289D0-18A9-FB38-D2E3-3623334CDE54}"/>
                </a:ext>
              </a:extLst>
            </p:cNvPr>
            <p:cNvSpPr/>
            <p:nvPr/>
          </p:nvSpPr>
          <p:spPr>
            <a:xfrm>
              <a:off x="8833755" y="3545514"/>
              <a:ext cx="3188012" cy="2894653"/>
            </a:xfrm>
            <a:prstGeom prst="flowChartConnector">
              <a:avLst/>
            </a:prstGeom>
            <a:solidFill>
              <a:srgbClr val="FF0000"/>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7" name="Rectangle 16">
              <a:extLst>
                <a:ext uri="{FF2B5EF4-FFF2-40B4-BE49-F238E27FC236}">
                  <a16:creationId xmlns:a16="http://schemas.microsoft.com/office/drawing/2014/main" id="{5256FF27-8465-334A-3AB0-F2704938C53D}"/>
                </a:ext>
              </a:extLst>
            </p:cNvPr>
            <p:cNvSpPr/>
            <p:nvPr/>
          </p:nvSpPr>
          <p:spPr>
            <a:xfrm>
              <a:off x="8904316" y="4289688"/>
              <a:ext cx="3046890" cy="1487207"/>
            </a:xfrm>
            <a:prstGeom prst="rect">
              <a:avLst/>
            </a:prstGeom>
            <a:noFill/>
          </p:spPr>
          <p:txBody>
            <a:bodyPr wrap="square" lIns="91440" tIns="45720" rIns="91440" bIns="45720">
              <a:spAutoFit/>
            </a:bodyPr>
            <a:lstStyle/>
            <a:p>
              <a:pPr algn="ctr"/>
              <a:r>
                <a:rPr lang="en-GB" sz="4400" b="0" cap="none" spc="0" dirty="0">
                  <a:ln w="0"/>
                  <a:solidFill>
                    <a:schemeClr val="tx1"/>
                  </a:solidFill>
                  <a:effectLst>
                    <a:outerShdw blurRad="38100" dist="19050" dir="2700000" algn="tl" rotWithShape="0">
                      <a:schemeClr val="dk1">
                        <a:alpha val="40000"/>
                      </a:schemeClr>
                    </a:outerShdw>
                  </a:effectLst>
                </a:rPr>
                <a:t>Should we be worried?</a:t>
              </a:r>
            </a:p>
          </p:txBody>
        </p:sp>
      </p:grpSp>
      <p:pic>
        <p:nvPicPr>
          <p:cNvPr id="26" name="Picture 25">
            <a:extLst>
              <a:ext uri="{FF2B5EF4-FFF2-40B4-BE49-F238E27FC236}">
                <a16:creationId xmlns:a16="http://schemas.microsoft.com/office/drawing/2014/main" id="{FA6A455F-7528-D6A2-6AD0-97BB69D669C0}"/>
              </a:ext>
            </a:extLst>
          </p:cNvPr>
          <p:cNvPicPr>
            <a:picLocks noChangeAspect="1"/>
          </p:cNvPicPr>
          <p:nvPr/>
        </p:nvPicPr>
        <p:blipFill>
          <a:blip r:embed="rId4"/>
          <a:stretch>
            <a:fillRect/>
          </a:stretch>
        </p:blipFill>
        <p:spPr>
          <a:xfrm>
            <a:off x="0" y="0"/>
            <a:ext cx="12192000" cy="6858000"/>
          </a:xfrm>
          <a:prstGeom prst="rect">
            <a:avLst/>
          </a:prstGeom>
        </p:spPr>
      </p:pic>
    </p:spTree>
    <p:custDataLst>
      <p:tags r:id="rId1"/>
    </p:custDataLst>
    <p:extLst>
      <p:ext uri="{BB962C8B-B14F-4D97-AF65-F5344CB8AC3E}">
        <p14:creationId xmlns:p14="http://schemas.microsoft.com/office/powerpoint/2010/main" val="19937482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12"/>
                                        </p:tgtEl>
                                        <p:attrNameLst>
                                          <p:attrName>style.visibility</p:attrName>
                                        </p:attrNameLst>
                                      </p:cBhvr>
                                      <p:to>
                                        <p:strVal val="visible"/>
                                      </p:to>
                                    </p:set>
                                    <p:animEffect transition="in" filter="fade">
                                      <p:cBhvr>
                                        <p:cTn id="13" dur="1000"/>
                                        <p:tgtEl>
                                          <p:spTgt spid="12"/>
                                        </p:tgtEl>
                                      </p:cBhvr>
                                    </p:animEffect>
                                    <p:anim calcmode="lin" valueType="num">
                                      <p:cBhvr>
                                        <p:cTn id="14" dur="1000" fill="hold"/>
                                        <p:tgtEl>
                                          <p:spTgt spid="12"/>
                                        </p:tgtEl>
                                        <p:attrNameLst>
                                          <p:attrName>ppt_x</p:attrName>
                                        </p:attrNameLst>
                                      </p:cBhvr>
                                      <p:tavLst>
                                        <p:tav tm="0">
                                          <p:val>
                                            <p:strVal val="#ppt_x"/>
                                          </p:val>
                                        </p:tav>
                                        <p:tav tm="100000">
                                          <p:val>
                                            <p:strVal val="#ppt_x"/>
                                          </p:val>
                                        </p:tav>
                                      </p:tavLst>
                                    </p:anim>
                                    <p:anim calcmode="lin" valueType="num">
                                      <p:cBhvr>
                                        <p:cTn id="15"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nodeType="clickEffect">
                                  <p:stCondLst>
                                    <p:cond delay="0"/>
                                  </p:stCondLst>
                                  <p:childTnLst>
                                    <p:set>
                                      <p:cBhvr>
                                        <p:cTn id="19" dur="1" fill="hold">
                                          <p:stCondLst>
                                            <p:cond delay="0"/>
                                          </p:stCondLst>
                                        </p:cTn>
                                        <p:tgtEl>
                                          <p:spTgt spid="21"/>
                                        </p:tgtEl>
                                        <p:attrNameLst>
                                          <p:attrName>style.visibility</p:attrName>
                                        </p:attrNameLst>
                                      </p:cBhvr>
                                      <p:to>
                                        <p:strVal val="visible"/>
                                      </p:to>
                                    </p:set>
                                    <p:anim calcmode="lin" valueType="num">
                                      <p:cBhvr additive="base">
                                        <p:cTn id="20" dur="500" fill="hold"/>
                                        <p:tgtEl>
                                          <p:spTgt spid="21"/>
                                        </p:tgtEl>
                                        <p:attrNameLst>
                                          <p:attrName>ppt_x</p:attrName>
                                        </p:attrNameLst>
                                      </p:cBhvr>
                                      <p:tavLst>
                                        <p:tav tm="0">
                                          <p:val>
                                            <p:strVal val="#ppt_x"/>
                                          </p:val>
                                        </p:tav>
                                        <p:tav tm="100000">
                                          <p:val>
                                            <p:strVal val="#ppt_x"/>
                                          </p:val>
                                        </p:tav>
                                      </p:tavLst>
                                    </p:anim>
                                    <p:anim calcmode="lin" valueType="num">
                                      <p:cBhvr additive="base">
                                        <p:cTn id="21" dur="500" fill="hold"/>
                                        <p:tgtEl>
                                          <p:spTgt spid="21"/>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24"/>
                                        </p:tgtEl>
                                        <p:attrNameLst>
                                          <p:attrName>style.visibility</p:attrName>
                                        </p:attrNameLst>
                                      </p:cBhvr>
                                      <p:to>
                                        <p:strVal val="visible"/>
                                      </p:to>
                                    </p:set>
                                    <p:animEffect transition="in" filter="fade">
                                      <p:cBhvr>
                                        <p:cTn id="26" dur="1000"/>
                                        <p:tgtEl>
                                          <p:spTgt spid="24"/>
                                        </p:tgtEl>
                                      </p:cBhvr>
                                    </p:animEffect>
                                    <p:anim calcmode="lin" valueType="num">
                                      <p:cBhvr>
                                        <p:cTn id="27" dur="1000" fill="hold"/>
                                        <p:tgtEl>
                                          <p:spTgt spid="24"/>
                                        </p:tgtEl>
                                        <p:attrNameLst>
                                          <p:attrName>ppt_x</p:attrName>
                                        </p:attrNameLst>
                                      </p:cBhvr>
                                      <p:tavLst>
                                        <p:tav tm="0">
                                          <p:val>
                                            <p:strVal val="#ppt_x"/>
                                          </p:val>
                                        </p:tav>
                                        <p:tav tm="100000">
                                          <p:val>
                                            <p:strVal val="#ppt_x"/>
                                          </p:val>
                                        </p:tav>
                                      </p:tavLst>
                                    </p:anim>
                                    <p:anim calcmode="lin" valueType="num">
                                      <p:cBhvr>
                                        <p:cTn id="28" dur="1000" fill="hold"/>
                                        <p:tgtEl>
                                          <p:spTgt spid="24"/>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nodeType="clickEffect">
                                  <p:stCondLst>
                                    <p:cond delay="0"/>
                                  </p:stCondLst>
                                  <p:childTnLst>
                                    <p:set>
                                      <p:cBhvr>
                                        <p:cTn id="32" dur="1" fill="hold">
                                          <p:stCondLst>
                                            <p:cond delay="0"/>
                                          </p:stCondLst>
                                        </p:cTn>
                                        <p:tgtEl>
                                          <p:spTgt spid="25"/>
                                        </p:tgtEl>
                                        <p:attrNameLst>
                                          <p:attrName>style.visibility</p:attrName>
                                        </p:attrNameLst>
                                      </p:cBhvr>
                                      <p:to>
                                        <p:strVal val="visible"/>
                                      </p:to>
                                    </p:set>
                                    <p:anim calcmode="lin" valueType="num">
                                      <p:cBhvr additive="base">
                                        <p:cTn id="33" dur="500" fill="hold"/>
                                        <p:tgtEl>
                                          <p:spTgt spid="25"/>
                                        </p:tgtEl>
                                        <p:attrNameLst>
                                          <p:attrName>ppt_x</p:attrName>
                                        </p:attrNameLst>
                                      </p:cBhvr>
                                      <p:tavLst>
                                        <p:tav tm="0">
                                          <p:val>
                                            <p:strVal val="#ppt_x"/>
                                          </p:val>
                                        </p:tav>
                                        <p:tav tm="100000">
                                          <p:val>
                                            <p:strVal val="#ppt_x"/>
                                          </p:val>
                                        </p:tav>
                                      </p:tavLst>
                                    </p:anim>
                                    <p:anim calcmode="lin" valueType="num">
                                      <p:cBhvr additive="base">
                                        <p:cTn id="34" dur="500" fill="hold"/>
                                        <p:tgtEl>
                                          <p:spTgt spid="2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2EA6C958-D3C6-C52D-2C5D-B911B91C545A}"/>
              </a:ext>
            </a:extLst>
          </p:cNvPr>
          <p:cNvPicPr>
            <a:picLocks noChangeAspect="1"/>
          </p:cNvPicPr>
          <p:nvPr/>
        </p:nvPicPr>
        <p:blipFill>
          <a:blip r:embed="rId4"/>
          <a:stretch>
            <a:fillRect/>
          </a:stretch>
        </p:blipFill>
        <p:spPr>
          <a:xfrm>
            <a:off x="0" y="-13716"/>
            <a:ext cx="12192000" cy="7315200"/>
          </a:xfrm>
          <a:prstGeom prst="rect">
            <a:avLst/>
          </a:prstGeom>
        </p:spPr>
      </p:pic>
      <p:sp>
        <p:nvSpPr>
          <p:cNvPr id="2" name="Title 1">
            <a:extLst>
              <a:ext uri="{FF2B5EF4-FFF2-40B4-BE49-F238E27FC236}">
                <a16:creationId xmlns:a16="http://schemas.microsoft.com/office/drawing/2014/main" id="{643DE6FF-6B7E-452D-C279-78D809E385BE}"/>
              </a:ext>
            </a:extLst>
          </p:cNvPr>
          <p:cNvSpPr>
            <a:spLocks noGrp="1"/>
          </p:cNvSpPr>
          <p:nvPr>
            <p:ph type="title"/>
          </p:nvPr>
        </p:nvSpPr>
        <p:spPr/>
        <p:txBody>
          <a:bodyPr>
            <a:normAutofit fontScale="90000"/>
          </a:bodyPr>
          <a:lstStyle/>
          <a:p>
            <a:r>
              <a:rPr lang="en-GB" sz="4000" dirty="0">
                <a:solidFill>
                  <a:srgbClr val="EB3935"/>
                </a:solidFill>
              </a:rPr>
              <a:t>Ways people can use their platforms to celebrate Wales and the culture.</a:t>
            </a:r>
          </a:p>
        </p:txBody>
      </p:sp>
      <p:sp>
        <p:nvSpPr>
          <p:cNvPr id="8" name="Rectangle 7">
            <a:extLst>
              <a:ext uri="{FF2B5EF4-FFF2-40B4-BE49-F238E27FC236}">
                <a16:creationId xmlns:a16="http://schemas.microsoft.com/office/drawing/2014/main" id="{593A6701-5DF8-DE93-EADB-AA4F500819B6}"/>
              </a:ext>
            </a:extLst>
          </p:cNvPr>
          <p:cNvSpPr/>
          <p:nvPr/>
        </p:nvSpPr>
        <p:spPr>
          <a:xfrm>
            <a:off x="-159203" y="2105561"/>
            <a:ext cx="10449784" cy="1323439"/>
          </a:xfrm>
          <a:prstGeom prst="rect">
            <a:avLst/>
          </a:prstGeom>
          <a:noFill/>
        </p:spPr>
        <p:txBody>
          <a:bodyPr wrap="square" lIns="91440" tIns="45720" rIns="91440" bIns="45720">
            <a:spAutoFit/>
          </a:bodyPr>
          <a:lstStyle/>
          <a:p>
            <a:pPr marL="685800" indent="-685800" algn="ctr">
              <a:buFont typeface="Arial" panose="020B0604020202020204" pitchFamily="34" charset="0"/>
              <a:buChar char="•"/>
            </a:pPr>
            <a:r>
              <a:rPr lang="en-GB" sz="4000" b="0" cap="none" spc="0" dirty="0">
                <a:ln w="0"/>
                <a:solidFill>
                  <a:srgbClr val="92D050"/>
                </a:solidFill>
                <a:effectLst>
                  <a:outerShdw blurRad="38100" dist="25400" dir="5400000" algn="ctr" rotWithShape="0">
                    <a:srgbClr val="6E747A">
                      <a:alpha val="43000"/>
                    </a:srgbClr>
                  </a:outerShdw>
                </a:effectLst>
              </a:rPr>
              <a:t>Welsh businesses</a:t>
            </a:r>
            <a:r>
              <a:rPr lang="en-GB" sz="4000" dirty="0">
                <a:ln w="0"/>
                <a:solidFill>
                  <a:srgbClr val="92D050"/>
                </a:solidFill>
                <a:effectLst>
                  <a:outerShdw blurRad="38100" dist="25400" dir="5400000" algn="ctr" rotWithShape="0">
                    <a:srgbClr val="6E747A">
                      <a:alpha val="43000"/>
                    </a:srgbClr>
                  </a:outerShdw>
                </a:effectLst>
              </a:rPr>
              <a:t> can post their posts in Welsh and English.</a:t>
            </a:r>
            <a:endParaRPr lang="en-GB" sz="4000" b="0" cap="none" spc="0" dirty="0">
              <a:ln w="0"/>
              <a:solidFill>
                <a:srgbClr val="92D050"/>
              </a:solidFill>
              <a:effectLst>
                <a:outerShdw blurRad="38100" dist="25400" dir="5400000" algn="ctr" rotWithShape="0">
                  <a:srgbClr val="6E747A">
                    <a:alpha val="43000"/>
                  </a:srgbClr>
                </a:outerShdw>
              </a:effectLst>
            </a:endParaRPr>
          </a:p>
        </p:txBody>
      </p:sp>
      <p:sp>
        <p:nvSpPr>
          <p:cNvPr id="9" name="Rectangle 8">
            <a:extLst>
              <a:ext uri="{FF2B5EF4-FFF2-40B4-BE49-F238E27FC236}">
                <a16:creationId xmlns:a16="http://schemas.microsoft.com/office/drawing/2014/main" id="{98214093-5E3A-D2AB-B813-7E8C78A528A8}"/>
              </a:ext>
            </a:extLst>
          </p:cNvPr>
          <p:cNvSpPr/>
          <p:nvPr/>
        </p:nvSpPr>
        <p:spPr>
          <a:xfrm>
            <a:off x="0" y="3429000"/>
            <a:ext cx="12036705" cy="1323439"/>
          </a:xfrm>
          <a:prstGeom prst="rect">
            <a:avLst/>
          </a:prstGeom>
          <a:noFill/>
        </p:spPr>
        <p:txBody>
          <a:bodyPr wrap="square" lIns="91440" tIns="45720" rIns="91440" bIns="45720">
            <a:spAutoFit/>
          </a:bodyPr>
          <a:lstStyle/>
          <a:p>
            <a:pPr marL="685800" indent="-685800" algn="ctr">
              <a:buFont typeface="Arial" panose="020B0604020202020204" pitchFamily="34" charset="0"/>
              <a:buChar char="•"/>
            </a:pPr>
            <a:r>
              <a:rPr lang="en-GB" sz="4000" b="0" cap="none" spc="0" dirty="0">
                <a:ln w="0"/>
                <a:solidFill>
                  <a:srgbClr val="EB3935"/>
                </a:solidFill>
                <a:effectLst>
                  <a:outerShdw blurRad="38100" dist="25400" dir="5400000" algn="ctr" rotWithShape="0">
                    <a:srgbClr val="6E747A">
                      <a:alpha val="43000"/>
                    </a:srgbClr>
                  </a:outerShdw>
                </a:effectLst>
              </a:rPr>
              <a:t>By sharing activities, landscapes and things to do across Wales.</a:t>
            </a:r>
          </a:p>
        </p:txBody>
      </p:sp>
      <p:sp>
        <p:nvSpPr>
          <p:cNvPr id="10" name="Rectangle 9">
            <a:extLst>
              <a:ext uri="{FF2B5EF4-FFF2-40B4-BE49-F238E27FC236}">
                <a16:creationId xmlns:a16="http://schemas.microsoft.com/office/drawing/2014/main" id="{898F4DE5-EE69-0CD2-068D-9083FCDE24AD}"/>
              </a:ext>
            </a:extLst>
          </p:cNvPr>
          <p:cNvSpPr/>
          <p:nvPr/>
        </p:nvSpPr>
        <p:spPr>
          <a:xfrm>
            <a:off x="-159203" y="4573614"/>
            <a:ext cx="12192000" cy="1446550"/>
          </a:xfrm>
          <a:prstGeom prst="rect">
            <a:avLst/>
          </a:prstGeom>
          <a:noFill/>
        </p:spPr>
        <p:txBody>
          <a:bodyPr wrap="square" lIns="91440" tIns="45720" rIns="91440" bIns="45720">
            <a:spAutoFit/>
          </a:bodyPr>
          <a:lstStyle/>
          <a:p>
            <a:pPr marL="1600200" lvl="2" indent="-685800" algn="ctr">
              <a:buFont typeface="Arial" panose="020B0604020202020204" pitchFamily="34" charset="0"/>
              <a:buChar char="•"/>
            </a:pPr>
            <a:r>
              <a:rPr lang="en-GB" sz="4400" b="0" cap="none" spc="0" dirty="0">
                <a:ln w="0"/>
                <a:solidFill>
                  <a:srgbClr val="74B230"/>
                </a:solidFill>
                <a:effectLst>
                  <a:outerShdw blurRad="38100" dist="25400" dir="5400000" algn="ctr" rotWithShape="0">
                    <a:srgbClr val="6E747A">
                      <a:alpha val="43000"/>
                    </a:srgbClr>
                  </a:outerShdw>
                </a:effectLst>
              </a:rPr>
              <a:t>Being proud to share about where you come from and your culture.</a:t>
            </a:r>
          </a:p>
        </p:txBody>
      </p:sp>
      <p:pic>
        <p:nvPicPr>
          <p:cNvPr id="11" name="Picture 10">
            <a:extLst>
              <a:ext uri="{FF2B5EF4-FFF2-40B4-BE49-F238E27FC236}">
                <a16:creationId xmlns:a16="http://schemas.microsoft.com/office/drawing/2014/main" id="{37FE31B7-5BAE-99B3-A0E6-B2BBBD14EEFB}"/>
              </a:ext>
            </a:extLst>
          </p:cNvPr>
          <p:cNvPicPr>
            <a:picLocks noChangeAspect="1"/>
          </p:cNvPicPr>
          <p:nvPr/>
        </p:nvPicPr>
        <p:blipFill>
          <a:blip r:embed="rId5"/>
          <a:stretch>
            <a:fillRect/>
          </a:stretch>
        </p:blipFill>
        <p:spPr>
          <a:xfrm>
            <a:off x="159203" y="5296888"/>
            <a:ext cx="2574516" cy="144655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2" name="TextBox 11">
            <a:extLst>
              <a:ext uri="{FF2B5EF4-FFF2-40B4-BE49-F238E27FC236}">
                <a16:creationId xmlns:a16="http://schemas.microsoft.com/office/drawing/2014/main" id="{CB9A089A-3DF9-ACCD-D850-008BC8C66DBD}"/>
              </a:ext>
            </a:extLst>
          </p:cNvPr>
          <p:cNvSpPr txBox="1"/>
          <p:nvPr/>
        </p:nvSpPr>
        <p:spPr>
          <a:xfrm>
            <a:off x="2552700" y="6490977"/>
            <a:ext cx="3543300" cy="380739"/>
          </a:xfrm>
          <a:prstGeom prst="rect">
            <a:avLst/>
          </a:prstGeom>
          <a:noFill/>
        </p:spPr>
        <p:txBody>
          <a:bodyPr wrap="square" rtlCol="0">
            <a:spAutoFit/>
          </a:bodyPr>
          <a:lstStyle/>
          <a:p>
            <a:r>
              <a:rPr lang="en-GB" dirty="0"/>
              <a:t> (Viva! The Vegan Charity, n.d.)</a:t>
            </a:r>
          </a:p>
        </p:txBody>
      </p:sp>
      <p:pic>
        <p:nvPicPr>
          <p:cNvPr id="14" name="Picture 13" descr="Vintage antique botanical illustration of daffodil">
            <a:extLst>
              <a:ext uri="{FF2B5EF4-FFF2-40B4-BE49-F238E27FC236}">
                <a16:creationId xmlns:a16="http://schemas.microsoft.com/office/drawing/2014/main" id="{3A95842C-EF58-EF1D-B127-135E7F91CC79}"/>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933902" y="1323439"/>
            <a:ext cx="1092386" cy="1634748"/>
          </a:xfrm>
          <a:prstGeom prst="rect">
            <a:avLst/>
          </a:prstGeom>
        </p:spPr>
      </p:pic>
    </p:spTree>
    <p:custDataLst>
      <p:tags r:id="rId1"/>
    </p:custDataLst>
    <p:extLst>
      <p:ext uri="{BB962C8B-B14F-4D97-AF65-F5344CB8AC3E}">
        <p14:creationId xmlns:p14="http://schemas.microsoft.com/office/powerpoint/2010/main" val="727483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1000"/>
                                        <p:tgtEl>
                                          <p:spTgt spid="8"/>
                                        </p:tgtEl>
                                      </p:cBhvr>
                                    </p:animEffect>
                                    <p:anim calcmode="lin" valueType="num">
                                      <p:cBhvr>
                                        <p:cTn id="13" dur="1000" fill="hold"/>
                                        <p:tgtEl>
                                          <p:spTgt spid="8"/>
                                        </p:tgtEl>
                                        <p:attrNameLst>
                                          <p:attrName>ppt_x</p:attrName>
                                        </p:attrNameLst>
                                      </p:cBhvr>
                                      <p:tavLst>
                                        <p:tav tm="0">
                                          <p:val>
                                            <p:strVal val="#ppt_x"/>
                                          </p:val>
                                        </p:tav>
                                        <p:tav tm="100000">
                                          <p:val>
                                            <p:strVal val="#ppt_x"/>
                                          </p:val>
                                        </p:tav>
                                      </p:tavLst>
                                    </p:anim>
                                    <p:anim calcmode="lin" valueType="num">
                                      <p:cBhvr>
                                        <p:cTn id="14"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anim calcmode="lin" valueType="num">
                                      <p:cBhvr additive="base">
                                        <p:cTn id="19" dur="500" fill="hold"/>
                                        <p:tgtEl>
                                          <p:spTgt spid="9"/>
                                        </p:tgtEl>
                                        <p:attrNameLst>
                                          <p:attrName>ppt_x</p:attrName>
                                        </p:attrNameLst>
                                      </p:cBhvr>
                                      <p:tavLst>
                                        <p:tav tm="0">
                                          <p:val>
                                            <p:strVal val="#ppt_x"/>
                                          </p:val>
                                        </p:tav>
                                        <p:tav tm="100000">
                                          <p:val>
                                            <p:strVal val="#ppt_x"/>
                                          </p:val>
                                        </p:tav>
                                      </p:tavLst>
                                    </p:anim>
                                    <p:anim calcmode="lin" valueType="num">
                                      <p:cBhvr additive="base">
                                        <p:cTn id="20"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grpId="0" nodeType="clickEffect">
                                  <p:stCondLst>
                                    <p:cond delay="0"/>
                                  </p:stCondLst>
                                  <p:childTnLst>
                                    <p:set>
                                      <p:cBhvr>
                                        <p:cTn id="24" dur="1" fill="hold">
                                          <p:stCondLst>
                                            <p:cond delay="0"/>
                                          </p:stCondLst>
                                        </p:cTn>
                                        <p:tgtEl>
                                          <p:spTgt spid="10"/>
                                        </p:tgtEl>
                                        <p:attrNameLst>
                                          <p:attrName>style.visibility</p:attrName>
                                        </p:attrNameLst>
                                      </p:cBhvr>
                                      <p:to>
                                        <p:strVal val="visible"/>
                                      </p:to>
                                    </p:set>
                                    <p:animEffect transition="in" filter="fade">
                                      <p:cBhvr>
                                        <p:cTn id="25" dur="1000"/>
                                        <p:tgtEl>
                                          <p:spTgt spid="10"/>
                                        </p:tgtEl>
                                      </p:cBhvr>
                                    </p:animEffect>
                                    <p:anim calcmode="lin" valueType="num">
                                      <p:cBhvr>
                                        <p:cTn id="26" dur="1000" fill="hold"/>
                                        <p:tgtEl>
                                          <p:spTgt spid="10"/>
                                        </p:tgtEl>
                                        <p:attrNameLst>
                                          <p:attrName>ppt_x</p:attrName>
                                        </p:attrNameLst>
                                      </p:cBhvr>
                                      <p:tavLst>
                                        <p:tav tm="0">
                                          <p:val>
                                            <p:strVal val="#ppt_x"/>
                                          </p:val>
                                        </p:tav>
                                        <p:tav tm="100000">
                                          <p:val>
                                            <p:strVal val="#ppt_x"/>
                                          </p:val>
                                        </p:tav>
                                      </p:tavLst>
                                    </p:anim>
                                    <p:anim calcmode="lin" valueType="num">
                                      <p:cBhvr>
                                        <p:cTn id="27"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nodeType="clickEffect">
                                  <p:stCondLst>
                                    <p:cond delay="0"/>
                                  </p:stCondLst>
                                  <p:childTnLst>
                                    <p:set>
                                      <p:cBhvr>
                                        <p:cTn id="31" dur="1" fill="hold">
                                          <p:stCondLst>
                                            <p:cond delay="0"/>
                                          </p:stCondLst>
                                        </p:cTn>
                                        <p:tgtEl>
                                          <p:spTgt spid="11"/>
                                        </p:tgtEl>
                                        <p:attrNameLst>
                                          <p:attrName>style.visibility</p:attrName>
                                        </p:attrNameLst>
                                      </p:cBhvr>
                                      <p:to>
                                        <p:strVal val="visible"/>
                                      </p:to>
                                    </p:set>
                                    <p:animEffect transition="in" filter="barn(inVertical)">
                                      <p:cBhvr>
                                        <p:cTn id="32" dur="500"/>
                                        <p:tgtEl>
                                          <p:spTgt spid="11"/>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nodeType="clickEffect">
                                  <p:stCondLst>
                                    <p:cond delay="0"/>
                                  </p:stCondLst>
                                  <p:childTnLst>
                                    <p:set>
                                      <p:cBhvr>
                                        <p:cTn id="36" dur="1" fill="hold">
                                          <p:stCondLst>
                                            <p:cond delay="0"/>
                                          </p:stCondLst>
                                        </p:cTn>
                                        <p:tgtEl>
                                          <p:spTgt spid="14"/>
                                        </p:tgtEl>
                                        <p:attrNameLst>
                                          <p:attrName>style.visibility</p:attrName>
                                        </p:attrNameLst>
                                      </p:cBhvr>
                                      <p:to>
                                        <p:strVal val="visible"/>
                                      </p:to>
                                    </p:set>
                                    <p:animEffect transition="in" filter="wipe(down)">
                                      <p:cBhvr>
                                        <p:cTn id="37" dur="500"/>
                                        <p:tgtEl>
                                          <p:spTgt spid="14"/>
                                        </p:tgtEl>
                                      </p:cBhvr>
                                    </p:animEffect>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12"/>
                                        </p:tgtEl>
                                        <p:attrNameLst>
                                          <p:attrName>style.visibility</p:attrName>
                                        </p:attrNameLst>
                                      </p:cBhvr>
                                      <p:to>
                                        <p:strVal val="visible"/>
                                      </p:to>
                                    </p:set>
                                    <p:animEffect transition="in" filter="fade">
                                      <p:cBhvr>
                                        <p:cTn id="42" dur="1000"/>
                                        <p:tgtEl>
                                          <p:spTgt spid="12"/>
                                        </p:tgtEl>
                                      </p:cBhvr>
                                    </p:animEffect>
                                    <p:anim calcmode="lin" valueType="num">
                                      <p:cBhvr>
                                        <p:cTn id="43" dur="1000" fill="hold"/>
                                        <p:tgtEl>
                                          <p:spTgt spid="12"/>
                                        </p:tgtEl>
                                        <p:attrNameLst>
                                          <p:attrName>ppt_x</p:attrName>
                                        </p:attrNameLst>
                                      </p:cBhvr>
                                      <p:tavLst>
                                        <p:tav tm="0">
                                          <p:val>
                                            <p:strVal val="#ppt_x"/>
                                          </p:val>
                                        </p:tav>
                                        <p:tav tm="100000">
                                          <p:val>
                                            <p:strVal val="#ppt_x"/>
                                          </p:val>
                                        </p:tav>
                                      </p:tavLst>
                                    </p:anim>
                                    <p:anim calcmode="lin" valueType="num">
                                      <p:cBhvr>
                                        <p:cTn id="44"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0"/>
      <p:bldP spid="9" grpId="0"/>
      <p:bldP spid="10" grpId="0"/>
      <p:bldP spid="1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115C6819-4E61-44D4-EADD-5F6E0A0639DE}"/>
              </a:ext>
            </a:extLst>
          </p:cNvPr>
          <p:cNvPicPr>
            <a:picLocks noChangeAspect="1"/>
          </p:cNvPicPr>
          <p:nvPr/>
        </p:nvPicPr>
        <p:blipFill>
          <a:blip r:embed="rId4"/>
          <a:stretch>
            <a:fillRect/>
          </a:stretch>
        </p:blipFill>
        <p:spPr>
          <a:xfrm>
            <a:off x="57150" y="0"/>
            <a:ext cx="12134850" cy="6858000"/>
          </a:xfrm>
          <a:prstGeom prst="rect">
            <a:avLst/>
          </a:prstGeom>
        </p:spPr>
      </p:pic>
      <p:sp>
        <p:nvSpPr>
          <p:cNvPr id="2" name="Title 1">
            <a:extLst>
              <a:ext uri="{FF2B5EF4-FFF2-40B4-BE49-F238E27FC236}">
                <a16:creationId xmlns:a16="http://schemas.microsoft.com/office/drawing/2014/main" id="{E5143849-205E-DF47-C6EC-F53E5E9F7435}"/>
              </a:ext>
            </a:extLst>
          </p:cNvPr>
          <p:cNvSpPr>
            <a:spLocks noGrp="1"/>
          </p:cNvSpPr>
          <p:nvPr>
            <p:ph type="title"/>
          </p:nvPr>
        </p:nvSpPr>
        <p:spPr>
          <a:xfrm>
            <a:off x="242458" y="0"/>
            <a:ext cx="10449784" cy="1265928"/>
          </a:xfrm>
        </p:spPr>
        <p:txBody>
          <a:bodyPr>
            <a:normAutofit/>
          </a:bodyPr>
          <a:lstStyle/>
          <a:p>
            <a:r>
              <a:rPr lang="en-GB" sz="5400" u="sng" dirty="0"/>
              <a:t>Conclusion</a:t>
            </a:r>
          </a:p>
        </p:txBody>
      </p:sp>
      <p:sp>
        <p:nvSpPr>
          <p:cNvPr id="6" name="Slide Number Placeholder 5">
            <a:extLst>
              <a:ext uri="{FF2B5EF4-FFF2-40B4-BE49-F238E27FC236}">
                <a16:creationId xmlns:a16="http://schemas.microsoft.com/office/drawing/2014/main" id="{52535939-FBB1-08FC-FA09-669A0C31103D}"/>
              </a:ext>
            </a:extLst>
          </p:cNvPr>
          <p:cNvSpPr>
            <a:spLocks noGrp="1"/>
          </p:cNvSpPr>
          <p:nvPr>
            <p:ph type="sldNum" sz="quarter" idx="12"/>
          </p:nvPr>
        </p:nvSpPr>
        <p:spPr/>
        <p:txBody>
          <a:bodyPr/>
          <a:lstStyle/>
          <a:p>
            <a:fld id="{C68AC1EC-23E2-4F0E-A5A4-674EC8DB954E}" type="slidenum">
              <a:rPr lang="en-US" smtClean="0"/>
              <a:t>9</a:t>
            </a:fld>
            <a:endParaRPr lang="en-US"/>
          </a:p>
        </p:txBody>
      </p:sp>
      <p:sp>
        <p:nvSpPr>
          <p:cNvPr id="7" name="Rectangle 6">
            <a:extLst>
              <a:ext uri="{FF2B5EF4-FFF2-40B4-BE49-F238E27FC236}">
                <a16:creationId xmlns:a16="http://schemas.microsoft.com/office/drawing/2014/main" id="{9048CEE4-2E15-E08A-E51F-A2E83A3CCB18}"/>
              </a:ext>
            </a:extLst>
          </p:cNvPr>
          <p:cNvSpPr/>
          <p:nvPr/>
        </p:nvSpPr>
        <p:spPr>
          <a:xfrm>
            <a:off x="1047750" y="1648964"/>
            <a:ext cx="10266426" cy="4324350"/>
          </a:xfrm>
          <a:prstGeom prst="rect">
            <a:avLst/>
          </a:prstGeom>
          <a:gradFill flip="none" rotWithShape="1">
            <a:gsLst>
              <a:gs pos="0">
                <a:srgbClr val="74B230">
                  <a:tint val="66000"/>
                  <a:satMod val="160000"/>
                </a:srgbClr>
              </a:gs>
              <a:gs pos="50000">
                <a:srgbClr val="74B230">
                  <a:tint val="44500"/>
                  <a:satMod val="160000"/>
                </a:srgbClr>
              </a:gs>
              <a:gs pos="100000">
                <a:srgbClr val="74B230">
                  <a:tint val="23500"/>
                  <a:satMod val="160000"/>
                </a:srgbClr>
              </a:gs>
            </a:gsLst>
            <a:lin ang="2700000" scaled="1"/>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4767FED8-4325-F8A3-0FE4-52F3A7C24EEF}"/>
              </a:ext>
            </a:extLst>
          </p:cNvPr>
          <p:cNvSpPr/>
          <p:nvPr/>
        </p:nvSpPr>
        <p:spPr>
          <a:xfrm>
            <a:off x="6003635" y="2967335"/>
            <a:ext cx="184730" cy="923330"/>
          </a:xfrm>
          <a:prstGeom prst="rect">
            <a:avLst/>
          </a:prstGeom>
          <a:noFill/>
        </p:spPr>
        <p:txBody>
          <a:bodyPr wrap="none" lIns="91440" tIns="45720" rIns="91440" bIns="45720">
            <a:spAutoFit/>
          </a:bodyPr>
          <a:lstStyle/>
          <a:p>
            <a:pPr algn="ctr"/>
            <a:endParaRPr lang="en-GB" sz="5400" b="0" cap="none" spc="0" dirty="0">
              <a:ln w="0"/>
              <a:solidFill>
                <a:schemeClr val="tx1"/>
              </a:solidFill>
              <a:effectLst>
                <a:outerShdw blurRad="38100" dist="19050" dir="2700000" algn="tl" rotWithShape="0">
                  <a:schemeClr val="dk1">
                    <a:alpha val="40000"/>
                  </a:schemeClr>
                </a:outerShdw>
              </a:effectLst>
            </a:endParaRPr>
          </a:p>
        </p:txBody>
      </p:sp>
      <p:sp>
        <p:nvSpPr>
          <p:cNvPr id="11" name="TextBox 10">
            <a:extLst>
              <a:ext uri="{FF2B5EF4-FFF2-40B4-BE49-F238E27FC236}">
                <a16:creationId xmlns:a16="http://schemas.microsoft.com/office/drawing/2014/main" id="{5072360D-2AAE-DF66-E0A5-C8F4C216BF24}"/>
              </a:ext>
            </a:extLst>
          </p:cNvPr>
          <p:cNvSpPr txBox="1"/>
          <p:nvPr/>
        </p:nvSpPr>
        <p:spPr>
          <a:xfrm>
            <a:off x="2044990" y="2552701"/>
            <a:ext cx="8286750" cy="2246769"/>
          </a:xfrm>
          <a:prstGeom prst="rect">
            <a:avLst/>
          </a:prstGeom>
          <a:noFill/>
        </p:spPr>
        <p:txBody>
          <a:bodyPr wrap="square" rtlCol="0">
            <a:spAutoFit/>
          </a:bodyPr>
          <a:lstStyle/>
          <a:p>
            <a:r>
              <a:rPr lang="en-GB" sz="2800" b="1" i="0" dirty="0">
                <a:solidFill>
                  <a:srgbClr val="85858C"/>
                </a:solidFill>
                <a:effectLst/>
                <a:latin typeface="Work Sans" pitchFamily="2" charset="0"/>
              </a:rPr>
              <a:t>‘Welsh is a language that’s waiting to be rediscovered and rejuvenated. In the words of J. R. R. Tolkien, “Welsh is of the soil, this island, the senior language of the men of Britain; and Welsh is beautiful.”’ (Burman, 2017)</a:t>
            </a:r>
            <a:endParaRPr lang="en-GB" sz="2800" b="1" dirty="0"/>
          </a:p>
        </p:txBody>
      </p:sp>
      <p:pic>
        <p:nvPicPr>
          <p:cNvPr id="12" name="Picture 11">
            <a:extLst>
              <a:ext uri="{FF2B5EF4-FFF2-40B4-BE49-F238E27FC236}">
                <a16:creationId xmlns:a16="http://schemas.microsoft.com/office/drawing/2014/main" id="{1172FE13-5C91-3429-C158-8A6DBA9C2537}"/>
              </a:ext>
            </a:extLst>
          </p:cNvPr>
          <p:cNvPicPr>
            <a:picLocks noChangeAspect="1"/>
          </p:cNvPicPr>
          <p:nvPr/>
        </p:nvPicPr>
        <p:blipFill>
          <a:blip r:embed="rId5"/>
          <a:stretch>
            <a:fillRect/>
          </a:stretch>
        </p:blipFill>
        <p:spPr>
          <a:xfrm>
            <a:off x="10331740" y="19050"/>
            <a:ext cx="1585670" cy="1585670"/>
          </a:xfrm>
          <a:prstGeom prst="rect">
            <a:avLst/>
          </a:prstGeom>
        </p:spPr>
      </p:pic>
      <p:sp>
        <p:nvSpPr>
          <p:cNvPr id="13" name="TextBox 12">
            <a:extLst>
              <a:ext uri="{FF2B5EF4-FFF2-40B4-BE49-F238E27FC236}">
                <a16:creationId xmlns:a16="http://schemas.microsoft.com/office/drawing/2014/main" id="{8385492E-20C7-B13D-8806-E01623F9CE18}"/>
              </a:ext>
            </a:extLst>
          </p:cNvPr>
          <p:cNvSpPr txBox="1"/>
          <p:nvPr/>
        </p:nvSpPr>
        <p:spPr>
          <a:xfrm>
            <a:off x="10043654" y="6326124"/>
            <a:ext cx="1873756" cy="369332"/>
          </a:xfrm>
          <a:prstGeom prst="rect">
            <a:avLst/>
          </a:prstGeom>
          <a:noFill/>
        </p:spPr>
        <p:txBody>
          <a:bodyPr wrap="square" rtlCol="0">
            <a:spAutoFit/>
          </a:bodyPr>
          <a:lstStyle/>
          <a:p>
            <a:r>
              <a:rPr lang="en-GB" dirty="0"/>
              <a:t> (</a:t>
            </a:r>
            <a:r>
              <a:rPr lang="en-GB" dirty="0" err="1"/>
              <a:t>Adra</a:t>
            </a:r>
            <a:r>
              <a:rPr lang="en-GB" dirty="0"/>
              <a:t>, 2023)</a:t>
            </a:r>
          </a:p>
        </p:txBody>
      </p:sp>
    </p:spTree>
    <p:custDataLst>
      <p:tags r:id="rId1"/>
    </p:custDataLst>
    <p:extLst>
      <p:ext uri="{BB962C8B-B14F-4D97-AF65-F5344CB8AC3E}">
        <p14:creationId xmlns:p14="http://schemas.microsoft.com/office/powerpoint/2010/main" val="6526649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wipe(down)">
                                      <p:cBhvr>
                                        <p:cTn id="12" dur="500"/>
                                        <p:tgtEl>
                                          <p:spTgt spid="12"/>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 calcmode="lin" valueType="num">
                                      <p:cBhvr additive="base">
                                        <p:cTn id="17" dur="500" fill="hold"/>
                                        <p:tgtEl>
                                          <p:spTgt spid="7"/>
                                        </p:tgtEl>
                                        <p:attrNameLst>
                                          <p:attrName>ppt_x</p:attrName>
                                        </p:attrNameLst>
                                      </p:cBhvr>
                                      <p:tavLst>
                                        <p:tav tm="0">
                                          <p:val>
                                            <p:strVal val="#ppt_x"/>
                                          </p:val>
                                        </p:tav>
                                        <p:tav tm="100000">
                                          <p:val>
                                            <p:strVal val="#ppt_x"/>
                                          </p:val>
                                        </p:tav>
                                      </p:tavLst>
                                    </p:anim>
                                    <p:anim calcmode="lin" valueType="num">
                                      <p:cBhvr additive="base">
                                        <p:cTn id="1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42" presetClass="entr" presetSubtype="0" fill="hold" grpId="0" nodeType="clickEffect">
                                  <p:stCondLst>
                                    <p:cond delay="0"/>
                                  </p:stCondLst>
                                  <p:childTnLst>
                                    <p:set>
                                      <p:cBhvr>
                                        <p:cTn id="22" dur="1" fill="hold">
                                          <p:stCondLst>
                                            <p:cond delay="0"/>
                                          </p:stCondLst>
                                        </p:cTn>
                                        <p:tgtEl>
                                          <p:spTgt spid="11"/>
                                        </p:tgtEl>
                                        <p:attrNameLst>
                                          <p:attrName>style.visibility</p:attrName>
                                        </p:attrNameLst>
                                      </p:cBhvr>
                                      <p:to>
                                        <p:strVal val="visible"/>
                                      </p:to>
                                    </p:set>
                                    <p:animEffect transition="in" filter="fade">
                                      <p:cBhvr>
                                        <p:cTn id="23" dur="1000"/>
                                        <p:tgtEl>
                                          <p:spTgt spid="11"/>
                                        </p:tgtEl>
                                      </p:cBhvr>
                                    </p:animEffect>
                                    <p:anim calcmode="lin" valueType="num">
                                      <p:cBhvr>
                                        <p:cTn id="24" dur="1000" fill="hold"/>
                                        <p:tgtEl>
                                          <p:spTgt spid="11"/>
                                        </p:tgtEl>
                                        <p:attrNameLst>
                                          <p:attrName>ppt_x</p:attrName>
                                        </p:attrNameLst>
                                      </p:cBhvr>
                                      <p:tavLst>
                                        <p:tav tm="0">
                                          <p:val>
                                            <p:strVal val="#ppt_x"/>
                                          </p:val>
                                        </p:tav>
                                        <p:tav tm="100000">
                                          <p:val>
                                            <p:strVal val="#ppt_x"/>
                                          </p:val>
                                        </p:tav>
                                      </p:tavLst>
                                    </p:anim>
                                    <p:anim calcmode="lin" valueType="num">
                                      <p:cBhvr>
                                        <p:cTn id="25"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6" presetClass="entr" presetSubtype="16" fill="hold" grpId="0" nodeType="clickEffect">
                                  <p:stCondLst>
                                    <p:cond delay="0"/>
                                  </p:stCondLst>
                                  <p:childTnLst>
                                    <p:set>
                                      <p:cBhvr>
                                        <p:cTn id="29" dur="1" fill="hold">
                                          <p:stCondLst>
                                            <p:cond delay="0"/>
                                          </p:stCondLst>
                                        </p:cTn>
                                        <p:tgtEl>
                                          <p:spTgt spid="13"/>
                                        </p:tgtEl>
                                        <p:attrNameLst>
                                          <p:attrName>style.visibility</p:attrName>
                                        </p:attrNameLst>
                                      </p:cBhvr>
                                      <p:to>
                                        <p:strVal val="visible"/>
                                      </p:to>
                                    </p:set>
                                    <p:animEffect transition="in" filter="circle(in)">
                                      <p:cBhvr>
                                        <p:cTn id="30" dur="20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animBg="1"/>
      <p:bldP spid="11" grpId="0"/>
      <p:bldP spid="13"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CAFCE1-D216-C0AF-9553-C3BC88CCCA7A}"/>
              </a:ext>
            </a:extLst>
          </p:cNvPr>
          <p:cNvSpPr>
            <a:spLocks noGrp="1"/>
          </p:cNvSpPr>
          <p:nvPr>
            <p:ph type="title"/>
          </p:nvPr>
        </p:nvSpPr>
        <p:spPr>
          <a:xfrm>
            <a:off x="839788" y="807867"/>
            <a:ext cx="10927491" cy="5548483"/>
          </a:xfrm>
        </p:spPr>
        <p:txBody>
          <a:bodyPr>
            <a:noAutofit/>
          </a:bodyPr>
          <a:lstStyle/>
          <a:p>
            <a:pPr algn="l">
              <a:spcAft>
                <a:spcPts val="750"/>
              </a:spcAft>
            </a:pPr>
            <a:r>
              <a:rPr lang="en-GB" dirty="0">
                <a:latin typeface="Abadi" panose="020B0604020104020204" pitchFamily="34" charset="0"/>
              </a:rPr>
              <a:t>Reference sheet – </a:t>
            </a:r>
            <a:br>
              <a:rPr lang="en-GB" dirty="0">
                <a:latin typeface="Abadi" panose="020B0604020104020204" pitchFamily="34" charset="0"/>
              </a:rPr>
            </a:br>
            <a:r>
              <a:rPr lang="en-GB" sz="1600" dirty="0" err="1">
                <a:latin typeface="Abadi" panose="020B0604020104020204" pitchFamily="34" charset="0"/>
              </a:rPr>
              <a:t>Adra</a:t>
            </a:r>
            <a:r>
              <a:rPr lang="en-GB" sz="1600" dirty="0">
                <a:latin typeface="Abadi" panose="020B0604020104020204" pitchFamily="34" charset="0"/>
              </a:rPr>
              <a:t>. (2023). Welsh love spoon - HJ31. [online] Available at: https://adrahome.com/products/handmade-welsh-love-spoon-hj31</a:t>
            </a:r>
            <a:br>
              <a:rPr lang="en-GB" sz="1600" dirty="0">
                <a:latin typeface="Abadi" panose="020B0604020104020204" pitchFamily="34" charset="0"/>
              </a:rPr>
            </a:br>
            <a:r>
              <a:rPr lang="en-GB" sz="1600" b="0" i="0" dirty="0">
                <a:solidFill>
                  <a:srgbClr val="2C3E50"/>
                </a:solidFill>
                <a:effectLst/>
                <a:latin typeface="Abadi" panose="020B0604020104020204" pitchFamily="34" charset="0"/>
              </a:rPr>
              <a:t>Burman, A. (2017). </a:t>
            </a:r>
            <a:r>
              <a:rPr lang="en-GB" sz="1600" b="0" i="1" dirty="0">
                <a:solidFill>
                  <a:srgbClr val="2C3E50"/>
                </a:solidFill>
                <a:effectLst/>
                <a:latin typeface="Abadi" panose="020B0604020104020204" pitchFamily="34" charset="0"/>
              </a:rPr>
              <a:t>Welsh is a beautiful and poetic language waiting to be rediscovered | Business Language Services</a:t>
            </a:r>
            <a:r>
              <a:rPr lang="en-GB" sz="1600" b="0" i="0" dirty="0">
                <a:solidFill>
                  <a:srgbClr val="2C3E50"/>
                </a:solidFill>
                <a:effectLst/>
                <a:latin typeface="Abadi" panose="020B0604020104020204" pitchFamily="34" charset="0"/>
              </a:rPr>
              <a:t>. [online] Business Language Services. Available at: https://businesslanguageservices.co.uk/welsh-beautiful-poetic-language-waiting-rediscovered/</a:t>
            </a:r>
            <a:br>
              <a:rPr lang="en-GB" sz="1600" b="0" i="0" dirty="0">
                <a:solidFill>
                  <a:srgbClr val="2C3E50"/>
                </a:solidFill>
                <a:effectLst/>
                <a:latin typeface="Abadi" panose="020B0604020104020204" pitchFamily="34" charset="0"/>
              </a:rPr>
            </a:br>
            <a:r>
              <a:rPr lang="en-GB" sz="1600" b="0" i="0" dirty="0">
                <a:solidFill>
                  <a:srgbClr val="2C3E50"/>
                </a:solidFill>
                <a:effectLst/>
                <a:latin typeface="Abadi" panose="020B0604020104020204" pitchFamily="34" charset="0"/>
              </a:rPr>
              <a:t>Duolingo (2024). Learn a Language for Free. [online] Duolingo. Available at: https://www.duolingo.com/.</a:t>
            </a:r>
            <a:br>
              <a:rPr lang="en-GB" sz="1600" b="0" i="0" dirty="0">
                <a:solidFill>
                  <a:srgbClr val="2C3E50"/>
                </a:solidFill>
                <a:effectLst/>
                <a:latin typeface="Abadi" panose="020B0604020104020204" pitchFamily="34" charset="0"/>
              </a:rPr>
            </a:br>
            <a:r>
              <a:rPr lang="en-GB" sz="1600" b="0" i="0" dirty="0">
                <a:solidFill>
                  <a:srgbClr val="2C3E50"/>
                </a:solidFill>
                <a:effectLst/>
                <a:latin typeface="Abadi" panose="020B0604020104020204" pitchFamily="34" charset="0"/>
              </a:rPr>
              <a:t>Emery, C. (2020). Duolingo Review (2022): Is Duolingo REALLY That Great? [online] </a:t>
            </a:r>
            <a:r>
              <a:rPr lang="en-GB" sz="1600" b="0" i="0" dirty="0" err="1">
                <a:solidFill>
                  <a:srgbClr val="2C3E50"/>
                </a:solidFill>
                <a:effectLst/>
                <a:latin typeface="Abadi" panose="020B0604020104020204" pitchFamily="34" charset="0"/>
              </a:rPr>
              <a:t>Langoly</a:t>
            </a:r>
            <a:r>
              <a:rPr lang="en-GB" sz="1600" b="0" i="0" dirty="0">
                <a:solidFill>
                  <a:srgbClr val="2C3E50"/>
                </a:solidFill>
                <a:effectLst/>
                <a:latin typeface="Abadi" panose="020B0604020104020204" pitchFamily="34" charset="0"/>
              </a:rPr>
              <a:t>. Available at: https://www.langoly.com/duolingo-review/.</a:t>
            </a:r>
            <a:br>
              <a:rPr lang="en-GB" sz="1600" b="0" i="0" dirty="0">
                <a:solidFill>
                  <a:srgbClr val="2C3E50"/>
                </a:solidFill>
                <a:effectLst/>
                <a:latin typeface="Abadi" panose="020B0604020104020204" pitchFamily="34" charset="0"/>
              </a:rPr>
            </a:br>
            <a:r>
              <a:rPr lang="en-GB" sz="1600" b="0" i="0" dirty="0">
                <a:solidFill>
                  <a:srgbClr val="2C3E50"/>
                </a:solidFill>
                <a:effectLst/>
                <a:latin typeface="Abadi" panose="020B0604020104020204" pitchFamily="34" charset="0"/>
              </a:rPr>
              <a:t>Facebook (2024). Facebook. [online] www.facebook.com. Available at: https://www.facebook.com/facebook/.</a:t>
            </a:r>
            <a:br>
              <a:rPr lang="en-GB" sz="1600" b="0" i="0" dirty="0">
                <a:solidFill>
                  <a:srgbClr val="2C3E50"/>
                </a:solidFill>
                <a:effectLst/>
                <a:latin typeface="Abadi" panose="020B0604020104020204" pitchFamily="34" charset="0"/>
              </a:rPr>
            </a:br>
            <a:r>
              <a:rPr lang="en-GB" sz="1600" b="0" i="0" dirty="0">
                <a:solidFill>
                  <a:srgbClr val="2C3E50"/>
                </a:solidFill>
                <a:effectLst/>
                <a:latin typeface="Abadi" panose="020B0604020104020204" pitchFamily="34" charset="0"/>
              </a:rPr>
              <a:t>https://www.tiktok.com/@babbel/video/7328814291476434218?lang=en </a:t>
            </a:r>
            <a:br>
              <a:rPr lang="en-GB" sz="1600" b="0" i="0" dirty="0">
                <a:solidFill>
                  <a:srgbClr val="2C3E50"/>
                </a:solidFill>
                <a:effectLst/>
                <a:latin typeface="Abadi" panose="020B0604020104020204" pitchFamily="34" charset="0"/>
              </a:rPr>
            </a:br>
            <a:r>
              <a:rPr lang="en-GB" sz="1600" b="0" i="0" dirty="0">
                <a:solidFill>
                  <a:srgbClr val="2C3E50"/>
                </a:solidFill>
                <a:effectLst/>
                <a:latin typeface="Abadi" panose="020B0604020104020204" pitchFamily="34" charset="0"/>
              </a:rPr>
              <a:t>Price, D. (2019). The Top 20 Social Media Apps and Sites in 2019. [online] </a:t>
            </a:r>
            <a:r>
              <a:rPr lang="en-GB" sz="1600" b="0" i="0" dirty="0" err="1">
                <a:solidFill>
                  <a:srgbClr val="2C3E50"/>
                </a:solidFill>
                <a:effectLst/>
                <a:latin typeface="Abadi" panose="020B0604020104020204" pitchFamily="34" charset="0"/>
              </a:rPr>
              <a:t>MakeUseOf</a:t>
            </a:r>
            <a:r>
              <a:rPr lang="en-GB" sz="1600" b="0" i="0" dirty="0">
                <a:solidFill>
                  <a:srgbClr val="2C3E50"/>
                </a:solidFill>
                <a:effectLst/>
                <a:latin typeface="Abadi" panose="020B0604020104020204" pitchFamily="34" charset="0"/>
              </a:rPr>
              <a:t>. Available at: https://www.makeuseof.com/tag/top-social-media-apps-sites/.</a:t>
            </a:r>
            <a:br>
              <a:rPr lang="en-GB" sz="1600" b="0" i="0" dirty="0">
                <a:solidFill>
                  <a:srgbClr val="2C3E50"/>
                </a:solidFill>
                <a:effectLst/>
                <a:latin typeface="Abadi" panose="020B0604020104020204" pitchFamily="34" charset="0"/>
              </a:rPr>
            </a:br>
            <a:r>
              <a:rPr lang="en-GB" sz="1600" b="0" i="0" dirty="0">
                <a:solidFill>
                  <a:srgbClr val="2C3E50"/>
                </a:solidFill>
                <a:effectLst/>
                <a:latin typeface="Abadi" panose="020B0604020104020204" pitchFamily="34" charset="0"/>
              </a:rPr>
              <a:t>Price, E. (2023). Welsh language hits 3 million mark on Duolingo. [online] </a:t>
            </a:r>
            <a:r>
              <a:rPr lang="en-GB" sz="1600" b="0" i="0" dirty="0" err="1">
                <a:solidFill>
                  <a:srgbClr val="2C3E50"/>
                </a:solidFill>
                <a:effectLst/>
                <a:latin typeface="Abadi" panose="020B0604020104020204" pitchFamily="34" charset="0"/>
              </a:rPr>
              <a:t>Nation.Cymru</a:t>
            </a:r>
            <a:r>
              <a:rPr lang="en-GB" sz="1600" b="0" i="0" dirty="0">
                <a:solidFill>
                  <a:srgbClr val="2C3E50"/>
                </a:solidFill>
                <a:effectLst/>
                <a:latin typeface="Abadi" panose="020B0604020104020204" pitchFamily="34" charset="0"/>
              </a:rPr>
              <a:t>. Available at: https://nation.cymru/news/welsh-language-hits-3-million-mark-on-duolingo/.</a:t>
            </a:r>
            <a:br>
              <a:rPr lang="en-GB" sz="1600" b="0" i="0" dirty="0">
                <a:solidFill>
                  <a:srgbClr val="2C3E50"/>
                </a:solidFill>
                <a:effectLst/>
                <a:latin typeface="Abadi" panose="020B0604020104020204" pitchFamily="34" charset="0"/>
              </a:rPr>
            </a:br>
            <a:r>
              <a:rPr lang="en-GB" sz="1600" b="0" i="0" dirty="0">
                <a:solidFill>
                  <a:srgbClr val="2C3E50"/>
                </a:solidFill>
                <a:effectLst/>
                <a:latin typeface="Abadi" panose="020B0604020104020204" pitchFamily="34" charset="0"/>
              </a:rPr>
              <a:t>Tiktok.com. (2025). TikTok - Make Your Day. [online] Available at: Tiktok.com. (2025). TikTok - Make Your Day. [online] Available at: https://www.tiktok.com/@sagetodz/video/7415154051135917343</a:t>
            </a:r>
            <a:br>
              <a:rPr lang="en-GB" sz="1600" dirty="0">
                <a:latin typeface="Abadi" panose="020B0604020104020204" pitchFamily="34" charset="0"/>
              </a:rPr>
            </a:br>
            <a:r>
              <a:rPr lang="en-GB" sz="1600" dirty="0">
                <a:latin typeface="Abadi" panose="020B0604020104020204" pitchFamily="34" charset="0"/>
              </a:rPr>
              <a:t>www.marstonsinns.co.uk. (n.d.). Most beautiful places in Wales | Short Breaks in Wales. [online] Available at: https://www.marstonsinns.co.uk/short-breaks-in-the-uk/short-breaks-in-wales/where-are-the-most-beautiful-places-in-wales/.</a:t>
            </a:r>
            <a:br>
              <a:rPr lang="en-GB" sz="1600" dirty="0">
                <a:latin typeface="Abadi" panose="020B0604020104020204" pitchFamily="34" charset="0"/>
              </a:rPr>
            </a:br>
            <a:r>
              <a:rPr lang="en-GB" sz="1600" dirty="0">
                <a:latin typeface="Abadi" panose="020B0604020104020204" pitchFamily="34" charset="0"/>
              </a:rPr>
              <a:t>Wikipedia Contributors (2019). Flag of Wales. [online] Wikipedia. Available at: https://en.wikipedia.org/wiki/Flag_of_Wales.</a:t>
            </a:r>
            <a:br>
              <a:rPr lang="en-GB" sz="1600" dirty="0">
                <a:latin typeface="Abadi" panose="020B0604020104020204" pitchFamily="34" charset="0"/>
              </a:rPr>
            </a:br>
            <a:br>
              <a:rPr lang="en-GB" sz="1600" dirty="0"/>
            </a:br>
            <a:br>
              <a:rPr lang="en-GB" sz="1600" b="0" i="0" dirty="0">
                <a:solidFill>
                  <a:srgbClr val="2C3E50"/>
                </a:solidFill>
                <a:effectLst/>
                <a:latin typeface="Calibri" panose="020F0502020204030204" pitchFamily="34" charset="0"/>
              </a:rPr>
            </a:br>
            <a:br>
              <a:rPr lang="en-GB" sz="1600" b="0" i="0" dirty="0">
                <a:solidFill>
                  <a:srgbClr val="2C3E50"/>
                </a:solidFill>
                <a:effectLst/>
                <a:latin typeface="Calibri" panose="020F0502020204030204" pitchFamily="34" charset="0"/>
              </a:rPr>
            </a:br>
            <a:br>
              <a:rPr lang="en-GB" sz="1600" b="0" i="0" dirty="0">
                <a:solidFill>
                  <a:srgbClr val="2C3E50"/>
                </a:solidFill>
                <a:effectLst/>
                <a:latin typeface="Calibri" panose="020F0502020204030204" pitchFamily="34" charset="0"/>
              </a:rPr>
            </a:br>
            <a:br>
              <a:rPr lang="en-GB" sz="2400" dirty="0"/>
            </a:br>
            <a:endParaRPr lang="en-GB" sz="2400" dirty="0"/>
          </a:p>
        </p:txBody>
      </p:sp>
      <p:sp>
        <p:nvSpPr>
          <p:cNvPr id="7" name="Slide Number Placeholder 6">
            <a:extLst>
              <a:ext uri="{FF2B5EF4-FFF2-40B4-BE49-F238E27FC236}">
                <a16:creationId xmlns:a16="http://schemas.microsoft.com/office/drawing/2014/main" id="{3336AC5D-FFAD-AD12-C862-5FF9507EA861}"/>
              </a:ext>
            </a:extLst>
          </p:cNvPr>
          <p:cNvSpPr>
            <a:spLocks noGrp="1"/>
          </p:cNvSpPr>
          <p:nvPr>
            <p:ph type="sldNum" sz="quarter" idx="12"/>
          </p:nvPr>
        </p:nvSpPr>
        <p:spPr/>
        <p:txBody>
          <a:bodyPr/>
          <a:lstStyle/>
          <a:p>
            <a:fld id="{C68AC1EC-23E2-4F0E-A5A4-674EC8DB954E}" type="slidenum">
              <a:rPr lang="en-US" smtClean="0"/>
              <a:t>10</a:t>
            </a:fld>
            <a:endParaRPr lang="en-US"/>
          </a:p>
        </p:txBody>
      </p:sp>
    </p:spTree>
    <p:extLst>
      <p:ext uri="{BB962C8B-B14F-4D97-AF65-F5344CB8AC3E}">
        <p14:creationId xmlns:p14="http://schemas.microsoft.com/office/powerpoint/2010/main" val="407481281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2|2.4|1.5|1|1|5.2|1.4|1.3"/>
</p:tagLst>
</file>

<file path=ppt/tags/tag2.xml><?xml version="1.0" encoding="utf-8"?>
<p:tagLst xmlns:a="http://schemas.openxmlformats.org/drawingml/2006/main" xmlns:r="http://schemas.openxmlformats.org/officeDocument/2006/relationships" xmlns:p="http://schemas.openxmlformats.org/presentationml/2006/main">
  <p:tag name="TIMING" val="|2|2.2"/>
</p:tagLst>
</file>

<file path=ppt/tags/tag3.xml><?xml version="1.0" encoding="utf-8"?>
<p:tagLst xmlns:a="http://schemas.openxmlformats.org/drawingml/2006/main" xmlns:r="http://schemas.openxmlformats.org/officeDocument/2006/relationships" xmlns:p="http://schemas.openxmlformats.org/presentationml/2006/main">
  <p:tag name="TIMING" val="|2.5|3.4|21.8|16|39.7"/>
</p:tagLst>
</file>

<file path=ppt/tags/tag4.xml><?xml version="1.0" encoding="utf-8"?>
<p:tagLst xmlns:a="http://schemas.openxmlformats.org/drawingml/2006/main" xmlns:r="http://schemas.openxmlformats.org/officeDocument/2006/relationships" xmlns:p="http://schemas.openxmlformats.org/presentationml/2006/main">
  <p:tag name="TIMING" val="|2.5|19|1.5|24.4"/>
</p:tagLst>
</file>

<file path=ppt/tags/tag5.xml><?xml version="1.0" encoding="utf-8"?>
<p:tagLst xmlns:a="http://schemas.openxmlformats.org/drawingml/2006/main" xmlns:r="http://schemas.openxmlformats.org/officeDocument/2006/relationships" xmlns:p="http://schemas.openxmlformats.org/presentationml/2006/main">
  <p:tag name="TIMING" val="|2|2.6|1.3|10|29.6|46"/>
</p:tagLst>
</file>

<file path=ppt/tags/tag6.xml><?xml version="1.0" encoding="utf-8"?>
<p:tagLst xmlns:a="http://schemas.openxmlformats.org/drawingml/2006/main" xmlns:r="http://schemas.openxmlformats.org/officeDocument/2006/relationships" xmlns:p="http://schemas.openxmlformats.org/presentationml/2006/main">
  <p:tag name="TIMING" val="|1.5|1.2|10.7|3.6|1.6"/>
</p:tagLst>
</file>

<file path=ppt/tags/tag7.xml><?xml version="1.0" encoding="utf-8"?>
<p:tagLst xmlns:a="http://schemas.openxmlformats.org/drawingml/2006/main" xmlns:r="http://schemas.openxmlformats.org/officeDocument/2006/relationships" xmlns:p="http://schemas.openxmlformats.org/presentationml/2006/main">
  <p:tag name="TIMING" val="|1.1|3.1|13.9|4.6|4.8"/>
</p:tagLst>
</file>

<file path=ppt/tags/tag8.xml><?xml version="1.0" encoding="utf-8"?>
<p:tagLst xmlns:a="http://schemas.openxmlformats.org/drawingml/2006/main" xmlns:r="http://schemas.openxmlformats.org/officeDocument/2006/relationships" xmlns:p="http://schemas.openxmlformats.org/presentationml/2006/main">
  <p:tag name="TIMING" val="|1.7|14.2|16.3|20.1|45.2|1|0.9"/>
</p:tagLst>
</file>

<file path=ppt/tags/tag9.xml><?xml version="1.0" encoding="utf-8"?>
<p:tagLst xmlns:a="http://schemas.openxmlformats.org/drawingml/2006/main" xmlns:r="http://schemas.openxmlformats.org/officeDocument/2006/relationships" xmlns:p="http://schemas.openxmlformats.org/presentationml/2006/main">
  <p:tag name="TIMING" val="|1.7|0.9|2.4|3.2|17.8"/>
</p:tagLst>
</file>

<file path=ppt/theme/theme1.xml><?xml version="1.0" encoding="utf-8"?>
<a:theme xmlns:a="http://schemas.openxmlformats.org/drawingml/2006/main" name="BohoVogueVTI">
  <a:themeElements>
    <a:clrScheme name="AnalogousFromRegularSeedRightStep">
      <a:dk1>
        <a:srgbClr val="000000"/>
      </a:dk1>
      <a:lt1>
        <a:srgbClr val="FFFFFF"/>
      </a:lt1>
      <a:dk2>
        <a:srgbClr val="2E1B30"/>
      </a:dk2>
      <a:lt2>
        <a:srgbClr val="F3F0F0"/>
      </a:lt2>
      <a:accent1>
        <a:srgbClr val="45AFAD"/>
      </a:accent1>
      <a:accent2>
        <a:srgbClr val="3B82B1"/>
      </a:accent2>
      <a:accent3>
        <a:srgbClr val="4D63C3"/>
      </a:accent3>
      <a:accent4>
        <a:srgbClr val="593EB3"/>
      </a:accent4>
      <a:accent5>
        <a:srgbClr val="994DC3"/>
      </a:accent5>
      <a:accent6>
        <a:srgbClr val="B13BAA"/>
      </a:accent6>
      <a:hlink>
        <a:srgbClr val="BF3F42"/>
      </a:hlink>
      <a:folHlink>
        <a:srgbClr val="7F7F7F"/>
      </a:folHlink>
    </a:clrScheme>
    <a:fontScheme name="Walbaum Display_Aptos">
      <a:majorFont>
        <a:latin typeface="Walbaum Display"/>
        <a:ea typeface=""/>
        <a:cs typeface=""/>
      </a:majorFont>
      <a:minorFont>
        <a:latin typeface="Apto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BohoVogueVTI" id="{8022F7FC-316B-4DD9-B9EB-BB68CC0DFA6F}" vid="{544DD2C6-9D23-4092-AACF-F55CEAA658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1774</TotalTime>
  <Words>1329</Words>
  <Application>Microsoft Office PowerPoint</Application>
  <PresentationFormat>Widescreen</PresentationFormat>
  <Paragraphs>88</Paragraphs>
  <Slides>10</Slides>
  <Notes>9</Notes>
  <HiddenSlides>0</HiddenSlides>
  <MMClips>2</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10</vt:i4>
      </vt:variant>
    </vt:vector>
  </HeadingPairs>
  <TitlesOfParts>
    <vt:vector size="19" baseType="lpstr">
      <vt:lpstr>Abadi</vt:lpstr>
      <vt:lpstr>Aptos</vt:lpstr>
      <vt:lpstr>Aptos Light</vt:lpstr>
      <vt:lpstr>Arial</vt:lpstr>
      <vt:lpstr>Calibri</vt:lpstr>
      <vt:lpstr>Roboto</vt:lpstr>
      <vt:lpstr>Walbaum Display</vt:lpstr>
      <vt:lpstr>Work Sans</vt:lpstr>
      <vt:lpstr>BohoVogueVTI</vt:lpstr>
      <vt:lpstr>   ECIE5004</vt:lpstr>
      <vt:lpstr>What to expect in this PowerPoint - </vt:lpstr>
      <vt:lpstr>PowerPoint Presentation</vt:lpstr>
      <vt:lpstr>PowerPoint Presentation</vt:lpstr>
      <vt:lpstr>Facebook, other apps and how they help. </vt:lpstr>
      <vt:lpstr>The Duolingo effect. </vt:lpstr>
      <vt:lpstr>Rosetta Stone, Babbel, Duolingo, is the Welsh language dying even on the apps?</vt:lpstr>
      <vt:lpstr>Ways people can use their platforms to celebrate Wales and the culture.</vt:lpstr>
      <vt:lpstr>Conclusion</vt:lpstr>
      <vt:lpstr>Reference sheet –  Adra. (2023). Welsh love spoon - HJ31. [online] Available at: https://adrahome.com/products/handmade-welsh-love-spoon-hj31 Burman, A. (2017). Welsh is a beautiful and poetic language waiting to be rediscovered | Business Language Services. [online] Business Language Services. Available at: https://businesslanguageservices.co.uk/welsh-beautiful-poetic-language-waiting-rediscovered/ Duolingo (2024). Learn a Language for Free. [online] Duolingo. Available at: https://www.duolingo.com/. Emery, C. (2020). Duolingo Review (2022): Is Duolingo REALLY That Great? [online] Langoly. Available at: https://www.langoly.com/duolingo-review/. Facebook (2024). Facebook. [online] www.facebook.com. Available at: https://www.facebook.com/facebook/. https://www.tiktok.com/@babbel/video/7328814291476434218?lang=en  Price, D. (2019). The Top 20 Social Media Apps and Sites in 2019. [online] MakeUseOf. Available at: https://www.makeuseof.com/tag/top-social-media-apps-sites/. Price, E. (2023). Welsh language hits 3 million mark on Duolingo. [online] Nation.Cymru. Available at: https://nation.cymru/news/welsh-language-hits-3-million-mark-on-duolingo/. Tiktok.com. (2025). TikTok - Make Your Day. [online] Available at: Tiktok.com. (2025). TikTok - Make Your Day. [online] Available at: https://www.tiktok.com/@sagetodz/video/7415154051135917343 www.marstonsinns.co.uk. (n.d.). Most beautiful places in Wales | Short Breaks in Wales. [online] Available at: https://www.marstonsinns.co.uk/short-breaks-in-the-uk/short-breaks-in-wales/where-are-the-most-beautiful-places-in-wales/. Wikipedia Contributors (2019). Flag of Wales. [online] Wikipedia. Available at: https://en.wikipedia.org/wiki/Flag_of_Wales.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Emily Evans</dc:creator>
  <cp:lastModifiedBy>Emily Evans</cp:lastModifiedBy>
  <cp:revision>1</cp:revision>
  <dcterms:created xsi:type="dcterms:W3CDTF">2024-12-30T16:17:22Z</dcterms:created>
  <dcterms:modified xsi:type="dcterms:W3CDTF">2025-01-12T22:10:59Z</dcterms:modified>
</cp:coreProperties>
</file>