
<file path=[Content_Types].xml><?xml version="1.0" encoding="utf-8"?>
<Types xmlns="http://schemas.openxmlformats.org/package/2006/content-types">
  <Default Extension="bin" ContentType="application/vnd.openxmlformats-officedocument.presentationml.printerSettings"/>
  <Default Extension="jpeg" ContentType="image/jpe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7"/>
  </p:sldIdLst>
  <p:sldSz cx="12191695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printerSettings" Target="printerSettings/printerSettings1.bin"/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7" Type="http://schemas.openxmlformats.org/officeDocument/2006/relationships/slide" Target="slides/slide1.xml"/></Relationships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7FA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1325880"/>
          </a:xfrm>
          <a:prstGeom prst="rect">
            <a:avLst/>
          </a:prstGeom>
          <a:solidFill>
            <a:srgbClr val="ECBEC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02920" y="210312"/>
            <a:ext cx="8138160" cy="438912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>
              <a:spcAft>
                <a:spcPts val="0"/>
              </a:spcAft>
            </a:pPr>
            <a:r>
              <a:rPr sz="2500" b="1">
                <a:solidFill>
                  <a:srgbClr val="914863"/>
                </a:solidFill>
                <a:latin typeface="Aptos"/>
              </a:rPr>
              <a:t>ANAMARIA-BIANCA MUNTEANU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30352" y="713232"/>
            <a:ext cx="7955279" cy="219456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>
              <a:spcAft>
                <a:spcPts val="0"/>
              </a:spcAft>
            </a:pPr>
            <a:r>
              <a:rPr sz="1000" b="1">
                <a:solidFill>
                  <a:srgbClr val="372D32"/>
                </a:solidFill>
                <a:latin typeface="Aptos"/>
              </a:rPr>
              <a:t>PROFESSIONAL CV  |  GENERAL EMPLOYMENT</a:t>
            </a:r>
          </a:p>
        </p:txBody>
      </p:sp>
      <p:sp>
        <p:nvSpPr>
          <p:cNvPr id="5" name="Rectangle 4"/>
          <p:cNvSpPr/>
          <p:nvPr/>
        </p:nvSpPr>
        <p:spPr>
          <a:xfrm>
            <a:off x="530352" y="1170432"/>
            <a:ext cx="960120" cy="41148"/>
          </a:xfrm>
          <a:prstGeom prst="rect">
            <a:avLst/>
          </a:prstGeom>
          <a:solidFill>
            <a:srgbClr val="91486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6" name="TextBox 5"/>
          <p:cNvSpPr txBox="1"/>
          <p:nvPr/>
        </p:nvSpPr>
        <p:spPr>
          <a:xfrm>
            <a:off x="566928" y="1627632"/>
            <a:ext cx="3337560" cy="256032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>
              <a:spcAft>
                <a:spcPts val="0"/>
              </a:spcAft>
            </a:pPr>
            <a:r>
              <a:rPr sz="1100" b="1">
                <a:solidFill>
                  <a:srgbClr val="914863"/>
                </a:solidFill>
                <a:latin typeface="Aptos"/>
              </a:rPr>
              <a:t>PERSONAL PROFILE</a:t>
            </a:r>
          </a:p>
        </p:txBody>
      </p:sp>
      <p:sp>
        <p:nvSpPr>
          <p:cNvPr id="7" name="Rectangle 6"/>
          <p:cNvSpPr/>
          <p:nvPr/>
        </p:nvSpPr>
        <p:spPr>
          <a:xfrm>
            <a:off x="566928" y="1911095"/>
            <a:ext cx="3337560" cy="16459"/>
          </a:xfrm>
          <a:prstGeom prst="rect">
            <a:avLst/>
          </a:prstGeom>
          <a:solidFill>
            <a:srgbClr val="EFDCE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8" name="TextBox 7"/>
          <p:cNvSpPr txBox="1"/>
          <p:nvPr/>
        </p:nvSpPr>
        <p:spPr>
          <a:xfrm>
            <a:off x="566928" y="1984248"/>
            <a:ext cx="3337560" cy="1060704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>
              <a:spcAft>
                <a:spcPts val="0"/>
              </a:spcAft>
            </a:pPr>
            <a:r>
              <a:rPr sz="1000" b="0">
                <a:solidFill>
                  <a:srgbClr val="372D32"/>
                </a:solidFill>
                <a:latin typeface="Aptos"/>
              </a:rPr>
              <a:t>Reliable and motivated candidate with customer service, cashiering and volunteering experience. A quick learner with good communication skills, a positive attitude and a willingness to support a team. Keen to develop new skills and contribute to a workplace.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66928" y="3246120"/>
            <a:ext cx="3337560" cy="256032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>
              <a:spcAft>
                <a:spcPts val="0"/>
              </a:spcAft>
            </a:pPr>
            <a:r>
              <a:rPr sz="1100" b="1">
                <a:solidFill>
                  <a:srgbClr val="914863"/>
                </a:solidFill>
                <a:latin typeface="Aptos"/>
              </a:rPr>
              <a:t>KEY SKILLS</a:t>
            </a:r>
          </a:p>
        </p:txBody>
      </p:sp>
      <p:sp>
        <p:nvSpPr>
          <p:cNvPr id="10" name="Rectangle 9"/>
          <p:cNvSpPr/>
          <p:nvPr/>
        </p:nvSpPr>
        <p:spPr>
          <a:xfrm>
            <a:off x="566928" y="3529584"/>
            <a:ext cx="3337560" cy="16459"/>
          </a:xfrm>
          <a:prstGeom prst="rect">
            <a:avLst/>
          </a:prstGeom>
          <a:solidFill>
            <a:srgbClr val="EFDCE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1" name="TextBox 10"/>
          <p:cNvSpPr txBox="1"/>
          <p:nvPr/>
        </p:nvSpPr>
        <p:spPr>
          <a:xfrm>
            <a:off x="566928" y="3602736"/>
            <a:ext cx="3337560" cy="132588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>
              <a:spcAft>
                <a:spcPts val="0"/>
              </a:spcAft>
            </a:pPr>
            <a:r>
              <a:rPr sz="1000" b="0">
                <a:solidFill>
                  <a:srgbClr val="372D32"/>
                </a:solidFill>
                <a:latin typeface="Aptos"/>
              </a:rPr>
              <a:t>•  Customer service and communication
•  Teamwork and reliability
•  Packing, sorting and handling tasks
•  Organisation and time management
•  Willingness to learn and adapt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566928" y="5138928"/>
            <a:ext cx="3337560" cy="256032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>
              <a:spcAft>
                <a:spcPts val="0"/>
              </a:spcAft>
            </a:pPr>
            <a:r>
              <a:rPr sz="1100" b="1">
                <a:solidFill>
                  <a:srgbClr val="914863"/>
                </a:solidFill>
                <a:latin typeface="Aptos"/>
              </a:rPr>
              <a:t>LANGUAGES</a:t>
            </a:r>
          </a:p>
        </p:txBody>
      </p:sp>
      <p:sp>
        <p:nvSpPr>
          <p:cNvPr id="13" name="Rectangle 12"/>
          <p:cNvSpPr/>
          <p:nvPr/>
        </p:nvSpPr>
        <p:spPr>
          <a:xfrm>
            <a:off x="566928" y="5422392"/>
            <a:ext cx="3337560" cy="16459"/>
          </a:xfrm>
          <a:prstGeom prst="rect">
            <a:avLst/>
          </a:prstGeom>
          <a:solidFill>
            <a:srgbClr val="EFDCE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4" name="TextBox 13"/>
          <p:cNvSpPr txBox="1"/>
          <p:nvPr/>
        </p:nvSpPr>
        <p:spPr>
          <a:xfrm>
            <a:off x="566928" y="5495544"/>
            <a:ext cx="3337560" cy="59436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>
              <a:spcAft>
                <a:spcPts val="0"/>
              </a:spcAft>
            </a:pPr>
            <a:r>
              <a:rPr sz="1000" b="0">
                <a:solidFill>
                  <a:srgbClr val="372D32"/>
                </a:solidFill>
                <a:latin typeface="Aptos"/>
              </a:rPr>
              <a:t>Romanian — fluent
English — good working proficiency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251960" y="1627632"/>
            <a:ext cx="7360920" cy="256032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>
              <a:spcAft>
                <a:spcPts val="0"/>
              </a:spcAft>
            </a:pPr>
            <a:r>
              <a:rPr sz="1100" b="1">
                <a:solidFill>
                  <a:srgbClr val="914863"/>
                </a:solidFill>
                <a:latin typeface="Aptos"/>
              </a:rPr>
              <a:t>WORK EXPERIENCE</a:t>
            </a:r>
          </a:p>
        </p:txBody>
      </p:sp>
      <p:sp>
        <p:nvSpPr>
          <p:cNvPr id="16" name="Rectangle 15"/>
          <p:cNvSpPr/>
          <p:nvPr/>
        </p:nvSpPr>
        <p:spPr>
          <a:xfrm>
            <a:off x="4251960" y="1911095"/>
            <a:ext cx="7360920" cy="16459"/>
          </a:xfrm>
          <a:prstGeom prst="rect">
            <a:avLst/>
          </a:prstGeom>
          <a:solidFill>
            <a:srgbClr val="EFDCE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7" name="TextBox 16"/>
          <p:cNvSpPr txBox="1"/>
          <p:nvPr/>
        </p:nvSpPr>
        <p:spPr>
          <a:xfrm>
            <a:off x="4251960" y="1984248"/>
            <a:ext cx="4846320" cy="256032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>
              <a:spcAft>
                <a:spcPts val="0"/>
              </a:spcAft>
            </a:pPr>
            <a:r>
              <a:rPr sz="1100" b="1">
                <a:solidFill>
                  <a:srgbClr val="372D32"/>
                </a:solidFill>
                <a:latin typeface="Aptos"/>
              </a:rPr>
              <a:t>Charity Shop Assistant / Cashier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9144000" y="1993392"/>
            <a:ext cx="2468880" cy="219456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r">
              <a:spcAft>
                <a:spcPts val="0"/>
              </a:spcAft>
            </a:pPr>
            <a:r>
              <a:rPr sz="900" b="1">
                <a:solidFill>
                  <a:srgbClr val="695B62"/>
                </a:solidFill>
                <a:latin typeface="Aptos"/>
              </a:rPr>
              <a:t>Sep 2023 – Jan 2024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4251960" y="2286000"/>
            <a:ext cx="7360920" cy="758952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>
              <a:spcAft>
                <a:spcPts val="0"/>
              </a:spcAft>
            </a:pPr>
            <a:r>
              <a:rPr sz="950" b="0">
                <a:solidFill>
                  <a:srgbClr val="372D32"/>
                </a:solidFill>
                <a:latin typeface="Aptos"/>
              </a:rPr>
              <a:t>• Assisted customers and supported day-to-day shop tasks.
• Handled cashier duties and helped maintain an organised shop floor.
• Worked cooperatively with colleagues and supported a welcoming environment.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4251960" y="3154680"/>
            <a:ext cx="7360920" cy="256032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>
              <a:spcAft>
                <a:spcPts val="0"/>
              </a:spcAft>
            </a:pPr>
            <a:r>
              <a:rPr sz="1100" b="1">
                <a:solidFill>
                  <a:srgbClr val="372D32"/>
                </a:solidFill>
                <a:latin typeface="Aptos"/>
              </a:rPr>
              <a:t>Packing, Delivery and Charity Volunteering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4251960" y="3456432"/>
            <a:ext cx="7360920" cy="841248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>
              <a:spcAft>
                <a:spcPts val="0"/>
              </a:spcAft>
            </a:pPr>
            <a:r>
              <a:rPr sz="950" b="0">
                <a:solidFill>
                  <a:srgbClr val="372D32"/>
                </a:solidFill>
                <a:latin typeface="Aptos"/>
              </a:rPr>
              <a:t>• Helped with packing, sorting and preparing items for delivery.
• Supported charity activities and practical tasks as needed.
• Followed instructions, stayed organised and worked as part of a team.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4251960" y="4507992"/>
            <a:ext cx="7360920" cy="256032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>
              <a:spcAft>
                <a:spcPts val="0"/>
              </a:spcAft>
            </a:pPr>
            <a:r>
              <a:rPr sz="1100" b="1">
                <a:solidFill>
                  <a:srgbClr val="914863"/>
                </a:solidFill>
                <a:latin typeface="Aptos"/>
              </a:rPr>
              <a:t>EDUCATION &amp; QUALIFICATIONS</a:t>
            </a:r>
          </a:p>
        </p:txBody>
      </p:sp>
      <p:sp>
        <p:nvSpPr>
          <p:cNvPr id="23" name="Rectangle 22"/>
          <p:cNvSpPr/>
          <p:nvPr/>
        </p:nvSpPr>
        <p:spPr>
          <a:xfrm>
            <a:off x="4251960" y="4791455"/>
            <a:ext cx="7360920" cy="16459"/>
          </a:xfrm>
          <a:prstGeom prst="rect">
            <a:avLst/>
          </a:prstGeom>
          <a:solidFill>
            <a:srgbClr val="EFDCE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4" name="TextBox 23"/>
          <p:cNvSpPr txBox="1"/>
          <p:nvPr/>
        </p:nvSpPr>
        <p:spPr>
          <a:xfrm>
            <a:off x="4251960" y="4864608"/>
            <a:ext cx="7360920" cy="658368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>
              <a:spcAft>
                <a:spcPts val="0"/>
              </a:spcAft>
            </a:pPr>
            <a:r>
              <a:rPr sz="1000" b="0">
                <a:solidFill>
                  <a:srgbClr val="372D32"/>
                </a:solidFill>
                <a:latin typeface="Aptos"/>
              </a:rPr>
              <a:t>• Early Years Certificate
• Hair and Beauty Certificate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4251960" y="5623560"/>
            <a:ext cx="7360920" cy="256032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>
              <a:spcAft>
                <a:spcPts val="0"/>
              </a:spcAft>
            </a:pPr>
            <a:r>
              <a:rPr sz="1100" b="1">
                <a:solidFill>
                  <a:srgbClr val="914863"/>
                </a:solidFill>
                <a:latin typeface="Aptos"/>
              </a:rPr>
              <a:t>ADDITIONAL STRENGTHS</a:t>
            </a:r>
          </a:p>
        </p:txBody>
      </p:sp>
      <p:sp>
        <p:nvSpPr>
          <p:cNvPr id="26" name="Rectangle 25"/>
          <p:cNvSpPr/>
          <p:nvPr/>
        </p:nvSpPr>
        <p:spPr>
          <a:xfrm>
            <a:off x="4251960" y="5907024"/>
            <a:ext cx="7360920" cy="16459"/>
          </a:xfrm>
          <a:prstGeom prst="rect">
            <a:avLst/>
          </a:prstGeom>
          <a:solidFill>
            <a:srgbClr val="EFDCE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7" name="TextBox 26"/>
          <p:cNvSpPr txBox="1"/>
          <p:nvPr/>
        </p:nvSpPr>
        <p:spPr>
          <a:xfrm>
            <a:off x="4251960" y="5971032"/>
            <a:ext cx="7360920" cy="512064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>
              <a:spcAft>
                <a:spcPts val="0"/>
              </a:spcAft>
            </a:pPr>
            <a:r>
              <a:rPr sz="950" b="0">
                <a:solidFill>
                  <a:srgbClr val="372D32"/>
                </a:solidFill>
                <a:latin typeface="Aptos"/>
              </a:rPr>
              <a:t>Friendly and adaptable • Punctual and dependable • Comfortable learning new tasks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566928" y="6510528"/>
            <a:ext cx="10972800" cy="164592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>
              <a:spcAft>
                <a:spcPts val="0"/>
              </a:spcAft>
            </a:pPr>
            <a:r>
              <a:rPr sz="800" b="0">
                <a:solidFill>
                  <a:srgbClr val="695B62"/>
                </a:solidFill>
                <a:latin typeface="Aptos"/>
              </a:rPr>
              <a:t>References available on request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530352" y="960120"/>
            <a:ext cx="10789920" cy="201168"/>
          </a:xfrm>
          <a:prstGeom prst="rect">
            <a:avLst/>
          </a:prstGeom>
          <a:noFill/>
        </p:spPr>
        <p:txBody>
          <a:bodyPr wrap="none" lIns="0" rIns="0" tIns="0" bIns="0">
            <a:spAutoFit/>
          </a:bodyPr>
          <a:lstStyle/>
          <a:p>
            <a:pPr algn="l">
              <a:spcAft>
                <a:spcPts val="0"/>
              </a:spcAft>
            </a:pPr>
            <a:r>
              <a:rPr sz="900" b="1">
                <a:solidFill>
                  <a:srgbClr val="372D32"/>
                </a:solidFill>
                <a:latin typeface="Aptos"/>
              </a:rPr>
              <a:t>Date of birth: 16 May 2007   |   Age: 19   |   Phone: 07424 278176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Macintosh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Manager/>
  <Company/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1</cp:revision>
  <dcterms:created xsi:type="dcterms:W3CDTF">2013-01-27T09:14:16Z</dcterms:created>
  <dcterms:modified xsi:type="dcterms:W3CDTF">2013-01-27T09:15:58Z</dcterms:modified>
  <cp:category/>
</cp:coreProperties>
</file>