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Lst>
  <p:sldSz cy="5143500" cx="9144000"/>
  <p:notesSz cx="6858000" cy="9144000"/>
  <p:embeddedFontLst>
    <p:embeddedFont>
      <p:font typeface="Fraunces"/>
      <p:regular r:id="rId13"/>
      <p:bold r:id="rId14"/>
      <p:italic r:id="rId15"/>
      <p:boldItalic r:id="rId16"/>
    </p:embeddedFont>
    <p:embeddedFont>
      <p:font typeface="Lobster"/>
      <p:regular r:id="rId17"/>
    </p:embeddedFont>
    <p:embeddedFont>
      <p:font typeface="Fraunces Medium"/>
      <p:regular r:id="rId18"/>
      <p:bold r:id="rId19"/>
      <p:italic r:id="rId20"/>
      <p:boldItalic r:id="rId21"/>
    </p:embeddedFont>
    <p:embeddedFont>
      <p:font typeface="Work Sans Medium"/>
      <p:regular r:id="rId22"/>
      <p:bold r:id="rId23"/>
      <p:italic r:id="rId24"/>
      <p:boldItalic r:id="rId25"/>
    </p:embeddedFont>
    <p:embeddedFont>
      <p:font typeface="Work Sans"/>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30" roundtripDataSignature="AMtx7mg6iIfRQJCB5bqJpuZVfA2iLXFYh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FrauncesMedium-italic.fntdata"/><Relationship Id="rId22" Type="http://schemas.openxmlformats.org/officeDocument/2006/relationships/font" Target="fonts/WorkSansMedium-regular.fntdata"/><Relationship Id="rId21" Type="http://schemas.openxmlformats.org/officeDocument/2006/relationships/font" Target="fonts/FrauncesMedium-boldItalic.fntdata"/><Relationship Id="rId24" Type="http://schemas.openxmlformats.org/officeDocument/2006/relationships/font" Target="fonts/WorkSansMedium-italic.fntdata"/><Relationship Id="rId23" Type="http://schemas.openxmlformats.org/officeDocument/2006/relationships/font" Target="fonts/WorkSansMedium-bold.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WorkSans-regular.fntdata"/><Relationship Id="rId25" Type="http://schemas.openxmlformats.org/officeDocument/2006/relationships/font" Target="fonts/WorkSansMedium-boldItalic.fntdata"/><Relationship Id="rId28" Type="http://schemas.openxmlformats.org/officeDocument/2006/relationships/font" Target="fonts/WorkSans-italic.fntdata"/><Relationship Id="rId27" Type="http://schemas.openxmlformats.org/officeDocument/2006/relationships/font" Target="fonts/WorkSans-bold.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WorkSans-boldItalic.fntdata"/><Relationship Id="rId7" Type="http://schemas.openxmlformats.org/officeDocument/2006/relationships/slide" Target="slides/slide3.xml"/><Relationship Id="rId8" Type="http://schemas.openxmlformats.org/officeDocument/2006/relationships/slide" Target="slides/slide4.xml"/><Relationship Id="rId30" Type="http://customschemas.google.com/relationships/presentationmetadata" Target="meta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font" Target="fonts/Fraunces-regular.fntdata"/><Relationship Id="rId12" Type="http://schemas.openxmlformats.org/officeDocument/2006/relationships/slide" Target="slides/slide8.xml"/><Relationship Id="rId15" Type="http://schemas.openxmlformats.org/officeDocument/2006/relationships/font" Target="fonts/Fraunces-italic.fntdata"/><Relationship Id="rId14" Type="http://schemas.openxmlformats.org/officeDocument/2006/relationships/font" Target="fonts/Fraunces-bold.fntdata"/><Relationship Id="rId17" Type="http://schemas.openxmlformats.org/officeDocument/2006/relationships/font" Target="fonts/Lobster-regular.fntdata"/><Relationship Id="rId16" Type="http://schemas.openxmlformats.org/officeDocument/2006/relationships/font" Target="fonts/Fraunces-boldItalic.fntdata"/><Relationship Id="rId19" Type="http://schemas.openxmlformats.org/officeDocument/2006/relationships/font" Target="fonts/FrauncesMedium-bold.fntdata"/><Relationship Id="rId18" Type="http://schemas.openxmlformats.org/officeDocument/2006/relationships/font" Target="fonts/FrauncesMedium-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 name="Shape 43"/>
        <p:cNvGrpSpPr/>
        <p:nvPr/>
      </p:nvGrpSpPr>
      <p:grpSpPr>
        <a:xfrm>
          <a:off x="0" y="0"/>
          <a:ext cx="0" cy="0"/>
          <a:chOff x="0" y="0"/>
          <a:chExt cx="0" cy="0"/>
        </a:xfrm>
      </p:grpSpPr>
      <p:sp>
        <p:nvSpPr>
          <p:cNvPr id="44" name="Google Shape;44;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 name="Shape 49"/>
        <p:cNvGrpSpPr/>
        <p:nvPr/>
      </p:nvGrpSpPr>
      <p:grpSpPr>
        <a:xfrm>
          <a:off x="0" y="0"/>
          <a:ext cx="0" cy="0"/>
          <a:chOff x="0" y="0"/>
          <a:chExt cx="0" cy="0"/>
        </a:xfrm>
      </p:grpSpPr>
      <p:sp>
        <p:nvSpPr>
          <p:cNvPr id="50" name="Google Shape;50;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1" name="Google Shape;51;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 name="Google Shape;58;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9" name="Google Shape;69;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7" name="Google Shape;77;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3" name="Google Shape;83;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3" name="Google Shape;93;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0" name="Google Shape;100;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8" name="Shape 8"/>
        <p:cNvGrpSpPr/>
        <p:nvPr/>
      </p:nvGrpSpPr>
      <p:grpSpPr>
        <a:xfrm>
          <a:off x="0" y="0"/>
          <a:ext cx="0" cy="0"/>
          <a:chOff x="0" y="0"/>
          <a:chExt cx="0" cy="0"/>
        </a:xfrm>
      </p:grpSpPr>
      <p:sp>
        <p:nvSpPr>
          <p:cNvPr id="9" name="Google Shape;9;p10"/>
          <p:cNvSpPr txBox="1"/>
          <p:nvPr>
            <p:ph type="title"/>
          </p:nvPr>
        </p:nvSpPr>
        <p:spPr>
          <a:xfrm>
            <a:off x="1059700" y="1180303"/>
            <a:ext cx="734400" cy="7326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6000"/>
              <a:buNone/>
              <a:defRPr sz="4000">
                <a:solidFill>
                  <a:schemeClr val="dk1"/>
                </a:solidFill>
                <a:latin typeface="Work Sans Medium"/>
                <a:ea typeface="Work Sans Medium"/>
                <a:cs typeface="Work Sans Medium"/>
                <a:sym typeface="Work Sans Medium"/>
              </a:defRPr>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p:txBody>
      </p:sp>
      <p:sp>
        <p:nvSpPr>
          <p:cNvPr id="10" name="Google Shape;10;p10"/>
          <p:cNvSpPr txBox="1"/>
          <p:nvPr>
            <p:ph idx="2" type="ctrTitle"/>
          </p:nvPr>
        </p:nvSpPr>
        <p:spPr>
          <a:xfrm>
            <a:off x="1059700" y="1808988"/>
            <a:ext cx="2856600" cy="1026600"/>
          </a:xfrm>
          <a:prstGeom prst="rect">
            <a:avLst/>
          </a:prstGeom>
          <a:noFill/>
          <a:ln>
            <a:noFill/>
          </a:ln>
        </p:spPr>
        <p:txBody>
          <a:bodyPr anchorCtr="0" anchor="b" bIns="91425" lIns="91425" spcFirstLastPara="1" rIns="91425" wrap="square" tIns="91425">
            <a:noAutofit/>
          </a:bodyPr>
          <a:lstStyle>
            <a:lvl1pPr lvl="0" algn="l">
              <a:lnSpc>
                <a:spcPct val="75000"/>
              </a:lnSpc>
              <a:spcBef>
                <a:spcPts val="0"/>
              </a:spcBef>
              <a:spcAft>
                <a:spcPts val="0"/>
              </a:spcAft>
              <a:buSzPts val="5200"/>
              <a:buNone/>
              <a:defRPr b="0">
                <a:latin typeface="Fraunces Medium"/>
                <a:ea typeface="Fraunces Medium"/>
                <a:cs typeface="Fraunces Medium"/>
                <a:sym typeface="Fraunces Medium"/>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10"/>
          <p:cNvSpPr txBox="1"/>
          <p:nvPr>
            <p:ph idx="1" type="subTitle"/>
          </p:nvPr>
        </p:nvSpPr>
        <p:spPr>
          <a:xfrm>
            <a:off x="1059700" y="3328086"/>
            <a:ext cx="2856600" cy="6351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2" name="Shape 12"/>
        <p:cNvGrpSpPr/>
        <p:nvPr/>
      </p:nvGrpSpPr>
      <p:grpSpPr>
        <a:xfrm>
          <a:off x="0" y="0"/>
          <a:ext cx="0" cy="0"/>
          <a:chOff x="0" y="0"/>
          <a:chExt cx="0" cy="0"/>
        </a:xfrm>
      </p:grpSpPr>
      <p:sp>
        <p:nvSpPr>
          <p:cNvPr id="13" name="Google Shape;13;p11"/>
          <p:cNvSpPr txBox="1"/>
          <p:nvPr>
            <p:ph idx="1" type="subTitle"/>
          </p:nvPr>
        </p:nvSpPr>
        <p:spPr>
          <a:xfrm>
            <a:off x="3185175" y="1845438"/>
            <a:ext cx="4982400" cy="2740200"/>
          </a:xfrm>
          <a:prstGeom prst="rect">
            <a:avLst/>
          </a:prstGeom>
          <a:solidFill>
            <a:schemeClr val="dk1"/>
          </a:solidFill>
          <a:ln>
            <a:noFill/>
          </a:ln>
          <a:effectLst>
            <a:outerShdw blurRad="442913" rotWithShape="0" algn="bl" dir="3840000" dist="104775">
              <a:schemeClr val="dk1">
                <a:alpha val="72941"/>
              </a:schemeClr>
            </a:outerShdw>
          </a:effectLst>
        </p:spPr>
        <p:txBody>
          <a:bodyPr anchorCtr="0" anchor="ctr" bIns="91425" lIns="91425" spcFirstLastPara="1" rIns="91425" wrap="square" tIns="91425">
            <a:noAutofit/>
          </a:bodyPr>
          <a:lstStyle>
            <a:lvl1pPr lvl="0" algn="l">
              <a:lnSpc>
                <a:spcPct val="100000"/>
              </a:lnSpc>
              <a:spcBef>
                <a:spcPts val="0"/>
              </a:spcBef>
              <a:spcAft>
                <a:spcPts val="0"/>
              </a:spcAft>
              <a:buClr>
                <a:schemeClr val="accent2"/>
              </a:buClr>
              <a:buSzPts val="1400"/>
              <a:buFont typeface="Anaheim"/>
              <a:buChar char="●"/>
              <a:defRPr>
                <a:solidFill>
                  <a:schemeClr val="accent2"/>
                </a:solidFill>
              </a:defRPr>
            </a:lvl1pPr>
            <a:lvl2pPr lvl="1" algn="ctr">
              <a:lnSpc>
                <a:spcPct val="100000"/>
              </a:lnSpc>
              <a:spcBef>
                <a:spcPts val="1600"/>
              </a:spcBef>
              <a:spcAft>
                <a:spcPts val="0"/>
              </a:spcAft>
              <a:buClr>
                <a:schemeClr val="accent2"/>
              </a:buClr>
              <a:buSzPts val="1400"/>
              <a:buFont typeface="Anaheim"/>
              <a:buChar char="○"/>
              <a:defRPr>
                <a:solidFill>
                  <a:schemeClr val="accent2"/>
                </a:solidFill>
              </a:defRPr>
            </a:lvl2pPr>
            <a:lvl3pPr lvl="2" algn="ctr">
              <a:lnSpc>
                <a:spcPct val="100000"/>
              </a:lnSpc>
              <a:spcBef>
                <a:spcPts val="1600"/>
              </a:spcBef>
              <a:spcAft>
                <a:spcPts val="0"/>
              </a:spcAft>
              <a:buClr>
                <a:schemeClr val="accent2"/>
              </a:buClr>
              <a:buSzPts val="1400"/>
              <a:buFont typeface="Anaheim"/>
              <a:buChar char="■"/>
              <a:defRPr>
                <a:solidFill>
                  <a:schemeClr val="accent2"/>
                </a:solidFill>
              </a:defRPr>
            </a:lvl3pPr>
            <a:lvl4pPr lvl="3" algn="ctr">
              <a:lnSpc>
                <a:spcPct val="100000"/>
              </a:lnSpc>
              <a:spcBef>
                <a:spcPts val="1600"/>
              </a:spcBef>
              <a:spcAft>
                <a:spcPts val="0"/>
              </a:spcAft>
              <a:buClr>
                <a:schemeClr val="accent2"/>
              </a:buClr>
              <a:buSzPts val="1400"/>
              <a:buFont typeface="Anaheim"/>
              <a:buChar char="●"/>
              <a:defRPr>
                <a:solidFill>
                  <a:schemeClr val="accent2"/>
                </a:solidFill>
              </a:defRPr>
            </a:lvl4pPr>
            <a:lvl5pPr lvl="4" algn="ctr">
              <a:lnSpc>
                <a:spcPct val="100000"/>
              </a:lnSpc>
              <a:spcBef>
                <a:spcPts val="1600"/>
              </a:spcBef>
              <a:spcAft>
                <a:spcPts val="0"/>
              </a:spcAft>
              <a:buClr>
                <a:schemeClr val="accent2"/>
              </a:buClr>
              <a:buSzPts val="1400"/>
              <a:buFont typeface="Anaheim"/>
              <a:buChar char="○"/>
              <a:defRPr>
                <a:solidFill>
                  <a:schemeClr val="accent2"/>
                </a:solidFill>
              </a:defRPr>
            </a:lvl5pPr>
            <a:lvl6pPr lvl="5" algn="ctr">
              <a:lnSpc>
                <a:spcPct val="100000"/>
              </a:lnSpc>
              <a:spcBef>
                <a:spcPts val="1600"/>
              </a:spcBef>
              <a:spcAft>
                <a:spcPts val="0"/>
              </a:spcAft>
              <a:buClr>
                <a:schemeClr val="accent2"/>
              </a:buClr>
              <a:buSzPts val="1400"/>
              <a:buFont typeface="Anaheim"/>
              <a:buChar char="■"/>
              <a:defRPr>
                <a:solidFill>
                  <a:schemeClr val="accent2"/>
                </a:solidFill>
              </a:defRPr>
            </a:lvl6pPr>
            <a:lvl7pPr lvl="6" algn="ctr">
              <a:lnSpc>
                <a:spcPct val="100000"/>
              </a:lnSpc>
              <a:spcBef>
                <a:spcPts val="1600"/>
              </a:spcBef>
              <a:spcAft>
                <a:spcPts val="0"/>
              </a:spcAft>
              <a:buClr>
                <a:schemeClr val="accent2"/>
              </a:buClr>
              <a:buSzPts val="1400"/>
              <a:buFont typeface="Anaheim"/>
              <a:buChar char="●"/>
              <a:defRPr>
                <a:solidFill>
                  <a:schemeClr val="accent2"/>
                </a:solidFill>
              </a:defRPr>
            </a:lvl7pPr>
            <a:lvl8pPr lvl="7" algn="ctr">
              <a:lnSpc>
                <a:spcPct val="100000"/>
              </a:lnSpc>
              <a:spcBef>
                <a:spcPts val="1600"/>
              </a:spcBef>
              <a:spcAft>
                <a:spcPts val="0"/>
              </a:spcAft>
              <a:buClr>
                <a:schemeClr val="accent2"/>
              </a:buClr>
              <a:buSzPts val="1400"/>
              <a:buFont typeface="Anaheim"/>
              <a:buChar char="○"/>
              <a:defRPr>
                <a:solidFill>
                  <a:schemeClr val="accent2"/>
                </a:solidFill>
              </a:defRPr>
            </a:lvl8pPr>
            <a:lvl9pPr lvl="8" algn="ctr">
              <a:lnSpc>
                <a:spcPct val="100000"/>
              </a:lnSpc>
              <a:spcBef>
                <a:spcPts val="1600"/>
              </a:spcBef>
              <a:spcAft>
                <a:spcPts val="1600"/>
              </a:spcAft>
              <a:buClr>
                <a:schemeClr val="accent2"/>
              </a:buClr>
              <a:buSzPts val="1400"/>
              <a:buFont typeface="Anaheim"/>
              <a:buChar char="■"/>
              <a:defRPr>
                <a:solidFill>
                  <a:schemeClr val="accent2"/>
                </a:solidFill>
              </a:defRPr>
            </a:lvl9pPr>
          </a:lstStyle>
          <a:p/>
        </p:txBody>
      </p:sp>
      <p:sp>
        <p:nvSpPr>
          <p:cNvPr id="14" name="Google Shape;14;p11"/>
          <p:cNvSpPr txBox="1"/>
          <p:nvPr>
            <p:ph type="ctrTitle"/>
          </p:nvPr>
        </p:nvSpPr>
        <p:spPr>
          <a:xfrm>
            <a:off x="4933549" y="557875"/>
            <a:ext cx="3234000" cy="1026600"/>
          </a:xfrm>
          <a:prstGeom prst="rect">
            <a:avLst/>
          </a:prstGeom>
          <a:noFill/>
          <a:ln>
            <a:noFill/>
          </a:ln>
        </p:spPr>
        <p:txBody>
          <a:bodyPr anchorCtr="0" anchor="b" bIns="91425" lIns="91425" spcFirstLastPara="1" rIns="91425" wrap="square" tIns="91425">
            <a:noAutofit/>
          </a:bodyPr>
          <a:lstStyle>
            <a:lvl1pPr lvl="0" algn="l">
              <a:lnSpc>
                <a:spcPct val="75000"/>
              </a:lnSpc>
              <a:spcBef>
                <a:spcPts val="0"/>
              </a:spcBef>
              <a:spcAft>
                <a:spcPts val="0"/>
              </a:spcAft>
              <a:buSzPts val="5200"/>
              <a:buNone/>
              <a:defRPr b="0">
                <a:latin typeface="Fraunces Medium"/>
                <a:ea typeface="Fraunces Medium"/>
                <a:cs typeface="Fraunces Medium"/>
                <a:sym typeface="Fraunces Medium"/>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15" name="Shape 15"/>
        <p:cNvGrpSpPr/>
        <p:nvPr/>
      </p:nvGrpSpPr>
      <p:grpSpPr>
        <a:xfrm>
          <a:off x="0" y="0"/>
          <a:ext cx="0" cy="0"/>
          <a:chOff x="0" y="0"/>
          <a:chExt cx="0" cy="0"/>
        </a:xfrm>
      </p:grpSpPr>
      <p:sp>
        <p:nvSpPr>
          <p:cNvPr id="16" name="Google Shape;16;p12"/>
          <p:cNvSpPr txBox="1"/>
          <p:nvPr>
            <p:ph type="ctrTitle"/>
          </p:nvPr>
        </p:nvSpPr>
        <p:spPr>
          <a:xfrm>
            <a:off x="5191725" y="1010148"/>
            <a:ext cx="3238800" cy="1026600"/>
          </a:xfrm>
          <a:prstGeom prst="rect">
            <a:avLst/>
          </a:prstGeom>
          <a:noFill/>
          <a:ln>
            <a:noFill/>
          </a:ln>
        </p:spPr>
        <p:txBody>
          <a:bodyPr anchorCtr="0" anchor="b" bIns="91425" lIns="91425" spcFirstLastPara="1" rIns="91425" wrap="square" tIns="91425">
            <a:noAutofit/>
          </a:bodyPr>
          <a:lstStyle>
            <a:lvl1pPr lvl="0" algn="l">
              <a:lnSpc>
                <a:spcPct val="75000"/>
              </a:lnSpc>
              <a:spcBef>
                <a:spcPts val="0"/>
              </a:spcBef>
              <a:spcAft>
                <a:spcPts val="0"/>
              </a:spcAft>
              <a:buSzPts val="5200"/>
              <a:buNone/>
              <a:defRPr b="0">
                <a:latin typeface="Fraunces Medium"/>
                <a:ea typeface="Fraunces Medium"/>
                <a:cs typeface="Fraunces Medium"/>
                <a:sym typeface="Fraunces Medium"/>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7" name="Google Shape;17;p12"/>
          <p:cNvSpPr txBox="1"/>
          <p:nvPr>
            <p:ph idx="1" type="subTitle"/>
          </p:nvPr>
        </p:nvSpPr>
        <p:spPr>
          <a:xfrm>
            <a:off x="5191725" y="2529238"/>
            <a:ext cx="3238800" cy="16041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8" name="Shape 18"/>
        <p:cNvGrpSpPr/>
        <p:nvPr/>
      </p:nvGrpSpPr>
      <p:grpSpPr>
        <a:xfrm>
          <a:off x="0" y="0"/>
          <a:ext cx="0" cy="0"/>
          <a:chOff x="0" y="0"/>
          <a:chExt cx="0" cy="0"/>
        </a:xfrm>
      </p:grpSpPr>
      <p:sp>
        <p:nvSpPr>
          <p:cNvPr id="19" name="Google Shape;19;p13"/>
          <p:cNvSpPr txBox="1"/>
          <p:nvPr>
            <p:ph type="ctrTitle"/>
          </p:nvPr>
        </p:nvSpPr>
        <p:spPr>
          <a:xfrm>
            <a:off x="713550" y="539375"/>
            <a:ext cx="7717200" cy="6879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14"/>
          <p:cNvSpPr/>
          <p:nvPr/>
        </p:nvSpPr>
        <p:spPr>
          <a:xfrm>
            <a:off x="713375" y="2571900"/>
            <a:ext cx="3858600" cy="20325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 name="Google Shape;22;p14"/>
          <p:cNvSpPr/>
          <p:nvPr/>
        </p:nvSpPr>
        <p:spPr>
          <a:xfrm>
            <a:off x="4572000" y="539375"/>
            <a:ext cx="3858600" cy="2032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14"/>
          <p:cNvSpPr txBox="1"/>
          <p:nvPr>
            <p:ph idx="1" type="subTitle"/>
          </p:nvPr>
        </p:nvSpPr>
        <p:spPr>
          <a:xfrm>
            <a:off x="1097050" y="3145625"/>
            <a:ext cx="3091200" cy="11733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Clr>
                <a:schemeClr val="accent2"/>
              </a:buClr>
              <a:buSzPts val="1400"/>
              <a:buNone/>
              <a:defRPr>
                <a:solidFill>
                  <a:schemeClr val="accent2"/>
                </a:solidFill>
              </a:defRPr>
            </a:lvl1pPr>
            <a:lvl2pPr lvl="1" algn="l">
              <a:lnSpc>
                <a:spcPct val="100000"/>
              </a:lnSpc>
              <a:spcBef>
                <a:spcPts val="0"/>
              </a:spcBef>
              <a:spcAft>
                <a:spcPts val="0"/>
              </a:spcAft>
              <a:buClr>
                <a:schemeClr val="accent2"/>
              </a:buClr>
              <a:buSzPts val="1400"/>
              <a:buNone/>
              <a:defRPr>
                <a:solidFill>
                  <a:schemeClr val="accent2"/>
                </a:solidFill>
              </a:defRPr>
            </a:lvl2pPr>
            <a:lvl3pPr lvl="2" algn="l">
              <a:lnSpc>
                <a:spcPct val="100000"/>
              </a:lnSpc>
              <a:spcBef>
                <a:spcPts val="0"/>
              </a:spcBef>
              <a:spcAft>
                <a:spcPts val="0"/>
              </a:spcAft>
              <a:buClr>
                <a:schemeClr val="accent2"/>
              </a:buClr>
              <a:buSzPts val="1400"/>
              <a:buNone/>
              <a:defRPr>
                <a:solidFill>
                  <a:schemeClr val="accent2"/>
                </a:solidFill>
              </a:defRPr>
            </a:lvl3pPr>
            <a:lvl4pPr lvl="3" algn="l">
              <a:lnSpc>
                <a:spcPct val="100000"/>
              </a:lnSpc>
              <a:spcBef>
                <a:spcPts val="0"/>
              </a:spcBef>
              <a:spcAft>
                <a:spcPts val="0"/>
              </a:spcAft>
              <a:buClr>
                <a:schemeClr val="accent2"/>
              </a:buClr>
              <a:buSzPts val="1400"/>
              <a:buNone/>
              <a:defRPr>
                <a:solidFill>
                  <a:schemeClr val="accent2"/>
                </a:solidFill>
              </a:defRPr>
            </a:lvl4pPr>
            <a:lvl5pPr lvl="4" algn="l">
              <a:lnSpc>
                <a:spcPct val="100000"/>
              </a:lnSpc>
              <a:spcBef>
                <a:spcPts val="0"/>
              </a:spcBef>
              <a:spcAft>
                <a:spcPts val="0"/>
              </a:spcAft>
              <a:buClr>
                <a:schemeClr val="accent2"/>
              </a:buClr>
              <a:buSzPts val="1400"/>
              <a:buNone/>
              <a:defRPr>
                <a:solidFill>
                  <a:schemeClr val="accent2"/>
                </a:solidFill>
              </a:defRPr>
            </a:lvl5pPr>
            <a:lvl6pPr lvl="5" algn="l">
              <a:lnSpc>
                <a:spcPct val="100000"/>
              </a:lnSpc>
              <a:spcBef>
                <a:spcPts val="0"/>
              </a:spcBef>
              <a:spcAft>
                <a:spcPts val="0"/>
              </a:spcAft>
              <a:buClr>
                <a:schemeClr val="accent2"/>
              </a:buClr>
              <a:buSzPts val="1400"/>
              <a:buNone/>
              <a:defRPr>
                <a:solidFill>
                  <a:schemeClr val="accent2"/>
                </a:solidFill>
              </a:defRPr>
            </a:lvl6pPr>
            <a:lvl7pPr lvl="6" algn="l">
              <a:lnSpc>
                <a:spcPct val="100000"/>
              </a:lnSpc>
              <a:spcBef>
                <a:spcPts val="0"/>
              </a:spcBef>
              <a:spcAft>
                <a:spcPts val="0"/>
              </a:spcAft>
              <a:buClr>
                <a:schemeClr val="accent2"/>
              </a:buClr>
              <a:buSzPts val="1400"/>
              <a:buNone/>
              <a:defRPr>
                <a:solidFill>
                  <a:schemeClr val="accent2"/>
                </a:solidFill>
              </a:defRPr>
            </a:lvl7pPr>
            <a:lvl8pPr lvl="7" algn="l">
              <a:lnSpc>
                <a:spcPct val="100000"/>
              </a:lnSpc>
              <a:spcBef>
                <a:spcPts val="0"/>
              </a:spcBef>
              <a:spcAft>
                <a:spcPts val="0"/>
              </a:spcAft>
              <a:buClr>
                <a:schemeClr val="accent2"/>
              </a:buClr>
              <a:buSzPts val="1400"/>
              <a:buNone/>
              <a:defRPr>
                <a:solidFill>
                  <a:schemeClr val="accent2"/>
                </a:solidFill>
              </a:defRPr>
            </a:lvl8pPr>
            <a:lvl9pPr lvl="8" algn="l">
              <a:lnSpc>
                <a:spcPct val="100000"/>
              </a:lnSpc>
              <a:spcBef>
                <a:spcPts val="0"/>
              </a:spcBef>
              <a:spcAft>
                <a:spcPts val="0"/>
              </a:spcAft>
              <a:buClr>
                <a:schemeClr val="accent2"/>
              </a:buClr>
              <a:buSzPts val="1400"/>
              <a:buNone/>
              <a:defRPr>
                <a:solidFill>
                  <a:schemeClr val="accent2"/>
                </a:solidFill>
              </a:defRPr>
            </a:lvl9pPr>
          </a:lstStyle>
          <a:p/>
        </p:txBody>
      </p:sp>
      <p:sp>
        <p:nvSpPr>
          <p:cNvPr id="24" name="Google Shape;24;p14"/>
          <p:cNvSpPr txBox="1"/>
          <p:nvPr>
            <p:ph idx="2" type="subTitle"/>
          </p:nvPr>
        </p:nvSpPr>
        <p:spPr>
          <a:xfrm>
            <a:off x="1097050" y="2857400"/>
            <a:ext cx="3091200" cy="3858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Clr>
                <a:schemeClr val="accent2"/>
              </a:buClr>
              <a:buSzPts val="2400"/>
              <a:buFont typeface="Fraunces"/>
              <a:buNone/>
              <a:defRPr sz="2000">
                <a:solidFill>
                  <a:schemeClr val="accent2"/>
                </a:solidFill>
                <a:latin typeface="Fraunces Medium"/>
                <a:ea typeface="Fraunces Medium"/>
                <a:cs typeface="Fraunces Medium"/>
                <a:sym typeface="Fraunces Medium"/>
              </a:defRPr>
            </a:lvl1pPr>
            <a:lvl2pPr lvl="1"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2pPr>
            <a:lvl3pPr lvl="2"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3pPr>
            <a:lvl4pPr lvl="3"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4pPr>
            <a:lvl5pPr lvl="4"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5pPr>
            <a:lvl6pPr lvl="5"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6pPr>
            <a:lvl7pPr lvl="6"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7pPr>
            <a:lvl8pPr lvl="7"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8pPr>
            <a:lvl9pPr lvl="8"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9pPr>
          </a:lstStyle>
          <a:p/>
        </p:txBody>
      </p:sp>
      <p:sp>
        <p:nvSpPr>
          <p:cNvPr id="25" name="Google Shape;25;p14"/>
          <p:cNvSpPr txBox="1"/>
          <p:nvPr>
            <p:ph idx="3" type="subTitle"/>
          </p:nvPr>
        </p:nvSpPr>
        <p:spPr>
          <a:xfrm>
            <a:off x="4955700" y="1113075"/>
            <a:ext cx="3091200" cy="11733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Clr>
                <a:schemeClr val="accent2"/>
              </a:buClr>
              <a:buSzPts val="1400"/>
              <a:buNone/>
              <a:defRPr>
                <a:solidFill>
                  <a:schemeClr val="accent2"/>
                </a:solidFill>
              </a:defRPr>
            </a:lvl1pPr>
            <a:lvl2pPr lvl="1" algn="l">
              <a:lnSpc>
                <a:spcPct val="100000"/>
              </a:lnSpc>
              <a:spcBef>
                <a:spcPts val="0"/>
              </a:spcBef>
              <a:spcAft>
                <a:spcPts val="0"/>
              </a:spcAft>
              <a:buClr>
                <a:schemeClr val="accent2"/>
              </a:buClr>
              <a:buSzPts val="1400"/>
              <a:buNone/>
              <a:defRPr>
                <a:solidFill>
                  <a:schemeClr val="accent2"/>
                </a:solidFill>
              </a:defRPr>
            </a:lvl2pPr>
            <a:lvl3pPr lvl="2" algn="l">
              <a:lnSpc>
                <a:spcPct val="100000"/>
              </a:lnSpc>
              <a:spcBef>
                <a:spcPts val="0"/>
              </a:spcBef>
              <a:spcAft>
                <a:spcPts val="0"/>
              </a:spcAft>
              <a:buClr>
                <a:schemeClr val="accent2"/>
              </a:buClr>
              <a:buSzPts val="1400"/>
              <a:buNone/>
              <a:defRPr>
                <a:solidFill>
                  <a:schemeClr val="accent2"/>
                </a:solidFill>
              </a:defRPr>
            </a:lvl3pPr>
            <a:lvl4pPr lvl="3" algn="l">
              <a:lnSpc>
                <a:spcPct val="100000"/>
              </a:lnSpc>
              <a:spcBef>
                <a:spcPts val="0"/>
              </a:spcBef>
              <a:spcAft>
                <a:spcPts val="0"/>
              </a:spcAft>
              <a:buClr>
                <a:schemeClr val="accent2"/>
              </a:buClr>
              <a:buSzPts val="1400"/>
              <a:buNone/>
              <a:defRPr>
                <a:solidFill>
                  <a:schemeClr val="accent2"/>
                </a:solidFill>
              </a:defRPr>
            </a:lvl4pPr>
            <a:lvl5pPr lvl="4" algn="l">
              <a:lnSpc>
                <a:spcPct val="100000"/>
              </a:lnSpc>
              <a:spcBef>
                <a:spcPts val="0"/>
              </a:spcBef>
              <a:spcAft>
                <a:spcPts val="0"/>
              </a:spcAft>
              <a:buClr>
                <a:schemeClr val="accent2"/>
              </a:buClr>
              <a:buSzPts val="1400"/>
              <a:buNone/>
              <a:defRPr>
                <a:solidFill>
                  <a:schemeClr val="accent2"/>
                </a:solidFill>
              </a:defRPr>
            </a:lvl5pPr>
            <a:lvl6pPr lvl="5" algn="l">
              <a:lnSpc>
                <a:spcPct val="100000"/>
              </a:lnSpc>
              <a:spcBef>
                <a:spcPts val="0"/>
              </a:spcBef>
              <a:spcAft>
                <a:spcPts val="0"/>
              </a:spcAft>
              <a:buClr>
                <a:schemeClr val="accent2"/>
              </a:buClr>
              <a:buSzPts val="1400"/>
              <a:buNone/>
              <a:defRPr>
                <a:solidFill>
                  <a:schemeClr val="accent2"/>
                </a:solidFill>
              </a:defRPr>
            </a:lvl6pPr>
            <a:lvl7pPr lvl="6" algn="l">
              <a:lnSpc>
                <a:spcPct val="100000"/>
              </a:lnSpc>
              <a:spcBef>
                <a:spcPts val="0"/>
              </a:spcBef>
              <a:spcAft>
                <a:spcPts val="0"/>
              </a:spcAft>
              <a:buClr>
                <a:schemeClr val="accent2"/>
              </a:buClr>
              <a:buSzPts val="1400"/>
              <a:buNone/>
              <a:defRPr>
                <a:solidFill>
                  <a:schemeClr val="accent2"/>
                </a:solidFill>
              </a:defRPr>
            </a:lvl7pPr>
            <a:lvl8pPr lvl="7" algn="l">
              <a:lnSpc>
                <a:spcPct val="100000"/>
              </a:lnSpc>
              <a:spcBef>
                <a:spcPts val="0"/>
              </a:spcBef>
              <a:spcAft>
                <a:spcPts val="0"/>
              </a:spcAft>
              <a:buClr>
                <a:schemeClr val="accent2"/>
              </a:buClr>
              <a:buSzPts val="1400"/>
              <a:buNone/>
              <a:defRPr>
                <a:solidFill>
                  <a:schemeClr val="accent2"/>
                </a:solidFill>
              </a:defRPr>
            </a:lvl8pPr>
            <a:lvl9pPr lvl="8" algn="l">
              <a:lnSpc>
                <a:spcPct val="100000"/>
              </a:lnSpc>
              <a:spcBef>
                <a:spcPts val="0"/>
              </a:spcBef>
              <a:spcAft>
                <a:spcPts val="0"/>
              </a:spcAft>
              <a:buClr>
                <a:schemeClr val="accent2"/>
              </a:buClr>
              <a:buSzPts val="1400"/>
              <a:buNone/>
              <a:defRPr>
                <a:solidFill>
                  <a:schemeClr val="accent2"/>
                </a:solidFill>
              </a:defRPr>
            </a:lvl9pPr>
          </a:lstStyle>
          <a:p/>
        </p:txBody>
      </p:sp>
      <p:sp>
        <p:nvSpPr>
          <p:cNvPr id="26" name="Google Shape;26;p14"/>
          <p:cNvSpPr txBox="1"/>
          <p:nvPr>
            <p:ph idx="4" type="subTitle"/>
          </p:nvPr>
        </p:nvSpPr>
        <p:spPr>
          <a:xfrm>
            <a:off x="4955700" y="824850"/>
            <a:ext cx="3091200" cy="3858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Clr>
                <a:schemeClr val="accent2"/>
              </a:buClr>
              <a:buSzPts val="2400"/>
              <a:buFont typeface="Fraunces"/>
              <a:buNone/>
              <a:defRPr sz="2000">
                <a:solidFill>
                  <a:schemeClr val="accent2"/>
                </a:solidFill>
                <a:latin typeface="Fraunces Medium"/>
                <a:ea typeface="Fraunces Medium"/>
                <a:cs typeface="Fraunces Medium"/>
                <a:sym typeface="Fraunces Medium"/>
              </a:defRPr>
            </a:lvl1pPr>
            <a:lvl2pPr lvl="1"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2pPr>
            <a:lvl3pPr lvl="2"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3pPr>
            <a:lvl4pPr lvl="3"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4pPr>
            <a:lvl5pPr lvl="4"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5pPr>
            <a:lvl6pPr lvl="5"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6pPr>
            <a:lvl7pPr lvl="6"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7pPr>
            <a:lvl8pPr lvl="7"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8pPr>
            <a:lvl9pPr lvl="8" algn="l">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BLANK_1_1">
    <p:spTree>
      <p:nvGrpSpPr>
        <p:cNvPr id="27" name="Shape 27"/>
        <p:cNvGrpSpPr/>
        <p:nvPr/>
      </p:nvGrpSpPr>
      <p:grpSpPr>
        <a:xfrm>
          <a:off x="0" y="0"/>
          <a:ext cx="0" cy="0"/>
          <a:chOff x="0" y="0"/>
          <a:chExt cx="0" cy="0"/>
        </a:xfrm>
      </p:grpSpPr>
      <p:sp>
        <p:nvSpPr>
          <p:cNvPr id="28" name="Google Shape;28;p15"/>
          <p:cNvSpPr txBox="1"/>
          <p:nvPr>
            <p:ph idx="1" type="subTitle"/>
          </p:nvPr>
        </p:nvSpPr>
        <p:spPr>
          <a:xfrm>
            <a:off x="5195450" y="1431525"/>
            <a:ext cx="3235200" cy="16938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p:txBody>
      </p:sp>
      <p:sp>
        <p:nvSpPr>
          <p:cNvPr id="29" name="Google Shape;29;p15"/>
          <p:cNvSpPr txBox="1"/>
          <p:nvPr>
            <p:ph idx="2" type="subTitle"/>
          </p:nvPr>
        </p:nvSpPr>
        <p:spPr>
          <a:xfrm>
            <a:off x="5195450" y="3241575"/>
            <a:ext cx="3105900" cy="470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algn="l">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algn="l">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algn="l">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algn="l">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algn="l">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algn="l">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algn="l">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algn="l">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30" name="Shape 30"/>
        <p:cNvGrpSpPr/>
        <p:nvPr/>
      </p:nvGrpSpPr>
      <p:grpSpPr>
        <a:xfrm>
          <a:off x="0" y="0"/>
          <a:ext cx="0" cy="0"/>
          <a:chOff x="0" y="0"/>
          <a:chExt cx="0" cy="0"/>
        </a:xfrm>
      </p:grpSpPr>
      <p:sp>
        <p:nvSpPr>
          <p:cNvPr id="31" name="Google Shape;31;p16"/>
          <p:cNvSpPr txBox="1"/>
          <p:nvPr>
            <p:ph type="ctrTitle"/>
          </p:nvPr>
        </p:nvSpPr>
        <p:spPr>
          <a:xfrm>
            <a:off x="713550" y="539375"/>
            <a:ext cx="7717200" cy="6879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32" name="Google Shape;32;p16"/>
          <p:cNvSpPr txBox="1"/>
          <p:nvPr>
            <p:ph idx="1" type="subTitle"/>
          </p:nvPr>
        </p:nvSpPr>
        <p:spPr>
          <a:xfrm>
            <a:off x="929575" y="3431227"/>
            <a:ext cx="1999800" cy="10110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16"/>
          <p:cNvSpPr txBox="1"/>
          <p:nvPr>
            <p:ph idx="2" type="subTitle"/>
          </p:nvPr>
        </p:nvSpPr>
        <p:spPr>
          <a:xfrm>
            <a:off x="929576" y="3143000"/>
            <a:ext cx="1999800" cy="3858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algn="l">
              <a:lnSpc>
                <a:spcPct val="100000"/>
              </a:lnSpc>
              <a:spcBef>
                <a:spcPts val="0"/>
              </a:spcBef>
              <a:spcAft>
                <a:spcPts val="0"/>
              </a:spcAft>
              <a:buSzPts val="2400"/>
              <a:buFont typeface="Fraunces"/>
              <a:buNone/>
              <a:defRPr sz="2400">
                <a:latin typeface="Fraunces"/>
                <a:ea typeface="Fraunces"/>
                <a:cs typeface="Fraunces"/>
                <a:sym typeface="Fraunces"/>
              </a:defRPr>
            </a:lvl2pPr>
            <a:lvl3pPr lvl="2" algn="l">
              <a:lnSpc>
                <a:spcPct val="100000"/>
              </a:lnSpc>
              <a:spcBef>
                <a:spcPts val="0"/>
              </a:spcBef>
              <a:spcAft>
                <a:spcPts val="0"/>
              </a:spcAft>
              <a:buSzPts val="2400"/>
              <a:buFont typeface="Fraunces"/>
              <a:buNone/>
              <a:defRPr sz="2400">
                <a:latin typeface="Fraunces"/>
                <a:ea typeface="Fraunces"/>
                <a:cs typeface="Fraunces"/>
                <a:sym typeface="Fraunces"/>
              </a:defRPr>
            </a:lvl3pPr>
            <a:lvl4pPr lvl="3" algn="l">
              <a:lnSpc>
                <a:spcPct val="100000"/>
              </a:lnSpc>
              <a:spcBef>
                <a:spcPts val="0"/>
              </a:spcBef>
              <a:spcAft>
                <a:spcPts val="0"/>
              </a:spcAft>
              <a:buSzPts val="2400"/>
              <a:buFont typeface="Fraunces"/>
              <a:buNone/>
              <a:defRPr sz="2400">
                <a:latin typeface="Fraunces"/>
                <a:ea typeface="Fraunces"/>
                <a:cs typeface="Fraunces"/>
                <a:sym typeface="Fraunces"/>
              </a:defRPr>
            </a:lvl4pPr>
            <a:lvl5pPr lvl="4" algn="l">
              <a:lnSpc>
                <a:spcPct val="100000"/>
              </a:lnSpc>
              <a:spcBef>
                <a:spcPts val="0"/>
              </a:spcBef>
              <a:spcAft>
                <a:spcPts val="0"/>
              </a:spcAft>
              <a:buSzPts val="2400"/>
              <a:buFont typeface="Fraunces"/>
              <a:buNone/>
              <a:defRPr sz="2400">
                <a:latin typeface="Fraunces"/>
                <a:ea typeface="Fraunces"/>
                <a:cs typeface="Fraunces"/>
                <a:sym typeface="Fraunces"/>
              </a:defRPr>
            </a:lvl5pPr>
            <a:lvl6pPr lvl="5" algn="l">
              <a:lnSpc>
                <a:spcPct val="100000"/>
              </a:lnSpc>
              <a:spcBef>
                <a:spcPts val="0"/>
              </a:spcBef>
              <a:spcAft>
                <a:spcPts val="0"/>
              </a:spcAft>
              <a:buSzPts val="2400"/>
              <a:buFont typeface="Fraunces"/>
              <a:buNone/>
              <a:defRPr sz="2400">
                <a:latin typeface="Fraunces"/>
                <a:ea typeface="Fraunces"/>
                <a:cs typeface="Fraunces"/>
                <a:sym typeface="Fraunces"/>
              </a:defRPr>
            </a:lvl6pPr>
            <a:lvl7pPr lvl="6" algn="l">
              <a:lnSpc>
                <a:spcPct val="100000"/>
              </a:lnSpc>
              <a:spcBef>
                <a:spcPts val="0"/>
              </a:spcBef>
              <a:spcAft>
                <a:spcPts val="0"/>
              </a:spcAft>
              <a:buSzPts val="2400"/>
              <a:buFont typeface="Fraunces"/>
              <a:buNone/>
              <a:defRPr sz="2400">
                <a:latin typeface="Fraunces"/>
                <a:ea typeface="Fraunces"/>
                <a:cs typeface="Fraunces"/>
                <a:sym typeface="Fraunces"/>
              </a:defRPr>
            </a:lvl7pPr>
            <a:lvl8pPr lvl="7" algn="l">
              <a:lnSpc>
                <a:spcPct val="100000"/>
              </a:lnSpc>
              <a:spcBef>
                <a:spcPts val="0"/>
              </a:spcBef>
              <a:spcAft>
                <a:spcPts val="0"/>
              </a:spcAft>
              <a:buSzPts val="2400"/>
              <a:buFont typeface="Fraunces"/>
              <a:buNone/>
              <a:defRPr sz="2400">
                <a:latin typeface="Fraunces"/>
                <a:ea typeface="Fraunces"/>
                <a:cs typeface="Fraunces"/>
                <a:sym typeface="Fraunces"/>
              </a:defRPr>
            </a:lvl8pPr>
            <a:lvl9pPr lvl="8" algn="l">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34" name="Google Shape;34;p16"/>
          <p:cNvSpPr txBox="1"/>
          <p:nvPr>
            <p:ph idx="3" type="subTitle"/>
          </p:nvPr>
        </p:nvSpPr>
        <p:spPr>
          <a:xfrm>
            <a:off x="3572250" y="3431227"/>
            <a:ext cx="1999800" cy="10110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16"/>
          <p:cNvSpPr txBox="1"/>
          <p:nvPr>
            <p:ph idx="4" type="subTitle"/>
          </p:nvPr>
        </p:nvSpPr>
        <p:spPr>
          <a:xfrm>
            <a:off x="3572251" y="3143000"/>
            <a:ext cx="1999800" cy="3858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algn="l">
              <a:lnSpc>
                <a:spcPct val="100000"/>
              </a:lnSpc>
              <a:spcBef>
                <a:spcPts val="0"/>
              </a:spcBef>
              <a:spcAft>
                <a:spcPts val="0"/>
              </a:spcAft>
              <a:buSzPts val="2400"/>
              <a:buFont typeface="Fraunces"/>
              <a:buNone/>
              <a:defRPr sz="2400">
                <a:latin typeface="Fraunces"/>
                <a:ea typeface="Fraunces"/>
                <a:cs typeface="Fraunces"/>
                <a:sym typeface="Fraunces"/>
              </a:defRPr>
            </a:lvl2pPr>
            <a:lvl3pPr lvl="2" algn="l">
              <a:lnSpc>
                <a:spcPct val="100000"/>
              </a:lnSpc>
              <a:spcBef>
                <a:spcPts val="0"/>
              </a:spcBef>
              <a:spcAft>
                <a:spcPts val="0"/>
              </a:spcAft>
              <a:buSzPts val="2400"/>
              <a:buFont typeface="Fraunces"/>
              <a:buNone/>
              <a:defRPr sz="2400">
                <a:latin typeface="Fraunces"/>
                <a:ea typeface="Fraunces"/>
                <a:cs typeface="Fraunces"/>
                <a:sym typeface="Fraunces"/>
              </a:defRPr>
            </a:lvl3pPr>
            <a:lvl4pPr lvl="3" algn="l">
              <a:lnSpc>
                <a:spcPct val="100000"/>
              </a:lnSpc>
              <a:spcBef>
                <a:spcPts val="0"/>
              </a:spcBef>
              <a:spcAft>
                <a:spcPts val="0"/>
              </a:spcAft>
              <a:buSzPts val="2400"/>
              <a:buFont typeface="Fraunces"/>
              <a:buNone/>
              <a:defRPr sz="2400">
                <a:latin typeface="Fraunces"/>
                <a:ea typeface="Fraunces"/>
                <a:cs typeface="Fraunces"/>
                <a:sym typeface="Fraunces"/>
              </a:defRPr>
            </a:lvl4pPr>
            <a:lvl5pPr lvl="4" algn="l">
              <a:lnSpc>
                <a:spcPct val="100000"/>
              </a:lnSpc>
              <a:spcBef>
                <a:spcPts val="0"/>
              </a:spcBef>
              <a:spcAft>
                <a:spcPts val="0"/>
              </a:spcAft>
              <a:buSzPts val="2400"/>
              <a:buFont typeface="Fraunces"/>
              <a:buNone/>
              <a:defRPr sz="2400">
                <a:latin typeface="Fraunces"/>
                <a:ea typeface="Fraunces"/>
                <a:cs typeface="Fraunces"/>
                <a:sym typeface="Fraunces"/>
              </a:defRPr>
            </a:lvl5pPr>
            <a:lvl6pPr lvl="5" algn="l">
              <a:lnSpc>
                <a:spcPct val="100000"/>
              </a:lnSpc>
              <a:spcBef>
                <a:spcPts val="0"/>
              </a:spcBef>
              <a:spcAft>
                <a:spcPts val="0"/>
              </a:spcAft>
              <a:buSzPts val="2400"/>
              <a:buFont typeface="Fraunces"/>
              <a:buNone/>
              <a:defRPr sz="2400">
                <a:latin typeface="Fraunces"/>
                <a:ea typeface="Fraunces"/>
                <a:cs typeface="Fraunces"/>
                <a:sym typeface="Fraunces"/>
              </a:defRPr>
            </a:lvl6pPr>
            <a:lvl7pPr lvl="6" algn="l">
              <a:lnSpc>
                <a:spcPct val="100000"/>
              </a:lnSpc>
              <a:spcBef>
                <a:spcPts val="0"/>
              </a:spcBef>
              <a:spcAft>
                <a:spcPts val="0"/>
              </a:spcAft>
              <a:buSzPts val="2400"/>
              <a:buFont typeface="Fraunces"/>
              <a:buNone/>
              <a:defRPr sz="2400">
                <a:latin typeface="Fraunces"/>
                <a:ea typeface="Fraunces"/>
                <a:cs typeface="Fraunces"/>
                <a:sym typeface="Fraunces"/>
              </a:defRPr>
            </a:lvl7pPr>
            <a:lvl8pPr lvl="7" algn="l">
              <a:lnSpc>
                <a:spcPct val="100000"/>
              </a:lnSpc>
              <a:spcBef>
                <a:spcPts val="0"/>
              </a:spcBef>
              <a:spcAft>
                <a:spcPts val="0"/>
              </a:spcAft>
              <a:buSzPts val="2400"/>
              <a:buFont typeface="Fraunces"/>
              <a:buNone/>
              <a:defRPr sz="2400">
                <a:latin typeface="Fraunces"/>
                <a:ea typeface="Fraunces"/>
                <a:cs typeface="Fraunces"/>
                <a:sym typeface="Fraunces"/>
              </a:defRPr>
            </a:lvl8pPr>
            <a:lvl9pPr lvl="8" algn="l">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36" name="Google Shape;36;p16"/>
          <p:cNvSpPr txBox="1"/>
          <p:nvPr>
            <p:ph idx="5" type="subTitle"/>
          </p:nvPr>
        </p:nvSpPr>
        <p:spPr>
          <a:xfrm>
            <a:off x="6214925" y="3431227"/>
            <a:ext cx="1999800" cy="10110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16"/>
          <p:cNvSpPr txBox="1"/>
          <p:nvPr>
            <p:ph idx="6" type="subTitle"/>
          </p:nvPr>
        </p:nvSpPr>
        <p:spPr>
          <a:xfrm>
            <a:off x="6214926" y="3143000"/>
            <a:ext cx="1999800" cy="3858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algn="l">
              <a:lnSpc>
                <a:spcPct val="100000"/>
              </a:lnSpc>
              <a:spcBef>
                <a:spcPts val="0"/>
              </a:spcBef>
              <a:spcAft>
                <a:spcPts val="0"/>
              </a:spcAft>
              <a:buSzPts val="2400"/>
              <a:buFont typeface="Fraunces"/>
              <a:buNone/>
              <a:defRPr sz="2400">
                <a:latin typeface="Fraunces"/>
                <a:ea typeface="Fraunces"/>
                <a:cs typeface="Fraunces"/>
                <a:sym typeface="Fraunces"/>
              </a:defRPr>
            </a:lvl2pPr>
            <a:lvl3pPr lvl="2" algn="l">
              <a:lnSpc>
                <a:spcPct val="100000"/>
              </a:lnSpc>
              <a:spcBef>
                <a:spcPts val="0"/>
              </a:spcBef>
              <a:spcAft>
                <a:spcPts val="0"/>
              </a:spcAft>
              <a:buSzPts val="2400"/>
              <a:buFont typeface="Fraunces"/>
              <a:buNone/>
              <a:defRPr sz="2400">
                <a:latin typeface="Fraunces"/>
                <a:ea typeface="Fraunces"/>
                <a:cs typeface="Fraunces"/>
                <a:sym typeface="Fraunces"/>
              </a:defRPr>
            </a:lvl3pPr>
            <a:lvl4pPr lvl="3" algn="l">
              <a:lnSpc>
                <a:spcPct val="100000"/>
              </a:lnSpc>
              <a:spcBef>
                <a:spcPts val="0"/>
              </a:spcBef>
              <a:spcAft>
                <a:spcPts val="0"/>
              </a:spcAft>
              <a:buSzPts val="2400"/>
              <a:buFont typeface="Fraunces"/>
              <a:buNone/>
              <a:defRPr sz="2400">
                <a:latin typeface="Fraunces"/>
                <a:ea typeface="Fraunces"/>
                <a:cs typeface="Fraunces"/>
                <a:sym typeface="Fraunces"/>
              </a:defRPr>
            </a:lvl4pPr>
            <a:lvl5pPr lvl="4" algn="l">
              <a:lnSpc>
                <a:spcPct val="100000"/>
              </a:lnSpc>
              <a:spcBef>
                <a:spcPts val="0"/>
              </a:spcBef>
              <a:spcAft>
                <a:spcPts val="0"/>
              </a:spcAft>
              <a:buSzPts val="2400"/>
              <a:buFont typeface="Fraunces"/>
              <a:buNone/>
              <a:defRPr sz="2400">
                <a:latin typeface="Fraunces"/>
                <a:ea typeface="Fraunces"/>
                <a:cs typeface="Fraunces"/>
                <a:sym typeface="Fraunces"/>
              </a:defRPr>
            </a:lvl5pPr>
            <a:lvl6pPr lvl="5" algn="l">
              <a:lnSpc>
                <a:spcPct val="100000"/>
              </a:lnSpc>
              <a:spcBef>
                <a:spcPts val="0"/>
              </a:spcBef>
              <a:spcAft>
                <a:spcPts val="0"/>
              </a:spcAft>
              <a:buSzPts val="2400"/>
              <a:buFont typeface="Fraunces"/>
              <a:buNone/>
              <a:defRPr sz="2400">
                <a:latin typeface="Fraunces"/>
                <a:ea typeface="Fraunces"/>
                <a:cs typeface="Fraunces"/>
                <a:sym typeface="Fraunces"/>
              </a:defRPr>
            </a:lvl6pPr>
            <a:lvl7pPr lvl="6" algn="l">
              <a:lnSpc>
                <a:spcPct val="100000"/>
              </a:lnSpc>
              <a:spcBef>
                <a:spcPts val="0"/>
              </a:spcBef>
              <a:spcAft>
                <a:spcPts val="0"/>
              </a:spcAft>
              <a:buSzPts val="2400"/>
              <a:buFont typeface="Fraunces"/>
              <a:buNone/>
              <a:defRPr sz="2400">
                <a:latin typeface="Fraunces"/>
                <a:ea typeface="Fraunces"/>
                <a:cs typeface="Fraunces"/>
                <a:sym typeface="Fraunces"/>
              </a:defRPr>
            </a:lvl7pPr>
            <a:lvl8pPr lvl="7" algn="l">
              <a:lnSpc>
                <a:spcPct val="100000"/>
              </a:lnSpc>
              <a:spcBef>
                <a:spcPts val="0"/>
              </a:spcBef>
              <a:spcAft>
                <a:spcPts val="0"/>
              </a:spcAft>
              <a:buSzPts val="2400"/>
              <a:buFont typeface="Fraunces"/>
              <a:buNone/>
              <a:defRPr sz="2400">
                <a:latin typeface="Fraunces"/>
                <a:ea typeface="Fraunces"/>
                <a:cs typeface="Fraunces"/>
                <a:sym typeface="Fraunces"/>
              </a:defRPr>
            </a:lvl8pPr>
            <a:lvl9pPr lvl="8" algn="l">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38" name="Shape 38"/>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39" name="Shape 39"/>
        <p:cNvGrpSpPr/>
        <p:nvPr/>
      </p:nvGrpSpPr>
      <p:grpSpPr>
        <a:xfrm>
          <a:off x="0" y="0"/>
          <a:ext cx="0" cy="0"/>
          <a:chOff x="0" y="0"/>
          <a:chExt cx="0" cy="0"/>
        </a:xfrm>
      </p:grpSpPr>
      <p:sp>
        <p:nvSpPr>
          <p:cNvPr id="40" name="Google Shape;40;p18"/>
          <p:cNvSpPr/>
          <p:nvPr/>
        </p:nvSpPr>
        <p:spPr>
          <a:xfrm>
            <a:off x="3044850" y="0"/>
            <a:ext cx="3048000" cy="51480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41" name="Shape 41"/>
        <p:cNvGrpSpPr/>
        <p:nvPr/>
      </p:nvGrpSpPr>
      <p:grpSpPr>
        <a:xfrm>
          <a:off x="0" y="0"/>
          <a:ext cx="0" cy="0"/>
          <a:chOff x="0" y="0"/>
          <a:chExt cx="0" cy="0"/>
        </a:xfrm>
      </p:grpSpPr>
      <p:sp>
        <p:nvSpPr>
          <p:cNvPr id="42" name="Google Shape;42;p19"/>
          <p:cNvSpPr/>
          <p:nvPr/>
        </p:nvSpPr>
        <p:spPr>
          <a:xfrm>
            <a:off x="0" y="3296750"/>
            <a:ext cx="9144000" cy="18468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theme" Target="../theme/theme1.xml"/><Relationship Id="rId10" Type="http://schemas.openxmlformats.org/officeDocument/2006/relationships/slideLayout" Target="../slideLayouts/slideLayout10.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accent2"/>
        </a:solidFill>
      </p:bgPr>
    </p:bg>
    <p:spTree>
      <p:nvGrpSpPr>
        <p:cNvPr id="5" name="Shape 5"/>
        <p:cNvGrpSpPr/>
        <p:nvPr/>
      </p:nvGrpSpPr>
      <p:grpSpPr>
        <a:xfrm>
          <a:off x="0" y="0"/>
          <a:ext cx="0" cy="0"/>
          <a:chOff x="0" y="0"/>
          <a:chExt cx="0" cy="0"/>
        </a:xfrm>
      </p:grpSpPr>
      <p:sp>
        <p:nvSpPr>
          <p:cNvPr id="6" name="Google Shape;6;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1pPr>
            <a:lvl2pPr lvl="1"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2pPr>
            <a:lvl3pPr lvl="2"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3pPr>
            <a:lvl4pPr lvl="3"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4pPr>
            <a:lvl5pPr lvl="4"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5pPr>
            <a:lvl6pPr lvl="5"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6pPr>
            <a:lvl7pPr lvl="6"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7pPr>
            <a:lvl8pPr lvl="7"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8pPr>
            <a:lvl9pPr lvl="8" marR="0" rtl="0" algn="l">
              <a:lnSpc>
                <a:spcPct val="100000"/>
              </a:lnSpc>
              <a:spcBef>
                <a:spcPts val="0"/>
              </a:spcBef>
              <a:spcAft>
                <a:spcPts val="0"/>
              </a:spcAft>
              <a:buClr>
                <a:schemeClr val="dk1"/>
              </a:buClr>
              <a:buSzPts val="3500"/>
              <a:buFont typeface="Fraunces Medium"/>
              <a:buNone/>
              <a:defRPr b="0" i="0" sz="3500" u="none" cap="none" strike="noStrike">
                <a:solidFill>
                  <a:schemeClr val="dk1"/>
                </a:solidFill>
                <a:latin typeface="Fraunces Medium"/>
                <a:ea typeface="Fraunces Medium"/>
                <a:cs typeface="Fraunces Medium"/>
                <a:sym typeface="Fraunces Medium"/>
              </a:defRPr>
            </a:lvl9pPr>
          </a:lstStyle>
          <a:p/>
        </p:txBody>
      </p:sp>
      <p:sp>
        <p:nvSpPr>
          <p:cNvPr id="7" name="Google Shape;7;p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7500" lvl="0" marL="457200" marR="0" rtl="0" algn="l">
              <a:lnSpc>
                <a:spcPct val="100000"/>
              </a:lnSpc>
              <a:spcBef>
                <a:spcPts val="0"/>
              </a:spcBef>
              <a:spcAft>
                <a:spcPts val="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1pPr>
            <a:lvl2pPr indent="-317500" lvl="1" marL="914400" marR="0" rtl="0" algn="l">
              <a:lnSpc>
                <a:spcPct val="100000"/>
              </a:lnSpc>
              <a:spcBef>
                <a:spcPts val="1600"/>
              </a:spcBef>
              <a:spcAft>
                <a:spcPts val="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2pPr>
            <a:lvl3pPr indent="-317500" lvl="2" marL="1371600" marR="0" rtl="0" algn="l">
              <a:lnSpc>
                <a:spcPct val="100000"/>
              </a:lnSpc>
              <a:spcBef>
                <a:spcPts val="1600"/>
              </a:spcBef>
              <a:spcAft>
                <a:spcPts val="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3pPr>
            <a:lvl4pPr indent="-317500" lvl="3" marL="1828800" marR="0" rtl="0" algn="l">
              <a:lnSpc>
                <a:spcPct val="100000"/>
              </a:lnSpc>
              <a:spcBef>
                <a:spcPts val="1600"/>
              </a:spcBef>
              <a:spcAft>
                <a:spcPts val="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4pPr>
            <a:lvl5pPr indent="-317500" lvl="4" marL="2286000" marR="0" rtl="0" algn="l">
              <a:lnSpc>
                <a:spcPct val="100000"/>
              </a:lnSpc>
              <a:spcBef>
                <a:spcPts val="1600"/>
              </a:spcBef>
              <a:spcAft>
                <a:spcPts val="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5pPr>
            <a:lvl6pPr indent="-317500" lvl="5" marL="2743200" marR="0" rtl="0" algn="l">
              <a:lnSpc>
                <a:spcPct val="100000"/>
              </a:lnSpc>
              <a:spcBef>
                <a:spcPts val="1600"/>
              </a:spcBef>
              <a:spcAft>
                <a:spcPts val="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6pPr>
            <a:lvl7pPr indent="-317500" lvl="6" marL="3200400" marR="0" rtl="0" algn="l">
              <a:lnSpc>
                <a:spcPct val="100000"/>
              </a:lnSpc>
              <a:spcBef>
                <a:spcPts val="1600"/>
              </a:spcBef>
              <a:spcAft>
                <a:spcPts val="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7pPr>
            <a:lvl8pPr indent="-317500" lvl="7" marL="3657600" marR="0" rtl="0" algn="l">
              <a:lnSpc>
                <a:spcPct val="100000"/>
              </a:lnSpc>
              <a:spcBef>
                <a:spcPts val="1600"/>
              </a:spcBef>
              <a:spcAft>
                <a:spcPts val="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8pPr>
            <a:lvl9pPr indent="-317500" lvl="8" marL="4114800" marR="0" rtl="0" algn="l">
              <a:lnSpc>
                <a:spcPct val="100000"/>
              </a:lnSpc>
              <a:spcBef>
                <a:spcPts val="1600"/>
              </a:spcBef>
              <a:spcAft>
                <a:spcPts val="1600"/>
              </a:spcAft>
              <a:buClr>
                <a:schemeClr val="dk1"/>
              </a:buClr>
              <a:buSzPts val="1400"/>
              <a:buFont typeface="Work Sans"/>
              <a:buChar char="■"/>
              <a:defRPr b="0" i="0" sz="1400" u="none" cap="none" strike="noStrike">
                <a:solidFill>
                  <a:schemeClr val="dk1"/>
                </a:solidFill>
                <a:latin typeface="Work Sans"/>
                <a:ea typeface="Work Sans"/>
                <a:cs typeface="Work Sans"/>
                <a:sym typeface="Work Sans"/>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 Id="rId3" Type="http://schemas.openxmlformats.org/officeDocument/2006/relationships/image" Target="../media/image6.jp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 name="Shape 46"/>
        <p:cNvGrpSpPr/>
        <p:nvPr/>
      </p:nvGrpSpPr>
      <p:grpSpPr>
        <a:xfrm>
          <a:off x="0" y="0"/>
          <a:ext cx="0" cy="0"/>
          <a:chOff x="0" y="0"/>
          <a:chExt cx="0" cy="0"/>
        </a:xfrm>
      </p:grpSpPr>
      <p:pic>
        <p:nvPicPr>
          <p:cNvPr id="47" name="Google Shape;47;p1"/>
          <p:cNvPicPr preferRelativeResize="0"/>
          <p:nvPr/>
        </p:nvPicPr>
        <p:blipFill rotWithShape="1">
          <a:blip r:embed="rId3">
            <a:alphaModFix/>
          </a:blip>
          <a:srcRect b="0" l="0" r="0" t="0"/>
          <a:stretch/>
        </p:blipFill>
        <p:spPr>
          <a:xfrm>
            <a:off x="1690577" y="1912903"/>
            <a:ext cx="6531947" cy="3189600"/>
          </a:xfrm>
          <a:prstGeom prst="rect">
            <a:avLst/>
          </a:prstGeom>
          <a:noFill/>
          <a:ln>
            <a:noFill/>
          </a:ln>
        </p:spPr>
      </p:pic>
      <p:sp>
        <p:nvSpPr>
          <p:cNvPr id="48" name="Google Shape;48;p1"/>
          <p:cNvSpPr txBox="1"/>
          <p:nvPr/>
        </p:nvSpPr>
        <p:spPr>
          <a:xfrm>
            <a:off x="2583700" y="159275"/>
            <a:ext cx="4572000" cy="2285700"/>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lang="en-US" sz="1300">
                <a:solidFill>
                  <a:schemeClr val="dk1"/>
                </a:solidFill>
                <a:latin typeface="Lobster"/>
                <a:ea typeface="Lobster"/>
                <a:cs typeface="Lobster"/>
                <a:sym typeface="Lobster"/>
              </a:rPr>
              <a:t>BMI H4005</a:t>
            </a:r>
            <a:r>
              <a:rPr b="1" i="0" lang="en-US" sz="1300" u="none" cap="none" strike="noStrike">
                <a:solidFill>
                  <a:schemeClr val="dk1"/>
                </a:solidFill>
                <a:latin typeface="Lobster"/>
                <a:ea typeface="Lobster"/>
                <a:cs typeface="Lobster"/>
                <a:sym typeface="Lobster"/>
              </a:rPr>
              <a:t> Marketing Essentials</a:t>
            </a:r>
            <a:endParaRPr sz="900">
              <a:solidFill>
                <a:schemeClr val="dk1"/>
              </a:solidFill>
              <a:latin typeface="Lobster"/>
              <a:ea typeface="Lobster"/>
              <a:cs typeface="Lobster"/>
              <a:sym typeface="Lobster"/>
            </a:endParaRPr>
          </a:p>
          <a:p>
            <a:pPr indent="0" lvl="0" marL="0" marR="0" rtl="0" algn="ctr">
              <a:lnSpc>
                <a:spcPct val="150000"/>
              </a:lnSpc>
              <a:spcBef>
                <a:spcPts val="0"/>
              </a:spcBef>
              <a:spcAft>
                <a:spcPts val="0"/>
              </a:spcAft>
              <a:buNone/>
            </a:pPr>
            <a:r>
              <a:rPr b="1" i="0" lang="en-US" sz="1300" u="none" cap="none" strike="noStrike">
                <a:solidFill>
                  <a:srgbClr val="FF9900"/>
                </a:solidFill>
                <a:latin typeface="Lobster"/>
                <a:ea typeface="Lobster"/>
                <a:cs typeface="Lobster"/>
                <a:sym typeface="Lobster"/>
              </a:rPr>
              <a:t>Welcome to the Presentation</a:t>
            </a:r>
            <a:endParaRPr b="1" i="0" sz="1300" u="none" cap="none" strike="noStrike">
              <a:solidFill>
                <a:srgbClr val="FF9900"/>
              </a:solidFill>
              <a:latin typeface="Lobster"/>
              <a:ea typeface="Lobster"/>
              <a:cs typeface="Lobster"/>
              <a:sym typeface="Lobster"/>
            </a:endParaRPr>
          </a:p>
          <a:p>
            <a:pPr indent="0" lvl="0" marL="0" rtl="0" algn="ctr">
              <a:lnSpc>
                <a:spcPct val="150000"/>
              </a:lnSpc>
              <a:spcBef>
                <a:spcPts val="1200"/>
              </a:spcBef>
              <a:spcAft>
                <a:spcPts val="0"/>
              </a:spcAft>
              <a:buNone/>
            </a:pPr>
            <a:r>
              <a:rPr b="1" lang="en-US" sz="800">
                <a:solidFill>
                  <a:srgbClr val="FF9900"/>
                </a:solidFill>
                <a:latin typeface="Lobster"/>
                <a:ea typeface="Lobster"/>
                <a:cs typeface="Lobster"/>
                <a:sym typeface="Lobster"/>
              </a:rPr>
              <a:t>Student name: Syed Monjurul Haque Talha</a:t>
            </a:r>
            <a:endParaRPr b="1" sz="800">
              <a:solidFill>
                <a:srgbClr val="FF9900"/>
              </a:solidFill>
              <a:latin typeface="Lobster"/>
              <a:ea typeface="Lobster"/>
              <a:cs typeface="Lobster"/>
              <a:sym typeface="Lobster"/>
            </a:endParaRPr>
          </a:p>
          <a:p>
            <a:pPr indent="0" lvl="0" marL="0" rtl="0" algn="l">
              <a:lnSpc>
                <a:spcPct val="150000"/>
              </a:lnSpc>
              <a:spcBef>
                <a:spcPts val="1200"/>
              </a:spcBef>
              <a:spcAft>
                <a:spcPts val="0"/>
              </a:spcAft>
              <a:buNone/>
            </a:pPr>
            <a:r>
              <a:rPr b="1" lang="en-US" sz="1100">
                <a:solidFill>
                  <a:srgbClr val="FF9900"/>
                </a:solidFill>
                <a:latin typeface="Lobster"/>
                <a:ea typeface="Lobster"/>
                <a:cs typeface="Lobster"/>
                <a:sym typeface="Lobster"/>
              </a:rPr>
              <a:t>                                            Student id :</a:t>
            </a:r>
            <a:r>
              <a:rPr b="1" lang="en-US" sz="750">
                <a:solidFill>
                  <a:srgbClr val="FF9900"/>
                </a:solidFill>
                <a:latin typeface="Lobster"/>
                <a:ea typeface="Lobster"/>
                <a:cs typeface="Lobster"/>
                <a:sym typeface="Lobster"/>
              </a:rPr>
              <a:t>2130107</a:t>
            </a:r>
            <a:endParaRPr b="1" sz="300">
              <a:solidFill>
                <a:srgbClr val="FF9900"/>
              </a:solidFill>
              <a:latin typeface="Lobster"/>
              <a:ea typeface="Lobster"/>
              <a:cs typeface="Lobster"/>
              <a:sym typeface="Lobster"/>
            </a:endParaRPr>
          </a:p>
          <a:p>
            <a:pPr indent="0" lvl="0" marL="0" marR="0" rtl="0" algn="ctr">
              <a:lnSpc>
                <a:spcPct val="150000"/>
              </a:lnSpc>
              <a:spcBef>
                <a:spcPts val="1200"/>
              </a:spcBef>
              <a:spcAft>
                <a:spcPts val="0"/>
              </a:spcAft>
              <a:buNone/>
            </a:pPr>
            <a:r>
              <a:t/>
            </a:r>
            <a:endParaRPr b="1" sz="1800"/>
          </a:p>
          <a:p>
            <a:pPr indent="0" lvl="0" marL="0" marR="0" rtl="0" algn="ctr">
              <a:lnSpc>
                <a:spcPct val="150000"/>
              </a:lnSpc>
              <a:spcBef>
                <a:spcPts val="0"/>
              </a:spcBef>
              <a:spcAft>
                <a:spcPts val="0"/>
              </a:spcAft>
              <a:buNone/>
            </a:pPr>
            <a:r>
              <a:t/>
            </a:r>
            <a:endParaRPr b="1" sz="1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 name="Shape 52"/>
        <p:cNvGrpSpPr/>
        <p:nvPr/>
      </p:nvGrpSpPr>
      <p:grpSpPr>
        <a:xfrm>
          <a:off x="0" y="0"/>
          <a:ext cx="0" cy="0"/>
          <a:chOff x="0" y="0"/>
          <a:chExt cx="0" cy="0"/>
        </a:xfrm>
      </p:grpSpPr>
      <p:pic>
        <p:nvPicPr>
          <p:cNvPr id="53" name="Google Shape;53;p2"/>
          <p:cNvPicPr preferRelativeResize="0"/>
          <p:nvPr/>
        </p:nvPicPr>
        <p:blipFill rotWithShape="1">
          <a:blip r:embed="rId3">
            <a:alphaModFix/>
          </a:blip>
          <a:srcRect b="11197" l="2749" r="49578" t="8241"/>
          <a:stretch/>
        </p:blipFill>
        <p:spPr>
          <a:xfrm>
            <a:off x="0" y="0"/>
            <a:ext cx="4563098" cy="5143499"/>
          </a:xfrm>
          <a:prstGeom prst="rect">
            <a:avLst/>
          </a:prstGeom>
          <a:noFill/>
          <a:ln>
            <a:noFill/>
          </a:ln>
        </p:spPr>
      </p:pic>
      <p:sp>
        <p:nvSpPr>
          <p:cNvPr id="54" name="Google Shape;54;p2"/>
          <p:cNvSpPr txBox="1"/>
          <p:nvPr>
            <p:ph idx="1" type="subTitle"/>
          </p:nvPr>
        </p:nvSpPr>
        <p:spPr>
          <a:xfrm>
            <a:off x="2961891" y="1717847"/>
            <a:ext cx="6033253" cy="2740200"/>
          </a:xfrm>
          <a:prstGeom prst="rect">
            <a:avLst/>
          </a:prstGeom>
          <a:solidFill>
            <a:schemeClr val="dk1"/>
          </a:solidFill>
          <a:ln>
            <a:noFill/>
          </a:ln>
          <a:effectLst>
            <a:outerShdw blurRad="442913" rotWithShape="0" algn="bl" dir="3840000" dist="104775">
              <a:schemeClr val="dk1">
                <a:alpha val="72941"/>
              </a:schemeClr>
            </a:outerShdw>
          </a:effectLst>
        </p:spPr>
        <p:txBody>
          <a:bodyPr anchorCtr="0" anchor="ctr" bIns="91425" lIns="274300" spcFirstLastPara="1" rIns="274300" wrap="square" tIns="91425">
            <a:noAutofit/>
          </a:bodyPr>
          <a:lstStyle/>
          <a:p>
            <a:pPr indent="88900" lvl="0" marL="0" marR="0" rtl="0" algn="just">
              <a:lnSpc>
                <a:spcPct val="150000"/>
              </a:lnSpc>
              <a:spcBef>
                <a:spcPts val="0"/>
              </a:spcBef>
              <a:spcAft>
                <a:spcPts val="0"/>
              </a:spcAft>
              <a:buSzPts val="1400"/>
              <a:buNone/>
            </a:pPr>
            <a:r>
              <a:t/>
            </a:r>
            <a:endParaRPr sz="1800">
              <a:latin typeface="Times New Roman"/>
              <a:ea typeface="Times New Roman"/>
              <a:cs typeface="Times New Roman"/>
              <a:sym typeface="Times New Roman"/>
            </a:endParaRPr>
          </a:p>
          <a:p>
            <a:pPr indent="88900" lvl="0" marL="0" marR="0" rtl="0" algn="just">
              <a:lnSpc>
                <a:spcPct val="150000"/>
              </a:lnSpc>
              <a:spcBef>
                <a:spcPts val="0"/>
              </a:spcBef>
              <a:spcAft>
                <a:spcPts val="0"/>
              </a:spcAft>
              <a:buSzPts val="1400"/>
              <a:buNone/>
            </a:pPr>
            <a:r>
              <a:t/>
            </a:r>
            <a:endParaRPr sz="1800">
              <a:latin typeface="Times New Roman"/>
              <a:ea typeface="Times New Roman"/>
              <a:cs typeface="Times New Roman"/>
              <a:sym typeface="Times New Roman"/>
            </a:endParaRPr>
          </a:p>
          <a:p>
            <a:pPr indent="0" lvl="0" marL="0" marR="0" rtl="0" algn="just">
              <a:lnSpc>
                <a:spcPct val="150000"/>
              </a:lnSpc>
              <a:spcBef>
                <a:spcPts val="0"/>
              </a:spcBef>
              <a:spcAft>
                <a:spcPts val="0"/>
              </a:spcAft>
              <a:buSzPts val="1400"/>
              <a:buChar char="●"/>
            </a:pPr>
            <a:r>
              <a:rPr lang="en-US" sz="1800">
                <a:latin typeface="Times New Roman"/>
                <a:ea typeface="Times New Roman"/>
                <a:cs typeface="Times New Roman"/>
                <a:sym typeface="Times New Roman"/>
              </a:rPr>
              <a:t>The hospitality sector contributes significantly to the UK's GDP. </a:t>
            </a:r>
            <a:endParaRPr/>
          </a:p>
          <a:p>
            <a:pPr indent="0" lvl="0" marL="0" marR="0" rtl="0" algn="just">
              <a:lnSpc>
                <a:spcPct val="150000"/>
              </a:lnSpc>
              <a:spcBef>
                <a:spcPts val="0"/>
              </a:spcBef>
              <a:spcAft>
                <a:spcPts val="0"/>
              </a:spcAft>
              <a:buSzPts val="1400"/>
              <a:buChar char="●"/>
            </a:pPr>
            <a:r>
              <a:rPr lang="en-US" sz="1800">
                <a:latin typeface="Times New Roman"/>
                <a:ea typeface="Times New Roman"/>
                <a:cs typeface="Times New Roman"/>
                <a:sym typeface="Times New Roman"/>
              </a:rPr>
              <a:t>The sector contributed 3.2% of GDP in 2019 and employed about 3.2 million people with £72 billion in earnings (Deda, 2023). </a:t>
            </a:r>
            <a:endParaRPr/>
          </a:p>
          <a:p>
            <a:pPr indent="0" lvl="0" marL="0" marR="0" rtl="0" algn="just">
              <a:lnSpc>
                <a:spcPct val="150000"/>
              </a:lnSpc>
              <a:spcBef>
                <a:spcPts val="0"/>
              </a:spcBef>
              <a:spcAft>
                <a:spcPts val="0"/>
              </a:spcAft>
              <a:buSzPts val="1400"/>
              <a:buChar char="●"/>
            </a:pPr>
            <a:br>
              <a:rPr lang="en-US" sz="1800">
                <a:latin typeface="Times New Roman"/>
                <a:ea typeface="Times New Roman"/>
                <a:cs typeface="Times New Roman"/>
                <a:sym typeface="Times New Roman"/>
              </a:rPr>
            </a:br>
            <a:r>
              <a:rPr lang="en-US" sz="1800">
                <a:latin typeface="Times New Roman"/>
                <a:ea typeface="Times New Roman"/>
                <a:cs typeface="Times New Roman"/>
                <a:sym typeface="Times New Roman"/>
              </a:rPr>
              <a:t> </a:t>
            </a:r>
            <a:endParaRPr/>
          </a:p>
        </p:txBody>
      </p:sp>
      <p:sp>
        <p:nvSpPr>
          <p:cNvPr id="55" name="Google Shape;55;p2"/>
          <p:cNvSpPr txBox="1"/>
          <p:nvPr>
            <p:ph type="ctrTitle"/>
          </p:nvPr>
        </p:nvSpPr>
        <p:spPr>
          <a:xfrm>
            <a:off x="4933549" y="557875"/>
            <a:ext cx="3234000" cy="1026600"/>
          </a:xfrm>
          <a:prstGeom prst="rect">
            <a:avLst/>
          </a:prstGeom>
          <a:noFill/>
          <a:ln>
            <a:noFill/>
          </a:ln>
        </p:spPr>
        <p:txBody>
          <a:bodyPr anchorCtr="0" anchor="b" bIns="91425" lIns="91425" spcFirstLastPara="1" rIns="91425" wrap="square" tIns="91425">
            <a:noAutofit/>
          </a:bodyPr>
          <a:lstStyle/>
          <a:p>
            <a:pPr indent="0" lvl="0" marL="0" rtl="0" algn="l">
              <a:lnSpc>
                <a:spcPct val="75000"/>
              </a:lnSpc>
              <a:spcBef>
                <a:spcPts val="0"/>
              </a:spcBef>
              <a:spcAft>
                <a:spcPts val="0"/>
              </a:spcAft>
              <a:buSzPts val="5200"/>
              <a:buNone/>
            </a:pPr>
            <a:r>
              <a:rPr lang="en-US"/>
              <a:t>Introduction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pic>
        <p:nvPicPr>
          <p:cNvPr id="60" name="Google Shape;60;p3"/>
          <p:cNvPicPr preferRelativeResize="0"/>
          <p:nvPr/>
        </p:nvPicPr>
        <p:blipFill rotWithShape="1">
          <a:blip r:embed="rId3">
            <a:alphaModFix/>
          </a:blip>
          <a:srcRect b="10212" l="37864" r="10783" t="5098"/>
          <a:stretch/>
        </p:blipFill>
        <p:spPr>
          <a:xfrm>
            <a:off x="135900" y="135900"/>
            <a:ext cx="4436100" cy="4876200"/>
          </a:xfrm>
          <a:prstGeom prst="rect">
            <a:avLst/>
          </a:prstGeom>
          <a:noFill/>
          <a:ln>
            <a:noFill/>
          </a:ln>
        </p:spPr>
      </p:pic>
      <p:sp>
        <p:nvSpPr>
          <p:cNvPr id="61" name="Google Shape;61;p3"/>
          <p:cNvSpPr txBox="1"/>
          <p:nvPr>
            <p:ph type="ctrTitle"/>
          </p:nvPr>
        </p:nvSpPr>
        <p:spPr>
          <a:xfrm>
            <a:off x="4902937" y="698853"/>
            <a:ext cx="3816375" cy="622618"/>
          </a:xfrm>
          <a:prstGeom prst="rect">
            <a:avLst/>
          </a:prstGeom>
          <a:noFill/>
          <a:ln>
            <a:noFill/>
          </a:ln>
        </p:spPr>
        <p:txBody>
          <a:bodyPr anchorCtr="0" anchor="b" bIns="91425" lIns="91425" spcFirstLastPara="1" rIns="91425" wrap="square" tIns="91425">
            <a:noAutofit/>
          </a:bodyPr>
          <a:lstStyle/>
          <a:p>
            <a:pPr indent="0" lvl="0" marL="0" rtl="0" algn="l">
              <a:lnSpc>
                <a:spcPct val="75000"/>
              </a:lnSpc>
              <a:spcBef>
                <a:spcPts val="0"/>
              </a:spcBef>
              <a:spcAft>
                <a:spcPts val="0"/>
              </a:spcAft>
              <a:buSzPts val="5200"/>
              <a:buNone/>
            </a:pPr>
            <a:r>
              <a:rPr lang="en-US"/>
              <a:t>Marketing Mix</a:t>
            </a:r>
            <a:endParaRPr/>
          </a:p>
        </p:txBody>
      </p:sp>
      <p:sp>
        <p:nvSpPr>
          <p:cNvPr id="62" name="Google Shape;62;p3"/>
          <p:cNvSpPr txBox="1"/>
          <p:nvPr>
            <p:ph idx="1" type="subTitle"/>
          </p:nvPr>
        </p:nvSpPr>
        <p:spPr>
          <a:xfrm>
            <a:off x="4902937" y="1394570"/>
            <a:ext cx="3922086" cy="16041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0"/>
              </a:spcBef>
              <a:spcAft>
                <a:spcPts val="0"/>
              </a:spcAft>
              <a:buSzPts val="1400"/>
              <a:buNone/>
            </a:pPr>
            <a:r>
              <a:rPr b="1" lang="en-US">
                <a:solidFill>
                  <a:srgbClr val="000000"/>
                </a:solidFill>
                <a:latin typeface="Times New Roman"/>
                <a:ea typeface="Times New Roman"/>
                <a:cs typeface="Times New Roman"/>
                <a:sym typeface="Times New Roman"/>
              </a:rPr>
              <a:t>Product</a:t>
            </a:r>
            <a:r>
              <a:rPr lang="en-US">
                <a:solidFill>
                  <a:srgbClr val="000000"/>
                </a:solidFill>
                <a:latin typeface="Times New Roman"/>
                <a:ea typeface="Times New Roman"/>
                <a:cs typeface="Times New Roman"/>
                <a:sym typeface="Times New Roman"/>
              </a:rPr>
              <a:t>: The hotels have sleek, contemporary architecture and furnish their visitors with convenient business centres and inviting social areas. The rooms are small, yet they provide everything one needs to feel at home (Downie, 2021). </a:t>
            </a:r>
            <a:endParaRPr/>
          </a:p>
          <a:p>
            <a:pPr indent="0" lvl="0" marL="0" marR="0" rtl="0" algn="just">
              <a:lnSpc>
                <a:spcPct val="150000"/>
              </a:lnSpc>
              <a:spcBef>
                <a:spcPts val="0"/>
              </a:spcBef>
              <a:spcAft>
                <a:spcPts val="0"/>
              </a:spcAft>
              <a:buSzPts val="1400"/>
              <a:buNone/>
            </a:pPr>
            <a:r>
              <a:t/>
            </a:r>
            <a:endParaRPr b="1">
              <a:solidFill>
                <a:srgbClr val="000000"/>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SzPts val="1400"/>
              <a:buNone/>
            </a:pPr>
            <a:r>
              <a:rPr b="1" lang="en-US">
                <a:solidFill>
                  <a:srgbClr val="000000"/>
                </a:solidFill>
                <a:latin typeface="Times New Roman"/>
                <a:ea typeface="Times New Roman"/>
                <a:cs typeface="Times New Roman"/>
                <a:sym typeface="Times New Roman"/>
              </a:rPr>
              <a:t>Place:</a:t>
            </a:r>
            <a:r>
              <a:rPr lang="en-US">
                <a:solidFill>
                  <a:srgbClr val="000000"/>
                </a:solidFill>
                <a:latin typeface="Times New Roman"/>
                <a:ea typeface="Times New Roman"/>
                <a:cs typeface="Times New Roman"/>
                <a:sym typeface="Times New Roman"/>
              </a:rPr>
              <a:t> There are currently Moxy hotels in London, Edinburgh, Glasgow, and Aberdeen in the UK. In the upcoming years, the company intends to increase its presence throughout the UK.</a:t>
            </a:r>
            <a:endParaRPr/>
          </a:p>
        </p:txBody>
      </p:sp>
      <p:grpSp>
        <p:nvGrpSpPr>
          <p:cNvPr id="63" name="Google Shape;63;p3"/>
          <p:cNvGrpSpPr/>
          <p:nvPr/>
        </p:nvGrpSpPr>
        <p:grpSpPr>
          <a:xfrm>
            <a:off x="0" y="112825"/>
            <a:ext cx="4589350" cy="5034900"/>
            <a:chOff x="0" y="112825"/>
            <a:chExt cx="4589350" cy="5034900"/>
          </a:xfrm>
        </p:grpSpPr>
        <p:sp>
          <p:nvSpPr>
            <p:cNvPr id="64" name="Google Shape;64;p3"/>
            <p:cNvSpPr/>
            <p:nvPr/>
          </p:nvSpPr>
          <p:spPr>
            <a:xfrm rot="5400000">
              <a:off x="-362499" y="2579725"/>
              <a:ext cx="5034900" cy="1011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 name="Google Shape;65;p3"/>
            <p:cNvSpPr/>
            <p:nvPr/>
          </p:nvSpPr>
          <p:spPr>
            <a:xfrm>
              <a:off x="2156950" y="2010400"/>
              <a:ext cx="2432400" cy="1011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3"/>
            <p:cNvSpPr/>
            <p:nvPr/>
          </p:nvSpPr>
          <p:spPr>
            <a:xfrm>
              <a:off x="0" y="3365350"/>
              <a:ext cx="2157000" cy="1011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 name="Shape 70"/>
        <p:cNvGrpSpPr/>
        <p:nvPr/>
      </p:nvGrpSpPr>
      <p:grpSpPr>
        <a:xfrm>
          <a:off x="0" y="0"/>
          <a:ext cx="0" cy="0"/>
          <a:chOff x="0" y="0"/>
          <a:chExt cx="0" cy="0"/>
        </a:xfrm>
      </p:grpSpPr>
      <p:pic>
        <p:nvPicPr>
          <p:cNvPr id="71" name="Google Shape;71;p4"/>
          <p:cNvPicPr preferRelativeResize="0"/>
          <p:nvPr/>
        </p:nvPicPr>
        <p:blipFill rotWithShape="1">
          <a:blip r:embed="rId3">
            <a:alphaModFix/>
          </a:blip>
          <a:srcRect b="0" l="14533" r="14533" t="0"/>
          <a:stretch/>
        </p:blipFill>
        <p:spPr>
          <a:xfrm>
            <a:off x="3674051" y="0"/>
            <a:ext cx="5469952" cy="5143499"/>
          </a:xfrm>
          <a:prstGeom prst="rect">
            <a:avLst/>
          </a:prstGeom>
          <a:noFill/>
          <a:ln>
            <a:noFill/>
          </a:ln>
        </p:spPr>
      </p:pic>
      <p:sp>
        <p:nvSpPr>
          <p:cNvPr id="72" name="Google Shape;72;p4"/>
          <p:cNvSpPr/>
          <p:nvPr/>
        </p:nvSpPr>
        <p:spPr>
          <a:xfrm>
            <a:off x="170084" y="1180314"/>
            <a:ext cx="3971442" cy="3613200"/>
          </a:xfrm>
          <a:prstGeom prst="rect">
            <a:avLst/>
          </a:prstGeom>
          <a:solidFill>
            <a:schemeClr val="accent2"/>
          </a:solidFill>
          <a:ln>
            <a:noFill/>
          </a:ln>
          <a:effectLst>
            <a:outerShdw blurRad="400050" rotWithShape="0" algn="bl" dir="4560000" dist="133350">
              <a:schemeClr val="dk1">
                <a:alpha val="60000"/>
              </a:scheme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 name="Google Shape;73;p4"/>
          <p:cNvSpPr txBox="1"/>
          <p:nvPr>
            <p:ph idx="2" type="ctrTitle"/>
          </p:nvPr>
        </p:nvSpPr>
        <p:spPr>
          <a:xfrm>
            <a:off x="170084" y="-13386"/>
            <a:ext cx="3746216" cy="1026600"/>
          </a:xfrm>
          <a:prstGeom prst="rect">
            <a:avLst/>
          </a:prstGeom>
          <a:noFill/>
          <a:ln>
            <a:noFill/>
          </a:ln>
        </p:spPr>
        <p:txBody>
          <a:bodyPr anchorCtr="0" anchor="b" bIns="91425" lIns="91425" spcFirstLastPara="1" rIns="91425" wrap="square" tIns="91425">
            <a:noAutofit/>
          </a:bodyPr>
          <a:lstStyle/>
          <a:p>
            <a:pPr indent="0" lvl="0" marL="0" rtl="0" algn="l">
              <a:lnSpc>
                <a:spcPct val="75000"/>
              </a:lnSpc>
              <a:spcBef>
                <a:spcPts val="0"/>
              </a:spcBef>
              <a:spcAft>
                <a:spcPts val="0"/>
              </a:spcAft>
              <a:buSzPts val="5200"/>
              <a:buNone/>
            </a:pPr>
            <a:r>
              <a:rPr lang="en-US"/>
              <a:t>Marketing Mix</a:t>
            </a:r>
            <a:endParaRPr/>
          </a:p>
        </p:txBody>
      </p:sp>
      <p:sp>
        <p:nvSpPr>
          <p:cNvPr id="74" name="Google Shape;74;p4"/>
          <p:cNvSpPr txBox="1"/>
          <p:nvPr>
            <p:ph idx="1" type="subTitle"/>
          </p:nvPr>
        </p:nvSpPr>
        <p:spPr>
          <a:xfrm>
            <a:off x="170084" y="1526530"/>
            <a:ext cx="3971442" cy="780735"/>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0"/>
              </a:spcBef>
              <a:spcAft>
                <a:spcPts val="0"/>
              </a:spcAft>
              <a:buSzPts val="1400"/>
              <a:buNone/>
            </a:pPr>
            <a:r>
              <a:rPr b="1" lang="en-US" sz="1200">
                <a:solidFill>
                  <a:srgbClr val="000000"/>
                </a:solidFill>
                <a:latin typeface="Times New Roman"/>
                <a:ea typeface="Times New Roman"/>
                <a:cs typeface="Times New Roman"/>
                <a:sym typeface="Times New Roman"/>
              </a:rPr>
              <a:t>Price:</a:t>
            </a:r>
            <a:r>
              <a:rPr lang="en-US" sz="1200">
                <a:solidFill>
                  <a:srgbClr val="000000"/>
                </a:solidFill>
                <a:latin typeface="Times New Roman"/>
                <a:ea typeface="Times New Roman"/>
                <a:cs typeface="Times New Roman"/>
                <a:sym typeface="Times New Roman"/>
              </a:rPr>
              <a:t> When compared to other types of hotels, Moxy hotels typically have more affordable rates. Target customers are those on a tighter budget who are nonetheless interested in staying at a memorable hotel (Cizmar et al., 2022). </a:t>
            </a:r>
            <a:endParaRPr/>
          </a:p>
          <a:p>
            <a:pPr indent="0" lvl="0" marL="0" marR="0" rtl="0" algn="just">
              <a:lnSpc>
                <a:spcPct val="150000"/>
              </a:lnSpc>
              <a:spcBef>
                <a:spcPts val="0"/>
              </a:spcBef>
              <a:spcAft>
                <a:spcPts val="0"/>
              </a:spcAft>
              <a:buSzPts val="1400"/>
              <a:buNone/>
            </a:pPr>
            <a:r>
              <a:t/>
            </a:r>
            <a:endParaRPr b="1" sz="1200">
              <a:solidFill>
                <a:srgbClr val="000000"/>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SzPts val="1400"/>
              <a:buNone/>
            </a:pPr>
            <a:r>
              <a:rPr b="1" lang="en-US" sz="1200">
                <a:solidFill>
                  <a:srgbClr val="000000"/>
                </a:solidFill>
                <a:latin typeface="Times New Roman"/>
                <a:ea typeface="Times New Roman"/>
                <a:cs typeface="Times New Roman"/>
                <a:sym typeface="Times New Roman"/>
              </a:rPr>
              <a:t>Promotion:</a:t>
            </a:r>
            <a:r>
              <a:rPr lang="en-US" sz="1200">
                <a:solidFill>
                  <a:srgbClr val="000000"/>
                </a:solidFill>
                <a:latin typeface="Times New Roman"/>
                <a:ea typeface="Times New Roman"/>
                <a:cs typeface="Times New Roman"/>
                <a:sym typeface="Times New Roman"/>
              </a:rPr>
              <a:t> According to the findings of Online Nation 2021, conducted by Ofcom, 99% of UK individuals between the ages of 16 and 24 make use of the internet, as do 95% of those between the ages of 25 and 34, 90% of those between the ages of 35 and 54, and 62% of those between the ages of 55 and 64 (Brioso et al.,2022). </a:t>
            </a:r>
            <a:endParaRPr sz="12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5"/>
          <p:cNvSpPr txBox="1"/>
          <p:nvPr>
            <p:ph type="ctrTitle"/>
          </p:nvPr>
        </p:nvSpPr>
        <p:spPr>
          <a:xfrm>
            <a:off x="713550" y="539375"/>
            <a:ext cx="7717200" cy="6879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5200"/>
              <a:buNone/>
            </a:pPr>
            <a:r>
              <a:rPr lang="en-US"/>
              <a:t>SWOT ANALYSIS</a:t>
            </a:r>
            <a:endParaRPr/>
          </a:p>
        </p:txBody>
      </p:sp>
      <p:sp>
        <p:nvSpPr>
          <p:cNvPr id="80" name="Google Shape;80;p5"/>
          <p:cNvSpPr txBox="1"/>
          <p:nvPr/>
        </p:nvSpPr>
        <p:spPr>
          <a:xfrm>
            <a:off x="1031358" y="1227275"/>
            <a:ext cx="6858000" cy="2638992"/>
          </a:xfrm>
          <a:prstGeom prst="rect">
            <a:avLst/>
          </a:prstGeom>
          <a:noFill/>
          <a:ln>
            <a:noFill/>
          </a:ln>
        </p:spPr>
        <p:txBody>
          <a:bodyPr anchorCtr="0" anchor="t" bIns="45700" lIns="91425" spcFirstLastPara="1" rIns="91425" wrap="square" tIns="45700">
            <a:spAutoFit/>
          </a:bodyPr>
          <a:lstStyle/>
          <a:p>
            <a:pPr indent="-285750" lvl="0" marL="285750" marR="0" rtl="0" algn="just">
              <a:lnSpc>
                <a:spcPct val="150000"/>
              </a:lnSpc>
              <a:spcBef>
                <a:spcPts val="0"/>
              </a:spcBef>
              <a:spcAft>
                <a:spcPts val="0"/>
              </a:spcAft>
              <a:buClr>
                <a:srgbClr val="000000"/>
              </a:buClr>
              <a:buSzPts val="1400"/>
              <a:buFont typeface="Noto Sans Symbols"/>
              <a:buChar char="⮚"/>
            </a:pPr>
            <a:r>
              <a:rPr b="0" i="0" lang="en-US" sz="1400" u="none" cap="none" strike="noStrike">
                <a:solidFill>
                  <a:srgbClr val="000000"/>
                </a:solidFill>
                <a:latin typeface="Times New Roman"/>
                <a:ea typeface="Times New Roman"/>
                <a:cs typeface="Times New Roman"/>
                <a:sym typeface="Times New Roman"/>
              </a:rPr>
              <a:t>The brand's emphasis on affordable costs and laid-back attitudes is guaranteed to appeal to a large number of millennials; however, it may not be as well welcomed by those seeking grandeur or business visitors looking for a more sophisticated experience (Leite et al., 2021). </a:t>
            </a:r>
            <a:endParaRPr/>
          </a:p>
          <a:p>
            <a:pPr indent="-196850" lvl="0" marL="285750" marR="0" rtl="0" algn="just">
              <a:lnSpc>
                <a:spcPct val="150000"/>
              </a:lnSpc>
              <a:spcBef>
                <a:spcPts val="0"/>
              </a:spcBef>
              <a:spcAft>
                <a:spcPts val="0"/>
              </a:spcAft>
              <a:buClr>
                <a:srgbClr val="000000"/>
              </a:buClr>
              <a:buSzPts val="1400"/>
              <a:buFont typeface="Noto Sans Symbols"/>
              <a:buNone/>
            </a:pPr>
            <a:r>
              <a:t/>
            </a:r>
            <a:endParaRPr b="0" i="0" sz="1400" u="none" cap="none" strike="noStrike">
              <a:solidFill>
                <a:srgbClr val="000000"/>
              </a:solidFill>
              <a:latin typeface="Times New Roman"/>
              <a:ea typeface="Times New Roman"/>
              <a:cs typeface="Times New Roman"/>
              <a:sym typeface="Times New Roman"/>
            </a:endParaRPr>
          </a:p>
          <a:p>
            <a:pPr indent="-285750" lvl="0" marL="285750" marR="0" rtl="0" algn="just">
              <a:lnSpc>
                <a:spcPct val="150000"/>
              </a:lnSpc>
              <a:spcBef>
                <a:spcPts val="0"/>
              </a:spcBef>
              <a:spcAft>
                <a:spcPts val="0"/>
              </a:spcAft>
              <a:buClr>
                <a:srgbClr val="000000"/>
              </a:buClr>
              <a:buSzPts val="1400"/>
              <a:buFont typeface="Noto Sans Symbols"/>
              <a:buChar char="⮚"/>
            </a:pPr>
            <a:r>
              <a:rPr b="0" i="0" lang="en-US" sz="1400" u="none" cap="none" strike="noStrike">
                <a:solidFill>
                  <a:srgbClr val="000000"/>
                </a:solidFill>
                <a:latin typeface="Times New Roman"/>
                <a:ea typeface="Times New Roman"/>
                <a:cs typeface="Times New Roman"/>
                <a:sym typeface="Times New Roman"/>
              </a:rPr>
              <a:t>To increase both brand recognition and hotel bookings, the Moxy brand may choose to take advantage of market opportunities by creating strategic collaborations with social media influencers and travel bloggers (Leong, 2021).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6"/>
          <p:cNvSpPr txBox="1"/>
          <p:nvPr>
            <p:ph idx="1" type="subTitle"/>
          </p:nvPr>
        </p:nvSpPr>
        <p:spPr>
          <a:xfrm>
            <a:off x="1097050" y="3145625"/>
            <a:ext cx="3091200" cy="11733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0"/>
              </a:spcBef>
              <a:spcAft>
                <a:spcPts val="0"/>
              </a:spcAft>
              <a:buSzPts val="1400"/>
              <a:buNone/>
            </a:pPr>
            <a:r>
              <a:rPr lang="en-US" sz="1100">
                <a:latin typeface="Times New Roman"/>
                <a:ea typeface="Times New Roman"/>
                <a:cs typeface="Times New Roman"/>
                <a:sym typeface="Times New Roman"/>
              </a:rPr>
              <a:t>Economic As a direct result of the current COVID-19 outbreak in the United Kingdom, the occupancy rates of a great number of hotels have decreased. Problems may arise for the industry as a result of Brexit and overall economic unpredictability.</a:t>
            </a:r>
            <a:endParaRPr/>
          </a:p>
        </p:txBody>
      </p:sp>
      <p:sp>
        <p:nvSpPr>
          <p:cNvPr id="86" name="Google Shape;86;p6"/>
          <p:cNvSpPr txBox="1"/>
          <p:nvPr>
            <p:ph idx="2" type="subTitle"/>
          </p:nvPr>
        </p:nvSpPr>
        <p:spPr>
          <a:xfrm>
            <a:off x="1097050" y="2857400"/>
            <a:ext cx="3091200" cy="3858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2400"/>
              <a:buNone/>
            </a:pPr>
            <a:r>
              <a:rPr lang="en-US"/>
              <a:t>Other Factors</a:t>
            </a:r>
            <a:endParaRPr/>
          </a:p>
        </p:txBody>
      </p:sp>
      <p:sp>
        <p:nvSpPr>
          <p:cNvPr id="87" name="Google Shape;87;p6"/>
          <p:cNvSpPr txBox="1"/>
          <p:nvPr>
            <p:ph idx="3" type="subTitle"/>
          </p:nvPr>
        </p:nvSpPr>
        <p:spPr>
          <a:xfrm>
            <a:off x="4955700" y="1113075"/>
            <a:ext cx="3091200" cy="11733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0"/>
              </a:spcBef>
              <a:spcAft>
                <a:spcPts val="0"/>
              </a:spcAft>
              <a:buSzPts val="1400"/>
              <a:buNone/>
            </a:pPr>
            <a:r>
              <a:rPr lang="en-US" sz="1200">
                <a:solidFill>
                  <a:srgbClr val="000000"/>
                </a:solidFill>
                <a:latin typeface="Times New Roman"/>
                <a:ea typeface="Times New Roman"/>
                <a:cs typeface="Times New Roman"/>
                <a:sym typeface="Times New Roman"/>
              </a:rPr>
              <a:t>Political New visa regulations and other travel constraints were enacted as a direct result of the decision made by the United Kingdom to withdraw from the European Union. These changes had a significant impact on the hospitality industry. This may have an impact on the number of tourists from other countries who visit the UK (Kryukova et al., 2020).</a:t>
            </a:r>
            <a:endParaRPr/>
          </a:p>
        </p:txBody>
      </p:sp>
      <p:sp>
        <p:nvSpPr>
          <p:cNvPr id="88" name="Google Shape;88;p6"/>
          <p:cNvSpPr txBox="1"/>
          <p:nvPr>
            <p:ph idx="4" type="subTitle"/>
          </p:nvPr>
        </p:nvSpPr>
        <p:spPr>
          <a:xfrm>
            <a:off x="4955700" y="824850"/>
            <a:ext cx="3091200" cy="3858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2400"/>
              <a:buNone/>
            </a:pPr>
            <a:r>
              <a:rPr lang="en-US"/>
              <a:t>Pestel Analysis</a:t>
            </a:r>
            <a:endParaRPr/>
          </a:p>
        </p:txBody>
      </p:sp>
      <p:pic>
        <p:nvPicPr>
          <p:cNvPr id="89" name="Google Shape;89;p6"/>
          <p:cNvPicPr preferRelativeResize="0"/>
          <p:nvPr/>
        </p:nvPicPr>
        <p:blipFill rotWithShape="1">
          <a:blip r:embed="rId3">
            <a:alphaModFix/>
          </a:blip>
          <a:srcRect b="15874" l="0" r="0" t="10389"/>
          <a:stretch/>
        </p:blipFill>
        <p:spPr>
          <a:xfrm>
            <a:off x="713350" y="539250"/>
            <a:ext cx="3858600" cy="2032500"/>
          </a:xfrm>
          <a:prstGeom prst="rect">
            <a:avLst/>
          </a:prstGeom>
          <a:noFill/>
          <a:ln>
            <a:noFill/>
          </a:ln>
        </p:spPr>
      </p:pic>
      <p:pic>
        <p:nvPicPr>
          <p:cNvPr id="90" name="Google Shape;90;p6"/>
          <p:cNvPicPr preferRelativeResize="0"/>
          <p:nvPr/>
        </p:nvPicPr>
        <p:blipFill rotWithShape="1">
          <a:blip r:embed="rId4">
            <a:alphaModFix/>
          </a:blip>
          <a:srcRect b="0" l="0" r="0" t="21085"/>
          <a:stretch/>
        </p:blipFill>
        <p:spPr>
          <a:xfrm>
            <a:off x="4572000" y="2571900"/>
            <a:ext cx="3858601" cy="2032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7"/>
          <p:cNvSpPr txBox="1"/>
          <p:nvPr>
            <p:ph idx="1" type="subTitle"/>
          </p:nvPr>
        </p:nvSpPr>
        <p:spPr>
          <a:xfrm>
            <a:off x="4950046" y="2910327"/>
            <a:ext cx="3849748" cy="1693800"/>
          </a:xfrm>
          <a:prstGeom prst="rect">
            <a:avLst/>
          </a:prstGeom>
          <a:noFill/>
          <a:ln>
            <a:noFill/>
          </a:ln>
        </p:spPr>
        <p:txBody>
          <a:bodyPr anchorCtr="0" anchor="b" bIns="91425" lIns="91425" spcFirstLastPara="1" rIns="91425" wrap="square" tIns="91425">
            <a:noAutofit/>
          </a:bodyPr>
          <a:lstStyle/>
          <a:p>
            <a:pPr indent="0" lvl="0" marL="0" marR="0" rtl="0" algn="just">
              <a:lnSpc>
                <a:spcPct val="150000"/>
              </a:lnSpc>
              <a:spcBef>
                <a:spcPts val="0"/>
              </a:spcBef>
              <a:spcAft>
                <a:spcPts val="0"/>
              </a:spcAft>
              <a:buSzPts val="2000"/>
              <a:buFont typeface="Noto Sans Symbols"/>
              <a:buChar char="⮚"/>
            </a:pPr>
            <a:r>
              <a:rPr lang="en-US" sz="1400">
                <a:solidFill>
                  <a:srgbClr val="000000"/>
                </a:solidFill>
                <a:latin typeface="Times New Roman"/>
                <a:ea typeface="Times New Roman"/>
                <a:cs typeface="Times New Roman"/>
                <a:sym typeface="Times New Roman"/>
              </a:rPr>
              <a:t>Moxy's ability to attract and retain customers rests on its ability to provide them with one-of-a-kind services and facilities that speak to their specific wants and needs (Murphy et al., 2022). </a:t>
            </a:r>
            <a:endParaRPr/>
          </a:p>
          <a:p>
            <a:pPr indent="127000" lvl="0" marL="0" marR="0" rtl="0" algn="just">
              <a:lnSpc>
                <a:spcPct val="150000"/>
              </a:lnSpc>
              <a:spcBef>
                <a:spcPts val="0"/>
              </a:spcBef>
              <a:spcAft>
                <a:spcPts val="0"/>
              </a:spcAft>
              <a:buSzPts val="2000"/>
              <a:buFont typeface="Noto Sans Symbols"/>
              <a:buNone/>
            </a:pPr>
            <a:r>
              <a:t/>
            </a:r>
            <a:endParaRPr sz="1400">
              <a:solidFill>
                <a:srgbClr val="000000"/>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SzPts val="2000"/>
              <a:buFont typeface="Noto Sans Symbols"/>
              <a:buChar char="⮚"/>
            </a:pPr>
            <a:r>
              <a:rPr lang="en-US" sz="1400">
                <a:solidFill>
                  <a:srgbClr val="000000"/>
                </a:solidFill>
                <a:latin typeface="Times New Roman"/>
                <a:ea typeface="Times New Roman"/>
                <a:cs typeface="Times New Roman"/>
                <a:sym typeface="Times New Roman"/>
              </a:rPr>
              <a:t>When it comes to online promotion, the Moxy brand may take advantage of services like Instagram and TikTok to flaunt its fun and edgy persona (Yu, 2021).</a:t>
            </a:r>
            <a:endParaRPr sz="1400"/>
          </a:p>
        </p:txBody>
      </p:sp>
      <p:sp>
        <p:nvSpPr>
          <p:cNvPr id="96" name="Google Shape;96;p7"/>
          <p:cNvSpPr txBox="1"/>
          <p:nvPr>
            <p:ph idx="2" type="subTitle"/>
          </p:nvPr>
        </p:nvSpPr>
        <p:spPr>
          <a:xfrm>
            <a:off x="5195450" y="304175"/>
            <a:ext cx="3105900" cy="470400"/>
          </a:xfrm>
          <a:prstGeom prst="rect">
            <a:avLst/>
          </a:prstGeom>
          <a:noFill/>
          <a:ln>
            <a:noFill/>
          </a:ln>
        </p:spPr>
        <p:txBody>
          <a:bodyPr anchorCtr="0" anchor="t" bIns="91425" lIns="91425" spcFirstLastPara="1" rIns="91425" wrap="square" tIns="91425">
            <a:noAutofit/>
          </a:bodyPr>
          <a:lstStyle/>
          <a:p>
            <a:pPr indent="0" lvl="0" marL="0" marR="0" rtl="0" algn="ctr">
              <a:lnSpc>
                <a:spcPct val="150000"/>
              </a:lnSpc>
              <a:spcBef>
                <a:spcPts val="0"/>
              </a:spcBef>
              <a:spcAft>
                <a:spcPts val="0"/>
              </a:spcAft>
              <a:buSzPts val="2400"/>
              <a:buNone/>
            </a:pPr>
            <a:r>
              <a:rPr b="1" lang="en-US" sz="1800">
                <a:solidFill>
                  <a:srgbClr val="000000"/>
                </a:solidFill>
                <a:latin typeface="Times New Roman"/>
                <a:ea typeface="Times New Roman"/>
                <a:cs typeface="Times New Roman"/>
                <a:sym typeface="Times New Roman"/>
              </a:rPr>
              <a:t>Customer value and Digital Engagement</a:t>
            </a:r>
            <a:endParaRPr sz="1800">
              <a:solidFill>
                <a:srgbClr val="000000"/>
              </a:solidFill>
              <a:latin typeface="Times New Roman"/>
              <a:ea typeface="Times New Roman"/>
              <a:cs typeface="Times New Roman"/>
              <a:sym typeface="Times New Roman"/>
            </a:endParaRPr>
          </a:p>
        </p:txBody>
      </p:sp>
      <p:pic>
        <p:nvPicPr>
          <p:cNvPr id="97" name="Google Shape;97;p7"/>
          <p:cNvPicPr preferRelativeResize="0"/>
          <p:nvPr/>
        </p:nvPicPr>
        <p:blipFill rotWithShape="1">
          <a:blip r:embed="rId3">
            <a:alphaModFix/>
          </a:blip>
          <a:srcRect b="0" l="0" r="0" t="0"/>
          <a:stretch/>
        </p:blipFill>
        <p:spPr>
          <a:xfrm>
            <a:off x="498969" y="1254642"/>
            <a:ext cx="3849747" cy="312597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8"/>
          <p:cNvSpPr txBox="1"/>
          <p:nvPr>
            <p:ph type="ctrTitle"/>
          </p:nvPr>
        </p:nvSpPr>
        <p:spPr>
          <a:xfrm>
            <a:off x="713550" y="539375"/>
            <a:ext cx="7717200" cy="6879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5200"/>
              <a:buNone/>
            </a:pPr>
            <a:r>
              <a:rPr lang="en-US"/>
              <a:t>Conclusion</a:t>
            </a:r>
            <a:endParaRPr/>
          </a:p>
        </p:txBody>
      </p:sp>
      <p:sp>
        <p:nvSpPr>
          <p:cNvPr id="103" name="Google Shape;103;p8"/>
          <p:cNvSpPr txBox="1"/>
          <p:nvPr/>
        </p:nvSpPr>
        <p:spPr>
          <a:xfrm>
            <a:off x="1945758" y="1839449"/>
            <a:ext cx="5252484" cy="1815882"/>
          </a:xfrm>
          <a:prstGeom prst="rect">
            <a:avLst/>
          </a:prstGeom>
          <a:noFill/>
          <a:ln>
            <a:noFill/>
          </a:ln>
        </p:spPr>
        <p:txBody>
          <a:bodyPr anchorCtr="0" anchor="t" bIns="45700" lIns="91425" spcFirstLastPara="1" rIns="91425" wrap="square" tIns="45700">
            <a:spAutoFit/>
          </a:bodyPr>
          <a:lstStyle/>
          <a:p>
            <a:pPr indent="-285750" lvl="0" marL="285750" marR="0" rtl="0" algn="l">
              <a:lnSpc>
                <a:spcPct val="100000"/>
              </a:lnSpc>
              <a:spcBef>
                <a:spcPts val="0"/>
              </a:spcBef>
              <a:spcAft>
                <a:spcPts val="0"/>
              </a:spcAft>
              <a:buClr>
                <a:srgbClr val="000000"/>
              </a:buClr>
              <a:buSzPts val="1600"/>
              <a:buFont typeface="Noto Sans Symbols"/>
              <a:buChar char="⮚"/>
            </a:pPr>
            <a:r>
              <a:rPr b="0" i="0" lang="en-US" sz="1600" u="none" cap="none" strike="noStrike">
                <a:solidFill>
                  <a:srgbClr val="000000"/>
                </a:solidFill>
                <a:latin typeface="Times New Roman"/>
                <a:ea typeface="Times New Roman"/>
                <a:cs typeface="Times New Roman"/>
                <a:sym typeface="Times New Roman"/>
              </a:rPr>
              <a:t>The Moxy brand is aimed squarely at the young, hip, and adventurous travellers of today because of its distinctive and fun posture. </a:t>
            </a:r>
            <a:endParaRPr/>
          </a:p>
          <a:p>
            <a:pPr indent="-184150" lvl="0" marL="285750" marR="0" rtl="0" algn="l">
              <a:lnSpc>
                <a:spcPct val="100000"/>
              </a:lnSpc>
              <a:spcBef>
                <a:spcPts val="0"/>
              </a:spcBef>
              <a:spcAft>
                <a:spcPts val="0"/>
              </a:spcAft>
              <a:buClr>
                <a:srgbClr val="000000"/>
              </a:buClr>
              <a:buSzPts val="1600"/>
              <a:buFont typeface="Noto Sans Symbols"/>
              <a:buNone/>
            </a:pPr>
            <a:r>
              <a:t/>
            </a:r>
            <a:endParaRPr b="0" i="0" sz="1600" u="none" cap="none" strike="noStrike">
              <a:solidFill>
                <a:srgbClr val="000000"/>
              </a:solidFill>
              <a:latin typeface="Times New Roman"/>
              <a:ea typeface="Times New Roman"/>
              <a:cs typeface="Times New Roman"/>
              <a:sym typeface="Times New Roman"/>
            </a:endParaRPr>
          </a:p>
          <a:p>
            <a:pPr indent="-285750" lvl="0" marL="285750" marR="0" rtl="0" algn="l">
              <a:lnSpc>
                <a:spcPct val="100000"/>
              </a:lnSpc>
              <a:spcBef>
                <a:spcPts val="0"/>
              </a:spcBef>
              <a:spcAft>
                <a:spcPts val="0"/>
              </a:spcAft>
              <a:buClr>
                <a:srgbClr val="000000"/>
              </a:buClr>
              <a:buSzPts val="1600"/>
              <a:buFont typeface="Noto Sans Symbols"/>
              <a:buChar char="⮚"/>
            </a:pPr>
            <a:r>
              <a:rPr b="0" i="0" lang="en-US" sz="1600" u="none" cap="none" strike="noStrike">
                <a:solidFill>
                  <a:srgbClr val="000000"/>
                </a:solidFill>
                <a:latin typeface="Times New Roman"/>
                <a:ea typeface="Times New Roman"/>
                <a:cs typeface="Times New Roman"/>
                <a:sym typeface="Times New Roman"/>
              </a:rPr>
              <a:t>Yet, if it wants to keep developing and reaching more people, the brand must pay attention to fixing its flaws and seizing the chances presented by the market.</a:t>
            </a:r>
            <a:endParaRPr b="0" i="0" sz="16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Luxury Hotel Business Plan by Slidesgo">
  <a:themeElements>
    <a:clrScheme name="Simple Light">
      <a:dk1>
        <a:srgbClr val="423732"/>
      </a:dk1>
      <a:lt1>
        <a:srgbClr val="686464"/>
      </a:lt1>
      <a:dk2>
        <a:srgbClr val="7E807F"/>
      </a:dk2>
      <a:lt2>
        <a:srgbClr val="A7A5A8"/>
      </a:lt2>
      <a:accent1>
        <a:srgbClr val="CECECE"/>
      </a:accent1>
      <a:accent2>
        <a:srgbClr val="FFFFFF"/>
      </a:accent2>
      <a:accent3>
        <a:srgbClr val="45D6FF"/>
      </a:accent3>
      <a:accent4>
        <a:srgbClr val="FFFFFF"/>
      </a:accent4>
      <a:accent5>
        <a:srgbClr val="FFFFFF"/>
      </a:accent5>
      <a:accent6>
        <a:srgbClr val="FFFFFF"/>
      </a:accent6>
      <a:hlink>
        <a:srgbClr val="323A4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