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autoCompressPictures="0">
  <p:sldMasterIdLst>
    <p:sldMasterId id="2147483696" r:id="rId1"/>
  </p:sldMasterIdLst>
  <p:notesMasterIdLst>
    <p:notesMasterId r:id="rId16"/>
  </p:notesMasterIdLst>
  <p:sldIdLst>
    <p:sldId id="257" r:id="rId2"/>
    <p:sldId id="256" r:id="rId3"/>
    <p:sldId id="258" r:id="rId4"/>
    <p:sldId id="260" r:id="rId5"/>
    <p:sldId id="259"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3C4384-0261-2C4B-8C38-CABCE73F5E5D}" v="222" dt="2023-03-22T22:12:47.8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62"/>
    <p:restoredTop sz="95816"/>
  </p:normalViewPr>
  <p:slideViewPr>
    <p:cSldViewPr snapToGrid="0">
      <p:cViewPr>
        <p:scale>
          <a:sx n="96" d="100"/>
          <a:sy n="96" d="100"/>
        </p:scale>
        <p:origin x="1632" y="72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itimi Mcquade (2112488)" userId="93e56867-cb98-46b7-bef9-fd292b03e0a9" providerId="ADAL" clId="{E53C4384-0261-2C4B-8C38-CABCE73F5E5D}"/>
    <pc:docChg chg="undo custSel addSld delSld modSld sldOrd">
      <pc:chgData name="Ebitimi Mcquade (2112488)" userId="93e56867-cb98-46b7-bef9-fd292b03e0a9" providerId="ADAL" clId="{E53C4384-0261-2C4B-8C38-CABCE73F5E5D}" dt="2023-03-22T22:24:37.188" v="14771" actId="1076"/>
      <pc:docMkLst>
        <pc:docMk/>
      </pc:docMkLst>
      <pc:sldChg chg="addSp modSp mod modNotesTx">
        <pc:chgData name="Ebitimi Mcquade (2112488)" userId="93e56867-cb98-46b7-bef9-fd292b03e0a9" providerId="ADAL" clId="{E53C4384-0261-2C4B-8C38-CABCE73F5E5D}" dt="2023-03-22T22:21:05.693" v="14742" actId="1076"/>
        <pc:sldMkLst>
          <pc:docMk/>
          <pc:sldMk cId="2951806252" sldId="256"/>
        </pc:sldMkLst>
        <pc:spChg chg="mod">
          <ac:chgData name="Ebitimi Mcquade (2112488)" userId="93e56867-cb98-46b7-bef9-fd292b03e0a9" providerId="ADAL" clId="{E53C4384-0261-2C4B-8C38-CABCE73F5E5D}" dt="2023-03-22T21:13:11.459" v="14406" actId="14100"/>
          <ac:spMkLst>
            <pc:docMk/>
            <pc:sldMk cId="2951806252" sldId="256"/>
            <ac:spMk id="2" creationId="{98619A1C-3B6A-4DF3-EE05-9C6F2E1FF48A}"/>
          </ac:spMkLst>
        </pc:spChg>
        <pc:spChg chg="mod">
          <ac:chgData name="Ebitimi Mcquade (2112488)" userId="93e56867-cb98-46b7-bef9-fd292b03e0a9" providerId="ADAL" clId="{E53C4384-0261-2C4B-8C38-CABCE73F5E5D}" dt="2023-03-22T21:13:17.359" v="14407" actId="14100"/>
          <ac:spMkLst>
            <pc:docMk/>
            <pc:sldMk cId="2951806252" sldId="256"/>
            <ac:spMk id="3" creationId="{75B152E9-C149-FE67-0916-2C4D9A6AE458}"/>
          </ac:spMkLst>
        </pc:spChg>
        <pc:spChg chg="add mod">
          <ac:chgData name="Ebitimi Mcquade (2112488)" userId="93e56867-cb98-46b7-bef9-fd292b03e0a9" providerId="ADAL" clId="{E53C4384-0261-2C4B-8C38-CABCE73F5E5D}" dt="2023-03-22T22:12:47.864" v="14732"/>
          <ac:spMkLst>
            <pc:docMk/>
            <pc:sldMk cId="2951806252" sldId="256"/>
            <ac:spMk id="4" creationId="{6BD275B8-A1A9-6023-F602-5EC94AA21C61}"/>
          </ac:spMkLst>
        </pc:spChg>
        <pc:spChg chg="add mod">
          <ac:chgData name="Ebitimi Mcquade (2112488)" userId="93e56867-cb98-46b7-bef9-fd292b03e0a9" providerId="ADAL" clId="{E53C4384-0261-2C4B-8C38-CABCE73F5E5D}" dt="2023-03-22T22:21:05.693" v="14742" actId="1076"/>
          <ac:spMkLst>
            <pc:docMk/>
            <pc:sldMk cId="2951806252" sldId="256"/>
            <ac:spMk id="5" creationId="{8D13D373-3A95-A201-1BF7-5AF20042DF13}"/>
          </ac:spMkLst>
        </pc:spChg>
        <pc:spChg chg="add mod">
          <ac:chgData name="Ebitimi Mcquade (2112488)" userId="93e56867-cb98-46b7-bef9-fd292b03e0a9" providerId="ADAL" clId="{E53C4384-0261-2C4B-8C38-CABCE73F5E5D}" dt="2023-03-22T22:12:47.864" v="14732"/>
          <ac:spMkLst>
            <pc:docMk/>
            <pc:sldMk cId="2951806252" sldId="256"/>
            <ac:spMk id="6" creationId="{C3A43E61-ADE6-9C6C-08E8-038D8E6081C4}"/>
          </ac:spMkLst>
        </pc:spChg>
      </pc:sldChg>
      <pc:sldChg chg="addSp delSp modSp mod ord">
        <pc:chgData name="Ebitimi Mcquade (2112488)" userId="93e56867-cb98-46b7-bef9-fd292b03e0a9" providerId="ADAL" clId="{E53C4384-0261-2C4B-8C38-CABCE73F5E5D}" dt="2023-03-22T22:12:47.864" v="14732"/>
        <pc:sldMkLst>
          <pc:docMk/>
          <pc:sldMk cId="201966280" sldId="257"/>
        </pc:sldMkLst>
        <pc:spChg chg="add mod">
          <ac:chgData name="Ebitimi Mcquade (2112488)" userId="93e56867-cb98-46b7-bef9-fd292b03e0a9" providerId="ADAL" clId="{E53C4384-0261-2C4B-8C38-CABCE73F5E5D}" dt="2023-03-22T22:12:47.864" v="14732"/>
          <ac:spMkLst>
            <pc:docMk/>
            <pc:sldMk cId="201966280" sldId="257"/>
            <ac:spMk id="2" creationId="{9FFEC203-D34D-07FD-DC37-4729ACF4EA5C}"/>
          </ac:spMkLst>
        </pc:spChg>
        <pc:spChg chg="del">
          <ac:chgData name="Ebitimi Mcquade (2112488)" userId="93e56867-cb98-46b7-bef9-fd292b03e0a9" providerId="ADAL" clId="{E53C4384-0261-2C4B-8C38-CABCE73F5E5D}" dt="2023-03-18T23:31:35.863" v="507" actId="478"/>
          <ac:spMkLst>
            <pc:docMk/>
            <pc:sldMk cId="201966280" sldId="257"/>
            <ac:spMk id="2" creationId="{A2BAA231-86E8-E79E-DFB9-6626AF117F42}"/>
          </ac:spMkLst>
        </pc:spChg>
        <pc:spChg chg="add del mod">
          <ac:chgData name="Ebitimi Mcquade (2112488)" userId="93e56867-cb98-46b7-bef9-fd292b03e0a9" providerId="ADAL" clId="{E53C4384-0261-2C4B-8C38-CABCE73F5E5D}" dt="2023-03-18T23:06:44.825" v="103"/>
          <ac:spMkLst>
            <pc:docMk/>
            <pc:sldMk cId="201966280" sldId="257"/>
            <ac:spMk id="3" creationId="{B7E3FC01-D0C5-E367-AB0A-0958A27AB884}"/>
          </ac:spMkLst>
        </pc:spChg>
        <pc:spChg chg="add mod">
          <ac:chgData name="Ebitimi Mcquade (2112488)" userId="93e56867-cb98-46b7-bef9-fd292b03e0a9" providerId="ADAL" clId="{E53C4384-0261-2C4B-8C38-CABCE73F5E5D}" dt="2023-03-22T22:12:47.864" v="14732"/>
          <ac:spMkLst>
            <pc:docMk/>
            <pc:sldMk cId="201966280" sldId="257"/>
            <ac:spMk id="3" creationId="{E33C4D6E-18F5-F532-7474-7EF8E401A744}"/>
          </ac:spMkLst>
        </pc:spChg>
        <pc:spChg chg="add mod">
          <ac:chgData name="Ebitimi Mcquade (2112488)" userId="93e56867-cb98-46b7-bef9-fd292b03e0a9" providerId="ADAL" clId="{E53C4384-0261-2C4B-8C38-CABCE73F5E5D}" dt="2023-03-22T22:12:47.864" v="14732"/>
          <ac:spMkLst>
            <pc:docMk/>
            <pc:sldMk cId="201966280" sldId="257"/>
            <ac:spMk id="6" creationId="{6F420C34-0C71-550A-5B16-0E015623C857}"/>
          </ac:spMkLst>
        </pc:spChg>
        <pc:spChg chg="add del mod">
          <ac:chgData name="Ebitimi Mcquade (2112488)" userId="93e56867-cb98-46b7-bef9-fd292b03e0a9" providerId="ADAL" clId="{E53C4384-0261-2C4B-8C38-CABCE73F5E5D}" dt="2023-03-18T23:08:21.745" v="110" actId="478"/>
          <ac:spMkLst>
            <pc:docMk/>
            <pc:sldMk cId="201966280" sldId="257"/>
            <ac:spMk id="6" creationId="{DE4685C8-6704-87F2-A697-5C1680A05196}"/>
          </ac:spMkLst>
        </pc:spChg>
        <pc:spChg chg="add del mod">
          <ac:chgData name="Ebitimi Mcquade (2112488)" userId="93e56867-cb98-46b7-bef9-fd292b03e0a9" providerId="ADAL" clId="{E53C4384-0261-2C4B-8C38-CABCE73F5E5D}" dt="2023-03-18T23:13:34.979" v="224" actId="478"/>
          <ac:spMkLst>
            <pc:docMk/>
            <pc:sldMk cId="201966280" sldId="257"/>
            <ac:spMk id="11" creationId="{3EF40737-0549-899F-8A0E-EA99E7B30F18}"/>
          </ac:spMkLst>
        </pc:spChg>
        <pc:spChg chg="add del mod">
          <ac:chgData name="Ebitimi Mcquade (2112488)" userId="93e56867-cb98-46b7-bef9-fd292b03e0a9" providerId="ADAL" clId="{E53C4384-0261-2C4B-8C38-CABCE73F5E5D}" dt="2023-03-18T23:15:42.632" v="254" actId="478"/>
          <ac:spMkLst>
            <pc:docMk/>
            <pc:sldMk cId="201966280" sldId="257"/>
            <ac:spMk id="13" creationId="{12715500-61B1-E860-94C7-563D1514E193}"/>
          </ac:spMkLst>
        </pc:spChg>
        <pc:spChg chg="add del mod">
          <ac:chgData name="Ebitimi Mcquade (2112488)" userId="93e56867-cb98-46b7-bef9-fd292b03e0a9" providerId="ADAL" clId="{E53C4384-0261-2C4B-8C38-CABCE73F5E5D}" dt="2023-03-18T23:31:57.984" v="509" actId="478"/>
          <ac:spMkLst>
            <pc:docMk/>
            <pc:sldMk cId="201966280" sldId="257"/>
            <ac:spMk id="16" creationId="{A6083B49-87EF-022E-27EF-F2E36597B1A2}"/>
          </ac:spMkLst>
        </pc:spChg>
        <pc:graphicFrameChg chg="add mod modGraphic">
          <ac:chgData name="Ebitimi Mcquade (2112488)" userId="93e56867-cb98-46b7-bef9-fd292b03e0a9" providerId="ADAL" clId="{E53C4384-0261-2C4B-8C38-CABCE73F5E5D}" dt="2023-03-19T18:57:36.932" v="9824" actId="313"/>
          <ac:graphicFrameMkLst>
            <pc:docMk/>
            <pc:sldMk cId="201966280" sldId="257"/>
            <ac:graphicFrameMk id="4" creationId="{01444CBF-DDC1-B1AC-C99F-35616B64834C}"/>
          </ac:graphicFrameMkLst>
        </pc:graphicFrameChg>
        <pc:graphicFrameChg chg="add del">
          <ac:chgData name="Ebitimi Mcquade (2112488)" userId="93e56867-cb98-46b7-bef9-fd292b03e0a9" providerId="ADAL" clId="{E53C4384-0261-2C4B-8C38-CABCE73F5E5D}" dt="2023-03-18T23:08:32.238" v="112" actId="478"/>
          <ac:graphicFrameMkLst>
            <pc:docMk/>
            <pc:sldMk cId="201966280" sldId="257"/>
            <ac:graphicFrameMk id="7" creationId="{EAD7ECDF-7010-8379-18BC-514AAB97B10E}"/>
          </ac:graphicFrameMkLst>
        </pc:graphicFrameChg>
        <pc:graphicFrameChg chg="add del mod modGraphic">
          <ac:chgData name="Ebitimi Mcquade (2112488)" userId="93e56867-cb98-46b7-bef9-fd292b03e0a9" providerId="ADAL" clId="{E53C4384-0261-2C4B-8C38-CABCE73F5E5D}" dt="2023-03-18T23:28:27.833" v="456" actId="478"/>
          <ac:graphicFrameMkLst>
            <pc:docMk/>
            <pc:sldMk cId="201966280" sldId="257"/>
            <ac:graphicFrameMk id="9" creationId="{822D7375-F6F2-320E-63A2-E47F79CF190F}"/>
          </ac:graphicFrameMkLst>
        </pc:graphicFrameChg>
        <pc:graphicFrameChg chg="add del mod modGraphic">
          <ac:chgData name="Ebitimi Mcquade (2112488)" userId="93e56867-cb98-46b7-bef9-fd292b03e0a9" providerId="ADAL" clId="{E53C4384-0261-2C4B-8C38-CABCE73F5E5D}" dt="2023-03-18T23:14:38.552" v="237" actId="478"/>
          <ac:graphicFrameMkLst>
            <pc:docMk/>
            <pc:sldMk cId="201966280" sldId="257"/>
            <ac:graphicFrameMk id="12" creationId="{65990479-056A-0679-8568-90913E4BA793}"/>
          </ac:graphicFrameMkLst>
        </pc:graphicFrameChg>
        <pc:graphicFrameChg chg="add del mod modGraphic">
          <ac:chgData name="Ebitimi Mcquade (2112488)" userId="93e56867-cb98-46b7-bef9-fd292b03e0a9" providerId="ADAL" clId="{E53C4384-0261-2C4B-8C38-CABCE73F5E5D}" dt="2023-03-18T23:31:12.634" v="505" actId="478"/>
          <ac:graphicFrameMkLst>
            <pc:docMk/>
            <pc:sldMk cId="201966280" sldId="257"/>
            <ac:graphicFrameMk id="14" creationId="{836BE171-0EAE-E95C-6ABC-F8DCAEB90781}"/>
          </ac:graphicFrameMkLst>
        </pc:graphicFrameChg>
        <pc:picChg chg="add mod">
          <ac:chgData name="Ebitimi Mcquade (2112488)" userId="93e56867-cb98-46b7-bef9-fd292b03e0a9" providerId="ADAL" clId="{E53C4384-0261-2C4B-8C38-CABCE73F5E5D}" dt="2023-03-18T23:32:21.972" v="511" actId="14100"/>
          <ac:picMkLst>
            <pc:docMk/>
            <pc:sldMk cId="201966280" sldId="257"/>
            <ac:picMk id="5" creationId="{D9C08062-3C23-73BA-8E1A-5E1B82DB19A5}"/>
          </ac:picMkLst>
        </pc:picChg>
      </pc:sldChg>
      <pc:sldChg chg="addSp delSp modSp mod modNotesTx">
        <pc:chgData name="Ebitimi Mcquade (2112488)" userId="93e56867-cb98-46b7-bef9-fd292b03e0a9" providerId="ADAL" clId="{E53C4384-0261-2C4B-8C38-CABCE73F5E5D}" dt="2023-03-22T22:20:37.937" v="14737" actId="14100"/>
        <pc:sldMkLst>
          <pc:docMk/>
          <pc:sldMk cId="2079446711" sldId="258"/>
        </pc:sldMkLst>
        <pc:spChg chg="mod">
          <ac:chgData name="Ebitimi Mcquade (2112488)" userId="93e56867-cb98-46b7-bef9-fd292b03e0a9" providerId="ADAL" clId="{E53C4384-0261-2C4B-8C38-CABCE73F5E5D}" dt="2023-03-19T19:11:54.153" v="10032" actId="14100"/>
          <ac:spMkLst>
            <pc:docMk/>
            <pc:sldMk cId="2079446711" sldId="258"/>
            <ac:spMk id="2" creationId="{FDC136CE-3019-EB7D-05DB-BE2F1438964F}"/>
          </ac:spMkLst>
        </pc:spChg>
        <pc:spChg chg="mod">
          <ac:chgData name="Ebitimi Mcquade (2112488)" userId="93e56867-cb98-46b7-bef9-fd292b03e0a9" providerId="ADAL" clId="{E53C4384-0261-2C4B-8C38-CABCE73F5E5D}" dt="2023-03-22T21:06:31.672" v="14392" actId="20577"/>
          <ac:spMkLst>
            <pc:docMk/>
            <pc:sldMk cId="2079446711" sldId="258"/>
            <ac:spMk id="3" creationId="{896A4F29-55A3-6767-B903-AEE85A93C328}"/>
          </ac:spMkLst>
        </pc:spChg>
        <pc:spChg chg="mod">
          <ac:chgData name="Ebitimi Mcquade (2112488)" userId="93e56867-cb98-46b7-bef9-fd292b03e0a9" providerId="ADAL" clId="{E53C4384-0261-2C4B-8C38-CABCE73F5E5D}" dt="2023-03-22T21:12:53.463" v="14405" actId="20577"/>
          <ac:spMkLst>
            <pc:docMk/>
            <pc:sldMk cId="2079446711" sldId="258"/>
            <ac:spMk id="5" creationId="{C6814B2D-9589-89ED-8700-A374148239BE}"/>
          </ac:spMkLst>
        </pc:spChg>
        <pc:spChg chg="add mod">
          <ac:chgData name="Ebitimi Mcquade (2112488)" userId="93e56867-cb98-46b7-bef9-fd292b03e0a9" providerId="ADAL" clId="{E53C4384-0261-2C4B-8C38-CABCE73F5E5D}" dt="2023-03-22T22:20:37.937" v="14737" actId="14100"/>
          <ac:spMkLst>
            <pc:docMk/>
            <pc:sldMk cId="2079446711" sldId="258"/>
            <ac:spMk id="6" creationId="{37698A4E-D9FA-83CC-A291-2592968DF745}"/>
          </ac:spMkLst>
        </pc:spChg>
        <pc:spChg chg="add mod">
          <ac:chgData name="Ebitimi Mcquade (2112488)" userId="93e56867-cb98-46b7-bef9-fd292b03e0a9" providerId="ADAL" clId="{E53C4384-0261-2C4B-8C38-CABCE73F5E5D}" dt="2023-03-22T22:20:27.488" v="14735" actId="207"/>
          <ac:spMkLst>
            <pc:docMk/>
            <pc:sldMk cId="2079446711" sldId="258"/>
            <ac:spMk id="7" creationId="{E02B690E-FA30-361B-38F4-7FF6A347B04C}"/>
          </ac:spMkLst>
        </pc:spChg>
        <pc:spChg chg="add mod">
          <ac:chgData name="Ebitimi Mcquade (2112488)" userId="93e56867-cb98-46b7-bef9-fd292b03e0a9" providerId="ADAL" clId="{E53C4384-0261-2C4B-8C38-CABCE73F5E5D}" dt="2023-03-22T22:12:47.864" v="14732"/>
          <ac:spMkLst>
            <pc:docMk/>
            <pc:sldMk cId="2079446711" sldId="258"/>
            <ac:spMk id="8" creationId="{D24F56B1-9163-346E-C010-8C67971FECE2}"/>
          </ac:spMkLst>
        </pc:spChg>
        <pc:spChg chg="add del mod">
          <ac:chgData name="Ebitimi Mcquade (2112488)" userId="93e56867-cb98-46b7-bef9-fd292b03e0a9" providerId="ADAL" clId="{E53C4384-0261-2C4B-8C38-CABCE73F5E5D}" dt="2023-03-22T18:36:04.349" v="11440" actId="478"/>
          <ac:spMkLst>
            <pc:docMk/>
            <pc:sldMk cId="2079446711" sldId="258"/>
            <ac:spMk id="12" creationId="{FE0452C1-85F3-5B1F-3D6B-4B6D61E65B6B}"/>
          </ac:spMkLst>
        </pc:spChg>
        <pc:graphicFrameChg chg="add mod modGraphic">
          <ac:chgData name="Ebitimi Mcquade (2112488)" userId="93e56867-cb98-46b7-bef9-fd292b03e0a9" providerId="ADAL" clId="{E53C4384-0261-2C4B-8C38-CABCE73F5E5D}" dt="2023-03-22T18:50:38.648" v="11640" actId="20577"/>
          <ac:graphicFrameMkLst>
            <pc:docMk/>
            <pc:sldMk cId="2079446711" sldId="258"/>
            <ac:graphicFrameMk id="4" creationId="{1E4325F3-23D1-CFDE-0F3D-75F41E32A3A7}"/>
          </ac:graphicFrameMkLst>
        </pc:graphicFrameChg>
      </pc:sldChg>
      <pc:sldChg chg="addSp delSp modSp mod setBg">
        <pc:chgData name="Ebitimi Mcquade (2112488)" userId="93e56867-cb98-46b7-bef9-fd292b03e0a9" providerId="ADAL" clId="{E53C4384-0261-2C4B-8C38-CABCE73F5E5D}" dt="2023-03-22T22:12:47.864" v="14732"/>
        <pc:sldMkLst>
          <pc:docMk/>
          <pc:sldMk cId="1847409716" sldId="259"/>
        </pc:sldMkLst>
        <pc:spChg chg="mod">
          <ac:chgData name="Ebitimi Mcquade (2112488)" userId="93e56867-cb98-46b7-bef9-fd292b03e0a9" providerId="ADAL" clId="{E53C4384-0261-2C4B-8C38-CABCE73F5E5D}" dt="2023-03-19T19:13:32.921" v="10045" actId="14100"/>
          <ac:spMkLst>
            <pc:docMk/>
            <pc:sldMk cId="1847409716" sldId="259"/>
            <ac:spMk id="2" creationId="{4EA0B011-E923-9B54-A7BC-AEB36CE52EC1}"/>
          </ac:spMkLst>
        </pc:spChg>
        <pc:spChg chg="add mod">
          <ac:chgData name="Ebitimi Mcquade (2112488)" userId="93e56867-cb98-46b7-bef9-fd292b03e0a9" providerId="ADAL" clId="{E53C4384-0261-2C4B-8C38-CABCE73F5E5D}" dt="2023-03-19T11:21:32.461" v="3237" actId="20577"/>
          <ac:spMkLst>
            <pc:docMk/>
            <pc:sldMk cId="1847409716" sldId="259"/>
            <ac:spMk id="3" creationId="{679DA821-F406-8D0C-43CF-2B7197900EFF}"/>
          </ac:spMkLst>
        </pc:spChg>
        <pc:spChg chg="add mod">
          <ac:chgData name="Ebitimi Mcquade (2112488)" userId="93e56867-cb98-46b7-bef9-fd292b03e0a9" providerId="ADAL" clId="{E53C4384-0261-2C4B-8C38-CABCE73F5E5D}" dt="2023-03-22T22:12:47.864" v="14732"/>
          <ac:spMkLst>
            <pc:docMk/>
            <pc:sldMk cId="1847409716" sldId="259"/>
            <ac:spMk id="4" creationId="{1C448645-6F47-FDDD-3267-BEDAD8945391}"/>
          </ac:spMkLst>
        </pc:spChg>
        <pc:spChg chg="add del mod">
          <ac:chgData name="Ebitimi Mcquade (2112488)" userId="93e56867-cb98-46b7-bef9-fd292b03e0a9" providerId="ADAL" clId="{E53C4384-0261-2C4B-8C38-CABCE73F5E5D}" dt="2023-03-19T11:21:24.162" v="3226" actId="478"/>
          <ac:spMkLst>
            <pc:docMk/>
            <pc:sldMk cId="1847409716" sldId="259"/>
            <ac:spMk id="4" creationId="{D200BDDA-CAF1-6B7D-F15F-BED9E74433C0}"/>
          </ac:spMkLst>
        </pc:spChg>
        <pc:spChg chg="add del mod">
          <ac:chgData name="Ebitimi Mcquade (2112488)" userId="93e56867-cb98-46b7-bef9-fd292b03e0a9" providerId="ADAL" clId="{E53C4384-0261-2C4B-8C38-CABCE73F5E5D}" dt="2023-03-19T11:22:44.249" v="3246" actId="478"/>
          <ac:spMkLst>
            <pc:docMk/>
            <pc:sldMk cId="1847409716" sldId="259"/>
            <ac:spMk id="5" creationId="{74B66A38-393A-9C3C-0D7D-1935FF20D4AB}"/>
          </ac:spMkLst>
        </pc:spChg>
        <pc:spChg chg="add mod">
          <ac:chgData name="Ebitimi Mcquade (2112488)" userId="93e56867-cb98-46b7-bef9-fd292b03e0a9" providerId="ADAL" clId="{E53C4384-0261-2C4B-8C38-CABCE73F5E5D}" dt="2023-03-22T22:12:47.864" v="14732"/>
          <ac:spMkLst>
            <pc:docMk/>
            <pc:sldMk cId="1847409716" sldId="259"/>
            <ac:spMk id="5" creationId="{95BC3EDF-4DE4-F35C-9524-97DD8BDCBF81}"/>
          </ac:spMkLst>
        </pc:spChg>
        <pc:spChg chg="add mod">
          <ac:chgData name="Ebitimi Mcquade (2112488)" userId="93e56867-cb98-46b7-bef9-fd292b03e0a9" providerId="ADAL" clId="{E53C4384-0261-2C4B-8C38-CABCE73F5E5D}" dt="2023-03-22T22:12:47.864" v="14732"/>
          <ac:spMkLst>
            <pc:docMk/>
            <pc:sldMk cId="1847409716" sldId="259"/>
            <ac:spMk id="6" creationId="{E691833A-9A37-7403-32D2-7961031CB5D6}"/>
          </ac:spMkLst>
        </pc:spChg>
        <pc:spChg chg="del">
          <ac:chgData name="Ebitimi Mcquade (2112488)" userId="93e56867-cb98-46b7-bef9-fd292b03e0a9" providerId="ADAL" clId="{E53C4384-0261-2C4B-8C38-CABCE73F5E5D}" dt="2023-03-19T11:21:12.551" v="3225" actId="26606"/>
          <ac:spMkLst>
            <pc:docMk/>
            <pc:sldMk cId="1847409716" sldId="259"/>
            <ac:spMk id="8" creationId="{BC3E1C3D-633C-4756-B09B-9AD080714C9F}"/>
          </ac:spMkLst>
        </pc:spChg>
        <pc:spChg chg="del">
          <ac:chgData name="Ebitimi Mcquade (2112488)" userId="93e56867-cb98-46b7-bef9-fd292b03e0a9" providerId="ADAL" clId="{E53C4384-0261-2C4B-8C38-CABCE73F5E5D}" dt="2023-03-19T11:21:12.551" v="3225" actId="26606"/>
          <ac:spMkLst>
            <pc:docMk/>
            <pc:sldMk cId="1847409716" sldId="259"/>
            <ac:spMk id="10" creationId="{1295DAF8-54BC-4834-A4B1-7DD2F7AFE5A3}"/>
          </ac:spMkLst>
        </pc:spChg>
        <pc:spChg chg="add del mod">
          <ac:chgData name="Ebitimi Mcquade (2112488)" userId="93e56867-cb98-46b7-bef9-fd292b03e0a9" providerId="ADAL" clId="{E53C4384-0261-2C4B-8C38-CABCE73F5E5D}" dt="2023-03-19T19:13:57.875" v="10047" actId="478"/>
          <ac:spMkLst>
            <pc:docMk/>
            <pc:sldMk cId="1847409716" sldId="259"/>
            <ac:spMk id="13" creationId="{5494023D-CA23-BB6C-921F-43292D6A97FA}"/>
          </ac:spMkLst>
        </pc:spChg>
        <pc:graphicFrameChg chg="add del modGraphic">
          <ac:chgData name="Ebitimi Mcquade (2112488)" userId="93e56867-cb98-46b7-bef9-fd292b03e0a9" providerId="ADAL" clId="{E53C4384-0261-2C4B-8C38-CABCE73F5E5D}" dt="2023-03-19T11:23:18.037" v="3249" actId="478"/>
          <ac:graphicFrameMkLst>
            <pc:docMk/>
            <pc:sldMk cId="1847409716" sldId="259"/>
            <ac:graphicFrameMk id="6" creationId="{927D46F8-DCAB-9750-B982-2B312C665EEB}"/>
          </ac:graphicFrameMkLst>
        </pc:graphicFrameChg>
        <pc:graphicFrameChg chg="add del">
          <ac:chgData name="Ebitimi Mcquade (2112488)" userId="93e56867-cb98-46b7-bef9-fd292b03e0a9" providerId="ADAL" clId="{E53C4384-0261-2C4B-8C38-CABCE73F5E5D}" dt="2023-03-19T11:23:43.702" v="3251" actId="478"/>
          <ac:graphicFrameMkLst>
            <pc:docMk/>
            <pc:sldMk cId="1847409716" sldId="259"/>
            <ac:graphicFrameMk id="7" creationId="{699170EA-24D3-1ECD-8AB2-4498E45F65B1}"/>
          </ac:graphicFrameMkLst>
        </pc:graphicFrameChg>
        <pc:graphicFrameChg chg="add del">
          <ac:chgData name="Ebitimi Mcquade (2112488)" userId="93e56867-cb98-46b7-bef9-fd292b03e0a9" providerId="ADAL" clId="{E53C4384-0261-2C4B-8C38-CABCE73F5E5D}" dt="2023-03-19T11:24:00.164" v="3253" actId="478"/>
          <ac:graphicFrameMkLst>
            <pc:docMk/>
            <pc:sldMk cId="1847409716" sldId="259"/>
            <ac:graphicFrameMk id="9" creationId="{43FB5765-A6AE-F07C-A1F4-C620AA12F6F4}"/>
          </ac:graphicFrameMkLst>
        </pc:graphicFrameChg>
        <pc:graphicFrameChg chg="add mod modGraphic">
          <ac:chgData name="Ebitimi Mcquade (2112488)" userId="93e56867-cb98-46b7-bef9-fd292b03e0a9" providerId="ADAL" clId="{E53C4384-0261-2C4B-8C38-CABCE73F5E5D}" dt="2023-03-19T19:14:31.996" v="10049" actId="2711"/>
          <ac:graphicFrameMkLst>
            <pc:docMk/>
            <pc:sldMk cId="1847409716" sldId="259"/>
            <ac:graphicFrameMk id="11" creationId="{6059197E-906A-D269-4631-4108D8834F0E}"/>
          </ac:graphicFrameMkLst>
        </pc:graphicFrameChg>
        <pc:picChg chg="add del mod">
          <ac:chgData name="Ebitimi Mcquade (2112488)" userId="93e56867-cb98-46b7-bef9-fd292b03e0a9" providerId="ADAL" clId="{E53C4384-0261-2C4B-8C38-CABCE73F5E5D}" dt="2023-03-19T12:32:36.794" v="4640" actId="478"/>
          <ac:picMkLst>
            <pc:docMk/>
            <pc:sldMk cId="1847409716" sldId="259"/>
            <ac:picMk id="12" creationId="{733E9D64-A87B-DD23-946D-C7234E2CBF68}"/>
          </ac:picMkLst>
        </pc:picChg>
      </pc:sldChg>
      <pc:sldChg chg="addSp delSp modSp mod ord setBg setClrOvrMap">
        <pc:chgData name="Ebitimi Mcquade (2112488)" userId="93e56867-cb98-46b7-bef9-fd292b03e0a9" providerId="ADAL" clId="{E53C4384-0261-2C4B-8C38-CABCE73F5E5D}" dt="2023-03-22T22:21:40.833" v="14746" actId="14100"/>
        <pc:sldMkLst>
          <pc:docMk/>
          <pc:sldMk cId="2816907856" sldId="260"/>
        </pc:sldMkLst>
        <pc:spChg chg="mod">
          <ac:chgData name="Ebitimi Mcquade (2112488)" userId="93e56867-cb98-46b7-bef9-fd292b03e0a9" providerId="ADAL" clId="{E53C4384-0261-2C4B-8C38-CABCE73F5E5D}" dt="2023-03-19T19:12:31.591" v="10038" actId="403"/>
          <ac:spMkLst>
            <pc:docMk/>
            <pc:sldMk cId="2816907856" sldId="260"/>
            <ac:spMk id="2" creationId="{9F61ED21-5FAF-FB7D-E9F0-FFD455BAB055}"/>
          </ac:spMkLst>
        </pc:spChg>
        <pc:spChg chg="mod">
          <ac:chgData name="Ebitimi Mcquade (2112488)" userId="93e56867-cb98-46b7-bef9-fd292b03e0a9" providerId="ADAL" clId="{E53C4384-0261-2C4B-8C38-CABCE73F5E5D}" dt="2023-03-22T21:14:41.438" v="14416" actId="27636"/>
          <ac:spMkLst>
            <pc:docMk/>
            <pc:sldMk cId="2816907856" sldId="260"/>
            <ac:spMk id="3" creationId="{06069790-315D-4B47-4C54-ECB74754A6E4}"/>
          </ac:spMkLst>
        </pc:spChg>
        <pc:spChg chg="add mod">
          <ac:chgData name="Ebitimi Mcquade (2112488)" userId="93e56867-cb98-46b7-bef9-fd292b03e0a9" providerId="ADAL" clId="{E53C4384-0261-2C4B-8C38-CABCE73F5E5D}" dt="2023-03-19T12:43:45.243" v="4724" actId="1076"/>
          <ac:spMkLst>
            <pc:docMk/>
            <pc:sldMk cId="2816907856" sldId="260"/>
            <ac:spMk id="4" creationId="{6B173B97-4DD2-E89A-9CAA-E6A84F2326CF}"/>
          </ac:spMkLst>
        </pc:spChg>
        <pc:spChg chg="add mod">
          <ac:chgData name="Ebitimi Mcquade (2112488)" userId="93e56867-cb98-46b7-bef9-fd292b03e0a9" providerId="ADAL" clId="{E53C4384-0261-2C4B-8C38-CABCE73F5E5D}" dt="2023-03-22T22:21:40.833" v="14746" actId="14100"/>
          <ac:spMkLst>
            <pc:docMk/>
            <pc:sldMk cId="2816907856" sldId="260"/>
            <ac:spMk id="5" creationId="{92DE80D2-55A3-CA5E-5305-022576B09680}"/>
          </ac:spMkLst>
        </pc:spChg>
        <pc:spChg chg="add mod">
          <ac:chgData name="Ebitimi Mcquade (2112488)" userId="93e56867-cb98-46b7-bef9-fd292b03e0a9" providerId="ADAL" clId="{E53C4384-0261-2C4B-8C38-CABCE73F5E5D}" dt="2023-03-22T22:21:25.353" v="14744" actId="14100"/>
          <ac:spMkLst>
            <pc:docMk/>
            <pc:sldMk cId="2816907856" sldId="260"/>
            <ac:spMk id="6" creationId="{718AE55C-04F9-9738-016F-84196EDF0550}"/>
          </ac:spMkLst>
        </pc:spChg>
        <pc:spChg chg="add mod">
          <ac:chgData name="Ebitimi Mcquade (2112488)" userId="93e56867-cb98-46b7-bef9-fd292b03e0a9" providerId="ADAL" clId="{E53C4384-0261-2C4B-8C38-CABCE73F5E5D}" dt="2023-03-22T22:12:47.864" v="14732"/>
          <ac:spMkLst>
            <pc:docMk/>
            <pc:sldMk cId="2816907856" sldId="260"/>
            <ac:spMk id="7" creationId="{F877158C-C417-D241-67C0-1ECE2F16393C}"/>
          </ac:spMkLst>
        </pc:spChg>
        <pc:spChg chg="add del">
          <ac:chgData name="Ebitimi Mcquade (2112488)" userId="93e56867-cb98-46b7-bef9-fd292b03e0a9" providerId="ADAL" clId="{E53C4384-0261-2C4B-8C38-CABCE73F5E5D}" dt="2023-03-19T12:33:45.338" v="4646" actId="26606"/>
          <ac:spMkLst>
            <pc:docMk/>
            <pc:sldMk cId="2816907856" sldId="260"/>
            <ac:spMk id="8" creationId="{C33976D1-3430-450C-A978-87A9A6E8E71F}"/>
          </ac:spMkLst>
        </pc:spChg>
        <pc:spChg chg="add del">
          <ac:chgData name="Ebitimi Mcquade (2112488)" userId="93e56867-cb98-46b7-bef9-fd292b03e0a9" providerId="ADAL" clId="{E53C4384-0261-2C4B-8C38-CABCE73F5E5D}" dt="2023-03-19T12:33:45.338" v="4646" actId="26606"/>
          <ac:spMkLst>
            <pc:docMk/>
            <pc:sldMk cId="2816907856" sldId="260"/>
            <ac:spMk id="10" creationId="{7D6AAC78-7D86-415A-ADC1-2B474807960C}"/>
          </ac:spMkLst>
        </pc:spChg>
        <pc:spChg chg="add del">
          <ac:chgData name="Ebitimi Mcquade (2112488)" userId="93e56867-cb98-46b7-bef9-fd292b03e0a9" providerId="ADAL" clId="{E53C4384-0261-2C4B-8C38-CABCE73F5E5D}" dt="2023-03-19T12:33:45.338" v="4646" actId="26606"/>
          <ac:spMkLst>
            <pc:docMk/>
            <pc:sldMk cId="2816907856" sldId="260"/>
            <ac:spMk id="12" creationId="{F2A658D9-F185-44F1-BA33-D50320D1D078}"/>
          </ac:spMkLst>
        </pc:spChg>
        <pc:spChg chg="add del">
          <ac:chgData name="Ebitimi Mcquade (2112488)" userId="93e56867-cb98-46b7-bef9-fd292b03e0a9" providerId="ADAL" clId="{E53C4384-0261-2C4B-8C38-CABCE73F5E5D}" dt="2023-03-19T12:33:45.328" v="4645" actId="26606"/>
          <ac:spMkLst>
            <pc:docMk/>
            <pc:sldMk cId="2816907856" sldId="260"/>
            <ac:spMk id="17" creationId="{FB403EBD-907E-4D59-98D4-A72CD1063C62}"/>
          </ac:spMkLst>
        </pc:spChg>
        <pc:spChg chg="add del">
          <ac:chgData name="Ebitimi Mcquade (2112488)" userId="93e56867-cb98-46b7-bef9-fd292b03e0a9" providerId="ADAL" clId="{E53C4384-0261-2C4B-8C38-CABCE73F5E5D}" dt="2023-03-19T12:40:52.275" v="4712" actId="26606"/>
          <ac:spMkLst>
            <pc:docMk/>
            <pc:sldMk cId="2816907856" sldId="260"/>
            <ac:spMk id="19" creationId="{7D6AAC78-7D86-415A-ADC1-2B474807960C}"/>
          </ac:spMkLst>
        </pc:spChg>
        <pc:spChg chg="add del">
          <ac:chgData name="Ebitimi Mcquade (2112488)" userId="93e56867-cb98-46b7-bef9-fd292b03e0a9" providerId="ADAL" clId="{E53C4384-0261-2C4B-8C38-CABCE73F5E5D}" dt="2023-03-19T12:40:52.275" v="4712" actId="26606"/>
          <ac:spMkLst>
            <pc:docMk/>
            <pc:sldMk cId="2816907856" sldId="260"/>
            <ac:spMk id="20" creationId="{C33976D1-3430-450C-A978-87A9A6E8E71F}"/>
          </ac:spMkLst>
        </pc:spChg>
        <pc:spChg chg="add del">
          <ac:chgData name="Ebitimi Mcquade (2112488)" userId="93e56867-cb98-46b7-bef9-fd292b03e0a9" providerId="ADAL" clId="{E53C4384-0261-2C4B-8C38-CABCE73F5E5D}" dt="2023-03-19T12:40:52.275" v="4712" actId="26606"/>
          <ac:spMkLst>
            <pc:docMk/>
            <pc:sldMk cId="2816907856" sldId="260"/>
            <ac:spMk id="21" creationId="{F2A658D9-F185-44F1-BA33-D50320D1D078}"/>
          </ac:spMkLst>
        </pc:spChg>
        <pc:picChg chg="add mod">
          <ac:chgData name="Ebitimi Mcquade (2112488)" userId="93e56867-cb98-46b7-bef9-fd292b03e0a9" providerId="ADAL" clId="{E53C4384-0261-2C4B-8C38-CABCE73F5E5D}" dt="2023-03-19T12:43:35.976" v="4723" actId="14100"/>
          <ac:picMkLst>
            <pc:docMk/>
            <pc:sldMk cId="2816907856" sldId="260"/>
            <ac:picMk id="1026" creationId="{8EEF8902-41FC-7D00-D553-325AD66ADDA5}"/>
          </ac:picMkLst>
        </pc:picChg>
      </pc:sldChg>
      <pc:sldChg chg="addSp delSp modSp mod modNotesTx">
        <pc:chgData name="Ebitimi Mcquade (2112488)" userId="93e56867-cb98-46b7-bef9-fd292b03e0a9" providerId="ADAL" clId="{E53C4384-0261-2C4B-8C38-CABCE73F5E5D}" dt="2023-03-22T22:12:47.864" v="14732"/>
        <pc:sldMkLst>
          <pc:docMk/>
          <pc:sldMk cId="181871039" sldId="261"/>
        </pc:sldMkLst>
        <pc:spChg chg="mod">
          <ac:chgData name="Ebitimi Mcquade (2112488)" userId="93e56867-cb98-46b7-bef9-fd292b03e0a9" providerId="ADAL" clId="{E53C4384-0261-2C4B-8C38-CABCE73F5E5D}" dt="2023-03-22T20:19:06.357" v="13202" actId="26606"/>
          <ac:spMkLst>
            <pc:docMk/>
            <pc:sldMk cId="181871039" sldId="261"/>
            <ac:spMk id="2" creationId="{29AE424F-BD56-12C4-848D-D7B127A6F0E4}"/>
          </ac:spMkLst>
        </pc:spChg>
        <pc:spChg chg="add mod">
          <ac:chgData name="Ebitimi Mcquade (2112488)" userId="93e56867-cb98-46b7-bef9-fd292b03e0a9" providerId="ADAL" clId="{E53C4384-0261-2C4B-8C38-CABCE73F5E5D}" dt="2023-03-22T20:25:46.796" v="13466" actId="14100"/>
          <ac:spMkLst>
            <pc:docMk/>
            <pc:sldMk cId="181871039" sldId="261"/>
            <ac:spMk id="3" creationId="{525F4B45-2126-E100-9E58-7BE84D1627B0}"/>
          </ac:spMkLst>
        </pc:spChg>
        <pc:spChg chg="add del mod">
          <ac:chgData name="Ebitimi Mcquade (2112488)" userId="93e56867-cb98-46b7-bef9-fd292b03e0a9" providerId="ADAL" clId="{E53C4384-0261-2C4B-8C38-CABCE73F5E5D}" dt="2023-03-22T20:15:28.908" v="13190" actId="478"/>
          <ac:spMkLst>
            <pc:docMk/>
            <pc:sldMk cId="181871039" sldId="261"/>
            <ac:spMk id="4" creationId="{146F879B-68B5-BFE8-36E0-F7A13930497C}"/>
          </ac:spMkLst>
        </pc:spChg>
        <pc:spChg chg="add mod">
          <ac:chgData name="Ebitimi Mcquade (2112488)" userId="93e56867-cb98-46b7-bef9-fd292b03e0a9" providerId="ADAL" clId="{E53C4384-0261-2C4B-8C38-CABCE73F5E5D}" dt="2023-03-22T22:12:47.864" v="14732"/>
          <ac:spMkLst>
            <pc:docMk/>
            <pc:sldMk cId="181871039" sldId="261"/>
            <ac:spMk id="5" creationId="{3C1E7DAB-CCB9-EC12-F2B6-B27C5395C5D1}"/>
          </ac:spMkLst>
        </pc:spChg>
        <pc:spChg chg="add mod">
          <ac:chgData name="Ebitimi Mcquade (2112488)" userId="93e56867-cb98-46b7-bef9-fd292b03e0a9" providerId="ADAL" clId="{E53C4384-0261-2C4B-8C38-CABCE73F5E5D}" dt="2023-03-22T22:12:47.864" v="14732"/>
          <ac:spMkLst>
            <pc:docMk/>
            <pc:sldMk cId="181871039" sldId="261"/>
            <ac:spMk id="6" creationId="{F20E3E40-079F-4028-7152-030736BBB775}"/>
          </ac:spMkLst>
        </pc:spChg>
        <pc:spChg chg="add mod">
          <ac:chgData name="Ebitimi Mcquade (2112488)" userId="93e56867-cb98-46b7-bef9-fd292b03e0a9" providerId="ADAL" clId="{E53C4384-0261-2C4B-8C38-CABCE73F5E5D}" dt="2023-03-22T22:12:47.864" v="14732"/>
          <ac:spMkLst>
            <pc:docMk/>
            <pc:sldMk cId="181871039" sldId="261"/>
            <ac:spMk id="7" creationId="{B4B41846-92CF-ED1C-EA7A-DCDC10AFF1FB}"/>
          </ac:spMkLst>
        </pc:spChg>
        <pc:spChg chg="add del">
          <ac:chgData name="Ebitimi Mcquade (2112488)" userId="93e56867-cb98-46b7-bef9-fd292b03e0a9" providerId="ADAL" clId="{E53C4384-0261-2C4B-8C38-CABCE73F5E5D}" dt="2023-03-22T20:19:06.357" v="13202" actId="26606"/>
          <ac:spMkLst>
            <pc:docMk/>
            <pc:sldMk cId="181871039" sldId="261"/>
            <ac:spMk id="8" creationId="{BC3E1C3D-633C-4756-B09B-9AD080714C9F}"/>
          </ac:spMkLst>
        </pc:spChg>
        <pc:spChg chg="add del">
          <ac:chgData name="Ebitimi Mcquade (2112488)" userId="93e56867-cb98-46b7-bef9-fd292b03e0a9" providerId="ADAL" clId="{E53C4384-0261-2C4B-8C38-CABCE73F5E5D}" dt="2023-03-22T20:19:06.357" v="13202" actId="26606"/>
          <ac:spMkLst>
            <pc:docMk/>
            <pc:sldMk cId="181871039" sldId="261"/>
            <ac:spMk id="10" creationId="{1295DAF8-54BC-4834-A4B1-7DD2F7AFE5A3}"/>
          </ac:spMkLst>
        </pc:spChg>
        <pc:spChg chg="add del">
          <ac:chgData name="Ebitimi Mcquade (2112488)" userId="93e56867-cb98-46b7-bef9-fd292b03e0a9" providerId="ADAL" clId="{E53C4384-0261-2C4B-8C38-CABCE73F5E5D}" dt="2023-03-22T20:18:41.377" v="13198" actId="26606"/>
          <ac:spMkLst>
            <pc:docMk/>
            <pc:sldMk cId="181871039" sldId="261"/>
            <ac:spMk id="1031" creationId="{1660E788-AFA9-4A1B-9991-6AA74632A15B}"/>
          </ac:spMkLst>
        </pc:spChg>
        <pc:spChg chg="add del">
          <ac:chgData name="Ebitimi Mcquade (2112488)" userId="93e56867-cb98-46b7-bef9-fd292b03e0a9" providerId="ADAL" clId="{E53C4384-0261-2C4B-8C38-CABCE73F5E5D}" dt="2023-03-22T20:18:41.377" v="13198" actId="26606"/>
          <ac:spMkLst>
            <pc:docMk/>
            <pc:sldMk cId="181871039" sldId="261"/>
            <ac:spMk id="1033" creationId="{867D4867-5BA7-4462-B2F6-A23F4A622AA7}"/>
          </ac:spMkLst>
        </pc:spChg>
        <pc:spChg chg="add del">
          <ac:chgData name="Ebitimi Mcquade (2112488)" userId="93e56867-cb98-46b7-bef9-fd292b03e0a9" providerId="ADAL" clId="{E53C4384-0261-2C4B-8C38-CABCE73F5E5D}" dt="2023-03-22T20:18:47.808" v="13200" actId="26606"/>
          <ac:spMkLst>
            <pc:docMk/>
            <pc:sldMk cId="181871039" sldId="261"/>
            <ac:spMk id="1035" creationId="{99823778-D290-4538-B146-1F73C3755C9D}"/>
          </ac:spMkLst>
        </pc:spChg>
        <pc:spChg chg="add del">
          <ac:chgData name="Ebitimi Mcquade (2112488)" userId="93e56867-cb98-46b7-bef9-fd292b03e0a9" providerId="ADAL" clId="{E53C4384-0261-2C4B-8C38-CABCE73F5E5D}" dt="2023-03-22T20:18:47.808" v="13200" actId="26606"/>
          <ac:spMkLst>
            <pc:docMk/>
            <pc:sldMk cId="181871039" sldId="261"/>
            <ac:spMk id="1036" creationId="{8DCA398B-8CB4-4C0C-89C6-A8AB6F78D7DD}"/>
          </ac:spMkLst>
        </pc:spChg>
        <pc:spChg chg="add del">
          <ac:chgData name="Ebitimi Mcquade (2112488)" userId="93e56867-cb98-46b7-bef9-fd292b03e0a9" providerId="ADAL" clId="{E53C4384-0261-2C4B-8C38-CABCE73F5E5D}" dt="2023-03-22T20:18:47.808" v="13200" actId="26606"/>
          <ac:spMkLst>
            <pc:docMk/>
            <pc:sldMk cId="181871039" sldId="261"/>
            <ac:spMk id="1037" creationId="{9E8345C6-0280-4226-BD83-7333BA6C3AA3}"/>
          </ac:spMkLst>
        </pc:spChg>
        <pc:spChg chg="add del">
          <ac:chgData name="Ebitimi Mcquade (2112488)" userId="93e56867-cb98-46b7-bef9-fd292b03e0a9" providerId="ADAL" clId="{E53C4384-0261-2C4B-8C38-CABCE73F5E5D}" dt="2023-03-22T20:19:06.357" v="13202" actId="26606"/>
          <ac:spMkLst>
            <pc:docMk/>
            <pc:sldMk cId="181871039" sldId="261"/>
            <ac:spMk id="1039" creationId="{1660E788-AFA9-4A1B-9991-6AA74632A15B}"/>
          </ac:spMkLst>
        </pc:spChg>
        <pc:spChg chg="add del">
          <ac:chgData name="Ebitimi Mcquade (2112488)" userId="93e56867-cb98-46b7-bef9-fd292b03e0a9" providerId="ADAL" clId="{E53C4384-0261-2C4B-8C38-CABCE73F5E5D}" dt="2023-03-22T20:19:06.357" v="13202" actId="26606"/>
          <ac:spMkLst>
            <pc:docMk/>
            <pc:sldMk cId="181871039" sldId="261"/>
            <ac:spMk id="1040" creationId="{867D4867-5BA7-4462-B2F6-A23F4A622AA7}"/>
          </ac:spMkLst>
        </pc:spChg>
        <pc:picChg chg="add mod ord">
          <ac:chgData name="Ebitimi Mcquade (2112488)" userId="93e56867-cb98-46b7-bef9-fd292b03e0a9" providerId="ADAL" clId="{E53C4384-0261-2C4B-8C38-CABCE73F5E5D}" dt="2023-03-22T20:19:06.357" v="13202" actId="26606"/>
          <ac:picMkLst>
            <pc:docMk/>
            <pc:sldMk cId="181871039" sldId="261"/>
            <ac:picMk id="1026" creationId="{7F67E868-B239-6921-51CF-346D5D6B1713}"/>
          </ac:picMkLst>
        </pc:picChg>
      </pc:sldChg>
      <pc:sldChg chg="addSp delSp modSp mod setBg">
        <pc:chgData name="Ebitimi Mcquade (2112488)" userId="93e56867-cb98-46b7-bef9-fd292b03e0a9" providerId="ADAL" clId="{E53C4384-0261-2C4B-8C38-CABCE73F5E5D}" dt="2023-03-22T22:22:11.172" v="14750" actId="14100"/>
        <pc:sldMkLst>
          <pc:docMk/>
          <pc:sldMk cId="878797768" sldId="262"/>
        </pc:sldMkLst>
        <pc:spChg chg="mod">
          <ac:chgData name="Ebitimi Mcquade (2112488)" userId="93e56867-cb98-46b7-bef9-fd292b03e0a9" providerId="ADAL" clId="{E53C4384-0261-2C4B-8C38-CABCE73F5E5D}" dt="2023-03-22T20:26:18.676" v="13469" actId="20577"/>
          <ac:spMkLst>
            <pc:docMk/>
            <pc:sldMk cId="878797768" sldId="262"/>
            <ac:spMk id="2" creationId="{C32A24E7-62CE-D634-2DD5-4856EFC779DE}"/>
          </ac:spMkLst>
        </pc:spChg>
        <pc:spChg chg="add mod">
          <ac:chgData name="Ebitimi Mcquade (2112488)" userId="93e56867-cb98-46b7-bef9-fd292b03e0a9" providerId="ADAL" clId="{E53C4384-0261-2C4B-8C38-CABCE73F5E5D}" dt="2023-03-22T22:22:11.172" v="14750" actId="14100"/>
          <ac:spMkLst>
            <pc:docMk/>
            <pc:sldMk cId="878797768" sldId="262"/>
            <ac:spMk id="3" creationId="{3C80A3F1-BAFA-4BEA-9C68-9154A4673569}"/>
          </ac:spMkLst>
        </pc:spChg>
        <pc:spChg chg="del">
          <ac:chgData name="Ebitimi Mcquade (2112488)" userId="93e56867-cb98-46b7-bef9-fd292b03e0a9" providerId="ADAL" clId="{E53C4384-0261-2C4B-8C38-CABCE73F5E5D}" dt="2023-03-19T14:09:48.422" v="5613" actId="26606"/>
          <ac:spMkLst>
            <pc:docMk/>
            <pc:sldMk cId="878797768" sldId="262"/>
            <ac:spMk id="3" creationId="{88BDF677-1BEE-70FF-3A6A-E2684B660E6E}"/>
          </ac:spMkLst>
        </pc:spChg>
        <pc:spChg chg="add mod">
          <ac:chgData name="Ebitimi Mcquade (2112488)" userId="93e56867-cb98-46b7-bef9-fd292b03e0a9" providerId="ADAL" clId="{E53C4384-0261-2C4B-8C38-CABCE73F5E5D}" dt="2023-03-22T22:22:02.137" v="14748" actId="14100"/>
          <ac:spMkLst>
            <pc:docMk/>
            <pc:sldMk cId="878797768" sldId="262"/>
            <ac:spMk id="4" creationId="{3695CCFC-F07A-4831-F79F-FDB211910A51}"/>
          </ac:spMkLst>
        </pc:spChg>
        <pc:spChg chg="add mod">
          <ac:chgData name="Ebitimi Mcquade (2112488)" userId="93e56867-cb98-46b7-bef9-fd292b03e0a9" providerId="ADAL" clId="{E53C4384-0261-2C4B-8C38-CABCE73F5E5D}" dt="2023-03-22T22:12:47.864" v="14732"/>
          <ac:spMkLst>
            <pc:docMk/>
            <pc:sldMk cId="878797768" sldId="262"/>
            <ac:spMk id="5" creationId="{59681E49-DCF0-95D0-26AC-8EE21ABB6DE9}"/>
          </ac:spMkLst>
        </pc:spChg>
        <pc:spChg chg="add del mod">
          <ac:chgData name="Ebitimi Mcquade (2112488)" userId="93e56867-cb98-46b7-bef9-fd292b03e0a9" providerId="ADAL" clId="{E53C4384-0261-2C4B-8C38-CABCE73F5E5D}" dt="2023-03-19T14:14:24.961" v="5699" actId="478"/>
          <ac:spMkLst>
            <pc:docMk/>
            <pc:sldMk cId="878797768" sldId="262"/>
            <ac:spMk id="5" creationId="{F763E2AF-AEE3-BC53-6F9E-39C7FB2FD650}"/>
          </ac:spMkLst>
        </pc:spChg>
        <pc:spChg chg="add del mod">
          <ac:chgData name="Ebitimi Mcquade (2112488)" userId="93e56867-cb98-46b7-bef9-fd292b03e0a9" providerId="ADAL" clId="{E53C4384-0261-2C4B-8C38-CABCE73F5E5D}" dt="2023-03-19T14:14:13.058" v="5697" actId="478"/>
          <ac:spMkLst>
            <pc:docMk/>
            <pc:sldMk cId="878797768" sldId="262"/>
            <ac:spMk id="6" creationId="{85102F54-7BF1-8D72-38E7-440F35BFF7AF}"/>
          </ac:spMkLst>
        </pc:spChg>
        <pc:spChg chg="del">
          <ac:chgData name="Ebitimi Mcquade (2112488)" userId="93e56867-cb98-46b7-bef9-fd292b03e0a9" providerId="ADAL" clId="{E53C4384-0261-2C4B-8C38-CABCE73F5E5D}" dt="2023-03-19T14:09:48.422" v="5613" actId="26606"/>
          <ac:spMkLst>
            <pc:docMk/>
            <pc:sldMk cId="878797768" sldId="262"/>
            <ac:spMk id="8" creationId="{C33976D1-3430-450C-A978-87A9A6E8E71F}"/>
          </ac:spMkLst>
        </pc:spChg>
        <pc:spChg chg="del">
          <ac:chgData name="Ebitimi Mcquade (2112488)" userId="93e56867-cb98-46b7-bef9-fd292b03e0a9" providerId="ADAL" clId="{E53C4384-0261-2C4B-8C38-CABCE73F5E5D}" dt="2023-03-19T14:09:48.422" v="5613" actId="26606"/>
          <ac:spMkLst>
            <pc:docMk/>
            <pc:sldMk cId="878797768" sldId="262"/>
            <ac:spMk id="10" creationId="{7D6AAC78-7D86-415A-ADC1-2B474807960C}"/>
          </ac:spMkLst>
        </pc:spChg>
        <pc:spChg chg="del">
          <ac:chgData name="Ebitimi Mcquade (2112488)" userId="93e56867-cb98-46b7-bef9-fd292b03e0a9" providerId="ADAL" clId="{E53C4384-0261-2C4B-8C38-CABCE73F5E5D}" dt="2023-03-19T14:09:48.422" v="5613" actId="26606"/>
          <ac:spMkLst>
            <pc:docMk/>
            <pc:sldMk cId="878797768" sldId="262"/>
            <ac:spMk id="12" creationId="{F2A658D9-F185-44F1-BA33-D50320D1D078}"/>
          </ac:spMkLst>
        </pc:spChg>
        <pc:spChg chg="add">
          <ac:chgData name="Ebitimi Mcquade (2112488)" userId="93e56867-cb98-46b7-bef9-fd292b03e0a9" providerId="ADAL" clId="{E53C4384-0261-2C4B-8C38-CABCE73F5E5D}" dt="2023-03-19T14:09:48.422" v="5613" actId="26606"/>
          <ac:spMkLst>
            <pc:docMk/>
            <pc:sldMk cId="878797768" sldId="262"/>
            <ac:spMk id="17" creationId="{6C2A9291-55AD-4DDC-8735-1BA5A1C98CC5}"/>
          </ac:spMkLst>
        </pc:spChg>
        <pc:graphicFrameChg chg="add del modGraphic">
          <ac:chgData name="Ebitimi Mcquade (2112488)" userId="93e56867-cb98-46b7-bef9-fd292b03e0a9" providerId="ADAL" clId="{E53C4384-0261-2C4B-8C38-CABCE73F5E5D}" dt="2023-03-19T14:13:43.465" v="5695" actId="478"/>
          <ac:graphicFrameMkLst>
            <pc:docMk/>
            <pc:sldMk cId="878797768" sldId="262"/>
            <ac:graphicFrameMk id="4" creationId="{C8977AE2-9411-523E-5ED9-59D304770DAA}"/>
          </ac:graphicFrameMkLst>
        </pc:graphicFrameChg>
        <pc:graphicFrameChg chg="add del">
          <ac:chgData name="Ebitimi Mcquade (2112488)" userId="93e56867-cb98-46b7-bef9-fd292b03e0a9" providerId="ADAL" clId="{E53C4384-0261-2C4B-8C38-CABCE73F5E5D}" dt="2023-03-19T14:14:45.951" v="5701" actId="3680"/>
          <ac:graphicFrameMkLst>
            <pc:docMk/>
            <pc:sldMk cId="878797768" sldId="262"/>
            <ac:graphicFrameMk id="7" creationId="{C00215FC-06F1-176C-6247-C08A18FF8148}"/>
          </ac:graphicFrameMkLst>
        </pc:graphicFrameChg>
        <pc:graphicFrameChg chg="add del">
          <ac:chgData name="Ebitimi Mcquade (2112488)" userId="93e56867-cb98-46b7-bef9-fd292b03e0a9" providerId="ADAL" clId="{E53C4384-0261-2C4B-8C38-CABCE73F5E5D}" dt="2023-03-19T14:18:22.541" v="5746" actId="478"/>
          <ac:graphicFrameMkLst>
            <pc:docMk/>
            <pc:sldMk cId="878797768" sldId="262"/>
            <ac:graphicFrameMk id="9" creationId="{8FD96558-8087-6C8E-5563-99C7A8D56375}"/>
          </ac:graphicFrameMkLst>
        </pc:graphicFrameChg>
        <pc:graphicFrameChg chg="add del">
          <ac:chgData name="Ebitimi Mcquade (2112488)" userId="93e56867-cb98-46b7-bef9-fd292b03e0a9" providerId="ADAL" clId="{E53C4384-0261-2C4B-8C38-CABCE73F5E5D}" dt="2023-03-19T14:15:52.719" v="5704" actId="478"/>
          <ac:graphicFrameMkLst>
            <pc:docMk/>
            <pc:sldMk cId="878797768" sldId="262"/>
            <ac:graphicFrameMk id="11" creationId="{4EBB0273-5960-E8C0-8D28-5096D5A9932A}"/>
          </ac:graphicFrameMkLst>
        </pc:graphicFrameChg>
        <pc:graphicFrameChg chg="add del">
          <ac:chgData name="Ebitimi Mcquade (2112488)" userId="93e56867-cb98-46b7-bef9-fd292b03e0a9" providerId="ADAL" clId="{E53C4384-0261-2C4B-8C38-CABCE73F5E5D}" dt="2023-03-19T14:18:10.882" v="5745" actId="478"/>
          <ac:graphicFrameMkLst>
            <pc:docMk/>
            <pc:sldMk cId="878797768" sldId="262"/>
            <ac:graphicFrameMk id="13" creationId="{F5503552-31F9-D9A3-F641-5D9CA8B9C19B}"/>
          </ac:graphicFrameMkLst>
        </pc:graphicFrameChg>
        <pc:graphicFrameChg chg="add mod modGraphic">
          <ac:chgData name="Ebitimi Mcquade (2112488)" userId="93e56867-cb98-46b7-bef9-fd292b03e0a9" providerId="ADAL" clId="{E53C4384-0261-2C4B-8C38-CABCE73F5E5D}" dt="2023-03-22T20:27:37.629" v="13491" actId="20577"/>
          <ac:graphicFrameMkLst>
            <pc:docMk/>
            <pc:sldMk cId="878797768" sldId="262"/>
            <ac:graphicFrameMk id="14" creationId="{9FF33A42-A70E-ADE8-33FA-019811EDF709}"/>
          </ac:graphicFrameMkLst>
        </pc:graphicFrameChg>
      </pc:sldChg>
      <pc:sldChg chg="addSp delSp modSp mod modNotesTx">
        <pc:chgData name="Ebitimi Mcquade (2112488)" userId="93e56867-cb98-46b7-bef9-fd292b03e0a9" providerId="ADAL" clId="{E53C4384-0261-2C4B-8C38-CABCE73F5E5D}" dt="2023-03-22T22:22:37.471" v="14754" actId="14100"/>
        <pc:sldMkLst>
          <pc:docMk/>
          <pc:sldMk cId="1988388126" sldId="263"/>
        </pc:sldMkLst>
        <pc:spChg chg="mod">
          <ac:chgData name="Ebitimi Mcquade (2112488)" userId="93e56867-cb98-46b7-bef9-fd292b03e0a9" providerId="ADAL" clId="{E53C4384-0261-2C4B-8C38-CABCE73F5E5D}" dt="2023-03-19T19:18:59.624" v="10054" actId="2711"/>
          <ac:spMkLst>
            <pc:docMk/>
            <pc:sldMk cId="1988388126" sldId="263"/>
            <ac:spMk id="2" creationId="{16E3B901-C97C-FD42-EE46-6910282D6849}"/>
          </ac:spMkLst>
        </pc:spChg>
        <pc:spChg chg="add mod">
          <ac:chgData name="Ebitimi Mcquade (2112488)" userId="93e56867-cb98-46b7-bef9-fd292b03e0a9" providerId="ADAL" clId="{E53C4384-0261-2C4B-8C38-CABCE73F5E5D}" dt="2023-03-22T22:22:37.471" v="14754" actId="14100"/>
          <ac:spMkLst>
            <pc:docMk/>
            <pc:sldMk cId="1988388126" sldId="263"/>
            <ac:spMk id="3" creationId="{A86ADA4E-FE4E-FC83-AEB3-629D3B1B36B5}"/>
          </ac:spMkLst>
        </pc:spChg>
        <pc:spChg chg="add mod">
          <ac:chgData name="Ebitimi Mcquade (2112488)" userId="93e56867-cb98-46b7-bef9-fd292b03e0a9" providerId="ADAL" clId="{E53C4384-0261-2C4B-8C38-CABCE73F5E5D}" dt="2023-03-19T19:19:14.759" v="10055" actId="2711"/>
          <ac:spMkLst>
            <pc:docMk/>
            <pc:sldMk cId="1988388126" sldId="263"/>
            <ac:spMk id="5" creationId="{CB662D46-3AB3-72AA-BC13-E11FA904F3AE}"/>
          </ac:spMkLst>
        </pc:spChg>
        <pc:spChg chg="add mod">
          <ac:chgData name="Ebitimi Mcquade (2112488)" userId="93e56867-cb98-46b7-bef9-fd292b03e0a9" providerId="ADAL" clId="{E53C4384-0261-2C4B-8C38-CABCE73F5E5D}" dt="2023-03-22T22:22:30.989" v="14752" actId="14100"/>
          <ac:spMkLst>
            <pc:docMk/>
            <pc:sldMk cId="1988388126" sldId="263"/>
            <ac:spMk id="6" creationId="{ABC429BB-368A-D0FC-4F54-4597C7492AA7}"/>
          </ac:spMkLst>
        </pc:spChg>
        <pc:spChg chg="add mod">
          <ac:chgData name="Ebitimi Mcquade (2112488)" userId="93e56867-cb98-46b7-bef9-fd292b03e0a9" providerId="ADAL" clId="{E53C4384-0261-2C4B-8C38-CABCE73F5E5D}" dt="2023-03-22T22:12:47.864" v="14732"/>
          <ac:spMkLst>
            <pc:docMk/>
            <pc:sldMk cId="1988388126" sldId="263"/>
            <ac:spMk id="7" creationId="{2EAAFF54-C620-3668-3CFF-4759F12A45C8}"/>
          </ac:spMkLst>
        </pc:spChg>
        <pc:graphicFrameChg chg="add del mod">
          <ac:chgData name="Ebitimi Mcquade (2112488)" userId="93e56867-cb98-46b7-bef9-fd292b03e0a9" providerId="ADAL" clId="{E53C4384-0261-2C4B-8C38-CABCE73F5E5D}" dt="2023-03-19T15:32:54.679" v="7338" actId="478"/>
          <ac:graphicFrameMkLst>
            <pc:docMk/>
            <pc:sldMk cId="1988388126" sldId="263"/>
            <ac:graphicFrameMk id="3" creationId="{2FF7501B-E96E-0F88-DA7F-EE6AD795B7F4}"/>
          </ac:graphicFrameMkLst>
        </pc:graphicFrameChg>
        <pc:graphicFrameChg chg="add mod modGraphic">
          <ac:chgData name="Ebitimi Mcquade (2112488)" userId="93e56867-cb98-46b7-bef9-fd292b03e0a9" providerId="ADAL" clId="{E53C4384-0261-2C4B-8C38-CABCE73F5E5D}" dt="2023-03-19T19:21:21.273" v="10059" actId="14100"/>
          <ac:graphicFrameMkLst>
            <pc:docMk/>
            <pc:sldMk cId="1988388126" sldId="263"/>
            <ac:graphicFrameMk id="4" creationId="{41DC9B76-5FF4-567A-6F45-E2182C5BA6A8}"/>
          </ac:graphicFrameMkLst>
        </pc:graphicFrameChg>
      </pc:sldChg>
      <pc:sldChg chg="addSp delSp modSp mod setBg modNotesTx">
        <pc:chgData name="Ebitimi Mcquade (2112488)" userId="93e56867-cb98-46b7-bef9-fd292b03e0a9" providerId="ADAL" clId="{E53C4384-0261-2C4B-8C38-CABCE73F5E5D}" dt="2023-03-22T22:23:11.271" v="14759" actId="1076"/>
        <pc:sldMkLst>
          <pc:docMk/>
          <pc:sldMk cId="2082182960" sldId="264"/>
        </pc:sldMkLst>
        <pc:spChg chg="mod">
          <ac:chgData name="Ebitimi Mcquade (2112488)" userId="93e56867-cb98-46b7-bef9-fd292b03e0a9" providerId="ADAL" clId="{E53C4384-0261-2C4B-8C38-CABCE73F5E5D}" dt="2023-03-19T19:23:31.071" v="10067" actId="14100"/>
          <ac:spMkLst>
            <pc:docMk/>
            <pc:sldMk cId="2082182960" sldId="264"/>
            <ac:spMk id="2" creationId="{42B9EA0D-790B-D90B-7F9E-EDA09EA537A9}"/>
          </ac:spMkLst>
        </pc:spChg>
        <pc:spChg chg="add del mod">
          <ac:chgData name="Ebitimi Mcquade (2112488)" userId="93e56867-cb98-46b7-bef9-fd292b03e0a9" providerId="ADAL" clId="{E53C4384-0261-2C4B-8C38-CABCE73F5E5D}" dt="2023-03-19T16:16:44.390" v="7889"/>
          <ac:spMkLst>
            <pc:docMk/>
            <pc:sldMk cId="2082182960" sldId="264"/>
            <ac:spMk id="3" creationId="{0EAD46CC-598D-C7CF-35A5-07DB774D79CB}"/>
          </ac:spMkLst>
        </pc:spChg>
        <pc:spChg chg="add mod">
          <ac:chgData name="Ebitimi Mcquade (2112488)" userId="93e56867-cb98-46b7-bef9-fd292b03e0a9" providerId="ADAL" clId="{E53C4384-0261-2C4B-8C38-CABCE73F5E5D}" dt="2023-03-22T22:23:03.838" v="14758" actId="1076"/>
          <ac:spMkLst>
            <pc:docMk/>
            <pc:sldMk cId="2082182960" sldId="264"/>
            <ac:spMk id="3" creationId="{474FC2D7-2145-BFD6-4326-45AE2DDF0DF5}"/>
          </ac:spMkLst>
        </pc:spChg>
        <pc:spChg chg="add mod">
          <ac:chgData name="Ebitimi Mcquade (2112488)" userId="93e56867-cb98-46b7-bef9-fd292b03e0a9" providerId="ADAL" clId="{E53C4384-0261-2C4B-8C38-CABCE73F5E5D}" dt="2023-03-22T20:30:51.474" v="13613" actId="27636"/>
          <ac:spMkLst>
            <pc:docMk/>
            <pc:sldMk cId="2082182960" sldId="264"/>
            <ac:spMk id="4" creationId="{208BBE89-6ADD-8DA1-598B-FECE2BDDC9D5}"/>
          </ac:spMkLst>
        </pc:spChg>
        <pc:spChg chg="add mod">
          <ac:chgData name="Ebitimi Mcquade (2112488)" userId="93e56867-cb98-46b7-bef9-fd292b03e0a9" providerId="ADAL" clId="{E53C4384-0261-2C4B-8C38-CABCE73F5E5D}" dt="2023-03-19T19:53:37.158" v="10724" actId="14100"/>
          <ac:spMkLst>
            <pc:docMk/>
            <pc:sldMk cId="2082182960" sldId="264"/>
            <ac:spMk id="5" creationId="{C9BB379F-D5AD-318A-93A4-BA3A089A74C2}"/>
          </ac:spMkLst>
        </pc:spChg>
        <pc:spChg chg="add mod">
          <ac:chgData name="Ebitimi Mcquade (2112488)" userId="93e56867-cb98-46b7-bef9-fd292b03e0a9" providerId="ADAL" clId="{E53C4384-0261-2C4B-8C38-CABCE73F5E5D}" dt="2023-03-22T22:23:11.271" v="14759" actId="1076"/>
          <ac:spMkLst>
            <pc:docMk/>
            <pc:sldMk cId="2082182960" sldId="264"/>
            <ac:spMk id="6" creationId="{7ABD34EC-4535-87E0-9BF3-A6961F993D91}"/>
          </ac:spMkLst>
        </pc:spChg>
        <pc:spChg chg="add mod">
          <ac:chgData name="Ebitimi Mcquade (2112488)" userId="93e56867-cb98-46b7-bef9-fd292b03e0a9" providerId="ADAL" clId="{E53C4384-0261-2C4B-8C38-CABCE73F5E5D}" dt="2023-03-22T22:12:47.864" v="14732"/>
          <ac:spMkLst>
            <pc:docMk/>
            <pc:sldMk cId="2082182960" sldId="264"/>
            <ac:spMk id="7" creationId="{BAFD8ABD-6B50-2179-A101-49391299DA43}"/>
          </ac:spMkLst>
        </pc:spChg>
        <pc:spChg chg="del">
          <ac:chgData name="Ebitimi Mcquade (2112488)" userId="93e56867-cb98-46b7-bef9-fd292b03e0a9" providerId="ADAL" clId="{E53C4384-0261-2C4B-8C38-CABCE73F5E5D}" dt="2023-03-18T23:53:31.325" v="653" actId="26606"/>
          <ac:spMkLst>
            <pc:docMk/>
            <pc:sldMk cId="2082182960" sldId="264"/>
            <ac:spMk id="8" creationId="{BC3E1C3D-633C-4756-B09B-9AD080714C9F}"/>
          </ac:spMkLst>
        </pc:spChg>
        <pc:spChg chg="del">
          <ac:chgData name="Ebitimi Mcquade (2112488)" userId="93e56867-cb98-46b7-bef9-fd292b03e0a9" providerId="ADAL" clId="{E53C4384-0261-2C4B-8C38-CABCE73F5E5D}" dt="2023-03-18T23:53:31.325" v="653" actId="26606"/>
          <ac:spMkLst>
            <pc:docMk/>
            <pc:sldMk cId="2082182960" sldId="264"/>
            <ac:spMk id="10" creationId="{1295DAF8-54BC-4834-A4B1-7DD2F7AFE5A3}"/>
          </ac:spMkLst>
        </pc:spChg>
        <pc:spChg chg="add del">
          <ac:chgData name="Ebitimi Mcquade (2112488)" userId="93e56867-cb98-46b7-bef9-fd292b03e0a9" providerId="ADAL" clId="{E53C4384-0261-2C4B-8C38-CABCE73F5E5D}" dt="2023-03-18T23:54:00.076" v="655" actId="26606"/>
          <ac:spMkLst>
            <pc:docMk/>
            <pc:sldMk cId="2082182960" sldId="264"/>
            <ac:spMk id="15" creationId="{6C2A9291-55AD-4DDC-8735-1BA5A1C98CC5}"/>
          </ac:spMkLst>
        </pc:spChg>
        <pc:spChg chg="add del">
          <ac:chgData name="Ebitimi Mcquade (2112488)" userId="93e56867-cb98-46b7-bef9-fd292b03e0a9" providerId="ADAL" clId="{E53C4384-0261-2C4B-8C38-CABCE73F5E5D}" dt="2023-03-19T16:13:18.161" v="7863" actId="26606"/>
          <ac:spMkLst>
            <pc:docMk/>
            <pc:sldMk cId="2082182960" sldId="264"/>
            <ac:spMk id="20" creationId="{BC3E1C3D-633C-4756-B09B-9AD080714C9F}"/>
          </ac:spMkLst>
        </pc:spChg>
        <pc:spChg chg="add del">
          <ac:chgData name="Ebitimi Mcquade (2112488)" userId="93e56867-cb98-46b7-bef9-fd292b03e0a9" providerId="ADAL" clId="{E53C4384-0261-2C4B-8C38-CABCE73F5E5D}" dt="2023-03-19T16:13:18.161" v="7863" actId="26606"/>
          <ac:spMkLst>
            <pc:docMk/>
            <pc:sldMk cId="2082182960" sldId="264"/>
            <ac:spMk id="22" creationId="{1295DAF8-54BC-4834-A4B1-7DD2F7AFE5A3}"/>
          </ac:spMkLst>
        </pc:spChg>
        <pc:spChg chg="add del">
          <ac:chgData name="Ebitimi Mcquade (2112488)" userId="93e56867-cb98-46b7-bef9-fd292b03e0a9" providerId="ADAL" clId="{E53C4384-0261-2C4B-8C38-CABCE73F5E5D}" dt="2023-03-19T16:14:27.561" v="7869" actId="26606"/>
          <ac:spMkLst>
            <pc:docMk/>
            <pc:sldMk cId="2082182960" sldId="264"/>
            <ac:spMk id="2055" creationId="{CB94C45D-FCB1-4B86-967A-2C9EDB637F0C}"/>
          </ac:spMkLst>
        </pc:spChg>
        <pc:spChg chg="add del">
          <ac:chgData name="Ebitimi Mcquade (2112488)" userId="93e56867-cb98-46b7-bef9-fd292b03e0a9" providerId="ADAL" clId="{E53C4384-0261-2C4B-8C38-CABCE73F5E5D}" dt="2023-03-19T16:14:27.561" v="7869" actId="26606"/>
          <ac:spMkLst>
            <pc:docMk/>
            <pc:sldMk cId="2082182960" sldId="264"/>
            <ac:spMk id="2057" creationId="{232C4A34-762E-40DF-A8AF-0D811BC0258B}"/>
          </ac:spMkLst>
        </pc:spChg>
        <pc:spChg chg="add del">
          <ac:chgData name="Ebitimi Mcquade (2112488)" userId="93e56867-cb98-46b7-bef9-fd292b03e0a9" providerId="ADAL" clId="{E53C4384-0261-2C4B-8C38-CABCE73F5E5D}" dt="2023-03-19T16:14:15.371" v="7866" actId="26606"/>
          <ac:spMkLst>
            <pc:docMk/>
            <pc:sldMk cId="2082182960" sldId="264"/>
            <ac:spMk id="2062" creationId="{1E14715B-2E40-4760-AE23-026845A30A49}"/>
          </ac:spMkLst>
        </pc:spChg>
        <pc:spChg chg="add del">
          <ac:chgData name="Ebitimi Mcquade (2112488)" userId="93e56867-cb98-46b7-bef9-fd292b03e0a9" providerId="ADAL" clId="{E53C4384-0261-2C4B-8C38-CABCE73F5E5D}" dt="2023-03-19T16:14:15.371" v="7866" actId="26606"/>
          <ac:spMkLst>
            <pc:docMk/>
            <pc:sldMk cId="2082182960" sldId="264"/>
            <ac:spMk id="2064" creationId="{45D08429-4C7A-4C37-848C-C1613E31D53A}"/>
          </ac:spMkLst>
        </pc:spChg>
        <pc:spChg chg="add del">
          <ac:chgData name="Ebitimi Mcquade (2112488)" userId="93e56867-cb98-46b7-bef9-fd292b03e0a9" providerId="ADAL" clId="{E53C4384-0261-2C4B-8C38-CABCE73F5E5D}" dt="2023-03-19T16:14:15.371" v="7866" actId="26606"/>
          <ac:spMkLst>
            <pc:docMk/>
            <pc:sldMk cId="2082182960" sldId="264"/>
            <ac:spMk id="2066" creationId="{DD8F4B2B-96EA-4C0F-84D3-5728F7CF0B0B}"/>
          </ac:spMkLst>
        </pc:spChg>
        <pc:spChg chg="add del">
          <ac:chgData name="Ebitimi Mcquade (2112488)" userId="93e56867-cb98-46b7-bef9-fd292b03e0a9" providerId="ADAL" clId="{E53C4384-0261-2C4B-8C38-CABCE73F5E5D}" dt="2023-03-19T16:14:27.555" v="7868" actId="26606"/>
          <ac:spMkLst>
            <pc:docMk/>
            <pc:sldMk cId="2082182960" sldId="264"/>
            <ac:spMk id="2068" creationId="{419501C6-F015-4273-AF88-E0F6C853899F}"/>
          </ac:spMkLst>
        </pc:spChg>
        <pc:spChg chg="add del">
          <ac:chgData name="Ebitimi Mcquade (2112488)" userId="93e56867-cb98-46b7-bef9-fd292b03e0a9" providerId="ADAL" clId="{E53C4384-0261-2C4B-8C38-CABCE73F5E5D}" dt="2023-03-19T16:14:27.555" v="7868" actId="26606"/>
          <ac:spMkLst>
            <pc:docMk/>
            <pc:sldMk cId="2082182960" sldId="264"/>
            <ac:spMk id="2069" creationId="{CA677DB7-5829-45BD-9754-5EC484CC4253}"/>
          </ac:spMkLst>
        </pc:spChg>
        <pc:spChg chg="add del">
          <ac:chgData name="Ebitimi Mcquade (2112488)" userId="93e56867-cb98-46b7-bef9-fd292b03e0a9" providerId="ADAL" clId="{E53C4384-0261-2C4B-8C38-CABCE73F5E5D}" dt="2023-03-19T16:15:40.441" v="7876" actId="26606"/>
          <ac:spMkLst>
            <pc:docMk/>
            <pc:sldMk cId="2082182960" sldId="264"/>
            <ac:spMk id="2071" creationId="{733DEE68-6B15-49E1-8C6F-EE553B0597A0}"/>
          </ac:spMkLst>
        </pc:spChg>
        <pc:spChg chg="add del">
          <ac:chgData name="Ebitimi Mcquade (2112488)" userId="93e56867-cb98-46b7-bef9-fd292b03e0a9" providerId="ADAL" clId="{E53C4384-0261-2C4B-8C38-CABCE73F5E5D}" dt="2023-03-19T16:15:40.441" v="7876" actId="26606"/>
          <ac:spMkLst>
            <pc:docMk/>
            <pc:sldMk cId="2082182960" sldId="264"/>
            <ac:spMk id="2072" creationId="{EC3F07C8-CCA3-4D2E-A900-8396148C16E0}"/>
          </ac:spMkLst>
        </pc:spChg>
        <pc:spChg chg="add del">
          <ac:chgData name="Ebitimi Mcquade (2112488)" userId="93e56867-cb98-46b7-bef9-fd292b03e0a9" providerId="ADAL" clId="{E53C4384-0261-2C4B-8C38-CABCE73F5E5D}" dt="2023-03-19T16:29:49.863" v="8286" actId="26606"/>
          <ac:spMkLst>
            <pc:docMk/>
            <pc:sldMk cId="2082182960" sldId="264"/>
            <ac:spMk id="2077" creationId="{CB94C45D-FCB1-4B86-967A-2C9EDB637F0C}"/>
          </ac:spMkLst>
        </pc:spChg>
        <pc:spChg chg="add del">
          <ac:chgData name="Ebitimi Mcquade (2112488)" userId="93e56867-cb98-46b7-bef9-fd292b03e0a9" providerId="ADAL" clId="{E53C4384-0261-2C4B-8C38-CABCE73F5E5D}" dt="2023-03-19T16:29:49.863" v="8286" actId="26606"/>
          <ac:spMkLst>
            <pc:docMk/>
            <pc:sldMk cId="2082182960" sldId="264"/>
            <ac:spMk id="2079" creationId="{232C4A34-762E-40DF-A8AF-0D811BC0258B}"/>
          </ac:spMkLst>
        </pc:spChg>
        <pc:spChg chg="add del">
          <ac:chgData name="Ebitimi Mcquade (2112488)" userId="93e56867-cb98-46b7-bef9-fd292b03e0a9" providerId="ADAL" clId="{E53C4384-0261-2C4B-8C38-CABCE73F5E5D}" dt="2023-03-19T16:29:31.794" v="8279" actId="26606"/>
          <ac:spMkLst>
            <pc:docMk/>
            <pc:sldMk cId="2082182960" sldId="264"/>
            <ac:spMk id="2084" creationId="{1660E788-AFA9-4A1B-9991-6AA74632A15B}"/>
          </ac:spMkLst>
        </pc:spChg>
        <pc:spChg chg="add del">
          <ac:chgData name="Ebitimi Mcquade (2112488)" userId="93e56867-cb98-46b7-bef9-fd292b03e0a9" providerId="ADAL" clId="{E53C4384-0261-2C4B-8C38-CABCE73F5E5D}" dt="2023-03-19T16:29:31.794" v="8279" actId="26606"/>
          <ac:spMkLst>
            <pc:docMk/>
            <pc:sldMk cId="2082182960" sldId="264"/>
            <ac:spMk id="2086" creationId="{867D4867-5BA7-4462-B2F6-A23F4A622AA7}"/>
          </ac:spMkLst>
        </pc:spChg>
        <pc:spChg chg="add del">
          <ac:chgData name="Ebitimi Mcquade (2112488)" userId="93e56867-cb98-46b7-bef9-fd292b03e0a9" providerId="ADAL" clId="{E53C4384-0261-2C4B-8C38-CABCE73F5E5D}" dt="2023-03-19T16:29:34.095" v="8281" actId="26606"/>
          <ac:spMkLst>
            <pc:docMk/>
            <pc:sldMk cId="2082182960" sldId="264"/>
            <ac:spMk id="2088" creationId="{6515FC82-3453-4CBE-8895-4CCFF339529E}"/>
          </ac:spMkLst>
        </pc:spChg>
        <pc:spChg chg="add del">
          <ac:chgData name="Ebitimi Mcquade (2112488)" userId="93e56867-cb98-46b7-bef9-fd292b03e0a9" providerId="ADAL" clId="{E53C4384-0261-2C4B-8C38-CABCE73F5E5D}" dt="2023-03-19T16:29:34.095" v="8281" actId="26606"/>
          <ac:spMkLst>
            <pc:docMk/>
            <pc:sldMk cId="2082182960" sldId="264"/>
            <ac:spMk id="2089" creationId="{C5FD847B-65C0-4027-8DFC-70CB424514F8}"/>
          </ac:spMkLst>
        </pc:spChg>
        <pc:spChg chg="add del">
          <ac:chgData name="Ebitimi Mcquade (2112488)" userId="93e56867-cb98-46b7-bef9-fd292b03e0a9" providerId="ADAL" clId="{E53C4384-0261-2C4B-8C38-CABCE73F5E5D}" dt="2023-03-19T16:29:37.549" v="8283" actId="26606"/>
          <ac:spMkLst>
            <pc:docMk/>
            <pc:sldMk cId="2082182960" sldId="264"/>
            <ac:spMk id="2091" creationId="{1660E788-AFA9-4A1B-9991-6AA74632A15B}"/>
          </ac:spMkLst>
        </pc:spChg>
        <pc:spChg chg="add del">
          <ac:chgData name="Ebitimi Mcquade (2112488)" userId="93e56867-cb98-46b7-bef9-fd292b03e0a9" providerId="ADAL" clId="{E53C4384-0261-2C4B-8C38-CABCE73F5E5D}" dt="2023-03-19T16:29:37.549" v="8283" actId="26606"/>
          <ac:spMkLst>
            <pc:docMk/>
            <pc:sldMk cId="2082182960" sldId="264"/>
            <ac:spMk id="2092" creationId="{867D4867-5BA7-4462-B2F6-A23F4A622AA7}"/>
          </ac:spMkLst>
        </pc:spChg>
        <pc:spChg chg="add del">
          <ac:chgData name="Ebitimi Mcquade (2112488)" userId="93e56867-cb98-46b7-bef9-fd292b03e0a9" providerId="ADAL" clId="{E53C4384-0261-2C4B-8C38-CABCE73F5E5D}" dt="2023-03-19T16:29:49.847" v="8285" actId="26606"/>
          <ac:spMkLst>
            <pc:docMk/>
            <pc:sldMk cId="2082182960" sldId="264"/>
            <ac:spMk id="2094" creationId="{8DCA398B-8CB4-4C0C-89C6-A8AB6F78D7DD}"/>
          </ac:spMkLst>
        </pc:spChg>
        <pc:spChg chg="add del">
          <ac:chgData name="Ebitimi Mcquade (2112488)" userId="93e56867-cb98-46b7-bef9-fd292b03e0a9" providerId="ADAL" clId="{E53C4384-0261-2C4B-8C38-CABCE73F5E5D}" dt="2023-03-19T16:29:49.847" v="8285" actId="26606"/>
          <ac:spMkLst>
            <pc:docMk/>
            <pc:sldMk cId="2082182960" sldId="264"/>
            <ac:spMk id="2095" creationId="{9E8345C6-0280-4226-BD83-7333BA6C3AA3}"/>
          </ac:spMkLst>
        </pc:spChg>
        <pc:spChg chg="add del">
          <ac:chgData name="Ebitimi Mcquade (2112488)" userId="93e56867-cb98-46b7-bef9-fd292b03e0a9" providerId="ADAL" clId="{E53C4384-0261-2C4B-8C38-CABCE73F5E5D}" dt="2023-03-19T16:29:49.847" v="8285" actId="26606"/>
          <ac:spMkLst>
            <pc:docMk/>
            <pc:sldMk cId="2082182960" sldId="264"/>
            <ac:spMk id="2096" creationId="{99823778-D290-4538-B146-1F73C3755C9D}"/>
          </ac:spMkLst>
        </pc:spChg>
        <pc:spChg chg="add del">
          <ac:chgData name="Ebitimi Mcquade (2112488)" userId="93e56867-cb98-46b7-bef9-fd292b03e0a9" providerId="ADAL" clId="{E53C4384-0261-2C4B-8C38-CABCE73F5E5D}" dt="2023-03-19T16:35:12.839" v="8314" actId="26606"/>
          <ac:spMkLst>
            <pc:docMk/>
            <pc:sldMk cId="2082182960" sldId="264"/>
            <ac:spMk id="2098" creationId="{1660E788-AFA9-4A1B-9991-6AA74632A15B}"/>
          </ac:spMkLst>
        </pc:spChg>
        <pc:spChg chg="add del">
          <ac:chgData name="Ebitimi Mcquade (2112488)" userId="93e56867-cb98-46b7-bef9-fd292b03e0a9" providerId="ADAL" clId="{E53C4384-0261-2C4B-8C38-CABCE73F5E5D}" dt="2023-03-19T16:35:12.839" v="8314" actId="26606"/>
          <ac:spMkLst>
            <pc:docMk/>
            <pc:sldMk cId="2082182960" sldId="264"/>
            <ac:spMk id="2099" creationId="{867D4867-5BA7-4462-B2F6-A23F4A622AA7}"/>
          </ac:spMkLst>
        </pc:spChg>
        <pc:spChg chg="add">
          <ac:chgData name="Ebitimi Mcquade (2112488)" userId="93e56867-cb98-46b7-bef9-fd292b03e0a9" providerId="ADAL" clId="{E53C4384-0261-2C4B-8C38-CABCE73F5E5D}" dt="2023-03-19T16:35:12.839" v="8314" actId="26606"/>
          <ac:spMkLst>
            <pc:docMk/>
            <pc:sldMk cId="2082182960" sldId="264"/>
            <ac:spMk id="2104" creationId="{8DCA398B-8CB4-4C0C-89C6-A8AB6F78D7DD}"/>
          </ac:spMkLst>
        </pc:spChg>
        <pc:spChg chg="add">
          <ac:chgData name="Ebitimi Mcquade (2112488)" userId="93e56867-cb98-46b7-bef9-fd292b03e0a9" providerId="ADAL" clId="{E53C4384-0261-2C4B-8C38-CABCE73F5E5D}" dt="2023-03-19T16:35:12.839" v="8314" actId="26606"/>
          <ac:spMkLst>
            <pc:docMk/>
            <pc:sldMk cId="2082182960" sldId="264"/>
            <ac:spMk id="2106" creationId="{9E8345C6-0280-4226-BD83-7333BA6C3AA3}"/>
          </ac:spMkLst>
        </pc:spChg>
        <pc:spChg chg="add">
          <ac:chgData name="Ebitimi Mcquade (2112488)" userId="93e56867-cb98-46b7-bef9-fd292b03e0a9" providerId="ADAL" clId="{E53C4384-0261-2C4B-8C38-CABCE73F5E5D}" dt="2023-03-19T16:35:12.839" v="8314" actId="26606"/>
          <ac:spMkLst>
            <pc:docMk/>
            <pc:sldMk cId="2082182960" sldId="264"/>
            <ac:spMk id="2108" creationId="{99823778-D290-4538-B146-1F73C3755C9D}"/>
          </ac:spMkLst>
        </pc:spChg>
        <pc:picChg chg="add del mod ord">
          <ac:chgData name="Ebitimi Mcquade (2112488)" userId="93e56867-cb98-46b7-bef9-fd292b03e0a9" providerId="ADAL" clId="{E53C4384-0261-2C4B-8C38-CABCE73F5E5D}" dt="2023-03-19T16:37:32.704" v="8347" actId="478"/>
          <ac:picMkLst>
            <pc:docMk/>
            <pc:sldMk cId="2082182960" sldId="264"/>
            <ac:picMk id="2050" creationId="{B1D9E0AA-E830-D230-F181-D27FCF991E6A}"/>
          </ac:picMkLst>
        </pc:picChg>
        <pc:picChg chg="add mod">
          <ac:chgData name="Ebitimi Mcquade (2112488)" userId="93e56867-cb98-46b7-bef9-fd292b03e0a9" providerId="ADAL" clId="{E53C4384-0261-2C4B-8C38-CABCE73F5E5D}" dt="2023-03-19T16:38:49.396" v="8350" actId="1076"/>
          <ac:picMkLst>
            <pc:docMk/>
            <pc:sldMk cId="2082182960" sldId="264"/>
            <ac:picMk id="2052" creationId="{7A68A3A9-08CF-9592-4091-411819CDDE46}"/>
          </ac:picMkLst>
        </pc:picChg>
      </pc:sldChg>
      <pc:sldChg chg="addSp delSp modSp mod modNotesTx">
        <pc:chgData name="Ebitimi Mcquade (2112488)" userId="93e56867-cb98-46b7-bef9-fd292b03e0a9" providerId="ADAL" clId="{E53C4384-0261-2C4B-8C38-CABCE73F5E5D}" dt="2023-03-22T22:24:04.338" v="14765" actId="1076"/>
        <pc:sldMkLst>
          <pc:docMk/>
          <pc:sldMk cId="3740858619" sldId="265"/>
        </pc:sldMkLst>
        <pc:spChg chg="del mod">
          <ac:chgData name="Ebitimi Mcquade (2112488)" userId="93e56867-cb98-46b7-bef9-fd292b03e0a9" providerId="ADAL" clId="{E53C4384-0261-2C4B-8C38-CABCE73F5E5D}" dt="2023-03-19T16:44:52.337" v="8436" actId="478"/>
          <ac:spMkLst>
            <pc:docMk/>
            <pc:sldMk cId="3740858619" sldId="265"/>
            <ac:spMk id="2" creationId="{5DF853D1-4C95-CE83-8A17-58BBA10748F2}"/>
          </ac:spMkLst>
        </pc:spChg>
        <pc:spChg chg="add mod">
          <ac:chgData name="Ebitimi Mcquade (2112488)" userId="93e56867-cb98-46b7-bef9-fd292b03e0a9" providerId="ADAL" clId="{E53C4384-0261-2C4B-8C38-CABCE73F5E5D}" dt="2023-03-22T22:23:59.154" v="14764" actId="14100"/>
          <ac:spMkLst>
            <pc:docMk/>
            <pc:sldMk cId="3740858619" sldId="265"/>
            <ac:spMk id="2" creationId="{7E9538A5-7808-2332-507F-8B535EF73FC4}"/>
          </ac:spMkLst>
        </pc:spChg>
        <pc:spChg chg="add mod">
          <ac:chgData name="Ebitimi Mcquade (2112488)" userId="93e56867-cb98-46b7-bef9-fd292b03e0a9" providerId="ADAL" clId="{E53C4384-0261-2C4B-8C38-CABCE73F5E5D}" dt="2023-03-22T22:23:49.688" v="14762" actId="1076"/>
          <ac:spMkLst>
            <pc:docMk/>
            <pc:sldMk cId="3740858619" sldId="265"/>
            <ac:spMk id="3" creationId="{BD27D5C5-39BF-7692-8012-4B3DACBDB7A9}"/>
          </ac:spMkLst>
        </pc:spChg>
        <pc:spChg chg="del">
          <ac:chgData name="Ebitimi Mcquade (2112488)" userId="93e56867-cb98-46b7-bef9-fd292b03e0a9" providerId="ADAL" clId="{E53C4384-0261-2C4B-8C38-CABCE73F5E5D}" dt="2023-03-19T16:41:12.279" v="8360" actId="3680"/>
          <ac:spMkLst>
            <pc:docMk/>
            <pc:sldMk cId="3740858619" sldId="265"/>
            <ac:spMk id="3" creationId="{CF6C8D09-3C44-9F44-5285-393C1FD0A0BC}"/>
          </ac:spMkLst>
        </pc:spChg>
        <pc:spChg chg="add mod">
          <ac:chgData name="Ebitimi Mcquade (2112488)" userId="93e56867-cb98-46b7-bef9-fd292b03e0a9" providerId="ADAL" clId="{E53C4384-0261-2C4B-8C38-CABCE73F5E5D}" dt="2023-03-22T22:24:04.338" v="14765" actId="1076"/>
          <ac:spMkLst>
            <pc:docMk/>
            <pc:sldMk cId="3740858619" sldId="265"/>
            <ac:spMk id="5" creationId="{5F6BDBD3-2A60-C04D-24E7-327F494A28BC}"/>
          </ac:spMkLst>
        </pc:spChg>
        <pc:spChg chg="add del mod">
          <ac:chgData name="Ebitimi Mcquade (2112488)" userId="93e56867-cb98-46b7-bef9-fd292b03e0a9" providerId="ADAL" clId="{E53C4384-0261-2C4B-8C38-CABCE73F5E5D}" dt="2023-03-19T16:44:59.706" v="8437" actId="478"/>
          <ac:spMkLst>
            <pc:docMk/>
            <pc:sldMk cId="3740858619" sldId="265"/>
            <ac:spMk id="6" creationId="{A3AF949D-BED9-7091-DF14-4F8CBAAF2856}"/>
          </ac:spMkLst>
        </pc:spChg>
        <pc:graphicFrameChg chg="add mod ord modGraphic">
          <ac:chgData name="Ebitimi Mcquade (2112488)" userId="93e56867-cb98-46b7-bef9-fd292b03e0a9" providerId="ADAL" clId="{E53C4384-0261-2C4B-8C38-CABCE73F5E5D}" dt="2023-03-22T20:40:45.308" v="13900" actId="20577"/>
          <ac:graphicFrameMkLst>
            <pc:docMk/>
            <pc:sldMk cId="3740858619" sldId="265"/>
            <ac:graphicFrameMk id="4" creationId="{5F0C05AE-3688-9807-1CE4-E483B40CE086}"/>
          </ac:graphicFrameMkLst>
        </pc:graphicFrameChg>
      </pc:sldChg>
      <pc:sldChg chg="addSp delSp modSp add mod setBg setClrOvrMap modNotesTx">
        <pc:chgData name="Ebitimi Mcquade (2112488)" userId="93e56867-cb98-46b7-bef9-fd292b03e0a9" providerId="ADAL" clId="{E53C4384-0261-2C4B-8C38-CABCE73F5E5D}" dt="2023-03-22T22:24:37.188" v="14771" actId="1076"/>
        <pc:sldMkLst>
          <pc:docMk/>
          <pc:sldMk cId="3304844443" sldId="266"/>
        </pc:sldMkLst>
        <pc:spChg chg="mod">
          <ac:chgData name="Ebitimi Mcquade (2112488)" userId="93e56867-cb98-46b7-bef9-fd292b03e0a9" providerId="ADAL" clId="{E53C4384-0261-2C4B-8C38-CABCE73F5E5D}" dt="2023-03-22T20:47:31.095" v="14122" actId="27636"/>
          <ac:spMkLst>
            <pc:docMk/>
            <pc:sldMk cId="3304844443" sldId="266"/>
            <ac:spMk id="2" creationId="{5DF853D1-4C95-CE83-8A17-58BBA10748F2}"/>
          </ac:spMkLst>
        </pc:spChg>
        <pc:spChg chg="mod">
          <ac:chgData name="Ebitimi Mcquade (2112488)" userId="93e56867-cb98-46b7-bef9-fd292b03e0a9" providerId="ADAL" clId="{E53C4384-0261-2C4B-8C38-CABCE73F5E5D}" dt="2023-03-22T20:47:38.389" v="14123" actId="14100"/>
          <ac:spMkLst>
            <pc:docMk/>
            <pc:sldMk cId="3304844443" sldId="266"/>
            <ac:spMk id="3" creationId="{CF6C8D09-3C44-9F44-5285-393C1FD0A0BC}"/>
          </ac:spMkLst>
        </pc:spChg>
        <pc:spChg chg="add mod">
          <ac:chgData name="Ebitimi Mcquade (2112488)" userId="93e56867-cb98-46b7-bef9-fd292b03e0a9" providerId="ADAL" clId="{E53C4384-0261-2C4B-8C38-CABCE73F5E5D}" dt="2023-03-22T22:24:34.138" v="14770" actId="14100"/>
          <ac:spMkLst>
            <pc:docMk/>
            <pc:sldMk cId="3304844443" sldId="266"/>
            <ac:spMk id="4" creationId="{88536D42-49A3-4203-C7F6-D57576CEAA18}"/>
          </ac:spMkLst>
        </pc:spChg>
        <pc:spChg chg="add del mod">
          <ac:chgData name="Ebitimi Mcquade (2112488)" userId="93e56867-cb98-46b7-bef9-fd292b03e0a9" providerId="ADAL" clId="{E53C4384-0261-2C4B-8C38-CABCE73F5E5D}" dt="2023-03-19T19:27:19.460" v="10075"/>
          <ac:spMkLst>
            <pc:docMk/>
            <pc:sldMk cId="3304844443" sldId="266"/>
            <ac:spMk id="4" creationId="{AB0C79DD-FC3C-2F33-4367-C3E11588787B}"/>
          </ac:spMkLst>
        </pc:spChg>
        <pc:spChg chg="add mod">
          <ac:chgData name="Ebitimi Mcquade (2112488)" userId="93e56867-cb98-46b7-bef9-fd292b03e0a9" providerId="ADAL" clId="{E53C4384-0261-2C4B-8C38-CABCE73F5E5D}" dt="2023-03-19T19:46:51.275" v="10697"/>
          <ac:spMkLst>
            <pc:docMk/>
            <pc:sldMk cId="3304844443" sldId="266"/>
            <ac:spMk id="5" creationId="{186A9952-CA5C-FB3F-5FE1-37BE181C0C5E}"/>
          </ac:spMkLst>
        </pc:spChg>
        <pc:spChg chg="add mod">
          <ac:chgData name="Ebitimi Mcquade (2112488)" userId="93e56867-cb98-46b7-bef9-fd292b03e0a9" providerId="ADAL" clId="{E53C4384-0261-2C4B-8C38-CABCE73F5E5D}" dt="2023-03-22T22:24:24.671" v="14768" actId="1076"/>
          <ac:spMkLst>
            <pc:docMk/>
            <pc:sldMk cId="3304844443" sldId="266"/>
            <ac:spMk id="6" creationId="{4DFC71E1-B413-DD42-8AF3-FEC1659D6086}"/>
          </ac:spMkLst>
        </pc:spChg>
        <pc:spChg chg="add mod">
          <ac:chgData name="Ebitimi Mcquade (2112488)" userId="93e56867-cb98-46b7-bef9-fd292b03e0a9" providerId="ADAL" clId="{E53C4384-0261-2C4B-8C38-CABCE73F5E5D}" dt="2023-03-22T22:24:37.188" v="14771" actId="1076"/>
          <ac:spMkLst>
            <pc:docMk/>
            <pc:sldMk cId="3304844443" sldId="266"/>
            <ac:spMk id="7" creationId="{DF82FADA-47D3-4A28-043A-DC67B69D47F6}"/>
          </ac:spMkLst>
        </pc:spChg>
        <pc:spChg chg="add del">
          <ac:chgData name="Ebitimi Mcquade (2112488)" userId="93e56867-cb98-46b7-bef9-fd292b03e0a9" providerId="ADAL" clId="{E53C4384-0261-2C4B-8C38-CABCE73F5E5D}" dt="2023-03-19T19:41:05.284" v="10679" actId="26606"/>
          <ac:spMkLst>
            <pc:docMk/>
            <pc:sldMk cId="3304844443" sldId="266"/>
            <ac:spMk id="8" creationId="{C33976D1-3430-450C-A978-87A9A6E8E71F}"/>
          </ac:spMkLst>
        </pc:spChg>
        <pc:spChg chg="add del">
          <ac:chgData name="Ebitimi Mcquade (2112488)" userId="93e56867-cb98-46b7-bef9-fd292b03e0a9" providerId="ADAL" clId="{E53C4384-0261-2C4B-8C38-CABCE73F5E5D}" dt="2023-03-19T19:41:05.284" v="10679" actId="26606"/>
          <ac:spMkLst>
            <pc:docMk/>
            <pc:sldMk cId="3304844443" sldId="266"/>
            <ac:spMk id="10" creationId="{7D6AAC78-7D86-415A-ADC1-2B474807960C}"/>
          </ac:spMkLst>
        </pc:spChg>
        <pc:spChg chg="add del">
          <ac:chgData name="Ebitimi Mcquade (2112488)" userId="93e56867-cb98-46b7-bef9-fd292b03e0a9" providerId="ADAL" clId="{E53C4384-0261-2C4B-8C38-CABCE73F5E5D}" dt="2023-03-19T19:41:05.284" v="10679" actId="26606"/>
          <ac:spMkLst>
            <pc:docMk/>
            <pc:sldMk cId="3304844443" sldId="266"/>
            <ac:spMk id="12" creationId="{F2A658D9-F185-44F1-BA33-D50320D1D078}"/>
          </ac:spMkLst>
        </pc:spChg>
        <pc:spChg chg="add del">
          <ac:chgData name="Ebitimi Mcquade (2112488)" userId="93e56867-cb98-46b7-bef9-fd292b03e0a9" providerId="ADAL" clId="{E53C4384-0261-2C4B-8C38-CABCE73F5E5D}" dt="2023-03-19T19:40:44.194" v="10673" actId="26606"/>
          <ac:spMkLst>
            <pc:docMk/>
            <pc:sldMk cId="3304844443" sldId="266"/>
            <ac:spMk id="17" creationId="{FB403EBD-907E-4D59-98D4-A72CD1063C62}"/>
          </ac:spMkLst>
        </pc:spChg>
        <pc:spChg chg="add del">
          <ac:chgData name="Ebitimi Mcquade (2112488)" userId="93e56867-cb98-46b7-bef9-fd292b03e0a9" providerId="ADAL" clId="{E53C4384-0261-2C4B-8C38-CABCE73F5E5D}" dt="2023-03-19T19:40:53.774" v="10676" actId="26606"/>
          <ac:spMkLst>
            <pc:docMk/>
            <pc:sldMk cId="3304844443" sldId="266"/>
            <ac:spMk id="19" creationId="{879398A9-0D0D-4901-BDDF-B3D93CECA7B9}"/>
          </ac:spMkLst>
        </pc:spChg>
        <pc:spChg chg="add del">
          <ac:chgData name="Ebitimi Mcquade (2112488)" userId="93e56867-cb98-46b7-bef9-fd292b03e0a9" providerId="ADAL" clId="{E53C4384-0261-2C4B-8C38-CABCE73F5E5D}" dt="2023-03-19T19:40:53.774" v="10676" actId="26606"/>
          <ac:spMkLst>
            <pc:docMk/>
            <pc:sldMk cId="3304844443" sldId="266"/>
            <ac:spMk id="21" creationId="{011FEC3B-E514-4E21-B2CB-7903A73569E2}"/>
          </ac:spMkLst>
        </pc:spChg>
        <pc:spChg chg="add del">
          <ac:chgData name="Ebitimi Mcquade (2112488)" userId="93e56867-cb98-46b7-bef9-fd292b03e0a9" providerId="ADAL" clId="{E53C4384-0261-2C4B-8C38-CABCE73F5E5D}" dt="2023-03-19T19:41:05.276" v="10678" actId="26606"/>
          <ac:spMkLst>
            <pc:docMk/>
            <pc:sldMk cId="3304844443" sldId="266"/>
            <ac:spMk id="23" creationId="{C33976D1-3430-450C-A978-87A9A6E8E71F}"/>
          </ac:spMkLst>
        </pc:spChg>
        <pc:spChg chg="add del">
          <ac:chgData name="Ebitimi Mcquade (2112488)" userId="93e56867-cb98-46b7-bef9-fd292b03e0a9" providerId="ADAL" clId="{E53C4384-0261-2C4B-8C38-CABCE73F5E5D}" dt="2023-03-19T19:41:05.276" v="10678" actId="26606"/>
          <ac:spMkLst>
            <pc:docMk/>
            <pc:sldMk cId="3304844443" sldId="266"/>
            <ac:spMk id="24" creationId="{7D6AAC78-7D86-415A-ADC1-2B474807960C}"/>
          </ac:spMkLst>
        </pc:spChg>
        <pc:spChg chg="add del">
          <ac:chgData name="Ebitimi Mcquade (2112488)" userId="93e56867-cb98-46b7-bef9-fd292b03e0a9" providerId="ADAL" clId="{E53C4384-0261-2C4B-8C38-CABCE73F5E5D}" dt="2023-03-19T19:41:05.276" v="10678" actId="26606"/>
          <ac:spMkLst>
            <pc:docMk/>
            <pc:sldMk cId="3304844443" sldId="266"/>
            <ac:spMk id="25" creationId="{F2A658D9-F185-44F1-BA33-D50320D1D078}"/>
          </ac:spMkLst>
        </pc:spChg>
        <pc:spChg chg="add del">
          <ac:chgData name="Ebitimi Mcquade (2112488)" userId="93e56867-cb98-46b7-bef9-fd292b03e0a9" providerId="ADAL" clId="{E53C4384-0261-2C4B-8C38-CABCE73F5E5D}" dt="2023-03-19T19:44:47.713" v="10689" actId="26606"/>
          <ac:spMkLst>
            <pc:docMk/>
            <pc:sldMk cId="3304844443" sldId="266"/>
            <ac:spMk id="27" creationId="{FB403EBD-907E-4D59-98D4-A72CD1063C62}"/>
          </ac:spMkLst>
        </pc:spChg>
        <pc:spChg chg="add">
          <ac:chgData name="Ebitimi Mcquade (2112488)" userId="93e56867-cb98-46b7-bef9-fd292b03e0a9" providerId="ADAL" clId="{E53C4384-0261-2C4B-8C38-CABCE73F5E5D}" dt="2023-03-19T19:44:47.713" v="10689" actId="26606"/>
          <ac:spMkLst>
            <pc:docMk/>
            <pc:sldMk cId="3304844443" sldId="266"/>
            <ac:spMk id="3079" creationId="{CF4680D4-DEE2-49EE-AF90-EFEAF50AEC23}"/>
          </ac:spMkLst>
        </pc:spChg>
        <pc:spChg chg="add">
          <ac:chgData name="Ebitimi Mcquade (2112488)" userId="93e56867-cb98-46b7-bef9-fd292b03e0a9" providerId="ADAL" clId="{E53C4384-0261-2C4B-8C38-CABCE73F5E5D}" dt="2023-03-19T19:44:47.713" v="10689" actId="26606"/>
          <ac:spMkLst>
            <pc:docMk/>
            <pc:sldMk cId="3304844443" sldId="266"/>
            <ac:spMk id="3081" creationId="{50C52EE1-5085-4960-AD29-A926E62ECC9F}"/>
          </ac:spMkLst>
        </pc:spChg>
        <pc:spChg chg="add">
          <ac:chgData name="Ebitimi Mcquade (2112488)" userId="93e56867-cb98-46b7-bef9-fd292b03e0a9" providerId="ADAL" clId="{E53C4384-0261-2C4B-8C38-CABCE73F5E5D}" dt="2023-03-19T19:44:47.713" v="10689" actId="26606"/>
          <ac:spMkLst>
            <pc:docMk/>
            <pc:sldMk cId="3304844443" sldId="266"/>
            <ac:spMk id="3083" creationId="{CD15AA94-C237-4412-B37B-EB317D2B05B7}"/>
          </ac:spMkLst>
        </pc:spChg>
        <pc:picChg chg="add del">
          <ac:chgData name="Ebitimi Mcquade (2112488)" userId="93e56867-cb98-46b7-bef9-fd292b03e0a9" providerId="ADAL" clId="{E53C4384-0261-2C4B-8C38-CABCE73F5E5D}" dt="2023-03-19T19:40:53.774" v="10676" actId="26606"/>
          <ac:picMkLst>
            <pc:docMk/>
            <pc:sldMk cId="3304844443" sldId="266"/>
            <ac:picMk id="16" creationId="{FCF29299-7081-D7BC-F939-4439EBBFD8DF}"/>
          </ac:picMkLst>
        </pc:picChg>
        <pc:picChg chg="add mod">
          <ac:chgData name="Ebitimi Mcquade (2112488)" userId="93e56867-cb98-46b7-bef9-fd292b03e0a9" providerId="ADAL" clId="{E53C4384-0261-2C4B-8C38-CABCE73F5E5D}" dt="2023-03-19T19:45:19.704" v="10693" actId="14100"/>
          <ac:picMkLst>
            <pc:docMk/>
            <pc:sldMk cId="3304844443" sldId="266"/>
            <ac:picMk id="3074" creationId="{AD8620C0-2784-42D5-00B3-978413CB310C}"/>
          </ac:picMkLst>
        </pc:picChg>
      </pc:sldChg>
      <pc:sldChg chg="addSp modSp add mod">
        <pc:chgData name="Ebitimi Mcquade (2112488)" userId="93e56867-cb98-46b7-bef9-fd292b03e0a9" providerId="ADAL" clId="{E53C4384-0261-2C4B-8C38-CABCE73F5E5D}" dt="2023-03-22T22:12:47.864" v="14732"/>
        <pc:sldMkLst>
          <pc:docMk/>
          <pc:sldMk cId="1432524435" sldId="267"/>
        </pc:sldMkLst>
        <pc:spChg chg="mod">
          <ac:chgData name="Ebitimi Mcquade (2112488)" userId="93e56867-cb98-46b7-bef9-fd292b03e0a9" providerId="ADAL" clId="{E53C4384-0261-2C4B-8C38-CABCE73F5E5D}" dt="2023-03-22T21:44:19.123" v="14586" actId="2711"/>
          <ac:spMkLst>
            <pc:docMk/>
            <pc:sldMk cId="1432524435" sldId="267"/>
            <ac:spMk id="2" creationId="{5DF853D1-4C95-CE83-8A17-58BBA10748F2}"/>
          </ac:spMkLst>
        </pc:spChg>
        <pc:spChg chg="mod">
          <ac:chgData name="Ebitimi Mcquade (2112488)" userId="93e56867-cb98-46b7-bef9-fd292b03e0a9" providerId="ADAL" clId="{E53C4384-0261-2C4B-8C38-CABCE73F5E5D}" dt="2023-03-22T21:44:07.813" v="14585" actId="2711"/>
          <ac:spMkLst>
            <pc:docMk/>
            <pc:sldMk cId="1432524435" sldId="267"/>
            <ac:spMk id="3" creationId="{CF6C8D09-3C44-9F44-5285-393C1FD0A0BC}"/>
          </ac:spMkLst>
        </pc:spChg>
        <pc:spChg chg="add mod">
          <ac:chgData name="Ebitimi Mcquade (2112488)" userId="93e56867-cb98-46b7-bef9-fd292b03e0a9" providerId="ADAL" clId="{E53C4384-0261-2C4B-8C38-CABCE73F5E5D}" dt="2023-03-22T22:12:47.864" v="14732"/>
          <ac:spMkLst>
            <pc:docMk/>
            <pc:sldMk cId="1432524435" sldId="267"/>
            <ac:spMk id="4" creationId="{F996B693-6B7F-4164-2512-167BAB801E19}"/>
          </ac:spMkLst>
        </pc:spChg>
        <pc:spChg chg="add mod">
          <ac:chgData name="Ebitimi Mcquade (2112488)" userId="93e56867-cb98-46b7-bef9-fd292b03e0a9" providerId="ADAL" clId="{E53C4384-0261-2C4B-8C38-CABCE73F5E5D}" dt="2023-03-22T22:12:47.864" v="14732"/>
          <ac:spMkLst>
            <pc:docMk/>
            <pc:sldMk cId="1432524435" sldId="267"/>
            <ac:spMk id="5" creationId="{9348687A-82F9-EAA4-D93F-E1994B5CBEC2}"/>
          </ac:spMkLst>
        </pc:spChg>
        <pc:spChg chg="add mod">
          <ac:chgData name="Ebitimi Mcquade (2112488)" userId="93e56867-cb98-46b7-bef9-fd292b03e0a9" providerId="ADAL" clId="{E53C4384-0261-2C4B-8C38-CABCE73F5E5D}" dt="2023-03-22T22:12:47.864" v="14732"/>
          <ac:spMkLst>
            <pc:docMk/>
            <pc:sldMk cId="1432524435" sldId="267"/>
            <ac:spMk id="6" creationId="{62DD13A3-060D-4CB0-210A-3F30010C78E0}"/>
          </ac:spMkLst>
        </pc:spChg>
      </pc:sldChg>
      <pc:sldChg chg="new del">
        <pc:chgData name="Ebitimi Mcquade (2112488)" userId="93e56867-cb98-46b7-bef9-fd292b03e0a9" providerId="ADAL" clId="{E53C4384-0261-2C4B-8C38-CABCE73F5E5D}" dt="2023-03-19T22:01:00.091" v="10727" actId="2696"/>
        <pc:sldMkLst>
          <pc:docMk/>
          <pc:sldMk cId="1440202305" sldId="268"/>
        </pc:sldMkLst>
      </pc:sldChg>
      <pc:sldChg chg="addSp delSp modSp new mod setBg setClrOvrMap modNotesTx">
        <pc:chgData name="Ebitimi Mcquade (2112488)" userId="93e56867-cb98-46b7-bef9-fd292b03e0a9" providerId="ADAL" clId="{E53C4384-0261-2C4B-8C38-CABCE73F5E5D}" dt="2023-03-22T22:12:47.864" v="14732"/>
        <pc:sldMkLst>
          <pc:docMk/>
          <pc:sldMk cId="1961750960" sldId="268"/>
        </pc:sldMkLst>
        <pc:spChg chg="mod">
          <ac:chgData name="Ebitimi Mcquade (2112488)" userId="93e56867-cb98-46b7-bef9-fd292b03e0a9" providerId="ADAL" clId="{E53C4384-0261-2C4B-8C38-CABCE73F5E5D}" dt="2023-03-22T22:03:39.073" v="14648" actId="26606"/>
          <ac:spMkLst>
            <pc:docMk/>
            <pc:sldMk cId="1961750960" sldId="268"/>
            <ac:spMk id="2" creationId="{CED3A404-0D3B-83B7-0DE5-4F64EFB6D003}"/>
          </ac:spMkLst>
        </pc:spChg>
        <pc:spChg chg="add del">
          <ac:chgData name="Ebitimi Mcquade (2112488)" userId="93e56867-cb98-46b7-bef9-fd292b03e0a9" providerId="ADAL" clId="{E53C4384-0261-2C4B-8C38-CABCE73F5E5D}" dt="2023-03-22T21:58:19.717" v="14594" actId="26606"/>
          <ac:spMkLst>
            <pc:docMk/>
            <pc:sldMk cId="1961750960" sldId="268"/>
            <ac:spMk id="3" creationId="{6B24E28E-88BF-ADC6-78A6-E499BFE9A2E4}"/>
          </ac:spMkLst>
        </pc:spChg>
        <pc:spChg chg="add del">
          <ac:chgData name="Ebitimi Mcquade (2112488)" userId="93e56867-cb98-46b7-bef9-fd292b03e0a9" providerId="ADAL" clId="{E53C4384-0261-2C4B-8C38-CABCE73F5E5D}" dt="2023-03-22T21:58:13.019" v="14591" actId="26606"/>
          <ac:spMkLst>
            <pc:docMk/>
            <pc:sldMk cId="1961750960" sldId="268"/>
            <ac:spMk id="8" creationId="{BC3E1C3D-633C-4756-B09B-9AD080714C9F}"/>
          </ac:spMkLst>
        </pc:spChg>
        <pc:spChg chg="add mod">
          <ac:chgData name="Ebitimi Mcquade (2112488)" userId="93e56867-cb98-46b7-bef9-fd292b03e0a9" providerId="ADAL" clId="{E53C4384-0261-2C4B-8C38-CABCE73F5E5D}" dt="2023-03-22T22:12:47.864" v="14732"/>
          <ac:spMkLst>
            <pc:docMk/>
            <pc:sldMk cId="1961750960" sldId="268"/>
            <ac:spMk id="9" creationId="{F8C10C8A-B5DD-497F-07D2-D75F357D5AF9}"/>
          </ac:spMkLst>
        </pc:spChg>
        <pc:spChg chg="add del">
          <ac:chgData name="Ebitimi Mcquade (2112488)" userId="93e56867-cb98-46b7-bef9-fd292b03e0a9" providerId="ADAL" clId="{E53C4384-0261-2C4B-8C38-CABCE73F5E5D}" dt="2023-03-22T21:58:13.019" v="14591" actId="26606"/>
          <ac:spMkLst>
            <pc:docMk/>
            <pc:sldMk cId="1961750960" sldId="268"/>
            <ac:spMk id="10" creationId="{1295DAF8-54BC-4834-A4B1-7DD2F7AFE5A3}"/>
          </ac:spMkLst>
        </pc:spChg>
        <pc:spChg chg="add mod">
          <ac:chgData name="Ebitimi Mcquade (2112488)" userId="93e56867-cb98-46b7-bef9-fd292b03e0a9" providerId="ADAL" clId="{E53C4384-0261-2C4B-8C38-CABCE73F5E5D}" dt="2023-03-22T22:12:47.864" v="14732"/>
          <ac:spMkLst>
            <pc:docMk/>
            <pc:sldMk cId="1961750960" sldId="268"/>
            <ac:spMk id="11" creationId="{DB85DD6D-C4EC-2011-ACF8-7FAD6CFDDDC2}"/>
          </ac:spMkLst>
        </pc:spChg>
        <pc:spChg chg="add del">
          <ac:chgData name="Ebitimi Mcquade (2112488)" userId="93e56867-cb98-46b7-bef9-fd292b03e0a9" providerId="ADAL" clId="{E53C4384-0261-2C4B-8C38-CABCE73F5E5D}" dt="2023-03-22T21:58:19.705" v="14593" actId="26606"/>
          <ac:spMkLst>
            <pc:docMk/>
            <pc:sldMk cId="1961750960" sldId="268"/>
            <ac:spMk id="12" creationId="{BAC87F6E-526A-49B5-995D-42DB656594C9}"/>
          </ac:spMkLst>
        </pc:spChg>
        <pc:spChg chg="add del">
          <ac:chgData name="Ebitimi Mcquade (2112488)" userId="93e56867-cb98-46b7-bef9-fd292b03e0a9" providerId="ADAL" clId="{E53C4384-0261-2C4B-8C38-CABCE73F5E5D}" dt="2023-03-22T21:58:19.705" v="14593" actId="26606"/>
          <ac:spMkLst>
            <pc:docMk/>
            <pc:sldMk cId="1961750960" sldId="268"/>
            <ac:spMk id="13" creationId="{23530FE0-C542-45A1-BCD8-935787009C64}"/>
          </ac:spMkLst>
        </pc:spChg>
        <pc:spChg chg="add del">
          <ac:chgData name="Ebitimi Mcquade (2112488)" userId="93e56867-cb98-46b7-bef9-fd292b03e0a9" providerId="ADAL" clId="{E53C4384-0261-2C4B-8C38-CABCE73F5E5D}" dt="2023-03-22T21:58:19.705" v="14593" actId="26606"/>
          <ac:spMkLst>
            <pc:docMk/>
            <pc:sldMk cId="1961750960" sldId="268"/>
            <ac:spMk id="14" creationId="{F2A658D9-F185-44F1-BA33-D50320D1D078}"/>
          </ac:spMkLst>
        </pc:spChg>
        <pc:spChg chg="add del">
          <ac:chgData name="Ebitimi Mcquade (2112488)" userId="93e56867-cb98-46b7-bef9-fd292b03e0a9" providerId="ADAL" clId="{E53C4384-0261-2C4B-8C38-CABCE73F5E5D}" dt="2023-03-22T21:58:19.705" v="14593" actId="26606"/>
          <ac:spMkLst>
            <pc:docMk/>
            <pc:sldMk cId="1961750960" sldId="268"/>
            <ac:spMk id="15" creationId="{6B24E28E-88BF-ADC6-78A6-E499BFE9A2E4}"/>
          </ac:spMkLst>
        </pc:spChg>
        <pc:spChg chg="add mod">
          <ac:chgData name="Ebitimi Mcquade (2112488)" userId="93e56867-cb98-46b7-bef9-fd292b03e0a9" providerId="ADAL" clId="{E53C4384-0261-2C4B-8C38-CABCE73F5E5D}" dt="2023-03-22T22:12:47.864" v="14732"/>
          <ac:spMkLst>
            <pc:docMk/>
            <pc:sldMk cId="1961750960" sldId="268"/>
            <ac:spMk id="16" creationId="{23720BD8-EE38-67FF-C71E-F442FB98A9EC}"/>
          </ac:spMkLst>
        </pc:spChg>
        <pc:spChg chg="add del">
          <ac:chgData name="Ebitimi Mcquade (2112488)" userId="93e56867-cb98-46b7-bef9-fd292b03e0a9" providerId="ADAL" clId="{E53C4384-0261-2C4B-8C38-CABCE73F5E5D}" dt="2023-03-22T21:58:33.548" v="14596" actId="26606"/>
          <ac:spMkLst>
            <pc:docMk/>
            <pc:sldMk cId="1961750960" sldId="268"/>
            <ac:spMk id="17" creationId="{2AEFFFF2-9EB4-4B6C-B9F8-2BA3EF89A21C}"/>
          </ac:spMkLst>
        </pc:spChg>
        <pc:spChg chg="add del">
          <ac:chgData name="Ebitimi Mcquade (2112488)" userId="93e56867-cb98-46b7-bef9-fd292b03e0a9" providerId="ADAL" clId="{E53C4384-0261-2C4B-8C38-CABCE73F5E5D}" dt="2023-03-22T21:58:33.548" v="14596" actId="26606"/>
          <ac:spMkLst>
            <pc:docMk/>
            <pc:sldMk cId="1961750960" sldId="268"/>
            <ac:spMk id="18" creationId="{0D65299F-028F-4AFC-B46A-8DB33E20FE4A}"/>
          </ac:spMkLst>
        </pc:spChg>
        <pc:spChg chg="add del">
          <ac:chgData name="Ebitimi Mcquade (2112488)" userId="93e56867-cb98-46b7-bef9-fd292b03e0a9" providerId="ADAL" clId="{E53C4384-0261-2C4B-8C38-CABCE73F5E5D}" dt="2023-03-22T21:58:33.548" v="14596" actId="26606"/>
          <ac:spMkLst>
            <pc:docMk/>
            <pc:sldMk cId="1961750960" sldId="268"/>
            <ac:spMk id="19" creationId="{BAC87F6E-526A-49B5-995D-42DB656594C9}"/>
          </ac:spMkLst>
        </pc:spChg>
        <pc:spChg chg="add del mod">
          <ac:chgData name="Ebitimi Mcquade (2112488)" userId="93e56867-cb98-46b7-bef9-fd292b03e0a9" providerId="ADAL" clId="{E53C4384-0261-2C4B-8C38-CABCE73F5E5D}" dt="2023-03-22T22:00:31.701" v="14625" actId="931"/>
          <ac:spMkLst>
            <pc:docMk/>
            <pc:sldMk cId="1961750960" sldId="268"/>
            <ac:spMk id="20" creationId="{6B24E28E-88BF-ADC6-78A6-E499BFE9A2E4}"/>
          </ac:spMkLst>
        </pc:spChg>
        <pc:spChg chg="add del">
          <ac:chgData name="Ebitimi Mcquade (2112488)" userId="93e56867-cb98-46b7-bef9-fd292b03e0a9" providerId="ADAL" clId="{E53C4384-0261-2C4B-8C38-CABCE73F5E5D}" dt="2023-03-22T21:59:26.958" v="14624" actId="26606"/>
          <ac:spMkLst>
            <pc:docMk/>
            <pc:sldMk cId="1961750960" sldId="268"/>
            <ac:spMk id="25" creationId="{FB403EBD-907E-4D59-98D4-A72CD1063C62}"/>
          </ac:spMkLst>
        </pc:spChg>
        <pc:spChg chg="add del">
          <ac:chgData name="Ebitimi Mcquade (2112488)" userId="93e56867-cb98-46b7-bef9-fd292b03e0a9" providerId="ADAL" clId="{E53C4384-0261-2C4B-8C38-CABCE73F5E5D}" dt="2023-03-22T21:59:26.947" v="14623" actId="26606"/>
          <ac:spMkLst>
            <pc:docMk/>
            <pc:sldMk cId="1961750960" sldId="268"/>
            <ac:spMk id="30" creationId="{BAC87F6E-526A-49B5-995D-42DB656594C9}"/>
          </ac:spMkLst>
        </pc:spChg>
        <pc:spChg chg="add del">
          <ac:chgData name="Ebitimi Mcquade (2112488)" userId="93e56867-cb98-46b7-bef9-fd292b03e0a9" providerId="ADAL" clId="{E53C4384-0261-2C4B-8C38-CABCE73F5E5D}" dt="2023-03-22T21:59:26.947" v="14623" actId="26606"/>
          <ac:spMkLst>
            <pc:docMk/>
            <pc:sldMk cId="1961750960" sldId="268"/>
            <ac:spMk id="32" creationId="{5E5436DB-4E8B-43A5-AE55-1C527B62E203}"/>
          </ac:spMkLst>
        </pc:spChg>
        <pc:spChg chg="add del">
          <ac:chgData name="Ebitimi Mcquade (2112488)" userId="93e56867-cb98-46b7-bef9-fd292b03e0a9" providerId="ADAL" clId="{E53C4384-0261-2C4B-8C38-CABCE73F5E5D}" dt="2023-03-22T21:59:26.947" v="14623" actId="26606"/>
          <ac:spMkLst>
            <pc:docMk/>
            <pc:sldMk cId="1961750960" sldId="268"/>
            <ac:spMk id="34" creationId="{0D65299F-028F-4AFC-B46A-8DB33E20FE4A}"/>
          </ac:spMkLst>
        </pc:spChg>
        <pc:spChg chg="add del">
          <ac:chgData name="Ebitimi Mcquade (2112488)" userId="93e56867-cb98-46b7-bef9-fd292b03e0a9" providerId="ADAL" clId="{E53C4384-0261-2C4B-8C38-CABCE73F5E5D}" dt="2023-03-22T22:03:39.073" v="14648" actId="26606"/>
          <ac:spMkLst>
            <pc:docMk/>
            <pc:sldMk cId="1961750960" sldId="268"/>
            <ac:spMk id="36" creationId="{C33976D1-3430-450C-A978-87A9A6E8E71F}"/>
          </ac:spMkLst>
        </pc:spChg>
        <pc:spChg chg="add del">
          <ac:chgData name="Ebitimi Mcquade (2112488)" userId="93e56867-cb98-46b7-bef9-fd292b03e0a9" providerId="ADAL" clId="{E53C4384-0261-2C4B-8C38-CABCE73F5E5D}" dt="2023-03-22T22:03:39.073" v="14648" actId="26606"/>
          <ac:spMkLst>
            <pc:docMk/>
            <pc:sldMk cId="1961750960" sldId="268"/>
            <ac:spMk id="37" creationId="{7D6AAC78-7D86-415A-ADC1-2B474807960C}"/>
          </ac:spMkLst>
        </pc:spChg>
        <pc:spChg chg="add del">
          <ac:chgData name="Ebitimi Mcquade (2112488)" userId="93e56867-cb98-46b7-bef9-fd292b03e0a9" providerId="ADAL" clId="{E53C4384-0261-2C4B-8C38-CABCE73F5E5D}" dt="2023-03-22T22:03:39.073" v="14648" actId="26606"/>
          <ac:spMkLst>
            <pc:docMk/>
            <pc:sldMk cId="1961750960" sldId="268"/>
            <ac:spMk id="38" creationId="{F2A658D9-F185-44F1-BA33-D50320D1D078}"/>
          </ac:spMkLst>
        </pc:spChg>
        <pc:spChg chg="add del">
          <ac:chgData name="Ebitimi Mcquade (2112488)" userId="93e56867-cb98-46b7-bef9-fd292b03e0a9" providerId="ADAL" clId="{E53C4384-0261-2C4B-8C38-CABCE73F5E5D}" dt="2023-03-22T22:03:39.073" v="14648" actId="26606"/>
          <ac:spMkLst>
            <pc:docMk/>
            <pc:sldMk cId="1961750960" sldId="268"/>
            <ac:spMk id="42" creationId="{412DFBA6-AD6E-B0F6-71B3-69C24C4EEE21}"/>
          </ac:spMkLst>
        </pc:spChg>
        <pc:picChg chg="add mod ord">
          <ac:chgData name="Ebitimi Mcquade (2112488)" userId="93e56867-cb98-46b7-bef9-fd292b03e0a9" providerId="ADAL" clId="{E53C4384-0261-2C4B-8C38-CABCE73F5E5D}" dt="2023-03-22T22:03:53.585" v="14651" actId="14100"/>
          <ac:picMkLst>
            <pc:docMk/>
            <pc:sldMk cId="1961750960" sldId="268"/>
            <ac:picMk id="5" creationId="{8ED149A7-0441-72BF-1D5C-F6063DFB1D42}"/>
          </ac:picMkLst>
        </pc:picChg>
        <pc:picChg chg="add mod modCrop">
          <ac:chgData name="Ebitimi Mcquade (2112488)" userId="93e56867-cb98-46b7-bef9-fd292b03e0a9" providerId="ADAL" clId="{E53C4384-0261-2C4B-8C38-CABCE73F5E5D}" dt="2023-03-22T22:04:10.451" v="14654" actId="14100"/>
          <ac:picMkLst>
            <pc:docMk/>
            <pc:sldMk cId="1961750960" sldId="268"/>
            <ac:picMk id="7" creationId="{473AC3E8-3851-128F-84F5-4D4E812707C0}"/>
          </ac:picMkLst>
        </pc:picChg>
      </pc:sldChg>
      <pc:sldChg chg="addSp delSp modSp new mod setBg">
        <pc:chgData name="Ebitimi Mcquade (2112488)" userId="93e56867-cb98-46b7-bef9-fd292b03e0a9" providerId="ADAL" clId="{E53C4384-0261-2C4B-8C38-CABCE73F5E5D}" dt="2023-03-22T22:12:47.864" v="14732"/>
        <pc:sldMkLst>
          <pc:docMk/>
          <pc:sldMk cId="606045338" sldId="269"/>
        </pc:sldMkLst>
        <pc:spChg chg="mod ord">
          <ac:chgData name="Ebitimi Mcquade (2112488)" userId="93e56867-cb98-46b7-bef9-fd292b03e0a9" providerId="ADAL" clId="{E53C4384-0261-2C4B-8C38-CABCE73F5E5D}" dt="2023-03-22T22:09:08.069" v="14727" actId="1076"/>
          <ac:spMkLst>
            <pc:docMk/>
            <pc:sldMk cId="606045338" sldId="269"/>
            <ac:spMk id="2" creationId="{6172B130-4367-93B3-771A-03A0938789B4}"/>
          </ac:spMkLst>
        </pc:spChg>
        <pc:spChg chg="del">
          <ac:chgData name="Ebitimi Mcquade (2112488)" userId="93e56867-cb98-46b7-bef9-fd292b03e0a9" providerId="ADAL" clId="{E53C4384-0261-2C4B-8C38-CABCE73F5E5D}" dt="2023-03-22T22:07:19.883" v="14705" actId="931"/>
          <ac:spMkLst>
            <pc:docMk/>
            <pc:sldMk cId="606045338" sldId="269"/>
            <ac:spMk id="3" creationId="{7EA298D3-0A0A-BACD-5ADB-7911CFD19E3A}"/>
          </ac:spMkLst>
        </pc:spChg>
        <pc:spChg chg="add mod">
          <ac:chgData name="Ebitimi Mcquade (2112488)" userId="93e56867-cb98-46b7-bef9-fd292b03e0a9" providerId="ADAL" clId="{E53C4384-0261-2C4B-8C38-CABCE73F5E5D}" dt="2023-03-22T22:12:47.864" v="14732"/>
          <ac:spMkLst>
            <pc:docMk/>
            <pc:sldMk cId="606045338" sldId="269"/>
            <ac:spMk id="8" creationId="{08A1F9DB-1489-6B59-576A-4CBFEEECB1D2}"/>
          </ac:spMkLst>
        </pc:spChg>
        <pc:spChg chg="add mod">
          <ac:chgData name="Ebitimi Mcquade (2112488)" userId="93e56867-cb98-46b7-bef9-fd292b03e0a9" providerId="ADAL" clId="{E53C4384-0261-2C4B-8C38-CABCE73F5E5D}" dt="2023-03-22T22:12:47.864" v="14732"/>
          <ac:spMkLst>
            <pc:docMk/>
            <pc:sldMk cId="606045338" sldId="269"/>
            <ac:spMk id="9" creationId="{38BAD33B-0E17-E557-CE1B-FC9B31E2B7F6}"/>
          </ac:spMkLst>
        </pc:spChg>
        <pc:spChg chg="add mod">
          <ac:chgData name="Ebitimi Mcquade (2112488)" userId="93e56867-cb98-46b7-bef9-fd292b03e0a9" providerId="ADAL" clId="{E53C4384-0261-2C4B-8C38-CABCE73F5E5D}" dt="2023-03-22T22:12:47.864" v="14732"/>
          <ac:spMkLst>
            <pc:docMk/>
            <pc:sldMk cId="606045338" sldId="269"/>
            <ac:spMk id="10" creationId="{742F5060-1856-12E8-6E25-5B128F8CC654}"/>
          </ac:spMkLst>
        </pc:spChg>
        <pc:picChg chg="add mod ord">
          <ac:chgData name="Ebitimi Mcquade (2112488)" userId="93e56867-cb98-46b7-bef9-fd292b03e0a9" providerId="ADAL" clId="{E53C4384-0261-2C4B-8C38-CABCE73F5E5D}" dt="2023-03-22T22:09:25.218" v="14729" actId="14100"/>
          <ac:picMkLst>
            <pc:docMk/>
            <pc:sldMk cId="606045338" sldId="269"/>
            <ac:picMk id="5" creationId="{AF27C88A-FBFC-CE85-F098-6E9386C80DED}"/>
          </ac:picMkLst>
        </pc:picChg>
        <pc:picChg chg="add mod">
          <ac:chgData name="Ebitimi Mcquade (2112488)" userId="93e56867-cb98-46b7-bef9-fd292b03e0a9" providerId="ADAL" clId="{E53C4384-0261-2C4B-8C38-CABCE73F5E5D}" dt="2023-03-22T22:09:30.169" v="14730" actId="14100"/>
          <ac:picMkLst>
            <pc:docMk/>
            <pc:sldMk cId="606045338" sldId="269"/>
            <ac:picMk id="7" creationId="{817E3492-9915-08BB-973A-FD416F8694F3}"/>
          </ac:picMkLst>
        </pc:picChg>
      </pc:sldChg>
      <pc:sldChg chg="new del">
        <pc:chgData name="Ebitimi Mcquade (2112488)" userId="93e56867-cb98-46b7-bef9-fd292b03e0a9" providerId="ADAL" clId="{E53C4384-0261-2C4B-8C38-CABCE73F5E5D}" dt="2023-03-22T22:09:52.218" v="14731" actId="2696"/>
        <pc:sldMkLst>
          <pc:docMk/>
          <pc:sldMk cId="2391351111" sldId="270"/>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BCAD96-9DD9-1445-A84C-003753FD4362}"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11E54ADA-5F70-494D-B3EB-437DEF06EF37}">
      <dgm:prSet phldrT="[Text]" custT="1"/>
      <dgm:spPr/>
      <dgm:t>
        <a:bodyPr/>
        <a:lstStyle/>
        <a:p>
          <a:r>
            <a:rPr lang="en-GB" sz="2800" b="1" i="0" dirty="0">
              <a:solidFill>
                <a:schemeClr val="bg1"/>
              </a:solidFill>
              <a:latin typeface="Arial" panose="020B0604020202020204" pitchFamily="34" charset="0"/>
              <a:cs typeface="Arial" panose="020B0604020202020204" pitchFamily="34" charset="0"/>
            </a:rPr>
            <a:t>Head of school</a:t>
          </a:r>
        </a:p>
      </dgm:t>
    </dgm:pt>
    <dgm:pt modelId="{8B1AB366-38A0-6944-A523-ACF8C681D8BC}" type="parTrans" cxnId="{D92CB372-5BDF-4D48-B647-BD487F3B3D88}">
      <dgm:prSet/>
      <dgm:spPr/>
      <dgm:t>
        <a:bodyPr/>
        <a:lstStyle/>
        <a:p>
          <a:endParaRPr lang="en-GB"/>
        </a:p>
      </dgm:t>
    </dgm:pt>
    <dgm:pt modelId="{66D597BC-DA97-584F-9BB4-537B1FEEA99F}" type="sibTrans" cxnId="{D92CB372-5BDF-4D48-B647-BD487F3B3D88}">
      <dgm:prSet/>
      <dgm:spPr/>
      <dgm:t>
        <a:bodyPr/>
        <a:lstStyle/>
        <a:p>
          <a:endParaRPr lang="en-GB"/>
        </a:p>
      </dgm:t>
    </dgm:pt>
    <dgm:pt modelId="{C4028406-34CC-7149-BF20-08905EE789E5}" type="asst">
      <dgm:prSet phldrT="[Text]" custT="1"/>
      <dgm:spPr/>
      <dgm:t>
        <a:bodyPr/>
        <a:lstStyle/>
        <a:p>
          <a:r>
            <a:rPr lang="en-GB" sz="2800" b="1" i="0" dirty="0">
              <a:solidFill>
                <a:schemeClr val="bg1"/>
              </a:solidFill>
              <a:latin typeface="Arial" panose="020B0604020202020204" pitchFamily="34" charset="0"/>
              <a:cs typeface="Arial" panose="020B0604020202020204" pitchFamily="34" charset="0"/>
            </a:rPr>
            <a:t>Deputy Head</a:t>
          </a:r>
        </a:p>
      </dgm:t>
    </dgm:pt>
    <dgm:pt modelId="{76026988-B228-B64B-9E87-DCFF231A6139}" type="parTrans" cxnId="{156D3D0D-C7CF-2E46-B06B-885265CF8295}">
      <dgm:prSet/>
      <dgm:spPr/>
      <dgm:t>
        <a:bodyPr/>
        <a:lstStyle/>
        <a:p>
          <a:endParaRPr lang="en-GB"/>
        </a:p>
      </dgm:t>
    </dgm:pt>
    <dgm:pt modelId="{B9449077-9F35-9846-954D-FD361CBBEAE6}" type="sibTrans" cxnId="{156D3D0D-C7CF-2E46-B06B-885265CF8295}">
      <dgm:prSet/>
      <dgm:spPr/>
      <dgm:t>
        <a:bodyPr/>
        <a:lstStyle/>
        <a:p>
          <a:endParaRPr lang="en-GB"/>
        </a:p>
      </dgm:t>
    </dgm:pt>
    <dgm:pt modelId="{A22C99DF-366B-DF46-AD70-E12271618287}">
      <dgm:prSet phldrT="[Text]" custT="1"/>
      <dgm:spPr/>
      <dgm:t>
        <a:bodyPr/>
        <a:lstStyle/>
        <a:p>
          <a:r>
            <a:rPr lang="en-GB" sz="2400" b="1" i="0" dirty="0">
              <a:solidFill>
                <a:schemeClr val="bg1"/>
              </a:solidFill>
              <a:latin typeface="Arial" panose="020B0604020202020204" pitchFamily="34" charset="0"/>
              <a:cs typeface="Arial" panose="020B0604020202020204" pitchFamily="34" charset="0"/>
            </a:rPr>
            <a:t>Head of Upper School</a:t>
          </a:r>
        </a:p>
      </dgm:t>
    </dgm:pt>
    <dgm:pt modelId="{62407DDA-6867-884C-9DEA-CDD228DFE1D7}" type="parTrans" cxnId="{865D4868-1B3E-0548-9226-9F5D90BF6D83}">
      <dgm:prSet/>
      <dgm:spPr/>
      <dgm:t>
        <a:bodyPr/>
        <a:lstStyle/>
        <a:p>
          <a:endParaRPr lang="en-GB"/>
        </a:p>
      </dgm:t>
    </dgm:pt>
    <dgm:pt modelId="{65A82CAA-665E-984A-B681-ADE835E47325}" type="sibTrans" cxnId="{865D4868-1B3E-0548-9226-9F5D90BF6D83}">
      <dgm:prSet/>
      <dgm:spPr/>
      <dgm:t>
        <a:bodyPr/>
        <a:lstStyle/>
        <a:p>
          <a:endParaRPr lang="en-GB"/>
        </a:p>
      </dgm:t>
    </dgm:pt>
    <dgm:pt modelId="{CD3281D2-3C4C-4A48-A49C-21C1D28F9445}">
      <dgm:prSet phldrT="[Text]" custT="1"/>
      <dgm:spPr/>
      <dgm:t>
        <a:bodyPr/>
        <a:lstStyle/>
        <a:p>
          <a:r>
            <a:rPr lang="en-GB" sz="2400" b="1" i="0" dirty="0">
              <a:solidFill>
                <a:schemeClr val="bg1"/>
              </a:solidFill>
              <a:latin typeface="Arial" panose="020B0604020202020204" pitchFamily="34" charset="0"/>
              <a:cs typeface="Arial" panose="020B0604020202020204" pitchFamily="34" charset="0"/>
            </a:rPr>
            <a:t>Head of lower school </a:t>
          </a:r>
          <a:r>
            <a:rPr lang="en-GB" sz="2800" b="1" i="0" dirty="0">
              <a:solidFill>
                <a:schemeClr val="bg1"/>
              </a:solidFill>
              <a:latin typeface="Arial" panose="020B0604020202020204" pitchFamily="34" charset="0"/>
              <a:cs typeface="Arial" panose="020B0604020202020204" pitchFamily="34" charset="0"/>
            </a:rPr>
            <a:t> </a:t>
          </a:r>
        </a:p>
      </dgm:t>
    </dgm:pt>
    <dgm:pt modelId="{B65E0F3C-C46A-1A4A-91F1-630E63C321C9}" type="parTrans" cxnId="{1A1C756D-7D8A-4644-8E0E-9A2907D7A15F}">
      <dgm:prSet/>
      <dgm:spPr/>
      <dgm:t>
        <a:bodyPr/>
        <a:lstStyle/>
        <a:p>
          <a:endParaRPr lang="en-GB"/>
        </a:p>
      </dgm:t>
    </dgm:pt>
    <dgm:pt modelId="{325D01BD-E887-D840-831D-501DBAEEE1F8}" type="sibTrans" cxnId="{1A1C756D-7D8A-4644-8E0E-9A2907D7A15F}">
      <dgm:prSet/>
      <dgm:spPr/>
      <dgm:t>
        <a:bodyPr/>
        <a:lstStyle/>
        <a:p>
          <a:endParaRPr lang="en-GB"/>
        </a:p>
      </dgm:t>
    </dgm:pt>
    <dgm:pt modelId="{FBEE79FE-C8F6-A84F-BE5B-0F45FDD03DD3}">
      <dgm:prSet phldrT="[Text]" custT="1"/>
      <dgm:spPr/>
      <dgm:t>
        <a:bodyPr/>
        <a:lstStyle/>
        <a:p>
          <a:r>
            <a:rPr lang="en-GB" sz="2800" b="1" i="0" dirty="0">
              <a:solidFill>
                <a:schemeClr val="bg1"/>
              </a:solidFill>
              <a:latin typeface="Arial" panose="020B0604020202020204" pitchFamily="34" charset="0"/>
              <a:cs typeface="Arial" panose="020B0604020202020204" pitchFamily="34" charset="0"/>
            </a:rPr>
            <a:t>HR </a:t>
          </a:r>
        </a:p>
      </dgm:t>
    </dgm:pt>
    <dgm:pt modelId="{84BF20A9-A079-CE4E-BFEE-067BA980E53C}" type="parTrans" cxnId="{CEB4D4A9-33A1-B84B-83F8-A39CD9359DFD}">
      <dgm:prSet/>
      <dgm:spPr/>
      <dgm:t>
        <a:bodyPr/>
        <a:lstStyle/>
        <a:p>
          <a:endParaRPr lang="en-GB"/>
        </a:p>
      </dgm:t>
    </dgm:pt>
    <dgm:pt modelId="{52FF3A8C-975D-2442-B39A-C95A633D7BE1}" type="sibTrans" cxnId="{CEB4D4A9-33A1-B84B-83F8-A39CD9359DFD}">
      <dgm:prSet/>
      <dgm:spPr/>
      <dgm:t>
        <a:bodyPr/>
        <a:lstStyle/>
        <a:p>
          <a:endParaRPr lang="en-GB"/>
        </a:p>
      </dgm:t>
    </dgm:pt>
    <dgm:pt modelId="{9DEB13B9-A594-2D4C-AC2B-345C0BF088B7}" type="pres">
      <dgm:prSet presAssocID="{B1BCAD96-9DD9-1445-A84C-003753FD4362}" presName="hierChild1" presStyleCnt="0">
        <dgm:presLayoutVars>
          <dgm:orgChart val="1"/>
          <dgm:chPref val="1"/>
          <dgm:dir/>
          <dgm:animOne val="branch"/>
          <dgm:animLvl val="lvl"/>
          <dgm:resizeHandles/>
        </dgm:presLayoutVars>
      </dgm:prSet>
      <dgm:spPr/>
    </dgm:pt>
    <dgm:pt modelId="{A9AB9FCB-B4BB-A643-A166-83FA3A5A5A3C}" type="pres">
      <dgm:prSet presAssocID="{11E54ADA-5F70-494D-B3EB-437DEF06EF37}" presName="hierRoot1" presStyleCnt="0">
        <dgm:presLayoutVars>
          <dgm:hierBranch val="init"/>
        </dgm:presLayoutVars>
      </dgm:prSet>
      <dgm:spPr/>
    </dgm:pt>
    <dgm:pt modelId="{1622C9C8-2D09-D743-B949-F40D78D70B2A}" type="pres">
      <dgm:prSet presAssocID="{11E54ADA-5F70-494D-B3EB-437DEF06EF37}" presName="rootComposite1" presStyleCnt="0"/>
      <dgm:spPr/>
    </dgm:pt>
    <dgm:pt modelId="{BA9A58A6-4F64-FE46-8417-217C6887E644}" type="pres">
      <dgm:prSet presAssocID="{11E54ADA-5F70-494D-B3EB-437DEF06EF37}" presName="rootText1" presStyleLbl="node0" presStyleIdx="0" presStyleCnt="1">
        <dgm:presLayoutVars>
          <dgm:chPref val="3"/>
        </dgm:presLayoutVars>
      </dgm:prSet>
      <dgm:spPr/>
    </dgm:pt>
    <dgm:pt modelId="{4534824B-4D51-824A-BFD0-6E64F997F2CB}" type="pres">
      <dgm:prSet presAssocID="{11E54ADA-5F70-494D-B3EB-437DEF06EF37}" presName="rootConnector1" presStyleLbl="node1" presStyleIdx="0" presStyleCnt="0"/>
      <dgm:spPr/>
    </dgm:pt>
    <dgm:pt modelId="{BE512ECD-1894-A243-AE8E-44C3DD2B6F30}" type="pres">
      <dgm:prSet presAssocID="{11E54ADA-5F70-494D-B3EB-437DEF06EF37}" presName="hierChild2" presStyleCnt="0"/>
      <dgm:spPr/>
    </dgm:pt>
    <dgm:pt modelId="{127F5CB4-8F71-3441-BFF2-73C28D352C05}" type="pres">
      <dgm:prSet presAssocID="{62407DDA-6867-884C-9DEA-CDD228DFE1D7}" presName="Name37" presStyleLbl="parChTrans1D2" presStyleIdx="0" presStyleCnt="4"/>
      <dgm:spPr/>
    </dgm:pt>
    <dgm:pt modelId="{258D323D-8D3A-BE49-B83B-E128E69CB13A}" type="pres">
      <dgm:prSet presAssocID="{A22C99DF-366B-DF46-AD70-E12271618287}" presName="hierRoot2" presStyleCnt="0">
        <dgm:presLayoutVars>
          <dgm:hierBranch val="init"/>
        </dgm:presLayoutVars>
      </dgm:prSet>
      <dgm:spPr/>
    </dgm:pt>
    <dgm:pt modelId="{8170EBFC-660E-8F40-997C-ADFE60448A95}" type="pres">
      <dgm:prSet presAssocID="{A22C99DF-366B-DF46-AD70-E12271618287}" presName="rootComposite" presStyleCnt="0"/>
      <dgm:spPr/>
    </dgm:pt>
    <dgm:pt modelId="{7ECAB6BE-C7DA-DC4A-B8C5-5818B98753AB}" type="pres">
      <dgm:prSet presAssocID="{A22C99DF-366B-DF46-AD70-E12271618287}" presName="rootText" presStyleLbl="node2" presStyleIdx="0" presStyleCnt="3" custScaleY="134493">
        <dgm:presLayoutVars>
          <dgm:chPref val="3"/>
        </dgm:presLayoutVars>
      </dgm:prSet>
      <dgm:spPr/>
    </dgm:pt>
    <dgm:pt modelId="{5957EE8E-7EFE-D140-AB25-4410EC133C7B}" type="pres">
      <dgm:prSet presAssocID="{A22C99DF-366B-DF46-AD70-E12271618287}" presName="rootConnector" presStyleLbl="node2" presStyleIdx="0" presStyleCnt="3"/>
      <dgm:spPr/>
    </dgm:pt>
    <dgm:pt modelId="{842F7BD4-88E4-A540-9A8B-993B73DE6D4A}" type="pres">
      <dgm:prSet presAssocID="{A22C99DF-366B-DF46-AD70-E12271618287}" presName="hierChild4" presStyleCnt="0"/>
      <dgm:spPr/>
    </dgm:pt>
    <dgm:pt modelId="{774EC7F0-E0FA-CB48-B8A1-2EFC541E7023}" type="pres">
      <dgm:prSet presAssocID="{A22C99DF-366B-DF46-AD70-E12271618287}" presName="hierChild5" presStyleCnt="0"/>
      <dgm:spPr/>
    </dgm:pt>
    <dgm:pt modelId="{95EC1B2D-90FE-7348-B504-A18CC288C7EB}" type="pres">
      <dgm:prSet presAssocID="{B65E0F3C-C46A-1A4A-91F1-630E63C321C9}" presName="Name37" presStyleLbl="parChTrans1D2" presStyleIdx="1" presStyleCnt="4"/>
      <dgm:spPr/>
    </dgm:pt>
    <dgm:pt modelId="{A55C1A44-DEE0-7F4B-9101-8D6F55158791}" type="pres">
      <dgm:prSet presAssocID="{CD3281D2-3C4C-4A48-A49C-21C1D28F9445}" presName="hierRoot2" presStyleCnt="0">
        <dgm:presLayoutVars>
          <dgm:hierBranch val="init"/>
        </dgm:presLayoutVars>
      </dgm:prSet>
      <dgm:spPr/>
    </dgm:pt>
    <dgm:pt modelId="{6CD54B14-A1B7-D64C-A2D9-E0ACF000E493}" type="pres">
      <dgm:prSet presAssocID="{CD3281D2-3C4C-4A48-A49C-21C1D28F9445}" presName="rootComposite" presStyleCnt="0"/>
      <dgm:spPr/>
    </dgm:pt>
    <dgm:pt modelId="{4167BEB2-16B0-8C40-B05B-6BAEF1B370E7}" type="pres">
      <dgm:prSet presAssocID="{CD3281D2-3C4C-4A48-A49C-21C1D28F9445}" presName="rootText" presStyleLbl="node2" presStyleIdx="1" presStyleCnt="3" custScaleY="177380">
        <dgm:presLayoutVars>
          <dgm:chPref val="3"/>
        </dgm:presLayoutVars>
      </dgm:prSet>
      <dgm:spPr/>
    </dgm:pt>
    <dgm:pt modelId="{E5CAA620-19BD-CC4F-A089-9826F077D938}" type="pres">
      <dgm:prSet presAssocID="{CD3281D2-3C4C-4A48-A49C-21C1D28F9445}" presName="rootConnector" presStyleLbl="node2" presStyleIdx="1" presStyleCnt="3"/>
      <dgm:spPr/>
    </dgm:pt>
    <dgm:pt modelId="{0376F4E4-57D7-394E-920E-7C8B756D15CE}" type="pres">
      <dgm:prSet presAssocID="{CD3281D2-3C4C-4A48-A49C-21C1D28F9445}" presName="hierChild4" presStyleCnt="0"/>
      <dgm:spPr/>
    </dgm:pt>
    <dgm:pt modelId="{F7290762-E760-0341-9FA3-63918ABB3CFE}" type="pres">
      <dgm:prSet presAssocID="{CD3281D2-3C4C-4A48-A49C-21C1D28F9445}" presName="hierChild5" presStyleCnt="0"/>
      <dgm:spPr/>
    </dgm:pt>
    <dgm:pt modelId="{ADB0F8F6-A29E-7942-9D5D-80A9BDB92670}" type="pres">
      <dgm:prSet presAssocID="{84BF20A9-A079-CE4E-BFEE-067BA980E53C}" presName="Name37" presStyleLbl="parChTrans1D2" presStyleIdx="2" presStyleCnt="4"/>
      <dgm:spPr/>
    </dgm:pt>
    <dgm:pt modelId="{6025CC57-7929-4C43-9668-E7C66D4D0F2C}" type="pres">
      <dgm:prSet presAssocID="{FBEE79FE-C8F6-A84F-BE5B-0F45FDD03DD3}" presName="hierRoot2" presStyleCnt="0">
        <dgm:presLayoutVars>
          <dgm:hierBranch val="init"/>
        </dgm:presLayoutVars>
      </dgm:prSet>
      <dgm:spPr/>
    </dgm:pt>
    <dgm:pt modelId="{DBA6120F-C129-5542-AE0C-C15F213B0738}" type="pres">
      <dgm:prSet presAssocID="{FBEE79FE-C8F6-A84F-BE5B-0F45FDD03DD3}" presName="rootComposite" presStyleCnt="0"/>
      <dgm:spPr/>
    </dgm:pt>
    <dgm:pt modelId="{4973A3AE-4372-4B4A-AA2C-78DEC7875968}" type="pres">
      <dgm:prSet presAssocID="{FBEE79FE-C8F6-A84F-BE5B-0F45FDD03DD3}" presName="rootText" presStyleLbl="node2" presStyleIdx="2" presStyleCnt="3">
        <dgm:presLayoutVars>
          <dgm:chPref val="3"/>
        </dgm:presLayoutVars>
      </dgm:prSet>
      <dgm:spPr/>
    </dgm:pt>
    <dgm:pt modelId="{6D7C3EF8-4387-AF41-A031-9199E0532512}" type="pres">
      <dgm:prSet presAssocID="{FBEE79FE-C8F6-A84F-BE5B-0F45FDD03DD3}" presName="rootConnector" presStyleLbl="node2" presStyleIdx="2" presStyleCnt="3"/>
      <dgm:spPr/>
    </dgm:pt>
    <dgm:pt modelId="{B2688C96-A8B0-B140-ADC9-297806B0024E}" type="pres">
      <dgm:prSet presAssocID="{FBEE79FE-C8F6-A84F-BE5B-0F45FDD03DD3}" presName="hierChild4" presStyleCnt="0"/>
      <dgm:spPr/>
    </dgm:pt>
    <dgm:pt modelId="{3B4BD8AF-15D0-994E-B3D2-1D4836B33CD8}" type="pres">
      <dgm:prSet presAssocID="{FBEE79FE-C8F6-A84F-BE5B-0F45FDD03DD3}" presName="hierChild5" presStyleCnt="0"/>
      <dgm:spPr/>
    </dgm:pt>
    <dgm:pt modelId="{00031870-523E-2343-97CA-814859B119A7}" type="pres">
      <dgm:prSet presAssocID="{11E54ADA-5F70-494D-B3EB-437DEF06EF37}" presName="hierChild3" presStyleCnt="0"/>
      <dgm:spPr/>
    </dgm:pt>
    <dgm:pt modelId="{D79099CD-02A0-0644-8F16-AC2BABD03FAF}" type="pres">
      <dgm:prSet presAssocID="{76026988-B228-B64B-9E87-DCFF231A6139}" presName="Name111" presStyleLbl="parChTrans1D2" presStyleIdx="3" presStyleCnt="4"/>
      <dgm:spPr/>
    </dgm:pt>
    <dgm:pt modelId="{FCD8F992-B1CE-7243-ABF8-FC22340C098A}" type="pres">
      <dgm:prSet presAssocID="{C4028406-34CC-7149-BF20-08905EE789E5}" presName="hierRoot3" presStyleCnt="0">
        <dgm:presLayoutVars>
          <dgm:hierBranch val="init"/>
        </dgm:presLayoutVars>
      </dgm:prSet>
      <dgm:spPr/>
    </dgm:pt>
    <dgm:pt modelId="{F282D9B8-573B-AB49-90C9-F26FF67EFEEF}" type="pres">
      <dgm:prSet presAssocID="{C4028406-34CC-7149-BF20-08905EE789E5}" presName="rootComposite3" presStyleCnt="0"/>
      <dgm:spPr/>
    </dgm:pt>
    <dgm:pt modelId="{15003DB6-994B-2E4A-9B28-BF293AAB250F}" type="pres">
      <dgm:prSet presAssocID="{C4028406-34CC-7149-BF20-08905EE789E5}" presName="rootText3" presStyleLbl="asst1" presStyleIdx="0" presStyleCnt="1">
        <dgm:presLayoutVars>
          <dgm:chPref val="3"/>
        </dgm:presLayoutVars>
      </dgm:prSet>
      <dgm:spPr/>
    </dgm:pt>
    <dgm:pt modelId="{69A7B203-1077-2843-96B4-93E77F3D6EE6}" type="pres">
      <dgm:prSet presAssocID="{C4028406-34CC-7149-BF20-08905EE789E5}" presName="rootConnector3" presStyleLbl="asst1" presStyleIdx="0" presStyleCnt="1"/>
      <dgm:spPr/>
    </dgm:pt>
    <dgm:pt modelId="{8C6C7C80-185C-9D40-A2EF-7F65EE8ED240}" type="pres">
      <dgm:prSet presAssocID="{C4028406-34CC-7149-BF20-08905EE789E5}" presName="hierChild6" presStyleCnt="0"/>
      <dgm:spPr/>
    </dgm:pt>
    <dgm:pt modelId="{F9BBC78F-AE61-0540-BABA-FF6FC6889438}" type="pres">
      <dgm:prSet presAssocID="{C4028406-34CC-7149-BF20-08905EE789E5}" presName="hierChild7" presStyleCnt="0"/>
      <dgm:spPr/>
    </dgm:pt>
  </dgm:ptLst>
  <dgm:cxnLst>
    <dgm:cxn modelId="{ED72F703-71C8-6141-931F-037FF3483F0B}" type="presOf" srcId="{11E54ADA-5F70-494D-B3EB-437DEF06EF37}" destId="{4534824B-4D51-824A-BFD0-6E64F997F2CB}" srcOrd="1" destOrd="0" presId="urn:microsoft.com/office/officeart/2005/8/layout/orgChart1"/>
    <dgm:cxn modelId="{156D3D0D-C7CF-2E46-B06B-885265CF8295}" srcId="{11E54ADA-5F70-494D-B3EB-437DEF06EF37}" destId="{C4028406-34CC-7149-BF20-08905EE789E5}" srcOrd="0" destOrd="0" parTransId="{76026988-B228-B64B-9E87-DCFF231A6139}" sibTransId="{B9449077-9F35-9846-954D-FD361CBBEAE6}"/>
    <dgm:cxn modelId="{2514810F-E6C8-7140-BBE6-D60D9CCEFBA7}" type="presOf" srcId="{B1BCAD96-9DD9-1445-A84C-003753FD4362}" destId="{9DEB13B9-A594-2D4C-AC2B-345C0BF088B7}" srcOrd="0" destOrd="0" presId="urn:microsoft.com/office/officeart/2005/8/layout/orgChart1"/>
    <dgm:cxn modelId="{8D5CBE30-B4B8-4242-8303-FE4064883B61}" type="presOf" srcId="{76026988-B228-B64B-9E87-DCFF231A6139}" destId="{D79099CD-02A0-0644-8F16-AC2BABD03FAF}" srcOrd="0" destOrd="0" presId="urn:microsoft.com/office/officeart/2005/8/layout/orgChart1"/>
    <dgm:cxn modelId="{F75C505A-922A-B848-B897-C00D7E8FBC65}" type="presOf" srcId="{84BF20A9-A079-CE4E-BFEE-067BA980E53C}" destId="{ADB0F8F6-A29E-7942-9D5D-80A9BDB92670}" srcOrd="0" destOrd="0" presId="urn:microsoft.com/office/officeart/2005/8/layout/orgChart1"/>
    <dgm:cxn modelId="{865D4868-1B3E-0548-9226-9F5D90BF6D83}" srcId="{11E54ADA-5F70-494D-B3EB-437DEF06EF37}" destId="{A22C99DF-366B-DF46-AD70-E12271618287}" srcOrd="1" destOrd="0" parTransId="{62407DDA-6867-884C-9DEA-CDD228DFE1D7}" sibTransId="{65A82CAA-665E-984A-B681-ADE835E47325}"/>
    <dgm:cxn modelId="{1A1C756D-7D8A-4644-8E0E-9A2907D7A15F}" srcId="{11E54ADA-5F70-494D-B3EB-437DEF06EF37}" destId="{CD3281D2-3C4C-4A48-A49C-21C1D28F9445}" srcOrd="2" destOrd="0" parTransId="{B65E0F3C-C46A-1A4A-91F1-630E63C321C9}" sibTransId="{325D01BD-E887-D840-831D-501DBAEEE1F8}"/>
    <dgm:cxn modelId="{D92CB372-5BDF-4D48-B647-BD487F3B3D88}" srcId="{B1BCAD96-9DD9-1445-A84C-003753FD4362}" destId="{11E54ADA-5F70-494D-B3EB-437DEF06EF37}" srcOrd="0" destOrd="0" parTransId="{8B1AB366-38A0-6944-A523-ACF8C681D8BC}" sibTransId="{66D597BC-DA97-584F-9BB4-537B1FEEA99F}"/>
    <dgm:cxn modelId="{7E77C285-200C-6240-86AD-52FB83AD5C45}" type="presOf" srcId="{FBEE79FE-C8F6-A84F-BE5B-0F45FDD03DD3}" destId="{6D7C3EF8-4387-AF41-A031-9199E0532512}" srcOrd="1" destOrd="0" presId="urn:microsoft.com/office/officeart/2005/8/layout/orgChart1"/>
    <dgm:cxn modelId="{551D499B-7E92-474F-9B7B-B829C23C69A6}" type="presOf" srcId="{FBEE79FE-C8F6-A84F-BE5B-0F45FDD03DD3}" destId="{4973A3AE-4372-4B4A-AA2C-78DEC7875968}" srcOrd="0" destOrd="0" presId="urn:microsoft.com/office/officeart/2005/8/layout/orgChart1"/>
    <dgm:cxn modelId="{2F019FA2-A010-9A48-882D-C1F57E9E2C34}" type="presOf" srcId="{CD3281D2-3C4C-4A48-A49C-21C1D28F9445}" destId="{E5CAA620-19BD-CC4F-A089-9826F077D938}" srcOrd="1" destOrd="0" presId="urn:microsoft.com/office/officeart/2005/8/layout/orgChart1"/>
    <dgm:cxn modelId="{CEB4D4A9-33A1-B84B-83F8-A39CD9359DFD}" srcId="{11E54ADA-5F70-494D-B3EB-437DEF06EF37}" destId="{FBEE79FE-C8F6-A84F-BE5B-0F45FDD03DD3}" srcOrd="3" destOrd="0" parTransId="{84BF20A9-A079-CE4E-BFEE-067BA980E53C}" sibTransId="{52FF3A8C-975D-2442-B39A-C95A633D7BE1}"/>
    <dgm:cxn modelId="{39A254AA-0241-094D-8044-E10E0C5D9966}" type="presOf" srcId="{A22C99DF-366B-DF46-AD70-E12271618287}" destId="{7ECAB6BE-C7DA-DC4A-B8C5-5818B98753AB}" srcOrd="0" destOrd="0" presId="urn:microsoft.com/office/officeart/2005/8/layout/orgChart1"/>
    <dgm:cxn modelId="{5BC7B4AC-E0A7-524A-965A-493D53657286}" type="presOf" srcId="{B65E0F3C-C46A-1A4A-91F1-630E63C321C9}" destId="{95EC1B2D-90FE-7348-B504-A18CC288C7EB}" srcOrd="0" destOrd="0" presId="urn:microsoft.com/office/officeart/2005/8/layout/orgChart1"/>
    <dgm:cxn modelId="{8B188DC6-0FE5-C844-AF1F-F39DD2F56D7E}" type="presOf" srcId="{A22C99DF-366B-DF46-AD70-E12271618287}" destId="{5957EE8E-7EFE-D140-AB25-4410EC133C7B}" srcOrd="1" destOrd="0" presId="urn:microsoft.com/office/officeart/2005/8/layout/orgChart1"/>
    <dgm:cxn modelId="{F2AA9BCA-1B97-8E46-B833-3815442FA0C3}" type="presOf" srcId="{11E54ADA-5F70-494D-B3EB-437DEF06EF37}" destId="{BA9A58A6-4F64-FE46-8417-217C6887E644}" srcOrd="0" destOrd="0" presId="urn:microsoft.com/office/officeart/2005/8/layout/orgChart1"/>
    <dgm:cxn modelId="{15EAE8CC-3B81-0B42-9A56-A9F6E08CC1B7}" type="presOf" srcId="{C4028406-34CC-7149-BF20-08905EE789E5}" destId="{69A7B203-1077-2843-96B4-93E77F3D6EE6}" srcOrd="1" destOrd="0" presId="urn:microsoft.com/office/officeart/2005/8/layout/orgChart1"/>
    <dgm:cxn modelId="{0189B1D5-763B-BE44-9927-E7629E6C48BB}" type="presOf" srcId="{CD3281D2-3C4C-4A48-A49C-21C1D28F9445}" destId="{4167BEB2-16B0-8C40-B05B-6BAEF1B370E7}" srcOrd="0" destOrd="0" presId="urn:microsoft.com/office/officeart/2005/8/layout/orgChart1"/>
    <dgm:cxn modelId="{6A3A00E0-158D-A541-9068-6D992B2B9967}" type="presOf" srcId="{C4028406-34CC-7149-BF20-08905EE789E5}" destId="{15003DB6-994B-2E4A-9B28-BF293AAB250F}" srcOrd="0" destOrd="0" presId="urn:microsoft.com/office/officeart/2005/8/layout/orgChart1"/>
    <dgm:cxn modelId="{385BD4E9-725E-384A-BB38-31F56E605137}" type="presOf" srcId="{62407DDA-6867-884C-9DEA-CDD228DFE1D7}" destId="{127F5CB4-8F71-3441-BFF2-73C28D352C05}" srcOrd="0" destOrd="0" presId="urn:microsoft.com/office/officeart/2005/8/layout/orgChart1"/>
    <dgm:cxn modelId="{3AF4F9EC-E3B9-1849-B5F7-973DA0522B07}" type="presParOf" srcId="{9DEB13B9-A594-2D4C-AC2B-345C0BF088B7}" destId="{A9AB9FCB-B4BB-A643-A166-83FA3A5A5A3C}" srcOrd="0" destOrd="0" presId="urn:microsoft.com/office/officeart/2005/8/layout/orgChart1"/>
    <dgm:cxn modelId="{DA216900-495F-E44B-ABF9-BBEA0420B62F}" type="presParOf" srcId="{A9AB9FCB-B4BB-A643-A166-83FA3A5A5A3C}" destId="{1622C9C8-2D09-D743-B949-F40D78D70B2A}" srcOrd="0" destOrd="0" presId="urn:microsoft.com/office/officeart/2005/8/layout/orgChart1"/>
    <dgm:cxn modelId="{B3E7450F-B7A8-D447-ABF0-037F9F0FF249}" type="presParOf" srcId="{1622C9C8-2D09-D743-B949-F40D78D70B2A}" destId="{BA9A58A6-4F64-FE46-8417-217C6887E644}" srcOrd="0" destOrd="0" presId="urn:microsoft.com/office/officeart/2005/8/layout/orgChart1"/>
    <dgm:cxn modelId="{6C2D9203-69A1-8844-84EE-2E8C0714174E}" type="presParOf" srcId="{1622C9C8-2D09-D743-B949-F40D78D70B2A}" destId="{4534824B-4D51-824A-BFD0-6E64F997F2CB}" srcOrd="1" destOrd="0" presId="urn:microsoft.com/office/officeart/2005/8/layout/orgChart1"/>
    <dgm:cxn modelId="{FD45EF7E-48A3-4242-8144-B459DF5DAC66}" type="presParOf" srcId="{A9AB9FCB-B4BB-A643-A166-83FA3A5A5A3C}" destId="{BE512ECD-1894-A243-AE8E-44C3DD2B6F30}" srcOrd="1" destOrd="0" presId="urn:microsoft.com/office/officeart/2005/8/layout/orgChart1"/>
    <dgm:cxn modelId="{91B35111-D776-A44A-886B-8DA97438A1E7}" type="presParOf" srcId="{BE512ECD-1894-A243-AE8E-44C3DD2B6F30}" destId="{127F5CB4-8F71-3441-BFF2-73C28D352C05}" srcOrd="0" destOrd="0" presId="urn:microsoft.com/office/officeart/2005/8/layout/orgChart1"/>
    <dgm:cxn modelId="{548A0B28-BC1C-7849-97D8-BD6A2C18E79F}" type="presParOf" srcId="{BE512ECD-1894-A243-AE8E-44C3DD2B6F30}" destId="{258D323D-8D3A-BE49-B83B-E128E69CB13A}" srcOrd="1" destOrd="0" presId="urn:microsoft.com/office/officeart/2005/8/layout/orgChart1"/>
    <dgm:cxn modelId="{CC4200D3-0458-AA41-9513-3F724A4272F8}" type="presParOf" srcId="{258D323D-8D3A-BE49-B83B-E128E69CB13A}" destId="{8170EBFC-660E-8F40-997C-ADFE60448A95}" srcOrd="0" destOrd="0" presId="urn:microsoft.com/office/officeart/2005/8/layout/orgChart1"/>
    <dgm:cxn modelId="{DBAD5AF6-095F-6541-B897-AB46F7DA1735}" type="presParOf" srcId="{8170EBFC-660E-8F40-997C-ADFE60448A95}" destId="{7ECAB6BE-C7DA-DC4A-B8C5-5818B98753AB}" srcOrd="0" destOrd="0" presId="urn:microsoft.com/office/officeart/2005/8/layout/orgChart1"/>
    <dgm:cxn modelId="{09CDC41E-D93A-D44C-8921-C98FF2E3A075}" type="presParOf" srcId="{8170EBFC-660E-8F40-997C-ADFE60448A95}" destId="{5957EE8E-7EFE-D140-AB25-4410EC133C7B}" srcOrd="1" destOrd="0" presId="urn:microsoft.com/office/officeart/2005/8/layout/orgChart1"/>
    <dgm:cxn modelId="{24E6DAFD-A112-4C47-9134-E6DEAD7A2239}" type="presParOf" srcId="{258D323D-8D3A-BE49-B83B-E128E69CB13A}" destId="{842F7BD4-88E4-A540-9A8B-993B73DE6D4A}" srcOrd="1" destOrd="0" presId="urn:microsoft.com/office/officeart/2005/8/layout/orgChart1"/>
    <dgm:cxn modelId="{1DE78578-2127-3D41-B75F-3502D7ECD0BF}" type="presParOf" srcId="{258D323D-8D3A-BE49-B83B-E128E69CB13A}" destId="{774EC7F0-E0FA-CB48-B8A1-2EFC541E7023}" srcOrd="2" destOrd="0" presId="urn:microsoft.com/office/officeart/2005/8/layout/orgChart1"/>
    <dgm:cxn modelId="{5DB72442-A3CF-8743-87BF-B0597C2E8BDC}" type="presParOf" srcId="{BE512ECD-1894-A243-AE8E-44C3DD2B6F30}" destId="{95EC1B2D-90FE-7348-B504-A18CC288C7EB}" srcOrd="2" destOrd="0" presId="urn:microsoft.com/office/officeart/2005/8/layout/orgChart1"/>
    <dgm:cxn modelId="{729F888E-1A64-C344-B092-05F2E57BDAAA}" type="presParOf" srcId="{BE512ECD-1894-A243-AE8E-44C3DD2B6F30}" destId="{A55C1A44-DEE0-7F4B-9101-8D6F55158791}" srcOrd="3" destOrd="0" presId="urn:microsoft.com/office/officeart/2005/8/layout/orgChart1"/>
    <dgm:cxn modelId="{8340AAD5-657B-A14F-88C6-130D0E292808}" type="presParOf" srcId="{A55C1A44-DEE0-7F4B-9101-8D6F55158791}" destId="{6CD54B14-A1B7-D64C-A2D9-E0ACF000E493}" srcOrd="0" destOrd="0" presId="urn:microsoft.com/office/officeart/2005/8/layout/orgChart1"/>
    <dgm:cxn modelId="{147E21A7-C1DB-AF4C-9A32-2C513789ACDA}" type="presParOf" srcId="{6CD54B14-A1B7-D64C-A2D9-E0ACF000E493}" destId="{4167BEB2-16B0-8C40-B05B-6BAEF1B370E7}" srcOrd="0" destOrd="0" presId="urn:microsoft.com/office/officeart/2005/8/layout/orgChart1"/>
    <dgm:cxn modelId="{FA8A8603-FE1E-7B41-ABA1-A121D30F36B1}" type="presParOf" srcId="{6CD54B14-A1B7-D64C-A2D9-E0ACF000E493}" destId="{E5CAA620-19BD-CC4F-A089-9826F077D938}" srcOrd="1" destOrd="0" presId="urn:microsoft.com/office/officeart/2005/8/layout/orgChart1"/>
    <dgm:cxn modelId="{E3AC58A7-64E7-B94F-BB5D-C53E41616F7D}" type="presParOf" srcId="{A55C1A44-DEE0-7F4B-9101-8D6F55158791}" destId="{0376F4E4-57D7-394E-920E-7C8B756D15CE}" srcOrd="1" destOrd="0" presId="urn:microsoft.com/office/officeart/2005/8/layout/orgChart1"/>
    <dgm:cxn modelId="{824858C8-97B6-314A-ADFF-F45CD25E2A2C}" type="presParOf" srcId="{A55C1A44-DEE0-7F4B-9101-8D6F55158791}" destId="{F7290762-E760-0341-9FA3-63918ABB3CFE}" srcOrd="2" destOrd="0" presId="urn:microsoft.com/office/officeart/2005/8/layout/orgChart1"/>
    <dgm:cxn modelId="{47EB8CF7-1C6C-3640-9C3B-04439E1A105A}" type="presParOf" srcId="{BE512ECD-1894-A243-AE8E-44C3DD2B6F30}" destId="{ADB0F8F6-A29E-7942-9D5D-80A9BDB92670}" srcOrd="4" destOrd="0" presId="urn:microsoft.com/office/officeart/2005/8/layout/orgChart1"/>
    <dgm:cxn modelId="{E81115F6-E6D6-144B-87E3-136C402FD08B}" type="presParOf" srcId="{BE512ECD-1894-A243-AE8E-44C3DD2B6F30}" destId="{6025CC57-7929-4C43-9668-E7C66D4D0F2C}" srcOrd="5" destOrd="0" presId="urn:microsoft.com/office/officeart/2005/8/layout/orgChart1"/>
    <dgm:cxn modelId="{4829F825-54D3-B149-824E-13100A06310B}" type="presParOf" srcId="{6025CC57-7929-4C43-9668-E7C66D4D0F2C}" destId="{DBA6120F-C129-5542-AE0C-C15F213B0738}" srcOrd="0" destOrd="0" presId="urn:microsoft.com/office/officeart/2005/8/layout/orgChart1"/>
    <dgm:cxn modelId="{884A0405-5C38-DD4E-B054-45507333C9F2}" type="presParOf" srcId="{DBA6120F-C129-5542-AE0C-C15F213B0738}" destId="{4973A3AE-4372-4B4A-AA2C-78DEC7875968}" srcOrd="0" destOrd="0" presId="urn:microsoft.com/office/officeart/2005/8/layout/orgChart1"/>
    <dgm:cxn modelId="{E139E292-8AA4-434D-9237-41DFA4594AA5}" type="presParOf" srcId="{DBA6120F-C129-5542-AE0C-C15F213B0738}" destId="{6D7C3EF8-4387-AF41-A031-9199E0532512}" srcOrd="1" destOrd="0" presId="urn:microsoft.com/office/officeart/2005/8/layout/orgChart1"/>
    <dgm:cxn modelId="{5BCFC9CC-224C-FE44-9B8E-08D464913680}" type="presParOf" srcId="{6025CC57-7929-4C43-9668-E7C66D4D0F2C}" destId="{B2688C96-A8B0-B140-ADC9-297806B0024E}" srcOrd="1" destOrd="0" presId="urn:microsoft.com/office/officeart/2005/8/layout/orgChart1"/>
    <dgm:cxn modelId="{BE1DE9C5-E756-1044-8FDF-BD73A3A48922}" type="presParOf" srcId="{6025CC57-7929-4C43-9668-E7C66D4D0F2C}" destId="{3B4BD8AF-15D0-994E-B3D2-1D4836B33CD8}" srcOrd="2" destOrd="0" presId="urn:microsoft.com/office/officeart/2005/8/layout/orgChart1"/>
    <dgm:cxn modelId="{DFD98D4E-3B9D-D746-A6A1-E85921E97070}" type="presParOf" srcId="{A9AB9FCB-B4BB-A643-A166-83FA3A5A5A3C}" destId="{00031870-523E-2343-97CA-814859B119A7}" srcOrd="2" destOrd="0" presId="urn:microsoft.com/office/officeart/2005/8/layout/orgChart1"/>
    <dgm:cxn modelId="{F9BC195E-9FBD-924B-826E-760051F095B7}" type="presParOf" srcId="{00031870-523E-2343-97CA-814859B119A7}" destId="{D79099CD-02A0-0644-8F16-AC2BABD03FAF}" srcOrd="0" destOrd="0" presId="urn:microsoft.com/office/officeart/2005/8/layout/orgChart1"/>
    <dgm:cxn modelId="{6C6235BD-FC83-7448-A35E-23B8346B8F5B}" type="presParOf" srcId="{00031870-523E-2343-97CA-814859B119A7}" destId="{FCD8F992-B1CE-7243-ABF8-FC22340C098A}" srcOrd="1" destOrd="0" presId="urn:microsoft.com/office/officeart/2005/8/layout/orgChart1"/>
    <dgm:cxn modelId="{DBB497DD-48D3-E449-B692-0B22091A98AD}" type="presParOf" srcId="{FCD8F992-B1CE-7243-ABF8-FC22340C098A}" destId="{F282D9B8-573B-AB49-90C9-F26FF67EFEEF}" srcOrd="0" destOrd="0" presId="urn:microsoft.com/office/officeart/2005/8/layout/orgChart1"/>
    <dgm:cxn modelId="{FACE5E43-7702-7A46-B280-D5A19BA2EFFE}" type="presParOf" srcId="{F282D9B8-573B-AB49-90C9-F26FF67EFEEF}" destId="{15003DB6-994B-2E4A-9B28-BF293AAB250F}" srcOrd="0" destOrd="0" presId="urn:microsoft.com/office/officeart/2005/8/layout/orgChart1"/>
    <dgm:cxn modelId="{790DD4CE-9E2A-5440-B21A-1768BB36BAA0}" type="presParOf" srcId="{F282D9B8-573B-AB49-90C9-F26FF67EFEEF}" destId="{69A7B203-1077-2843-96B4-93E77F3D6EE6}" srcOrd="1" destOrd="0" presId="urn:microsoft.com/office/officeart/2005/8/layout/orgChart1"/>
    <dgm:cxn modelId="{DA4EB71D-1EFB-D44D-BB0A-E3B6881940F6}" type="presParOf" srcId="{FCD8F992-B1CE-7243-ABF8-FC22340C098A}" destId="{8C6C7C80-185C-9D40-A2EF-7F65EE8ED240}" srcOrd="1" destOrd="0" presId="urn:microsoft.com/office/officeart/2005/8/layout/orgChart1"/>
    <dgm:cxn modelId="{C757F467-047F-C842-947E-D5F44AA49D00}" type="presParOf" srcId="{FCD8F992-B1CE-7243-ABF8-FC22340C098A}" destId="{F9BBC78F-AE61-0540-BABA-FF6FC6889438}" srcOrd="2" destOrd="0" presId="urn:microsoft.com/office/officeart/2005/8/layout/orgChart1"/>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099CD-02A0-0644-8F16-AC2BABD03FAF}">
      <dsp:nvSpPr>
        <dsp:cNvPr id="0" name=""/>
        <dsp:cNvSpPr/>
      </dsp:nvSpPr>
      <dsp:spPr>
        <a:xfrm>
          <a:off x="2378572" y="704029"/>
          <a:ext cx="147650" cy="646851"/>
        </a:xfrm>
        <a:custGeom>
          <a:avLst/>
          <a:gdLst/>
          <a:ahLst/>
          <a:cxnLst/>
          <a:rect l="0" t="0" r="0" b="0"/>
          <a:pathLst>
            <a:path>
              <a:moveTo>
                <a:pt x="147650" y="0"/>
              </a:moveTo>
              <a:lnTo>
                <a:pt x="147650" y="646851"/>
              </a:lnTo>
              <a:lnTo>
                <a:pt x="0" y="646851"/>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B0F8F6-A29E-7942-9D5D-80A9BDB92670}">
      <dsp:nvSpPr>
        <dsp:cNvPr id="0" name=""/>
        <dsp:cNvSpPr/>
      </dsp:nvSpPr>
      <dsp:spPr>
        <a:xfrm>
          <a:off x="2526223" y="704029"/>
          <a:ext cx="1701500" cy="1293702"/>
        </a:xfrm>
        <a:custGeom>
          <a:avLst/>
          <a:gdLst/>
          <a:ahLst/>
          <a:cxnLst/>
          <a:rect l="0" t="0" r="0" b="0"/>
          <a:pathLst>
            <a:path>
              <a:moveTo>
                <a:pt x="0" y="0"/>
              </a:moveTo>
              <a:lnTo>
                <a:pt x="0" y="1146051"/>
              </a:lnTo>
              <a:lnTo>
                <a:pt x="1701500" y="1146051"/>
              </a:lnTo>
              <a:lnTo>
                <a:pt x="1701500" y="129370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EC1B2D-90FE-7348-B504-A18CC288C7EB}">
      <dsp:nvSpPr>
        <dsp:cNvPr id="0" name=""/>
        <dsp:cNvSpPr/>
      </dsp:nvSpPr>
      <dsp:spPr>
        <a:xfrm>
          <a:off x="2480503" y="704029"/>
          <a:ext cx="91440" cy="1293702"/>
        </a:xfrm>
        <a:custGeom>
          <a:avLst/>
          <a:gdLst/>
          <a:ahLst/>
          <a:cxnLst/>
          <a:rect l="0" t="0" r="0" b="0"/>
          <a:pathLst>
            <a:path>
              <a:moveTo>
                <a:pt x="45720" y="0"/>
              </a:moveTo>
              <a:lnTo>
                <a:pt x="45720" y="129370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7F5CB4-8F71-3441-BFF2-73C28D352C05}">
      <dsp:nvSpPr>
        <dsp:cNvPr id="0" name=""/>
        <dsp:cNvSpPr/>
      </dsp:nvSpPr>
      <dsp:spPr>
        <a:xfrm>
          <a:off x="824723" y="704029"/>
          <a:ext cx="1701500" cy="1293702"/>
        </a:xfrm>
        <a:custGeom>
          <a:avLst/>
          <a:gdLst/>
          <a:ahLst/>
          <a:cxnLst/>
          <a:rect l="0" t="0" r="0" b="0"/>
          <a:pathLst>
            <a:path>
              <a:moveTo>
                <a:pt x="1701500" y="0"/>
              </a:moveTo>
              <a:lnTo>
                <a:pt x="1701500" y="1146051"/>
              </a:lnTo>
              <a:lnTo>
                <a:pt x="0" y="1146051"/>
              </a:lnTo>
              <a:lnTo>
                <a:pt x="0" y="129370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9A58A6-4F64-FE46-8417-217C6887E644}">
      <dsp:nvSpPr>
        <dsp:cNvPr id="0" name=""/>
        <dsp:cNvSpPr/>
      </dsp:nvSpPr>
      <dsp:spPr>
        <a:xfrm>
          <a:off x="1823124" y="930"/>
          <a:ext cx="1406198" cy="7030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bg1"/>
              </a:solidFill>
              <a:latin typeface="Arial" panose="020B0604020202020204" pitchFamily="34" charset="0"/>
              <a:cs typeface="Arial" panose="020B0604020202020204" pitchFamily="34" charset="0"/>
            </a:rPr>
            <a:t>Head of school</a:t>
          </a:r>
        </a:p>
      </dsp:txBody>
      <dsp:txXfrm>
        <a:off x="1823124" y="930"/>
        <a:ext cx="1406198" cy="703099"/>
      </dsp:txXfrm>
    </dsp:sp>
    <dsp:sp modelId="{7ECAB6BE-C7DA-DC4A-B8C5-5818B98753AB}">
      <dsp:nvSpPr>
        <dsp:cNvPr id="0" name=""/>
        <dsp:cNvSpPr/>
      </dsp:nvSpPr>
      <dsp:spPr>
        <a:xfrm>
          <a:off x="121623" y="1997732"/>
          <a:ext cx="1406198" cy="9456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bg1"/>
              </a:solidFill>
              <a:latin typeface="Arial" panose="020B0604020202020204" pitchFamily="34" charset="0"/>
              <a:cs typeface="Arial" panose="020B0604020202020204" pitchFamily="34" charset="0"/>
            </a:rPr>
            <a:t>Head of Upper School</a:t>
          </a:r>
        </a:p>
      </dsp:txBody>
      <dsp:txXfrm>
        <a:off x="121623" y="1997732"/>
        <a:ext cx="1406198" cy="945619"/>
      </dsp:txXfrm>
    </dsp:sp>
    <dsp:sp modelId="{4167BEB2-16B0-8C40-B05B-6BAEF1B370E7}">
      <dsp:nvSpPr>
        <dsp:cNvPr id="0" name=""/>
        <dsp:cNvSpPr/>
      </dsp:nvSpPr>
      <dsp:spPr>
        <a:xfrm>
          <a:off x="1823124" y="1997732"/>
          <a:ext cx="1406198" cy="12471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bg1"/>
              </a:solidFill>
              <a:latin typeface="Arial" panose="020B0604020202020204" pitchFamily="34" charset="0"/>
              <a:cs typeface="Arial" panose="020B0604020202020204" pitchFamily="34" charset="0"/>
            </a:rPr>
            <a:t>Head of lower school </a:t>
          </a:r>
          <a:r>
            <a:rPr lang="en-GB" sz="2800" b="1" i="0" kern="1200" dirty="0">
              <a:solidFill>
                <a:schemeClr val="bg1"/>
              </a:solidFill>
              <a:latin typeface="Arial" panose="020B0604020202020204" pitchFamily="34" charset="0"/>
              <a:cs typeface="Arial" panose="020B0604020202020204" pitchFamily="34" charset="0"/>
            </a:rPr>
            <a:t> </a:t>
          </a:r>
        </a:p>
      </dsp:txBody>
      <dsp:txXfrm>
        <a:off x="1823124" y="1997732"/>
        <a:ext cx="1406198" cy="1247157"/>
      </dsp:txXfrm>
    </dsp:sp>
    <dsp:sp modelId="{4973A3AE-4372-4B4A-AA2C-78DEC7875968}">
      <dsp:nvSpPr>
        <dsp:cNvPr id="0" name=""/>
        <dsp:cNvSpPr/>
      </dsp:nvSpPr>
      <dsp:spPr>
        <a:xfrm>
          <a:off x="3524624" y="1997732"/>
          <a:ext cx="1406198" cy="7030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bg1"/>
              </a:solidFill>
              <a:latin typeface="Arial" panose="020B0604020202020204" pitchFamily="34" charset="0"/>
              <a:cs typeface="Arial" panose="020B0604020202020204" pitchFamily="34" charset="0"/>
            </a:rPr>
            <a:t>HR </a:t>
          </a:r>
        </a:p>
      </dsp:txBody>
      <dsp:txXfrm>
        <a:off x="3524624" y="1997732"/>
        <a:ext cx="1406198" cy="703099"/>
      </dsp:txXfrm>
    </dsp:sp>
    <dsp:sp modelId="{15003DB6-994B-2E4A-9B28-BF293AAB250F}">
      <dsp:nvSpPr>
        <dsp:cNvPr id="0" name=""/>
        <dsp:cNvSpPr/>
      </dsp:nvSpPr>
      <dsp:spPr>
        <a:xfrm>
          <a:off x="972374" y="999331"/>
          <a:ext cx="1406198" cy="7030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bg1"/>
              </a:solidFill>
              <a:latin typeface="Arial" panose="020B0604020202020204" pitchFamily="34" charset="0"/>
              <a:cs typeface="Arial" panose="020B0604020202020204" pitchFamily="34" charset="0"/>
            </a:rPr>
            <a:t>Deputy Head</a:t>
          </a:r>
        </a:p>
      </dsp:txBody>
      <dsp:txXfrm>
        <a:off x="972374" y="999331"/>
        <a:ext cx="1406198" cy="70309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ED6703-6FF4-9D40-BF61-C3858BCFA598}" type="datetimeFigureOut">
              <a:rPr lang="en-US" smtClean="0"/>
              <a:t>3/22/23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97E7F-381A-4D44-A150-16C061DDC6E8}" type="slidenum">
              <a:rPr lang="en-US" smtClean="0"/>
              <a:t>‹#›</a:t>
            </a:fld>
            <a:endParaRPr lang="en-US"/>
          </a:p>
        </p:txBody>
      </p:sp>
    </p:spTree>
    <p:extLst>
      <p:ext uri="{BB962C8B-B14F-4D97-AF65-F5344CB8AC3E}">
        <p14:creationId xmlns:p14="http://schemas.microsoft.com/office/powerpoint/2010/main" val="834619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Margaret’s vision was to use Study Technology in conjunction with a conventional United Kingdom academic curriculum to allow the students to be exceptional in school and in life in general. It is proven that student from her school moving into different fields –Academics, Medicine, Law, engineers, photographer,  white </a:t>
            </a:r>
            <a:r>
              <a:rPr lang="en-US" dirty="0" err="1"/>
              <a:t>colour</a:t>
            </a:r>
            <a:r>
              <a:rPr lang="en-US" dirty="0"/>
              <a:t> jobs.</a:t>
            </a:r>
          </a:p>
        </p:txBody>
      </p:sp>
      <p:sp>
        <p:nvSpPr>
          <p:cNvPr id="4" name="Slide Number Placeholder 3"/>
          <p:cNvSpPr>
            <a:spLocks noGrp="1"/>
          </p:cNvSpPr>
          <p:nvPr>
            <p:ph type="sldNum" sz="quarter" idx="5"/>
          </p:nvPr>
        </p:nvSpPr>
        <p:spPr/>
        <p:txBody>
          <a:bodyPr/>
          <a:lstStyle/>
          <a:p>
            <a:fld id="{72097E7F-381A-4D44-A150-16C061DDC6E8}" type="slidenum">
              <a:rPr lang="en-US" smtClean="0"/>
              <a:t>1</a:t>
            </a:fld>
            <a:endParaRPr lang="en-US"/>
          </a:p>
        </p:txBody>
      </p:sp>
    </p:spTree>
    <p:extLst>
      <p:ext uri="{BB962C8B-B14F-4D97-AF65-F5344CB8AC3E}">
        <p14:creationId xmlns:p14="http://schemas.microsoft.com/office/powerpoint/2010/main" val="64757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dirty="0">
                <a:latin typeface="Arial" panose="020B0604020202020204" pitchFamily="34" charset="0"/>
                <a:cs typeface="Arial" panose="020B0604020202020204" pitchFamily="34" charset="0"/>
              </a:rPr>
              <a:t>Greenfields offer both Day school and Boarding. A non-denominational school,</a:t>
            </a:r>
            <a:r>
              <a:rPr lang="en-US" sz="1800" b="1" dirty="0">
                <a:solidFill>
                  <a:schemeClr val="bg1"/>
                </a:solidFill>
                <a:latin typeface="Arial Narrow" panose="020B0604020202020204" pitchFamily="34" charset="0"/>
                <a:cs typeface="Arial Narrow" panose="020B0604020202020204" pitchFamily="34" charset="0"/>
              </a:rPr>
              <a:t> Their curriculum is in alignment with the National Curriculum they also implement the Cambridge University Frame of Study to provide a wealth of educational resources and prepare the student for their final exams.</a:t>
            </a:r>
          </a:p>
          <a:p>
            <a:r>
              <a:rPr lang="en-US" sz="1800" b="1" dirty="0">
                <a:solidFill>
                  <a:schemeClr val="bg1"/>
                </a:solidFill>
                <a:latin typeface="Arial Narrow" panose="020B0604020202020204" pitchFamily="34" charset="0"/>
                <a:cs typeface="Arial Narrow" panose="020B0604020202020204" pitchFamily="34" charset="0"/>
              </a:rPr>
              <a:t>Their curriculum is in alignment with the National Curriculum they also implement the Cambridge University Frame of Study to provide a wealth of educational resources and prepare the student for their final exams.</a:t>
            </a:r>
          </a:p>
          <a:p>
            <a:r>
              <a:rPr lang="en-US" sz="1800" b="1" dirty="0">
                <a:solidFill>
                  <a:schemeClr val="bg1"/>
                </a:solidFill>
                <a:latin typeface="Arial Narrow" panose="020B0604020202020204" pitchFamily="34" charset="0"/>
                <a:cs typeface="Arial Narrow" panose="020B0604020202020204" pitchFamily="34" charset="0"/>
              </a:rPr>
              <a:t>Their curriculum is in alignment with the National Curriculum they also implement the Cambridge University Frame of Study to provide a wealth of educational resources and prepare the student for their final exams.</a:t>
            </a:r>
          </a:p>
          <a:p>
            <a:endParaRPr lang="en-US" sz="1800" b="1" dirty="0">
              <a:solidFill>
                <a:schemeClr val="bg1"/>
              </a:solidFill>
              <a:latin typeface="Arial Narrow" panose="020B0604020202020204" pitchFamily="34" charset="0"/>
              <a:cs typeface="Arial Narrow" panose="020B0604020202020204" pitchFamily="34" charset="0"/>
            </a:endParaRPr>
          </a:p>
          <a:p>
            <a:endParaRPr lang="en-US" sz="1800" b="1" dirty="0">
              <a:solidFill>
                <a:schemeClr val="bg1"/>
              </a:solidFill>
              <a:latin typeface="Arial Narrow" panose="020B0604020202020204" pitchFamily="34" charset="0"/>
              <a:cs typeface="Arial Narrow" panose="020B0604020202020204" pitchFamily="34" charset="0"/>
            </a:endParaRPr>
          </a:p>
          <a:p>
            <a:endParaRPr lang="en-US" sz="1800" b="1" dirty="0">
              <a:solidFill>
                <a:schemeClr val="bg1"/>
              </a:solidFill>
              <a:latin typeface="Arial Narrow" panose="020B0604020202020204" pitchFamily="34" charset="0"/>
              <a:cs typeface="Arial Narrow" panose="020B0604020202020204" pitchFamily="34" charset="0"/>
            </a:endParaRPr>
          </a:p>
          <a:p>
            <a:r>
              <a:rPr lang="en-US" sz="1800" b="1" i="0"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72097E7F-381A-4D44-A150-16C061DDC6E8}" type="slidenum">
              <a:rPr lang="en-US" smtClean="0"/>
              <a:t>2</a:t>
            </a:fld>
            <a:endParaRPr lang="en-US"/>
          </a:p>
        </p:txBody>
      </p:sp>
    </p:spTree>
    <p:extLst>
      <p:ext uri="{BB962C8B-B14F-4D97-AF65-F5344CB8AC3E}">
        <p14:creationId xmlns:p14="http://schemas.microsoft.com/office/powerpoint/2010/main" val="328723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dirty="0">
                <a:latin typeface="Arial" panose="020B0604020202020204" pitchFamily="34" charset="0"/>
                <a:cs typeface="Arial" panose="020B0604020202020204" pitchFamily="34" charset="0"/>
              </a:rPr>
              <a:t>The Study Technology training and other training that the employees need are provided by the HRM, each employee is assigned to a certain training that is applied to their individual post. Courses are done in the quality section of the HR department</a:t>
            </a:r>
            <a:r>
              <a:rPr lang="en-US" dirty="0"/>
              <a:t>.</a:t>
            </a:r>
          </a:p>
        </p:txBody>
      </p:sp>
      <p:sp>
        <p:nvSpPr>
          <p:cNvPr id="4" name="Slide Number Placeholder 3"/>
          <p:cNvSpPr>
            <a:spLocks noGrp="1"/>
          </p:cNvSpPr>
          <p:nvPr>
            <p:ph type="sldNum" sz="quarter" idx="5"/>
          </p:nvPr>
        </p:nvSpPr>
        <p:spPr/>
        <p:txBody>
          <a:bodyPr/>
          <a:lstStyle/>
          <a:p>
            <a:fld id="{72097E7F-381A-4D44-A150-16C061DDC6E8}" type="slidenum">
              <a:rPr lang="en-US" smtClean="0"/>
              <a:t>5</a:t>
            </a:fld>
            <a:endParaRPr lang="en-US"/>
          </a:p>
        </p:txBody>
      </p:sp>
    </p:spTree>
    <p:extLst>
      <p:ext uri="{BB962C8B-B14F-4D97-AF65-F5344CB8AC3E}">
        <p14:creationId xmlns:p14="http://schemas.microsoft.com/office/powerpoint/2010/main" val="1103903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2097E7F-381A-4D44-A150-16C061DDC6E8}" type="slidenum">
              <a:rPr lang="en-US" smtClean="0"/>
              <a:t>6</a:t>
            </a:fld>
            <a:endParaRPr lang="en-US"/>
          </a:p>
        </p:txBody>
      </p:sp>
    </p:spTree>
    <p:extLst>
      <p:ext uri="{BB962C8B-B14F-4D97-AF65-F5344CB8AC3E}">
        <p14:creationId xmlns:p14="http://schemas.microsoft.com/office/powerpoint/2010/main" val="355423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dirty="0">
                <a:latin typeface="Arial" panose="020B0604020202020204" pitchFamily="34" charset="0"/>
                <a:cs typeface="Arial" panose="020B0604020202020204" pitchFamily="34" charset="0"/>
              </a:rPr>
              <a:t>This is a summary of personal skills Audit the full version is attached on the appendix.</a:t>
            </a:r>
          </a:p>
        </p:txBody>
      </p:sp>
      <p:sp>
        <p:nvSpPr>
          <p:cNvPr id="4" name="Slide Number Placeholder 3"/>
          <p:cNvSpPr>
            <a:spLocks noGrp="1"/>
          </p:cNvSpPr>
          <p:nvPr>
            <p:ph type="sldNum" sz="quarter" idx="5"/>
          </p:nvPr>
        </p:nvSpPr>
        <p:spPr/>
        <p:txBody>
          <a:bodyPr/>
          <a:lstStyle/>
          <a:p>
            <a:fld id="{72097E7F-381A-4D44-A150-16C061DDC6E8}" type="slidenum">
              <a:rPr lang="en-US" smtClean="0"/>
              <a:t>7</a:t>
            </a:fld>
            <a:endParaRPr lang="en-US"/>
          </a:p>
        </p:txBody>
      </p:sp>
    </p:spTree>
    <p:extLst>
      <p:ext uri="{BB962C8B-B14F-4D97-AF65-F5344CB8AC3E}">
        <p14:creationId xmlns:p14="http://schemas.microsoft.com/office/powerpoint/2010/main" val="3414346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dirty="0">
                <a:latin typeface="Arial" panose="020B0604020202020204" pitchFamily="34" charset="0"/>
                <a:cs typeface="Arial" panose="020B0604020202020204" pitchFamily="34" charset="0"/>
              </a:rPr>
              <a:t>Having these skills will boost my job relationship with my company and increase my productivity.</a:t>
            </a:r>
          </a:p>
        </p:txBody>
      </p:sp>
      <p:sp>
        <p:nvSpPr>
          <p:cNvPr id="4" name="Slide Number Placeholder 3"/>
          <p:cNvSpPr>
            <a:spLocks noGrp="1"/>
          </p:cNvSpPr>
          <p:nvPr>
            <p:ph type="sldNum" sz="quarter" idx="5"/>
          </p:nvPr>
        </p:nvSpPr>
        <p:spPr/>
        <p:txBody>
          <a:bodyPr/>
          <a:lstStyle/>
          <a:p>
            <a:fld id="{72097E7F-381A-4D44-A150-16C061DDC6E8}" type="slidenum">
              <a:rPr lang="en-US" smtClean="0"/>
              <a:t>8</a:t>
            </a:fld>
            <a:endParaRPr lang="en-US"/>
          </a:p>
        </p:txBody>
      </p:sp>
    </p:spTree>
    <p:extLst>
      <p:ext uri="{BB962C8B-B14F-4D97-AF65-F5344CB8AC3E}">
        <p14:creationId xmlns:p14="http://schemas.microsoft.com/office/powerpoint/2010/main" val="140987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dirty="0">
                <a:latin typeface="Arial" panose="020B0604020202020204" pitchFamily="34" charset="0"/>
                <a:cs typeface="Arial" panose="020B0604020202020204" pitchFamily="34" charset="0"/>
              </a:rPr>
              <a:t>Training and development increase one’s knowledge in providing the specific solution to a workplace problem.</a:t>
            </a:r>
          </a:p>
        </p:txBody>
      </p:sp>
      <p:sp>
        <p:nvSpPr>
          <p:cNvPr id="4" name="Slide Number Placeholder 3"/>
          <p:cNvSpPr>
            <a:spLocks noGrp="1"/>
          </p:cNvSpPr>
          <p:nvPr>
            <p:ph type="sldNum" sz="quarter" idx="5"/>
          </p:nvPr>
        </p:nvSpPr>
        <p:spPr/>
        <p:txBody>
          <a:bodyPr/>
          <a:lstStyle/>
          <a:p>
            <a:fld id="{72097E7F-381A-4D44-A150-16C061DDC6E8}" type="slidenum">
              <a:rPr lang="en-US" smtClean="0"/>
              <a:t>9</a:t>
            </a:fld>
            <a:endParaRPr lang="en-US"/>
          </a:p>
        </p:txBody>
      </p:sp>
    </p:spTree>
    <p:extLst>
      <p:ext uri="{BB962C8B-B14F-4D97-AF65-F5344CB8AC3E}">
        <p14:creationId xmlns:p14="http://schemas.microsoft.com/office/powerpoint/2010/main" val="90446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dirty="0">
                <a:latin typeface="Arial" panose="020B0604020202020204" pitchFamily="34" charset="0"/>
                <a:cs typeface="Arial" panose="020B0604020202020204" pitchFamily="34" charset="0"/>
              </a:rPr>
              <a:t>The key to a  successful organization is having an established HRM to Will the system to power. </a:t>
            </a:r>
          </a:p>
        </p:txBody>
      </p:sp>
      <p:sp>
        <p:nvSpPr>
          <p:cNvPr id="4" name="Slide Number Placeholder 3"/>
          <p:cNvSpPr>
            <a:spLocks noGrp="1"/>
          </p:cNvSpPr>
          <p:nvPr>
            <p:ph type="sldNum" sz="quarter" idx="5"/>
          </p:nvPr>
        </p:nvSpPr>
        <p:spPr/>
        <p:txBody>
          <a:bodyPr/>
          <a:lstStyle/>
          <a:p>
            <a:fld id="{72097E7F-381A-4D44-A150-16C061DDC6E8}" type="slidenum">
              <a:rPr lang="en-US" smtClean="0"/>
              <a:t>10</a:t>
            </a:fld>
            <a:endParaRPr lang="en-US"/>
          </a:p>
        </p:txBody>
      </p:sp>
    </p:spTree>
    <p:extLst>
      <p:ext uri="{BB962C8B-B14F-4D97-AF65-F5344CB8AC3E}">
        <p14:creationId xmlns:p14="http://schemas.microsoft.com/office/powerpoint/2010/main" val="2989602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SWOT analysis.</a:t>
            </a:r>
          </a:p>
        </p:txBody>
      </p:sp>
      <p:sp>
        <p:nvSpPr>
          <p:cNvPr id="4" name="Slide Number Placeholder 3"/>
          <p:cNvSpPr>
            <a:spLocks noGrp="1"/>
          </p:cNvSpPr>
          <p:nvPr>
            <p:ph type="sldNum" sz="quarter" idx="5"/>
          </p:nvPr>
        </p:nvSpPr>
        <p:spPr/>
        <p:txBody>
          <a:bodyPr/>
          <a:lstStyle/>
          <a:p>
            <a:fld id="{72097E7F-381A-4D44-A150-16C061DDC6E8}" type="slidenum">
              <a:rPr lang="en-US" smtClean="0"/>
              <a:t>12</a:t>
            </a:fld>
            <a:endParaRPr lang="en-US"/>
          </a:p>
        </p:txBody>
      </p:sp>
    </p:spTree>
    <p:extLst>
      <p:ext uri="{BB962C8B-B14F-4D97-AF65-F5344CB8AC3E}">
        <p14:creationId xmlns:p14="http://schemas.microsoft.com/office/powerpoint/2010/main" val="2158277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5ABBF36-41A8-C744-A3AD-B32DCA064976}" type="datetime1">
              <a:rPr lang="en-GB" smtClean="0"/>
              <a:t>22/03/2023</a:t>
            </a:fld>
            <a:endParaRPr lang="en-US" dirty="0"/>
          </a:p>
        </p:txBody>
      </p:sp>
      <p:sp>
        <p:nvSpPr>
          <p:cNvPr id="8" name="Footer Placeholder 7"/>
          <p:cNvSpPr>
            <a:spLocks noGrp="1"/>
          </p:cNvSpPr>
          <p:nvPr>
            <p:ph type="ftr" sz="quarter" idx="11"/>
          </p:nvPr>
        </p:nvSpPr>
        <p:spPr/>
        <p:txBody>
          <a:bodyPr/>
          <a:lstStyle/>
          <a:p>
            <a:r>
              <a:rPr lang="en-US"/>
              <a:t>Ebitimi B McQuade-2112488</a:t>
            </a:r>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26DD57D-F7E5-DE4B-8B93-F04CC39B35CA}" type="datetime1">
              <a:rPr lang="en-GB" smtClean="0"/>
              <a:t>22/03/2023</a:t>
            </a:fld>
            <a:endParaRPr lang="en-US" dirty="0"/>
          </a:p>
        </p:txBody>
      </p:sp>
      <p:sp>
        <p:nvSpPr>
          <p:cNvPr id="8" name="Footer Placeholder 7"/>
          <p:cNvSpPr>
            <a:spLocks noGrp="1"/>
          </p:cNvSpPr>
          <p:nvPr>
            <p:ph type="ftr" sz="quarter" idx="11"/>
          </p:nvPr>
        </p:nvSpPr>
        <p:spPr/>
        <p:txBody>
          <a:bodyPr/>
          <a:lstStyle/>
          <a:p>
            <a:r>
              <a:rPr lang="en-US"/>
              <a:t>Ebitimi B McQuade-2112488</a:t>
            </a:r>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7D47892-4D97-2241-87BC-8EE4BBEEC4B5}" type="datetime1">
              <a:rPr lang="en-GB" smtClean="0"/>
              <a:t>22/03/2023</a:t>
            </a:fld>
            <a:endParaRPr lang="en-US" dirty="0"/>
          </a:p>
        </p:txBody>
      </p:sp>
      <p:sp>
        <p:nvSpPr>
          <p:cNvPr id="8" name="Footer Placeholder 7"/>
          <p:cNvSpPr>
            <a:spLocks noGrp="1"/>
          </p:cNvSpPr>
          <p:nvPr>
            <p:ph type="ftr" sz="quarter" idx="11"/>
          </p:nvPr>
        </p:nvSpPr>
        <p:spPr/>
        <p:txBody>
          <a:bodyPr/>
          <a:lstStyle/>
          <a:p>
            <a:r>
              <a:rPr lang="en-US"/>
              <a:t>Ebitimi B McQuade-2112488</a:t>
            </a:r>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2FCCFE-3F34-4A42-A9F6-327286EF0C22}" type="datetime1">
              <a:rPr lang="en-GB" smtClean="0"/>
              <a:t>22/03/2023</a:t>
            </a:fld>
            <a:endParaRPr lang="en-US" dirty="0"/>
          </a:p>
        </p:txBody>
      </p:sp>
      <p:sp>
        <p:nvSpPr>
          <p:cNvPr id="9" name="Footer Placeholder 8"/>
          <p:cNvSpPr>
            <a:spLocks noGrp="1"/>
          </p:cNvSpPr>
          <p:nvPr>
            <p:ph type="ftr" sz="quarter" idx="11"/>
          </p:nvPr>
        </p:nvSpPr>
        <p:spPr/>
        <p:txBody>
          <a:bodyPr/>
          <a:lstStyle/>
          <a:p>
            <a:r>
              <a:rPr lang="en-US"/>
              <a:t>Ebitimi B McQuade-2112488</a:t>
            </a:r>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E58A88ED-FA9C-454A-8BB2-9B820308C902}" type="datetime1">
              <a:rPr lang="en-GB" smtClean="0"/>
              <a:t>22/03/2023</a:t>
            </a:fld>
            <a:endParaRPr lang="en-US" dirty="0"/>
          </a:p>
        </p:txBody>
      </p:sp>
      <p:sp>
        <p:nvSpPr>
          <p:cNvPr id="8" name="Footer Placeholder 7"/>
          <p:cNvSpPr>
            <a:spLocks noGrp="1"/>
          </p:cNvSpPr>
          <p:nvPr>
            <p:ph type="ftr" sz="quarter" idx="11"/>
          </p:nvPr>
        </p:nvSpPr>
        <p:spPr/>
        <p:txBody>
          <a:bodyPr/>
          <a:lstStyle/>
          <a:p>
            <a:r>
              <a:rPr lang="en-US"/>
              <a:t>Ebitimi B McQuade-2112488</a:t>
            </a:r>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31858D7-8A11-AE44-8AC5-76E8FD8F5365}" type="datetime1">
              <a:rPr lang="en-GB" smtClean="0"/>
              <a:t>22/03/2023</a:t>
            </a:fld>
            <a:endParaRPr lang="en-US" dirty="0"/>
          </a:p>
        </p:txBody>
      </p:sp>
      <p:sp>
        <p:nvSpPr>
          <p:cNvPr id="4" name="Footer Placeholder 3"/>
          <p:cNvSpPr>
            <a:spLocks noGrp="1"/>
          </p:cNvSpPr>
          <p:nvPr>
            <p:ph type="ftr" sz="quarter" idx="11"/>
          </p:nvPr>
        </p:nvSpPr>
        <p:spPr/>
        <p:txBody>
          <a:bodyPr/>
          <a:lstStyle/>
          <a:p>
            <a:r>
              <a:rPr lang="en-US"/>
              <a:t>Ebitimi B McQuade-2112488</a:t>
            </a:r>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7B031E-524E-7B48-8C06-301546BADCF3}" type="datetime1">
              <a:rPr lang="en-GB" smtClean="0"/>
              <a:t>22/03/2023</a:t>
            </a:fld>
            <a:endParaRPr lang="en-US" dirty="0"/>
          </a:p>
        </p:txBody>
      </p:sp>
      <p:sp>
        <p:nvSpPr>
          <p:cNvPr id="3" name="Footer Placeholder 2"/>
          <p:cNvSpPr>
            <a:spLocks noGrp="1"/>
          </p:cNvSpPr>
          <p:nvPr>
            <p:ph type="ftr" sz="quarter" idx="11"/>
          </p:nvPr>
        </p:nvSpPr>
        <p:spPr/>
        <p:txBody>
          <a:bodyPr/>
          <a:lstStyle/>
          <a:p>
            <a:r>
              <a:rPr lang="en-US"/>
              <a:t>Ebitimi B McQuade-2112488</a:t>
            </a:r>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1D961C7A-6138-A447-9CDC-0B136C8E549A}" type="datetime1">
              <a:rPr lang="en-GB" smtClean="0"/>
              <a:t>22/03/2023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Ebitimi B McQuade-2112488</a:t>
            </a:r>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DB9F21E-7CAB-2840-A3C2-27001EEF4077}" type="datetime1">
              <a:rPr lang="en-GB" smtClean="0"/>
              <a:t>22/03/2023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Ebitimi B McQuade-2112488</a:t>
            </a:r>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BC4F951-E119-2A47-90E1-B3525C082C05}" type="datetime1">
              <a:rPr lang="en-GB" smtClean="0"/>
              <a:t>22/03/2023</a:t>
            </a:fld>
            <a:endParaRPr lang="en-US" dirty="0"/>
          </a:p>
        </p:txBody>
      </p:sp>
      <p:sp>
        <p:nvSpPr>
          <p:cNvPr id="5" name="Footer Placeholder 4"/>
          <p:cNvSpPr>
            <a:spLocks noGrp="1"/>
          </p:cNvSpPr>
          <p:nvPr>
            <p:ph type="ftr" sz="quarter" idx="11"/>
          </p:nvPr>
        </p:nvSpPr>
        <p:spPr/>
        <p:txBody>
          <a:bodyPr/>
          <a:lstStyle/>
          <a:p>
            <a:r>
              <a:rPr lang="en-US"/>
              <a:t>Ebitimi B McQuade-2112488</a:t>
            </a:r>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BE2AB2-190A-BB42-BED3-CB9A8961B621}" type="datetime1">
              <a:rPr lang="en-GB" smtClean="0"/>
              <a:t>22/03/2023</a:t>
            </a:fld>
            <a:endParaRPr lang="en-US" dirty="0"/>
          </a:p>
        </p:txBody>
      </p:sp>
      <p:sp>
        <p:nvSpPr>
          <p:cNvPr id="5" name="Footer Placeholder 4"/>
          <p:cNvSpPr>
            <a:spLocks noGrp="1"/>
          </p:cNvSpPr>
          <p:nvPr>
            <p:ph type="ftr" sz="quarter" idx="11"/>
          </p:nvPr>
        </p:nvSpPr>
        <p:spPr/>
        <p:txBody>
          <a:bodyPr/>
          <a:lstStyle/>
          <a:p>
            <a:r>
              <a:rPr lang="en-US"/>
              <a:t>Ebitimi B McQuade-2112488</a:t>
            </a:r>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6D888C2-D17C-FE4A-8213-DCD66919DBAF}" type="datetime1">
              <a:rPr lang="en-GB" smtClean="0"/>
              <a:t>22/03/2023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Ebitimi B McQuade-2112488</a:t>
            </a:r>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url=https%3A%2F%2Fwww.deputy.com%2Fgb%2Fblog%2F7-steps-to-strategic-human-resource-management&amp;psig=AOvVaw3YSrYlt5q82mJwgL4ABJ-6&amp;ust=1679315772723000&amp;source=images&amp;cd=vfe&amp;ved=0CBAQjhxqFwoTCMC5yvKA6P0CFQAAAAAdAAAAABA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google.com/url?sa=i&amp;url=https%3A%2F%2Fwww.meritglobaltraining.com%2Fcourse%2Fcertified-expert-in-human-resource-management&amp;psig=AOvVaw1mVUNMFBytAxZyMWfuwCf2&amp;ust=1679328639131000&amp;source=images&amp;cd=vfe&amp;ved=0CBAQjhxqFwoTCMis5-mw6P0CFQAAAAAdAAAAABBY"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google.com/url?sa=i&amp;url=https%3A%2F%2Fwww.promisetrainingglobal.com%2Fwhy-do-you-need-to-pursue-human-resources-management-training-courses%2F&amp;psig=AOvVaw1mVUNMFBytAxZyMWfuwCf2&amp;ust=1679328639131000&amp;source=images&amp;cd=vfe&amp;ved=0CBAQjhxqFwoTCMis5-mw6P0CFQAAAAAdAAAAABBI"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opac.library.csupomona.edu/search/cHF5549+.A866+2002/chf+5549+a866+2002/-5,-1,,E/browse" TargetMode="External"/><Relationship Id="rId2" Type="http://schemas.openxmlformats.org/officeDocument/2006/relationships/hyperlink" Target="http://www.greenfieldsschool.com/" TargetMode="External"/><Relationship Id="rId1" Type="http://schemas.openxmlformats.org/officeDocument/2006/relationships/slideLayout" Target="../slideLayouts/slideLayout2.xml"/><Relationship Id="rId4" Type="http://schemas.openxmlformats.org/officeDocument/2006/relationships/hyperlink" Target="http://opac.library.csupomona.edu/search/cHF5549.5.T7+G543+2002/chf+5549.5+t7+g543+2002/-5,-1,,E/brows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01444CBF-DDC1-B1AC-C99F-35616B64834C}"/>
              </a:ext>
            </a:extLst>
          </p:cNvPr>
          <p:cNvGraphicFramePr>
            <a:graphicFrameLocks noGrp="1"/>
          </p:cNvGraphicFramePr>
          <p:nvPr>
            <p:extLst>
              <p:ext uri="{D42A27DB-BD31-4B8C-83A1-F6EECF244321}">
                <p14:modId xmlns:p14="http://schemas.microsoft.com/office/powerpoint/2010/main" val="3574812759"/>
              </p:ext>
            </p:extLst>
          </p:nvPr>
        </p:nvGraphicFramePr>
        <p:xfrm>
          <a:off x="970844" y="2181889"/>
          <a:ext cx="10105460" cy="3444240"/>
        </p:xfrm>
        <a:graphic>
          <a:graphicData uri="http://schemas.openxmlformats.org/drawingml/2006/table">
            <a:tbl>
              <a:tblPr firstRow="1" bandRow="1">
                <a:tableStyleId>{21E4AEA4-8DFA-4A89-87EB-49C32662AFE0}</a:tableStyleId>
              </a:tblPr>
              <a:tblGrid>
                <a:gridCol w="2339820">
                  <a:extLst>
                    <a:ext uri="{9D8B030D-6E8A-4147-A177-3AD203B41FA5}">
                      <a16:colId xmlns:a16="http://schemas.microsoft.com/office/drawing/2014/main" val="13211649"/>
                    </a:ext>
                  </a:extLst>
                </a:gridCol>
                <a:gridCol w="7765640">
                  <a:extLst>
                    <a:ext uri="{9D8B030D-6E8A-4147-A177-3AD203B41FA5}">
                      <a16:colId xmlns:a16="http://schemas.microsoft.com/office/drawing/2014/main" val="752251961"/>
                    </a:ext>
                  </a:extLst>
                </a:gridCol>
              </a:tblGrid>
              <a:tr h="370840">
                <a:tc>
                  <a:txBody>
                    <a:bodyPr/>
                    <a:lstStyle/>
                    <a:p>
                      <a:r>
                        <a:rPr lang="en-US" sz="2400" b="1" i="0" dirty="0">
                          <a:solidFill>
                            <a:schemeClr val="tx1"/>
                          </a:solidFill>
                          <a:latin typeface="Arial" panose="020B0604020202020204" pitchFamily="34" charset="0"/>
                          <a:cs typeface="Arial" panose="020B0604020202020204" pitchFamily="34" charset="0"/>
                        </a:rPr>
                        <a:t>Programme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chemeClr val="tx1"/>
                          </a:solidFill>
                          <a:latin typeface="Arial" panose="020B0604020202020204" pitchFamily="34" charset="0"/>
                          <a:cs typeface="Arial" panose="020B0604020202020204" pitchFamily="34" charset="0"/>
                        </a:rPr>
                        <a:t>BA (Hons) Leadership and Management Skills for the Workplace.</a:t>
                      </a:r>
                    </a:p>
                  </a:txBody>
                  <a:tcPr/>
                </a:tc>
                <a:extLst>
                  <a:ext uri="{0D108BD9-81ED-4DB2-BD59-A6C34878D82A}">
                    <a16:rowId xmlns:a16="http://schemas.microsoft.com/office/drawing/2014/main" val="3254535528"/>
                  </a:ext>
                </a:extLst>
              </a:tr>
              <a:tr h="370840">
                <a:tc>
                  <a:txBody>
                    <a:bodyPr/>
                    <a:lstStyle/>
                    <a:p>
                      <a:r>
                        <a:rPr lang="en-US" sz="2000" b="1" i="0" dirty="0">
                          <a:solidFill>
                            <a:schemeClr val="tx1"/>
                          </a:solidFill>
                          <a:latin typeface="Arial" panose="020B0604020202020204" pitchFamily="34" charset="0"/>
                          <a:cs typeface="Arial" panose="020B0604020202020204" pitchFamily="34" charset="0"/>
                        </a:rPr>
                        <a:t>Module </a:t>
                      </a:r>
                    </a:p>
                  </a:txBody>
                  <a:tcPr/>
                </a:tc>
                <a:tc>
                  <a:txBody>
                    <a:bodyPr/>
                    <a:lstStyle/>
                    <a:p>
                      <a:r>
                        <a:rPr lang="en-US" sz="2000" b="1" i="0" dirty="0">
                          <a:solidFill>
                            <a:schemeClr val="tx1"/>
                          </a:solidFill>
                          <a:latin typeface="Arial" panose="020B0604020202020204" pitchFamily="34" charset="0"/>
                          <a:cs typeface="Arial" panose="020B0604020202020204" pitchFamily="34" charset="0"/>
                        </a:rPr>
                        <a:t>Developing Relationships and Workplace Achievements </a:t>
                      </a:r>
                    </a:p>
                  </a:txBody>
                  <a:tcPr/>
                </a:tc>
                <a:extLst>
                  <a:ext uri="{0D108BD9-81ED-4DB2-BD59-A6C34878D82A}">
                    <a16:rowId xmlns:a16="http://schemas.microsoft.com/office/drawing/2014/main" val="1000492101"/>
                  </a:ext>
                </a:extLst>
              </a:tr>
              <a:tr h="370840">
                <a:tc>
                  <a:txBody>
                    <a:bodyPr/>
                    <a:lstStyle/>
                    <a:p>
                      <a:r>
                        <a:rPr lang="en-US" sz="2000" b="1" i="0" dirty="0">
                          <a:solidFill>
                            <a:schemeClr val="tx1"/>
                          </a:solidFill>
                          <a:latin typeface="Arial" panose="020B0604020202020204" pitchFamily="34" charset="0"/>
                          <a:cs typeface="Arial" panose="020B0604020202020204" pitchFamily="34" charset="0"/>
                        </a:rPr>
                        <a:t>Module code</a:t>
                      </a:r>
                    </a:p>
                  </a:txBody>
                  <a:tcPr/>
                </a:tc>
                <a:tc>
                  <a:txBody>
                    <a:bodyPr/>
                    <a:lstStyle/>
                    <a:p>
                      <a:r>
                        <a:rPr lang="en-US" sz="2000" b="1" i="0" dirty="0">
                          <a:solidFill>
                            <a:schemeClr val="tx1"/>
                          </a:solidFill>
                          <a:latin typeface="Arial" panose="020B0604020202020204" pitchFamily="34" charset="0"/>
                          <a:cs typeface="Arial" panose="020B0604020202020204" pitchFamily="34" charset="0"/>
                        </a:rPr>
                        <a:t>BMSW 5102</a:t>
                      </a:r>
                    </a:p>
                  </a:txBody>
                  <a:tcPr/>
                </a:tc>
                <a:extLst>
                  <a:ext uri="{0D108BD9-81ED-4DB2-BD59-A6C34878D82A}">
                    <a16:rowId xmlns:a16="http://schemas.microsoft.com/office/drawing/2014/main" val="980378919"/>
                  </a:ext>
                </a:extLst>
              </a:tr>
              <a:tr h="370840">
                <a:tc>
                  <a:txBody>
                    <a:bodyPr/>
                    <a:lstStyle/>
                    <a:p>
                      <a:r>
                        <a:rPr lang="en-US" sz="2000" b="1" i="0" dirty="0">
                          <a:solidFill>
                            <a:schemeClr val="tx1"/>
                          </a:solidFill>
                          <a:latin typeface="Arial" panose="020B0604020202020204" pitchFamily="34" charset="0"/>
                          <a:cs typeface="Arial" panose="020B0604020202020204" pitchFamily="34" charset="0"/>
                        </a:rPr>
                        <a:t>Student Name</a:t>
                      </a:r>
                    </a:p>
                  </a:txBody>
                  <a:tcPr/>
                </a:tc>
                <a:tc>
                  <a:txBody>
                    <a:bodyPr/>
                    <a:lstStyle/>
                    <a:p>
                      <a:r>
                        <a:rPr lang="en-US" sz="2000" b="1" i="0" dirty="0">
                          <a:solidFill>
                            <a:schemeClr val="tx1"/>
                          </a:solidFill>
                          <a:latin typeface="Arial" panose="020B0604020202020204" pitchFamily="34" charset="0"/>
                          <a:cs typeface="Arial" panose="020B0604020202020204" pitchFamily="34" charset="0"/>
                        </a:rPr>
                        <a:t>Ebitimi B McQuade</a:t>
                      </a:r>
                    </a:p>
                  </a:txBody>
                  <a:tcPr/>
                </a:tc>
                <a:extLst>
                  <a:ext uri="{0D108BD9-81ED-4DB2-BD59-A6C34878D82A}">
                    <a16:rowId xmlns:a16="http://schemas.microsoft.com/office/drawing/2014/main" val="3942594672"/>
                  </a:ext>
                </a:extLst>
              </a:tr>
              <a:tr h="370840">
                <a:tc>
                  <a:txBody>
                    <a:bodyPr/>
                    <a:lstStyle/>
                    <a:p>
                      <a:r>
                        <a:rPr lang="en-US" sz="2000" b="1" i="0" dirty="0">
                          <a:latin typeface="Arial" panose="020B0604020202020204" pitchFamily="34" charset="0"/>
                          <a:cs typeface="Arial" panose="020B0604020202020204" pitchFamily="34" charset="0"/>
                        </a:rPr>
                        <a:t>Student number</a:t>
                      </a:r>
                    </a:p>
                  </a:txBody>
                  <a:tcPr/>
                </a:tc>
                <a:tc>
                  <a:txBody>
                    <a:bodyPr/>
                    <a:lstStyle/>
                    <a:p>
                      <a:r>
                        <a:rPr lang="en-US" sz="2000" b="1" i="0" dirty="0">
                          <a:latin typeface="Arial" panose="020B0604020202020204" pitchFamily="34" charset="0"/>
                          <a:cs typeface="Arial" panose="020B0604020202020204" pitchFamily="34" charset="0"/>
                        </a:rPr>
                        <a:t>2112488</a:t>
                      </a:r>
                    </a:p>
                  </a:txBody>
                  <a:tcPr/>
                </a:tc>
                <a:extLst>
                  <a:ext uri="{0D108BD9-81ED-4DB2-BD59-A6C34878D82A}">
                    <a16:rowId xmlns:a16="http://schemas.microsoft.com/office/drawing/2014/main" val="2938871654"/>
                  </a:ext>
                </a:extLst>
              </a:tr>
              <a:tr h="370840">
                <a:tc>
                  <a:txBody>
                    <a:bodyPr/>
                    <a:lstStyle/>
                    <a:p>
                      <a:r>
                        <a:rPr lang="en-US" sz="2000" b="1" i="0" dirty="0">
                          <a:latin typeface="Arial" panose="020B0604020202020204" pitchFamily="34" charset="0"/>
                          <a:cs typeface="Arial" panose="020B0604020202020204" pitchFamily="34" charset="0"/>
                        </a:rPr>
                        <a:t>Module Coordinator:</a:t>
                      </a:r>
                    </a:p>
                  </a:txBody>
                  <a:tcPr/>
                </a:tc>
                <a:tc>
                  <a:txBody>
                    <a:bodyPr/>
                    <a:lstStyle/>
                    <a:p>
                      <a:r>
                        <a:rPr lang="en-US" sz="2000" b="1" i="0" dirty="0">
                          <a:latin typeface="Arial" panose="020B0604020202020204" pitchFamily="34" charset="0"/>
                          <a:cs typeface="Arial" panose="020B0604020202020204" pitchFamily="34" charset="0"/>
                        </a:rPr>
                        <a:t>Nishi Ramsurrun</a:t>
                      </a:r>
                    </a:p>
                  </a:txBody>
                  <a:tcPr/>
                </a:tc>
                <a:extLst>
                  <a:ext uri="{0D108BD9-81ED-4DB2-BD59-A6C34878D82A}">
                    <a16:rowId xmlns:a16="http://schemas.microsoft.com/office/drawing/2014/main" val="4015519089"/>
                  </a:ext>
                </a:extLst>
              </a:tr>
              <a:tr h="370840">
                <a:tc>
                  <a:txBody>
                    <a:bodyPr/>
                    <a:lstStyle/>
                    <a:p>
                      <a:r>
                        <a:rPr lang="en-US" sz="2000" b="1" i="0" dirty="0">
                          <a:latin typeface="Arial" panose="020B0604020202020204" pitchFamily="34" charset="0"/>
                          <a:cs typeface="Arial" panose="020B0604020202020204" pitchFamily="34" charset="0"/>
                        </a:rPr>
                        <a:t>Task 1:</a:t>
                      </a:r>
                    </a:p>
                  </a:txBody>
                  <a:tcPr/>
                </a:tc>
                <a:tc>
                  <a:txBody>
                    <a:bodyPr/>
                    <a:lstStyle/>
                    <a:p>
                      <a:r>
                        <a:rPr lang="en-US" sz="2000" b="1" i="0" dirty="0">
                          <a:solidFill>
                            <a:schemeClr val="tx1"/>
                          </a:solidFill>
                          <a:latin typeface="Arial" panose="020B0604020202020204" pitchFamily="34" charset="0"/>
                          <a:cs typeface="Arial" panose="020B0604020202020204" pitchFamily="34" charset="0"/>
                        </a:rPr>
                        <a:t>Individual Presentation on  ‘Training and Development needs for HR Officer’</a:t>
                      </a:r>
                      <a:endParaRPr lang="en-US" sz="2000" b="1" i="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22602055"/>
                  </a:ext>
                </a:extLst>
              </a:tr>
            </a:tbl>
          </a:graphicData>
        </a:graphic>
      </p:graphicFrame>
      <p:pic>
        <p:nvPicPr>
          <p:cNvPr id="5" name="Picture 4" descr="Text&#10;&#10;Description automatically generated">
            <a:extLst>
              <a:ext uri="{FF2B5EF4-FFF2-40B4-BE49-F238E27FC236}">
                <a16:creationId xmlns:a16="http://schemas.microsoft.com/office/drawing/2014/main" id="{D9C08062-3C23-73BA-8E1A-5E1B82DB19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520" y="714721"/>
            <a:ext cx="5559523" cy="1379122"/>
          </a:xfrm>
          <a:prstGeom prst="rect">
            <a:avLst/>
          </a:prstGeom>
        </p:spPr>
      </p:pic>
      <p:sp>
        <p:nvSpPr>
          <p:cNvPr id="2" name="Date Placeholder 1">
            <a:extLst>
              <a:ext uri="{FF2B5EF4-FFF2-40B4-BE49-F238E27FC236}">
                <a16:creationId xmlns:a16="http://schemas.microsoft.com/office/drawing/2014/main" id="{9FFEC203-D34D-07FD-DC37-4729ACF4EA5C}"/>
              </a:ext>
            </a:extLst>
          </p:cNvPr>
          <p:cNvSpPr>
            <a:spLocks noGrp="1"/>
          </p:cNvSpPr>
          <p:nvPr>
            <p:ph type="dt" sz="half" idx="10"/>
          </p:nvPr>
        </p:nvSpPr>
        <p:spPr/>
        <p:txBody>
          <a:bodyPr/>
          <a:lstStyle/>
          <a:p>
            <a:fld id="{966E081F-3F61-E54F-8118-67EEA11420E6}" type="datetime1">
              <a:rPr lang="en-GB" smtClean="0"/>
              <a:t>22/03/2023</a:t>
            </a:fld>
            <a:endParaRPr lang="en-US" dirty="0"/>
          </a:p>
        </p:txBody>
      </p:sp>
      <p:sp>
        <p:nvSpPr>
          <p:cNvPr id="3" name="Footer Placeholder 2">
            <a:extLst>
              <a:ext uri="{FF2B5EF4-FFF2-40B4-BE49-F238E27FC236}">
                <a16:creationId xmlns:a16="http://schemas.microsoft.com/office/drawing/2014/main" id="{E33C4D6E-18F5-F532-7474-7EF8E401A744}"/>
              </a:ext>
            </a:extLst>
          </p:cNvPr>
          <p:cNvSpPr>
            <a:spLocks noGrp="1"/>
          </p:cNvSpPr>
          <p:nvPr>
            <p:ph type="ftr" sz="quarter" idx="11"/>
          </p:nvPr>
        </p:nvSpPr>
        <p:spPr/>
        <p:txBody>
          <a:bodyPr/>
          <a:lstStyle/>
          <a:p>
            <a:r>
              <a:rPr lang="en-US"/>
              <a:t>Ebitimi B McQuade-2112488</a:t>
            </a:r>
            <a:endParaRPr lang="en-US" dirty="0"/>
          </a:p>
        </p:txBody>
      </p:sp>
      <p:sp>
        <p:nvSpPr>
          <p:cNvPr id="6" name="Slide Number Placeholder 5">
            <a:extLst>
              <a:ext uri="{FF2B5EF4-FFF2-40B4-BE49-F238E27FC236}">
                <a16:creationId xmlns:a16="http://schemas.microsoft.com/office/drawing/2014/main" id="{6F420C34-0C71-550A-5B16-0E015623C857}"/>
              </a:ext>
            </a:extLst>
          </p:cNvPr>
          <p:cNvSpPr>
            <a:spLocks noGrp="1"/>
          </p:cNvSpPr>
          <p:nvPr>
            <p:ph type="sldNum" sz="quarter" idx="12"/>
          </p:nvPr>
        </p:nvSpPr>
        <p:spPr/>
        <p:txBody>
          <a:bodyPr/>
          <a:lstStyle/>
          <a:p>
            <a:fld id="{8A7A6979-0714-4377-B894-6BE4C2D6E202}" type="slidenum">
              <a:rPr lang="en-US" smtClean="0"/>
              <a:pPr/>
              <a:t>0</a:t>
            </a:fld>
            <a:endParaRPr lang="en-US" dirty="0"/>
          </a:p>
        </p:txBody>
      </p:sp>
    </p:spTree>
    <p:extLst>
      <p:ext uri="{BB962C8B-B14F-4D97-AF65-F5344CB8AC3E}">
        <p14:creationId xmlns:p14="http://schemas.microsoft.com/office/powerpoint/2010/main" val="201966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2">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19A1C-3B6A-4DF3-EE05-9C6F2E1FF48A}"/>
              </a:ext>
            </a:extLst>
          </p:cNvPr>
          <p:cNvSpPr>
            <a:spLocks noGrp="1"/>
          </p:cNvSpPr>
          <p:nvPr>
            <p:ph type="ctrTitle"/>
          </p:nvPr>
        </p:nvSpPr>
        <p:spPr>
          <a:xfrm>
            <a:off x="98298" y="1"/>
            <a:ext cx="4457699" cy="1855304"/>
          </a:xfrm>
        </p:spPr>
        <p:txBody>
          <a:bodyPr>
            <a:normAutofit fontScale="90000"/>
          </a:bodyPr>
          <a:lstStyle/>
          <a:p>
            <a:r>
              <a:rPr lang="en-US" sz="3200" b="1" dirty="0">
                <a:latin typeface="Arial Narrow" panose="020B0604020202020204" pitchFamily="34" charset="0"/>
                <a:cs typeface="Arial Narrow" panose="020B0604020202020204" pitchFamily="34" charset="0"/>
              </a:rPr>
              <a:t>Introduction: Greenfields Independent and Day School</a:t>
            </a:r>
          </a:p>
        </p:txBody>
      </p:sp>
      <p:sp>
        <p:nvSpPr>
          <p:cNvPr id="3" name="Subtitle 2">
            <a:extLst>
              <a:ext uri="{FF2B5EF4-FFF2-40B4-BE49-F238E27FC236}">
                <a16:creationId xmlns:a16="http://schemas.microsoft.com/office/drawing/2014/main" id="{75B152E9-C149-FE67-0916-2C4D9A6AE458}"/>
              </a:ext>
            </a:extLst>
          </p:cNvPr>
          <p:cNvSpPr>
            <a:spLocks noGrp="1"/>
          </p:cNvSpPr>
          <p:nvPr>
            <p:ph type="subTitle" idx="1"/>
          </p:nvPr>
        </p:nvSpPr>
        <p:spPr>
          <a:xfrm>
            <a:off x="0" y="2014330"/>
            <a:ext cx="4654297" cy="4843669"/>
          </a:xfrm>
        </p:spPr>
        <p:txBody>
          <a:bodyPr>
            <a:normAutofit/>
          </a:bodyPr>
          <a:lstStyle/>
          <a:p>
            <a:r>
              <a:rPr lang="en-US" sz="1800" b="1" dirty="0">
                <a:solidFill>
                  <a:schemeClr val="tx1"/>
                </a:solidFill>
                <a:latin typeface="Arial Narrow" panose="020B0604020202020204" pitchFamily="34" charset="0"/>
                <a:cs typeface="Arial Narrow" panose="020B0604020202020204" pitchFamily="34" charset="0"/>
              </a:rPr>
              <a:t>Greenfields School was founded in 1981 by educator Margaret Hodkin. Margaret was a pioneer of </a:t>
            </a:r>
            <a:r>
              <a:rPr lang="en-US" sz="1800" b="1" dirty="0" err="1">
                <a:solidFill>
                  <a:schemeClr val="tx1"/>
                </a:solidFill>
                <a:latin typeface="Arial Narrow" panose="020B0604020202020204" pitchFamily="34" charset="0"/>
                <a:cs typeface="Arial Narrow" panose="020B0604020202020204" pitchFamily="34" charset="0"/>
              </a:rPr>
              <a:t>Mr</a:t>
            </a:r>
            <a:r>
              <a:rPr lang="en-US" sz="1800" b="1" dirty="0">
                <a:solidFill>
                  <a:schemeClr val="tx1"/>
                </a:solidFill>
                <a:latin typeface="Arial Narrow" panose="020B0604020202020204" pitchFamily="34" charset="0"/>
                <a:cs typeface="Arial Narrow" panose="020B0604020202020204" pitchFamily="34" charset="0"/>
              </a:rPr>
              <a:t> Hubbard’s Study Technology. She did not just want to open a school she wanted to prepare school children for life, help them develop an informed curiosity and develop in them a lasting passion for learning.</a:t>
            </a:r>
          </a:p>
          <a:p>
            <a:r>
              <a:rPr lang="en-US" sz="1800" b="1" dirty="0">
                <a:solidFill>
                  <a:schemeClr val="tx1"/>
                </a:solidFill>
                <a:latin typeface="Arial Narrow" panose="020B0604020202020204" pitchFamily="34" charset="0"/>
                <a:cs typeface="Arial Narrow" panose="020B0604020202020204" pitchFamily="34" charset="0"/>
              </a:rPr>
              <a:t> The school is located at Forest Row which is set on the edge of the Royal Ashdown Forest. </a:t>
            </a:r>
          </a:p>
          <a:p>
            <a:r>
              <a:rPr lang="en-US" sz="1800" b="1" dirty="0">
                <a:solidFill>
                  <a:schemeClr val="tx1"/>
                </a:solidFill>
                <a:latin typeface="Arial Narrow" panose="020B0604020202020204" pitchFamily="34" charset="0"/>
                <a:cs typeface="Arial Narrow" panose="020B0604020202020204" pitchFamily="34" charset="0"/>
              </a:rPr>
              <a:t>Margaret also started Greenfields Theatre Company which produces shows every year, the students are involved – in directing, producing, acting, prop making and scenery, this opportunity opens the door to those who want to go into that field. </a:t>
            </a:r>
            <a:r>
              <a:rPr lang="en-US" sz="1400" b="1" dirty="0">
                <a:solidFill>
                  <a:schemeClr val="tx1"/>
                </a:solidFill>
                <a:latin typeface="Arial Narrow" panose="020B0604020202020204" pitchFamily="34" charset="0"/>
                <a:cs typeface="Arial Narrow" panose="020B0604020202020204" pitchFamily="34" charset="0"/>
              </a:rPr>
              <a:t>(Greenfields School, 2023</a:t>
            </a:r>
            <a:r>
              <a:rPr lang="en-US" sz="1800" b="1" dirty="0">
                <a:solidFill>
                  <a:schemeClr val="tx1"/>
                </a:solidFill>
                <a:latin typeface="Arial Narrow" panose="020B0604020202020204" pitchFamily="34" charset="0"/>
                <a:cs typeface="Arial Narrow" panose="020B0604020202020204" pitchFamily="34" charset="0"/>
              </a:rPr>
              <a:t>)</a:t>
            </a:r>
          </a:p>
        </p:txBody>
      </p:sp>
      <p:pic>
        <p:nvPicPr>
          <p:cNvPr id="1026" name="Picture 2" descr="Tours &amp; Open Days – Greenfields School">
            <a:extLst>
              <a:ext uri="{FF2B5EF4-FFF2-40B4-BE49-F238E27FC236}">
                <a16:creationId xmlns:a16="http://schemas.microsoft.com/office/drawing/2014/main" id="{C593CB68-3C48-2D64-480A-229BA7E725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91581" y="640080"/>
            <a:ext cx="5263134" cy="5263134"/>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6BD275B8-A1A9-6023-F602-5EC94AA21C61}"/>
              </a:ext>
            </a:extLst>
          </p:cNvPr>
          <p:cNvSpPr>
            <a:spLocks noGrp="1"/>
          </p:cNvSpPr>
          <p:nvPr>
            <p:ph type="dt" sz="half" idx="10"/>
          </p:nvPr>
        </p:nvSpPr>
        <p:spPr/>
        <p:txBody>
          <a:bodyPr/>
          <a:lstStyle/>
          <a:p>
            <a:fld id="{A1D0D6F4-3A94-F747-B4A9-B05FC39A9F7B}" type="datetime1">
              <a:rPr lang="en-GB" smtClean="0"/>
              <a:t>22/03/2023</a:t>
            </a:fld>
            <a:endParaRPr lang="en-US" dirty="0"/>
          </a:p>
        </p:txBody>
      </p:sp>
      <p:sp>
        <p:nvSpPr>
          <p:cNvPr id="5" name="Footer Placeholder 4">
            <a:extLst>
              <a:ext uri="{FF2B5EF4-FFF2-40B4-BE49-F238E27FC236}">
                <a16:creationId xmlns:a16="http://schemas.microsoft.com/office/drawing/2014/main" id="{8D13D373-3A95-A201-1BF7-5AF20042DF13}"/>
              </a:ext>
            </a:extLst>
          </p:cNvPr>
          <p:cNvSpPr>
            <a:spLocks noGrp="1"/>
          </p:cNvSpPr>
          <p:nvPr>
            <p:ph type="ftr" sz="quarter" idx="11"/>
          </p:nvPr>
        </p:nvSpPr>
        <p:spPr>
          <a:xfrm>
            <a:off x="4807217" y="6535293"/>
            <a:ext cx="1932928" cy="320040"/>
          </a:xfrm>
        </p:spPr>
        <p:txBody>
          <a:bodyPr/>
          <a:lstStyle/>
          <a:p>
            <a:r>
              <a:rPr lang="en-US" dirty="0"/>
              <a:t>Ebitimi B McQuade-2112488</a:t>
            </a:r>
          </a:p>
        </p:txBody>
      </p:sp>
      <p:sp>
        <p:nvSpPr>
          <p:cNvPr id="6" name="Slide Number Placeholder 5">
            <a:extLst>
              <a:ext uri="{FF2B5EF4-FFF2-40B4-BE49-F238E27FC236}">
                <a16:creationId xmlns:a16="http://schemas.microsoft.com/office/drawing/2014/main" id="{C3A43E61-ADE6-9C6C-08E8-038D8E6081C4}"/>
              </a:ext>
            </a:extLst>
          </p:cNvPr>
          <p:cNvSpPr>
            <a:spLocks noGrp="1"/>
          </p:cNvSpPr>
          <p:nvPr>
            <p:ph type="sldNum" sz="quarter" idx="12"/>
          </p:nvPr>
        </p:nvSpPr>
        <p:spPr/>
        <p:txBody>
          <a:bodyPr/>
          <a:lstStyle/>
          <a:p>
            <a:fld id="{8A7A6979-0714-4377-B894-6BE4C2D6E202}" type="slidenum">
              <a:rPr lang="en-US" smtClean="0"/>
              <a:pPr/>
              <a:t>1</a:t>
            </a:fld>
            <a:endParaRPr lang="en-US" dirty="0"/>
          </a:p>
        </p:txBody>
      </p:sp>
    </p:spTree>
    <p:extLst>
      <p:ext uri="{BB962C8B-B14F-4D97-AF65-F5344CB8AC3E}">
        <p14:creationId xmlns:p14="http://schemas.microsoft.com/office/powerpoint/2010/main" val="295180625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36CE-3019-EB7D-05DB-BE2F1438964F}"/>
              </a:ext>
            </a:extLst>
          </p:cNvPr>
          <p:cNvSpPr>
            <a:spLocks noGrp="1"/>
          </p:cNvSpPr>
          <p:nvPr>
            <p:ph type="title"/>
          </p:nvPr>
        </p:nvSpPr>
        <p:spPr>
          <a:xfrm>
            <a:off x="1388533" y="0"/>
            <a:ext cx="8414286" cy="699911"/>
          </a:xfrm>
        </p:spPr>
        <p:txBody>
          <a:bodyPr>
            <a:noAutofit/>
          </a:bodyPr>
          <a:lstStyle/>
          <a:p>
            <a:r>
              <a:rPr lang="en-US" b="1" dirty="0">
                <a:latin typeface="Arial Narrow" panose="020B0604020202020204" pitchFamily="34" charset="0"/>
                <a:cs typeface="Arial Narrow" panose="020B0604020202020204" pitchFamily="34" charset="0"/>
              </a:rPr>
              <a:t>Introduction cont. Current information</a:t>
            </a:r>
          </a:p>
        </p:txBody>
      </p:sp>
      <p:sp>
        <p:nvSpPr>
          <p:cNvPr id="3" name="Content Placeholder 2">
            <a:extLst>
              <a:ext uri="{FF2B5EF4-FFF2-40B4-BE49-F238E27FC236}">
                <a16:creationId xmlns:a16="http://schemas.microsoft.com/office/drawing/2014/main" id="{896A4F29-55A3-6767-B903-AEE85A93C328}"/>
              </a:ext>
            </a:extLst>
          </p:cNvPr>
          <p:cNvSpPr>
            <a:spLocks noGrp="1"/>
          </p:cNvSpPr>
          <p:nvPr>
            <p:ph idx="1"/>
          </p:nvPr>
        </p:nvSpPr>
        <p:spPr>
          <a:xfrm>
            <a:off x="5092943" y="4640333"/>
            <a:ext cx="6690139" cy="2059955"/>
          </a:xfrm>
        </p:spPr>
        <p:txBody>
          <a:bodyPr>
            <a:normAutofit fontScale="92500" lnSpcReduction="20000"/>
          </a:bodyPr>
          <a:lstStyle/>
          <a:p>
            <a:r>
              <a:rPr lang="en-US" b="1" dirty="0">
                <a:solidFill>
                  <a:schemeClr val="bg1"/>
                </a:solidFill>
                <a:latin typeface="Arial" panose="020B0604020202020204" pitchFamily="34" charset="0"/>
                <a:cs typeface="Arial" panose="020B0604020202020204" pitchFamily="34" charset="0"/>
              </a:rPr>
              <a:t>Legal – which includes the school policies, they pass their last ISI (Independent School Inspectorate) inspection last in 2022, Safeguarding training is done every year for all the staff, Health and safety procedure checks are done regularly by the Health and safety department and the Fire safety policy was last reviewed in August 2021.</a:t>
            </a:r>
          </a:p>
          <a:p>
            <a:r>
              <a:rPr lang="en-US" b="1" dirty="0">
                <a:solidFill>
                  <a:schemeClr val="bg1"/>
                </a:solidFill>
                <a:latin typeface="Arial" panose="020B0604020202020204" pitchFamily="34" charset="0"/>
                <a:cs typeface="Arial" panose="020B0604020202020204" pitchFamily="34" charset="0"/>
              </a:rPr>
              <a:t>The School is part of an educational Trust, a registered charity, company limited by guarantee. </a:t>
            </a:r>
          </a:p>
        </p:txBody>
      </p:sp>
      <p:sp>
        <p:nvSpPr>
          <p:cNvPr id="5" name="TextBox 4">
            <a:extLst>
              <a:ext uri="{FF2B5EF4-FFF2-40B4-BE49-F238E27FC236}">
                <a16:creationId xmlns:a16="http://schemas.microsoft.com/office/drawing/2014/main" id="{C6814B2D-9589-89ED-8700-A374148239BE}"/>
              </a:ext>
            </a:extLst>
          </p:cNvPr>
          <p:cNvSpPr txBox="1"/>
          <p:nvPr/>
        </p:nvSpPr>
        <p:spPr>
          <a:xfrm>
            <a:off x="254001" y="699911"/>
            <a:ext cx="4749800" cy="5940088"/>
          </a:xfrm>
          <a:prstGeom prst="rect">
            <a:avLst/>
          </a:prstGeom>
          <a:noFill/>
        </p:spPr>
        <p:txBody>
          <a:bodyPr wrap="square" rtlCol="0">
            <a:spAutoFit/>
          </a:bodyPr>
          <a:lstStyle/>
          <a:p>
            <a:r>
              <a:rPr lang="en-US" sz="2000" b="1" dirty="0">
                <a:solidFill>
                  <a:schemeClr val="bg1"/>
                </a:solidFill>
                <a:latin typeface="Arial Narrow" panose="020B0604020202020204" pitchFamily="34" charset="0"/>
                <a:cs typeface="Arial Narrow" panose="020B0604020202020204" pitchFamily="34" charset="0"/>
              </a:rPr>
              <a:t>The school has about 160 students, ranging from infant school, lower school, and upper school.</a:t>
            </a:r>
          </a:p>
          <a:p>
            <a:endParaRPr lang="en-US" sz="2000" b="1" dirty="0">
              <a:solidFill>
                <a:schemeClr val="bg1"/>
              </a:solidFill>
              <a:latin typeface="Arial Narrow" panose="020B0604020202020204" pitchFamily="34" charset="0"/>
              <a:cs typeface="Arial Narrow" panose="020B0604020202020204" pitchFamily="34" charset="0"/>
            </a:endParaRPr>
          </a:p>
          <a:p>
            <a:r>
              <a:rPr lang="en-US" sz="2000" b="1" dirty="0">
                <a:solidFill>
                  <a:schemeClr val="bg1"/>
                </a:solidFill>
                <a:latin typeface="Arial Narrow" panose="020B0604020202020204" pitchFamily="34" charset="0"/>
                <a:cs typeface="Arial Narrow" panose="020B0604020202020204" pitchFamily="34" charset="0"/>
              </a:rPr>
              <a:t>The current Head is Jeff Smith who has done a great job with the school for more than a decade. With more than 40 dedicated employees which include teachers, teaching assistants, admin staff and maintenance staff on board.</a:t>
            </a:r>
          </a:p>
          <a:p>
            <a:endParaRPr lang="en-US" sz="2000" b="1" dirty="0">
              <a:solidFill>
                <a:schemeClr val="bg1"/>
              </a:solidFill>
              <a:latin typeface="Arial Narrow" panose="020B0604020202020204" pitchFamily="34" charset="0"/>
              <a:cs typeface="Arial Narrow" panose="020B0604020202020204" pitchFamily="34" charset="0"/>
            </a:endParaRPr>
          </a:p>
          <a:p>
            <a:r>
              <a:rPr lang="en-US" sz="2000" b="1" dirty="0">
                <a:solidFill>
                  <a:schemeClr val="bg1"/>
                </a:solidFill>
                <a:latin typeface="Arial Narrow" panose="020B0604020202020204" pitchFamily="34" charset="0"/>
                <a:cs typeface="Arial Narrow" panose="020B0604020202020204" pitchFamily="34" charset="0"/>
              </a:rPr>
              <a:t>The organizational structure is more democratic- the head of school,  the deputy head and so on, each department head having 3 sub- departments below them. The external environment such as the parents do have an influence on how their children are serviced.</a:t>
            </a:r>
          </a:p>
          <a:p>
            <a:r>
              <a:rPr lang="en-US" sz="2000" b="1" dirty="0">
                <a:solidFill>
                  <a:schemeClr val="bg1"/>
                </a:solidFill>
                <a:latin typeface="Arial Narrow" panose="020B0604020202020204" pitchFamily="34" charset="0"/>
                <a:cs typeface="Arial Narrow" panose="020B0604020202020204" pitchFamily="34" charset="0"/>
              </a:rPr>
              <a:t> (Greenfields School, 2023)</a:t>
            </a:r>
          </a:p>
        </p:txBody>
      </p:sp>
      <p:graphicFrame>
        <p:nvGraphicFramePr>
          <p:cNvPr id="4" name="Diagram 3">
            <a:extLst>
              <a:ext uri="{FF2B5EF4-FFF2-40B4-BE49-F238E27FC236}">
                <a16:creationId xmlns:a16="http://schemas.microsoft.com/office/drawing/2014/main" id="{1E4325F3-23D1-CFDE-0F3D-75F41E32A3A7}"/>
              </a:ext>
            </a:extLst>
          </p:cNvPr>
          <p:cNvGraphicFramePr/>
          <p:nvPr>
            <p:extLst>
              <p:ext uri="{D42A27DB-BD31-4B8C-83A1-F6EECF244321}">
                <p14:modId xmlns:p14="http://schemas.microsoft.com/office/powerpoint/2010/main" val="1318523124"/>
              </p:ext>
            </p:extLst>
          </p:nvPr>
        </p:nvGraphicFramePr>
        <p:xfrm>
          <a:off x="5873858" y="1047212"/>
          <a:ext cx="5052447" cy="324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Date Placeholder 5">
            <a:extLst>
              <a:ext uri="{FF2B5EF4-FFF2-40B4-BE49-F238E27FC236}">
                <a16:creationId xmlns:a16="http://schemas.microsoft.com/office/drawing/2014/main" id="{37698A4E-D9FA-83CC-A291-2592968DF745}"/>
              </a:ext>
            </a:extLst>
          </p:cNvPr>
          <p:cNvSpPr>
            <a:spLocks noGrp="1"/>
          </p:cNvSpPr>
          <p:nvPr>
            <p:ph type="dt" sz="half" idx="10"/>
          </p:nvPr>
        </p:nvSpPr>
        <p:spPr>
          <a:xfrm>
            <a:off x="9634329" y="6238816"/>
            <a:ext cx="940845" cy="323968"/>
          </a:xfrm>
        </p:spPr>
        <p:txBody>
          <a:bodyPr/>
          <a:lstStyle/>
          <a:p>
            <a:fld id="{DD71F904-3FEC-D048-BA87-0D9B857AC908}" type="datetime1">
              <a:rPr lang="en-GB" smtClean="0">
                <a:solidFill>
                  <a:schemeClr val="bg1">
                    <a:alpha val="70000"/>
                  </a:schemeClr>
                </a:solidFill>
              </a:rPr>
              <a:t>22/03/2023</a:t>
            </a:fld>
            <a:endParaRPr lang="en-US" dirty="0">
              <a:solidFill>
                <a:schemeClr val="bg1">
                  <a:alpha val="70000"/>
                </a:schemeClr>
              </a:solidFill>
            </a:endParaRPr>
          </a:p>
        </p:txBody>
      </p:sp>
      <p:sp>
        <p:nvSpPr>
          <p:cNvPr id="7" name="Footer Placeholder 6">
            <a:extLst>
              <a:ext uri="{FF2B5EF4-FFF2-40B4-BE49-F238E27FC236}">
                <a16:creationId xmlns:a16="http://schemas.microsoft.com/office/drawing/2014/main" id="{E02B690E-FA30-361B-38F4-7FF6A347B04C}"/>
              </a:ext>
            </a:extLst>
          </p:cNvPr>
          <p:cNvSpPr>
            <a:spLocks noGrp="1"/>
          </p:cNvSpPr>
          <p:nvPr>
            <p:ph type="ftr" sz="quarter" idx="11"/>
          </p:nvPr>
        </p:nvSpPr>
        <p:spPr>
          <a:xfrm>
            <a:off x="1616826" y="6537960"/>
            <a:ext cx="1987766" cy="320040"/>
          </a:xfrm>
        </p:spPr>
        <p:txBody>
          <a:bodyPr/>
          <a:lstStyle/>
          <a:p>
            <a:r>
              <a:rPr lang="en-US" dirty="0">
                <a:solidFill>
                  <a:schemeClr val="bg1">
                    <a:alpha val="70000"/>
                  </a:schemeClr>
                </a:solidFill>
              </a:rPr>
              <a:t>Ebitimi B McQuade-2112488</a:t>
            </a:r>
          </a:p>
        </p:txBody>
      </p:sp>
      <p:sp>
        <p:nvSpPr>
          <p:cNvPr id="8" name="Slide Number Placeholder 7">
            <a:extLst>
              <a:ext uri="{FF2B5EF4-FFF2-40B4-BE49-F238E27FC236}">
                <a16:creationId xmlns:a16="http://schemas.microsoft.com/office/drawing/2014/main" id="{D24F56B1-9163-346E-C010-8C67971FECE2}"/>
              </a:ext>
            </a:extLst>
          </p:cNvPr>
          <p:cNvSpPr>
            <a:spLocks noGrp="1"/>
          </p:cNvSpPr>
          <p:nvPr>
            <p:ph type="sldNum" sz="quarter" idx="12"/>
          </p:nvPr>
        </p:nvSpPr>
        <p:spPr/>
        <p:txBody>
          <a:bodyPr/>
          <a:lstStyle/>
          <a:p>
            <a:fld id="{8A7A6979-0714-4377-B894-6BE4C2D6E202}" type="slidenum">
              <a:rPr lang="en-US" smtClean="0"/>
              <a:pPr/>
              <a:t>2</a:t>
            </a:fld>
            <a:endParaRPr lang="en-US" dirty="0"/>
          </a:p>
        </p:txBody>
      </p:sp>
    </p:spTree>
    <p:extLst>
      <p:ext uri="{BB962C8B-B14F-4D97-AF65-F5344CB8AC3E}">
        <p14:creationId xmlns:p14="http://schemas.microsoft.com/office/powerpoint/2010/main" val="20794467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ED21-5FAF-FB7D-E9F0-FFD455BAB055}"/>
              </a:ext>
            </a:extLst>
          </p:cNvPr>
          <p:cNvSpPr>
            <a:spLocks noGrp="1"/>
          </p:cNvSpPr>
          <p:nvPr>
            <p:ph type="title"/>
          </p:nvPr>
        </p:nvSpPr>
        <p:spPr>
          <a:xfrm>
            <a:off x="282222" y="361244"/>
            <a:ext cx="4052711" cy="1792523"/>
          </a:xfrm>
        </p:spPr>
        <p:txBody>
          <a:bodyPr>
            <a:normAutofit/>
          </a:bodyPr>
          <a:lstStyle/>
          <a:p>
            <a:r>
              <a:rPr lang="en-US" dirty="0"/>
              <a:t> </a:t>
            </a:r>
            <a:r>
              <a:rPr lang="en-US" b="1" dirty="0">
                <a:latin typeface="Arial Narrow" panose="020B0604020202020204" pitchFamily="34" charset="0"/>
                <a:cs typeface="Arial Narrow" panose="020B0604020202020204" pitchFamily="34" charset="0"/>
              </a:rPr>
              <a:t>What is Human Resources management?</a:t>
            </a:r>
          </a:p>
        </p:txBody>
      </p:sp>
      <p:sp>
        <p:nvSpPr>
          <p:cNvPr id="3" name="Content Placeholder 2">
            <a:extLst>
              <a:ext uri="{FF2B5EF4-FFF2-40B4-BE49-F238E27FC236}">
                <a16:creationId xmlns:a16="http://schemas.microsoft.com/office/drawing/2014/main" id="{06069790-315D-4B47-4C54-ECB74754A6E4}"/>
              </a:ext>
            </a:extLst>
          </p:cNvPr>
          <p:cNvSpPr>
            <a:spLocks noGrp="1"/>
          </p:cNvSpPr>
          <p:nvPr>
            <p:ph idx="1"/>
          </p:nvPr>
        </p:nvSpPr>
        <p:spPr>
          <a:xfrm>
            <a:off x="282222" y="2266122"/>
            <a:ext cx="4052710" cy="4412974"/>
          </a:xfrm>
        </p:spPr>
        <p:txBody>
          <a:bodyPr>
            <a:normAutofit fontScale="92500" lnSpcReduction="20000"/>
          </a:bodyPr>
          <a:lstStyle/>
          <a:p>
            <a:pPr marL="0" indent="0">
              <a:buNone/>
            </a:pPr>
            <a:endParaRPr lang="en-US" sz="2000" b="1" dirty="0">
              <a:latin typeface="Arial Narrow" panose="020B0604020202020204" pitchFamily="34" charset="0"/>
              <a:cs typeface="Arial Narrow" panose="020B0604020202020204" pitchFamily="34" charset="0"/>
            </a:endParaRPr>
          </a:p>
          <a:p>
            <a:pPr marL="0" indent="0">
              <a:buNone/>
            </a:pPr>
            <a:r>
              <a:rPr lang="en-US" sz="2800" b="1" dirty="0">
                <a:latin typeface="Arial Narrow" panose="020B0604020202020204" pitchFamily="34" charset="0"/>
                <a:cs typeface="Arial Narrow" panose="020B0604020202020204" pitchFamily="34" charset="0"/>
              </a:rPr>
              <a:t>Human Resources management is the strategic way to achieve effective and skillful management of people in a company, so the People gain the right skills to achieve the aims of the business. </a:t>
            </a:r>
          </a:p>
          <a:p>
            <a:pPr marL="0" indent="0">
              <a:buNone/>
            </a:pPr>
            <a:r>
              <a:rPr lang="en-US" sz="2800" b="1" dirty="0">
                <a:latin typeface="Arial Narrow" panose="020B0604020202020204" pitchFamily="34" charset="0"/>
                <a:cs typeface="Arial Narrow" panose="020B0604020202020204" pitchFamily="34" charset="0"/>
              </a:rPr>
              <a:t>The HRM ensure the right people with the correct skills are employed for the right position.</a:t>
            </a:r>
          </a:p>
        </p:txBody>
      </p:sp>
      <p:pic>
        <p:nvPicPr>
          <p:cNvPr id="1026" name="Picture 2" descr="7 Key Steps: Strategic Human Resource Management - Deputy UK">
            <a:extLst>
              <a:ext uri="{FF2B5EF4-FFF2-40B4-BE49-F238E27FC236}">
                <a16:creationId xmlns:a16="http://schemas.microsoft.com/office/drawing/2014/main" id="{8EEF8902-41FC-7D00-D553-325AD66ADD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68" r="28477"/>
          <a:stretch/>
        </p:blipFill>
        <p:spPr bwMode="auto">
          <a:xfrm>
            <a:off x="5204177" y="167743"/>
            <a:ext cx="6897511" cy="6007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B173B97-4DD2-E89A-9CAA-E6A84F2326CF}"/>
              </a:ext>
            </a:extLst>
          </p:cNvPr>
          <p:cNvSpPr txBox="1"/>
          <p:nvPr/>
        </p:nvSpPr>
        <p:spPr>
          <a:xfrm>
            <a:off x="5418666" y="6175023"/>
            <a:ext cx="6683022" cy="369332"/>
          </a:xfrm>
          <a:prstGeom prst="rect">
            <a:avLst/>
          </a:prstGeom>
          <a:noFill/>
        </p:spPr>
        <p:txBody>
          <a:bodyPr wrap="square" rtlCol="0">
            <a:spAutoFit/>
          </a:bodyPr>
          <a:lstStyle/>
          <a:p>
            <a:pPr algn="l"/>
            <a:r>
              <a:rPr lang="en-GB" b="0" i="0" u="sng" dirty="0">
                <a:solidFill>
                  <a:srgbClr val="202124"/>
                </a:solidFill>
                <a:effectLst/>
                <a:latin typeface="Google Sans"/>
                <a:hlinkClick r:id="rId3" tooltip="7 Key Steps: Strategic Human Resource Management - Deputy UK"/>
              </a:rPr>
              <a:t>7 Key Steps: Strategic Human Resource Management - Deputy UK</a:t>
            </a:r>
          </a:p>
        </p:txBody>
      </p:sp>
      <p:sp>
        <p:nvSpPr>
          <p:cNvPr id="5" name="Date Placeholder 4">
            <a:extLst>
              <a:ext uri="{FF2B5EF4-FFF2-40B4-BE49-F238E27FC236}">
                <a16:creationId xmlns:a16="http://schemas.microsoft.com/office/drawing/2014/main" id="{92DE80D2-55A3-CA5E-5305-022576B09680}"/>
              </a:ext>
            </a:extLst>
          </p:cNvPr>
          <p:cNvSpPr>
            <a:spLocks noGrp="1"/>
          </p:cNvSpPr>
          <p:nvPr>
            <p:ph type="dt" sz="half" idx="10"/>
          </p:nvPr>
        </p:nvSpPr>
        <p:spPr>
          <a:xfrm>
            <a:off x="9422295" y="6573078"/>
            <a:ext cx="1176369" cy="323968"/>
          </a:xfrm>
        </p:spPr>
        <p:txBody>
          <a:bodyPr/>
          <a:lstStyle/>
          <a:p>
            <a:fld id="{6932D41F-2551-E04B-8E70-0B9790046F64}" type="datetime1">
              <a:rPr lang="en-GB" smtClean="0"/>
              <a:t>22/03/2023</a:t>
            </a:fld>
            <a:endParaRPr lang="en-US" dirty="0"/>
          </a:p>
        </p:txBody>
      </p:sp>
      <p:sp>
        <p:nvSpPr>
          <p:cNvPr id="6" name="Footer Placeholder 5">
            <a:extLst>
              <a:ext uri="{FF2B5EF4-FFF2-40B4-BE49-F238E27FC236}">
                <a16:creationId xmlns:a16="http://schemas.microsoft.com/office/drawing/2014/main" id="{718AE55C-04F9-9738-016F-84196EDF0550}"/>
              </a:ext>
            </a:extLst>
          </p:cNvPr>
          <p:cNvSpPr>
            <a:spLocks noGrp="1"/>
          </p:cNvSpPr>
          <p:nvPr>
            <p:ph type="ftr" sz="quarter" idx="11"/>
          </p:nvPr>
        </p:nvSpPr>
        <p:spPr>
          <a:xfrm>
            <a:off x="1476211" y="6471411"/>
            <a:ext cx="1903093" cy="320040"/>
          </a:xfrm>
        </p:spPr>
        <p:txBody>
          <a:bodyPr/>
          <a:lstStyle/>
          <a:p>
            <a:r>
              <a:rPr lang="en-US" dirty="0"/>
              <a:t>Ebitimi B McQuade-2112488</a:t>
            </a:r>
          </a:p>
        </p:txBody>
      </p:sp>
      <p:sp>
        <p:nvSpPr>
          <p:cNvPr id="7" name="Slide Number Placeholder 6">
            <a:extLst>
              <a:ext uri="{FF2B5EF4-FFF2-40B4-BE49-F238E27FC236}">
                <a16:creationId xmlns:a16="http://schemas.microsoft.com/office/drawing/2014/main" id="{F877158C-C417-D241-67C0-1ECE2F16393C}"/>
              </a:ext>
            </a:extLst>
          </p:cNvPr>
          <p:cNvSpPr>
            <a:spLocks noGrp="1"/>
          </p:cNvSpPr>
          <p:nvPr>
            <p:ph type="sldNum" sz="quarter" idx="12"/>
          </p:nvPr>
        </p:nvSpPr>
        <p:spPr/>
        <p:txBody>
          <a:bodyPr/>
          <a:lstStyle/>
          <a:p>
            <a:fld id="{8A7A6979-0714-4377-B894-6BE4C2D6E202}" type="slidenum">
              <a:rPr lang="en-US" smtClean="0"/>
              <a:pPr/>
              <a:t>3</a:t>
            </a:fld>
            <a:endParaRPr lang="en-US" dirty="0"/>
          </a:p>
        </p:txBody>
      </p:sp>
    </p:spTree>
    <p:extLst>
      <p:ext uri="{BB962C8B-B14F-4D97-AF65-F5344CB8AC3E}">
        <p14:creationId xmlns:p14="http://schemas.microsoft.com/office/powerpoint/2010/main" val="2816907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B011-E923-9B54-A7BC-AEB36CE52EC1}"/>
              </a:ext>
            </a:extLst>
          </p:cNvPr>
          <p:cNvSpPr>
            <a:spLocks noGrp="1"/>
          </p:cNvSpPr>
          <p:nvPr>
            <p:ph type="title"/>
          </p:nvPr>
        </p:nvSpPr>
        <p:spPr>
          <a:xfrm>
            <a:off x="733778" y="-370879"/>
            <a:ext cx="10532533" cy="1441514"/>
          </a:xfrm>
          <a:solidFill>
            <a:srgbClr val="FFFFFF"/>
          </a:solidFill>
        </p:spPr>
        <p:txBody>
          <a:bodyPr vert="horz" lIns="274320" tIns="182880" rIns="274320" bIns="182880" rtlCol="0" anchor="ctr" anchorCtr="1">
            <a:normAutofit/>
          </a:bodyPr>
          <a:lstStyle/>
          <a:p>
            <a:r>
              <a:rPr lang="en-US" sz="3200" b="1" dirty="0">
                <a:latin typeface="Arial Narrow" panose="020B0604020202020204" pitchFamily="34" charset="0"/>
                <a:cs typeface="Arial Narrow" panose="020B0604020202020204" pitchFamily="34" charset="0"/>
              </a:rPr>
              <a:t>Knowledge, SKILLS AND BEHAVIOUR  (Ksb) required by the HRM</a:t>
            </a:r>
          </a:p>
        </p:txBody>
      </p:sp>
      <p:sp>
        <p:nvSpPr>
          <p:cNvPr id="3" name="TextBox 2">
            <a:extLst>
              <a:ext uri="{FF2B5EF4-FFF2-40B4-BE49-F238E27FC236}">
                <a16:creationId xmlns:a16="http://schemas.microsoft.com/office/drawing/2014/main" id="{679DA821-F406-8D0C-43CF-2B7197900EFF}"/>
              </a:ext>
            </a:extLst>
          </p:cNvPr>
          <p:cNvSpPr txBox="1"/>
          <p:nvPr/>
        </p:nvSpPr>
        <p:spPr>
          <a:xfrm>
            <a:off x="2695194" y="4352544"/>
            <a:ext cx="6801612" cy="1239894"/>
          </a:xfrm>
          <a:prstGeom prst="rect">
            <a:avLst/>
          </a:prstGeom>
        </p:spPr>
        <p:txBody>
          <a:bodyPr vert="horz" lIns="91440" tIns="45720" rIns="91440" bIns="45720" rtlCol="0">
            <a:normAutofit/>
          </a:bodyPr>
          <a:lstStyle/>
          <a:p>
            <a:pPr algn="ctr" defTabSz="914400">
              <a:spcBef>
                <a:spcPts val="1000"/>
              </a:spcBef>
              <a:buClr>
                <a:schemeClr val="accent2"/>
              </a:buClr>
            </a:pPr>
            <a:endParaRPr lang="en-US" sz="2000" dirty="0">
              <a:solidFill>
                <a:schemeClr val="tx1">
                  <a:lumMod val="75000"/>
                  <a:lumOff val="25000"/>
                </a:schemeClr>
              </a:solidFill>
            </a:endParaRPr>
          </a:p>
        </p:txBody>
      </p:sp>
      <p:graphicFrame>
        <p:nvGraphicFramePr>
          <p:cNvPr id="11" name="Table 12">
            <a:extLst>
              <a:ext uri="{FF2B5EF4-FFF2-40B4-BE49-F238E27FC236}">
                <a16:creationId xmlns:a16="http://schemas.microsoft.com/office/drawing/2014/main" id="{6059197E-906A-D269-4631-4108D8834F0E}"/>
              </a:ext>
            </a:extLst>
          </p:cNvPr>
          <p:cNvGraphicFramePr>
            <a:graphicFrameLocks noGrp="1"/>
          </p:cNvGraphicFramePr>
          <p:nvPr>
            <p:extLst>
              <p:ext uri="{D42A27DB-BD31-4B8C-83A1-F6EECF244321}">
                <p14:modId xmlns:p14="http://schemas.microsoft.com/office/powerpoint/2010/main" val="1489045091"/>
              </p:ext>
            </p:extLst>
          </p:nvPr>
        </p:nvGraphicFramePr>
        <p:xfrm>
          <a:off x="417689" y="1313165"/>
          <a:ext cx="11345334" cy="5242560"/>
        </p:xfrm>
        <a:graphic>
          <a:graphicData uri="http://schemas.openxmlformats.org/drawingml/2006/table">
            <a:tbl>
              <a:tblPr firstRow="1" bandRow="1">
                <a:tableStyleId>{21E4AEA4-8DFA-4A89-87EB-49C32662AFE0}</a:tableStyleId>
              </a:tblPr>
              <a:tblGrid>
                <a:gridCol w="3781778">
                  <a:extLst>
                    <a:ext uri="{9D8B030D-6E8A-4147-A177-3AD203B41FA5}">
                      <a16:colId xmlns:a16="http://schemas.microsoft.com/office/drawing/2014/main" val="1405339663"/>
                    </a:ext>
                  </a:extLst>
                </a:gridCol>
                <a:gridCol w="3781778">
                  <a:extLst>
                    <a:ext uri="{9D8B030D-6E8A-4147-A177-3AD203B41FA5}">
                      <a16:colId xmlns:a16="http://schemas.microsoft.com/office/drawing/2014/main" val="3947553160"/>
                    </a:ext>
                  </a:extLst>
                </a:gridCol>
                <a:gridCol w="3781778">
                  <a:extLst>
                    <a:ext uri="{9D8B030D-6E8A-4147-A177-3AD203B41FA5}">
                      <a16:colId xmlns:a16="http://schemas.microsoft.com/office/drawing/2014/main" val="3498773857"/>
                    </a:ext>
                  </a:extLst>
                </a:gridCol>
              </a:tblGrid>
              <a:tr h="370840">
                <a:tc>
                  <a:txBody>
                    <a:bodyPr/>
                    <a:lstStyle/>
                    <a:p>
                      <a:r>
                        <a:rPr lang="en-US" sz="2800" b="1" i="0" dirty="0">
                          <a:solidFill>
                            <a:schemeClr val="tx1"/>
                          </a:solidFill>
                          <a:latin typeface="Arial Narrow" panose="020B0604020202020204" pitchFamily="34" charset="0"/>
                          <a:cs typeface="Arial Narrow" panose="020B0604020202020204" pitchFamily="34" charset="0"/>
                        </a:rPr>
                        <a:t>Knowledge</a:t>
                      </a: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skills</a:t>
                      </a: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behaviours</a:t>
                      </a:r>
                    </a:p>
                  </a:txBody>
                  <a:tcPr/>
                </a:tc>
                <a:extLst>
                  <a:ext uri="{0D108BD9-81ED-4DB2-BD59-A6C34878D82A}">
                    <a16:rowId xmlns:a16="http://schemas.microsoft.com/office/drawing/2014/main" val="1342724702"/>
                  </a:ext>
                </a:extLst>
              </a:tr>
              <a:tr h="370840">
                <a:tc>
                  <a:txBody>
                    <a:bodyPr/>
                    <a:lstStyle/>
                    <a:p>
                      <a:r>
                        <a:rPr lang="en-US" sz="2800" b="1" i="0" dirty="0">
                          <a:solidFill>
                            <a:schemeClr val="tx1"/>
                          </a:solidFill>
                          <a:latin typeface="Arial Narrow" panose="020B0604020202020204" pitchFamily="34" charset="0"/>
                          <a:cs typeface="Arial Narrow" panose="020B0604020202020204" pitchFamily="34" charset="0"/>
                        </a:rPr>
                        <a:t> Principles and procedures</a:t>
                      </a:r>
                    </a:p>
                  </a:txBody>
                  <a:tcPr/>
                </a:tc>
                <a:tc>
                  <a:txBody>
                    <a:bodyPr/>
                    <a:lstStyle/>
                    <a:p>
                      <a:r>
                        <a:rPr lang="en-US" sz="2800" b="1" i="0">
                          <a:solidFill>
                            <a:schemeClr val="tx1"/>
                          </a:solidFill>
                          <a:latin typeface="Arial Narrow" panose="020B0604020202020204" pitchFamily="34" charset="0"/>
                          <a:cs typeface="Arial Narrow" panose="020B0604020202020204" pitchFamily="34" charset="0"/>
                        </a:rPr>
                        <a:t>Recruitment </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Adding value to the organization</a:t>
                      </a:r>
                    </a:p>
                  </a:txBody>
                  <a:tcPr/>
                </a:tc>
                <a:extLst>
                  <a:ext uri="{0D108BD9-81ED-4DB2-BD59-A6C34878D82A}">
                    <a16:rowId xmlns:a16="http://schemas.microsoft.com/office/drawing/2014/main" val="3792000563"/>
                  </a:ext>
                </a:extLst>
              </a:tr>
              <a:tr h="370840">
                <a:tc>
                  <a:txBody>
                    <a:bodyPr/>
                    <a:lstStyle/>
                    <a:p>
                      <a:r>
                        <a:rPr lang="en-US" sz="2800" b="1" i="0">
                          <a:solidFill>
                            <a:schemeClr val="tx1"/>
                          </a:solidFill>
                          <a:latin typeface="Arial Narrow" panose="020B0604020202020204" pitchFamily="34" charset="0"/>
                          <a:cs typeface="Arial Narrow" panose="020B0604020202020204" pitchFamily="34" charset="0"/>
                        </a:rPr>
                        <a:t>Business and Management</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a:solidFill>
                            <a:schemeClr val="tx1"/>
                          </a:solidFill>
                          <a:latin typeface="Arial Narrow" panose="020B0604020202020204" pitchFamily="34" charset="0"/>
                          <a:cs typeface="Arial Narrow" panose="020B0604020202020204" pitchFamily="34" charset="0"/>
                        </a:rPr>
                        <a:t>Management of personnel Resources</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Assisting line Mangers</a:t>
                      </a:r>
                    </a:p>
                  </a:txBody>
                  <a:tcPr/>
                </a:tc>
                <a:extLst>
                  <a:ext uri="{0D108BD9-81ED-4DB2-BD59-A6C34878D82A}">
                    <a16:rowId xmlns:a16="http://schemas.microsoft.com/office/drawing/2014/main" val="2478746316"/>
                  </a:ext>
                </a:extLst>
              </a:tr>
              <a:tr h="370840">
                <a:tc>
                  <a:txBody>
                    <a:bodyPr/>
                    <a:lstStyle/>
                    <a:p>
                      <a:r>
                        <a:rPr lang="en-US" sz="2800" b="1" i="0" dirty="0">
                          <a:solidFill>
                            <a:schemeClr val="tx1"/>
                          </a:solidFill>
                          <a:latin typeface="Arial Narrow" panose="020B0604020202020204" pitchFamily="34" charset="0"/>
                          <a:cs typeface="Arial Narrow" panose="020B0604020202020204" pitchFamily="34" charset="0"/>
                        </a:rPr>
                        <a:t>English Language and content structure</a:t>
                      </a:r>
                    </a:p>
                  </a:txBody>
                  <a:tcPr/>
                </a:tc>
                <a:tc>
                  <a:txBody>
                    <a:bodyPr/>
                    <a:lstStyle/>
                    <a:p>
                      <a:r>
                        <a:rPr lang="en-US" sz="2800" b="1" i="0">
                          <a:solidFill>
                            <a:schemeClr val="tx1"/>
                          </a:solidFill>
                          <a:latin typeface="Arial Narrow" panose="020B0604020202020204" pitchFamily="34" charset="0"/>
                          <a:cs typeface="Arial Narrow" panose="020B0604020202020204" pitchFamily="34" charset="0"/>
                        </a:rPr>
                        <a:t>Active Listener and speaking</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Enhancing the company’s aim is achieved</a:t>
                      </a:r>
                    </a:p>
                  </a:txBody>
                  <a:tcPr/>
                </a:tc>
                <a:extLst>
                  <a:ext uri="{0D108BD9-81ED-4DB2-BD59-A6C34878D82A}">
                    <a16:rowId xmlns:a16="http://schemas.microsoft.com/office/drawing/2014/main" val="3242917312"/>
                  </a:ext>
                </a:extLst>
              </a:tr>
              <a:tr h="370840">
                <a:tc>
                  <a:txBody>
                    <a:bodyPr/>
                    <a:lstStyle/>
                    <a:p>
                      <a:r>
                        <a:rPr lang="en-US" sz="2800" b="1" i="0" dirty="0">
                          <a:solidFill>
                            <a:schemeClr val="tx1"/>
                          </a:solidFill>
                          <a:latin typeface="Arial Narrow" panose="020B0604020202020204" pitchFamily="34" charset="0"/>
                          <a:cs typeface="Arial Narrow" panose="020B0604020202020204" pitchFamily="34" charset="0"/>
                        </a:rPr>
                        <a:t>Law and Government procedures</a:t>
                      </a:r>
                    </a:p>
                  </a:txBody>
                  <a:tcPr/>
                </a:tc>
                <a:tc>
                  <a:txBody>
                    <a:bodyPr/>
                    <a:lstStyle/>
                    <a:p>
                      <a:r>
                        <a:rPr lang="en-US" sz="2800" b="1" i="0">
                          <a:solidFill>
                            <a:schemeClr val="tx1"/>
                          </a:solidFill>
                          <a:latin typeface="Arial Narrow" panose="020B0604020202020204" pitchFamily="34" charset="0"/>
                          <a:cs typeface="Arial Narrow" panose="020B0604020202020204" pitchFamily="34" charset="0"/>
                        </a:rPr>
                        <a:t>Negotiation and Persuasion</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Promoting equality and diversity</a:t>
                      </a:r>
                    </a:p>
                  </a:txBody>
                  <a:tcPr/>
                </a:tc>
                <a:extLst>
                  <a:ext uri="{0D108BD9-81ED-4DB2-BD59-A6C34878D82A}">
                    <a16:rowId xmlns:a16="http://schemas.microsoft.com/office/drawing/2014/main" val="2953226830"/>
                  </a:ext>
                </a:extLst>
              </a:tr>
              <a:tr h="370840">
                <a:tc>
                  <a:txBody>
                    <a:bodyPr/>
                    <a:lstStyle/>
                    <a:p>
                      <a:r>
                        <a:rPr lang="en-US" sz="2800" b="1" i="0">
                          <a:solidFill>
                            <a:schemeClr val="tx1"/>
                          </a:solidFill>
                          <a:latin typeface="Arial Narrow" panose="020B0604020202020204" pitchFamily="34" charset="0"/>
                          <a:cs typeface="Arial Narrow" panose="020B0604020202020204" pitchFamily="34" charset="0"/>
                        </a:rPr>
                        <a:t>Education and training</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a:solidFill>
                            <a:schemeClr val="tx1"/>
                          </a:solidFill>
                          <a:latin typeface="Arial Narrow" panose="020B0604020202020204" pitchFamily="34" charset="0"/>
                          <a:cs typeface="Arial Narrow" panose="020B0604020202020204" pitchFamily="34" charset="0"/>
                        </a:rPr>
                        <a:t>Reading and Comprehension</a:t>
                      </a:r>
                      <a:endParaRPr lang="en-US" sz="2800" b="1" i="0" dirty="0">
                        <a:solidFill>
                          <a:schemeClr val="tx1"/>
                        </a:solidFill>
                        <a:latin typeface="Arial Narrow" panose="020B0604020202020204" pitchFamily="34" charset="0"/>
                        <a:cs typeface="Arial Narrow" panose="020B0604020202020204" pitchFamily="34" charset="0"/>
                      </a:endParaRP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Teaching and instructing</a:t>
                      </a:r>
                    </a:p>
                  </a:txBody>
                  <a:tcPr/>
                </a:tc>
                <a:extLst>
                  <a:ext uri="{0D108BD9-81ED-4DB2-BD59-A6C34878D82A}">
                    <a16:rowId xmlns:a16="http://schemas.microsoft.com/office/drawing/2014/main" val="3530030223"/>
                  </a:ext>
                </a:extLst>
              </a:tr>
            </a:tbl>
          </a:graphicData>
        </a:graphic>
      </p:graphicFrame>
      <p:sp>
        <p:nvSpPr>
          <p:cNvPr id="4" name="Date Placeholder 3">
            <a:extLst>
              <a:ext uri="{FF2B5EF4-FFF2-40B4-BE49-F238E27FC236}">
                <a16:creationId xmlns:a16="http://schemas.microsoft.com/office/drawing/2014/main" id="{1C448645-6F47-FDDD-3267-BEDAD8945391}"/>
              </a:ext>
            </a:extLst>
          </p:cNvPr>
          <p:cNvSpPr>
            <a:spLocks noGrp="1"/>
          </p:cNvSpPr>
          <p:nvPr>
            <p:ph type="dt" sz="half" idx="10"/>
          </p:nvPr>
        </p:nvSpPr>
        <p:spPr/>
        <p:txBody>
          <a:bodyPr/>
          <a:lstStyle/>
          <a:p>
            <a:fld id="{1BE6117A-5EA7-B643-A501-C5D129069C59}" type="datetime1">
              <a:rPr lang="en-GB" smtClean="0"/>
              <a:t>22/03/2023</a:t>
            </a:fld>
            <a:endParaRPr lang="en-US" dirty="0"/>
          </a:p>
        </p:txBody>
      </p:sp>
      <p:sp>
        <p:nvSpPr>
          <p:cNvPr id="5" name="Footer Placeholder 4">
            <a:extLst>
              <a:ext uri="{FF2B5EF4-FFF2-40B4-BE49-F238E27FC236}">
                <a16:creationId xmlns:a16="http://schemas.microsoft.com/office/drawing/2014/main" id="{95BC3EDF-4DE4-F35C-9524-97DD8BDCBF81}"/>
              </a:ext>
            </a:extLst>
          </p:cNvPr>
          <p:cNvSpPr>
            <a:spLocks noGrp="1"/>
          </p:cNvSpPr>
          <p:nvPr>
            <p:ph type="ftr" sz="quarter" idx="11"/>
          </p:nvPr>
        </p:nvSpPr>
        <p:spPr/>
        <p:txBody>
          <a:bodyPr/>
          <a:lstStyle/>
          <a:p>
            <a:r>
              <a:rPr lang="en-US"/>
              <a:t>Ebitimi B McQuade-2112488</a:t>
            </a:r>
            <a:endParaRPr lang="en-US" dirty="0"/>
          </a:p>
        </p:txBody>
      </p:sp>
      <p:sp>
        <p:nvSpPr>
          <p:cNvPr id="6" name="Slide Number Placeholder 5">
            <a:extLst>
              <a:ext uri="{FF2B5EF4-FFF2-40B4-BE49-F238E27FC236}">
                <a16:creationId xmlns:a16="http://schemas.microsoft.com/office/drawing/2014/main" id="{E691833A-9A37-7403-32D2-7961031CB5D6}"/>
              </a:ext>
            </a:extLst>
          </p:cNvPr>
          <p:cNvSpPr>
            <a:spLocks noGrp="1"/>
          </p:cNvSpPr>
          <p:nvPr>
            <p:ph type="sldNum" sz="quarter" idx="12"/>
          </p:nvPr>
        </p:nvSpPr>
        <p:spPr/>
        <p:txBody>
          <a:bodyPr/>
          <a:lstStyle/>
          <a:p>
            <a:fld id="{8A7A6979-0714-4377-B894-6BE4C2D6E202}" type="slidenum">
              <a:rPr lang="en-US" smtClean="0"/>
              <a:pPr/>
              <a:t>4</a:t>
            </a:fld>
            <a:endParaRPr lang="en-US" dirty="0"/>
          </a:p>
        </p:txBody>
      </p:sp>
    </p:spTree>
    <p:extLst>
      <p:ext uri="{BB962C8B-B14F-4D97-AF65-F5344CB8AC3E}">
        <p14:creationId xmlns:p14="http://schemas.microsoft.com/office/powerpoint/2010/main" val="1847409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E424F-BD56-12C4-848D-D7B127A6F0E4}"/>
              </a:ext>
            </a:extLst>
          </p:cNvPr>
          <p:cNvSpPr>
            <a:spLocks noGrp="1"/>
          </p:cNvSpPr>
          <p:nvPr>
            <p:ph type="title"/>
          </p:nvPr>
        </p:nvSpPr>
        <p:spPr>
          <a:xfrm>
            <a:off x="1116881" y="640080"/>
            <a:ext cx="9954443" cy="944532"/>
          </a:xfrm>
          <a:noFill/>
          <a:ln>
            <a:noFill/>
          </a:ln>
        </p:spPr>
        <p:txBody>
          <a:bodyPr vert="horz" lIns="182880" tIns="182880" rIns="182880" bIns="182880" rtlCol="0" anchor="ctr">
            <a:noAutofit/>
          </a:bodyPr>
          <a:lstStyle/>
          <a:p>
            <a:r>
              <a:rPr lang="en-US" sz="3600" b="1" dirty="0">
                <a:solidFill>
                  <a:schemeClr val="tx1"/>
                </a:solidFill>
                <a:latin typeface="Arial Narrow" panose="020B0604020202020204" pitchFamily="34" charset="0"/>
                <a:cs typeface="Arial Narrow" panose="020B0604020202020204" pitchFamily="34" charset="0"/>
              </a:rPr>
              <a:t>HRM at Greenfields school</a:t>
            </a:r>
            <a:endParaRPr lang="en-US" sz="3600" b="1" kern="1200" cap="all" spc="200" baseline="0" dirty="0">
              <a:solidFill>
                <a:schemeClr val="tx1"/>
              </a:solidFill>
              <a:latin typeface="Arial Narrow" panose="020B0604020202020204" pitchFamily="34" charset="0"/>
              <a:cs typeface="Arial Narrow" panose="020B0604020202020204" pitchFamily="34" charset="0"/>
            </a:endParaRPr>
          </a:p>
        </p:txBody>
      </p:sp>
      <p:sp>
        <p:nvSpPr>
          <p:cNvPr id="3" name="TextBox 2">
            <a:extLst>
              <a:ext uri="{FF2B5EF4-FFF2-40B4-BE49-F238E27FC236}">
                <a16:creationId xmlns:a16="http://schemas.microsoft.com/office/drawing/2014/main" id="{525F4B45-2126-E100-9E58-7BE84D1627B0}"/>
              </a:ext>
            </a:extLst>
          </p:cNvPr>
          <p:cNvSpPr txBox="1"/>
          <p:nvPr/>
        </p:nvSpPr>
        <p:spPr>
          <a:xfrm>
            <a:off x="801519" y="1378899"/>
            <a:ext cx="5541941" cy="4524315"/>
          </a:xfrm>
          <a:prstGeom prst="rect">
            <a:avLst/>
          </a:prstGeom>
          <a:noFill/>
        </p:spPr>
        <p:txBody>
          <a:bodyPr wrap="square" rtlCol="0">
            <a:spAutoFit/>
          </a:bodyPr>
          <a:lstStyle/>
          <a:p>
            <a:r>
              <a:rPr lang="en-US" b="1" dirty="0">
                <a:latin typeface="Arial Narrow" panose="020B0604020202020204" pitchFamily="34" charset="0"/>
                <a:cs typeface="Arial Narrow" panose="020B0604020202020204" pitchFamily="34" charset="0"/>
              </a:rPr>
              <a:t>The HRM at Greenfields school has been on the post for 8 months and their achievements are</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Recruiting more new teachers</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New Teaching Assistants</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Creating working space for the staff</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Maintaining the school and school grounds</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Keeping the policy and procedures for example: safeguarding training for all the employees</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Making sure that employees have the correct training and skills for their roles. For example: checking their certification</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Keeping school policies and procedures </a:t>
            </a:r>
          </a:p>
          <a:p>
            <a:pPr marL="285750" indent="-285750">
              <a:buFont typeface="Arial" panose="020B0604020202020204" pitchFamily="34" charset="0"/>
              <a:buChar char="•"/>
            </a:pPr>
            <a:r>
              <a:rPr lang="en-US" b="1" dirty="0">
                <a:latin typeface="Arial Narrow" panose="020B0604020202020204" pitchFamily="34" charset="0"/>
                <a:cs typeface="Arial Narrow" panose="020B0604020202020204" pitchFamily="34" charset="0"/>
              </a:rPr>
              <a:t>Keeping the government law for example applying for a DBS check and getting references for new employees before the start on the post.</a:t>
            </a:r>
          </a:p>
          <a:p>
            <a:pPr marL="285750" indent="-285750">
              <a:buFont typeface="Arial" panose="020B0604020202020204" pitchFamily="34" charset="0"/>
              <a:buChar char="•"/>
            </a:pPr>
            <a:endParaRPr lang="en-US" dirty="0"/>
          </a:p>
        </p:txBody>
      </p:sp>
      <p:pic>
        <p:nvPicPr>
          <p:cNvPr id="1026" name="Picture 2" descr="Importance of Human Resource Management (HRM)">
            <a:extLst>
              <a:ext uri="{FF2B5EF4-FFF2-40B4-BE49-F238E27FC236}">
                <a16:creationId xmlns:a16="http://schemas.microsoft.com/office/drawing/2014/main" id="{7F67E868-B239-6921-51CF-346D5D6B1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5820" y="1584612"/>
            <a:ext cx="4727864" cy="3970319"/>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a:extLst>
              <a:ext uri="{FF2B5EF4-FFF2-40B4-BE49-F238E27FC236}">
                <a16:creationId xmlns:a16="http://schemas.microsoft.com/office/drawing/2014/main" id="{3C1E7DAB-CCB9-EC12-F2B6-B27C5395C5D1}"/>
              </a:ext>
            </a:extLst>
          </p:cNvPr>
          <p:cNvSpPr>
            <a:spLocks noGrp="1"/>
          </p:cNvSpPr>
          <p:nvPr>
            <p:ph type="dt" sz="half" idx="10"/>
          </p:nvPr>
        </p:nvSpPr>
        <p:spPr/>
        <p:txBody>
          <a:bodyPr/>
          <a:lstStyle/>
          <a:p>
            <a:fld id="{2DD78ACE-1CB4-1146-A915-C27B4BDD03E1}" type="datetime1">
              <a:rPr lang="en-GB" smtClean="0"/>
              <a:t>22/03/2023</a:t>
            </a:fld>
            <a:endParaRPr lang="en-US" dirty="0"/>
          </a:p>
        </p:txBody>
      </p:sp>
      <p:sp>
        <p:nvSpPr>
          <p:cNvPr id="6" name="Footer Placeholder 5">
            <a:extLst>
              <a:ext uri="{FF2B5EF4-FFF2-40B4-BE49-F238E27FC236}">
                <a16:creationId xmlns:a16="http://schemas.microsoft.com/office/drawing/2014/main" id="{F20E3E40-079F-4028-7152-030736BBB775}"/>
              </a:ext>
            </a:extLst>
          </p:cNvPr>
          <p:cNvSpPr>
            <a:spLocks noGrp="1"/>
          </p:cNvSpPr>
          <p:nvPr>
            <p:ph type="ftr" sz="quarter" idx="11"/>
          </p:nvPr>
        </p:nvSpPr>
        <p:spPr/>
        <p:txBody>
          <a:bodyPr/>
          <a:lstStyle/>
          <a:p>
            <a:r>
              <a:rPr lang="en-US"/>
              <a:t>Ebitimi B McQuade-2112488</a:t>
            </a:r>
            <a:endParaRPr lang="en-US" dirty="0"/>
          </a:p>
        </p:txBody>
      </p:sp>
      <p:sp>
        <p:nvSpPr>
          <p:cNvPr id="7" name="Slide Number Placeholder 6">
            <a:extLst>
              <a:ext uri="{FF2B5EF4-FFF2-40B4-BE49-F238E27FC236}">
                <a16:creationId xmlns:a16="http://schemas.microsoft.com/office/drawing/2014/main" id="{B4B41846-92CF-ED1C-EA7A-DCDC10AFF1FB}"/>
              </a:ext>
            </a:extLst>
          </p:cNvPr>
          <p:cNvSpPr>
            <a:spLocks noGrp="1"/>
          </p:cNvSpPr>
          <p:nvPr>
            <p:ph type="sldNum" sz="quarter" idx="12"/>
          </p:nvPr>
        </p:nvSpPr>
        <p:spPr/>
        <p:txBody>
          <a:bodyPr/>
          <a:lstStyle/>
          <a:p>
            <a:fld id="{8A7A6979-0714-4377-B894-6BE4C2D6E202}" type="slidenum">
              <a:rPr lang="en-US" smtClean="0"/>
              <a:pPr/>
              <a:t>5</a:t>
            </a:fld>
            <a:endParaRPr lang="en-US" dirty="0"/>
          </a:p>
        </p:txBody>
      </p:sp>
    </p:spTree>
    <p:extLst>
      <p:ext uri="{BB962C8B-B14F-4D97-AF65-F5344CB8AC3E}">
        <p14:creationId xmlns:p14="http://schemas.microsoft.com/office/powerpoint/2010/main" val="181871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C2A9291-55AD-4DDC-8735-1BA5A1C98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A24E7-62CE-D634-2DD5-4856EFC779DE}"/>
              </a:ext>
            </a:extLst>
          </p:cNvPr>
          <p:cNvSpPr>
            <a:spLocks noGrp="1"/>
          </p:cNvSpPr>
          <p:nvPr>
            <p:ph type="title"/>
          </p:nvPr>
        </p:nvSpPr>
        <p:spPr>
          <a:xfrm>
            <a:off x="1907821" y="0"/>
            <a:ext cx="7662333" cy="539262"/>
          </a:xfrm>
          <a:solidFill>
            <a:srgbClr val="FFFFFF"/>
          </a:solidFill>
          <a:ln>
            <a:solidFill>
              <a:srgbClr val="404040"/>
            </a:solidFill>
          </a:ln>
        </p:spPr>
        <p:txBody>
          <a:bodyPr vert="horz" wrap="square" lIns="182880" tIns="182880" rIns="182880" bIns="182880" rtlCol="0" anchor="ctr">
            <a:normAutofit fontScale="90000"/>
          </a:bodyPr>
          <a:lstStyle/>
          <a:p>
            <a:r>
              <a:rPr lang="en-US" sz="4800" kern="1200" cap="all" spc="200" baseline="0" dirty="0">
                <a:solidFill>
                  <a:srgbClr val="262626"/>
                </a:solidFill>
                <a:latin typeface="+mj-lt"/>
                <a:ea typeface="+mj-ea"/>
                <a:cs typeface="+mj-cs"/>
              </a:rPr>
              <a:t> My </a:t>
            </a:r>
            <a:r>
              <a:rPr lang="en-US" sz="4000" kern="1200" cap="all" spc="200" baseline="0" dirty="0">
                <a:solidFill>
                  <a:srgbClr val="262626"/>
                </a:solidFill>
                <a:latin typeface="+mj-lt"/>
                <a:ea typeface="+mj-ea"/>
                <a:cs typeface="+mj-cs"/>
              </a:rPr>
              <a:t>SWOT Analysis</a:t>
            </a:r>
            <a:endParaRPr lang="en-US" sz="4800" kern="1200" cap="all" spc="200" baseline="0" dirty="0">
              <a:solidFill>
                <a:srgbClr val="262626"/>
              </a:solidFill>
              <a:latin typeface="+mj-lt"/>
              <a:ea typeface="+mj-ea"/>
              <a:cs typeface="+mj-cs"/>
            </a:endParaRPr>
          </a:p>
        </p:txBody>
      </p:sp>
      <p:graphicFrame>
        <p:nvGraphicFramePr>
          <p:cNvPr id="14" name="Table 14">
            <a:extLst>
              <a:ext uri="{FF2B5EF4-FFF2-40B4-BE49-F238E27FC236}">
                <a16:creationId xmlns:a16="http://schemas.microsoft.com/office/drawing/2014/main" id="{9FF33A42-A70E-ADE8-33FA-019811EDF709}"/>
              </a:ext>
            </a:extLst>
          </p:cNvPr>
          <p:cNvGraphicFramePr>
            <a:graphicFrameLocks noGrp="1"/>
          </p:cNvGraphicFramePr>
          <p:nvPr>
            <p:extLst>
              <p:ext uri="{D42A27DB-BD31-4B8C-83A1-F6EECF244321}">
                <p14:modId xmlns:p14="http://schemas.microsoft.com/office/powerpoint/2010/main" val="4117988636"/>
              </p:ext>
            </p:extLst>
          </p:nvPr>
        </p:nvGraphicFramePr>
        <p:xfrm>
          <a:off x="0" y="731174"/>
          <a:ext cx="12192000" cy="7284720"/>
        </p:xfrm>
        <a:graphic>
          <a:graphicData uri="http://schemas.openxmlformats.org/drawingml/2006/table">
            <a:tbl>
              <a:tblPr firstRow="1" bandRow="1">
                <a:tableStyleId>{21E4AEA4-8DFA-4A89-87EB-49C32662AFE0}</a:tableStyleId>
              </a:tblPr>
              <a:tblGrid>
                <a:gridCol w="6096000">
                  <a:extLst>
                    <a:ext uri="{9D8B030D-6E8A-4147-A177-3AD203B41FA5}">
                      <a16:colId xmlns:a16="http://schemas.microsoft.com/office/drawing/2014/main" val="3548400404"/>
                    </a:ext>
                  </a:extLst>
                </a:gridCol>
                <a:gridCol w="6096000">
                  <a:extLst>
                    <a:ext uri="{9D8B030D-6E8A-4147-A177-3AD203B41FA5}">
                      <a16:colId xmlns:a16="http://schemas.microsoft.com/office/drawing/2014/main" val="1523579484"/>
                    </a:ext>
                  </a:extLst>
                </a:gridCol>
              </a:tblGrid>
              <a:tr h="341248">
                <a:tc>
                  <a:txBody>
                    <a:bodyPr/>
                    <a:lstStyle/>
                    <a:p>
                      <a:r>
                        <a:rPr lang="en-US" sz="2800" b="1" i="0" u="sng" dirty="0">
                          <a:solidFill>
                            <a:schemeClr val="tx1"/>
                          </a:solidFill>
                          <a:latin typeface="Arial Narrow" panose="020B0604020202020204" pitchFamily="34" charset="0"/>
                          <a:cs typeface="Arial Narrow" panose="020B0604020202020204" pitchFamily="34" charset="0"/>
                        </a:rPr>
                        <a:t>Strengths</a:t>
                      </a:r>
                    </a:p>
                  </a:txBody>
                  <a:tcPr/>
                </a:tc>
                <a:tc>
                  <a:txBody>
                    <a:bodyPr/>
                    <a:lstStyle/>
                    <a:p>
                      <a:r>
                        <a:rPr lang="en-US" sz="2800" b="1" i="0" u="sng" dirty="0">
                          <a:solidFill>
                            <a:schemeClr val="tx1"/>
                          </a:solidFill>
                          <a:latin typeface="Arial Narrow" panose="020B0604020202020204" pitchFamily="34" charset="0"/>
                          <a:cs typeface="Arial Narrow" panose="020B0604020202020204" pitchFamily="34" charset="0"/>
                        </a:rPr>
                        <a:t>Weakness</a:t>
                      </a:r>
                    </a:p>
                  </a:txBody>
                  <a:tcPr/>
                </a:tc>
                <a:extLst>
                  <a:ext uri="{0D108BD9-81ED-4DB2-BD59-A6C34878D82A}">
                    <a16:rowId xmlns:a16="http://schemas.microsoft.com/office/drawing/2014/main" val="1909078381"/>
                  </a:ext>
                </a:extLst>
              </a:tr>
              <a:tr h="597184">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Good at coaching people</a:t>
                      </a:r>
                    </a:p>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5 years transferable skills as a Study Skills supervisor</a:t>
                      </a:r>
                    </a:p>
                  </a:txBody>
                  <a:tcPr/>
                </a:tc>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My professional writing skills</a:t>
                      </a:r>
                    </a:p>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Knowledge of English content structure</a:t>
                      </a:r>
                    </a:p>
                  </a:txBody>
                  <a:tcPr/>
                </a:tc>
                <a:extLst>
                  <a:ext uri="{0D108BD9-81ED-4DB2-BD59-A6C34878D82A}">
                    <a16:rowId xmlns:a16="http://schemas.microsoft.com/office/drawing/2014/main" val="2365520221"/>
                  </a:ext>
                </a:extLst>
              </a:tr>
              <a:tr h="597184">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3-year transferable skills from Teaching Assistant in the UK with young adults</a:t>
                      </a:r>
                    </a:p>
                  </a:txBody>
                  <a:tcPr/>
                </a:tc>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Knowledge of law and Government legal codes systems and court procedures</a:t>
                      </a:r>
                    </a:p>
                  </a:txBody>
                  <a:tcPr/>
                </a:tc>
                <a:extLst>
                  <a:ext uri="{0D108BD9-81ED-4DB2-BD59-A6C34878D82A}">
                    <a16:rowId xmlns:a16="http://schemas.microsoft.com/office/drawing/2014/main" val="1326662978"/>
                  </a:ext>
                </a:extLst>
              </a:tr>
              <a:tr h="597184">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Others see me as a leader, motivational and inspirational</a:t>
                      </a:r>
                    </a:p>
                  </a:txBody>
                  <a:tcPr/>
                </a:tc>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Psychology,  and computer electronic </a:t>
                      </a:r>
                    </a:p>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Mathematics and Accounting </a:t>
                      </a:r>
                    </a:p>
                  </a:txBody>
                  <a:tcPr/>
                </a:tc>
                <a:extLst>
                  <a:ext uri="{0D108BD9-81ED-4DB2-BD59-A6C34878D82A}">
                    <a16:rowId xmlns:a16="http://schemas.microsoft.com/office/drawing/2014/main" val="4190853638"/>
                  </a:ext>
                </a:extLst>
              </a:tr>
              <a:tr h="341248">
                <a:tc>
                  <a:txBody>
                    <a:bodyPr/>
                    <a:lstStyle/>
                    <a:p>
                      <a:r>
                        <a:rPr lang="en-US" sz="2800" b="1" i="0" u="sng" dirty="0">
                          <a:highlight>
                            <a:srgbClr val="C0C0C0"/>
                          </a:highlight>
                          <a:latin typeface="Arial Narrow" panose="020B0604020202020204" pitchFamily="34" charset="0"/>
                          <a:cs typeface="Arial Narrow" panose="020B0604020202020204" pitchFamily="34" charset="0"/>
                        </a:rPr>
                        <a:t>Opportunities</a:t>
                      </a:r>
                    </a:p>
                  </a:txBody>
                  <a:tcPr/>
                </a:tc>
                <a:tc>
                  <a:txBody>
                    <a:bodyPr/>
                    <a:lstStyle/>
                    <a:p>
                      <a:r>
                        <a:rPr lang="en-US" sz="2800" b="1" i="0" u="sng" dirty="0">
                          <a:highlight>
                            <a:srgbClr val="C0C0C0"/>
                          </a:highlight>
                          <a:latin typeface="Arial Narrow" panose="020B0604020202020204" pitchFamily="34" charset="0"/>
                          <a:cs typeface="Arial Narrow" panose="020B0604020202020204" pitchFamily="34" charset="0"/>
                        </a:rPr>
                        <a:t>Threats</a:t>
                      </a:r>
                    </a:p>
                  </a:txBody>
                  <a:tcPr/>
                </a:tc>
                <a:extLst>
                  <a:ext uri="{0D108BD9-81ED-4DB2-BD59-A6C34878D82A}">
                    <a16:rowId xmlns:a16="http://schemas.microsoft.com/office/drawing/2014/main" val="3403686811"/>
                  </a:ext>
                </a:extLst>
              </a:tr>
              <a:tr h="1364993">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Completing BA (Hons) Leadership and Management course</a:t>
                      </a:r>
                    </a:p>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Start my Master's degree in a year’s time</a:t>
                      </a:r>
                    </a:p>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Opportunities to work in a reputable company.</a:t>
                      </a:r>
                    </a:p>
                  </a:txBody>
                  <a:tcPr/>
                </a:tc>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Slow at keeping up with the changing technologies</a:t>
                      </a:r>
                    </a:p>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My competitors are highly professional and equally competitive</a:t>
                      </a:r>
                    </a:p>
                    <a:p>
                      <a:pPr marL="285750" indent="-285750">
                        <a:buFont typeface="Arial" panose="020B0604020202020204" pitchFamily="34" charset="0"/>
                        <a:buChar char="•"/>
                      </a:pPr>
                      <a:endParaRPr lang="en-US" b="1" i="0" dirty="0">
                        <a:latin typeface="Arial Narrow" panose="020B0604020202020204" pitchFamily="34" charset="0"/>
                        <a:cs typeface="Arial Narrow" panose="020B0604020202020204" pitchFamily="34" charset="0"/>
                      </a:endParaRPr>
                    </a:p>
                    <a:p>
                      <a:pPr marL="285750" indent="-285750">
                        <a:buFont typeface="Arial" panose="020B0604020202020204" pitchFamily="34" charset="0"/>
                        <a:buChar char="•"/>
                      </a:pPr>
                      <a:endParaRPr lang="en-US" b="1" i="0" dirty="0">
                        <a:latin typeface="Arial Narrow" panose="020B0604020202020204" pitchFamily="34" charset="0"/>
                        <a:cs typeface="Arial Narrow" panose="020B0604020202020204" pitchFamily="34" charset="0"/>
                      </a:endParaRPr>
                    </a:p>
                  </a:txBody>
                  <a:tcPr/>
                </a:tc>
                <a:extLst>
                  <a:ext uri="{0D108BD9-81ED-4DB2-BD59-A6C34878D82A}">
                    <a16:rowId xmlns:a16="http://schemas.microsoft.com/office/drawing/2014/main" val="449984985"/>
                  </a:ext>
                </a:extLst>
              </a:tr>
              <a:tr h="853121">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Take advantage of my previous course and  my current modules because they are relevant to being a successful HRM</a:t>
                      </a:r>
                    </a:p>
                  </a:txBody>
                  <a:tcPr/>
                </a:tc>
                <a:tc>
                  <a:txBody>
                    <a:bodyPr/>
                    <a:lstStyle/>
                    <a:p>
                      <a:pPr marL="285750" indent="-285750" algn="l">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Lack of online interactive capability and presence that my competitors are highly adaptive to.</a:t>
                      </a:r>
                    </a:p>
                  </a:txBody>
                  <a:tcPr/>
                </a:tc>
                <a:extLst>
                  <a:ext uri="{0D108BD9-81ED-4DB2-BD59-A6C34878D82A}">
                    <a16:rowId xmlns:a16="http://schemas.microsoft.com/office/drawing/2014/main" val="119997959"/>
                  </a:ext>
                </a:extLst>
              </a:tr>
              <a:tr h="1306470">
                <a:tc>
                  <a:txBody>
                    <a:bodyPr/>
                    <a:lstStyle/>
                    <a:p>
                      <a:pPr marL="285750" indent="-285750">
                        <a:buFont typeface="Arial" panose="020B0604020202020204" pitchFamily="34" charset="0"/>
                        <a:buChar char="•"/>
                      </a:pPr>
                      <a:r>
                        <a:rPr lang="en-US" sz="2000" b="1" i="0" dirty="0">
                          <a:latin typeface="Arial Narrow" panose="020B0604020202020204" pitchFamily="34" charset="0"/>
                          <a:cs typeface="Arial Narrow" panose="020B0604020202020204" pitchFamily="34" charset="0"/>
                        </a:rPr>
                        <a:t>I can turn my opportunities into strengths by utilizing skills learnt from Modules and my learning from other areas of life including the experiences I have had over the years.</a:t>
                      </a:r>
                    </a:p>
                    <a:p>
                      <a:pPr marL="285750" indent="-285750">
                        <a:buFont typeface="Arial" panose="020B0604020202020204" pitchFamily="34" charset="0"/>
                        <a:buChar char="•"/>
                      </a:pPr>
                      <a:endParaRPr lang="en-US" b="1" i="0" dirty="0">
                        <a:latin typeface="Arial Narrow" panose="020B0604020202020204" pitchFamily="34" charset="0"/>
                        <a:cs typeface="Arial Narrow" panose="020B0604020202020204" pitchFamily="34" charset="0"/>
                      </a:endParaRPr>
                    </a:p>
                  </a:txBody>
                  <a:tcPr/>
                </a:tc>
                <a:tc>
                  <a:txBody>
                    <a:bodyPr/>
                    <a:lstStyle/>
                    <a:p>
                      <a:pPr marL="285750" indent="-285750">
                        <a:buFont typeface="Arial" panose="020B0604020202020204" pitchFamily="34" charset="0"/>
                        <a:buChar char="•"/>
                      </a:pPr>
                      <a:r>
                        <a:rPr lang="en-US" sz="2400" b="1" i="0" dirty="0">
                          <a:latin typeface="Arial Narrow" panose="020B0604020202020204" pitchFamily="34" charset="0"/>
                          <a:cs typeface="Arial Narrow" panose="020B0604020202020204" pitchFamily="34" charset="0"/>
                        </a:rPr>
                        <a:t>Lacking capability in the management of financial resources.</a:t>
                      </a:r>
                    </a:p>
                  </a:txBody>
                  <a:tcPr/>
                </a:tc>
                <a:extLst>
                  <a:ext uri="{0D108BD9-81ED-4DB2-BD59-A6C34878D82A}">
                    <a16:rowId xmlns:a16="http://schemas.microsoft.com/office/drawing/2014/main" val="2670860438"/>
                  </a:ext>
                </a:extLst>
              </a:tr>
            </a:tbl>
          </a:graphicData>
        </a:graphic>
      </p:graphicFrame>
      <p:sp>
        <p:nvSpPr>
          <p:cNvPr id="3" name="Date Placeholder 2">
            <a:extLst>
              <a:ext uri="{FF2B5EF4-FFF2-40B4-BE49-F238E27FC236}">
                <a16:creationId xmlns:a16="http://schemas.microsoft.com/office/drawing/2014/main" id="{3C80A3F1-BAFA-4BEA-9C68-9154A4673569}"/>
              </a:ext>
            </a:extLst>
          </p:cNvPr>
          <p:cNvSpPr>
            <a:spLocks noGrp="1"/>
          </p:cNvSpPr>
          <p:nvPr>
            <p:ph type="dt" sz="half" idx="10"/>
          </p:nvPr>
        </p:nvSpPr>
        <p:spPr>
          <a:xfrm>
            <a:off x="9793356" y="7577295"/>
            <a:ext cx="965565" cy="323968"/>
          </a:xfrm>
        </p:spPr>
        <p:txBody>
          <a:bodyPr/>
          <a:lstStyle/>
          <a:p>
            <a:fld id="{9F05ECD0-35B4-C241-BA2D-B64E0920CC2B}" type="datetime1">
              <a:rPr lang="en-GB" smtClean="0"/>
              <a:t>22/03/2023</a:t>
            </a:fld>
            <a:endParaRPr lang="en-US" dirty="0"/>
          </a:p>
        </p:txBody>
      </p:sp>
      <p:sp>
        <p:nvSpPr>
          <p:cNvPr id="4" name="Footer Placeholder 3">
            <a:extLst>
              <a:ext uri="{FF2B5EF4-FFF2-40B4-BE49-F238E27FC236}">
                <a16:creationId xmlns:a16="http://schemas.microsoft.com/office/drawing/2014/main" id="{3695CCFC-F07A-4831-F79F-FDB211910A51}"/>
              </a:ext>
            </a:extLst>
          </p:cNvPr>
          <p:cNvSpPr>
            <a:spLocks noGrp="1"/>
          </p:cNvSpPr>
          <p:nvPr>
            <p:ph type="ftr" sz="quarter" idx="11"/>
          </p:nvPr>
        </p:nvSpPr>
        <p:spPr>
          <a:xfrm>
            <a:off x="1679714" y="7605077"/>
            <a:ext cx="2070652" cy="320040"/>
          </a:xfrm>
        </p:spPr>
        <p:txBody>
          <a:bodyPr/>
          <a:lstStyle/>
          <a:p>
            <a:r>
              <a:rPr lang="en-US" dirty="0"/>
              <a:t>Ebitimi B McQuade-2112488</a:t>
            </a:r>
          </a:p>
        </p:txBody>
      </p:sp>
      <p:sp>
        <p:nvSpPr>
          <p:cNvPr id="5" name="Slide Number Placeholder 4">
            <a:extLst>
              <a:ext uri="{FF2B5EF4-FFF2-40B4-BE49-F238E27FC236}">
                <a16:creationId xmlns:a16="http://schemas.microsoft.com/office/drawing/2014/main" id="{59681E49-DCF0-95D0-26AC-8EE21ABB6DE9}"/>
              </a:ext>
            </a:extLst>
          </p:cNvPr>
          <p:cNvSpPr>
            <a:spLocks noGrp="1"/>
          </p:cNvSpPr>
          <p:nvPr>
            <p:ph type="sldNum" sz="quarter" idx="12"/>
          </p:nvPr>
        </p:nvSpPr>
        <p:spPr/>
        <p:txBody>
          <a:bodyPr/>
          <a:lstStyle/>
          <a:p>
            <a:fld id="{8A7A6979-0714-4377-B894-6BE4C2D6E202}" type="slidenum">
              <a:rPr lang="en-US" smtClean="0"/>
              <a:pPr/>
              <a:t>6</a:t>
            </a:fld>
            <a:endParaRPr lang="en-US" dirty="0"/>
          </a:p>
        </p:txBody>
      </p:sp>
    </p:spTree>
    <p:extLst>
      <p:ext uri="{BB962C8B-B14F-4D97-AF65-F5344CB8AC3E}">
        <p14:creationId xmlns:p14="http://schemas.microsoft.com/office/powerpoint/2010/main" val="878797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3B901-C97C-FD42-EE46-6910282D6849}"/>
              </a:ext>
            </a:extLst>
          </p:cNvPr>
          <p:cNvSpPr>
            <a:spLocks noGrp="1"/>
          </p:cNvSpPr>
          <p:nvPr>
            <p:ph type="title"/>
          </p:nvPr>
        </p:nvSpPr>
        <p:spPr>
          <a:xfrm>
            <a:off x="636668" y="72329"/>
            <a:ext cx="10595776" cy="486408"/>
          </a:xfrm>
          <a:noFill/>
          <a:ln>
            <a:noFill/>
          </a:ln>
        </p:spPr>
        <p:txBody>
          <a:bodyPr vert="horz" lIns="182880" tIns="182880" rIns="182880" bIns="182880" rtlCol="0" anchor="ctr">
            <a:noAutofit/>
          </a:bodyPr>
          <a:lstStyle/>
          <a:p>
            <a:r>
              <a:rPr lang="en-US" sz="3600" b="1" dirty="0">
                <a:solidFill>
                  <a:schemeClr val="tx1"/>
                </a:solidFill>
                <a:latin typeface="Arial Narrow" panose="020B0604020202020204" pitchFamily="34" charset="0"/>
                <a:cs typeface="Arial Narrow" panose="020B0604020202020204" pitchFamily="34" charset="0"/>
              </a:rPr>
              <a:t>HR Specialist SOFTWARE SUMMARY</a:t>
            </a:r>
            <a:endParaRPr lang="en-US" sz="3600" b="1" kern="1200" cap="all" spc="200" baseline="0" dirty="0">
              <a:solidFill>
                <a:schemeClr val="tx1"/>
              </a:solidFill>
              <a:latin typeface="Arial Narrow" panose="020B0604020202020204" pitchFamily="34" charset="0"/>
              <a:cs typeface="Arial Narrow" panose="020B0604020202020204" pitchFamily="34" charset="0"/>
            </a:endParaRPr>
          </a:p>
        </p:txBody>
      </p:sp>
      <p:graphicFrame>
        <p:nvGraphicFramePr>
          <p:cNvPr id="4" name="Table 4">
            <a:extLst>
              <a:ext uri="{FF2B5EF4-FFF2-40B4-BE49-F238E27FC236}">
                <a16:creationId xmlns:a16="http://schemas.microsoft.com/office/drawing/2014/main" id="{41DC9B76-5FF4-567A-6F45-E2182C5BA6A8}"/>
              </a:ext>
            </a:extLst>
          </p:cNvPr>
          <p:cNvGraphicFramePr>
            <a:graphicFrameLocks noGrp="1"/>
          </p:cNvGraphicFramePr>
          <p:nvPr>
            <p:extLst>
              <p:ext uri="{D42A27DB-BD31-4B8C-83A1-F6EECF244321}">
                <p14:modId xmlns:p14="http://schemas.microsoft.com/office/powerpoint/2010/main" val="3738745241"/>
              </p:ext>
            </p:extLst>
          </p:nvPr>
        </p:nvGraphicFramePr>
        <p:xfrm>
          <a:off x="282222" y="1289175"/>
          <a:ext cx="11269697" cy="5669280"/>
        </p:xfrm>
        <a:graphic>
          <a:graphicData uri="http://schemas.openxmlformats.org/drawingml/2006/table">
            <a:tbl>
              <a:tblPr firstRow="1" bandRow="1">
                <a:tableStyleId>{21E4AEA4-8DFA-4A89-87EB-49C32662AFE0}</a:tableStyleId>
              </a:tblPr>
              <a:tblGrid>
                <a:gridCol w="2347637">
                  <a:extLst>
                    <a:ext uri="{9D8B030D-6E8A-4147-A177-3AD203B41FA5}">
                      <a16:colId xmlns:a16="http://schemas.microsoft.com/office/drawing/2014/main" val="2314101745"/>
                    </a:ext>
                  </a:extLst>
                </a:gridCol>
                <a:gridCol w="2230515">
                  <a:extLst>
                    <a:ext uri="{9D8B030D-6E8A-4147-A177-3AD203B41FA5}">
                      <a16:colId xmlns:a16="http://schemas.microsoft.com/office/drawing/2014/main" val="2561177630"/>
                    </a:ext>
                  </a:extLst>
                </a:gridCol>
                <a:gridCol w="2230515">
                  <a:extLst>
                    <a:ext uri="{9D8B030D-6E8A-4147-A177-3AD203B41FA5}">
                      <a16:colId xmlns:a16="http://schemas.microsoft.com/office/drawing/2014/main" val="2403823398"/>
                    </a:ext>
                  </a:extLst>
                </a:gridCol>
                <a:gridCol w="2230515">
                  <a:extLst>
                    <a:ext uri="{9D8B030D-6E8A-4147-A177-3AD203B41FA5}">
                      <a16:colId xmlns:a16="http://schemas.microsoft.com/office/drawing/2014/main" val="702174742"/>
                    </a:ext>
                  </a:extLst>
                </a:gridCol>
                <a:gridCol w="2230515">
                  <a:extLst>
                    <a:ext uri="{9D8B030D-6E8A-4147-A177-3AD203B41FA5}">
                      <a16:colId xmlns:a16="http://schemas.microsoft.com/office/drawing/2014/main" val="4216745688"/>
                    </a:ext>
                  </a:extLst>
                </a:gridCol>
              </a:tblGrid>
              <a:tr h="728742">
                <a:tc>
                  <a:txBody>
                    <a:bodyPr/>
                    <a:lstStyle/>
                    <a:p>
                      <a:r>
                        <a:rPr lang="en-US" sz="2400" b="1" i="0" dirty="0">
                          <a:solidFill>
                            <a:schemeClr val="tx1"/>
                          </a:solidFill>
                          <a:latin typeface="Arial Narrow" panose="020B0604020202020204" pitchFamily="34" charset="0"/>
                          <a:cs typeface="Arial Narrow" panose="020B0604020202020204" pitchFamily="34" charset="0"/>
                        </a:rPr>
                        <a:t>Information Technology</a:t>
                      </a: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Very good</a:t>
                      </a: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Good</a:t>
                      </a:r>
                    </a:p>
                  </a:txBody>
                  <a:tcPr/>
                </a:tc>
                <a:tc>
                  <a:txBody>
                    <a:bodyPr/>
                    <a:lstStyle/>
                    <a:p>
                      <a:r>
                        <a:rPr lang="en-US" sz="2800" b="1" i="0" dirty="0">
                          <a:solidFill>
                            <a:schemeClr val="tx1"/>
                          </a:solidFill>
                          <a:latin typeface="Arial Narrow" panose="020B0604020202020204" pitchFamily="34" charset="0"/>
                          <a:cs typeface="Arial Narrow" panose="020B0604020202020204" pitchFamily="34" charset="0"/>
                        </a:rPr>
                        <a:t>Adequate</a:t>
                      </a:r>
                    </a:p>
                  </a:txBody>
                  <a:tcPr/>
                </a:tc>
                <a:tc>
                  <a:txBody>
                    <a:bodyPr/>
                    <a:lstStyle/>
                    <a:p>
                      <a:r>
                        <a:rPr lang="en-US" sz="2400" b="1" i="0" dirty="0">
                          <a:solidFill>
                            <a:schemeClr val="tx1"/>
                          </a:solidFill>
                          <a:latin typeface="Arial Narrow" panose="020B0604020202020204" pitchFamily="34" charset="0"/>
                          <a:cs typeface="Arial Narrow" panose="020B0604020202020204" pitchFamily="34" charset="0"/>
                        </a:rPr>
                        <a:t>Little or no experience</a:t>
                      </a:r>
                    </a:p>
                  </a:txBody>
                  <a:tcPr/>
                </a:tc>
                <a:extLst>
                  <a:ext uri="{0D108BD9-81ED-4DB2-BD59-A6C34878D82A}">
                    <a16:rowId xmlns:a16="http://schemas.microsoft.com/office/drawing/2014/main" val="3671306483"/>
                  </a:ext>
                </a:extLst>
              </a:tr>
              <a:tr h="620780">
                <a:tc>
                  <a:txBody>
                    <a:bodyPr/>
                    <a:lstStyle/>
                    <a:p>
                      <a:r>
                        <a:rPr lang="en-US" sz="2800" b="1" i="0" dirty="0">
                          <a:latin typeface="Arial Narrow" panose="020B0604020202020204" pitchFamily="34" charset="0"/>
                          <a:cs typeface="Arial Narrow" panose="020B0604020202020204" pitchFamily="34" charset="0"/>
                        </a:rPr>
                        <a:t>Microsoft Office words</a:t>
                      </a:r>
                    </a:p>
                  </a:txBody>
                  <a:tcPr/>
                </a:tc>
                <a:tc>
                  <a:txBody>
                    <a:bodyPr/>
                    <a:lstStyle/>
                    <a:p>
                      <a:endParaRPr lang="en-US" sz="2800" b="1" i="0" dirty="0">
                        <a:latin typeface="Arial Narrow" panose="020B0604020202020204" pitchFamily="34" charset="0"/>
                        <a:cs typeface="Arial Narrow" panose="020B0604020202020204" pitchFamily="34" charset="0"/>
                      </a:endParaRPr>
                    </a:p>
                  </a:txBody>
                  <a:tcPr/>
                </a:tc>
                <a:tc>
                  <a:txBody>
                    <a:bodyPr/>
                    <a:lstStyle/>
                    <a:p>
                      <a:r>
                        <a:rPr lang="en-US" sz="2800" b="1" i="0" dirty="0">
                          <a:latin typeface="Arial Narrow" panose="020B0604020202020204" pitchFamily="34" charset="0"/>
                          <a:cs typeface="Arial Narrow" panose="020B0604020202020204" pitchFamily="34" charset="0"/>
                        </a:rPr>
                        <a:t>       </a:t>
                      </a:r>
                      <a:r>
                        <a:rPr lang="en-US" sz="3600" b="1" i="0" dirty="0">
                          <a:latin typeface="Arial Narrow" panose="020B0604020202020204" pitchFamily="34" charset="0"/>
                          <a:cs typeface="Arial Narrow" panose="020B0604020202020204" pitchFamily="34" charset="0"/>
                        </a:rPr>
                        <a:t>x</a:t>
                      </a:r>
                      <a:endParaRPr lang="en-US" sz="2800" b="1" i="0" dirty="0">
                        <a:latin typeface="Arial Narrow" panose="020B0604020202020204" pitchFamily="34" charset="0"/>
                        <a:cs typeface="Arial Narrow" panose="020B0604020202020204" pitchFamily="34" charset="0"/>
                      </a:endParaRPr>
                    </a:p>
                  </a:txBody>
                  <a:tcPr/>
                </a:tc>
                <a:tc>
                  <a:txBody>
                    <a:bodyPr/>
                    <a:lstStyle/>
                    <a:p>
                      <a:endParaRPr lang="en-US" sz="2800" b="1" i="0" dirty="0">
                        <a:latin typeface="Arial Narrow" panose="020B0604020202020204" pitchFamily="34" charset="0"/>
                        <a:cs typeface="Arial Narrow" panose="020B0604020202020204" pitchFamily="34" charset="0"/>
                      </a:endParaRPr>
                    </a:p>
                  </a:txBody>
                  <a:tcPr/>
                </a:tc>
                <a:tc>
                  <a:txBody>
                    <a:bodyPr/>
                    <a:lstStyle/>
                    <a:p>
                      <a:endParaRPr lang="en-US" sz="2000" b="1" i="0" dirty="0">
                        <a:solidFill>
                          <a:schemeClr val="tx1"/>
                        </a:solidFill>
                        <a:latin typeface="Arial Narrow" panose="020B0604020202020204" pitchFamily="34" charset="0"/>
                        <a:cs typeface="Arial Narrow" panose="020B0604020202020204" pitchFamily="34" charset="0"/>
                      </a:endParaRPr>
                    </a:p>
                  </a:txBody>
                  <a:tcPr/>
                </a:tc>
                <a:extLst>
                  <a:ext uri="{0D108BD9-81ED-4DB2-BD59-A6C34878D82A}">
                    <a16:rowId xmlns:a16="http://schemas.microsoft.com/office/drawing/2014/main" val="2402954009"/>
                  </a:ext>
                </a:extLst>
              </a:tr>
              <a:tr h="566799">
                <a:tc>
                  <a:txBody>
                    <a:bodyPr/>
                    <a:lstStyle/>
                    <a:p>
                      <a:r>
                        <a:rPr lang="en-US" sz="2800" b="1" i="0" dirty="0">
                          <a:latin typeface="Arial Narrow" panose="020B0604020202020204" pitchFamily="34" charset="0"/>
                          <a:cs typeface="Arial Narrow" panose="020B0604020202020204" pitchFamily="34" charset="0"/>
                        </a:rPr>
                        <a:t>Comm. Skills</a:t>
                      </a: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r>
                        <a:rPr lang="en-US" sz="2800" b="1" i="0" dirty="0">
                          <a:latin typeface="Arial Narrow" panose="020B0604020202020204" pitchFamily="34" charset="0"/>
                          <a:cs typeface="Arial Narrow" panose="020B0604020202020204" pitchFamily="34" charset="0"/>
                        </a:rPr>
                        <a:t>       </a:t>
                      </a:r>
                      <a:r>
                        <a:rPr lang="en-US" sz="3600" b="1" i="0" dirty="0">
                          <a:latin typeface="Arial Narrow" panose="020B0604020202020204" pitchFamily="34" charset="0"/>
                          <a:cs typeface="Arial Narrow" panose="020B0604020202020204" pitchFamily="34" charset="0"/>
                        </a:rPr>
                        <a:t>x</a:t>
                      </a:r>
                      <a:endParaRPr lang="en-US" sz="2800" b="1" i="0" dirty="0">
                        <a:latin typeface="Arial Narrow" panose="020B0604020202020204" pitchFamily="34" charset="0"/>
                        <a:cs typeface="Arial Narrow" panose="020B0604020202020204" pitchFamily="34" charset="0"/>
                      </a:endParaRPr>
                    </a:p>
                  </a:txBody>
                  <a:tcPr/>
                </a:tc>
                <a:tc>
                  <a:txBody>
                    <a:bodyPr/>
                    <a:lstStyle/>
                    <a:p>
                      <a:r>
                        <a:rPr lang="en-US" sz="2800" b="1" i="0" dirty="0">
                          <a:latin typeface="Arial Narrow" panose="020B0604020202020204" pitchFamily="34" charset="0"/>
                          <a:cs typeface="Arial Narrow" panose="020B0604020202020204" pitchFamily="34" charset="0"/>
                        </a:rPr>
                        <a:t>       </a:t>
                      </a:r>
                    </a:p>
                  </a:txBody>
                  <a:tcPr/>
                </a:tc>
                <a:tc>
                  <a:txBody>
                    <a:bodyPr/>
                    <a:lstStyle/>
                    <a:p>
                      <a:endParaRPr lang="en-US" sz="2800" b="1" i="0" dirty="0">
                        <a:latin typeface="Arial Narrow" panose="020B0604020202020204" pitchFamily="34" charset="0"/>
                        <a:cs typeface="Arial Narrow" panose="020B0604020202020204" pitchFamily="34" charset="0"/>
                      </a:endParaRPr>
                    </a:p>
                  </a:txBody>
                  <a:tcPr/>
                </a:tc>
                <a:extLst>
                  <a:ext uri="{0D108BD9-81ED-4DB2-BD59-A6C34878D82A}">
                    <a16:rowId xmlns:a16="http://schemas.microsoft.com/office/drawing/2014/main" val="2256025388"/>
                  </a:ext>
                </a:extLst>
              </a:tr>
              <a:tr h="836703">
                <a:tc>
                  <a:txBody>
                    <a:bodyPr/>
                    <a:lstStyle/>
                    <a:p>
                      <a:r>
                        <a:rPr lang="en-US" sz="2800" b="1" i="0" dirty="0">
                          <a:latin typeface="Arial Narrow" panose="020B0604020202020204" pitchFamily="34" charset="0"/>
                          <a:cs typeface="Arial Narrow" panose="020B0604020202020204" pitchFamily="34" charset="0"/>
                        </a:rPr>
                        <a:t>Problem solving Skills</a:t>
                      </a: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r>
                        <a:rPr lang="en-US" sz="2800" b="1" i="0" dirty="0">
                          <a:latin typeface="Arial Narrow" panose="020B0604020202020204" pitchFamily="34" charset="0"/>
                          <a:cs typeface="Arial Narrow" panose="020B0604020202020204" pitchFamily="34" charset="0"/>
                        </a:rPr>
                        <a:t>       </a:t>
                      </a:r>
                      <a:r>
                        <a:rPr lang="en-US" sz="3600" b="1" i="0" dirty="0">
                          <a:latin typeface="Arial Narrow" panose="020B0604020202020204" pitchFamily="34" charset="0"/>
                          <a:cs typeface="Arial Narrow" panose="020B0604020202020204" pitchFamily="34" charset="0"/>
                        </a:rPr>
                        <a:t>x</a:t>
                      </a:r>
                      <a:endParaRPr lang="en-US" sz="2800" b="1" i="0" dirty="0">
                        <a:latin typeface="Arial Narrow" panose="020B0604020202020204" pitchFamily="34" charset="0"/>
                        <a:cs typeface="Arial Narrow" panose="020B0604020202020204" pitchFamily="34" charset="0"/>
                      </a:endParaRP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endParaRPr lang="en-US" sz="2800" b="1" i="0" dirty="0">
                        <a:latin typeface="Arial Narrow" panose="020B0604020202020204" pitchFamily="34" charset="0"/>
                        <a:cs typeface="Arial Narrow" panose="020B0604020202020204" pitchFamily="34" charset="0"/>
                      </a:endParaRPr>
                    </a:p>
                  </a:txBody>
                  <a:tcPr/>
                </a:tc>
                <a:extLst>
                  <a:ext uri="{0D108BD9-81ED-4DB2-BD59-A6C34878D82A}">
                    <a16:rowId xmlns:a16="http://schemas.microsoft.com/office/drawing/2014/main" val="544421851"/>
                  </a:ext>
                </a:extLst>
              </a:tr>
              <a:tr h="836703">
                <a:tc>
                  <a:txBody>
                    <a:bodyPr/>
                    <a:lstStyle/>
                    <a:p>
                      <a:r>
                        <a:rPr lang="en-US" sz="2800" b="1" i="0" dirty="0">
                          <a:latin typeface="Arial Narrow" panose="020B0604020202020204" pitchFamily="34" charset="0"/>
                          <a:cs typeface="Arial Narrow" panose="020B0604020202020204" pitchFamily="34" charset="0"/>
                        </a:rPr>
                        <a:t>Supervisory management</a:t>
                      </a:r>
                    </a:p>
                  </a:txBody>
                  <a:tcPr/>
                </a:tc>
                <a:tc>
                  <a:txBody>
                    <a:bodyPr/>
                    <a:lstStyle/>
                    <a:p>
                      <a:r>
                        <a:rPr lang="en-US" sz="2800" b="1" i="0" dirty="0">
                          <a:latin typeface="Arial Narrow" panose="020B0604020202020204" pitchFamily="34" charset="0"/>
                          <a:cs typeface="Arial Narrow" panose="020B0604020202020204" pitchFamily="34" charset="0"/>
                        </a:rPr>
                        <a:t>More than 3 months</a:t>
                      </a: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endParaRPr lang="en-US" sz="2800" b="1" i="0" dirty="0">
                        <a:latin typeface="Arial Narrow" panose="020B0604020202020204" pitchFamily="34" charset="0"/>
                        <a:cs typeface="Arial Narrow" panose="020B0604020202020204" pitchFamily="34" charset="0"/>
                      </a:endParaRPr>
                    </a:p>
                  </a:txBody>
                  <a:tcPr/>
                </a:tc>
                <a:extLst>
                  <a:ext uri="{0D108BD9-81ED-4DB2-BD59-A6C34878D82A}">
                    <a16:rowId xmlns:a16="http://schemas.microsoft.com/office/drawing/2014/main" val="2287076650"/>
                  </a:ext>
                </a:extLst>
              </a:tr>
              <a:tr h="1214569">
                <a:tc>
                  <a:txBody>
                    <a:bodyPr/>
                    <a:lstStyle/>
                    <a:p>
                      <a:r>
                        <a:rPr lang="en-US" sz="2800" b="1" i="0" dirty="0">
                          <a:latin typeface="Arial Narrow" panose="020B0604020202020204" pitchFamily="34" charset="0"/>
                          <a:cs typeface="Arial Narrow" panose="020B0604020202020204" pitchFamily="34" charset="0"/>
                        </a:rPr>
                        <a:t>People managed at a time</a:t>
                      </a:r>
                    </a:p>
                  </a:txBody>
                  <a:tcPr/>
                </a:tc>
                <a:tc>
                  <a:txBody>
                    <a:bodyPr/>
                    <a:lstStyle/>
                    <a:p>
                      <a:r>
                        <a:rPr lang="en-US" sz="2800" b="1" i="0" dirty="0">
                          <a:latin typeface="Arial Narrow" panose="020B0604020202020204" pitchFamily="34" charset="0"/>
                          <a:cs typeface="Arial Narrow" panose="020B0604020202020204" pitchFamily="34" charset="0"/>
                        </a:rPr>
                        <a:t>Above 10</a:t>
                      </a: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endParaRPr lang="en-US" sz="2800" b="1" i="0">
                        <a:latin typeface="Arial Narrow" panose="020B0604020202020204" pitchFamily="34" charset="0"/>
                        <a:cs typeface="Arial Narrow" panose="020B0604020202020204" pitchFamily="34" charset="0"/>
                      </a:endParaRPr>
                    </a:p>
                  </a:txBody>
                  <a:tcPr/>
                </a:tc>
                <a:tc>
                  <a:txBody>
                    <a:bodyPr/>
                    <a:lstStyle/>
                    <a:p>
                      <a:endParaRPr lang="en-US" sz="2800" b="1" i="0" dirty="0">
                        <a:latin typeface="Arial Narrow" panose="020B0604020202020204" pitchFamily="34" charset="0"/>
                        <a:cs typeface="Arial Narrow" panose="020B0604020202020204" pitchFamily="34" charset="0"/>
                      </a:endParaRPr>
                    </a:p>
                  </a:txBody>
                  <a:tcPr/>
                </a:tc>
                <a:extLst>
                  <a:ext uri="{0D108BD9-81ED-4DB2-BD59-A6C34878D82A}">
                    <a16:rowId xmlns:a16="http://schemas.microsoft.com/office/drawing/2014/main" val="3901714493"/>
                  </a:ext>
                </a:extLst>
              </a:tr>
            </a:tbl>
          </a:graphicData>
        </a:graphic>
      </p:graphicFrame>
      <p:sp>
        <p:nvSpPr>
          <p:cNvPr id="5" name="TextBox 4">
            <a:extLst>
              <a:ext uri="{FF2B5EF4-FFF2-40B4-BE49-F238E27FC236}">
                <a16:creationId xmlns:a16="http://schemas.microsoft.com/office/drawing/2014/main" id="{CB662D46-3AB3-72AA-BC13-E11FA904F3AE}"/>
              </a:ext>
            </a:extLst>
          </p:cNvPr>
          <p:cNvSpPr txBox="1"/>
          <p:nvPr/>
        </p:nvSpPr>
        <p:spPr>
          <a:xfrm>
            <a:off x="2709333" y="640080"/>
            <a:ext cx="5672667" cy="523220"/>
          </a:xfrm>
          <a:prstGeom prst="rect">
            <a:avLst/>
          </a:prstGeom>
          <a:noFill/>
        </p:spPr>
        <p:txBody>
          <a:bodyPr wrap="square" rtlCol="0">
            <a:spAutoFit/>
          </a:bodyPr>
          <a:lstStyle/>
          <a:p>
            <a:r>
              <a:rPr lang="en-US" sz="2800" b="1" dirty="0">
                <a:latin typeface="Arial Narrow" panose="020B0604020202020204" pitchFamily="34" charset="0"/>
                <a:cs typeface="Arial Narrow" panose="020B0604020202020204" pitchFamily="34" charset="0"/>
              </a:rPr>
              <a:t>Personal Skills Audit: HR Officer</a:t>
            </a:r>
          </a:p>
        </p:txBody>
      </p:sp>
      <p:sp>
        <p:nvSpPr>
          <p:cNvPr id="3" name="Date Placeholder 2">
            <a:extLst>
              <a:ext uri="{FF2B5EF4-FFF2-40B4-BE49-F238E27FC236}">
                <a16:creationId xmlns:a16="http://schemas.microsoft.com/office/drawing/2014/main" id="{A86ADA4E-FE4E-FC83-AEB3-629D3B1B36B5}"/>
              </a:ext>
            </a:extLst>
          </p:cNvPr>
          <p:cNvSpPr>
            <a:spLocks noGrp="1"/>
          </p:cNvSpPr>
          <p:nvPr>
            <p:ph type="dt" sz="half" idx="10"/>
          </p:nvPr>
        </p:nvSpPr>
        <p:spPr>
          <a:xfrm>
            <a:off x="9409043" y="6510178"/>
            <a:ext cx="1152880" cy="323968"/>
          </a:xfrm>
        </p:spPr>
        <p:txBody>
          <a:bodyPr/>
          <a:lstStyle/>
          <a:p>
            <a:fld id="{3ED06BA8-2615-C340-BEA0-B1E12E9B63F0}" type="datetime1">
              <a:rPr lang="en-GB" smtClean="0"/>
              <a:t>22/03/2023</a:t>
            </a:fld>
            <a:endParaRPr lang="en-US" dirty="0"/>
          </a:p>
        </p:txBody>
      </p:sp>
      <p:sp>
        <p:nvSpPr>
          <p:cNvPr id="6" name="Footer Placeholder 5">
            <a:extLst>
              <a:ext uri="{FF2B5EF4-FFF2-40B4-BE49-F238E27FC236}">
                <a16:creationId xmlns:a16="http://schemas.microsoft.com/office/drawing/2014/main" id="{ABC429BB-368A-D0FC-4F54-4597C7492AA7}"/>
              </a:ext>
            </a:extLst>
          </p:cNvPr>
          <p:cNvSpPr>
            <a:spLocks noGrp="1"/>
          </p:cNvSpPr>
          <p:nvPr>
            <p:ph type="ftr" sz="quarter" idx="11"/>
          </p:nvPr>
        </p:nvSpPr>
        <p:spPr>
          <a:xfrm>
            <a:off x="3297114" y="6654318"/>
            <a:ext cx="1937496" cy="320040"/>
          </a:xfrm>
        </p:spPr>
        <p:txBody>
          <a:bodyPr/>
          <a:lstStyle/>
          <a:p>
            <a:r>
              <a:rPr lang="en-US" dirty="0"/>
              <a:t>Ebitimi B McQuade-2112488</a:t>
            </a:r>
          </a:p>
        </p:txBody>
      </p:sp>
      <p:sp>
        <p:nvSpPr>
          <p:cNvPr id="7" name="Slide Number Placeholder 6">
            <a:extLst>
              <a:ext uri="{FF2B5EF4-FFF2-40B4-BE49-F238E27FC236}">
                <a16:creationId xmlns:a16="http://schemas.microsoft.com/office/drawing/2014/main" id="{2EAAFF54-C620-3668-3CFF-4759F12A45C8}"/>
              </a:ext>
            </a:extLst>
          </p:cNvPr>
          <p:cNvSpPr>
            <a:spLocks noGrp="1"/>
          </p:cNvSpPr>
          <p:nvPr>
            <p:ph type="sldNum" sz="quarter" idx="12"/>
          </p:nvPr>
        </p:nvSpPr>
        <p:spPr/>
        <p:txBody>
          <a:bodyPr/>
          <a:lstStyle/>
          <a:p>
            <a:fld id="{8A7A6979-0714-4377-B894-6BE4C2D6E202}" type="slidenum">
              <a:rPr lang="en-US" smtClean="0"/>
              <a:pPr/>
              <a:t>7</a:t>
            </a:fld>
            <a:endParaRPr lang="en-US" dirty="0"/>
          </a:p>
        </p:txBody>
      </p:sp>
    </p:spTree>
    <p:extLst>
      <p:ext uri="{BB962C8B-B14F-4D97-AF65-F5344CB8AC3E}">
        <p14:creationId xmlns:p14="http://schemas.microsoft.com/office/powerpoint/2010/main" val="1988388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104" name="Rectangle 2103">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9EA0D-790B-D90B-7F9E-EDA09EA537A9}"/>
              </a:ext>
            </a:extLst>
          </p:cNvPr>
          <p:cNvSpPr>
            <a:spLocks noGrp="1"/>
          </p:cNvSpPr>
          <p:nvPr>
            <p:ph type="title"/>
          </p:nvPr>
        </p:nvSpPr>
        <p:spPr>
          <a:xfrm>
            <a:off x="248356" y="279669"/>
            <a:ext cx="5520266" cy="1188720"/>
          </a:xfrm>
          <a:solidFill>
            <a:srgbClr val="FFFFFF"/>
          </a:solidFill>
          <a:ln>
            <a:solidFill>
              <a:srgbClr val="404040"/>
            </a:solidFill>
          </a:ln>
        </p:spPr>
        <p:txBody>
          <a:bodyPr vert="horz" lIns="182880" tIns="182880" rIns="182880" bIns="182880" rtlCol="0" anchor="ctr" anchorCtr="1">
            <a:normAutofit fontScale="90000"/>
          </a:bodyPr>
          <a:lstStyle/>
          <a:p>
            <a:r>
              <a:rPr lang="en-US" sz="2600" dirty="0"/>
              <a:t> </a:t>
            </a:r>
            <a:r>
              <a:rPr lang="en-US" sz="3600" b="1" dirty="0">
                <a:latin typeface="Arial Narrow" panose="020B0604020202020204" pitchFamily="34" charset="0"/>
                <a:cs typeface="Arial Narrow" panose="020B0604020202020204" pitchFamily="34" charset="0"/>
              </a:rPr>
              <a:t>benefits OF TRAINING AND DEVELOPMENT</a:t>
            </a:r>
            <a:endParaRPr lang="en-US" sz="2600" b="1" dirty="0">
              <a:latin typeface="Arial Narrow" panose="020B0604020202020204" pitchFamily="34" charset="0"/>
              <a:cs typeface="Arial Narrow" panose="020B0604020202020204" pitchFamily="34" charset="0"/>
            </a:endParaRPr>
          </a:p>
        </p:txBody>
      </p:sp>
      <p:sp>
        <p:nvSpPr>
          <p:cNvPr id="4" name="TextBox 3">
            <a:extLst>
              <a:ext uri="{FF2B5EF4-FFF2-40B4-BE49-F238E27FC236}">
                <a16:creationId xmlns:a16="http://schemas.microsoft.com/office/drawing/2014/main" id="{208BBE89-6ADD-8DA1-598B-FECE2BDDC9D5}"/>
              </a:ext>
            </a:extLst>
          </p:cNvPr>
          <p:cNvSpPr txBox="1"/>
          <p:nvPr/>
        </p:nvSpPr>
        <p:spPr>
          <a:xfrm>
            <a:off x="0" y="1748060"/>
            <a:ext cx="6119087" cy="5109940"/>
          </a:xfrm>
          <a:prstGeom prst="rect">
            <a:avLst/>
          </a:prstGeom>
        </p:spPr>
        <p:txBody>
          <a:bodyPr vert="horz" lIns="91440" tIns="45720" rIns="91440" bIns="45720" rtlCol="0">
            <a:normAutofit fontScale="92500" lnSpcReduction="20000"/>
          </a:bodyPr>
          <a:lstStyle/>
          <a:p>
            <a:pPr marL="45720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Areas that I need to draw attention to are:</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Using Excel spreadsheets</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Specialist HR Software</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Drafting contracts for employees</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Taking notes of a disciplinary hearing</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Able to handle complex data</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Management of Financial Resources</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Labour Relations and Negotiations</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English Language and Content Structure</a:t>
            </a:r>
          </a:p>
          <a:p>
            <a:pPr marL="514350" indent="-457200" defTabSz="914400">
              <a:lnSpc>
                <a:spcPct val="90000"/>
              </a:lnSpc>
              <a:spcBef>
                <a:spcPts val="1000"/>
              </a:spcBef>
              <a:buClr>
                <a:schemeClr val="accent2"/>
              </a:buClr>
              <a:buFont typeface="Arial" panose="020B0604020202020204" pitchFamily="34" charset="0"/>
              <a:buChar char="•"/>
            </a:pPr>
            <a:r>
              <a:rPr lang="en-US" sz="3100" b="1" dirty="0">
                <a:latin typeface="Arial Narrow" panose="020B0604020202020204" pitchFamily="34" charset="0"/>
                <a:cs typeface="Arial Narrow" panose="020B0604020202020204" pitchFamily="34" charset="0"/>
              </a:rPr>
              <a:t>Government Law and procedures </a:t>
            </a:r>
          </a:p>
          <a:p>
            <a:pPr marL="285750" indent="-228600" defTabSz="914400">
              <a:lnSpc>
                <a:spcPct val="90000"/>
              </a:lnSpc>
              <a:spcBef>
                <a:spcPts val="1000"/>
              </a:spcBef>
              <a:buClr>
                <a:schemeClr val="accent2"/>
              </a:buClr>
              <a:buFont typeface="Arial" panose="020B0604020202020204" pitchFamily="34" charset="0"/>
              <a:buChar char="•"/>
            </a:pPr>
            <a:endParaRPr lang="en-US" sz="1300" dirty="0">
              <a:solidFill>
                <a:srgbClr val="FFFFFF"/>
              </a:solidFill>
            </a:endParaRPr>
          </a:p>
        </p:txBody>
      </p:sp>
      <p:sp>
        <p:nvSpPr>
          <p:cNvPr id="2106" name="Rectangle 2105">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08" name="Rectangle 2107">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ertified Expert in Human Resource Management (CEHRM) Training">
            <a:extLst>
              <a:ext uri="{FF2B5EF4-FFF2-40B4-BE49-F238E27FC236}">
                <a16:creationId xmlns:a16="http://schemas.microsoft.com/office/drawing/2014/main" id="{7A68A3A9-08CF-9592-4091-411819CDDE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6226" y="2032262"/>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9BB379F-D5AD-318A-93A4-BA3A089A74C2}"/>
              </a:ext>
            </a:extLst>
          </p:cNvPr>
          <p:cNvSpPr txBox="1"/>
          <p:nvPr/>
        </p:nvSpPr>
        <p:spPr>
          <a:xfrm>
            <a:off x="7107768" y="4775200"/>
            <a:ext cx="4290341" cy="646331"/>
          </a:xfrm>
          <a:prstGeom prst="rect">
            <a:avLst/>
          </a:prstGeom>
          <a:noFill/>
        </p:spPr>
        <p:txBody>
          <a:bodyPr wrap="square" rtlCol="0">
            <a:spAutoFit/>
          </a:bodyPr>
          <a:lstStyle/>
          <a:p>
            <a:pPr algn="l"/>
            <a:r>
              <a:rPr lang="en-GB" b="0" i="0" u="sng" dirty="0">
                <a:solidFill>
                  <a:srgbClr val="202124"/>
                </a:solidFill>
                <a:effectLst/>
                <a:latin typeface="Google Sans"/>
                <a:hlinkClick r:id="rId4" tooltip="Certified Expert in Human Resource Management (CEHRM) Training"/>
              </a:rPr>
              <a:t>Certified Expert in Human Resource Management (CEHRM) Training</a:t>
            </a:r>
          </a:p>
        </p:txBody>
      </p:sp>
      <p:sp>
        <p:nvSpPr>
          <p:cNvPr id="3" name="Date Placeholder 2">
            <a:extLst>
              <a:ext uri="{FF2B5EF4-FFF2-40B4-BE49-F238E27FC236}">
                <a16:creationId xmlns:a16="http://schemas.microsoft.com/office/drawing/2014/main" id="{474FC2D7-2145-BFD6-4326-45AE2DDF0DF5}"/>
              </a:ext>
            </a:extLst>
          </p:cNvPr>
          <p:cNvSpPr>
            <a:spLocks noGrp="1"/>
          </p:cNvSpPr>
          <p:nvPr>
            <p:ph type="dt" sz="half" idx="10"/>
          </p:nvPr>
        </p:nvSpPr>
        <p:spPr>
          <a:xfrm>
            <a:off x="9252938" y="6421696"/>
            <a:ext cx="1139564" cy="323968"/>
          </a:xfrm>
        </p:spPr>
        <p:txBody>
          <a:bodyPr/>
          <a:lstStyle/>
          <a:p>
            <a:fld id="{D5FE4801-629A-4D4B-BBCF-2A31B15AFFEC}" type="datetime1">
              <a:rPr lang="en-GB" smtClean="0"/>
              <a:t>22/03/2023</a:t>
            </a:fld>
            <a:endParaRPr lang="en-US" dirty="0"/>
          </a:p>
        </p:txBody>
      </p:sp>
      <p:sp>
        <p:nvSpPr>
          <p:cNvPr id="6" name="Footer Placeholder 5">
            <a:extLst>
              <a:ext uri="{FF2B5EF4-FFF2-40B4-BE49-F238E27FC236}">
                <a16:creationId xmlns:a16="http://schemas.microsoft.com/office/drawing/2014/main" id="{7ABD34EC-4535-87E0-9BF3-A6961F993D91}"/>
              </a:ext>
            </a:extLst>
          </p:cNvPr>
          <p:cNvSpPr>
            <a:spLocks noGrp="1"/>
          </p:cNvSpPr>
          <p:nvPr>
            <p:ph type="ftr" sz="quarter" idx="11"/>
          </p:nvPr>
        </p:nvSpPr>
        <p:spPr>
          <a:xfrm>
            <a:off x="6014095" y="6579670"/>
            <a:ext cx="1745495" cy="320040"/>
          </a:xfrm>
        </p:spPr>
        <p:txBody>
          <a:bodyPr/>
          <a:lstStyle/>
          <a:p>
            <a:r>
              <a:rPr lang="en-US" dirty="0"/>
              <a:t>Ebitimi B McQuade-2112488</a:t>
            </a:r>
          </a:p>
        </p:txBody>
      </p:sp>
      <p:sp>
        <p:nvSpPr>
          <p:cNvPr id="7" name="Slide Number Placeholder 6">
            <a:extLst>
              <a:ext uri="{FF2B5EF4-FFF2-40B4-BE49-F238E27FC236}">
                <a16:creationId xmlns:a16="http://schemas.microsoft.com/office/drawing/2014/main" id="{BAFD8ABD-6B50-2179-A101-49391299DA43}"/>
              </a:ext>
            </a:extLst>
          </p:cNvPr>
          <p:cNvSpPr>
            <a:spLocks noGrp="1"/>
          </p:cNvSpPr>
          <p:nvPr>
            <p:ph type="sldNum" sz="quarter" idx="12"/>
          </p:nvPr>
        </p:nvSpPr>
        <p:spPr/>
        <p:txBody>
          <a:bodyPr/>
          <a:lstStyle/>
          <a:p>
            <a:fld id="{8A7A6979-0714-4377-B894-6BE4C2D6E202}" type="slidenum">
              <a:rPr lang="en-US" smtClean="0"/>
              <a:pPr/>
              <a:t>8</a:t>
            </a:fld>
            <a:endParaRPr lang="en-US" dirty="0"/>
          </a:p>
        </p:txBody>
      </p:sp>
    </p:spTree>
    <p:extLst>
      <p:ext uri="{BB962C8B-B14F-4D97-AF65-F5344CB8AC3E}">
        <p14:creationId xmlns:p14="http://schemas.microsoft.com/office/powerpoint/2010/main" val="2082182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5F0C05AE-3688-9807-1CE4-E483B40CE086}"/>
              </a:ext>
            </a:extLst>
          </p:cNvPr>
          <p:cNvGraphicFramePr>
            <a:graphicFrameLocks noGrp="1"/>
          </p:cNvGraphicFramePr>
          <p:nvPr>
            <p:ph idx="1"/>
            <p:extLst>
              <p:ext uri="{D42A27DB-BD31-4B8C-83A1-F6EECF244321}">
                <p14:modId xmlns:p14="http://schemas.microsoft.com/office/powerpoint/2010/main" val="398099286"/>
              </p:ext>
            </p:extLst>
          </p:nvPr>
        </p:nvGraphicFramePr>
        <p:xfrm>
          <a:off x="49614" y="-90763"/>
          <a:ext cx="12142386" cy="8260080"/>
        </p:xfrm>
        <a:graphic>
          <a:graphicData uri="http://schemas.openxmlformats.org/drawingml/2006/table">
            <a:tbl>
              <a:tblPr firstRow="1" bandRow="1">
                <a:tableStyleId>{21E4AEA4-8DFA-4A89-87EB-49C32662AFE0}</a:tableStyleId>
              </a:tblPr>
              <a:tblGrid>
                <a:gridCol w="6071193">
                  <a:extLst>
                    <a:ext uri="{9D8B030D-6E8A-4147-A177-3AD203B41FA5}">
                      <a16:colId xmlns:a16="http://schemas.microsoft.com/office/drawing/2014/main" val="3937104965"/>
                    </a:ext>
                  </a:extLst>
                </a:gridCol>
                <a:gridCol w="6071193">
                  <a:extLst>
                    <a:ext uri="{9D8B030D-6E8A-4147-A177-3AD203B41FA5}">
                      <a16:colId xmlns:a16="http://schemas.microsoft.com/office/drawing/2014/main" val="602504941"/>
                    </a:ext>
                  </a:extLst>
                </a:gridCol>
              </a:tblGrid>
              <a:tr h="370840">
                <a:tc>
                  <a:txBody>
                    <a:bodyPr/>
                    <a:lstStyle/>
                    <a:p>
                      <a:r>
                        <a:rPr lang="en-US" sz="3200" b="1" i="0" dirty="0">
                          <a:solidFill>
                            <a:schemeClr val="tx1"/>
                          </a:solidFill>
                          <a:latin typeface="Arial Narrow" panose="020B0604020202020204" pitchFamily="34" charset="0"/>
                          <a:cs typeface="Arial Narrow" panose="020B0604020202020204" pitchFamily="34" charset="0"/>
                        </a:rPr>
                        <a:t>Benefits to me</a:t>
                      </a:r>
                    </a:p>
                  </a:txBody>
                  <a:tcPr/>
                </a:tc>
                <a:tc>
                  <a:txBody>
                    <a:bodyPr/>
                    <a:lstStyle/>
                    <a:p>
                      <a:r>
                        <a:rPr lang="en-US" sz="3200" b="1" i="0" dirty="0">
                          <a:solidFill>
                            <a:schemeClr val="tx1"/>
                          </a:solidFill>
                          <a:latin typeface="Arial Narrow" panose="020B0604020202020204" pitchFamily="34" charset="0"/>
                          <a:cs typeface="Arial Narrow" panose="020B0604020202020204" pitchFamily="34" charset="0"/>
                        </a:rPr>
                        <a:t>Benefits to the company</a:t>
                      </a:r>
                    </a:p>
                  </a:txBody>
                  <a:tcPr/>
                </a:tc>
                <a:extLst>
                  <a:ext uri="{0D108BD9-81ED-4DB2-BD59-A6C34878D82A}">
                    <a16:rowId xmlns:a16="http://schemas.microsoft.com/office/drawing/2014/main" val="1677699124"/>
                  </a:ext>
                </a:extLst>
              </a:tr>
              <a:tr h="370840">
                <a:tc>
                  <a:txBody>
                    <a:bodyPr/>
                    <a:lstStyle/>
                    <a:p>
                      <a:r>
                        <a:rPr lang="en-US" sz="2800" b="1" i="0" dirty="0">
                          <a:latin typeface="Arial Narrow" panose="020B0604020202020204" pitchFamily="34" charset="0"/>
                          <a:cs typeface="Arial Narrow" panose="020B0604020202020204" pitchFamily="34" charset="0"/>
                        </a:rPr>
                        <a:t>Training in Microsoft Excel will give me the resources I need to perform accounting system and data base effectively</a:t>
                      </a:r>
                    </a:p>
                  </a:txBody>
                  <a:tcPr/>
                </a:tc>
                <a:tc>
                  <a:txBody>
                    <a:bodyPr/>
                    <a:lstStyle/>
                    <a:p>
                      <a:r>
                        <a:rPr lang="en-US" sz="2800" b="1" i="0" dirty="0">
                          <a:latin typeface="Arial Narrow" panose="020B0604020202020204" pitchFamily="34" charset="0"/>
                          <a:cs typeface="Arial Narrow" panose="020B0604020202020204" pitchFamily="34" charset="0"/>
                        </a:rPr>
                        <a:t>Increase the number of jobs done, the company will not have to employ other staff to do the same job.</a:t>
                      </a:r>
                    </a:p>
                  </a:txBody>
                  <a:tcPr/>
                </a:tc>
                <a:extLst>
                  <a:ext uri="{0D108BD9-81ED-4DB2-BD59-A6C34878D82A}">
                    <a16:rowId xmlns:a16="http://schemas.microsoft.com/office/drawing/2014/main" val="870414625"/>
                  </a:ext>
                </a:extLst>
              </a:tr>
              <a:tr h="370840">
                <a:tc>
                  <a:txBody>
                    <a:bodyPr/>
                    <a:lstStyle/>
                    <a:p>
                      <a:r>
                        <a:rPr lang="en-US" sz="2800" b="1" i="0" dirty="0">
                          <a:latin typeface="Arial Narrow" panose="020B0604020202020204" pitchFamily="34" charset="0"/>
                          <a:cs typeface="Arial Narrow" panose="020B0604020202020204" pitchFamily="34" charset="0"/>
                        </a:rPr>
                        <a:t>Increase my ability to tell where a staff will need training.</a:t>
                      </a:r>
                    </a:p>
                  </a:txBody>
                  <a:tcPr/>
                </a:tc>
                <a:tc>
                  <a:txBody>
                    <a:bodyPr/>
                    <a:lstStyle/>
                    <a:p>
                      <a:r>
                        <a:rPr lang="en-US" sz="3200" b="1" i="0" dirty="0">
                          <a:latin typeface="Arial Narrow" panose="020B0604020202020204" pitchFamily="34" charset="0"/>
                          <a:cs typeface="Arial Narrow" panose="020B0604020202020204" pitchFamily="34" charset="0"/>
                        </a:rPr>
                        <a:t>Increasing Time Management for the company</a:t>
                      </a:r>
                    </a:p>
                  </a:txBody>
                  <a:tcPr/>
                </a:tc>
                <a:extLst>
                  <a:ext uri="{0D108BD9-81ED-4DB2-BD59-A6C34878D82A}">
                    <a16:rowId xmlns:a16="http://schemas.microsoft.com/office/drawing/2014/main" val="3582998382"/>
                  </a:ext>
                </a:extLst>
              </a:tr>
              <a:tr h="370840">
                <a:tc>
                  <a:txBody>
                    <a:bodyPr/>
                    <a:lstStyle/>
                    <a:p>
                      <a:r>
                        <a:rPr lang="en-US" sz="2800" b="1" i="0" dirty="0">
                          <a:latin typeface="Arial Narrow" panose="020B0604020202020204" pitchFamily="34" charset="0"/>
                          <a:cs typeface="Arial Narrow" panose="020B0604020202020204" pitchFamily="34" charset="0"/>
                        </a:rPr>
                        <a:t>Able to draft Contracts for employees will increase the working capacity</a:t>
                      </a:r>
                    </a:p>
                  </a:txBody>
                  <a:tcPr/>
                </a:tc>
                <a:tc>
                  <a:txBody>
                    <a:bodyPr/>
                    <a:lstStyle/>
                    <a:p>
                      <a:r>
                        <a:rPr lang="en-US" sz="2800" b="1" i="0" dirty="0">
                          <a:latin typeface="Arial Narrow" panose="020B0604020202020204" pitchFamily="34" charset="0"/>
                          <a:cs typeface="Arial Narrow" panose="020B0604020202020204" pitchFamily="34" charset="0"/>
                        </a:rPr>
                        <a:t>Save resources for the company</a:t>
                      </a:r>
                    </a:p>
                    <a:p>
                      <a:r>
                        <a:rPr lang="en-US" sz="2800" b="1" i="0" dirty="0">
                          <a:latin typeface="Arial Narrow" panose="020B0604020202020204" pitchFamily="34" charset="0"/>
                          <a:cs typeface="Arial Narrow" panose="020B0604020202020204" pitchFamily="34" charset="0"/>
                        </a:rPr>
                        <a:t>Identifying the best candidate fir the job</a:t>
                      </a:r>
                    </a:p>
                  </a:txBody>
                  <a:tcPr/>
                </a:tc>
                <a:extLst>
                  <a:ext uri="{0D108BD9-81ED-4DB2-BD59-A6C34878D82A}">
                    <a16:rowId xmlns:a16="http://schemas.microsoft.com/office/drawing/2014/main" val="1237875135"/>
                  </a:ext>
                </a:extLst>
              </a:tr>
              <a:tr h="370840">
                <a:tc>
                  <a:txBody>
                    <a:bodyPr/>
                    <a:lstStyle/>
                    <a:p>
                      <a:r>
                        <a:rPr lang="en-US" sz="2800" b="1" i="0" dirty="0">
                          <a:latin typeface="Arial Narrow" panose="020B0604020202020204" pitchFamily="34" charset="0"/>
                          <a:cs typeface="Arial Narrow" panose="020B0604020202020204" pitchFamily="34" charset="0"/>
                        </a:rPr>
                        <a:t>Knowledge of solving complex data able to identify complete problems and implement solutions</a:t>
                      </a:r>
                    </a:p>
                  </a:txBody>
                  <a:tcPr/>
                </a:tc>
                <a:tc>
                  <a:txBody>
                    <a:bodyPr/>
                    <a:lstStyle/>
                    <a:p>
                      <a:r>
                        <a:rPr lang="en-US" sz="2800" b="1" i="0" dirty="0">
                          <a:latin typeface="Arial Narrow" panose="020B0604020202020204" pitchFamily="34" charset="0"/>
                          <a:cs typeface="Arial Narrow" panose="020B0604020202020204" pitchFamily="34" charset="0"/>
                        </a:rPr>
                        <a:t>More employees being supported and improve at the job.</a:t>
                      </a:r>
                    </a:p>
                  </a:txBody>
                  <a:tcPr/>
                </a:tc>
                <a:extLst>
                  <a:ext uri="{0D108BD9-81ED-4DB2-BD59-A6C34878D82A}">
                    <a16:rowId xmlns:a16="http://schemas.microsoft.com/office/drawing/2014/main" val="1441395744"/>
                  </a:ext>
                </a:extLst>
              </a:tr>
              <a:tr h="370840">
                <a:tc>
                  <a:txBody>
                    <a:bodyPr/>
                    <a:lstStyle/>
                    <a:p>
                      <a:r>
                        <a:rPr lang="en-US" sz="2800" b="1" i="0" dirty="0">
                          <a:latin typeface="Arial Narrow" panose="020B0604020202020204" pitchFamily="34" charset="0"/>
                          <a:cs typeface="Arial Narrow" panose="020B0604020202020204" pitchFamily="34" charset="0"/>
                        </a:rPr>
                        <a:t>Knowledge of Management of Financial Resources to advise my employer regarding pay rate.</a:t>
                      </a:r>
                    </a:p>
                  </a:txBody>
                  <a:tcPr/>
                </a:tc>
                <a:tc>
                  <a:txBody>
                    <a:bodyPr/>
                    <a:lstStyle/>
                    <a:p>
                      <a:r>
                        <a:rPr lang="en-US" sz="3200" b="1" i="0" dirty="0">
                          <a:latin typeface="Arial Narrow" panose="020B0604020202020204" pitchFamily="34" charset="0"/>
                          <a:cs typeface="Arial Narrow" panose="020B0604020202020204" pitchFamily="34" charset="0"/>
                        </a:rPr>
                        <a:t>Advising on pay and other remuneration issues, promotion and benefits.</a:t>
                      </a:r>
                    </a:p>
                  </a:txBody>
                  <a:tcPr/>
                </a:tc>
                <a:extLst>
                  <a:ext uri="{0D108BD9-81ED-4DB2-BD59-A6C34878D82A}">
                    <a16:rowId xmlns:a16="http://schemas.microsoft.com/office/drawing/2014/main" val="4145560898"/>
                  </a:ext>
                </a:extLst>
              </a:tr>
              <a:tr h="370840">
                <a:tc>
                  <a:txBody>
                    <a:bodyPr/>
                    <a:lstStyle/>
                    <a:p>
                      <a:r>
                        <a:rPr lang="en-US" sz="2800" b="1" i="0" dirty="0">
                          <a:latin typeface="Arial Narrow" panose="020B0604020202020204" pitchFamily="34" charset="0"/>
                          <a:cs typeface="Arial Narrow" panose="020B0604020202020204" pitchFamily="34" charset="0"/>
                        </a:rPr>
                        <a:t>Understanding work-related contracts and interpreting them</a:t>
                      </a:r>
                    </a:p>
                  </a:txBody>
                  <a:tcPr/>
                </a:tc>
                <a:tc>
                  <a:txBody>
                    <a:bodyPr/>
                    <a:lstStyle/>
                    <a:p>
                      <a:r>
                        <a:rPr lang="en-US" sz="2800" b="1" i="0" dirty="0">
                          <a:latin typeface="Arial Narrow" panose="020B0604020202020204" pitchFamily="34" charset="0"/>
                          <a:cs typeface="Arial Narrow" panose="020B0604020202020204" pitchFamily="34" charset="0"/>
                        </a:rPr>
                        <a:t>Conveying information effectively to the board</a:t>
                      </a:r>
                    </a:p>
                  </a:txBody>
                  <a:tcPr/>
                </a:tc>
                <a:extLst>
                  <a:ext uri="{0D108BD9-81ED-4DB2-BD59-A6C34878D82A}">
                    <a16:rowId xmlns:a16="http://schemas.microsoft.com/office/drawing/2014/main" val="2529986942"/>
                  </a:ext>
                </a:extLst>
              </a:tr>
            </a:tbl>
          </a:graphicData>
        </a:graphic>
      </p:graphicFrame>
      <p:sp>
        <p:nvSpPr>
          <p:cNvPr id="2" name="Date Placeholder 1">
            <a:extLst>
              <a:ext uri="{FF2B5EF4-FFF2-40B4-BE49-F238E27FC236}">
                <a16:creationId xmlns:a16="http://schemas.microsoft.com/office/drawing/2014/main" id="{7E9538A5-7808-2332-507F-8B535EF73FC4}"/>
              </a:ext>
            </a:extLst>
          </p:cNvPr>
          <p:cNvSpPr>
            <a:spLocks noGrp="1"/>
          </p:cNvSpPr>
          <p:nvPr>
            <p:ph type="dt" sz="half" idx="10"/>
          </p:nvPr>
        </p:nvSpPr>
        <p:spPr>
          <a:xfrm>
            <a:off x="9687338" y="7820525"/>
            <a:ext cx="1254463" cy="323968"/>
          </a:xfrm>
        </p:spPr>
        <p:txBody>
          <a:bodyPr/>
          <a:lstStyle/>
          <a:p>
            <a:fld id="{07D1298D-D1E0-AB41-B9CA-2C5ACE51D9EE}" type="datetime1">
              <a:rPr lang="en-GB" smtClean="0"/>
              <a:t>22/03/2023</a:t>
            </a:fld>
            <a:endParaRPr lang="en-US" dirty="0"/>
          </a:p>
        </p:txBody>
      </p:sp>
      <p:sp>
        <p:nvSpPr>
          <p:cNvPr id="3" name="Footer Placeholder 2">
            <a:extLst>
              <a:ext uri="{FF2B5EF4-FFF2-40B4-BE49-F238E27FC236}">
                <a16:creationId xmlns:a16="http://schemas.microsoft.com/office/drawing/2014/main" id="{BD27D5C5-39BF-7692-8012-4B3DACBDB7A9}"/>
              </a:ext>
            </a:extLst>
          </p:cNvPr>
          <p:cNvSpPr>
            <a:spLocks noGrp="1"/>
          </p:cNvSpPr>
          <p:nvPr>
            <p:ph type="ftr" sz="quarter" idx="11"/>
          </p:nvPr>
        </p:nvSpPr>
        <p:spPr>
          <a:xfrm>
            <a:off x="2898914" y="7849277"/>
            <a:ext cx="1885122" cy="320040"/>
          </a:xfrm>
        </p:spPr>
        <p:txBody>
          <a:bodyPr/>
          <a:lstStyle/>
          <a:p>
            <a:r>
              <a:rPr lang="en-US" dirty="0"/>
              <a:t>Ebitimi B McQuade-2112488</a:t>
            </a:r>
          </a:p>
        </p:txBody>
      </p:sp>
      <p:sp>
        <p:nvSpPr>
          <p:cNvPr id="5" name="Slide Number Placeholder 4">
            <a:extLst>
              <a:ext uri="{FF2B5EF4-FFF2-40B4-BE49-F238E27FC236}">
                <a16:creationId xmlns:a16="http://schemas.microsoft.com/office/drawing/2014/main" id="{5F6BDBD3-2A60-C04D-24E7-327F494A28BC}"/>
              </a:ext>
            </a:extLst>
          </p:cNvPr>
          <p:cNvSpPr>
            <a:spLocks noGrp="1"/>
          </p:cNvSpPr>
          <p:nvPr>
            <p:ph type="sldNum" sz="quarter" idx="12"/>
          </p:nvPr>
        </p:nvSpPr>
        <p:spPr>
          <a:xfrm>
            <a:off x="11201140" y="7778733"/>
            <a:ext cx="365760" cy="365760"/>
          </a:xfrm>
        </p:spPr>
        <p:txBody>
          <a:bodyPr/>
          <a:lstStyle/>
          <a:p>
            <a:fld id="{8A7A6979-0714-4377-B894-6BE4C2D6E202}" type="slidenum">
              <a:rPr lang="en-US" smtClean="0"/>
              <a:pPr/>
              <a:t>9</a:t>
            </a:fld>
            <a:endParaRPr lang="en-US" dirty="0"/>
          </a:p>
        </p:txBody>
      </p:sp>
    </p:spTree>
    <p:extLst>
      <p:ext uri="{BB962C8B-B14F-4D97-AF65-F5344CB8AC3E}">
        <p14:creationId xmlns:p14="http://schemas.microsoft.com/office/powerpoint/2010/main" val="3740858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853D1-4C95-CE83-8A17-58BBA10748F2}"/>
              </a:ext>
            </a:extLst>
          </p:cNvPr>
          <p:cNvSpPr>
            <a:spLocks noGrp="1"/>
          </p:cNvSpPr>
          <p:nvPr>
            <p:ph type="title"/>
          </p:nvPr>
        </p:nvSpPr>
        <p:spPr>
          <a:xfrm>
            <a:off x="640080" y="101305"/>
            <a:ext cx="5291327" cy="705052"/>
          </a:xfrm>
          <a:solidFill>
            <a:srgbClr val="FFFFFF"/>
          </a:solidFill>
          <a:ln>
            <a:solidFill>
              <a:srgbClr val="404040"/>
            </a:solidFill>
          </a:ln>
        </p:spPr>
        <p:txBody>
          <a:bodyPr>
            <a:normAutofit fontScale="90000"/>
          </a:bodyPr>
          <a:lstStyle/>
          <a:p>
            <a:r>
              <a:rPr lang="en-US" sz="3600" b="1" dirty="0">
                <a:latin typeface="Arial Narrow" panose="020B0604020202020204" pitchFamily="34" charset="0"/>
                <a:cs typeface="Arial Narrow" panose="020B0604020202020204" pitchFamily="34" charset="0"/>
              </a:rPr>
              <a:t> CONCLUSION</a:t>
            </a:r>
          </a:p>
        </p:txBody>
      </p:sp>
      <p:sp>
        <p:nvSpPr>
          <p:cNvPr id="3" name="Content Placeholder 2">
            <a:extLst>
              <a:ext uri="{FF2B5EF4-FFF2-40B4-BE49-F238E27FC236}">
                <a16:creationId xmlns:a16="http://schemas.microsoft.com/office/drawing/2014/main" id="{CF6C8D09-3C44-9F44-5285-393C1FD0A0BC}"/>
              </a:ext>
            </a:extLst>
          </p:cNvPr>
          <p:cNvSpPr>
            <a:spLocks noGrp="1"/>
          </p:cNvSpPr>
          <p:nvPr>
            <p:ph idx="1"/>
          </p:nvPr>
        </p:nvSpPr>
        <p:spPr>
          <a:xfrm>
            <a:off x="158043" y="1086678"/>
            <a:ext cx="6718895" cy="5872630"/>
          </a:xfrm>
        </p:spPr>
        <p:txBody>
          <a:bodyPr>
            <a:normAutofit fontScale="62500" lnSpcReduction="20000"/>
          </a:bodyPr>
          <a:lstStyle/>
          <a:p>
            <a:pPr>
              <a:lnSpc>
                <a:spcPct val="90000"/>
              </a:lnSpc>
            </a:pPr>
            <a:r>
              <a:rPr lang="en-US" sz="4000" b="1" dirty="0">
                <a:solidFill>
                  <a:schemeClr val="tx1"/>
                </a:solidFill>
                <a:latin typeface="Arial" panose="020B0604020202020204" pitchFamily="34" charset="0"/>
                <a:cs typeface="Arial" panose="020B0604020202020204" pitchFamily="34" charset="0"/>
              </a:rPr>
              <a:t>Greenfields School is an independent that will thrive and win if an effective HRM System is implemented and established</a:t>
            </a:r>
          </a:p>
          <a:p>
            <a:pPr>
              <a:lnSpc>
                <a:spcPct val="90000"/>
              </a:lnSpc>
            </a:pPr>
            <a:r>
              <a:rPr lang="en-US" sz="4000" b="1" dirty="0">
                <a:solidFill>
                  <a:schemeClr val="tx1"/>
                </a:solidFill>
                <a:latin typeface="Arial" panose="020B0604020202020204" pitchFamily="34" charset="0"/>
                <a:cs typeface="Arial" panose="020B0604020202020204" pitchFamily="34" charset="0"/>
              </a:rPr>
              <a:t>HRM is the heart of the organization and is vital for every organization to be in the market.</a:t>
            </a:r>
          </a:p>
          <a:p>
            <a:pPr>
              <a:lnSpc>
                <a:spcPct val="90000"/>
              </a:lnSpc>
            </a:pPr>
            <a:r>
              <a:rPr lang="en-US" sz="4000" b="1" dirty="0">
                <a:solidFill>
                  <a:schemeClr val="tx1"/>
                </a:solidFill>
                <a:latin typeface="Arial" panose="020B0604020202020204" pitchFamily="34" charset="0"/>
                <a:cs typeface="Arial" panose="020B0604020202020204" pitchFamily="34" charset="0"/>
              </a:rPr>
              <a:t>Some of the skills and knowledge the HRM requires:</a:t>
            </a:r>
          </a:p>
          <a:p>
            <a:pPr marL="685800" lvl="3" indent="0">
              <a:lnSpc>
                <a:spcPct val="90000"/>
              </a:lnSpc>
              <a:buNone/>
            </a:pPr>
            <a:r>
              <a:rPr lang="en-US" sz="4000" b="1" dirty="0">
                <a:solidFill>
                  <a:schemeClr val="tx1"/>
                </a:solidFill>
                <a:latin typeface="Arial" panose="020B0604020202020204" pitchFamily="34" charset="0"/>
                <a:cs typeface="Arial" panose="020B0604020202020204" pitchFamily="34" charset="0"/>
              </a:rPr>
              <a:t>Communications and information skill</a:t>
            </a:r>
          </a:p>
          <a:p>
            <a:pPr marL="685800" lvl="3" indent="0">
              <a:lnSpc>
                <a:spcPct val="90000"/>
              </a:lnSpc>
              <a:buNone/>
            </a:pPr>
            <a:r>
              <a:rPr lang="en-US" sz="4000" b="1" dirty="0">
                <a:solidFill>
                  <a:schemeClr val="tx1"/>
                </a:solidFill>
                <a:latin typeface="Arial" panose="020B0604020202020204" pitchFamily="34" charset="0"/>
                <a:cs typeface="Arial" panose="020B0604020202020204" pitchFamily="34" charset="0"/>
              </a:rPr>
              <a:t>Information Technology</a:t>
            </a:r>
          </a:p>
          <a:p>
            <a:pPr marL="685800" lvl="3" indent="0">
              <a:lnSpc>
                <a:spcPct val="90000"/>
              </a:lnSpc>
              <a:buNone/>
            </a:pPr>
            <a:r>
              <a:rPr lang="en-US" sz="4000" b="1" dirty="0">
                <a:solidFill>
                  <a:schemeClr val="tx1"/>
                </a:solidFill>
                <a:latin typeface="Arial" panose="020B0604020202020204" pitchFamily="34" charset="0"/>
                <a:cs typeface="Arial" panose="020B0604020202020204" pitchFamily="34" charset="0"/>
              </a:rPr>
              <a:t>Problem-solving skills</a:t>
            </a:r>
          </a:p>
          <a:p>
            <a:pPr marL="685800" lvl="3" indent="0">
              <a:lnSpc>
                <a:spcPct val="90000"/>
              </a:lnSpc>
              <a:buNone/>
            </a:pPr>
            <a:r>
              <a:rPr lang="en-US" sz="4000" b="1" dirty="0">
                <a:solidFill>
                  <a:schemeClr val="tx1"/>
                </a:solidFill>
                <a:latin typeface="Arial" panose="020B0604020202020204" pitchFamily="34" charset="0"/>
                <a:cs typeface="Arial" panose="020B0604020202020204" pitchFamily="34" charset="0"/>
              </a:rPr>
              <a:t>Supervisory Management</a:t>
            </a:r>
          </a:p>
          <a:p>
            <a:pPr marL="228600" lvl="1" indent="0">
              <a:lnSpc>
                <a:spcPct val="90000"/>
              </a:lnSpc>
              <a:buNone/>
            </a:pPr>
            <a:r>
              <a:rPr lang="en-US" sz="4000" b="1" dirty="0">
                <a:solidFill>
                  <a:schemeClr val="tx1"/>
                </a:solidFill>
                <a:latin typeface="Arial" panose="020B0604020202020204" pitchFamily="34" charset="0"/>
                <a:cs typeface="Arial" panose="020B0604020202020204" pitchFamily="34" charset="0"/>
              </a:rPr>
              <a:t>The benefits of training as the HRM and the benefits to the company</a:t>
            </a:r>
          </a:p>
          <a:p>
            <a:pPr marL="685800" lvl="3" indent="0">
              <a:lnSpc>
                <a:spcPct val="90000"/>
              </a:lnSpc>
              <a:buNone/>
            </a:pPr>
            <a:r>
              <a:rPr lang="en-US" sz="4000" b="1" dirty="0">
                <a:solidFill>
                  <a:schemeClr val="tx1"/>
                </a:solidFill>
                <a:latin typeface="Arial" panose="020B0604020202020204" pitchFamily="34" charset="0"/>
                <a:cs typeface="Arial" panose="020B0604020202020204" pitchFamily="34" charset="0"/>
              </a:rPr>
              <a:t>Both the HRM and the company will win and be successful.</a:t>
            </a:r>
          </a:p>
          <a:p>
            <a:pPr marL="228600" lvl="1" indent="0">
              <a:lnSpc>
                <a:spcPct val="90000"/>
              </a:lnSpc>
              <a:buNone/>
            </a:pPr>
            <a:endParaRPr lang="en-US" sz="2000" dirty="0">
              <a:solidFill>
                <a:schemeClr val="tx1"/>
              </a:solidFill>
            </a:endParaRPr>
          </a:p>
          <a:p>
            <a:pPr>
              <a:lnSpc>
                <a:spcPct val="90000"/>
              </a:lnSpc>
            </a:pPr>
            <a:endParaRPr lang="en-US" sz="1400" dirty="0">
              <a:solidFill>
                <a:srgbClr val="FFFFFF"/>
              </a:solidFill>
            </a:endParaRPr>
          </a:p>
        </p:txBody>
      </p:sp>
      <p:sp>
        <p:nvSpPr>
          <p:cNvPr id="3081" name="Rectangle 3080">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uman Resources Management training courses – why necessary?">
            <a:extLst>
              <a:ext uri="{FF2B5EF4-FFF2-40B4-BE49-F238E27FC236}">
                <a16:creationId xmlns:a16="http://schemas.microsoft.com/office/drawing/2014/main" id="{AD8620C0-2784-42D5-00B3-978413CB31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5363" y="1290025"/>
            <a:ext cx="3685031" cy="39593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86A9952-CA5C-FB3F-5FE1-37BE181C0C5E}"/>
              </a:ext>
            </a:extLst>
          </p:cNvPr>
          <p:cNvSpPr txBox="1"/>
          <p:nvPr/>
        </p:nvSpPr>
        <p:spPr>
          <a:xfrm>
            <a:off x="7681611" y="5567975"/>
            <a:ext cx="3704194" cy="646331"/>
          </a:xfrm>
          <a:prstGeom prst="rect">
            <a:avLst/>
          </a:prstGeom>
          <a:noFill/>
        </p:spPr>
        <p:txBody>
          <a:bodyPr wrap="square" rtlCol="0">
            <a:spAutoFit/>
          </a:bodyPr>
          <a:lstStyle/>
          <a:p>
            <a:pPr algn="l"/>
            <a:r>
              <a:rPr lang="en-GB" b="0" i="0" u="sng" dirty="0">
                <a:solidFill>
                  <a:srgbClr val="202124"/>
                </a:solidFill>
                <a:effectLst/>
                <a:latin typeface="Google Sans"/>
                <a:hlinkClick r:id="rId4" tooltip="Human Resources Management training courses – why necessary?"/>
              </a:rPr>
              <a:t>Human Resources Management training courses – why necessary?</a:t>
            </a:r>
          </a:p>
        </p:txBody>
      </p:sp>
      <p:sp>
        <p:nvSpPr>
          <p:cNvPr id="4" name="Date Placeholder 3">
            <a:extLst>
              <a:ext uri="{FF2B5EF4-FFF2-40B4-BE49-F238E27FC236}">
                <a16:creationId xmlns:a16="http://schemas.microsoft.com/office/drawing/2014/main" id="{88536D42-49A3-4203-C7F6-D57576CEAA18}"/>
              </a:ext>
            </a:extLst>
          </p:cNvPr>
          <p:cNvSpPr>
            <a:spLocks noGrp="1"/>
          </p:cNvSpPr>
          <p:nvPr>
            <p:ph type="dt" sz="half" idx="10"/>
          </p:nvPr>
        </p:nvSpPr>
        <p:spPr>
          <a:xfrm>
            <a:off x="9581321" y="6507206"/>
            <a:ext cx="1037787" cy="323968"/>
          </a:xfrm>
        </p:spPr>
        <p:txBody>
          <a:bodyPr/>
          <a:lstStyle/>
          <a:p>
            <a:fld id="{AE410262-5A20-4841-8FB2-44139AC6D017}" type="datetime1">
              <a:rPr lang="en-GB" smtClean="0"/>
              <a:t>22/03/2023</a:t>
            </a:fld>
            <a:endParaRPr lang="en-US" dirty="0"/>
          </a:p>
        </p:txBody>
      </p:sp>
      <p:sp>
        <p:nvSpPr>
          <p:cNvPr id="6" name="Footer Placeholder 5">
            <a:extLst>
              <a:ext uri="{FF2B5EF4-FFF2-40B4-BE49-F238E27FC236}">
                <a16:creationId xmlns:a16="http://schemas.microsoft.com/office/drawing/2014/main" id="{4DFC71E1-B413-DD42-8AF3-FEC1659D6086}"/>
              </a:ext>
            </a:extLst>
          </p:cNvPr>
          <p:cNvSpPr>
            <a:spLocks noGrp="1"/>
          </p:cNvSpPr>
          <p:nvPr>
            <p:ph type="ftr" sz="quarter" idx="11"/>
          </p:nvPr>
        </p:nvSpPr>
        <p:spPr>
          <a:xfrm>
            <a:off x="6787695" y="6523065"/>
            <a:ext cx="1952101" cy="320040"/>
          </a:xfrm>
        </p:spPr>
        <p:txBody>
          <a:bodyPr/>
          <a:lstStyle/>
          <a:p>
            <a:r>
              <a:rPr lang="en-US" dirty="0"/>
              <a:t>Ebitimi B McQuade-2112488</a:t>
            </a:r>
          </a:p>
        </p:txBody>
      </p:sp>
      <p:sp>
        <p:nvSpPr>
          <p:cNvPr id="7" name="Slide Number Placeholder 6">
            <a:extLst>
              <a:ext uri="{FF2B5EF4-FFF2-40B4-BE49-F238E27FC236}">
                <a16:creationId xmlns:a16="http://schemas.microsoft.com/office/drawing/2014/main" id="{DF82FADA-47D3-4A28-043A-DC67B69D47F6}"/>
              </a:ext>
            </a:extLst>
          </p:cNvPr>
          <p:cNvSpPr>
            <a:spLocks noGrp="1"/>
          </p:cNvSpPr>
          <p:nvPr>
            <p:ph type="sldNum" sz="quarter" idx="12"/>
          </p:nvPr>
        </p:nvSpPr>
        <p:spPr>
          <a:xfrm>
            <a:off x="11078418" y="6484625"/>
            <a:ext cx="365760" cy="365760"/>
          </a:xfrm>
        </p:spPr>
        <p:txBody>
          <a:bodyPr/>
          <a:lstStyle/>
          <a:p>
            <a:fld id="{8A7A6979-0714-4377-B894-6BE4C2D6E202}" type="slidenum">
              <a:rPr lang="en-US" smtClean="0"/>
              <a:pPr/>
              <a:t>10</a:t>
            </a:fld>
            <a:endParaRPr lang="en-US" dirty="0"/>
          </a:p>
        </p:txBody>
      </p:sp>
    </p:spTree>
    <p:extLst>
      <p:ext uri="{BB962C8B-B14F-4D97-AF65-F5344CB8AC3E}">
        <p14:creationId xmlns:p14="http://schemas.microsoft.com/office/powerpoint/2010/main" val="3304844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853D1-4C95-CE83-8A17-58BBA10748F2}"/>
              </a:ext>
            </a:extLst>
          </p:cNvPr>
          <p:cNvSpPr>
            <a:spLocks noGrp="1"/>
          </p:cNvSpPr>
          <p:nvPr>
            <p:ph type="title"/>
          </p:nvPr>
        </p:nvSpPr>
        <p:spPr>
          <a:xfrm>
            <a:off x="2231136" y="467418"/>
            <a:ext cx="7729728" cy="1188720"/>
          </a:xfrm>
          <a:solidFill>
            <a:srgbClr val="FFFFFF"/>
          </a:solidFill>
        </p:spPr>
        <p:txBody>
          <a:bodyPr>
            <a:normAutofit/>
          </a:bodyPr>
          <a:lstStyle/>
          <a:p>
            <a:r>
              <a:rPr lang="en-US"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CF6C8D09-3C44-9F44-5285-393C1FD0A0BC}"/>
              </a:ext>
            </a:extLst>
          </p:cNvPr>
          <p:cNvSpPr>
            <a:spLocks noGrp="1"/>
          </p:cNvSpPr>
          <p:nvPr>
            <p:ph idx="1"/>
          </p:nvPr>
        </p:nvSpPr>
        <p:spPr>
          <a:xfrm>
            <a:off x="1706062" y="1843590"/>
            <a:ext cx="9236258" cy="3766254"/>
          </a:xfrm>
        </p:spPr>
        <p:txBody>
          <a:bodyPr>
            <a:normAutofit/>
          </a:bodyPr>
          <a:lstStyle/>
          <a:p>
            <a:r>
              <a:rPr lang="en-US" sz="1800" b="1" dirty="0">
                <a:solidFill>
                  <a:schemeClr val="bg1"/>
                </a:solidFill>
                <a:latin typeface="Arial Narrow" panose="020B0604020202020204" pitchFamily="34" charset="0"/>
                <a:cs typeface="Arial Narrow" panose="020B0604020202020204" pitchFamily="34" charset="0"/>
              </a:rPr>
              <a:t> (Greenfields School, 2023)</a:t>
            </a:r>
          </a:p>
          <a:p>
            <a:r>
              <a:rPr lang="en-US" b="1" dirty="0">
                <a:solidFill>
                  <a:srgbClr val="404040"/>
                </a:solidFill>
                <a:latin typeface="Arial" panose="020B0604020202020204" pitchFamily="34" charset="0"/>
                <a:cs typeface="Arial" panose="020B0604020202020204" pitchFamily="34" charset="0"/>
              </a:rPr>
              <a:t>Greenfields School Date: Mar 2023 </a:t>
            </a:r>
          </a:p>
          <a:p>
            <a:pPr marL="0" indent="0">
              <a:buNone/>
            </a:pPr>
            <a:r>
              <a:rPr lang="en-US" b="1" dirty="0">
                <a:solidFill>
                  <a:srgbClr val="404040"/>
                </a:solidFill>
                <a:latin typeface="Arial" panose="020B0604020202020204" pitchFamily="34" charset="0"/>
                <a:cs typeface="Arial" panose="020B0604020202020204" pitchFamily="34" charset="0"/>
                <a:hlinkClick r:id="rId2"/>
              </a:rPr>
              <a:t>www.greenfieldsschool.com</a:t>
            </a:r>
            <a:endParaRPr lang="en-US" b="1" dirty="0">
              <a:solidFill>
                <a:srgbClr val="404040"/>
              </a:solidFill>
              <a:latin typeface="Arial" panose="020B0604020202020204" pitchFamily="34" charset="0"/>
              <a:cs typeface="Arial" panose="020B0604020202020204" pitchFamily="34" charset="0"/>
            </a:endParaRPr>
          </a:p>
          <a:p>
            <a:pPr marL="342900" lvl="0" indent="-342900">
              <a:buFont typeface="Arial" panose="020B0604020202020204" pitchFamily="34" charset="0"/>
              <a:buChar char="•"/>
              <a:tabLst>
                <a:tab pos="457200" algn="l"/>
              </a:tabLst>
            </a:pPr>
            <a:r>
              <a:rPr lang="en-US" sz="1800" b="1" dirty="0">
                <a:effectLst/>
                <a:latin typeface="Arial" panose="020B0604020202020204" pitchFamily="34" charset="0"/>
                <a:ea typeface="Calibri" panose="020F0502020204030204" pitchFamily="34" charset="0"/>
                <a:cs typeface="Arial" panose="020B0604020202020204" pitchFamily="34" charset="0"/>
              </a:rPr>
              <a:t>Anthony W.P., Kacmar, K.M., Perrewé, P.L. (2002) Human resource management: a strategic approach, 4th ed. Fort Worth: Harcourt College Publishers.</a:t>
            </a:r>
            <a:r>
              <a:rPr lang="en-US" sz="1800" b="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HF5549 .A866 2002</a:t>
            </a:r>
            <a:r>
              <a:rPr lang="en-US" sz="1800" b="1" dirty="0">
                <a:effectLst/>
                <a:latin typeface="Arial" panose="020B0604020202020204" pitchFamily="34" charset="0"/>
                <a:ea typeface="Calibri" panose="020F0502020204030204" pitchFamily="34"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Date 18 Mar 2023</a:t>
            </a:r>
          </a:p>
          <a:p>
            <a:pPr marL="342900" lvl="0" indent="-342900">
              <a:buFont typeface="Arial" panose="020B0604020202020204" pitchFamily="34" charset="0"/>
              <a:buChar char="•"/>
              <a:tabLst>
                <a:tab pos="457200" algn="l"/>
              </a:tabLst>
            </a:pPr>
            <a:r>
              <a:rPr lang="en-US" sz="1800" b="1" dirty="0">
                <a:effectLst/>
                <a:latin typeface="Arial" panose="020B0604020202020204" pitchFamily="34" charset="0"/>
                <a:ea typeface="Calibri" panose="020F0502020204030204" pitchFamily="34" charset="0"/>
                <a:cs typeface="Arial" panose="020B0604020202020204" pitchFamily="34" charset="0"/>
              </a:rPr>
              <a:t>Goldstein, I. L., Ford J.K. (2002) Training in organizations: needs assessment, development, and evaluation, 4th ed. Belmont, CA. </a:t>
            </a:r>
            <a:r>
              <a:rPr lang="en-US" sz="1800" b="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HF5549.5.T7 G543 2002</a:t>
            </a:r>
            <a:r>
              <a:rPr lang="en-US" sz="1800" b="1" dirty="0">
                <a:effectLst/>
                <a:latin typeface="Arial" panose="020B0604020202020204" pitchFamily="34" charset="0"/>
                <a:ea typeface="Calibri" panose="020F0502020204030204" pitchFamily="34" charset="0"/>
                <a:cs typeface="Arial" panose="020B0604020202020204" pitchFamily="34" charset="0"/>
              </a:rPr>
              <a:t>  Date: 19 Mar 2023</a:t>
            </a:r>
            <a:endParaRPr lang="en-GB" sz="1800" b="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buFont typeface="Arial" panose="020B0604020202020204" pitchFamily="34" charset="0"/>
              <a:buChar char="•"/>
              <a:tabLst>
                <a:tab pos="457200" algn="l"/>
              </a:tabLst>
            </a:pPr>
            <a:r>
              <a:rPr lang="en-US" sz="1800" b="1" dirty="0">
                <a:effectLst/>
                <a:latin typeface="Arial" panose="020B0604020202020204" pitchFamily="34" charset="0"/>
                <a:ea typeface="Calibri" panose="020F0502020204030204" pitchFamily="34" charset="0"/>
                <a:cs typeface="Arial" panose="020B0604020202020204" pitchFamily="34" charset="0"/>
              </a:rPr>
              <a:t>Greer, C.R. (1995) Strategy and human resources – a general managerial perspective, Prentice Hall. </a:t>
            </a:r>
            <a:r>
              <a:rPr lang="en-US" b="1" dirty="0">
                <a:latin typeface="Arial" panose="020B0604020202020204" pitchFamily="34" charset="0"/>
                <a:ea typeface="Calibri" panose="020F0502020204030204" pitchFamily="34" charset="0"/>
                <a:cs typeface="Arial" panose="020B0604020202020204" pitchFamily="34" charset="0"/>
              </a:rPr>
              <a:t>Date: 18 Mar 2023</a:t>
            </a:r>
            <a:endParaRPr lang="en-GB" sz="1800" b="1" dirty="0">
              <a:effectLst/>
              <a:latin typeface="Arial" panose="020B0604020202020204" pitchFamily="34" charset="0"/>
              <a:ea typeface="Calibri" panose="020F0502020204030204" pitchFamily="34" charset="0"/>
              <a:cs typeface="Arial" panose="020B0604020202020204" pitchFamily="34" charset="0"/>
            </a:endParaRPr>
          </a:p>
          <a:p>
            <a:endParaRPr lang="en-US" b="1" dirty="0">
              <a:solidFill>
                <a:srgbClr val="404040"/>
              </a:solidFill>
              <a:latin typeface="Arial" panose="020B0604020202020204" pitchFamily="34" charset="0"/>
              <a:cs typeface="Arial" panose="020B0604020202020204" pitchFamily="34" charset="0"/>
            </a:endParaRPr>
          </a:p>
          <a:p>
            <a:pPr marL="0" indent="0">
              <a:buNone/>
            </a:pPr>
            <a:endParaRPr lang="en-US" b="1" dirty="0">
              <a:solidFill>
                <a:srgbClr val="40404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996B693-6B7F-4164-2512-167BAB801E19}"/>
              </a:ext>
            </a:extLst>
          </p:cNvPr>
          <p:cNvSpPr>
            <a:spLocks noGrp="1"/>
          </p:cNvSpPr>
          <p:nvPr>
            <p:ph type="dt" sz="half" idx="10"/>
          </p:nvPr>
        </p:nvSpPr>
        <p:spPr/>
        <p:txBody>
          <a:bodyPr/>
          <a:lstStyle/>
          <a:p>
            <a:fld id="{EB124601-7AB5-504E-9B60-D27660B1F83E}" type="datetime1">
              <a:rPr lang="en-GB" smtClean="0"/>
              <a:t>22/03/2023</a:t>
            </a:fld>
            <a:endParaRPr lang="en-US" dirty="0"/>
          </a:p>
        </p:txBody>
      </p:sp>
      <p:sp>
        <p:nvSpPr>
          <p:cNvPr id="5" name="Footer Placeholder 4">
            <a:extLst>
              <a:ext uri="{FF2B5EF4-FFF2-40B4-BE49-F238E27FC236}">
                <a16:creationId xmlns:a16="http://schemas.microsoft.com/office/drawing/2014/main" id="{9348687A-82F9-EAA4-D93F-E1994B5CBEC2}"/>
              </a:ext>
            </a:extLst>
          </p:cNvPr>
          <p:cNvSpPr>
            <a:spLocks noGrp="1"/>
          </p:cNvSpPr>
          <p:nvPr>
            <p:ph type="ftr" sz="quarter" idx="11"/>
          </p:nvPr>
        </p:nvSpPr>
        <p:spPr/>
        <p:txBody>
          <a:bodyPr/>
          <a:lstStyle/>
          <a:p>
            <a:r>
              <a:rPr lang="en-US"/>
              <a:t>Ebitimi B McQuade-2112488</a:t>
            </a:r>
            <a:endParaRPr lang="en-US" dirty="0"/>
          </a:p>
        </p:txBody>
      </p:sp>
      <p:sp>
        <p:nvSpPr>
          <p:cNvPr id="6" name="Slide Number Placeholder 5">
            <a:extLst>
              <a:ext uri="{FF2B5EF4-FFF2-40B4-BE49-F238E27FC236}">
                <a16:creationId xmlns:a16="http://schemas.microsoft.com/office/drawing/2014/main" id="{62DD13A3-060D-4CB0-210A-3F30010C78E0}"/>
              </a:ext>
            </a:extLst>
          </p:cNvPr>
          <p:cNvSpPr>
            <a:spLocks noGrp="1"/>
          </p:cNvSpPr>
          <p:nvPr>
            <p:ph type="sldNum" sz="quarter" idx="12"/>
          </p:nvPr>
        </p:nvSpPr>
        <p:spPr/>
        <p:txBody>
          <a:bodyPr/>
          <a:lstStyle/>
          <a:p>
            <a:fld id="{8A7A6979-0714-4377-B894-6BE4C2D6E202}" type="slidenum">
              <a:rPr lang="en-US" smtClean="0"/>
              <a:pPr/>
              <a:t>11</a:t>
            </a:fld>
            <a:endParaRPr lang="en-US" dirty="0"/>
          </a:p>
        </p:txBody>
      </p:sp>
    </p:spTree>
    <p:extLst>
      <p:ext uri="{BB962C8B-B14F-4D97-AF65-F5344CB8AC3E}">
        <p14:creationId xmlns:p14="http://schemas.microsoft.com/office/powerpoint/2010/main" val="1432524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2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3A404-0D3B-83B7-0DE5-4F64EFB6D003}"/>
              </a:ext>
            </a:extLst>
          </p:cNvPr>
          <p:cNvSpPr>
            <a:spLocks noGrp="1"/>
          </p:cNvSpPr>
          <p:nvPr>
            <p:ph type="title"/>
          </p:nvPr>
        </p:nvSpPr>
        <p:spPr>
          <a:xfrm>
            <a:off x="2231136" y="467418"/>
            <a:ext cx="7729728" cy="1188720"/>
          </a:xfrm>
          <a:prstGeom prst="ellipse">
            <a:avLst/>
          </a:prstGeom>
          <a:solidFill>
            <a:srgbClr val="FFFFFF"/>
          </a:solidFill>
        </p:spPr>
        <p:txBody>
          <a:bodyPr>
            <a:normAutofit/>
          </a:bodyPr>
          <a:lstStyle/>
          <a:p>
            <a:r>
              <a:rPr lang="en-US" dirty="0"/>
              <a:t>Appendix</a:t>
            </a:r>
          </a:p>
        </p:txBody>
      </p:sp>
      <p:pic>
        <p:nvPicPr>
          <p:cNvPr id="5" name="Content Placeholder 4" descr="A picture containing timeline&#10;&#10;Description automatically generated">
            <a:extLst>
              <a:ext uri="{FF2B5EF4-FFF2-40B4-BE49-F238E27FC236}">
                <a16:creationId xmlns:a16="http://schemas.microsoft.com/office/drawing/2014/main" id="{8ED149A7-0441-72BF-1D5C-F6063DFB1D42}"/>
              </a:ext>
            </a:extLst>
          </p:cNvPr>
          <p:cNvPicPr>
            <a:picLocks noGrp="1" noChangeAspect="1"/>
          </p:cNvPicPr>
          <p:nvPr>
            <p:ph idx="1"/>
          </p:nvPr>
        </p:nvPicPr>
        <p:blipFill>
          <a:blip r:embed="rId3"/>
          <a:stretch>
            <a:fillRect/>
          </a:stretch>
        </p:blipFill>
        <p:spPr>
          <a:xfrm rot="5400000">
            <a:off x="1147062" y="1624543"/>
            <a:ext cx="4279779" cy="3790949"/>
          </a:xfrm>
        </p:spPr>
      </p:pic>
      <p:pic>
        <p:nvPicPr>
          <p:cNvPr id="7" name="Picture 6" descr="Text&#10;&#10;Description automatically generated">
            <a:extLst>
              <a:ext uri="{FF2B5EF4-FFF2-40B4-BE49-F238E27FC236}">
                <a16:creationId xmlns:a16="http://schemas.microsoft.com/office/drawing/2014/main" id="{473AC3E8-3851-128F-84F5-4D4E812707C0}"/>
              </a:ext>
            </a:extLst>
          </p:cNvPr>
          <p:cNvPicPr>
            <a:picLocks noChangeAspect="1"/>
          </p:cNvPicPr>
          <p:nvPr/>
        </p:nvPicPr>
        <p:blipFill rotWithShape="1">
          <a:blip r:embed="rId4"/>
          <a:srcRect l="-10172" t="10487" r="20055" b="-10487"/>
          <a:stretch/>
        </p:blipFill>
        <p:spPr>
          <a:xfrm rot="5400000">
            <a:off x="5734946" y="1196474"/>
            <a:ext cx="4549138" cy="4277604"/>
          </a:xfrm>
          <a:prstGeom prst="rect">
            <a:avLst/>
          </a:prstGeom>
        </p:spPr>
      </p:pic>
      <p:sp>
        <p:nvSpPr>
          <p:cNvPr id="9" name="Date Placeholder 8">
            <a:extLst>
              <a:ext uri="{FF2B5EF4-FFF2-40B4-BE49-F238E27FC236}">
                <a16:creationId xmlns:a16="http://schemas.microsoft.com/office/drawing/2014/main" id="{F8C10C8A-B5DD-497F-07D2-D75F357D5AF9}"/>
              </a:ext>
            </a:extLst>
          </p:cNvPr>
          <p:cNvSpPr>
            <a:spLocks noGrp="1"/>
          </p:cNvSpPr>
          <p:nvPr>
            <p:ph type="dt" sz="half" idx="10"/>
          </p:nvPr>
        </p:nvSpPr>
        <p:spPr/>
        <p:txBody>
          <a:bodyPr/>
          <a:lstStyle/>
          <a:p>
            <a:fld id="{DA3CCA39-EDB3-6140-816C-913FB76D5720}" type="datetime1">
              <a:rPr lang="en-GB" smtClean="0"/>
              <a:t>22/03/2023</a:t>
            </a:fld>
            <a:endParaRPr lang="en-US" dirty="0"/>
          </a:p>
        </p:txBody>
      </p:sp>
      <p:sp>
        <p:nvSpPr>
          <p:cNvPr id="11" name="Footer Placeholder 10">
            <a:extLst>
              <a:ext uri="{FF2B5EF4-FFF2-40B4-BE49-F238E27FC236}">
                <a16:creationId xmlns:a16="http://schemas.microsoft.com/office/drawing/2014/main" id="{DB85DD6D-C4EC-2011-ACF8-7FAD6CFDDDC2}"/>
              </a:ext>
            </a:extLst>
          </p:cNvPr>
          <p:cNvSpPr>
            <a:spLocks noGrp="1"/>
          </p:cNvSpPr>
          <p:nvPr>
            <p:ph type="ftr" sz="quarter" idx="11"/>
          </p:nvPr>
        </p:nvSpPr>
        <p:spPr/>
        <p:txBody>
          <a:bodyPr/>
          <a:lstStyle/>
          <a:p>
            <a:r>
              <a:rPr lang="en-US"/>
              <a:t>Ebitimi B McQuade-2112488</a:t>
            </a:r>
            <a:endParaRPr lang="en-US" dirty="0"/>
          </a:p>
        </p:txBody>
      </p:sp>
      <p:sp>
        <p:nvSpPr>
          <p:cNvPr id="16" name="Slide Number Placeholder 15">
            <a:extLst>
              <a:ext uri="{FF2B5EF4-FFF2-40B4-BE49-F238E27FC236}">
                <a16:creationId xmlns:a16="http://schemas.microsoft.com/office/drawing/2014/main" id="{23720BD8-EE38-67FF-C71E-F442FB98A9EC}"/>
              </a:ext>
            </a:extLst>
          </p:cNvPr>
          <p:cNvSpPr>
            <a:spLocks noGrp="1"/>
          </p:cNvSpPr>
          <p:nvPr>
            <p:ph type="sldNum" sz="quarter" idx="12"/>
          </p:nvPr>
        </p:nvSpPr>
        <p:spPr/>
        <p:txBody>
          <a:bodyPr/>
          <a:lstStyle/>
          <a:p>
            <a:fld id="{8A7A6979-0714-4377-B894-6BE4C2D6E202}" type="slidenum">
              <a:rPr lang="en-US" smtClean="0"/>
              <a:pPr/>
              <a:t>12</a:t>
            </a:fld>
            <a:endParaRPr lang="en-US" dirty="0"/>
          </a:p>
        </p:txBody>
      </p:sp>
    </p:spTree>
    <p:extLst>
      <p:ext uri="{BB962C8B-B14F-4D97-AF65-F5344CB8AC3E}">
        <p14:creationId xmlns:p14="http://schemas.microsoft.com/office/powerpoint/2010/main" val="196175096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7" name="Picture 6" descr="Chart&#10;&#10;Description automatically generated with low confidence">
            <a:extLst>
              <a:ext uri="{FF2B5EF4-FFF2-40B4-BE49-F238E27FC236}">
                <a16:creationId xmlns:a16="http://schemas.microsoft.com/office/drawing/2014/main" id="{817E3492-9915-08BB-973A-FD416F8694F3}"/>
              </a:ext>
            </a:extLst>
          </p:cNvPr>
          <p:cNvPicPr>
            <a:picLocks noChangeAspect="1"/>
          </p:cNvPicPr>
          <p:nvPr/>
        </p:nvPicPr>
        <p:blipFill rotWithShape="1">
          <a:blip r:embed="rId2"/>
          <a:srcRect r="15531"/>
          <a:stretch/>
        </p:blipFill>
        <p:spPr>
          <a:xfrm rot="5400000">
            <a:off x="292049" y="781377"/>
            <a:ext cx="5882962" cy="5724938"/>
          </a:xfrm>
          <a:prstGeom prst="rect">
            <a:avLst/>
          </a:prstGeom>
        </p:spPr>
      </p:pic>
      <p:pic>
        <p:nvPicPr>
          <p:cNvPr id="5" name="Content Placeholder 4" descr="A picture containing chart&#10;&#10;Description automatically generated">
            <a:extLst>
              <a:ext uri="{FF2B5EF4-FFF2-40B4-BE49-F238E27FC236}">
                <a16:creationId xmlns:a16="http://schemas.microsoft.com/office/drawing/2014/main" id="{AF27C88A-FBFC-CE85-F098-6E9386C80DED}"/>
              </a:ext>
            </a:extLst>
          </p:cNvPr>
          <p:cNvPicPr>
            <a:picLocks noGrp="1" noChangeAspect="1"/>
          </p:cNvPicPr>
          <p:nvPr>
            <p:ph idx="1"/>
          </p:nvPr>
        </p:nvPicPr>
        <p:blipFill rotWithShape="1">
          <a:blip r:embed="rId3"/>
          <a:srcRect r="15625"/>
          <a:stretch/>
        </p:blipFill>
        <p:spPr>
          <a:xfrm rot="5400000">
            <a:off x="5940786" y="705174"/>
            <a:ext cx="5882964" cy="5877341"/>
          </a:xfrm>
          <a:prstGeom prst="rect">
            <a:avLst/>
          </a:prstGeom>
        </p:spPr>
      </p:pic>
      <p:sp>
        <p:nvSpPr>
          <p:cNvPr id="2" name="Title 1">
            <a:extLst>
              <a:ext uri="{FF2B5EF4-FFF2-40B4-BE49-F238E27FC236}">
                <a16:creationId xmlns:a16="http://schemas.microsoft.com/office/drawing/2014/main" id="{6172B130-4367-93B3-771A-03A0938789B4}"/>
              </a:ext>
            </a:extLst>
          </p:cNvPr>
          <p:cNvSpPr>
            <a:spLocks noGrp="1"/>
          </p:cNvSpPr>
          <p:nvPr>
            <p:ph type="title"/>
          </p:nvPr>
        </p:nvSpPr>
        <p:spPr>
          <a:xfrm>
            <a:off x="2981735" y="0"/>
            <a:ext cx="6096000" cy="512537"/>
          </a:xfrm>
          <a:solidFill>
            <a:schemeClr val="bg1">
              <a:alpha val="60000"/>
            </a:schemeClr>
          </a:solidFill>
          <a:ln w="38100" cap="sq">
            <a:solidFill>
              <a:schemeClr val="tx1"/>
            </a:solidFill>
            <a:miter lim="800000"/>
          </a:ln>
        </p:spPr>
        <p:txBody>
          <a:bodyPr vert="horz" lIns="274320" tIns="182880" rIns="274320" bIns="182880" rtlCol="0" anchor="ctr" anchorCtr="1">
            <a:normAutofit fontScale="90000"/>
          </a:bodyPr>
          <a:lstStyle/>
          <a:p>
            <a:r>
              <a:rPr lang="en-US" sz="3800" dirty="0">
                <a:solidFill>
                  <a:schemeClr val="tx1"/>
                </a:solidFill>
              </a:rPr>
              <a:t>Personal Skill Audit</a:t>
            </a:r>
          </a:p>
        </p:txBody>
      </p:sp>
      <p:sp>
        <p:nvSpPr>
          <p:cNvPr id="8" name="Date Placeholder 7">
            <a:extLst>
              <a:ext uri="{FF2B5EF4-FFF2-40B4-BE49-F238E27FC236}">
                <a16:creationId xmlns:a16="http://schemas.microsoft.com/office/drawing/2014/main" id="{08A1F9DB-1489-6B59-576A-4CBFEEECB1D2}"/>
              </a:ext>
            </a:extLst>
          </p:cNvPr>
          <p:cNvSpPr>
            <a:spLocks noGrp="1"/>
          </p:cNvSpPr>
          <p:nvPr>
            <p:ph type="dt" sz="half" idx="10"/>
          </p:nvPr>
        </p:nvSpPr>
        <p:spPr/>
        <p:txBody>
          <a:bodyPr/>
          <a:lstStyle/>
          <a:p>
            <a:fld id="{617D8AE3-A788-8444-99FF-F0C0E4DFA2F7}" type="datetime1">
              <a:rPr lang="en-GB" smtClean="0"/>
              <a:t>22/03/2023</a:t>
            </a:fld>
            <a:endParaRPr lang="en-US" dirty="0"/>
          </a:p>
        </p:txBody>
      </p:sp>
      <p:sp>
        <p:nvSpPr>
          <p:cNvPr id="9" name="Footer Placeholder 8">
            <a:extLst>
              <a:ext uri="{FF2B5EF4-FFF2-40B4-BE49-F238E27FC236}">
                <a16:creationId xmlns:a16="http://schemas.microsoft.com/office/drawing/2014/main" id="{38BAD33B-0E17-E557-CE1B-FC9B31E2B7F6}"/>
              </a:ext>
            </a:extLst>
          </p:cNvPr>
          <p:cNvSpPr>
            <a:spLocks noGrp="1"/>
          </p:cNvSpPr>
          <p:nvPr>
            <p:ph type="ftr" sz="quarter" idx="11"/>
          </p:nvPr>
        </p:nvSpPr>
        <p:spPr/>
        <p:txBody>
          <a:bodyPr/>
          <a:lstStyle/>
          <a:p>
            <a:r>
              <a:rPr lang="en-US"/>
              <a:t>Ebitimi B McQuade-2112488</a:t>
            </a:r>
            <a:endParaRPr lang="en-US" dirty="0"/>
          </a:p>
        </p:txBody>
      </p:sp>
      <p:sp>
        <p:nvSpPr>
          <p:cNvPr id="10" name="Slide Number Placeholder 9">
            <a:extLst>
              <a:ext uri="{FF2B5EF4-FFF2-40B4-BE49-F238E27FC236}">
                <a16:creationId xmlns:a16="http://schemas.microsoft.com/office/drawing/2014/main" id="{742F5060-1856-12E8-6E25-5B128F8CC654}"/>
              </a:ext>
            </a:extLst>
          </p:cNvPr>
          <p:cNvSpPr>
            <a:spLocks noGrp="1"/>
          </p:cNvSpPr>
          <p:nvPr>
            <p:ph type="sldNum" sz="quarter" idx="12"/>
          </p:nvPr>
        </p:nvSpPr>
        <p:spPr/>
        <p:txBody>
          <a:bodyPr/>
          <a:lstStyle/>
          <a:p>
            <a:fld id="{8A7A6979-0714-4377-B894-6BE4C2D6E202}" type="slidenum">
              <a:rPr lang="en-US" smtClean="0"/>
              <a:pPr/>
              <a:t>13</a:t>
            </a:fld>
            <a:endParaRPr lang="en-US" dirty="0"/>
          </a:p>
        </p:txBody>
      </p:sp>
    </p:spTree>
    <p:extLst>
      <p:ext uri="{BB962C8B-B14F-4D97-AF65-F5344CB8AC3E}">
        <p14:creationId xmlns:p14="http://schemas.microsoft.com/office/powerpoint/2010/main" val="60604533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3114</TotalTime>
  <Words>1686</Words>
  <Application>Microsoft Macintosh PowerPoint</Application>
  <PresentationFormat>Widescreen</PresentationFormat>
  <Paragraphs>219</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Narrow</vt:lpstr>
      <vt:lpstr>Calibri</vt:lpstr>
      <vt:lpstr>Gill Sans MT</vt:lpstr>
      <vt:lpstr>Google Sans</vt:lpstr>
      <vt:lpstr>Parcel</vt:lpstr>
      <vt:lpstr>PowerPoint Presentation</vt:lpstr>
      <vt:lpstr>Introduction: Greenfields Independent and Day School</vt:lpstr>
      <vt:lpstr>Introduction cont. Current information</vt:lpstr>
      <vt:lpstr> What is Human Resources management?</vt:lpstr>
      <vt:lpstr>Knowledge, SKILLS AND BEHAVIOUR  (Ksb) required by the HRM</vt:lpstr>
      <vt:lpstr>HRM at Greenfields school</vt:lpstr>
      <vt:lpstr> My SWOT Analysis</vt:lpstr>
      <vt:lpstr>HR Specialist SOFTWARE SUMMARY</vt:lpstr>
      <vt:lpstr> benefits OF TRAINING AND DEVELOPMENT</vt:lpstr>
      <vt:lpstr>PowerPoint Presentation</vt:lpstr>
      <vt:lpstr> CONCLUSION</vt:lpstr>
      <vt:lpstr>REFERENCE</vt:lpstr>
      <vt:lpstr>Appendix</vt:lpstr>
      <vt:lpstr>Personal Skill Audit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Greenfields Independent School</dc:title>
  <dc:creator>Ebitimi Mcquade (2112488)</dc:creator>
  <cp:lastModifiedBy>Ebitimi Mcquade (2112488)</cp:lastModifiedBy>
  <cp:revision>4</cp:revision>
  <cp:lastPrinted>2023-03-22T22:16:54Z</cp:lastPrinted>
  <dcterms:created xsi:type="dcterms:W3CDTF">2023-03-14T19:12:00Z</dcterms:created>
  <dcterms:modified xsi:type="dcterms:W3CDTF">2023-03-22T22:24:43Z</dcterms:modified>
</cp:coreProperties>
</file>