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5"/>
  </p:notesMasterIdLst>
  <p:sldIdLst>
    <p:sldId id="256" r:id="rId4"/>
    <p:sldId id="739" r:id="rId5"/>
    <p:sldId id="738" r:id="rId6"/>
    <p:sldId id="741" r:id="rId7"/>
    <p:sldId id="742" r:id="rId8"/>
    <p:sldId id="766" r:id="rId9"/>
    <p:sldId id="743" r:id="rId10"/>
    <p:sldId id="765" r:id="rId11"/>
    <p:sldId id="744" r:id="rId12"/>
    <p:sldId id="745" r:id="rId13"/>
    <p:sldId id="746" r:id="rId14"/>
    <p:sldId id="747" r:id="rId15"/>
    <p:sldId id="748" r:id="rId16"/>
    <p:sldId id="749" r:id="rId17"/>
    <p:sldId id="750" r:id="rId18"/>
    <p:sldId id="751" r:id="rId19"/>
    <p:sldId id="752" r:id="rId20"/>
    <p:sldId id="753" r:id="rId21"/>
    <p:sldId id="754" r:id="rId22"/>
    <p:sldId id="760" r:id="rId23"/>
    <p:sldId id="756" r:id="rId24"/>
    <p:sldId id="757" r:id="rId25"/>
    <p:sldId id="758" r:id="rId26"/>
    <p:sldId id="759" r:id="rId27"/>
    <p:sldId id="767" r:id="rId28"/>
    <p:sldId id="762" r:id="rId29"/>
    <p:sldId id="761" r:id="rId30"/>
    <p:sldId id="763" r:id="rId31"/>
    <p:sldId id="764" r:id="rId32"/>
    <p:sldId id="422" r:id="rId33"/>
    <p:sldId id="42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2F41D6-DE82-49F2-BF94-8BE3AF08B5F9}" v="60" dt="2026-10-01T15:50:32.9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9380" autoAdjust="0"/>
  </p:normalViewPr>
  <p:slideViewPr>
    <p:cSldViewPr snapToGrid="0">
      <p:cViewPr varScale="1">
        <p:scale>
          <a:sx n="53" d="100"/>
          <a:sy n="53" d="100"/>
        </p:scale>
        <p:origin x="522"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10-01T15:51:25.800" v="3409" actId="20577"/>
      <pc:docMkLst>
        <pc:docMk/>
      </pc:docMkLst>
      <pc:sldChg chg="modSp add del mod">
        <pc:chgData name="Rhiannon Akers" userId="fb3c9d12-5c8c-42d7-8dc7-d872d7a3d202" providerId="ADAL" clId="{80AABDCA-A693-4F09-99FD-F26609E442FC}" dt="2026-10-01T14:32:41.551" v="340" actId="47"/>
        <pc:sldMkLst>
          <pc:docMk/>
          <pc:sldMk cId="0" sldId="257"/>
        </pc:sldMkLst>
        <pc:spChg chg="mod">
          <ac:chgData name="Rhiannon Akers" userId="fb3c9d12-5c8c-42d7-8dc7-d872d7a3d202" providerId="ADAL" clId="{80AABDCA-A693-4F09-99FD-F26609E442FC}" dt="2026-10-01T14:31:13.767" v="204" actId="5793"/>
          <ac:spMkLst>
            <pc:docMk/>
            <pc:sldMk cId="0" sldId="257"/>
            <ac:spMk id="3" creationId="{00000000-0000-0000-0000-000000000000}"/>
          </ac:spMkLst>
        </pc:spChg>
      </pc:sldChg>
      <pc:sldChg chg="del">
        <pc:chgData name="Rhiannon Akers" userId="fb3c9d12-5c8c-42d7-8dc7-d872d7a3d202" providerId="ADAL" clId="{80AABDCA-A693-4F09-99FD-F26609E442FC}" dt="2026-10-01T14:25:12.564" v="21" actId="47"/>
        <pc:sldMkLst>
          <pc:docMk/>
          <pc:sldMk cId="0" sldId="258"/>
        </pc:sldMkLst>
      </pc:sldChg>
      <pc:sldChg chg="del">
        <pc:chgData name="Rhiannon Akers" userId="fb3c9d12-5c8c-42d7-8dc7-d872d7a3d202" providerId="ADAL" clId="{80AABDCA-A693-4F09-99FD-F26609E442FC}" dt="2026-10-01T14:25:13.710" v="22" actId="47"/>
        <pc:sldMkLst>
          <pc:docMk/>
          <pc:sldMk cId="0" sldId="259"/>
        </pc:sldMkLst>
      </pc:sldChg>
      <pc:sldChg chg="del">
        <pc:chgData name="Rhiannon Akers" userId="fb3c9d12-5c8c-42d7-8dc7-d872d7a3d202" providerId="ADAL" clId="{80AABDCA-A693-4F09-99FD-F26609E442FC}" dt="2026-10-01T14:25:15.113" v="23" actId="47"/>
        <pc:sldMkLst>
          <pc:docMk/>
          <pc:sldMk cId="0" sldId="260"/>
        </pc:sldMkLst>
      </pc:sldChg>
      <pc:sldChg chg="del">
        <pc:chgData name="Rhiannon Akers" userId="fb3c9d12-5c8c-42d7-8dc7-d872d7a3d202" providerId="ADAL" clId="{80AABDCA-A693-4F09-99FD-F26609E442FC}" dt="2026-10-01T14:25:16.676" v="24" actId="47"/>
        <pc:sldMkLst>
          <pc:docMk/>
          <pc:sldMk cId="0" sldId="261"/>
        </pc:sldMkLst>
      </pc:sldChg>
      <pc:sldChg chg="del">
        <pc:chgData name="Rhiannon Akers" userId="fb3c9d12-5c8c-42d7-8dc7-d872d7a3d202" providerId="ADAL" clId="{80AABDCA-A693-4F09-99FD-F26609E442FC}" dt="2026-10-01T14:25:17.987" v="25" actId="47"/>
        <pc:sldMkLst>
          <pc:docMk/>
          <pc:sldMk cId="0" sldId="262"/>
        </pc:sldMkLst>
      </pc:sldChg>
      <pc:sldChg chg="del">
        <pc:chgData name="Rhiannon Akers" userId="fb3c9d12-5c8c-42d7-8dc7-d872d7a3d202" providerId="ADAL" clId="{80AABDCA-A693-4F09-99FD-F26609E442FC}" dt="2026-10-01T14:25:19.226" v="26" actId="47"/>
        <pc:sldMkLst>
          <pc:docMk/>
          <pc:sldMk cId="0" sldId="263"/>
        </pc:sldMkLst>
      </pc:sldChg>
      <pc:sldChg chg="del">
        <pc:chgData name="Rhiannon Akers" userId="fb3c9d12-5c8c-42d7-8dc7-d872d7a3d202" providerId="ADAL" clId="{80AABDCA-A693-4F09-99FD-F26609E442FC}" dt="2026-10-01T14:25:22.241" v="27" actId="47"/>
        <pc:sldMkLst>
          <pc:docMk/>
          <pc:sldMk cId="0" sldId="264"/>
        </pc:sldMkLst>
      </pc:sldChg>
      <pc:sldChg chg="del">
        <pc:chgData name="Rhiannon Akers" userId="fb3c9d12-5c8c-42d7-8dc7-d872d7a3d202" providerId="ADAL" clId="{80AABDCA-A693-4F09-99FD-F26609E442FC}" dt="2026-10-01T14:33:35.426" v="357" actId="47"/>
        <pc:sldMkLst>
          <pc:docMk/>
          <pc:sldMk cId="0" sldId="265"/>
        </pc:sldMkLst>
      </pc:sldChg>
      <pc:sldChg chg="del">
        <pc:chgData name="Rhiannon Akers" userId="fb3c9d12-5c8c-42d7-8dc7-d872d7a3d202" providerId="ADAL" clId="{80AABDCA-A693-4F09-99FD-F26609E442FC}" dt="2026-10-01T14:33:09.263" v="341" actId="47"/>
        <pc:sldMkLst>
          <pc:docMk/>
          <pc:sldMk cId="0" sldId="266"/>
        </pc:sldMkLst>
      </pc:sldChg>
      <pc:sldChg chg="del">
        <pc:chgData name="Rhiannon Akers" userId="fb3c9d12-5c8c-42d7-8dc7-d872d7a3d202" providerId="ADAL" clId="{80AABDCA-A693-4F09-99FD-F26609E442FC}" dt="2026-10-01T14:33:10.422" v="342" actId="47"/>
        <pc:sldMkLst>
          <pc:docMk/>
          <pc:sldMk cId="0" sldId="268"/>
        </pc:sldMkLst>
      </pc:sldChg>
      <pc:sldChg chg="del">
        <pc:chgData name="Rhiannon Akers" userId="fb3c9d12-5c8c-42d7-8dc7-d872d7a3d202" providerId="ADAL" clId="{80AABDCA-A693-4F09-99FD-F26609E442FC}" dt="2026-10-01T14:33:11.277" v="343" actId="47"/>
        <pc:sldMkLst>
          <pc:docMk/>
          <pc:sldMk cId="0" sldId="269"/>
        </pc:sldMkLst>
      </pc:sldChg>
      <pc:sldChg chg="del">
        <pc:chgData name="Rhiannon Akers" userId="fb3c9d12-5c8c-42d7-8dc7-d872d7a3d202" providerId="ADAL" clId="{80AABDCA-A693-4F09-99FD-F26609E442FC}" dt="2026-10-01T14:33:12.316" v="344" actId="47"/>
        <pc:sldMkLst>
          <pc:docMk/>
          <pc:sldMk cId="0" sldId="270"/>
        </pc:sldMkLst>
      </pc:sldChg>
      <pc:sldChg chg="del">
        <pc:chgData name="Rhiannon Akers" userId="fb3c9d12-5c8c-42d7-8dc7-d872d7a3d202" providerId="ADAL" clId="{80AABDCA-A693-4F09-99FD-F26609E442FC}" dt="2026-10-01T14:33:13.290" v="345" actId="47"/>
        <pc:sldMkLst>
          <pc:docMk/>
          <pc:sldMk cId="0" sldId="271"/>
        </pc:sldMkLst>
      </pc:sldChg>
      <pc:sldChg chg="del">
        <pc:chgData name="Rhiannon Akers" userId="fb3c9d12-5c8c-42d7-8dc7-d872d7a3d202" providerId="ADAL" clId="{80AABDCA-A693-4F09-99FD-F26609E442FC}" dt="2026-10-01T14:33:14.203" v="346" actId="47"/>
        <pc:sldMkLst>
          <pc:docMk/>
          <pc:sldMk cId="0" sldId="272"/>
        </pc:sldMkLst>
      </pc:sldChg>
      <pc:sldChg chg="del">
        <pc:chgData name="Rhiannon Akers" userId="fb3c9d12-5c8c-42d7-8dc7-d872d7a3d202" providerId="ADAL" clId="{80AABDCA-A693-4F09-99FD-F26609E442FC}" dt="2026-10-01T14:33:15.157" v="347" actId="47"/>
        <pc:sldMkLst>
          <pc:docMk/>
          <pc:sldMk cId="0" sldId="273"/>
        </pc:sldMkLst>
      </pc:sldChg>
      <pc:sldChg chg="del">
        <pc:chgData name="Rhiannon Akers" userId="fb3c9d12-5c8c-42d7-8dc7-d872d7a3d202" providerId="ADAL" clId="{80AABDCA-A693-4F09-99FD-F26609E442FC}" dt="2026-10-01T14:33:15.986" v="348" actId="47"/>
        <pc:sldMkLst>
          <pc:docMk/>
          <pc:sldMk cId="0" sldId="274"/>
        </pc:sldMkLst>
      </pc:sldChg>
      <pc:sldChg chg="del">
        <pc:chgData name="Rhiannon Akers" userId="fb3c9d12-5c8c-42d7-8dc7-d872d7a3d202" providerId="ADAL" clId="{80AABDCA-A693-4F09-99FD-F26609E442FC}" dt="2026-10-01T14:33:16.890" v="349" actId="47"/>
        <pc:sldMkLst>
          <pc:docMk/>
          <pc:sldMk cId="0" sldId="276"/>
        </pc:sldMkLst>
      </pc:sldChg>
      <pc:sldChg chg="del">
        <pc:chgData name="Rhiannon Akers" userId="fb3c9d12-5c8c-42d7-8dc7-d872d7a3d202" providerId="ADAL" clId="{80AABDCA-A693-4F09-99FD-F26609E442FC}" dt="2026-10-01T14:33:17.799" v="350" actId="47"/>
        <pc:sldMkLst>
          <pc:docMk/>
          <pc:sldMk cId="0" sldId="277"/>
        </pc:sldMkLst>
      </pc:sldChg>
      <pc:sldChg chg="del">
        <pc:chgData name="Rhiannon Akers" userId="fb3c9d12-5c8c-42d7-8dc7-d872d7a3d202" providerId="ADAL" clId="{80AABDCA-A693-4F09-99FD-F26609E442FC}" dt="2026-10-01T14:33:18.741" v="351" actId="47"/>
        <pc:sldMkLst>
          <pc:docMk/>
          <pc:sldMk cId="0" sldId="278"/>
        </pc:sldMkLst>
      </pc:sldChg>
      <pc:sldChg chg="del">
        <pc:chgData name="Rhiannon Akers" userId="fb3c9d12-5c8c-42d7-8dc7-d872d7a3d202" providerId="ADAL" clId="{80AABDCA-A693-4F09-99FD-F26609E442FC}" dt="2026-10-01T14:33:19.617" v="352" actId="47"/>
        <pc:sldMkLst>
          <pc:docMk/>
          <pc:sldMk cId="0" sldId="279"/>
        </pc:sldMkLst>
      </pc:sldChg>
      <pc:sldChg chg="del">
        <pc:chgData name="Rhiannon Akers" userId="fb3c9d12-5c8c-42d7-8dc7-d872d7a3d202" providerId="ADAL" clId="{80AABDCA-A693-4F09-99FD-F26609E442FC}" dt="2026-10-01T14:33:20.449" v="353" actId="47"/>
        <pc:sldMkLst>
          <pc:docMk/>
          <pc:sldMk cId="0" sldId="280"/>
        </pc:sldMkLst>
      </pc:sldChg>
      <pc:sldChg chg="del">
        <pc:chgData name="Rhiannon Akers" userId="fb3c9d12-5c8c-42d7-8dc7-d872d7a3d202" providerId="ADAL" clId="{80AABDCA-A693-4F09-99FD-F26609E442FC}" dt="2026-10-01T14:33:22.811" v="354" actId="47"/>
        <pc:sldMkLst>
          <pc:docMk/>
          <pc:sldMk cId="0" sldId="281"/>
        </pc:sldMkLst>
      </pc:sldChg>
      <pc:sldChg chg="del">
        <pc:chgData name="Rhiannon Akers" userId="fb3c9d12-5c8c-42d7-8dc7-d872d7a3d202" providerId="ADAL" clId="{80AABDCA-A693-4F09-99FD-F26609E442FC}" dt="2026-10-01T14:33:23.683" v="355" actId="47"/>
        <pc:sldMkLst>
          <pc:docMk/>
          <pc:sldMk cId="0" sldId="282"/>
        </pc:sldMkLst>
      </pc:sldChg>
      <pc:sldChg chg="modSp mod">
        <pc:chgData name="Rhiannon Akers" userId="fb3c9d12-5c8c-42d7-8dc7-d872d7a3d202" providerId="ADAL" clId="{80AABDCA-A693-4F09-99FD-F26609E442FC}" dt="2026-10-01T15:44:14.436" v="3313" actId="20577"/>
        <pc:sldMkLst>
          <pc:docMk/>
          <pc:sldMk cId="3062687362" sldId="425"/>
        </pc:sldMkLst>
        <pc:spChg chg="mod">
          <ac:chgData name="Rhiannon Akers" userId="fb3c9d12-5c8c-42d7-8dc7-d872d7a3d202" providerId="ADAL" clId="{80AABDCA-A693-4F09-99FD-F26609E442FC}" dt="2026-10-01T15:44:14.436" v="3313" actId="20577"/>
          <ac:spMkLst>
            <pc:docMk/>
            <pc:sldMk cId="3062687362" sldId="425"/>
            <ac:spMk id="3" creationId="{27C5858F-D23B-142F-2D73-A2F63D5FA3E0}"/>
          </ac:spMkLst>
        </pc:spChg>
      </pc:sldChg>
      <pc:sldChg chg="del">
        <pc:chgData name="Rhiannon Akers" userId="fb3c9d12-5c8c-42d7-8dc7-d872d7a3d202" providerId="ADAL" clId="{80AABDCA-A693-4F09-99FD-F26609E442FC}" dt="2026-10-01T14:35:33.426" v="438" actId="47"/>
        <pc:sldMkLst>
          <pc:docMk/>
          <pc:sldMk cId="1072418323" sldId="737"/>
        </pc:sldMkLst>
      </pc:sldChg>
      <pc:sldChg chg="addSp delSp modSp new mod ord modClrScheme chgLayout modNotesTx">
        <pc:chgData name="Rhiannon Akers" userId="fb3c9d12-5c8c-42d7-8dc7-d872d7a3d202" providerId="ADAL" clId="{80AABDCA-A693-4F09-99FD-F26609E442FC}" dt="2026-10-01T14:25:44.623" v="44" actId="20577"/>
        <pc:sldMkLst>
          <pc:docMk/>
          <pc:sldMk cId="2118037808" sldId="738"/>
        </pc:sldMkLst>
        <pc:spChg chg="add mod">
          <ac:chgData name="Rhiannon Akers" userId="fb3c9d12-5c8c-42d7-8dc7-d872d7a3d202" providerId="ADAL" clId="{80AABDCA-A693-4F09-99FD-F26609E442FC}" dt="2026-10-01T14:25:44.623" v="44" actId="20577"/>
          <ac:spMkLst>
            <pc:docMk/>
            <pc:sldMk cId="2118037808" sldId="738"/>
            <ac:spMk id="5" creationId="{4982D2AF-519F-1481-B0B6-87F677FDAFF2}"/>
          </ac:spMkLst>
        </pc:spChg>
        <pc:spChg chg="add del mod">
          <ac:chgData name="Rhiannon Akers" userId="fb3c9d12-5c8c-42d7-8dc7-d872d7a3d202" providerId="ADAL" clId="{80AABDCA-A693-4F09-99FD-F26609E442FC}" dt="2026-10-01T14:23:35.298" v="5" actId="26606"/>
          <ac:spMkLst>
            <pc:docMk/>
            <pc:sldMk cId="2118037808" sldId="738"/>
            <ac:spMk id="8" creationId="{ECF6D308-2E68-D98E-4B37-3EFCB8923D58}"/>
          </ac:spMkLst>
        </pc:spChg>
        <pc:picChg chg="add mod">
          <ac:chgData name="Rhiannon Akers" userId="fb3c9d12-5c8c-42d7-8dc7-d872d7a3d202" providerId="ADAL" clId="{80AABDCA-A693-4F09-99FD-F26609E442FC}" dt="2026-10-01T14:25:39.975" v="28" actId="26606"/>
          <ac:picMkLst>
            <pc:docMk/>
            <pc:sldMk cId="2118037808" sldId="738"/>
            <ac:picMk id="3" creationId="{4C0BAC11-007E-0699-3121-2248D98F3E67}"/>
          </ac:picMkLst>
        </pc:picChg>
      </pc:sldChg>
      <pc:sldChg chg="addSp delSp modSp new mod ord">
        <pc:chgData name="Rhiannon Akers" userId="fb3c9d12-5c8c-42d7-8dc7-d872d7a3d202" providerId="ADAL" clId="{80AABDCA-A693-4F09-99FD-F26609E442FC}" dt="2026-10-01T14:37:42.243" v="479"/>
        <pc:sldMkLst>
          <pc:docMk/>
          <pc:sldMk cId="2320321682" sldId="739"/>
        </pc:sldMkLst>
        <pc:spChg chg="mod">
          <ac:chgData name="Rhiannon Akers" userId="fb3c9d12-5c8c-42d7-8dc7-d872d7a3d202" providerId="ADAL" clId="{80AABDCA-A693-4F09-99FD-F26609E442FC}" dt="2026-10-01T14:32:39.212" v="339" actId="5793"/>
          <ac:spMkLst>
            <pc:docMk/>
            <pc:sldMk cId="2320321682" sldId="739"/>
            <ac:spMk id="2" creationId="{5DB4034C-4F4C-CDD4-1449-C44280D812D4}"/>
          </ac:spMkLst>
        </pc:spChg>
        <pc:spChg chg="add del mod">
          <ac:chgData name="Rhiannon Akers" userId="fb3c9d12-5c8c-42d7-8dc7-d872d7a3d202" providerId="ADAL" clId="{80AABDCA-A693-4F09-99FD-F26609E442FC}" dt="2026-10-01T14:32:29.988" v="289" actId="26606"/>
          <ac:spMkLst>
            <pc:docMk/>
            <pc:sldMk cId="2320321682" sldId="739"/>
            <ac:spMk id="3" creationId="{4F8D3A20-0109-437D-C23E-FDFFE2E9C189}"/>
          </ac:spMkLst>
        </pc:spChg>
        <pc:graphicFrameChg chg="add del">
          <ac:chgData name="Rhiannon Akers" userId="fb3c9d12-5c8c-42d7-8dc7-d872d7a3d202" providerId="ADAL" clId="{80AABDCA-A693-4F09-99FD-F26609E442FC}" dt="2026-10-01T14:32:17.215" v="287" actId="26606"/>
          <ac:graphicFrameMkLst>
            <pc:docMk/>
            <pc:sldMk cId="2320321682" sldId="739"/>
            <ac:graphicFrameMk id="5" creationId="{742CAC20-2D1C-E380-31CB-7834734062B8}"/>
          </ac:graphicFrameMkLst>
        </pc:graphicFrameChg>
        <pc:graphicFrameChg chg="add">
          <ac:chgData name="Rhiannon Akers" userId="fb3c9d12-5c8c-42d7-8dc7-d872d7a3d202" providerId="ADAL" clId="{80AABDCA-A693-4F09-99FD-F26609E442FC}" dt="2026-10-01T14:32:29.988" v="289" actId="26606"/>
          <ac:graphicFrameMkLst>
            <pc:docMk/>
            <pc:sldMk cId="2320321682" sldId="739"/>
            <ac:graphicFrameMk id="6" creationId="{2AFA814E-21F1-D6D4-DD52-53C3C7A05741}"/>
          </ac:graphicFrameMkLst>
        </pc:graphicFrameChg>
      </pc:sldChg>
      <pc:sldChg chg="add del">
        <pc:chgData name="Rhiannon Akers" userId="fb3c9d12-5c8c-42d7-8dc7-d872d7a3d202" providerId="ADAL" clId="{80AABDCA-A693-4F09-99FD-F26609E442FC}" dt="2026-10-01T14:35:34.302" v="439" actId="47"/>
        <pc:sldMkLst>
          <pc:docMk/>
          <pc:sldMk cId="1424227828" sldId="740"/>
        </pc:sldMkLst>
      </pc:sldChg>
      <pc:sldChg chg="addSp delSp modSp new mod">
        <pc:chgData name="Rhiannon Akers" userId="fb3c9d12-5c8c-42d7-8dc7-d872d7a3d202" providerId="ADAL" clId="{80AABDCA-A693-4F09-99FD-F26609E442FC}" dt="2026-10-01T14:40:42.183" v="650" actId="26606"/>
        <pc:sldMkLst>
          <pc:docMk/>
          <pc:sldMk cId="1413883024" sldId="741"/>
        </pc:sldMkLst>
        <pc:spChg chg="mod">
          <ac:chgData name="Rhiannon Akers" userId="fb3c9d12-5c8c-42d7-8dc7-d872d7a3d202" providerId="ADAL" clId="{80AABDCA-A693-4F09-99FD-F26609E442FC}" dt="2026-10-01T14:40:42.183" v="650" actId="26606"/>
          <ac:spMkLst>
            <pc:docMk/>
            <pc:sldMk cId="1413883024" sldId="741"/>
            <ac:spMk id="2" creationId="{3BB1BBA1-0610-0D18-7090-1FCBB8F20D25}"/>
          </ac:spMkLst>
        </pc:spChg>
        <pc:spChg chg="del mod">
          <ac:chgData name="Rhiannon Akers" userId="fb3c9d12-5c8c-42d7-8dc7-d872d7a3d202" providerId="ADAL" clId="{80AABDCA-A693-4F09-99FD-F26609E442FC}" dt="2026-10-01T14:40:42.183" v="650" actId="26606"/>
          <ac:spMkLst>
            <pc:docMk/>
            <pc:sldMk cId="1413883024" sldId="741"/>
            <ac:spMk id="3" creationId="{16F45DA9-221D-884E-9D94-CFBDAF05EE42}"/>
          </ac:spMkLst>
        </pc:spChg>
        <pc:graphicFrameChg chg="add">
          <ac:chgData name="Rhiannon Akers" userId="fb3c9d12-5c8c-42d7-8dc7-d872d7a3d202" providerId="ADAL" clId="{80AABDCA-A693-4F09-99FD-F26609E442FC}" dt="2026-10-01T14:40:42.183" v="650" actId="26606"/>
          <ac:graphicFrameMkLst>
            <pc:docMk/>
            <pc:sldMk cId="1413883024" sldId="741"/>
            <ac:graphicFrameMk id="5" creationId="{D6E481CF-BFC1-68AD-409F-4C8D33C22E60}"/>
          </ac:graphicFrameMkLst>
        </pc:graphicFrameChg>
      </pc:sldChg>
      <pc:sldChg chg="addSp delSp modSp new mod">
        <pc:chgData name="Rhiannon Akers" userId="fb3c9d12-5c8c-42d7-8dc7-d872d7a3d202" providerId="ADAL" clId="{80AABDCA-A693-4F09-99FD-F26609E442FC}" dt="2026-10-01T14:40:26.955" v="649" actId="22"/>
        <pc:sldMkLst>
          <pc:docMk/>
          <pc:sldMk cId="1725208049" sldId="742"/>
        </pc:sldMkLst>
        <pc:spChg chg="mod">
          <ac:chgData name="Rhiannon Akers" userId="fb3c9d12-5c8c-42d7-8dc7-d872d7a3d202" providerId="ADAL" clId="{80AABDCA-A693-4F09-99FD-F26609E442FC}" dt="2026-10-01T14:38:52.639" v="648" actId="20577"/>
          <ac:spMkLst>
            <pc:docMk/>
            <pc:sldMk cId="1725208049" sldId="742"/>
            <ac:spMk id="2" creationId="{DA0B9D36-3E71-6608-9376-B2D51E965FD7}"/>
          </ac:spMkLst>
        </pc:spChg>
        <pc:spChg chg="del">
          <ac:chgData name="Rhiannon Akers" userId="fb3c9d12-5c8c-42d7-8dc7-d872d7a3d202" providerId="ADAL" clId="{80AABDCA-A693-4F09-99FD-F26609E442FC}" dt="2026-10-01T14:40:26.955" v="649" actId="22"/>
          <ac:spMkLst>
            <pc:docMk/>
            <pc:sldMk cId="1725208049" sldId="742"/>
            <ac:spMk id="3" creationId="{759D138D-E0BD-979D-B617-F74A802C0377}"/>
          </ac:spMkLst>
        </pc:spChg>
        <pc:picChg chg="add mod ord">
          <ac:chgData name="Rhiannon Akers" userId="fb3c9d12-5c8c-42d7-8dc7-d872d7a3d202" providerId="ADAL" clId="{80AABDCA-A693-4F09-99FD-F26609E442FC}" dt="2026-10-01T14:40:26.955" v="649" actId="22"/>
          <ac:picMkLst>
            <pc:docMk/>
            <pc:sldMk cId="1725208049" sldId="742"/>
            <ac:picMk id="5" creationId="{B50CD17A-4DCD-386E-DCD1-2FF31C2CF057}"/>
          </ac:picMkLst>
        </pc:picChg>
      </pc:sldChg>
      <pc:sldChg chg="addSp delSp modSp new mod modClrScheme chgLayout modNotesTx">
        <pc:chgData name="Rhiannon Akers" userId="fb3c9d12-5c8c-42d7-8dc7-d872d7a3d202" providerId="ADAL" clId="{80AABDCA-A693-4F09-99FD-F26609E442FC}" dt="2026-10-01T15:37:18.947" v="2797" actId="20577"/>
        <pc:sldMkLst>
          <pc:docMk/>
          <pc:sldMk cId="1315733181" sldId="743"/>
        </pc:sldMkLst>
        <pc:spChg chg="mod">
          <ac:chgData name="Rhiannon Akers" userId="fb3c9d12-5c8c-42d7-8dc7-d872d7a3d202" providerId="ADAL" clId="{80AABDCA-A693-4F09-99FD-F26609E442FC}" dt="2026-10-01T15:37:18.947" v="2797" actId="20577"/>
          <ac:spMkLst>
            <pc:docMk/>
            <pc:sldMk cId="1315733181" sldId="743"/>
            <ac:spMk id="2" creationId="{2BD6F5C3-6DFD-E2BD-768F-3BC93362EDB7}"/>
          </ac:spMkLst>
        </pc:spChg>
        <pc:spChg chg="del">
          <ac:chgData name="Rhiannon Akers" userId="fb3c9d12-5c8c-42d7-8dc7-d872d7a3d202" providerId="ADAL" clId="{80AABDCA-A693-4F09-99FD-F26609E442FC}" dt="2026-10-01T14:41:37.399" v="711" actId="26606"/>
          <ac:spMkLst>
            <pc:docMk/>
            <pc:sldMk cId="1315733181" sldId="743"/>
            <ac:spMk id="3" creationId="{B3DA0A2A-4DDD-1BF8-F1CA-97B56BE4E96D}"/>
          </ac:spMkLst>
        </pc:spChg>
        <pc:graphicFrameChg chg="add mod">
          <ac:chgData name="Rhiannon Akers" userId="fb3c9d12-5c8c-42d7-8dc7-d872d7a3d202" providerId="ADAL" clId="{80AABDCA-A693-4F09-99FD-F26609E442FC}" dt="2026-10-01T14:41:37.399" v="711" actId="26606"/>
          <ac:graphicFrameMkLst>
            <pc:docMk/>
            <pc:sldMk cId="1315733181" sldId="743"/>
            <ac:graphicFrameMk id="5" creationId="{EA655EFF-C600-77A1-BB4A-94F83536B66F}"/>
          </ac:graphicFrameMkLst>
        </pc:graphicFrameChg>
        <pc:picChg chg="add mod">
          <ac:chgData name="Rhiannon Akers" userId="fb3c9d12-5c8c-42d7-8dc7-d872d7a3d202" providerId="ADAL" clId="{80AABDCA-A693-4F09-99FD-F26609E442FC}" dt="2026-10-01T14:42:56.031" v="714" actId="1076"/>
          <ac:picMkLst>
            <pc:docMk/>
            <pc:sldMk cId="1315733181" sldId="743"/>
            <ac:picMk id="6" creationId="{5280E9CE-730D-EDA0-43B8-D75845065EEF}"/>
          </ac:picMkLst>
        </pc:picChg>
      </pc:sldChg>
      <pc:sldChg chg="addSp delSp modSp new mod modClrScheme chgLayout">
        <pc:chgData name="Rhiannon Akers" userId="fb3c9d12-5c8c-42d7-8dc7-d872d7a3d202" providerId="ADAL" clId="{80AABDCA-A693-4F09-99FD-F26609E442FC}" dt="2026-10-01T15:43:30.710" v="3308" actId="1076"/>
        <pc:sldMkLst>
          <pc:docMk/>
          <pc:sldMk cId="466260997" sldId="744"/>
        </pc:sldMkLst>
        <pc:spChg chg="del mod ord">
          <ac:chgData name="Rhiannon Akers" userId="fb3c9d12-5c8c-42d7-8dc7-d872d7a3d202" providerId="ADAL" clId="{80AABDCA-A693-4F09-99FD-F26609E442FC}" dt="2026-10-01T14:43:48.311" v="718" actId="700"/>
          <ac:spMkLst>
            <pc:docMk/>
            <pc:sldMk cId="466260997" sldId="744"/>
            <ac:spMk id="2" creationId="{9199FB4D-A236-8D3B-FD5A-43CAEECC1ECD}"/>
          </ac:spMkLst>
        </pc:spChg>
        <pc:spChg chg="add del mod">
          <ac:chgData name="Rhiannon Akers" userId="fb3c9d12-5c8c-42d7-8dc7-d872d7a3d202" providerId="ADAL" clId="{80AABDCA-A693-4F09-99FD-F26609E442FC}" dt="2026-10-01T15:43:18.089" v="3304" actId="21"/>
          <ac:spMkLst>
            <pc:docMk/>
            <pc:sldMk cId="466260997" sldId="744"/>
            <ac:spMk id="3" creationId="{0CF61496-382E-16DF-94A6-FC6ABDD1E45A}"/>
          </ac:spMkLst>
        </pc:spChg>
        <pc:spChg chg="del mod ord">
          <ac:chgData name="Rhiannon Akers" userId="fb3c9d12-5c8c-42d7-8dc7-d872d7a3d202" providerId="ADAL" clId="{80AABDCA-A693-4F09-99FD-F26609E442FC}" dt="2026-10-01T14:43:48.311" v="718" actId="700"/>
          <ac:spMkLst>
            <pc:docMk/>
            <pc:sldMk cId="466260997" sldId="744"/>
            <ac:spMk id="3" creationId="{678C0D36-FA49-822B-77EB-DE6D5ED1EDC5}"/>
          </ac:spMkLst>
        </pc:spChg>
        <pc:spChg chg="add mod ord">
          <ac:chgData name="Rhiannon Akers" userId="fb3c9d12-5c8c-42d7-8dc7-d872d7a3d202" providerId="ADAL" clId="{80AABDCA-A693-4F09-99FD-F26609E442FC}" dt="2026-10-01T14:44:39.793" v="761" actId="26606"/>
          <ac:spMkLst>
            <pc:docMk/>
            <pc:sldMk cId="466260997" sldId="744"/>
            <ac:spMk id="4" creationId="{6A28F203-3C69-74E0-5107-B1E62BB06155}"/>
          </ac:spMkLst>
        </pc:spChg>
        <pc:spChg chg="add del mod ord">
          <ac:chgData name="Rhiannon Akers" userId="fb3c9d12-5c8c-42d7-8dc7-d872d7a3d202" providerId="ADAL" clId="{80AABDCA-A693-4F09-99FD-F26609E442FC}" dt="2026-10-01T14:44:39.793" v="761" actId="26606"/>
          <ac:spMkLst>
            <pc:docMk/>
            <pc:sldMk cId="466260997" sldId="744"/>
            <ac:spMk id="5" creationId="{BFCDBB5D-3A0E-7822-DECC-9A941202980B}"/>
          </ac:spMkLst>
        </pc:spChg>
        <pc:spChg chg="add mod">
          <ac:chgData name="Rhiannon Akers" userId="fb3c9d12-5c8c-42d7-8dc7-d872d7a3d202" providerId="ADAL" clId="{80AABDCA-A693-4F09-99FD-F26609E442FC}" dt="2026-10-01T14:45:48.699" v="918" actId="1076"/>
          <ac:spMkLst>
            <pc:docMk/>
            <pc:sldMk cId="466260997" sldId="744"/>
            <ac:spMk id="6" creationId="{2A476A7C-2802-9CB1-AD31-F276B2CB18FA}"/>
          </ac:spMkLst>
        </pc:spChg>
        <pc:spChg chg="add mod">
          <ac:chgData name="Rhiannon Akers" userId="fb3c9d12-5c8c-42d7-8dc7-d872d7a3d202" providerId="ADAL" clId="{80AABDCA-A693-4F09-99FD-F26609E442FC}" dt="2026-10-01T15:43:30.710" v="3308" actId="1076"/>
          <ac:spMkLst>
            <pc:docMk/>
            <pc:sldMk cId="466260997" sldId="744"/>
            <ac:spMk id="8" creationId="{4E5C0AE0-48A6-1B8F-60CC-3EE97EB06C3B}"/>
          </ac:spMkLst>
        </pc:spChg>
        <pc:graphicFrameChg chg="add mod">
          <ac:chgData name="Rhiannon Akers" userId="fb3c9d12-5c8c-42d7-8dc7-d872d7a3d202" providerId="ADAL" clId="{80AABDCA-A693-4F09-99FD-F26609E442FC}" dt="2026-10-01T15:43:23.520" v="3306" actId="1076"/>
          <ac:graphicFrameMkLst>
            <pc:docMk/>
            <pc:sldMk cId="466260997" sldId="744"/>
            <ac:graphicFrameMk id="7" creationId="{F75FBB72-2DF0-7120-501C-5F9CA005E7C3}"/>
          </ac:graphicFrameMkLst>
        </pc:graphicFrameChg>
      </pc:sldChg>
      <pc:sldChg chg="modSp new mod">
        <pc:chgData name="Rhiannon Akers" userId="fb3c9d12-5c8c-42d7-8dc7-d872d7a3d202" providerId="ADAL" clId="{80AABDCA-A693-4F09-99FD-F26609E442FC}" dt="2026-10-01T14:50:06.450" v="1033" actId="113"/>
        <pc:sldMkLst>
          <pc:docMk/>
          <pc:sldMk cId="1745158542" sldId="745"/>
        </pc:sldMkLst>
        <pc:spChg chg="mod">
          <ac:chgData name="Rhiannon Akers" userId="fb3c9d12-5c8c-42d7-8dc7-d872d7a3d202" providerId="ADAL" clId="{80AABDCA-A693-4F09-99FD-F26609E442FC}" dt="2026-10-01T14:46:58.338" v="962" actId="20577"/>
          <ac:spMkLst>
            <pc:docMk/>
            <pc:sldMk cId="1745158542" sldId="745"/>
            <ac:spMk id="2" creationId="{C48BB8F1-F6EC-AE5B-DDF7-5F8204579AD0}"/>
          </ac:spMkLst>
        </pc:spChg>
        <pc:spChg chg="mod">
          <ac:chgData name="Rhiannon Akers" userId="fb3c9d12-5c8c-42d7-8dc7-d872d7a3d202" providerId="ADAL" clId="{80AABDCA-A693-4F09-99FD-F26609E442FC}" dt="2026-10-01T14:50:06.450" v="1033" actId="113"/>
          <ac:spMkLst>
            <pc:docMk/>
            <pc:sldMk cId="1745158542" sldId="745"/>
            <ac:spMk id="3" creationId="{2D5070E5-21BC-3EBB-7827-8A696E253151}"/>
          </ac:spMkLst>
        </pc:spChg>
      </pc:sldChg>
      <pc:sldChg chg="modSp new mod">
        <pc:chgData name="Rhiannon Akers" userId="fb3c9d12-5c8c-42d7-8dc7-d872d7a3d202" providerId="ADAL" clId="{80AABDCA-A693-4F09-99FD-F26609E442FC}" dt="2026-10-01T14:47:28.571" v="1030" actId="27636"/>
        <pc:sldMkLst>
          <pc:docMk/>
          <pc:sldMk cId="2711924432" sldId="746"/>
        </pc:sldMkLst>
        <pc:spChg chg="mod">
          <ac:chgData name="Rhiannon Akers" userId="fb3c9d12-5c8c-42d7-8dc7-d872d7a3d202" providerId="ADAL" clId="{80AABDCA-A693-4F09-99FD-F26609E442FC}" dt="2026-10-01T14:47:15.293" v="1024" actId="20577"/>
          <ac:spMkLst>
            <pc:docMk/>
            <pc:sldMk cId="2711924432" sldId="746"/>
            <ac:spMk id="2" creationId="{B458B1A2-383C-8812-BFDB-1B770BC19016}"/>
          </ac:spMkLst>
        </pc:spChg>
        <pc:spChg chg="mod">
          <ac:chgData name="Rhiannon Akers" userId="fb3c9d12-5c8c-42d7-8dc7-d872d7a3d202" providerId="ADAL" clId="{80AABDCA-A693-4F09-99FD-F26609E442FC}" dt="2026-10-01T14:47:28.571" v="1030" actId="27636"/>
          <ac:spMkLst>
            <pc:docMk/>
            <pc:sldMk cId="2711924432" sldId="746"/>
            <ac:spMk id="3" creationId="{3D4755F5-AA88-FB53-C945-D3402FAFF81B}"/>
          </ac:spMkLst>
        </pc:spChg>
      </pc:sldChg>
      <pc:sldChg chg="addSp delSp modSp new mod modClrScheme chgLayout">
        <pc:chgData name="Rhiannon Akers" userId="fb3c9d12-5c8c-42d7-8dc7-d872d7a3d202" providerId="ADAL" clId="{80AABDCA-A693-4F09-99FD-F26609E442FC}" dt="2026-10-01T14:53:23.977" v="1242" actId="122"/>
        <pc:sldMkLst>
          <pc:docMk/>
          <pc:sldMk cId="1007455346" sldId="747"/>
        </pc:sldMkLst>
        <pc:spChg chg="mod ord">
          <ac:chgData name="Rhiannon Akers" userId="fb3c9d12-5c8c-42d7-8dc7-d872d7a3d202" providerId="ADAL" clId="{80AABDCA-A693-4F09-99FD-F26609E442FC}" dt="2026-10-01T14:51:15.360" v="1037" actId="26606"/>
          <ac:spMkLst>
            <pc:docMk/>
            <pc:sldMk cId="1007455346" sldId="747"/>
            <ac:spMk id="2" creationId="{88D5040B-5786-CD30-A5E6-6C2B2663A2B7}"/>
          </ac:spMkLst>
        </pc:spChg>
        <pc:spChg chg="del">
          <ac:chgData name="Rhiannon Akers" userId="fb3c9d12-5c8c-42d7-8dc7-d872d7a3d202" providerId="ADAL" clId="{80AABDCA-A693-4F09-99FD-F26609E442FC}" dt="2026-10-01T14:50:55.775" v="1035" actId="26606"/>
          <ac:spMkLst>
            <pc:docMk/>
            <pc:sldMk cId="1007455346" sldId="747"/>
            <ac:spMk id="3" creationId="{326AD2F2-A88F-5C4D-9C75-EB21D686E2EC}"/>
          </ac:spMkLst>
        </pc:spChg>
        <pc:spChg chg="add mod">
          <ac:chgData name="Rhiannon Akers" userId="fb3c9d12-5c8c-42d7-8dc7-d872d7a3d202" providerId="ADAL" clId="{80AABDCA-A693-4F09-99FD-F26609E442FC}" dt="2026-10-01T14:53:23.977" v="1242" actId="122"/>
          <ac:spMkLst>
            <pc:docMk/>
            <pc:sldMk cId="1007455346" sldId="747"/>
            <ac:spMk id="4" creationId="{B1DFF7AA-150D-3197-6FDD-DC4F066DD0BD}"/>
          </ac:spMkLst>
        </pc:spChg>
        <pc:graphicFrameChg chg="add mod ord modGraphic">
          <ac:chgData name="Rhiannon Akers" userId="fb3c9d12-5c8c-42d7-8dc7-d872d7a3d202" providerId="ADAL" clId="{80AABDCA-A693-4F09-99FD-F26609E442FC}" dt="2026-10-01T14:52:05.900" v="1052" actId="1076"/>
          <ac:graphicFrameMkLst>
            <pc:docMk/>
            <pc:sldMk cId="1007455346" sldId="747"/>
            <ac:graphicFrameMk id="5" creationId="{97BE4B2E-B911-2F24-B148-C9396856CC23}"/>
          </ac:graphicFrameMkLst>
        </pc:graphicFrameChg>
      </pc:sldChg>
      <pc:sldChg chg="addSp delSp modSp new mod modClrScheme chgLayout modNotesTx">
        <pc:chgData name="Rhiannon Akers" userId="fb3c9d12-5c8c-42d7-8dc7-d872d7a3d202" providerId="ADAL" clId="{80AABDCA-A693-4F09-99FD-F26609E442FC}" dt="2026-10-01T15:46:36.922" v="3333" actId="1076"/>
        <pc:sldMkLst>
          <pc:docMk/>
          <pc:sldMk cId="510989376" sldId="748"/>
        </pc:sldMkLst>
        <pc:spChg chg="mod ord">
          <ac:chgData name="Rhiannon Akers" userId="fb3c9d12-5c8c-42d7-8dc7-d872d7a3d202" providerId="ADAL" clId="{80AABDCA-A693-4F09-99FD-F26609E442FC}" dt="2026-10-01T14:54:48.063" v="1330" actId="700"/>
          <ac:spMkLst>
            <pc:docMk/>
            <pc:sldMk cId="510989376" sldId="748"/>
            <ac:spMk id="2" creationId="{20D1A492-3F74-0BBA-D334-36F266997EA3}"/>
          </ac:spMkLst>
        </pc:spChg>
        <pc:spChg chg="del mod ord">
          <ac:chgData name="Rhiannon Akers" userId="fb3c9d12-5c8c-42d7-8dc7-d872d7a3d202" providerId="ADAL" clId="{80AABDCA-A693-4F09-99FD-F26609E442FC}" dt="2026-10-01T14:54:48.063" v="1330" actId="700"/>
          <ac:spMkLst>
            <pc:docMk/>
            <pc:sldMk cId="510989376" sldId="748"/>
            <ac:spMk id="3" creationId="{2886948B-BFAE-B390-F444-78CF1D34DFD8}"/>
          </ac:spMkLst>
        </pc:spChg>
        <pc:spChg chg="add del mod ord">
          <ac:chgData name="Rhiannon Akers" userId="fb3c9d12-5c8c-42d7-8dc7-d872d7a3d202" providerId="ADAL" clId="{80AABDCA-A693-4F09-99FD-F26609E442FC}" dt="2026-10-01T15:44:48.183" v="3314" actId="22"/>
          <ac:spMkLst>
            <pc:docMk/>
            <pc:sldMk cId="510989376" sldId="748"/>
            <ac:spMk id="4" creationId="{F4E26A8A-A900-908A-7EB0-CA4DA8B01E03}"/>
          </ac:spMkLst>
        </pc:spChg>
        <pc:spChg chg="add del mod">
          <ac:chgData name="Rhiannon Akers" userId="fb3c9d12-5c8c-42d7-8dc7-d872d7a3d202" providerId="ADAL" clId="{80AABDCA-A693-4F09-99FD-F26609E442FC}" dt="2026-10-01T15:45:44.840" v="3320" actId="22"/>
          <ac:spMkLst>
            <pc:docMk/>
            <pc:sldMk cId="510989376" sldId="748"/>
            <ac:spMk id="7" creationId="{1AFCFEEC-3B33-9043-6590-3308C2ACFF8D}"/>
          </ac:spMkLst>
        </pc:spChg>
        <pc:spChg chg="add del mod">
          <ac:chgData name="Rhiannon Akers" userId="fb3c9d12-5c8c-42d7-8dc7-d872d7a3d202" providerId="ADAL" clId="{80AABDCA-A693-4F09-99FD-F26609E442FC}" dt="2026-10-01T15:46:15.498" v="3329"/>
          <ac:spMkLst>
            <pc:docMk/>
            <pc:sldMk cId="510989376" sldId="748"/>
            <ac:spMk id="9" creationId="{BE58EF73-40B6-E366-D32B-E3613D90F4B8}"/>
          </ac:spMkLst>
        </pc:spChg>
        <pc:picChg chg="add mod ord">
          <ac:chgData name="Rhiannon Akers" userId="fb3c9d12-5c8c-42d7-8dc7-d872d7a3d202" providerId="ADAL" clId="{80AABDCA-A693-4F09-99FD-F26609E442FC}" dt="2026-10-01T15:46:36.922" v="3333" actId="1076"/>
          <ac:picMkLst>
            <pc:docMk/>
            <pc:sldMk cId="510989376" sldId="748"/>
            <ac:picMk id="5" creationId="{CE9EAB35-9B90-422B-AEF4-3449F45FA9B9}"/>
          </ac:picMkLst>
        </pc:picChg>
      </pc:sldChg>
      <pc:sldChg chg="addSp delSp modSp new mod modClrScheme chgLayout">
        <pc:chgData name="Rhiannon Akers" userId="fb3c9d12-5c8c-42d7-8dc7-d872d7a3d202" providerId="ADAL" clId="{80AABDCA-A693-4F09-99FD-F26609E442FC}" dt="2026-10-01T14:57:54.357" v="1504" actId="1076"/>
        <pc:sldMkLst>
          <pc:docMk/>
          <pc:sldMk cId="1697478596" sldId="749"/>
        </pc:sldMkLst>
        <pc:spChg chg="mod ord">
          <ac:chgData name="Rhiannon Akers" userId="fb3c9d12-5c8c-42d7-8dc7-d872d7a3d202" providerId="ADAL" clId="{80AABDCA-A693-4F09-99FD-F26609E442FC}" dt="2026-10-01T14:56:45.012" v="1404" actId="26606"/>
          <ac:spMkLst>
            <pc:docMk/>
            <pc:sldMk cId="1697478596" sldId="749"/>
            <ac:spMk id="2" creationId="{980D3820-4965-F0D9-91A4-292B7EF8F699}"/>
          </ac:spMkLst>
        </pc:spChg>
        <pc:spChg chg="del mod ord">
          <ac:chgData name="Rhiannon Akers" userId="fb3c9d12-5c8c-42d7-8dc7-d872d7a3d202" providerId="ADAL" clId="{80AABDCA-A693-4F09-99FD-F26609E442FC}" dt="2026-10-01T14:56:45.012" v="1404" actId="26606"/>
          <ac:spMkLst>
            <pc:docMk/>
            <pc:sldMk cId="1697478596" sldId="749"/>
            <ac:spMk id="3" creationId="{A59C9E95-30AE-1150-E029-2465501BC6AD}"/>
          </ac:spMkLst>
        </pc:spChg>
        <pc:spChg chg="add mod">
          <ac:chgData name="Rhiannon Akers" userId="fb3c9d12-5c8c-42d7-8dc7-d872d7a3d202" providerId="ADAL" clId="{80AABDCA-A693-4F09-99FD-F26609E442FC}" dt="2026-10-01T14:57:54.357" v="1504" actId="1076"/>
          <ac:spMkLst>
            <pc:docMk/>
            <pc:sldMk cId="1697478596" sldId="749"/>
            <ac:spMk id="4" creationId="{559DCF33-2C12-3607-94EC-BDA7867EA4E4}"/>
          </ac:spMkLst>
        </pc:spChg>
        <pc:graphicFrameChg chg="add mod">
          <ac:chgData name="Rhiannon Akers" userId="fb3c9d12-5c8c-42d7-8dc7-d872d7a3d202" providerId="ADAL" clId="{80AABDCA-A693-4F09-99FD-F26609E442FC}" dt="2026-10-01T14:56:52.573" v="1406" actId="14100"/>
          <ac:graphicFrameMkLst>
            <pc:docMk/>
            <pc:sldMk cId="1697478596" sldId="749"/>
            <ac:graphicFrameMk id="5" creationId="{97899A3D-68BE-2454-A703-973221E60379}"/>
          </ac:graphicFrameMkLst>
        </pc:graphicFrameChg>
      </pc:sldChg>
      <pc:sldChg chg="addSp modSp new mod">
        <pc:chgData name="Rhiannon Akers" userId="fb3c9d12-5c8c-42d7-8dc7-d872d7a3d202" providerId="ADAL" clId="{80AABDCA-A693-4F09-99FD-F26609E442FC}" dt="2026-10-01T15:05:38.301" v="1739" actId="1076"/>
        <pc:sldMkLst>
          <pc:docMk/>
          <pc:sldMk cId="3221098354" sldId="750"/>
        </pc:sldMkLst>
        <pc:spChg chg="mod">
          <ac:chgData name="Rhiannon Akers" userId="fb3c9d12-5c8c-42d7-8dc7-d872d7a3d202" providerId="ADAL" clId="{80AABDCA-A693-4F09-99FD-F26609E442FC}" dt="2026-10-01T14:58:19.523" v="1506" actId="27636"/>
          <ac:spMkLst>
            <pc:docMk/>
            <pc:sldMk cId="3221098354" sldId="750"/>
            <ac:spMk id="2" creationId="{20727221-92A3-955F-FFE7-8E4096D3BCC3}"/>
          </ac:spMkLst>
        </pc:spChg>
        <pc:spChg chg="mod">
          <ac:chgData name="Rhiannon Akers" userId="fb3c9d12-5c8c-42d7-8dc7-d872d7a3d202" providerId="ADAL" clId="{80AABDCA-A693-4F09-99FD-F26609E442FC}" dt="2026-10-01T15:05:38.301" v="1739" actId="1076"/>
          <ac:spMkLst>
            <pc:docMk/>
            <pc:sldMk cId="3221098354" sldId="750"/>
            <ac:spMk id="3" creationId="{833D2370-91F1-6A99-5E55-6C9155835978}"/>
          </ac:spMkLst>
        </pc:spChg>
        <pc:picChg chg="add mod">
          <ac:chgData name="Rhiannon Akers" userId="fb3c9d12-5c8c-42d7-8dc7-d872d7a3d202" providerId="ADAL" clId="{80AABDCA-A693-4F09-99FD-F26609E442FC}" dt="2026-10-01T15:05:26.824" v="1734" actId="1076"/>
          <ac:picMkLst>
            <pc:docMk/>
            <pc:sldMk cId="3221098354" sldId="750"/>
            <ac:picMk id="5" creationId="{0DDABE27-7FD6-ECDA-6E50-8D9B87063EC1}"/>
          </ac:picMkLst>
        </pc:picChg>
      </pc:sldChg>
      <pc:sldChg chg="addSp delSp modSp new mod modClrScheme chgLayout">
        <pc:chgData name="Rhiannon Akers" userId="fb3c9d12-5c8c-42d7-8dc7-d872d7a3d202" providerId="ADAL" clId="{80AABDCA-A693-4F09-99FD-F26609E442FC}" dt="2026-10-01T15:01:57.024" v="1700" actId="1076"/>
        <pc:sldMkLst>
          <pc:docMk/>
          <pc:sldMk cId="1780323454" sldId="751"/>
        </pc:sldMkLst>
        <pc:spChg chg="mod ord">
          <ac:chgData name="Rhiannon Akers" userId="fb3c9d12-5c8c-42d7-8dc7-d872d7a3d202" providerId="ADAL" clId="{80AABDCA-A693-4F09-99FD-F26609E442FC}" dt="2026-10-01T15:01:01.162" v="1623" actId="700"/>
          <ac:spMkLst>
            <pc:docMk/>
            <pc:sldMk cId="1780323454" sldId="751"/>
            <ac:spMk id="2" creationId="{7A5FD43C-1F73-26BE-39DA-D19480EDB89A}"/>
          </ac:spMkLst>
        </pc:spChg>
        <pc:spChg chg="del">
          <ac:chgData name="Rhiannon Akers" userId="fb3c9d12-5c8c-42d7-8dc7-d872d7a3d202" providerId="ADAL" clId="{80AABDCA-A693-4F09-99FD-F26609E442FC}" dt="2026-10-01T14:59:49.098" v="1620" actId="26606"/>
          <ac:spMkLst>
            <pc:docMk/>
            <pc:sldMk cId="1780323454" sldId="751"/>
            <ac:spMk id="3" creationId="{BC89440E-FABF-7116-EA79-1902FA86A2EB}"/>
          </ac:spMkLst>
        </pc:spChg>
        <pc:spChg chg="add mod">
          <ac:chgData name="Rhiannon Akers" userId="fb3c9d12-5c8c-42d7-8dc7-d872d7a3d202" providerId="ADAL" clId="{80AABDCA-A693-4F09-99FD-F26609E442FC}" dt="2026-10-01T15:01:57.024" v="1700" actId="1076"/>
          <ac:spMkLst>
            <pc:docMk/>
            <pc:sldMk cId="1780323454" sldId="751"/>
            <ac:spMk id="4" creationId="{F52F86EA-9417-7627-BBC3-6999EFF85AF5}"/>
          </ac:spMkLst>
        </pc:spChg>
        <pc:graphicFrameChg chg="add mod ord">
          <ac:chgData name="Rhiannon Akers" userId="fb3c9d12-5c8c-42d7-8dc7-d872d7a3d202" providerId="ADAL" clId="{80AABDCA-A693-4F09-99FD-F26609E442FC}" dt="2026-10-01T15:01:01.162" v="1623" actId="700"/>
          <ac:graphicFrameMkLst>
            <pc:docMk/>
            <pc:sldMk cId="1780323454" sldId="751"/>
            <ac:graphicFrameMk id="5" creationId="{902876D0-A622-DF37-5D6A-5539FB450841}"/>
          </ac:graphicFrameMkLst>
        </pc:graphicFrameChg>
      </pc:sldChg>
      <pc:sldChg chg="addSp delSp modSp new mod modClrScheme chgLayout">
        <pc:chgData name="Rhiannon Akers" userId="fb3c9d12-5c8c-42d7-8dc7-d872d7a3d202" providerId="ADAL" clId="{80AABDCA-A693-4F09-99FD-F26609E442FC}" dt="2026-10-01T15:03:10.945" v="1729" actId="26606"/>
        <pc:sldMkLst>
          <pc:docMk/>
          <pc:sldMk cId="2771132286" sldId="752"/>
        </pc:sldMkLst>
        <pc:spChg chg="del mod ord">
          <ac:chgData name="Rhiannon Akers" userId="fb3c9d12-5c8c-42d7-8dc7-d872d7a3d202" providerId="ADAL" clId="{80AABDCA-A693-4F09-99FD-F26609E442FC}" dt="2026-10-01T15:02:22.819" v="1702" actId="700"/>
          <ac:spMkLst>
            <pc:docMk/>
            <pc:sldMk cId="2771132286" sldId="752"/>
            <ac:spMk id="2" creationId="{05BFB5E3-3112-65A7-A0DB-361A3E4C2422}"/>
          </ac:spMkLst>
        </pc:spChg>
        <pc:spChg chg="del mod ord">
          <ac:chgData name="Rhiannon Akers" userId="fb3c9d12-5c8c-42d7-8dc7-d872d7a3d202" providerId="ADAL" clId="{80AABDCA-A693-4F09-99FD-F26609E442FC}" dt="2026-10-01T15:02:22.819" v="1702" actId="700"/>
          <ac:spMkLst>
            <pc:docMk/>
            <pc:sldMk cId="2771132286" sldId="752"/>
            <ac:spMk id="3" creationId="{1F016302-579F-3405-042C-B1D6E458093A}"/>
          </ac:spMkLst>
        </pc:spChg>
        <pc:spChg chg="add mod ord">
          <ac:chgData name="Rhiannon Akers" userId="fb3c9d12-5c8c-42d7-8dc7-d872d7a3d202" providerId="ADAL" clId="{80AABDCA-A693-4F09-99FD-F26609E442FC}" dt="2026-10-01T15:03:10.945" v="1729" actId="26606"/>
          <ac:spMkLst>
            <pc:docMk/>
            <pc:sldMk cId="2771132286" sldId="752"/>
            <ac:spMk id="4" creationId="{BA5707B6-46D6-8F5D-1692-04C89EB39888}"/>
          </ac:spMkLst>
        </pc:spChg>
        <pc:spChg chg="add mod ord">
          <ac:chgData name="Rhiannon Akers" userId="fb3c9d12-5c8c-42d7-8dc7-d872d7a3d202" providerId="ADAL" clId="{80AABDCA-A693-4F09-99FD-F26609E442FC}" dt="2026-10-01T15:03:10.945" v="1729" actId="26606"/>
          <ac:spMkLst>
            <pc:docMk/>
            <pc:sldMk cId="2771132286" sldId="752"/>
            <ac:spMk id="5" creationId="{D3A3B46F-93B0-5822-750A-36B979C7BD9A}"/>
          </ac:spMkLst>
        </pc:spChg>
      </pc:sldChg>
      <pc:sldChg chg="addSp delSp modSp new mod">
        <pc:chgData name="Rhiannon Akers" userId="fb3c9d12-5c8c-42d7-8dc7-d872d7a3d202" providerId="ADAL" clId="{80AABDCA-A693-4F09-99FD-F26609E442FC}" dt="2026-10-01T15:10:41.676" v="1750" actId="20577"/>
        <pc:sldMkLst>
          <pc:docMk/>
          <pc:sldMk cId="766930564" sldId="753"/>
        </pc:sldMkLst>
        <pc:spChg chg="mod">
          <ac:chgData name="Rhiannon Akers" userId="fb3c9d12-5c8c-42d7-8dc7-d872d7a3d202" providerId="ADAL" clId="{80AABDCA-A693-4F09-99FD-F26609E442FC}" dt="2026-10-01T15:10:34.304" v="1749" actId="26606"/>
          <ac:spMkLst>
            <pc:docMk/>
            <pc:sldMk cId="766930564" sldId="753"/>
            <ac:spMk id="2" creationId="{9E364210-A4F6-EB3C-0411-ECF97CA871B3}"/>
          </ac:spMkLst>
        </pc:spChg>
        <pc:spChg chg="add del mod">
          <ac:chgData name="Rhiannon Akers" userId="fb3c9d12-5c8c-42d7-8dc7-d872d7a3d202" providerId="ADAL" clId="{80AABDCA-A693-4F09-99FD-F26609E442FC}" dt="2026-10-01T15:10:34.304" v="1749" actId="26606"/>
          <ac:spMkLst>
            <pc:docMk/>
            <pc:sldMk cId="766930564" sldId="753"/>
            <ac:spMk id="3" creationId="{07FCE3C8-B0B4-6C71-0A4A-2D5DC281C541}"/>
          </ac:spMkLst>
        </pc:spChg>
        <pc:graphicFrameChg chg="add del">
          <ac:chgData name="Rhiannon Akers" userId="fb3c9d12-5c8c-42d7-8dc7-d872d7a3d202" providerId="ADAL" clId="{80AABDCA-A693-4F09-99FD-F26609E442FC}" dt="2026-10-01T15:10:19.995" v="1746" actId="26606"/>
          <ac:graphicFrameMkLst>
            <pc:docMk/>
            <pc:sldMk cId="766930564" sldId="753"/>
            <ac:graphicFrameMk id="5" creationId="{1436EDAB-E083-1ADD-F6CE-9A1A4990F291}"/>
          </ac:graphicFrameMkLst>
        </pc:graphicFrameChg>
        <pc:graphicFrameChg chg="add modGraphic">
          <ac:chgData name="Rhiannon Akers" userId="fb3c9d12-5c8c-42d7-8dc7-d872d7a3d202" providerId="ADAL" clId="{80AABDCA-A693-4F09-99FD-F26609E442FC}" dt="2026-10-01T15:10:41.676" v="1750" actId="20577"/>
          <ac:graphicFrameMkLst>
            <pc:docMk/>
            <pc:sldMk cId="766930564" sldId="753"/>
            <ac:graphicFrameMk id="6" creationId="{8C52B74F-5302-9A77-347B-1DF5EEA24C5C}"/>
          </ac:graphicFrameMkLst>
        </pc:graphicFrameChg>
      </pc:sldChg>
      <pc:sldChg chg="addSp delSp modSp new mod modClrScheme chgLayout">
        <pc:chgData name="Rhiannon Akers" userId="fb3c9d12-5c8c-42d7-8dc7-d872d7a3d202" providerId="ADAL" clId="{80AABDCA-A693-4F09-99FD-F26609E442FC}" dt="2026-10-01T15:11:59.787" v="2030" actId="26606"/>
        <pc:sldMkLst>
          <pc:docMk/>
          <pc:sldMk cId="1159202123" sldId="754"/>
        </pc:sldMkLst>
        <pc:spChg chg="mod">
          <ac:chgData name="Rhiannon Akers" userId="fb3c9d12-5c8c-42d7-8dc7-d872d7a3d202" providerId="ADAL" clId="{80AABDCA-A693-4F09-99FD-F26609E442FC}" dt="2026-10-01T15:11:59.787" v="2030" actId="26606"/>
          <ac:spMkLst>
            <pc:docMk/>
            <pc:sldMk cId="1159202123" sldId="754"/>
            <ac:spMk id="2" creationId="{2E7AE8CE-B93C-09FC-B15E-8E087FC2BF11}"/>
          </ac:spMkLst>
        </pc:spChg>
        <pc:spChg chg="del mod">
          <ac:chgData name="Rhiannon Akers" userId="fb3c9d12-5c8c-42d7-8dc7-d872d7a3d202" providerId="ADAL" clId="{80AABDCA-A693-4F09-99FD-F26609E442FC}" dt="2026-10-01T15:11:59.787" v="2030" actId="26606"/>
          <ac:spMkLst>
            <pc:docMk/>
            <pc:sldMk cId="1159202123" sldId="754"/>
            <ac:spMk id="3" creationId="{8715C74E-0DEF-8E5F-8DFE-DD9180F146CD}"/>
          </ac:spMkLst>
        </pc:spChg>
        <pc:graphicFrameChg chg="add mod">
          <ac:chgData name="Rhiannon Akers" userId="fb3c9d12-5c8c-42d7-8dc7-d872d7a3d202" providerId="ADAL" clId="{80AABDCA-A693-4F09-99FD-F26609E442FC}" dt="2026-10-01T15:11:59.787" v="2030" actId="26606"/>
          <ac:graphicFrameMkLst>
            <pc:docMk/>
            <pc:sldMk cId="1159202123" sldId="754"/>
            <ac:graphicFrameMk id="5" creationId="{F00F6FBB-0C60-F9AD-9378-0300CDA40701}"/>
          </ac:graphicFrameMkLst>
        </pc:graphicFrameChg>
      </pc:sldChg>
      <pc:sldChg chg="modSp new del mod modClrScheme chgLayout modNotesTx">
        <pc:chgData name="Rhiannon Akers" userId="fb3c9d12-5c8c-42d7-8dc7-d872d7a3d202" providerId="ADAL" clId="{80AABDCA-A693-4F09-99FD-F26609E442FC}" dt="2026-10-01T15:17:52.310" v="2347" actId="47"/>
        <pc:sldMkLst>
          <pc:docMk/>
          <pc:sldMk cId="3089301940" sldId="755"/>
        </pc:sldMkLst>
        <pc:spChg chg="mod ord">
          <ac:chgData name="Rhiannon Akers" userId="fb3c9d12-5c8c-42d7-8dc7-d872d7a3d202" providerId="ADAL" clId="{80AABDCA-A693-4F09-99FD-F26609E442FC}" dt="2026-10-01T15:16:54.305" v="2293" actId="21"/>
          <ac:spMkLst>
            <pc:docMk/>
            <pc:sldMk cId="3089301940" sldId="755"/>
            <ac:spMk id="2" creationId="{B7253035-8F77-DA68-D06F-2B347A7334D1}"/>
          </ac:spMkLst>
        </pc:spChg>
        <pc:spChg chg="mod ord">
          <ac:chgData name="Rhiannon Akers" userId="fb3c9d12-5c8c-42d7-8dc7-d872d7a3d202" providerId="ADAL" clId="{80AABDCA-A693-4F09-99FD-F26609E442FC}" dt="2026-10-01T15:13:06.824" v="2154" actId="700"/>
          <ac:spMkLst>
            <pc:docMk/>
            <pc:sldMk cId="3089301940" sldId="755"/>
            <ac:spMk id="3" creationId="{FFE53DFA-6C27-0866-8FAB-624F6BE27301}"/>
          </ac:spMkLst>
        </pc:spChg>
      </pc:sldChg>
      <pc:sldChg chg="addSp delSp modSp new mod modClrScheme chgLayout">
        <pc:chgData name="Rhiannon Akers" userId="fb3c9d12-5c8c-42d7-8dc7-d872d7a3d202" providerId="ADAL" clId="{80AABDCA-A693-4F09-99FD-F26609E442FC}" dt="2026-10-01T15:14:15.214" v="2180" actId="26606"/>
        <pc:sldMkLst>
          <pc:docMk/>
          <pc:sldMk cId="3345133883" sldId="756"/>
        </pc:sldMkLst>
        <pc:spChg chg="mod ord">
          <ac:chgData name="Rhiannon Akers" userId="fb3c9d12-5c8c-42d7-8dc7-d872d7a3d202" providerId="ADAL" clId="{80AABDCA-A693-4F09-99FD-F26609E442FC}" dt="2026-10-01T15:14:15.214" v="2180" actId="26606"/>
          <ac:spMkLst>
            <pc:docMk/>
            <pc:sldMk cId="3345133883" sldId="756"/>
            <ac:spMk id="2" creationId="{28CF68C1-3B2B-3EF7-0D2E-74781D3BF98F}"/>
          </ac:spMkLst>
        </pc:spChg>
        <pc:spChg chg="del mod ord">
          <ac:chgData name="Rhiannon Akers" userId="fb3c9d12-5c8c-42d7-8dc7-d872d7a3d202" providerId="ADAL" clId="{80AABDCA-A693-4F09-99FD-F26609E442FC}" dt="2026-10-01T15:14:15.214" v="2180" actId="26606"/>
          <ac:spMkLst>
            <pc:docMk/>
            <pc:sldMk cId="3345133883" sldId="756"/>
            <ac:spMk id="3" creationId="{8ABADD96-240E-1BBC-0FFF-7C5E77BC3DCE}"/>
          </ac:spMkLst>
        </pc:spChg>
        <pc:graphicFrameChg chg="add mod">
          <ac:chgData name="Rhiannon Akers" userId="fb3c9d12-5c8c-42d7-8dc7-d872d7a3d202" providerId="ADAL" clId="{80AABDCA-A693-4F09-99FD-F26609E442FC}" dt="2026-10-01T15:14:15.214" v="2180" actId="26606"/>
          <ac:graphicFrameMkLst>
            <pc:docMk/>
            <pc:sldMk cId="3345133883" sldId="756"/>
            <ac:graphicFrameMk id="5" creationId="{E7835148-E032-455C-FD07-A79CC44D722E}"/>
          </ac:graphicFrameMkLst>
        </pc:graphicFrameChg>
      </pc:sldChg>
      <pc:sldChg chg="addSp delSp modSp new mod modClrScheme chgLayout">
        <pc:chgData name="Rhiannon Akers" userId="fb3c9d12-5c8c-42d7-8dc7-d872d7a3d202" providerId="ADAL" clId="{80AABDCA-A693-4F09-99FD-F26609E442FC}" dt="2026-10-01T15:14:50.616" v="2207" actId="26606"/>
        <pc:sldMkLst>
          <pc:docMk/>
          <pc:sldMk cId="3478683563" sldId="757"/>
        </pc:sldMkLst>
        <pc:spChg chg="mod">
          <ac:chgData name="Rhiannon Akers" userId="fb3c9d12-5c8c-42d7-8dc7-d872d7a3d202" providerId="ADAL" clId="{80AABDCA-A693-4F09-99FD-F26609E442FC}" dt="2026-10-01T15:14:50.616" v="2207" actId="26606"/>
          <ac:spMkLst>
            <pc:docMk/>
            <pc:sldMk cId="3478683563" sldId="757"/>
            <ac:spMk id="2" creationId="{F673C8E0-B1D7-740E-C1DB-7ED52EE3DAAB}"/>
          </ac:spMkLst>
        </pc:spChg>
        <pc:spChg chg="add del">
          <ac:chgData name="Rhiannon Akers" userId="fb3c9d12-5c8c-42d7-8dc7-d872d7a3d202" providerId="ADAL" clId="{80AABDCA-A693-4F09-99FD-F26609E442FC}" dt="2026-10-01T15:14:50.616" v="2207" actId="26606"/>
          <ac:spMkLst>
            <pc:docMk/>
            <pc:sldMk cId="3478683563" sldId="757"/>
            <ac:spMk id="3" creationId="{3C10D248-1DF9-8688-64CD-7FEF3D1D4FB0}"/>
          </ac:spMkLst>
        </pc:spChg>
        <pc:graphicFrameChg chg="add del mod">
          <ac:chgData name="Rhiannon Akers" userId="fb3c9d12-5c8c-42d7-8dc7-d872d7a3d202" providerId="ADAL" clId="{80AABDCA-A693-4F09-99FD-F26609E442FC}" dt="2026-10-01T15:14:50.564" v="2206" actId="26606"/>
          <ac:graphicFrameMkLst>
            <pc:docMk/>
            <pc:sldMk cId="3478683563" sldId="757"/>
            <ac:graphicFrameMk id="5" creationId="{555CC840-CE91-1B4C-7DE9-35B63FE5F41A}"/>
          </ac:graphicFrameMkLst>
        </pc:graphicFrameChg>
        <pc:graphicFrameChg chg="add mod">
          <ac:chgData name="Rhiannon Akers" userId="fb3c9d12-5c8c-42d7-8dc7-d872d7a3d202" providerId="ADAL" clId="{80AABDCA-A693-4F09-99FD-F26609E442FC}" dt="2026-10-01T15:14:50.616" v="2207" actId="26606"/>
          <ac:graphicFrameMkLst>
            <pc:docMk/>
            <pc:sldMk cId="3478683563" sldId="757"/>
            <ac:graphicFrameMk id="7" creationId="{521655B2-D9C3-C1A1-2EEE-258B98ED2C36}"/>
          </ac:graphicFrameMkLst>
        </pc:graphicFrameChg>
      </pc:sldChg>
      <pc:sldChg chg="addSp delSp modSp new mod modClrScheme chgLayout">
        <pc:chgData name="Rhiannon Akers" userId="fb3c9d12-5c8c-42d7-8dc7-d872d7a3d202" providerId="ADAL" clId="{80AABDCA-A693-4F09-99FD-F26609E442FC}" dt="2026-10-01T15:16:37.140" v="2291" actId="26606"/>
        <pc:sldMkLst>
          <pc:docMk/>
          <pc:sldMk cId="3122597680" sldId="758"/>
        </pc:sldMkLst>
        <pc:spChg chg="mod ord">
          <ac:chgData name="Rhiannon Akers" userId="fb3c9d12-5c8c-42d7-8dc7-d872d7a3d202" providerId="ADAL" clId="{80AABDCA-A693-4F09-99FD-F26609E442FC}" dt="2026-10-01T15:16:37.140" v="2291" actId="26606"/>
          <ac:spMkLst>
            <pc:docMk/>
            <pc:sldMk cId="3122597680" sldId="758"/>
            <ac:spMk id="2" creationId="{39A949DA-1806-90D5-6F2A-8ADB8C1D8EB0}"/>
          </ac:spMkLst>
        </pc:spChg>
        <pc:spChg chg="del mod ord">
          <ac:chgData name="Rhiannon Akers" userId="fb3c9d12-5c8c-42d7-8dc7-d872d7a3d202" providerId="ADAL" clId="{80AABDCA-A693-4F09-99FD-F26609E442FC}" dt="2026-10-01T15:16:37.140" v="2291" actId="26606"/>
          <ac:spMkLst>
            <pc:docMk/>
            <pc:sldMk cId="3122597680" sldId="758"/>
            <ac:spMk id="3" creationId="{EDA4E76D-4227-7C07-E0E7-CE67F79B9007}"/>
          </ac:spMkLst>
        </pc:spChg>
        <pc:graphicFrameChg chg="add mod">
          <ac:chgData name="Rhiannon Akers" userId="fb3c9d12-5c8c-42d7-8dc7-d872d7a3d202" providerId="ADAL" clId="{80AABDCA-A693-4F09-99FD-F26609E442FC}" dt="2026-10-01T15:16:37.140" v="2291" actId="26606"/>
          <ac:graphicFrameMkLst>
            <pc:docMk/>
            <pc:sldMk cId="3122597680" sldId="758"/>
            <ac:graphicFrameMk id="5" creationId="{F2B64C4C-AEF6-5727-9BA9-22047FB5144F}"/>
          </ac:graphicFrameMkLst>
        </pc:graphicFrameChg>
      </pc:sldChg>
      <pc:sldChg chg="addSp delSp modSp new add del mod modClrScheme chgLayout">
        <pc:chgData name="Rhiannon Akers" userId="fb3c9d12-5c8c-42d7-8dc7-d872d7a3d202" providerId="ADAL" clId="{80AABDCA-A693-4F09-99FD-F26609E442FC}" dt="2026-10-01T15:20:05.531" v="2515" actId="47"/>
        <pc:sldMkLst>
          <pc:docMk/>
          <pc:sldMk cId="4088211077" sldId="759"/>
        </pc:sldMkLst>
        <pc:spChg chg="mod ord">
          <ac:chgData name="Rhiannon Akers" userId="fb3c9d12-5c8c-42d7-8dc7-d872d7a3d202" providerId="ADAL" clId="{80AABDCA-A693-4F09-99FD-F26609E442FC}" dt="2026-10-01T15:16:21.603" v="2290" actId="26606"/>
          <ac:spMkLst>
            <pc:docMk/>
            <pc:sldMk cId="4088211077" sldId="759"/>
            <ac:spMk id="2" creationId="{63B99773-2D5E-D589-BEFA-976CF8E4A79A}"/>
          </ac:spMkLst>
        </pc:spChg>
        <pc:spChg chg="del mod ord">
          <ac:chgData name="Rhiannon Akers" userId="fb3c9d12-5c8c-42d7-8dc7-d872d7a3d202" providerId="ADAL" clId="{80AABDCA-A693-4F09-99FD-F26609E442FC}" dt="2026-10-01T15:16:21.603" v="2290" actId="26606"/>
          <ac:spMkLst>
            <pc:docMk/>
            <pc:sldMk cId="4088211077" sldId="759"/>
            <ac:spMk id="3" creationId="{61C8FEE9-7242-82E0-9BC6-43F168E05BC3}"/>
          </ac:spMkLst>
        </pc:spChg>
        <pc:graphicFrameChg chg="add">
          <ac:chgData name="Rhiannon Akers" userId="fb3c9d12-5c8c-42d7-8dc7-d872d7a3d202" providerId="ADAL" clId="{80AABDCA-A693-4F09-99FD-F26609E442FC}" dt="2026-10-01T15:16:21.603" v="2290" actId="26606"/>
          <ac:graphicFrameMkLst>
            <pc:docMk/>
            <pc:sldMk cId="4088211077" sldId="759"/>
            <ac:graphicFrameMk id="5" creationId="{52970244-CFC4-A4C2-E846-80A2EDABDF2C}"/>
          </ac:graphicFrameMkLst>
        </pc:graphicFrameChg>
      </pc:sldChg>
      <pc:sldChg chg="modSp add mod">
        <pc:chgData name="Rhiannon Akers" userId="fb3c9d12-5c8c-42d7-8dc7-d872d7a3d202" providerId="ADAL" clId="{80AABDCA-A693-4F09-99FD-F26609E442FC}" dt="2026-10-01T15:17:42.451" v="2346" actId="20577"/>
        <pc:sldMkLst>
          <pc:docMk/>
          <pc:sldMk cId="2711793217" sldId="760"/>
        </pc:sldMkLst>
        <pc:spChg chg="mod">
          <ac:chgData name="Rhiannon Akers" userId="fb3c9d12-5c8c-42d7-8dc7-d872d7a3d202" providerId="ADAL" clId="{80AABDCA-A693-4F09-99FD-F26609E442FC}" dt="2026-10-01T15:16:58.937" v="2294"/>
          <ac:spMkLst>
            <pc:docMk/>
            <pc:sldMk cId="2711793217" sldId="760"/>
            <ac:spMk id="2" creationId="{E71DAF24-7114-C867-5F38-ED6347E21B4A}"/>
          </ac:spMkLst>
        </pc:spChg>
        <pc:graphicFrameChg chg="mod modGraphic">
          <ac:chgData name="Rhiannon Akers" userId="fb3c9d12-5c8c-42d7-8dc7-d872d7a3d202" providerId="ADAL" clId="{80AABDCA-A693-4F09-99FD-F26609E442FC}" dt="2026-10-01T15:17:42.451" v="2346" actId="20577"/>
          <ac:graphicFrameMkLst>
            <pc:docMk/>
            <pc:sldMk cId="2711793217" sldId="760"/>
            <ac:graphicFrameMk id="5" creationId="{FBAC5900-4687-1D2A-715F-DB70DFE5E432}"/>
          </ac:graphicFrameMkLst>
        </pc:graphicFrameChg>
      </pc:sldChg>
      <pc:sldChg chg="addSp delSp modSp new mod ord modClrScheme chgLayout modNotesTx">
        <pc:chgData name="Rhiannon Akers" userId="fb3c9d12-5c8c-42d7-8dc7-d872d7a3d202" providerId="ADAL" clId="{80AABDCA-A693-4F09-99FD-F26609E442FC}" dt="2026-10-01T15:20:44.221" v="2612" actId="20577"/>
        <pc:sldMkLst>
          <pc:docMk/>
          <pc:sldMk cId="1420919496" sldId="761"/>
        </pc:sldMkLst>
        <pc:spChg chg="del mod ord">
          <ac:chgData name="Rhiannon Akers" userId="fb3c9d12-5c8c-42d7-8dc7-d872d7a3d202" providerId="ADAL" clId="{80AABDCA-A693-4F09-99FD-F26609E442FC}" dt="2026-10-01T15:20:12.631" v="2516" actId="700"/>
          <ac:spMkLst>
            <pc:docMk/>
            <pc:sldMk cId="1420919496" sldId="761"/>
            <ac:spMk id="2" creationId="{AC898845-E94D-F934-9C78-15F35CB7EED9}"/>
          </ac:spMkLst>
        </pc:spChg>
        <pc:spChg chg="del mod ord">
          <ac:chgData name="Rhiannon Akers" userId="fb3c9d12-5c8c-42d7-8dc7-d872d7a3d202" providerId="ADAL" clId="{80AABDCA-A693-4F09-99FD-F26609E442FC}" dt="2026-10-01T15:20:12.631" v="2516" actId="700"/>
          <ac:spMkLst>
            <pc:docMk/>
            <pc:sldMk cId="1420919496" sldId="761"/>
            <ac:spMk id="3" creationId="{6BACCC9E-12ED-147E-5239-AB997B4231FF}"/>
          </ac:spMkLst>
        </pc:spChg>
        <pc:spChg chg="add mod ord">
          <ac:chgData name="Rhiannon Akers" userId="fb3c9d12-5c8c-42d7-8dc7-d872d7a3d202" providerId="ADAL" clId="{80AABDCA-A693-4F09-99FD-F26609E442FC}" dt="2026-10-01T15:20:21.696" v="2550" actId="20577"/>
          <ac:spMkLst>
            <pc:docMk/>
            <pc:sldMk cId="1420919496" sldId="761"/>
            <ac:spMk id="4" creationId="{9BE57ECE-DCA5-DC3C-650F-372EE8ECCAAD}"/>
          </ac:spMkLst>
        </pc:spChg>
        <pc:spChg chg="add mod ord">
          <ac:chgData name="Rhiannon Akers" userId="fb3c9d12-5c8c-42d7-8dc7-d872d7a3d202" providerId="ADAL" clId="{80AABDCA-A693-4F09-99FD-F26609E442FC}" dt="2026-10-01T15:20:12.631" v="2516" actId="700"/>
          <ac:spMkLst>
            <pc:docMk/>
            <pc:sldMk cId="1420919496" sldId="761"/>
            <ac:spMk id="5" creationId="{EF3E79B4-2806-5F94-9BFF-D86BB4902FAD}"/>
          </ac:spMkLst>
        </pc:spChg>
      </pc:sldChg>
      <pc:sldChg chg="addSp delSp modSp add mod modClrScheme chgLayout modNotesTx">
        <pc:chgData name="Rhiannon Akers" userId="fb3c9d12-5c8c-42d7-8dc7-d872d7a3d202" providerId="ADAL" clId="{80AABDCA-A693-4F09-99FD-F26609E442FC}" dt="2026-10-01T15:19:50.899" v="2513" actId="313"/>
        <pc:sldMkLst>
          <pc:docMk/>
          <pc:sldMk cId="533824534" sldId="762"/>
        </pc:sldMkLst>
        <pc:spChg chg="mod">
          <ac:chgData name="Rhiannon Akers" userId="fb3c9d12-5c8c-42d7-8dc7-d872d7a3d202" providerId="ADAL" clId="{80AABDCA-A693-4F09-99FD-F26609E442FC}" dt="2026-10-01T15:19:43.406" v="2509" actId="26606"/>
          <ac:spMkLst>
            <pc:docMk/>
            <pc:sldMk cId="533824534" sldId="762"/>
            <ac:spMk id="2" creationId="{2D8356B8-FAB4-8A16-FB56-BE6DBBF45E69}"/>
          </ac:spMkLst>
        </pc:spChg>
        <pc:spChg chg="add del mod">
          <ac:chgData name="Rhiannon Akers" userId="fb3c9d12-5c8c-42d7-8dc7-d872d7a3d202" providerId="ADAL" clId="{80AABDCA-A693-4F09-99FD-F26609E442FC}" dt="2026-10-01T15:19:43.406" v="2509" actId="26606"/>
          <ac:spMkLst>
            <pc:docMk/>
            <pc:sldMk cId="533824534" sldId="762"/>
            <ac:spMk id="3" creationId="{847F39C7-5770-A692-6601-F15655685254}"/>
          </ac:spMkLst>
        </pc:spChg>
        <pc:graphicFrameChg chg="add del mod">
          <ac:chgData name="Rhiannon Akers" userId="fb3c9d12-5c8c-42d7-8dc7-d872d7a3d202" providerId="ADAL" clId="{80AABDCA-A693-4F09-99FD-F26609E442FC}" dt="2026-10-01T15:19:43.374" v="2508" actId="26606"/>
          <ac:graphicFrameMkLst>
            <pc:docMk/>
            <pc:sldMk cId="533824534" sldId="762"/>
            <ac:graphicFrameMk id="5" creationId="{3F12972F-1AB4-962D-F3D8-EDDD45C66601}"/>
          </ac:graphicFrameMkLst>
        </pc:graphicFrameChg>
        <pc:graphicFrameChg chg="add mod modGraphic">
          <ac:chgData name="Rhiannon Akers" userId="fb3c9d12-5c8c-42d7-8dc7-d872d7a3d202" providerId="ADAL" clId="{80AABDCA-A693-4F09-99FD-F26609E442FC}" dt="2026-10-01T15:19:50.899" v="2513" actId="313"/>
          <ac:graphicFrameMkLst>
            <pc:docMk/>
            <pc:sldMk cId="533824534" sldId="762"/>
            <ac:graphicFrameMk id="7" creationId="{0EC01DFE-1C50-099E-9403-FBD11E0EDFB2}"/>
          </ac:graphicFrameMkLst>
        </pc:graphicFrameChg>
      </pc:sldChg>
      <pc:sldChg chg="addSp delSp modSp new mod modClrScheme chgLayout">
        <pc:chgData name="Rhiannon Akers" userId="fb3c9d12-5c8c-42d7-8dc7-d872d7a3d202" providerId="ADAL" clId="{80AABDCA-A693-4F09-99FD-F26609E442FC}" dt="2026-10-01T15:21:58.878" v="2719" actId="26606"/>
        <pc:sldMkLst>
          <pc:docMk/>
          <pc:sldMk cId="2735106031" sldId="763"/>
        </pc:sldMkLst>
        <pc:spChg chg="mod ord">
          <ac:chgData name="Rhiannon Akers" userId="fb3c9d12-5c8c-42d7-8dc7-d872d7a3d202" providerId="ADAL" clId="{80AABDCA-A693-4F09-99FD-F26609E442FC}" dt="2026-10-01T15:21:58.878" v="2719" actId="26606"/>
          <ac:spMkLst>
            <pc:docMk/>
            <pc:sldMk cId="2735106031" sldId="763"/>
            <ac:spMk id="2" creationId="{726B485E-7554-3120-D65D-EB583FF6B393}"/>
          </ac:spMkLst>
        </pc:spChg>
        <pc:spChg chg="del mod ord">
          <ac:chgData name="Rhiannon Akers" userId="fb3c9d12-5c8c-42d7-8dc7-d872d7a3d202" providerId="ADAL" clId="{80AABDCA-A693-4F09-99FD-F26609E442FC}" dt="2026-10-01T15:21:58.878" v="2719" actId="26606"/>
          <ac:spMkLst>
            <pc:docMk/>
            <pc:sldMk cId="2735106031" sldId="763"/>
            <ac:spMk id="3" creationId="{1A6B93F5-688E-20D4-7D2D-50A3B05BA78A}"/>
          </ac:spMkLst>
        </pc:spChg>
        <pc:graphicFrameChg chg="add mod">
          <ac:chgData name="Rhiannon Akers" userId="fb3c9d12-5c8c-42d7-8dc7-d872d7a3d202" providerId="ADAL" clId="{80AABDCA-A693-4F09-99FD-F26609E442FC}" dt="2026-10-01T15:21:58.878" v="2719" actId="26606"/>
          <ac:graphicFrameMkLst>
            <pc:docMk/>
            <pc:sldMk cId="2735106031" sldId="763"/>
            <ac:graphicFrameMk id="5" creationId="{EB170003-2B55-42DF-DE42-FEFECD5DE199}"/>
          </ac:graphicFrameMkLst>
        </pc:graphicFrameChg>
      </pc:sldChg>
      <pc:sldChg chg="addSp delSp modSp new mod modClrScheme chgLayout">
        <pc:chgData name="Rhiannon Akers" userId="fb3c9d12-5c8c-42d7-8dc7-d872d7a3d202" providerId="ADAL" clId="{80AABDCA-A693-4F09-99FD-F26609E442FC}" dt="2026-10-01T15:22:09.006" v="2721" actId="700"/>
        <pc:sldMkLst>
          <pc:docMk/>
          <pc:sldMk cId="9903750" sldId="764"/>
        </pc:sldMkLst>
        <pc:spChg chg="mod ord">
          <ac:chgData name="Rhiannon Akers" userId="fb3c9d12-5c8c-42d7-8dc7-d872d7a3d202" providerId="ADAL" clId="{80AABDCA-A693-4F09-99FD-F26609E442FC}" dt="2026-10-01T15:22:09.006" v="2721" actId="700"/>
          <ac:spMkLst>
            <pc:docMk/>
            <pc:sldMk cId="9903750" sldId="764"/>
            <ac:spMk id="2" creationId="{6A3CF501-A616-908D-62CB-4106B6EAF0BD}"/>
          </ac:spMkLst>
        </pc:spChg>
        <pc:spChg chg="del mod ord">
          <ac:chgData name="Rhiannon Akers" userId="fb3c9d12-5c8c-42d7-8dc7-d872d7a3d202" providerId="ADAL" clId="{80AABDCA-A693-4F09-99FD-F26609E442FC}" dt="2026-10-01T15:22:05.576" v="2720" actId="26606"/>
          <ac:spMkLst>
            <pc:docMk/>
            <pc:sldMk cId="9903750" sldId="764"/>
            <ac:spMk id="3" creationId="{3F58A7D7-0E74-6378-A654-B0C36C6342FD}"/>
          </ac:spMkLst>
        </pc:spChg>
        <pc:graphicFrameChg chg="add mod ord">
          <ac:chgData name="Rhiannon Akers" userId="fb3c9d12-5c8c-42d7-8dc7-d872d7a3d202" providerId="ADAL" clId="{80AABDCA-A693-4F09-99FD-F26609E442FC}" dt="2026-10-01T15:22:09.006" v="2721" actId="700"/>
          <ac:graphicFrameMkLst>
            <pc:docMk/>
            <pc:sldMk cId="9903750" sldId="764"/>
            <ac:graphicFrameMk id="5" creationId="{80D8B13F-281B-C75F-FE20-811272532179}"/>
          </ac:graphicFrameMkLst>
        </pc:graphicFrameChg>
      </pc:sldChg>
      <pc:sldChg chg="addSp delSp modSp new mod modClrScheme chgLayout">
        <pc:chgData name="Rhiannon Akers" userId="fb3c9d12-5c8c-42d7-8dc7-d872d7a3d202" providerId="ADAL" clId="{80AABDCA-A693-4F09-99FD-F26609E442FC}" dt="2026-10-01T15:24:47.377" v="2774" actId="20577"/>
        <pc:sldMkLst>
          <pc:docMk/>
          <pc:sldMk cId="1551944872" sldId="765"/>
        </pc:sldMkLst>
        <pc:spChg chg="del">
          <ac:chgData name="Rhiannon Akers" userId="fb3c9d12-5c8c-42d7-8dc7-d872d7a3d202" providerId="ADAL" clId="{80AABDCA-A693-4F09-99FD-F26609E442FC}" dt="2026-10-01T15:24:31.615" v="2724" actId="26606"/>
          <ac:spMkLst>
            <pc:docMk/>
            <pc:sldMk cId="1551944872" sldId="765"/>
            <ac:spMk id="2" creationId="{E4AD1DFE-3DED-CEDE-5B0A-F4E9C5E95FA8}"/>
          </ac:spMkLst>
        </pc:spChg>
        <pc:spChg chg="del">
          <ac:chgData name="Rhiannon Akers" userId="fb3c9d12-5c8c-42d7-8dc7-d872d7a3d202" providerId="ADAL" clId="{80AABDCA-A693-4F09-99FD-F26609E442FC}" dt="2026-10-01T15:24:28.788" v="2723" actId="22"/>
          <ac:spMkLst>
            <pc:docMk/>
            <pc:sldMk cId="1551944872" sldId="765"/>
            <ac:spMk id="3" creationId="{50B868E9-AFAA-D590-A0CB-7AD190AA1AD1}"/>
          </ac:spMkLst>
        </pc:spChg>
        <pc:spChg chg="add mod">
          <ac:chgData name="Rhiannon Akers" userId="fb3c9d12-5c8c-42d7-8dc7-d872d7a3d202" providerId="ADAL" clId="{80AABDCA-A693-4F09-99FD-F26609E442FC}" dt="2026-10-01T15:24:47.377" v="2774" actId="20577"/>
          <ac:spMkLst>
            <pc:docMk/>
            <pc:sldMk cId="1551944872" sldId="765"/>
            <ac:spMk id="10" creationId="{C70A390C-59BE-8C07-4B65-FC2D133C8099}"/>
          </ac:spMkLst>
        </pc:spChg>
        <pc:picChg chg="add mod ord">
          <ac:chgData name="Rhiannon Akers" userId="fb3c9d12-5c8c-42d7-8dc7-d872d7a3d202" providerId="ADAL" clId="{80AABDCA-A693-4F09-99FD-F26609E442FC}" dt="2026-10-01T15:24:31.615" v="2724" actId="26606"/>
          <ac:picMkLst>
            <pc:docMk/>
            <pc:sldMk cId="1551944872" sldId="765"/>
            <ac:picMk id="5" creationId="{C72B9FFA-74B0-D3F5-B781-13631CC1EA4E}"/>
          </ac:picMkLst>
        </pc:picChg>
      </pc:sldChg>
      <pc:sldChg chg="addSp modSp new mod modAnim">
        <pc:chgData name="Rhiannon Akers" userId="fb3c9d12-5c8c-42d7-8dc7-d872d7a3d202" providerId="ADAL" clId="{80AABDCA-A693-4F09-99FD-F26609E442FC}" dt="2026-10-01T15:40:01.758" v="2983"/>
        <pc:sldMkLst>
          <pc:docMk/>
          <pc:sldMk cId="137143145" sldId="766"/>
        </pc:sldMkLst>
        <pc:spChg chg="mod">
          <ac:chgData name="Rhiannon Akers" userId="fb3c9d12-5c8c-42d7-8dc7-d872d7a3d202" providerId="ADAL" clId="{80AABDCA-A693-4F09-99FD-F26609E442FC}" dt="2026-10-01T15:37:29.647" v="2833" actId="20577"/>
          <ac:spMkLst>
            <pc:docMk/>
            <pc:sldMk cId="137143145" sldId="766"/>
            <ac:spMk id="2" creationId="{8D723CA0-4C97-F762-EF07-499449810181}"/>
          </ac:spMkLst>
        </pc:spChg>
        <pc:spChg chg="mod">
          <ac:chgData name="Rhiannon Akers" userId="fb3c9d12-5c8c-42d7-8dc7-d872d7a3d202" providerId="ADAL" clId="{80AABDCA-A693-4F09-99FD-F26609E442FC}" dt="2026-10-01T15:38:53.073" v="2925" actId="14100"/>
          <ac:spMkLst>
            <pc:docMk/>
            <pc:sldMk cId="137143145" sldId="766"/>
            <ac:spMk id="3" creationId="{8BAD9E66-4FC9-689A-3050-0C78D3B16C59}"/>
          </ac:spMkLst>
        </pc:spChg>
        <pc:spChg chg="add mod">
          <ac:chgData name="Rhiannon Akers" userId="fb3c9d12-5c8c-42d7-8dc7-d872d7a3d202" providerId="ADAL" clId="{80AABDCA-A693-4F09-99FD-F26609E442FC}" dt="2026-10-01T15:39:49.836" v="2981" actId="20577"/>
          <ac:spMkLst>
            <pc:docMk/>
            <pc:sldMk cId="137143145" sldId="766"/>
            <ac:spMk id="4" creationId="{3A8508ED-3422-87A4-A9E9-307156484BD2}"/>
          </ac:spMkLst>
        </pc:spChg>
      </pc:sldChg>
      <pc:sldChg chg="new del">
        <pc:chgData name="Rhiannon Akers" userId="fb3c9d12-5c8c-42d7-8dc7-d872d7a3d202" providerId="ADAL" clId="{80AABDCA-A693-4F09-99FD-F26609E442FC}" dt="2026-10-01T15:28:48.822" v="2776" actId="47"/>
        <pc:sldMkLst>
          <pc:docMk/>
          <pc:sldMk cId="1903442847" sldId="766"/>
        </pc:sldMkLst>
      </pc:sldChg>
      <pc:sldChg chg="addSp delSp modSp new mod modClrScheme chgLayout">
        <pc:chgData name="Rhiannon Akers" userId="fb3c9d12-5c8c-42d7-8dc7-d872d7a3d202" providerId="ADAL" clId="{80AABDCA-A693-4F09-99FD-F26609E442FC}" dt="2026-10-01T15:51:25.800" v="3409" actId="20577"/>
        <pc:sldMkLst>
          <pc:docMk/>
          <pc:sldMk cId="149559215" sldId="767"/>
        </pc:sldMkLst>
        <pc:spChg chg="mod">
          <ac:chgData name="Rhiannon Akers" userId="fb3c9d12-5c8c-42d7-8dc7-d872d7a3d202" providerId="ADAL" clId="{80AABDCA-A693-4F09-99FD-F26609E442FC}" dt="2026-10-01T15:51:25.800" v="3409" actId="20577"/>
          <ac:spMkLst>
            <pc:docMk/>
            <pc:sldMk cId="149559215" sldId="767"/>
            <ac:spMk id="2" creationId="{9869492F-A9FE-3C08-3F78-43E01D0A884D}"/>
          </ac:spMkLst>
        </pc:spChg>
        <pc:spChg chg="del mod">
          <ac:chgData name="Rhiannon Akers" userId="fb3c9d12-5c8c-42d7-8dc7-d872d7a3d202" providerId="ADAL" clId="{80AABDCA-A693-4F09-99FD-F26609E442FC}" dt="2026-10-01T15:50:45.064" v="3356" actId="26606"/>
          <ac:spMkLst>
            <pc:docMk/>
            <pc:sldMk cId="149559215" sldId="767"/>
            <ac:spMk id="3" creationId="{8D4C3979-0BCB-7BF5-7861-8F0D20FB3A1F}"/>
          </ac:spMkLst>
        </pc:spChg>
        <pc:graphicFrameChg chg="add mod modGraphic">
          <ac:chgData name="Rhiannon Akers" userId="fb3c9d12-5c8c-42d7-8dc7-d872d7a3d202" providerId="ADAL" clId="{80AABDCA-A693-4F09-99FD-F26609E442FC}" dt="2026-10-01T15:51:10.173" v="3357" actId="26606"/>
          <ac:graphicFrameMkLst>
            <pc:docMk/>
            <pc:sldMk cId="149559215" sldId="767"/>
            <ac:graphicFrameMk id="5" creationId="{1BD2747D-D5AB-50E2-F786-19F2425CD7BF}"/>
          </ac:graphicFrameMkLst>
        </pc:graphicFrameChg>
      </pc:sldChg>
      <pc:sldMasterChg chg="delSldLayout">
        <pc:chgData name="Rhiannon Akers" userId="fb3c9d12-5c8c-42d7-8dc7-d872d7a3d202" providerId="ADAL" clId="{80AABDCA-A693-4F09-99FD-F26609E442FC}" dt="2026-10-01T14:33:35.426" v="357" actId="47"/>
        <pc:sldMasterMkLst>
          <pc:docMk/>
          <pc:sldMasterMk cId="3042308997" sldId="2147483665"/>
        </pc:sldMasterMkLst>
        <pc:sldLayoutChg chg="del">
          <pc:chgData name="Rhiannon Akers" userId="fb3c9d12-5c8c-42d7-8dc7-d872d7a3d202" providerId="ADAL" clId="{80AABDCA-A693-4F09-99FD-F26609E442FC}" dt="2026-10-01T14:33:35.426" v="357" actId="47"/>
          <pc:sldLayoutMkLst>
            <pc:docMk/>
            <pc:sldMasterMk cId="3042308997" sldId="2147483665"/>
            <pc:sldLayoutMk cId="4031082908" sldId="2147483682"/>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20.svg"/><Relationship Id="rId1" Type="http://schemas.openxmlformats.org/officeDocument/2006/relationships/image" Target="../media/image11.svg"/><Relationship Id="rId5" Type="http://schemas.openxmlformats.org/officeDocument/2006/relationships/image" Target="../media/image22.sv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6" Type="http://schemas.openxmlformats.org/officeDocument/2006/relationships/image" Target="../media/image30.svg"/><Relationship Id="rId5" Type="http://schemas.openxmlformats.org/officeDocument/2006/relationships/image" Target="../media/image29.svg"/><Relationship Id="rId4" Type="http://schemas.openxmlformats.org/officeDocument/2006/relationships/image" Target="../media/image28.svg"/></Relationships>
</file>

<file path=ppt/diagrams/_rels/data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5" Type="http://schemas.openxmlformats.org/officeDocument/2006/relationships/image" Target="../media/image36.svg"/><Relationship Id="rId4" Type="http://schemas.openxmlformats.org/officeDocument/2006/relationships/image" Target="../media/image11.svg"/></Relationships>
</file>

<file path=ppt/diagrams/_rels/data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svg"/><Relationship Id="rId1" Type="http://schemas.openxmlformats.org/officeDocument/2006/relationships/image" Target="../media/image37.svg"/><Relationship Id="rId6" Type="http://schemas.openxmlformats.org/officeDocument/2006/relationships/image" Target="../media/image42.svg"/><Relationship Id="rId5" Type="http://schemas.openxmlformats.org/officeDocument/2006/relationships/image" Target="../media/image41.svg"/><Relationship Id="rId4" Type="http://schemas.openxmlformats.org/officeDocument/2006/relationships/image" Target="../media/image40.svg"/></Relationships>
</file>

<file path=ppt/diagrams/_rels/data9.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image" Target="../media/image30.svg"/></Relationships>
</file>

<file path=ppt/diagrams/_rels/data1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image" Target="../media/image44.svg"/></Relationships>
</file>

<file path=ppt/diagrams/_rels/data12.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svg"/><Relationship Id="rId1" Type="http://schemas.openxmlformats.org/officeDocument/2006/relationships/image" Target="../media/image47.svg"/><Relationship Id="rId4" Type="http://schemas.openxmlformats.org/officeDocument/2006/relationships/image" Target="../media/image50.svg"/></Relationships>
</file>

<file path=ppt/diagrams/_rels/data1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51.svg"/><Relationship Id="rId1" Type="http://schemas.openxmlformats.org/officeDocument/2006/relationships/image" Target="../media/image10.svg"/><Relationship Id="rId5" Type="http://schemas.openxmlformats.org/officeDocument/2006/relationships/image" Target="../media/image53.svg"/><Relationship Id="rId4" Type="http://schemas.openxmlformats.org/officeDocument/2006/relationships/image" Target="../media/image52.svg"/></Relationships>
</file>

<file path=ppt/diagrams/_rels/data18.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image" Target="../media/image16.sv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20.svg"/><Relationship Id="rId1" Type="http://schemas.openxmlformats.org/officeDocument/2006/relationships/image" Target="../media/image11.svg"/><Relationship Id="rId5" Type="http://schemas.openxmlformats.org/officeDocument/2006/relationships/image" Target="../media/image22.sv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6" Type="http://schemas.openxmlformats.org/officeDocument/2006/relationships/image" Target="../media/image30.svg"/><Relationship Id="rId5" Type="http://schemas.openxmlformats.org/officeDocument/2006/relationships/image" Target="../media/image29.svg"/><Relationship Id="rId4" Type="http://schemas.openxmlformats.org/officeDocument/2006/relationships/image" Target="../media/image2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5" Type="http://schemas.openxmlformats.org/officeDocument/2006/relationships/image" Target="../media/image36.svg"/><Relationship Id="rId4" Type="http://schemas.openxmlformats.org/officeDocument/2006/relationships/image" Target="../media/image1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svg"/><Relationship Id="rId1" Type="http://schemas.openxmlformats.org/officeDocument/2006/relationships/image" Target="../media/image37.svg"/><Relationship Id="rId6" Type="http://schemas.openxmlformats.org/officeDocument/2006/relationships/image" Target="../media/image42.svg"/><Relationship Id="rId5" Type="http://schemas.openxmlformats.org/officeDocument/2006/relationships/image" Target="../media/image41.svg"/><Relationship Id="rId4" Type="http://schemas.openxmlformats.org/officeDocument/2006/relationships/image" Target="../media/image40.svg"/></Relationships>
</file>

<file path=ppt/diagrams/_rels/drawing9.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image" Target="../media/image30.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image" Target="../media/image44.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svg"/><Relationship Id="rId1" Type="http://schemas.openxmlformats.org/officeDocument/2006/relationships/image" Target="../media/image47.svg"/><Relationship Id="rId4" Type="http://schemas.openxmlformats.org/officeDocument/2006/relationships/image" Target="../media/image50.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51.svg"/><Relationship Id="rId1" Type="http://schemas.openxmlformats.org/officeDocument/2006/relationships/image" Target="../media/image10.svg"/><Relationship Id="rId5" Type="http://schemas.openxmlformats.org/officeDocument/2006/relationships/image" Target="../media/image53.svg"/><Relationship Id="rId4" Type="http://schemas.openxmlformats.org/officeDocument/2006/relationships/image" Target="../media/image52.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image" Target="../media/image16.sv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accent2_2#8">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19">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18">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3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3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38">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6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64">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80">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7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74">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80">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8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16">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9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99">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1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542519-BEE6-4DC9-98EE-EE8A99CB5EDE}" type="doc">
      <dgm:prSet loTypeId="urn:microsoft.com/office/officeart/2018/2/layout/IconVerticalSolidList" loCatId="icon" qsTypeId="urn:microsoft.com/office/officeart/2005/8/quickstyle/simple1#23" qsCatId="simple" csTypeId="urn:microsoft.com/office/officeart/2005/8/colors/accent2_2#8" csCatId="accent2" phldr="1"/>
      <dgm:spPr/>
      <dgm:t>
        <a:bodyPr/>
        <a:lstStyle/>
        <a:p>
          <a:endParaRPr lang="en-US"/>
        </a:p>
      </dgm:t>
    </dgm:pt>
    <dgm:pt modelId="{5B442CCA-3DE1-4DEB-97A0-B1DE274208EB}">
      <dgm:prSet/>
      <dgm:spPr/>
      <dgm:t>
        <a:bodyPr/>
        <a:lstStyle/>
        <a:p>
          <a:r>
            <a:rPr lang="en-GB"/>
            <a:t>Explain how coaching and mentoring contribute to organisational performance and employee development.</a:t>
          </a:r>
          <a:endParaRPr lang="en-US"/>
        </a:p>
      </dgm:t>
    </dgm:pt>
    <dgm:pt modelId="{D47516E2-DD32-498A-A989-88E55B4853A9}" type="parTrans" cxnId="{B28E486D-198A-4FEA-9C21-73B05801DA90}">
      <dgm:prSet/>
      <dgm:spPr/>
      <dgm:t>
        <a:bodyPr/>
        <a:lstStyle/>
        <a:p>
          <a:endParaRPr lang="en-US"/>
        </a:p>
      </dgm:t>
    </dgm:pt>
    <dgm:pt modelId="{E95622A8-B2C7-430D-8E87-C6009821B9B7}" type="sibTrans" cxnId="{B28E486D-198A-4FEA-9C21-73B05801DA90}">
      <dgm:prSet/>
      <dgm:spPr/>
      <dgm:t>
        <a:bodyPr/>
        <a:lstStyle/>
        <a:p>
          <a:endParaRPr lang="en-US"/>
        </a:p>
      </dgm:t>
    </dgm:pt>
    <dgm:pt modelId="{D666443B-5D33-4028-8F6C-15E8C7037D54}">
      <dgm:prSet/>
      <dgm:spPr/>
      <dgm:t>
        <a:bodyPr/>
        <a:lstStyle/>
        <a:p>
          <a:r>
            <a:rPr lang="en-GB"/>
            <a:t>Critically evaluate the benefits and limitations of coaching and mentoring in different organisational contexts.</a:t>
          </a:r>
          <a:endParaRPr lang="en-US"/>
        </a:p>
      </dgm:t>
    </dgm:pt>
    <dgm:pt modelId="{CE289145-2572-4009-B94E-BF4702DDE971}" type="parTrans" cxnId="{E1FD3AD6-2685-4565-8167-B610028D244B}">
      <dgm:prSet/>
      <dgm:spPr/>
      <dgm:t>
        <a:bodyPr/>
        <a:lstStyle/>
        <a:p>
          <a:endParaRPr lang="en-US"/>
        </a:p>
      </dgm:t>
    </dgm:pt>
    <dgm:pt modelId="{F16CF2C0-783E-4F9B-8372-548107FEA4B6}" type="sibTrans" cxnId="{E1FD3AD6-2685-4565-8167-B610028D244B}">
      <dgm:prSet/>
      <dgm:spPr/>
      <dgm:t>
        <a:bodyPr/>
        <a:lstStyle/>
        <a:p>
          <a:endParaRPr lang="en-US"/>
        </a:p>
      </dgm:t>
    </dgm:pt>
    <dgm:pt modelId="{4EB2475E-597B-491A-8366-AE89945EAD65}">
      <dgm:prSet/>
      <dgm:spPr/>
      <dgm:t>
        <a:bodyPr/>
        <a:lstStyle/>
        <a:p>
          <a:r>
            <a:rPr lang="en-GB"/>
            <a:t>Analyse the financial, operational and ethical considerations associated with coaching and mentoring programmes.</a:t>
          </a:r>
          <a:endParaRPr lang="en-US"/>
        </a:p>
      </dgm:t>
    </dgm:pt>
    <dgm:pt modelId="{E21EA618-3AB8-4426-9D34-3569974F9158}" type="parTrans" cxnId="{E6E8CA17-1CD4-4FDB-957E-4B10EFBD5F7E}">
      <dgm:prSet/>
      <dgm:spPr/>
      <dgm:t>
        <a:bodyPr/>
        <a:lstStyle/>
        <a:p>
          <a:endParaRPr lang="en-US"/>
        </a:p>
      </dgm:t>
    </dgm:pt>
    <dgm:pt modelId="{15FA02D7-C088-4652-B800-6C01DF01844F}" type="sibTrans" cxnId="{E6E8CA17-1CD4-4FDB-957E-4B10EFBD5F7E}">
      <dgm:prSet/>
      <dgm:spPr/>
      <dgm:t>
        <a:bodyPr/>
        <a:lstStyle/>
        <a:p>
          <a:endParaRPr lang="en-US"/>
        </a:p>
      </dgm:t>
    </dgm:pt>
    <dgm:pt modelId="{D6F0CAD3-1FB9-405B-B824-F2311A5A9204}">
      <dgm:prSet/>
      <dgm:spPr/>
      <dgm:t>
        <a:bodyPr/>
        <a:lstStyle/>
        <a:p>
          <a:r>
            <a:rPr lang="en-GB"/>
            <a:t>Assess barriers to successful coaching and mentoring relationships and propose appropriate solutions.</a:t>
          </a:r>
          <a:endParaRPr lang="en-US"/>
        </a:p>
      </dgm:t>
    </dgm:pt>
    <dgm:pt modelId="{6E6EDE51-CAFA-467E-A7D4-24042722D469}" type="parTrans" cxnId="{FB50ED55-5965-4E53-A666-1231905F7097}">
      <dgm:prSet/>
      <dgm:spPr/>
      <dgm:t>
        <a:bodyPr/>
        <a:lstStyle/>
        <a:p>
          <a:endParaRPr lang="en-US"/>
        </a:p>
      </dgm:t>
    </dgm:pt>
    <dgm:pt modelId="{5821D3A2-5A13-4B7B-96B2-28158E4FF0AF}" type="sibTrans" cxnId="{FB50ED55-5965-4E53-A666-1231905F7097}">
      <dgm:prSet/>
      <dgm:spPr/>
      <dgm:t>
        <a:bodyPr/>
        <a:lstStyle/>
        <a:p>
          <a:endParaRPr lang="en-US"/>
        </a:p>
      </dgm:t>
    </dgm:pt>
    <dgm:pt modelId="{C3D1883B-E721-47A7-9A6C-C3A8F1381255}">
      <dgm:prSet/>
      <dgm:spPr/>
      <dgm:t>
        <a:bodyPr/>
        <a:lstStyle/>
        <a:p>
          <a:r>
            <a:rPr lang="en-GB"/>
            <a:t>Use academic theory, organisational examples and professional evidence to support arguments relating to coaching and mentoring practice.</a:t>
          </a:r>
          <a:endParaRPr lang="en-US"/>
        </a:p>
      </dgm:t>
    </dgm:pt>
    <dgm:pt modelId="{D61A670D-0F20-43A2-9607-57D305CDCA80}" type="parTrans" cxnId="{DAC49A13-8C42-46D7-8399-858E484AA5FF}">
      <dgm:prSet/>
      <dgm:spPr/>
      <dgm:t>
        <a:bodyPr/>
        <a:lstStyle/>
        <a:p>
          <a:endParaRPr lang="en-US"/>
        </a:p>
      </dgm:t>
    </dgm:pt>
    <dgm:pt modelId="{C111F5F8-B610-4A80-BA8F-F4DD87A74FFF}" type="sibTrans" cxnId="{DAC49A13-8C42-46D7-8399-858E484AA5FF}">
      <dgm:prSet/>
      <dgm:spPr/>
      <dgm:t>
        <a:bodyPr/>
        <a:lstStyle/>
        <a:p>
          <a:endParaRPr lang="en-US"/>
        </a:p>
      </dgm:t>
    </dgm:pt>
    <dgm:pt modelId="{0A616F8D-2148-4E4B-87E2-8768425233FA}" type="pres">
      <dgm:prSet presAssocID="{24542519-BEE6-4DC9-98EE-EE8A99CB5EDE}" presName="root" presStyleCnt="0">
        <dgm:presLayoutVars>
          <dgm:dir/>
          <dgm:resizeHandles val="exact"/>
        </dgm:presLayoutVars>
      </dgm:prSet>
      <dgm:spPr/>
    </dgm:pt>
    <dgm:pt modelId="{DF4AF49A-A144-4532-ADEB-001E82EEDBE5}" type="pres">
      <dgm:prSet presAssocID="{5B442CCA-3DE1-4DEB-97A0-B1DE274208EB}" presName="compNode" presStyleCnt="0"/>
      <dgm:spPr/>
    </dgm:pt>
    <dgm:pt modelId="{E4D66EFE-832E-471B-922F-4EE4EECE5373}" type="pres">
      <dgm:prSet presAssocID="{5B442CCA-3DE1-4DEB-97A0-B1DE274208EB}" presName="bgRect" presStyleLbl="bgShp" presStyleIdx="0" presStyleCnt="5"/>
      <dgm:spPr/>
    </dgm:pt>
    <dgm:pt modelId="{F950F850-6F9E-42E1-B114-B42CF51C754B}" type="pres">
      <dgm:prSet presAssocID="{5B442CCA-3DE1-4DEB-97A0-B1DE274208E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B3234521-4FDC-4EA8-AA4B-CA7735DD37EE}" type="pres">
      <dgm:prSet presAssocID="{5B442CCA-3DE1-4DEB-97A0-B1DE274208EB}" presName="spaceRect" presStyleCnt="0"/>
      <dgm:spPr/>
    </dgm:pt>
    <dgm:pt modelId="{2AFB30B5-1EC4-465B-8B86-C1B7BD0E14B0}" type="pres">
      <dgm:prSet presAssocID="{5B442CCA-3DE1-4DEB-97A0-B1DE274208EB}" presName="parTx" presStyleLbl="revTx" presStyleIdx="0" presStyleCnt="5">
        <dgm:presLayoutVars>
          <dgm:chMax val="0"/>
          <dgm:chPref val="0"/>
        </dgm:presLayoutVars>
      </dgm:prSet>
      <dgm:spPr/>
    </dgm:pt>
    <dgm:pt modelId="{7E4F8387-CBB8-40BA-996F-E92C7FC689D1}" type="pres">
      <dgm:prSet presAssocID="{E95622A8-B2C7-430D-8E87-C6009821B9B7}" presName="sibTrans" presStyleCnt="0"/>
      <dgm:spPr/>
    </dgm:pt>
    <dgm:pt modelId="{06AAAEF7-3B22-41F5-86FC-CC6A3681CF94}" type="pres">
      <dgm:prSet presAssocID="{D666443B-5D33-4028-8F6C-15E8C7037D54}" presName="compNode" presStyleCnt="0"/>
      <dgm:spPr/>
    </dgm:pt>
    <dgm:pt modelId="{AB1A0D99-5A42-4BF5-8B94-F1AEE55EF961}" type="pres">
      <dgm:prSet presAssocID="{D666443B-5D33-4028-8F6C-15E8C7037D54}" presName="bgRect" presStyleLbl="bgShp" presStyleIdx="1" presStyleCnt="5"/>
      <dgm:spPr/>
    </dgm:pt>
    <dgm:pt modelId="{EFDD80EF-66AE-4187-9265-37201AB4DD9A}" type="pres">
      <dgm:prSet presAssocID="{D666443B-5D33-4028-8F6C-15E8C7037D5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64B9D75-9B70-4F42-92FE-FE050EE1065B}" type="pres">
      <dgm:prSet presAssocID="{D666443B-5D33-4028-8F6C-15E8C7037D54}" presName="spaceRect" presStyleCnt="0"/>
      <dgm:spPr/>
    </dgm:pt>
    <dgm:pt modelId="{901A15A6-0EAE-44C6-8F8F-831C8BF0B294}" type="pres">
      <dgm:prSet presAssocID="{D666443B-5D33-4028-8F6C-15E8C7037D54}" presName="parTx" presStyleLbl="revTx" presStyleIdx="1" presStyleCnt="5">
        <dgm:presLayoutVars>
          <dgm:chMax val="0"/>
          <dgm:chPref val="0"/>
        </dgm:presLayoutVars>
      </dgm:prSet>
      <dgm:spPr/>
    </dgm:pt>
    <dgm:pt modelId="{2C395580-F753-43EB-828E-C49BF70BB2F7}" type="pres">
      <dgm:prSet presAssocID="{F16CF2C0-783E-4F9B-8372-548107FEA4B6}" presName="sibTrans" presStyleCnt="0"/>
      <dgm:spPr/>
    </dgm:pt>
    <dgm:pt modelId="{0A51352D-347D-40F0-B5CB-CE5491100825}" type="pres">
      <dgm:prSet presAssocID="{4EB2475E-597B-491A-8366-AE89945EAD65}" presName="compNode" presStyleCnt="0"/>
      <dgm:spPr/>
    </dgm:pt>
    <dgm:pt modelId="{94DA34A8-8517-446F-9FB2-DA0B5871CFE6}" type="pres">
      <dgm:prSet presAssocID="{4EB2475E-597B-491A-8366-AE89945EAD65}" presName="bgRect" presStyleLbl="bgShp" presStyleIdx="2" presStyleCnt="5"/>
      <dgm:spPr/>
    </dgm:pt>
    <dgm:pt modelId="{27B8798A-7216-42F8-AC0C-3505AD860462}" type="pres">
      <dgm:prSet presAssocID="{4EB2475E-597B-491A-8366-AE89945EAD6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siness Growth"/>
        </a:ext>
      </dgm:extLst>
    </dgm:pt>
    <dgm:pt modelId="{2C5BC9CC-9AD6-4DE2-8993-B4A004131E38}" type="pres">
      <dgm:prSet presAssocID="{4EB2475E-597B-491A-8366-AE89945EAD65}" presName="spaceRect" presStyleCnt="0"/>
      <dgm:spPr/>
    </dgm:pt>
    <dgm:pt modelId="{7635E56C-E525-44CA-AC0D-5B1D7295083B}" type="pres">
      <dgm:prSet presAssocID="{4EB2475E-597B-491A-8366-AE89945EAD65}" presName="parTx" presStyleLbl="revTx" presStyleIdx="2" presStyleCnt="5">
        <dgm:presLayoutVars>
          <dgm:chMax val="0"/>
          <dgm:chPref val="0"/>
        </dgm:presLayoutVars>
      </dgm:prSet>
      <dgm:spPr/>
    </dgm:pt>
    <dgm:pt modelId="{0B7A923E-2BC8-4926-AFB6-B5047829188E}" type="pres">
      <dgm:prSet presAssocID="{15FA02D7-C088-4652-B800-6C01DF01844F}" presName="sibTrans" presStyleCnt="0"/>
      <dgm:spPr/>
    </dgm:pt>
    <dgm:pt modelId="{401D813F-3541-4A94-AE00-B13ECEE04473}" type="pres">
      <dgm:prSet presAssocID="{D6F0CAD3-1FB9-405B-B824-F2311A5A9204}" presName="compNode" presStyleCnt="0"/>
      <dgm:spPr/>
    </dgm:pt>
    <dgm:pt modelId="{670038E1-99CB-4269-8D42-4244FD556F61}" type="pres">
      <dgm:prSet presAssocID="{D6F0CAD3-1FB9-405B-B824-F2311A5A9204}" presName="bgRect" presStyleLbl="bgShp" presStyleIdx="3" presStyleCnt="5"/>
      <dgm:spPr/>
    </dgm:pt>
    <dgm:pt modelId="{AE673DEF-6970-4949-B604-EE9F4A2C1097}" type="pres">
      <dgm:prSet presAssocID="{D6F0CAD3-1FB9-405B-B824-F2311A5A920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A66E5C5-C73F-4EAC-869D-57C4A211EFB1}" type="pres">
      <dgm:prSet presAssocID="{D6F0CAD3-1FB9-405B-B824-F2311A5A9204}" presName="spaceRect" presStyleCnt="0"/>
      <dgm:spPr/>
    </dgm:pt>
    <dgm:pt modelId="{A0437C08-0EB3-485A-B134-3514097A2CAD}" type="pres">
      <dgm:prSet presAssocID="{D6F0CAD3-1FB9-405B-B824-F2311A5A9204}" presName="parTx" presStyleLbl="revTx" presStyleIdx="3" presStyleCnt="5">
        <dgm:presLayoutVars>
          <dgm:chMax val="0"/>
          <dgm:chPref val="0"/>
        </dgm:presLayoutVars>
      </dgm:prSet>
      <dgm:spPr/>
    </dgm:pt>
    <dgm:pt modelId="{6A1F2EC0-786D-4E64-8B5B-9B430CBE0FE2}" type="pres">
      <dgm:prSet presAssocID="{5821D3A2-5A13-4B7B-96B2-28158E4FF0AF}" presName="sibTrans" presStyleCnt="0"/>
      <dgm:spPr/>
    </dgm:pt>
    <dgm:pt modelId="{31E01CE8-F145-456B-9BA2-B2B52FEAEC5F}" type="pres">
      <dgm:prSet presAssocID="{C3D1883B-E721-47A7-9A6C-C3A8F1381255}" presName="compNode" presStyleCnt="0"/>
      <dgm:spPr/>
    </dgm:pt>
    <dgm:pt modelId="{8C830C38-3CBD-4D11-AD11-9A61FFDED5EF}" type="pres">
      <dgm:prSet presAssocID="{C3D1883B-E721-47A7-9A6C-C3A8F1381255}" presName="bgRect" presStyleLbl="bgShp" presStyleIdx="4" presStyleCnt="5"/>
      <dgm:spPr/>
    </dgm:pt>
    <dgm:pt modelId="{6C4187E5-4EDB-4267-A143-D5BC31C82D6B}" type="pres">
      <dgm:prSet presAssocID="{C3D1883B-E721-47A7-9A6C-C3A8F138125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ecturer"/>
        </a:ext>
      </dgm:extLst>
    </dgm:pt>
    <dgm:pt modelId="{ED46C895-4FE4-4B95-9F47-F6B603B947F9}" type="pres">
      <dgm:prSet presAssocID="{C3D1883B-E721-47A7-9A6C-C3A8F1381255}" presName="spaceRect" presStyleCnt="0"/>
      <dgm:spPr/>
    </dgm:pt>
    <dgm:pt modelId="{49954192-658F-41E6-A798-762EF388B6E8}" type="pres">
      <dgm:prSet presAssocID="{C3D1883B-E721-47A7-9A6C-C3A8F1381255}" presName="parTx" presStyleLbl="revTx" presStyleIdx="4" presStyleCnt="5">
        <dgm:presLayoutVars>
          <dgm:chMax val="0"/>
          <dgm:chPref val="0"/>
        </dgm:presLayoutVars>
      </dgm:prSet>
      <dgm:spPr/>
    </dgm:pt>
  </dgm:ptLst>
  <dgm:cxnLst>
    <dgm:cxn modelId="{DAC49A13-8C42-46D7-8399-858E484AA5FF}" srcId="{24542519-BEE6-4DC9-98EE-EE8A99CB5EDE}" destId="{C3D1883B-E721-47A7-9A6C-C3A8F1381255}" srcOrd="4" destOrd="0" parTransId="{D61A670D-0F20-43A2-9607-57D305CDCA80}" sibTransId="{C111F5F8-B610-4A80-BA8F-F4DD87A74FFF}"/>
    <dgm:cxn modelId="{E6E8CA17-1CD4-4FDB-957E-4B10EFBD5F7E}" srcId="{24542519-BEE6-4DC9-98EE-EE8A99CB5EDE}" destId="{4EB2475E-597B-491A-8366-AE89945EAD65}" srcOrd="2" destOrd="0" parTransId="{E21EA618-3AB8-4426-9D34-3569974F9158}" sibTransId="{15FA02D7-C088-4652-B800-6C01DF01844F}"/>
    <dgm:cxn modelId="{8ECE0E41-FC12-41B4-A08E-CA2C06E4ABCD}" type="presOf" srcId="{D666443B-5D33-4028-8F6C-15E8C7037D54}" destId="{901A15A6-0EAE-44C6-8F8F-831C8BF0B294}" srcOrd="0" destOrd="0" presId="urn:microsoft.com/office/officeart/2018/2/layout/IconVerticalSolidList"/>
    <dgm:cxn modelId="{B28E486D-198A-4FEA-9C21-73B05801DA90}" srcId="{24542519-BEE6-4DC9-98EE-EE8A99CB5EDE}" destId="{5B442CCA-3DE1-4DEB-97A0-B1DE274208EB}" srcOrd="0" destOrd="0" parTransId="{D47516E2-DD32-498A-A989-88E55B4853A9}" sibTransId="{E95622A8-B2C7-430D-8E87-C6009821B9B7}"/>
    <dgm:cxn modelId="{298E6F73-9A16-4B99-BBC7-841FBB91DCDE}" type="presOf" srcId="{D6F0CAD3-1FB9-405B-B824-F2311A5A9204}" destId="{A0437C08-0EB3-485A-B134-3514097A2CAD}" srcOrd="0" destOrd="0" presId="urn:microsoft.com/office/officeart/2018/2/layout/IconVerticalSolidList"/>
    <dgm:cxn modelId="{FB50ED55-5965-4E53-A666-1231905F7097}" srcId="{24542519-BEE6-4DC9-98EE-EE8A99CB5EDE}" destId="{D6F0CAD3-1FB9-405B-B824-F2311A5A9204}" srcOrd="3" destOrd="0" parTransId="{6E6EDE51-CAFA-467E-A7D4-24042722D469}" sibTransId="{5821D3A2-5A13-4B7B-96B2-28158E4FF0AF}"/>
    <dgm:cxn modelId="{1C1286A5-12ED-4C12-B95A-8A0F3F9CAC0E}" type="presOf" srcId="{C3D1883B-E721-47A7-9A6C-C3A8F1381255}" destId="{49954192-658F-41E6-A798-762EF388B6E8}" srcOrd="0" destOrd="0" presId="urn:microsoft.com/office/officeart/2018/2/layout/IconVerticalSolidList"/>
    <dgm:cxn modelId="{483EEFAA-F2A0-44F9-9002-35ADFED1BBBA}" type="presOf" srcId="{4EB2475E-597B-491A-8366-AE89945EAD65}" destId="{7635E56C-E525-44CA-AC0D-5B1D7295083B}" srcOrd="0" destOrd="0" presId="urn:microsoft.com/office/officeart/2018/2/layout/IconVerticalSolidList"/>
    <dgm:cxn modelId="{99FF7DB5-5306-4EC5-9AD5-437B7F2A3566}" type="presOf" srcId="{5B442CCA-3DE1-4DEB-97A0-B1DE274208EB}" destId="{2AFB30B5-1EC4-465B-8B86-C1B7BD0E14B0}" srcOrd="0" destOrd="0" presId="urn:microsoft.com/office/officeart/2018/2/layout/IconVerticalSolidList"/>
    <dgm:cxn modelId="{E1FD3AD6-2685-4565-8167-B610028D244B}" srcId="{24542519-BEE6-4DC9-98EE-EE8A99CB5EDE}" destId="{D666443B-5D33-4028-8F6C-15E8C7037D54}" srcOrd="1" destOrd="0" parTransId="{CE289145-2572-4009-B94E-BF4702DDE971}" sibTransId="{F16CF2C0-783E-4F9B-8372-548107FEA4B6}"/>
    <dgm:cxn modelId="{4D09BFE9-9F2E-48CA-8131-89373CFC4BD5}" type="presOf" srcId="{24542519-BEE6-4DC9-98EE-EE8A99CB5EDE}" destId="{0A616F8D-2148-4E4B-87E2-8768425233FA}" srcOrd="0" destOrd="0" presId="urn:microsoft.com/office/officeart/2018/2/layout/IconVerticalSolidList"/>
    <dgm:cxn modelId="{F57D4752-0610-44AE-BC47-59524B9B0293}" type="presParOf" srcId="{0A616F8D-2148-4E4B-87E2-8768425233FA}" destId="{DF4AF49A-A144-4532-ADEB-001E82EEDBE5}" srcOrd="0" destOrd="0" presId="urn:microsoft.com/office/officeart/2018/2/layout/IconVerticalSolidList"/>
    <dgm:cxn modelId="{B136691C-1FC4-4095-BC2D-50E8E1C79A8F}" type="presParOf" srcId="{DF4AF49A-A144-4532-ADEB-001E82EEDBE5}" destId="{E4D66EFE-832E-471B-922F-4EE4EECE5373}" srcOrd="0" destOrd="0" presId="urn:microsoft.com/office/officeart/2018/2/layout/IconVerticalSolidList"/>
    <dgm:cxn modelId="{599632B6-813F-4AB8-9BDD-D60BA7677A35}" type="presParOf" srcId="{DF4AF49A-A144-4532-ADEB-001E82EEDBE5}" destId="{F950F850-6F9E-42E1-B114-B42CF51C754B}" srcOrd="1" destOrd="0" presId="urn:microsoft.com/office/officeart/2018/2/layout/IconVerticalSolidList"/>
    <dgm:cxn modelId="{BF6C0BEF-EB33-47E3-A45A-C9C570DF3ACF}" type="presParOf" srcId="{DF4AF49A-A144-4532-ADEB-001E82EEDBE5}" destId="{B3234521-4FDC-4EA8-AA4B-CA7735DD37EE}" srcOrd="2" destOrd="0" presId="urn:microsoft.com/office/officeart/2018/2/layout/IconVerticalSolidList"/>
    <dgm:cxn modelId="{3659DE84-D0B1-4E5D-9EFD-57DBBA0BBEAF}" type="presParOf" srcId="{DF4AF49A-A144-4532-ADEB-001E82EEDBE5}" destId="{2AFB30B5-1EC4-465B-8B86-C1B7BD0E14B0}" srcOrd="3" destOrd="0" presId="urn:microsoft.com/office/officeart/2018/2/layout/IconVerticalSolidList"/>
    <dgm:cxn modelId="{10F8C4DA-2C43-40B6-BDC4-54508FA26806}" type="presParOf" srcId="{0A616F8D-2148-4E4B-87E2-8768425233FA}" destId="{7E4F8387-CBB8-40BA-996F-E92C7FC689D1}" srcOrd="1" destOrd="0" presId="urn:microsoft.com/office/officeart/2018/2/layout/IconVerticalSolidList"/>
    <dgm:cxn modelId="{A86C731B-20C9-4A20-B375-59CCD0989C2E}" type="presParOf" srcId="{0A616F8D-2148-4E4B-87E2-8768425233FA}" destId="{06AAAEF7-3B22-41F5-86FC-CC6A3681CF94}" srcOrd="2" destOrd="0" presId="urn:microsoft.com/office/officeart/2018/2/layout/IconVerticalSolidList"/>
    <dgm:cxn modelId="{01198F94-CBD6-4448-9785-2A6B65682820}" type="presParOf" srcId="{06AAAEF7-3B22-41F5-86FC-CC6A3681CF94}" destId="{AB1A0D99-5A42-4BF5-8B94-F1AEE55EF961}" srcOrd="0" destOrd="0" presId="urn:microsoft.com/office/officeart/2018/2/layout/IconVerticalSolidList"/>
    <dgm:cxn modelId="{229DB7C4-DAAB-42D3-9229-97B4BBBEDD53}" type="presParOf" srcId="{06AAAEF7-3B22-41F5-86FC-CC6A3681CF94}" destId="{EFDD80EF-66AE-4187-9265-37201AB4DD9A}" srcOrd="1" destOrd="0" presId="urn:microsoft.com/office/officeart/2018/2/layout/IconVerticalSolidList"/>
    <dgm:cxn modelId="{6556650A-D6AF-48C5-87DF-4BC2F667FB26}" type="presParOf" srcId="{06AAAEF7-3B22-41F5-86FC-CC6A3681CF94}" destId="{664B9D75-9B70-4F42-92FE-FE050EE1065B}" srcOrd="2" destOrd="0" presId="urn:microsoft.com/office/officeart/2018/2/layout/IconVerticalSolidList"/>
    <dgm:cxn modelId="{94C17A54-4048-4DCC-A1BA-366081AF3AE9}" type="presParOf" srcId="{06AAAEF7-3B22-41F5-86FC-CC6A3681CF94}" destId="{901A15A6-0EAE-44C6-8F8F-831C8BF0B294}" srcOrd="3" destOrd="0" presId="urn:microsoft.com/office/officeart/2018/2/layout/IconVerticalSolidList"/>
    <dgm:cxn modelId="{0E93B8EB-2E30-415C-895C-9AB31CF2959A}" type="presParOf" srcId="{0A616F8D-2148-4E4B-87E2-8768425233FA}" destId="{2C395580-F753-43EB-828E-C49BF70BB2F7}" srcOrd="3" destOrd="0" presId="urn:microsoft.com/office/officeart/2018/2/layout/IconVerticalSolidList"/>
    <dgm:cxn modelId="{E1952A98-1495-4C41-9CE1-A4DB488B5D9D}" type="presParOf" srcId="{0A616F8D-2148-4E4B-87E2-8768425233FA}" destId="{0A51352D-347D-40F0-B5CB-CE5491100825}" srcOrd="4" destOrd="0" presId="urn:microsoft.com/office/officeart/2018/2/layout/IconVerticalSolidList"/>
    <dgm:cxn modelId="{A51C54C2-5592-46D5-8D42-8327C342707B}" type="presParOf" srcId="{0A51352D-347D-40F0-B5CB-CE5491100825}" destId="{94DA34A8-8517-446F-9FB2-DA0B5871CFE6}" srcOrd="0" destOrd="0" presId="urn:microsoft.com/office/officeart/2018/2/layout/IconVerticalSolidList"/>
    <dgm:cxn modelId="{478CF0AB-99A4-430E-8D7B-CA55F01AF5F9}" type="presParOf" srcId="{0A51352D-347D-40F0-B5CB-CE5491100825}" destId="{27B8798A-7216-42F8-AC0C-3505AD860462}" srcOrd="1" destOrd="0" presId="urn:microsoft.com/office/officeart/2018/2/layout/IconVerticalSolidList"/>
    <dgm:cxn modelId="{3B36CA50-28EC-47FE-8D74-0DC50BE12F22}" type="presParOf" srcId="{0A51352D-347D-40F0-B5CB-CE5491100825}" destId="{2C5BC9CC-9AD6-4DE2-8993-B4A004131E38}" srcOrd="2" destOrd="0" presId="urn:microsoft.com/office/officeart/2018/2/layout/IconVerticalSolidList"/>
    <dgm:cxn modelId="{3D26B0AA-0C64-4562-837F-93FBDB5DC6F7}" type="presParOf" srcId="{0A51352D-347D-40F0-B5CB-CE5491100825}" destId="{7635E56C-E525-44CA-AC0D-5B1D7295083B}" srcOrd="3" destOrd="0" presId="urn:microsoft.com/office/officeart/2018/2/layout/IconVerticalSolidList"/>
    <dgm:cxn modelId="{0E16DE32-0EAA-4B69-B0CD-E2912C9853BE}" type="presParOf" srcId="{0A616F8D-2148-4E4B-87E2-8768425233FA}" destId="{0B7A923E-2BC8-4926-AFB6-B5047829188E}" srcOrd="5" destOrd="0" presId="urn:microsoft.com/office/officeart/2018/2/layout/IconVerticalSolidList"/>
    <dgm:cxn modelId="{58DF93C8-9554-4E2B-8B6E-F7CF501A7E03}" type="presParOf" srcId="{0A616F8D-2148-4E4B-87E2-8768425233FA}" destId="{401D813F-3541-4A94-AE00-B13ECEE04473}" srcOrd="6" destOrd="0" presId="urn:microsoft.com/office/officeart/2018/2/layout/IconVerticalSolidList"/>
    <dgm:cxn modelId="{B5244E1E-3F60-4B94-A412-7A43BA61CA0C}" type="presParOf" srcId="{401D813F-3541-4A94-AE00-B13ECEE04473}" destId="{670038E1-99CB-4269-8D42-4244FD556F61}" srcOrd="0" destOrd="0" presId="urn:microsoft.com/office/officeart/2018/2/layout/IconVerticalSolidList"/>
    <dgm:cxn modelId="{E018B710-21C4-4EBF-A48E-2B30004E8763}" type="presParOf" srcId="{401D813F-3541-4A94-AE00-B13ECEE04473}" destId="{AE673DEF-6970-4949-B604-EE9F4A2C1097}" srcOrd="1" destOrd="0" presId="urn:microsoft.com/office/officeart/2018/2/layout/IconVerticalSolidList"/>
    <dgm:cxn modelId="{B0EEA2A3-E991-4300-81FD-6C8EEC13636F}" type="presParOf" srcId="{401D813F-3541-4A94-AE00-B13ECEE04473}" destId="{2A66E5C5-C73F-4EAC-869D-57C4A211EFB1}" srcOrd="2" destOrd="0" presId="urn:microsoft.com/office/officeart/2018/2/layout/IconVerticalSolidList"/>
    <dgm:cxn modelId="{C54BC136-2950-4645-9CF6-375F8C68CDC9}" type="presParOf" srcId="{401D813F-3541-4A94-AE00-B13ECEE04473}" destId="{A0437C08-0EB3-485A-B134-3514097A2CAD}" srcOrd="3" destOrd="0" presId="urn:microsoft.com/office/officeart/2018/2/layout/IconVerticalSolidList"/>
    <dgm:cxn modelId="{CF63311D-8F30-4A44-93EA-72CC2EBDCA58}" type="presParOf" srcId="{0A616F8D-2148-4E4B-87E2-8768425233FA}" destId="{6A1F2EC0-786D-4E64-8B5B-9B430CBE0FE2}" srcOrd="7" destOrd="0" presId="urn:microsoft.com/office/officeart/2018/2/layout/IconVerticalSolidList"/>
    <dgm:cxn modelId="{4DCDDB4F-452F-48F7-A3D0-10CABB76858C}" type="presParOf" srcId="{0A616F8D-2148-4E4B-87E2-8768425233FA}" destId="{31E01CE8-F145-456B-9BA2-B2B52FEAEC5F}" srcOrd="8" destOrd="0" presId="urn:microsoft.com/office/officeart/2018/2/layout/IconVerticalSolidList"/>
    <dgm:cxn modelId="{855FA548-2B41-4A28-BA12-DB1C7AF5E86D}" type="presParOf" srcId="{31E01CE8-F145-456B-9BA2-B2B52FEAEC5F}" destId="{8C830C38-3CBD-4D11-AD11-9A61FFDED5EF}" srcOrd="0" destOrd="0" presId="urn:microsoft.com/office/officeart/2018/2/layout/IconVerticalSolidList"/>
    <dgm:cxn modelId="{9C72ACCD-78D2-4101-ABBC-F0DB7A8DA2E4}" type="presParOf" srcId="{31E01CE8-F145-456B-9BA2-B2B52FEAEC5F}" destId="{6C4187E5-4EDB-4267-A143-D5BC31C82D6B}" srcOrd="1" destOrd="0" presId="urn:microsoft.com/office/officeart/2018/2/layout/IconVerticalSolidList"/>
    <dgm:cxn modelId="{499ECCF1-EF0E-41CB-BE65-32A5A7422810}" type="presParOf" srcId="{31E01CE8-F145-456B-9BA2-B2B52FEAEC5F}" destId="{ED46C895-4FE4-4B95-9F47-F6B603B947F9}" srcOrd="2" destOrd="0" presId="urn:microsoft.com/office/officeart/2018/2/layout/IconVerticalSolidList"/>
    <dgm:cxn modelId="{50827700-44DB-4CF9-9F60-CEDA1E2AA026}" type="presParOf" srcId="{31E01CE8-F145-456B-9BA2-B2B52FEAEC5F}" destId="{49954192-658F-41E6-A798-762EF388B6E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9712CB-540C-420A-857D-70FA529C0B2E}" type="doc">
      <dgm:prSet loTypeId="urn:microsoft.com/office/officeart/2018/2/layout/IconVerticalSolidList" loCatId="icon" qsTypeId="urn:microsoft.com/office/officeart/2005/8/quickstyle/simple1#42" qsCatId="simple" csTypeId="urn:microsoft.com/office/officeart/2005/8/colors/accent1_2#23" csCatId="accent1" phldr="1"/>
      <dgm:spPr/>
      <dgm:t>
        <a:bodyPr/>
        <a:lstStyle/>
        <a:p>
          <a:endParaRPr lang="en-US"/>
        </a:p>
      </dgm:t>
    </dgm:pt>
    <dgm:pt modelId="{7E1E860F-2FE9-46E0-8D74-B8C7EA26991D}">
      <dgm:prSet/>
      <dgm:spPr/>
      <dgm:t>
        <a:bodyPr/>
        <a:lstStyle/>
        <a:p>
          <a:r>
            <a:rPr lang="en-GB"/>
            <a:t>Why would an organisation invest thousands of pounds in coaching or mentoring rather than simply provide training?</a:t>
          </a:r>
          <a:endParaRPr lang="en-US"/>
        </a:p>
      </dgm:t>
    </dgm:pt>
    <dgm:pt modelId="{E932A025-0425-485C-8A48-BCC2B449078B}" type="parTrans" cxnId="{F419118D-762B-49DC-878D-CDD302083692}">
      <dgm:prSet/>
      <dgm:spPr/>
      <dgm:t>
        <a:bodyPr/>
        <a:lstStyle/>
        <a:p>
          <a:endParaRPr lang="en-US"/>
        </a:p>
      </dgm:t>
    </dgm:pt>
    <dgm:pt modelId="{9CAFE9BF-5C2A-4D14-85BA-B1EE3F62B1A5}" type="sibTrans" cxnId="{F419118D-762B-49DC-878D-CDD302083692}">
      <dgm:prSet/>
      <dgm:spPr/>
      <dgm:t>
        <a:bodyPr/>
        <a:lstStyle/>
        <a:p>
          <a:endParaRPr lang="en-US"/>
        </a:p>
      </dgm:t>
    </dgm:pt>
    <dgm:pt modelId="{CEAC4144-1A88-4D8A-80EB-93ED73463F6C}">
      <dgm:prSet/>
      <dgm:spPr/>
      <dgm:t>
        <a:bodyPr/>
        <a:lstStyle/>
        <a:p>
          <a:r>
            <a:rPr lang="en-GB"/>
            <a:t>Discuss in pairs and provide examples.</a:t>
          </a:r>
          <a:endParaRPr lang="en-US"/>
        </a:p>
      </dgm:t>
    </dgm:pt>
    <dgm:pt modelId="{9216EB5B-D95D-44AB-A51A-3705280CAFDB}" type="parTrans" cxnId="{125830C4-3500-4CAF-9637-3210E4ADC67C}">
      <dgm:prSet/>
      <dgm:spPr/>
      <dgm:t>
        <a:bodyPr/>
        <a:lstStyle/>
        <a:p>
          <a:endParaRPr lang="en-US"/>
        </a:p>
      </dgm:t>
    </dgm:pt>
    <dgm:pt modelId="{0CB9E6C3-DAD9-4701-A8A5-7FECEE5279D0}" type="sibTrans" cxnId="{125830C4-3500-4CAF-9637-3210E4ADC67C}">
      <dgm:prSet/>
      <dgm:spPr/>
      <dgm:t>
        <a:bodyPr/>
        <a:lstStyle/>
        <a:p>
          <a:endParaRPr lang="en-US"/>
        </a:p>
      </dgm:t>
    </dgm:pt>
    <dgm:pt modelId="{C8529259-EE5B-4B3D-B2A7-5B155FE5BF52}">
      <dgm:prSet/>
      <dgm:spPr/>
      <dgm:t>
        <a:bodyPr/>
        <a:lstStyle/>
        <a:p>
          <a:r>
            <a:rPr lang="en-GB"/>
            <a:t>Consider:</a:t>
          </a:r>
          <a:endParaRPr lang="en-US"/>
        </a:p>
      </dgm:t>
    </dgm:pt>
    <dgm:pt modelId="{DC83EBA7-8647-4ADA-9E43-B007B5C76653}" type="parTrans" cxnId="{50D12FD8-71AF-4B83-B039-5E0F86BA2C1D}">
      <dgm:prSet/>
      <dgm:spPr/>
      <dgm:t>
        <a:bodyPr/>
        <a:lstStyle/>
        <a:p>
          <a:endParaRPr lang="en-US"/>
        </a:p>
      </dgm:t>
    </dgm:pt>
    <dgm:pt modelId="{C30AECF6-C81C-4CB4-9703-7528FAE80C88}" type="sibTrans" cxnId="{50D12FD8-71AF-4B83-B039-5E0F86BA2C1D}">
      <dgm:prSet/>
      <dgm:spPr/>
      <dgm:t>
        <a:bodyPr/>
        <a:lstStyle/>
        <a:p>
          <a:endParaRPr lang="en-US"/>
        </a:p>
      </dgm:t>
    </dgm:pt>
    <dgm:pt modelId="{369DC4AE-6A4F-4EBA-9B16-AE63B592E4A2}">
      <dgm:prSet/>
      <dgm:spPr/>
      <dgm:t>
        <a:bodyPr/>
        <a:lstStyle/>
        <a:p>
          <a:r>
            <a:rPr lang="en-GB"/>
            <a:t>Employee engagement</a:t>
          </a:r>
          <a:endParaRPr lang="en-US"/>
        </a:p>
      </dgm:t>
    </dgm:pt>
    <dgm:pt modelId="{666CCDC9-5260-40F8-A242-265ACE7704BF}" type="parTrans" cxnId="{9C446902-F78C-4C34-B92B-F414BF6D490A}">
      <dgm:prSet/>
      <dgm:spPr/>
      <dgm:t>
        <a:bodyPr/>
        <a:lstStyle/>
        <a:p>
          <a:endParaRPr lang="en-US"/>
        </a:p>
      </dgm:t>
    </dgm:pt>
    <dgm:pt modelId="{37EF5859-9C58-4FE1-9465-D08DB71C5DCC}" type="sibTrans" cxnId="{9C446902-F78C-4C34-B92B-F414BF6D490A}">
      <dgm:prSet/>
      <dgm:spPr/>
      <dgm:t>
        <a:bodyPr/>
        <a:lstStyle/>
        <a:p>
          <a:endParaRPr lang="en-US"/>
        </a:p>
      </dgm:t>
    </dgm:pt>
    <dgm:pt modelId="{B14E1579-504E-4ABD-8EBD-5EAD9CD14C78}">
      <dgm:prSet/>
      <dgm:spPr/>
      <dgm:t>
        <a:bodyPr/>
        <a:lstStyle/>
        <a:p>
          <a:r>
            <a:rPr lang="en-GB"/>
            <a:t>Behaviour change</a:t>
          </a:r>
          <a:endParaRPr lang="en-US"/>
        </a:p>
      </dgm:t>
    </dgm:pt>
    <dgm:pt modelId="{1B199056-3B8D-4D9E-B8E9-9D2C9747E25B}" type="parTrans" cxnId="{3CB9BED1-89D0-4E10-9F78-3626EB698EA8}">
      <dgm:prSet/>
      <dgm:spPr/>
      <dgm:t>
        <a:bodyPr/>
        <a:lstStyle/>
        <a:p>
          <a:endParaRPr lang="en-US"/>
        </a:p>
      </dgm:t>
    </dgm:pt>
    <dgm:pt modelId="{C0B0526C-F2A0-433A-9EA7-AA2C5B6352F1}" type="sibTrans" cxnId="{3CB9BED1-89D0-4E10-9F78-3626EB698EA8}">
      <dgm:prSet/>
      <dgm:spPr/>
      <dgm:t>
        <a:bodyPr/>
        <a:lstStyle/>
        <a:p>
          <a:endParaRPr lang="en-US"/>
        </a:p>
      </dgm:t>
    </dgm:pt>
    <dgm:pt modelId="{95AB9EAF-399E-42A5-9D32-8FCAF303F5EC}">
      <dgm:prSet/>
      <dgm:spPr/>
      <dgm:t>
        <a:bodyPr/>
        <a:lstStyle/>
        <a:p>
          <a:r>
            <a:rPr lang="en-GB"/>
            <a:t>Leadership development</a:t>
          </a:r>
          <a:endParaRPr lang="en-US"/>
        </a:p>
      </dgm:t>
    </dgm:pt>
    <dgm:pt modelId="{4C59DA4E-5788-4FA9-B682-56A66F66F6B5}" type="parTrans" cxnId="{F801B432-F670-4574-881F-33622FA91F8A}">
      <dgm:prSet/>
      <dgm:spPr/>
      <dgm:t>
        <a:bodyPr/>
        <a:lstStyle/>
        <a:p>
          <a:endParaRPr lang="en-US"/>
        </a:p>
      </dgm:t>
    </dgm:pt>
    <dgm:pt modelId="{E092DF32-ABF6-4A4B-B977-C4AEC923696D}" type="sibTrans" cxnId="{F801B432-F670-4574-881F-33622FA91F8A}">
      <dgm:prSet/>
      <dgm:spPr/>
      <dgm:t>
        <a:bodyPr/>
        <a:lstStyle/>
        <a:p>
          <a:endParaRPr lang="en-US"/>
        </a:p>
      </dgm:t>
    </dgm:pt>
    <dgm:pt modelId="{76687FA1-B62F-43DF-859A-21F48A6FB32A}">
      <dgm:prSet/>
      <dgm:spPr/>
      <dgm:t>
        <a:bodyPr/>
        <a:lstStyle/>
        <a:p>
          <a:r>
            <a:rPr lang="en-GB"/>
            <a:t>Career progression</a:t>
          </a:r>
          <a:endParaRPr lang="en-US"/>
        </a:p>
      </dgm:t>
    </dgm:pt>
    <dgm:pt modelId="{D62D6E1D-A093-4CCE-8D88-1E5E70ECA7ED}" type="parTrans" cxnId="{9CB57763-B095-48B5-994E-A93904914A81}">
      <dgm:prSet/>
      <dgm:spPr/>
      <dgm:t>
        <a:bodyPr/>
        <a:lstStyle/>
        <a:p>
          <a:endParaRPr lang="en-US"/>
        </a:p>
      </dgm:t>
    </dgm:pt>
    <dgm:pt modelId="{FA910130-7C74-4FED-96BD-4D836C173A80}" type="sibTrans" cxnId="{9CB57763-B095-48B5-994E-A93904914A81}">
      <dgm:prSet/>
      <dgm:spPr/>
      <dgm:t>
        <a:bodyPr/>
        <a:lstStyle/>
        <a:p>
          <a:endParaRPr lang="en-US"/>
        </a:p>
      </dgm:t>
    </dgm:pt>
    <dgm:pt modelId="{9D52D95D-AEA7-4D0B-895F-8385E105FA36}" type="pres">
      <dgm:prSet presAssocID="{109712CB-540C-420A-857D-70FA529C0B2E}" presName="root" presStyleCnt="0">
        <dgm:presLayoutVars>
          <dgm:dir/>
          <dgm:resizeHandles val="exact"/>
        </dgm:presLayoutVars>
      </dgm:prSet>
      <dgm:spPr/>
    </dgm:pt>
    <dgm:pt modelId="{BC4D340C-703F-48D8-A58B-DEE8D93775FE}" type="pres">
      <dgm:prSet presAssocID="{7E1E860F-2FE9-46E0-8D74-B8C7EA26991D}" presName="compNode" presStyleCnt="0"/>
      <dgm:spPr/>
    </dgm:pt>
    <dgm:pt modelId="{ADB0C8EF-6CA7-4586-86FC-11D67063ABFD}" type="pres">
      <dgm:prSet presAssocID="{7E1E860F-2FE9-46E0-8D74-B8C7EA26991D}" presName="bgRect" presStyleLbl="bgShp" presStyleIdx="0" presStyleCnt="3"/>
      <dgm:spPr/>
    </dgm:pt>
    <dgm:pt modelId="{A9619BEE-1D30-4FD7-9E43-BE07662CC720}" type="pres">
      <dgm:prSet presAssocID="{7E1E860F-2FE9-46E0-8D74-B8C7EA26991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3E35D437-8F22-4A44-9191-3B138A2A30D1}" type="pres">
      <dgm:prSet presAssocID="{7E1E860F-2FE9-46E0-8D74-B8C7EA26991D}" presName="spaceRect" presStyleCnt="0"/>
      <dgm:spPr/>
    </dgm:pt>
    <dgm:pt modelId="{CEFE8AF4-C81F-4FE7-A337-9E8A49658CAB}" type="pres">
      <dgm:prSet presAssocID="{7E1E860F-2FE9-46E0-8D74-B8C7EA26991D}" presName="parTx" presStyleLbl="revTx" presStyleIdx="0" presStyleCnt="4">
        <dgm:presLayoutVars>
          <dgm:chMax val="0"/>
          <dgm:chPref val="0"/>
        </dgm:presLayoutVars>
      </dgm:prSet>
      <dgm:spPr/>
    </dgm:pt>
    <dgm:pt modelId="{2ECC117A-47B8-48CF-80ED-B22550CC29E0}" type="pres">
      <dgm:prSet presAssocID="{9CAFE9BF-5C2A-4D14-85BA-B1EE3F62B1A5}" presName="sibTrans" presStyleCnt="0"/>
      <dgm:spPr/>
    </dgm:pt>
    <dgm:pt modelId="{F361FCC5-94FD-45A6-9EE9-0235BD395D05}" type="pres">
      <dgm:prSet presAssocID="{CEAC4144-1A88-4D8A-80EB-93ED73463F6C}" presName="compNode" presStyleCnt="0"/>
      <dgm:spPr/>
    </dgm:pt>
    <dgm:pt modelId="{8671C8F4-A9BF-47DD-B30A-99381B12E239}" type="pres">
      <dgm:prSet presAssocID="{CEAC4144-1A88-4D8A-80EB-93ED73463F6C}" presName="bgRect" presStyleLbl="bgShp" presStyleIdx="1" presStyleCnt="3"/>
      <dgm:spPr/>
    </dgm:pt>
    <dgm:pt modelId="{264D2B0A-ED3F-4712-88FD-D862D8DC8FCA}" type="pres">
      <dgm:prSet presAssocID="{CEAC4144-1A88-4D8A-80EB-93ED73463F6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D6C8F28F-59BC-4058-A450-69FD842AB807}" type="pres">
      <dgm:prSet presAssocID="{CEAC4144-1A88-4D8A-80EB-93ED73463F6C}" presName="spaceRect" presStyleCnt="0"/>
      <dgm:spPr/>
    </dgm:pt>
    <dgm:pt modelId="{17EC0CD4-6AA8-467E-8CBC-0995A7D83964}" type="pres">
      <dgm:prSet presAssocID="{CEAC4144-1A88-4D8A-80EB-93ED73463F6C}" presName="parTx" presStyleLbl="revTx" presStyleIdx="1" presStyleCnt="4">
        <dgm:presLayoutVars>
          <dgm:chMax val="0"/>
          <dgm:chPref val="0"/>
        </dgm:presLayoutVars>
      </dgm:prSet>
      <dgm:spPr/>
    </dgm:pt>
    <dgm:pt modelId="{71C1372A-7A34-48F3-9832-8E6052603380}" type="pres">
      <dgm:prSet presAssocID="{0CB9E6C3-DAD9-4701-A8A5-7FECEE5279D0}" presName="sibTrans" presStyleCnt="0"/>
      <dgm:spPr/>
    </dgm:pt>
    <dgm:pt modelId="{1034F095-F312-4BF8-A650-974784171ED9}" type="pres">
      <dgm:prSet presAssocID="{C8529259-EE5B-4B3D-B2A7-5B155FE5BF52}" presName="compNode" presStyleCnt="0"/>
      <dgm:spPr/>
    </dgm:pt>
    <dgm:pt modelId="{6080CDFA-3FB9-443B-84DB-527BAD0F5A4A}" type="pres">
      <dgm:prSet presAssocID="{C8529259-EE5B-4B3D-B2A7-5B155FE5BF52}" presName="bgRect" presStyleLbl="bgShp" presStyleIdx="2" presStyleCnt="3"/>
      <dgm:spPr/>
    </dgm:pt>
    <dgm:pt modelId="{93FEEF68-5C1F-4B71-B369-174A8F58ACB4}" type="pres">
      <dgm:prSet presAssocID="{C8529259-EE5B-4B3D-B2A7-5B155FE5BF5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436B5A96-0A7A-4E96-9F7A-E3C699F59409}" type="pres">
      <dgm:prSet presAssocID="{C8529259-EE5B-4B3D-B2A7-5B155FE5BF52}" presName="spaceRect" presStyleCnt="0"/>
      <dgm:spPr/>
    </dgm:pt>
    <dgm:pt modelId="{1A2C8CAC-6BF1-4C7F-AFDD-9E05B5C488BD}" type="pres">
      <dgm:prSet presAssocID="{C8529259-EE5B-4B3D-B2A7-5B155FE5BF52}" presName="parTx" presStyleLbl="revTx" presStyleIdx="2" presStyleCnt="4">
        <dgm:presLayoutVars>
          <dgm:chMax val="0"/>
          <dgm:chPref val="0"/>
        </dgm:presLayoutVars>
      </dgm:prSet>
      <dgm:spPr/>
    </dgm:pt>
    <dgm:pt modelId="{D4A80E11-9507-4D49-BB8B-4E1E70C95833}" type="pres">
      <dgm:prSet presAssocID="{C8529259-EE5B-4B3D-B2A7-5B155FE5BF52}" presName="desTx" presStyleLbl="revTx" presStyleIdx="3" presStyleCnt="4">
        <dgm:presLayoutVars/>
      </dgm:prSet>
      <dgm:spPr/>
    </dgm:pt>
  </dgm:ptLst>
  <dgm:cxnLst>
    <dgm:cxn modelId="{9C446902-F78C-4C34-B92B-F414BF6D490A}" srcId="{C8529259-EE5B-4B3D-B2A7-5B155FE5BF52}" destId="{369DC4AE-6A4F-4EBA-9B16-AE63B592E4A2}" srcOrd="0" destOrd="0" parTransId="{666CCDC9-5260-40F8-A242-265ACE7704BF}" sibTransId="{37EF5859-9C58-4FE1-9465-D08DB71C5DCC}"/>
    <dgm:cxn modelId="{4344F32B-B5FF-4FE6-98C3-D3597C942995}" type="presOf" srcId="{B14E1579-504E-4ABD-8EBD-5EAD9CD14C78}" destId="{D4A80E11-9507-4D49-BB8B-4E1E70C95833}" srcOrd="0" destOrd="1" presId="urn:microsoft.com/office/officeart/2018/2/layout/IconVerticalSolidList"/>
    <dgm:cxn modelId="{F801B432-F670-4574-881F-33622FA91F8A}" srcId="{C8529259-EE5B-4B3D-B2A7-5B155FE5BF52}" destId="{95AB9EAF-399E-42A5-9D32-8FCAF303F5EC}" srcOrd="2" destOrd="0" parTransId="{4C59DA4E-5788-4FA9-B682-56A66F66F6B5}" sibTransId="{E092DF32-ABF6-4A4B-B977-C4AEC923696D}"/>
    <dgm:cxn modelId="{9CB57763-B095-48B5-994E-A93904914A81}" srcId="{C8529259-EE5B-4B3D-B2A7-5B155FE5BF52}" destId="{76687FA1-B62F-43DF-859A-21F48A6FB32A}" srcOrd="3" destOrd="0" parTransId="{D62D6E1D-A093-4CCE-8D88-1E5E70ECA7ED}" sibTransId="{FA910130-7C74-4FED-96BD-4D836C173A80}"/>
    <dgm:cxn modelId="{0CEC298B-4274-4996-9C37-00F82E79893B}" type="presOf" srcId="{95AB9EAF-399E-42A5-9D32-8FCAF303F5EC}" destId="{D4A80E11-9507-4D49-BB8B-4E1E70C95833}" srcOrd="0" destOrd="2" presId="urn:microsoft.com/office/officeart/2018/2/layout/IconVerticalSolidList"/>
    <dgm:cxn modelId="{F419118D-762B-49DC-878D-CDD302083692}" srcId="{109712CB-540C-420A-857D-70FA529C0B2E}" destId="{7E1E860F-2FE9-46E0-8D74-B8C7EA26991D}" srcOrd="0" destOrd="0" parTransId="{E932A025-0425-485C-8A48-BCC2B449078B}" sibTransId="{9CAFE9BF-5C2A-4D14-85BA-B1EE3F62B1A5}"/>
    <dgm:cxn modelId="{8D1BEFA8-8FF4-4F69-870E-D0A1A715F543}" type="presOf" srcId="{C8529259-EE5B-4B3D-B2A7-5B155FE5BF52}" destId="{1A2C8CAC-6BF1-4C7F-AFDD-9E05B5C488BD}" srcOrd="0" destOrd="0" presId="urn:microsoft.com/office/officeart/2018/2/layout/IconVerticalSolidList"/>
    <dgm:cxn modelId="{39F29DAD-8F17-43D6-81E8-170105F603A7}" type="presOf" srcId="{369DC4AE-6A4F-4EBA-9B16-AE63B592E4A2}" destId="{D4A80E11-9507-4D49-BB8B-4E1E70C95833}" srcOrd="0" destOrd="0" presId="urn:microsoft.com/office/officeart/2018/2/layout/IconVerticalSolidList"/>
    <dgm:cxn modelId="{3F8A95BA-4633-4C73-88EC-6F0BE3E5E951}" type="presOf" srcId="{7E1E860F-2FE9-46E0-8D74-B8C7EA26991D}" destId="{CEFE8AF4-C81F-4FE7-A337-9E8A49658CAB}" srcOrd="0" destOrd="0" presId="urn:microsoft.com/office/officeart/2018/2/layout/IconVerticalSolidList"/>
    <dgm:cxn modelId="{125830C4-3500-4CAF-9637-3210E4ADC67C}" srcId="{109712CB-540C-420A-857D-70FA529C0B2E}" destId="{CEAC4144-1A88-4D8A-80EB-93ED73463F6C}" srcOrd="1" destOrd="0" parTransId="{9216EB5B-D95D-44AB-A51A-3705280CAFDB}" sibTransId="{0CB9E6C3-DAD9-4701-A8A5-7FECEE5279D0}"/>
    <dgm:cxn modelId="{3CB9BED1-89D0-4E10-9F78-3626EB698EA8}" srcId="{C8529259-EE5B-4B3D-B2A7-5B155FE5BF52}" destId="{B14E1579-504E-4ABD-8EBD-5EAD9CD14C78}" srcOrd="1" destOrd="0" parTransId="{1B199056-3B8D-4D9E-B8E9-9D2C9747E25B}" sibTransId="{C0B0526C-F2A0-433A-9EA7-AA2C5B6352F1}"/>
    <dgm:cxn modelId="{6F6DE2D2-8A3A-4A2D-8949-B572D8363996}" type="presOf" srcId="{109712CB-540C-420A-857D-70FA529C0B2E}" destId="{9D52D95D-AEA7-4D0B-895F-8385E105FA36}" srcOrd="0" destOrd="0" presId="urn:microsoft.com/office/officeart/2018/2/layout/IconVerticalSolidList"/>
    <dgm:cxn modelId="{D3C642D3-6BBE-4909-BA6B-08630D588EA2}" type="presOf" srcId="{CEAC4144-1A88-4D8A-80EB-93ED73463F6C}" destId="{17EC0CD4-6AA8-467E-8CBC-0995A7D83964}" srcOrd="0" destOrd="0" presId="urn:microsoft.com/office/officeart/2018/2/layout/IconVerticalSolidList"/>
    <dgm:cxn modelId="{50D12FD8-71AF-4B83-B039-5E0F86BA2C1D}" srcId="{109712CB-540C-420A-857D-70FA529C0B2E}" destId="{C8529259-EE5B-4B3D-B2A7-5B155FE5BF52}" srcOrd="2" destOrd="0" parTransId="{DC83EBA7-8647-4ADA-9E43-B007B5C76653}" sibTransId="{C30AECF6-C81C-4CB4-9703-7528FAE80C88}"/>
    <dgm:cxn modelId="{2AE02DF1-EC2E-4A57-AC19-0CBF9C97FCCB}" type="presOf" srcId="{76687FA1-B62F-43DF-859A-21F48A6FB32A}" destId="{D4A80E11-9507-4D49-BB8B-4E1E70C95833}" srcOrd="0" destOrd="3" presId="urn:microsoft.com/office/officeart/2018/2/layout/IconVerticalSolidList"/>
    <dgm:cxn modelId="{35E52E32-6F0E-450F-ABBA-7C441FBC7BD5}" type="presParOf" srcId="{9D52D95D-AEA7-4D0B-895F-8385E105FA36}" destId="{BC4D340C-703F-48D8-A58B-DEE8D93775FE}" srcOrd="0" destOrd="0" presId="urn:microsoft.com/office/officeart/2018/2/layout/IconVerticalSolidList"/>
    <dgm:cxn modelId="{89DDB229-A899-4DCE-87A3-27D9117DA173}" type="presParOf" srcId="{BC4D340C-703F-48D8-A58B-DEE8D93775FE}" destId="{ADB0C8EF-6CA7-4586-86FC-11D67063ABFD}" srcOrd="0" destOrd="0" presId="urn:microsoft.com/office/officeart/2018/2/layout/IconVerticalSolidList"/>
    <dgm:cxn modelId="{F55A2EF9-AF32-4C09-B4A3-94FF4E991ABD}" type="presParOf" srcId="{BC4D340C-703F-48D8-A58B-DEE8D93775FE}" destId="{A9619BEE-1D30-4FD7-9E43-BE07662CC720}" srcOrd="1" destOrd="0" presId="urn:microsoft.com/office/officeart/2018/2/layout/IconVerticalSolidList"/>
    <dgm:cxn modelId="{95E6A0DD-1456-4DD3-AFE4-F0BF8897FEA6}" type="presParOf" srcId="{BC4D340C-703F-48D8-A58B-DEE8D93775FE}" destId="{3E35D437-8F22-4A44-9191-3B138A2A30D1}" srcOrd="2" destOrd="0" presId="urn:microsoft.com/office/officeart/2018/2/layout/IconVerticalSolidList"/>
    <dgm:cxn modelId="{98DA37B4-6BAD-41A7-8E94-41768814241D}" type="presParOf" srcId="{BC4D340C-703F-48D8-A58B-DEE8D93775FE}" destId="{CEFE8AF4-C81F-4FE7-A337-9E8A49658CAB}" srcOrd="3" destOrd="0" presId="urn:microsoft.com/office/officeart/2018/2/layout/IconVerticalSolidList"/>
    <dgm:cxn modelId="{39740786-7A9D-402D-8754-245116C404C2}" type="presParOf" srcId="{9D52D95D-AEA7-4D0B-895F-8385E105FA36}" destId="{2ECC117A-47B8-48CF-80ED-B22550CC29E0}" srcOrd="1" destOrd="0" presId="urn:microsoft.com/office/officeart/2018/2/layout/IconVerticalSolidList"/>
    <dgm:cxn modelId="{EE690B31-0FFB-4039-B719-1F495B9C0A77}" type="presParOf" srcId="{9D52D95D-AEA7-4D0B-895F-8385E105FA36}" destId="{F361FCC5-94FD-45A6-9EE9-0235BD395D05}" srcOrd="2" destOrd="0" presId="urn:microsoft.com/office/officeart/2018/2/layout/IconVerticalSolidList"/>
    <dgm:cxn modelId="{DFCF8375-5877-4D71-BAF8-48A8756C53DA}" type="presParOf" srcId="{F361FCC5-94FD-45A6-9EE9-0235BD395D05}" destId="{8671C8F4-A9BF-47DD-B30A-99381B12E239}" srcOrd="0" destOrd="0" presId="urn:microsoft.com/office/officeart/2018/2/layout/IconVerticalSolidList"/>
    <dgm:cxn modelId="{1963839D-F15E-4426-8752-28A2AD26D365}" type="presParOf" srcId="{F361FCC5-94FD-45A6-9EE9-0235BD395D05}" destId="{264D2B0A-ED3F-4712-88FD-D862D8DC8FCA}" srcOrd="1" destOrd="0" presId="urn:microsoft.com/office/officeart/2018/2/layout/IconVerticalSolidList"/>
    <dgm:cxn modelId="{892A9F73-CC5F-4240-866A-C5D0A22CC31C}" type="presParOf" srcId="{F361FCC5-94FD-45A6-9EE9-0235BD395D05}" destId="{D6C8F28F-59BC-4058-A450-69FD842AB807}" srcOrd="2" destOrd="0" presId="urn:microsoft.com/office/officeart/2018/2/layout/IconVerticalSolidList"/>
    <dgm:cxn modelId="{91C4A04E-0402-4133-9D3E-16AD9165ACD9}" type="presParOf" srcId="{F361FCC5-94FD-45A6-9EE9-0235BD395D05}" destId="{17EC0CD4-6AA8-467E-8CBC-0995A7D83964}" srcOrd="3" destOrd="0" presId="urn:microsoft.com/office/officeart/2018/2/layout/IconVerticalSolidList"/>
    <dgm:cxn modelId="{FC1D1A48-DCA0-40F8-89C5-35A2D470B50D}" type="presParOf" srcId="{9D52D95D-AEA7-4D0B-895F-8385E105FA36}" destId="{71C1372A-7A34-48F3-9832-8E6052603380}" srcOrd="3" destOrd="0" presId="urn:microsoft.com/office/officeart/2018/2/layout/IconVerticalSolidList"/>
    <dgm:cxn modelId="{6EA96414-271A-4982-B960-47AF392D094F}" type="presParOf" srcId="{9D52D95D-AEA7-4D0B-895F-8385E105FA36}" destId="{1034F095-F312-4BF8-A650-974784171ED9}" srcOrd="4" destOrd="0" presId="urn:microsoft.com/office/officeart/2018/2/layout/IconVerticalSolidList"/>
    <dgm:cxn modelId="{5A96E3EA-3400-471A-8C41-574CD4A1C6AB}" type="presParOf" srcId="{1034F095-F312-4BF8-A650-974784171ED9}" destId="{6080CDFA-3FB9-443B-84DB-527BAD0F5A4A}" srcOrd="0" destOrd="0" presId="urn:microsoft.com/office/officeart/2018/2/layout/IconVerticalSolidList"/>
    <dgm:cxn modelId="{6DFF4602-C7C7-442F-B8D8-A698FD5A2E75}" type="presParOf" srcId="{1034F095-F312-4BF8-A650-974784171ED9}" destId="{93FEEF68-5C1F-4B71-B369-174A8F58ACB4}" srcOrd="1" destOrd="0" presId="urn:microsoft.com/office/officeart/2018/2/layout/IconVerticalSolidList"/>
    <dgm:cxn modelId="{F02D0EE3-1044-414F-906A-85F7E682DBF7}" type="presParOf" srcId="{1034F095-F312-4BF8-A650-974784171ED9}" destId="{436B5A96-0A7A-4E96-9F7A-E3C699F59409}" srcOrd="2" destOrd="0" presId="urn:microsoft.com/office/officeart/2018/2/layout/IconVerticalSolidList"/>
    <dgm:cxn modelId="{C99DF55B-0A28-4A3E-93DB-2289B8C260D8}" type="presParOf" srcId="{1034F095-F312-4BF8-A650-974784171ED9}" destId="{1A2C8CAC-6BF1-4C7F-AFDD-9E05B5C488BD}" srcOrd="3" destOrd="0" presId="urn:microsoft.com/office/officeart/2018/2/layout/IconVerticalSolidList"/>
    <dgm:cxn modelId="{7EE16A59-FC8A-498F-AAA2-E65931AD1CE3}" type="presParOf" srcId="{1034F095-F312-4BF8-A650-974784171ED9}" destId="{D4A80E11-9507-4D49-BB8B-4E1E70C9583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4C9243-496F-4F75-AFC0-0F2C90EBAE1F}" type="doc">
      <dgm:prSet loTypeId="urn:microsoft.com/office/officeart/2018/2/layout/IconLabelList" loCatId="icon" qsTypeId="urn:microsoft.com/office/officeart/2005/8/quickstyle/simple1#46" qsCatId="simple" csTypeId="urn:microsoft.com/office/officeart/2005/8/colors/accent2_2#19" csCatId="accent2" phldr="1"/>
      <dgm:spPr/>
      <dgm:t>
        <a:bodyPr/>
        <a:lstStyle/>
        <a:p>
          <a:endParaRPr lang="en-US"/>
        </a:p>
      </dgm:t>
    </dgm:pt>
    <dgm:pt modelId="{3D42400B-AA8F-45D6-84E7-DA7A58DCB67D}">
      <dgm:prSet/>
      <dgm:spPr/>
      <dgm:t>
        <a:bodyPr/>
        <a:lstStyle/>
        <a:p>
          <a:r>
            <a:rPr lang="en-GB"/>
            <a:t>Leaders ask rather than tell</a:t>
          </a:r>
          <a:endParaRPr lang="en-US"/>
        </a:p>
      </dgm:t>
    </dgm:pt>
    <dgm:pt modelId="{931CE1E0-A5B4-4821-8C7E-99E21ADBAF4A}" type="parTrans" cxnId="{0AA3D79E-8656-4236-AC6B-A8614C30DA17}">
      <dgm:prSet/>
      <dgm:spPr/>
      <dgm:t>
        <a:bodyPr/>
        <a:lstStyle/>
        <a:p>
          <a:endParaRPr lang="en-US"/>
        </a:p>
      </dgm:t>
    </dgm:pt>
    <dgm:pt modelId="{F4E1E7DC-1380-438E-A03C-C54306FB9A14}" type="sibTrans" cxnId="{0AA3D79E-8656-4236-AC6B-A8614C30DA17}">
      <dgm:prSet/>
      <dgm:spPr/>
      <dgm:t>
        <a:bodyPr/>
        <a:lstStyle/>
        <a:p>
          <a:endParaRPr lang="en-US"/>
        </a:p>
      </dgm:t>
    </dgm:pt>
    <dgm:pt modelId="{3CF3AAC7-2D1D-4F30-8117-211A2B474963}">
      <dgm:prSet/>
      <dgm:spPr/>
      <dgm:t>
        <a:bodyPr/>
        <a:lstStyle/>
        <a:p>
          <a:r>
            <a:rPr lang="en-GB"/>
            <a:t>Employees are encouraged to reflect</a:t>
          </a:r>
          <a:endParaRPr lang="en-US"/>
        </a:p>
      </dgm:t>
    </dgm:pt>
    <dgm:pt modelId="{350ABE74-731B-4367-AF75-879BD8FA1D5B}" type="parTrans" cxnId="{17506E5C-0E37-4BD9-9FEC-9262E2CF2902}">
      <dgm:prSet/>
      <dgm:spPr/>
      <dgm:t>
        <a:bodyPr/>
        <a:lstStyle/>
        <a:p>
          <a:endParaRPr lang="en-US"/>
        </a:p>
      </dgm:t>
    </dgm:pt>
    <dgm:pt modelId="{07D00EFD-90E3-4C61-8FB8-52742AEE7336}" type="sibTrans" cxnId="{17506E5C-0E37-4BD9-9FEC-9262E2CF2902}">
      <dgm:prSet/>
      <dgm:spPr/>
      <dgm:t>
        <a:bodyPr/>
        <a:lstStyle/>
        <a:p>
          <a:endParaRPr lang="en-US"/>
        </a:p>
      </dgm:t>
    </dgm:pt>
    <dgm:pt modelId="{67CDFACC-896C-4960-8D0E-6451FF8F171B}">
      <dgm:prSet/>
      <dgm:spPr/>
      <dgm:t>
        <a:bodyPr/>
        <a:lstStyle/>
        <a:p>
          <a:r>
            <a:rPr lang="en-GB"/>
            <a:t>Learning is continuous</a:t>
          </a:r>
          <a:endParaRPr lang="en-US"/>
        </a:p>
      </dgm:t>
    </dgm:pt>
    <dgm:pt modelId="{A7B3E19A-A565-4B62-8180-68A84400FD23}" type="parTrans" cxnId="{393976D6-2893-4C3B-A370-4100C29802D5}">
      <dgm:prSet/>
      <dgm:spPr/>
      <dgm:t>
        <a:bodyPr/>
        <a:lstStyle/>
        <a:p>
          <a:endParaRPr lang="en-US"/>
        </a:p>
      </dgm:t>
    </dgm:pt>
    <dgm:pt modelId="{CFD6FE0A-82AD-4CB0-9FAB-D03981C7CBBA}" type="sibTrans" cxnId="{393976D6-2893-4C3B-A370-4100C29802D5}">
      <dgm:prSet/>
      <dgm:spPr/>
      <dgm:t>
        <a:bodyPr/>
        <a:lstStyle/>
        <a:p>
          <a:endParaRPr lang="en-US"/>
        </a:p>
      </dgm:t>
    </dgm:pt>
    <dgm:pt modelId="{E323E53C-5381-4D54-AA0E-AC8F9334EFE6}">
      <dgm:prSet/>
      <dgm:spPr/>
      <dgm:t>
        <a:bodyPr/>
        <a:lstStyle/>
        <a:p>
          <a:r>
            <a:rPr lang="en-GB"/>
            <a:t>Development conversations are normal</a:t>
          </a:r>
          <a:endParaRPr lang="en-US"/>
        </a:p>
      </dgm:t>
    </dgm:pt>
    <dgm:pt modelId="{7EEA8A44-A92F-4216-83DE-A3F29E04483A}" type="parTrans" cxnId="{96FBF893-FA7D-4A11-8E26-9F9A7C55F31D}">
      <dgm:prSet/>
      <dgm:spPr/>
      <dgm:t>
        <a:bodyPr/>
        <a:lstStyle/>
        <a:p>
          <a:endParaRPr lang="en-US"/>
        </a:p>
      </dgm:t>
    </dgm:pt>
    <dgm:pt modelId="{3EEDDA9D-C57B-43ED-AE6A-4A714AE2775F}" type="sibTrans" cxnId="{96FBF893-FA7D-4A11-8E26-9F9A7C55F31D}">
      <dgm:prSet/>
      <dgm:spPr/>
      <dgm:t>
        <a:bodyPr/>
        <a:lstStyle/>
        <a:p>
          <a:endParaRPr lang="en-US"/>
        </a:p>
      </dgm:t>
    </dgm:pt>
    <dgm:pt modelId="{35CD72EC-2274-4A6D-826A-DD081B3CA983}">
      <dgm:prSet/>
      <dgm:spPr/>
      <dgm:t>
        <a:bodyPr/>
        <a:lstStyle/>
        <a:p>
          <a:r>
            <a:rPr lang="en-GB"/>
            <a:t>Problem-solving is employee-led</a:t>
          </a:r>
          <a:endParaRPr lang="en-US"/>
        </a:p>
      </dgm:t>
    </dgm:pt>
    <dgm:pt modelId="{09470C09-BEF7-4AC4-935F-DBC56BE04D55}" type="parTrans" cxnId="{4154588F-1BBB-4FEB-8D2A-66E8B2BC7090}">
      <dgm:prSet/>
      <dgm:spPr/>
      <dgm:t>
        <a:bodyPr/>
        <a:lstStyle/>
        <a:p>
          <a:endParaRPr lang="en-US"/>
        </a:p>
      </dgm:t>
    </dgm:pt>
    <dgm:pt modelId="{DD4A6672-0FE9-4288-B40E-9CAA0429489E}" type="sibTrans" cxnId="{4154588F-1BBB-4FEB-8D2A-66E8B2BC7090}">
      <dgm:prSet/>
      <dgm:spPr/>
      <dgm:t>
        <a:bodyPr/>
        <a:lstStyle/>
        <a:p>
          <a:endParaRPr lang="en-US"/>
        </a:p>
      </dgm:t>
    </dgm:pt>
    <dgm:pt modelId="{8A2638CC-33C7-4A91-860F-7F6FD48BE4B2}" type="pres">
      <dgm:prSet presAssocID="{C74C9243-496F-4F75-AFC0-0F2C90EBAE1F}" presName="root" presStyleCnt="0">
        <dgm:presLayoutVars>
          <dgm:dir/>
          <dgm:resizeHandles val="exact"/>
        </dgm:presLayoutVars>
      </dgm:prSet>
      <dgm:spPr/>
    </dgm:pt>
    <dgm:pt modelId="{5AD2A0A3-271B-40F4-9E18-178AD265B5F1}" type="pres">
      <dgm:prSet presAssocID="{3D42400B-AA8F-45D6-84E7-DA7A58DCB67D}" presName="compNode" presStyleCnt="0"/>
      <dgm:spPr/>
    </dgm:pt>
    <dgm:pt modelId="{DF352C9C-0F22-4DB6-9EA7-0134804337F3}" type="pres">
      <dgm:prSet presAssocID="{3D42400B-AA8F-45D6-84E7-DA7A58DCB67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0B10E52B-2716-478C-8723-A29F0C8499C7}" type="pres">
      <dgm:prSet presAssocID="{3D42400B-AA8F-45D6-84E7-DA7A58DCB67D}" presName="spaceRect" presStyleCnt="0"/>
      <dgm:spPr/>
    </dgm:pt>
    <dgm:pt modelId="{1DA567FB-8BBA-4321-8212-F0CEE65825C3}" type="pres">
      <dgm:prSet presAssocID="{3D42400B-AA8F-45D6-84E7-DA7A58DCB67D}" presName="textRect" presStyleLbl="revTx" presStyleIdx="0" presStyleCnt="5">
        <dgm:presLayoutVars>
          <dgm:chMax val="1"/>
          <dgm:chPref val="1"/>
        </dgm:presLayoutVars>
      </dgm:prSet>
      <dgm:spPr/>
    </dgm:pt>
    <dgm:pt modelId="{36035F03-F55D-49D5-A291-822757187A0A}" type="pres">
      <dgm:prSet presAssocID="{F4E1E7DC-1380-438E-A03C-C54306FB9A14}" presName="sibTrans" presStyleCnt="0"/>
      <dgm:spPr/>
    </dgm:pt>
    <dgm:pt modelId="{3EC2F8F6-6A7E-435E-9701-7F64F14EC88B}" type="pres">
      <dgm:prSet presAssocID="{3CF3AAC7-2D1D-4F30-8117-211A2B474963}" presName="compNode" presStyleCnt="0"/>
      <dgm:spPr/>
    </dgm:pt>
    <dgm:pt modelId="{77C502FF-89CC-4118-8E7F-1E3DF2704114}" type="pres">
      <dgm:prSet presAssocID="{3CF3AAC7-2D1D-4F30-8117-211A2B47496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B807B55D-1A4E-4799-8D16-B8B2AE52E7F0}" type="pres">
      <dgm:prSet presAssocID="{3CF3AAC7-2D1D-4F30-8117-211A2B474963}" presName="spaceRect" presStyleCnt="0"/>
      <dgm:spPr/>
    </dgm:pt>
    <dgm:pt modelId="{9C2C24B1-87E0-439E-9C6B-91EBC6A19CAA}" type="pres">
      <dgm:prSet presAssocID="{3CF3AAC7-2D1D-4F30-8117-211A2B474963}" presName="textRect" presStyleLbl="revTx" presStyleIdx="1" presStyleCnt="5">
        <dgm:presLayoutVars>
          <dgm:chMax val="1"/>
          <dgm:chPref val="1"/>
        </dgm:presLayoutVars>
      </dgm:prSet>
      <dgm:spPr/>
    </dgm:pt>
    <dgm:pt modelId="{84000109-20FE-4234-8D6B-3CAC5D5A0DC6}" type="pres">
      <dgm:prSet presAssocID="{07D00EFD-90E3-4C61-8FB8-52742AEE7336}" presName="sibTrans" presStyleCnt="0"/>
      <dgm:spPr/>
    </dgm:pt>
    <dgm:pt modelId="{29C94270-1D03-421A-8908-98060A994624}" type="pres">
      <dgm:prSet presAssocID="{67CDFACC-896C-4960-8D0E-6451FF8F171B}" presName="compNode" presStyleCnt="0"/>
      <dgm:spPr/>
    </dgm:pt>
    <dgm:pt modelId="{376D3FE3-F19F-4AA0-9B79-39F4B7F29BC8}" type="pres">
      <dgm:prSet presAssocID="{67CDFACC-896C-4960-8D0E-6451FF8F171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cher"/>
        </a:ext>
      </dgm:extLst>
    </dgm:pt>
    <dgm:pt modelId="{BD015C7B-6D47-4737-B4F0-1C0A8A30E5E2}" type="pres">
      <dgm:prSet presAssocID="{67CDFACC-896C-4960-8D0E-6451FF8F171B}" presName="spaceRect" presStyleCnt="0"/>
      <dgm:spPr/>
    </dgm:pt>
    <dgm:pt modelId="{301BCDC8-C0A8-48E7-BCBF-052F793C4423}" type="pres">
      <dgm:prSet presAssocID="{67CDFACC-896C-4960-8D0E-6451FF8F171B}" presName="textRect" presStyleLbl="revTx" presStyleIdx="2" presStyleCnt="5">
        <dgm:presLayoutVars>
          <dgm:chMax val="1"/>
          <dgm:chPref val="1"/>
        </dgm:presLayoutVars>
      </dgm:prSet>
      <dgm:spPr/>
    </dgm:pt>
    <dgm:pt modelId="{21BAE401-21A1-4E98-9DBE-2CBCE0641BD9}" type="pres">
      <dgm:prSet presAssocID="{CFD6FE0A-82AD-4CB0-9FAB-D03981C7CBBA}" presName="sibTrans" presStyleCnt="0"/>
      <dgm:spPr/>
    </dgm:pt>
    <dgm:pt modelId="{A2C4BDED-59CB-4B89-A6EA-6F3B45B341CF}" type="pres">
      <dgm:prSet presAssocID="{E323E53C-5381-4D54-AA0E-AC8F9334EFE6}" presName="compNode" presStyleCnt="0"/>
      <dgm:spPr/>
    </dgm:pt>
    <dgm:pt modelId="{DE6758A4-5E07-47F6-90A3-3EAB6980977C}" type="pres">
      <dgm:prSet presAssocID="{E323E53C-5381-4D54-AA0E-AC8F9334EFE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3359C2EC-4513-4283-9300-F0FB860CDE2D}" type="pres">
      <dgm:prSet presAssocID="{E323E53C-5381-4D54-AA0E-AC8F9334EFE6}" presName="spaceRect" presStyleCnt="0"/>
      <dgm:spPr/>
    </dgm:pt>
    <dgm:pt modelId="{9C661D84-DFE5-418E-A179-05E14198509B}" type="pres">
      <dgm:prSet presAssocID="{E323E53C-5381-4D54-AA0E-AC8F9334EFE6}" presName="textRect" presStyleLbl="revTx" presStyleIdx="3" presStyleCnt="5">
        <dgm:presLayoutVars>
          <dgm:chMax val="1"/>
          <dgm:chPref val="1"/>
        </dgm:presLayoutVars>
      </dgm:prSet>
      <dgm:spPr/>
    </dgm:pt>
    <dgm:pt modelId="{C214CB85-3CAF-4B1B-AEFB-71E62D0F9C6E}" type="pres">
      <dgm:prSet presAssocID="{3EEDDA9D-C57B-43ED-AE6A-4A714AE2775F}" presName="sibTrans" presStyleCnt="0"/>
      <dgm:spPr/>
    </dgm:pt>
    <dgm:pt modelId="{7F8FFCFD-8611-4DC3-8DDD-7FFEC30E4B72}" type="pres">
      <dgm:prSet presAssocID="{35CD72EC-2274-4A6D-826A-DD081B3CA983}" presName="compNode" presStyleCnt="0"/>
      <dgm:spPr/>
    </dgm:pt>
    <dgm:pt modelId="{22626A61-885C-4FF4-AB56-CA60E7812322}" type="pres">
      <dgm:prSet presAssocID="{35CD72EC-2274-4A6D-826A-DD081B3CA98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ightbulb"/>
        </a:ext>
      </dgm:extLst>
    </dgm:pt>
    <dgm:pt modelId="{0616F3B3-0500-4B63-9743-4BACF38DF0A1}" type="pres">
      <dgm:prSet presAssocID="{35CD72EC-2274-4A6D-826A-DD081B3CA983}" presName="spaceRect" presStyleCnt="0"/>
      <dgm:spPr/>
    </dgm:pt>
    <dgm:pt modelId="{1C57E143-7CFF-4BB5-88BB-4FE760C747AE}" type="pres">
      <dgm:prSet presAssocID="{35CD72EC-2274-4A6D-826A-DD081B3CA983}" presName="textRect" presStyleLbl="revTx" presStyleIdx="4" presStyleCnt="5">
        <dgm:presLayoutVars>
          <dgm:chMax val="1"/>
          <dgm:chPref val="1"/>
        </dgm:presLayoutVars>
      </dgm:prSet>
      <dgm:spPr/>
    </dgm:pt>
  </dgm:ptLst>
  <dgm:cxnLst>
    <dgm:cxn modelId="{B75C7638-DAE6-4FA8-9570-A8968E1DB92B}" type="presOf" srcId="{E323E53C-5381-4D54-AA0E-AC8F9334EFE6}" destId="{9C661D84-DFE5-418E-A179-05E14198509B}" srcOrd="0" destOrd="0" presId="urn:microsoft.com/office/officeart/2018/2/layout/IconLabelList"/>
    <dgm:cxn modelId="{17506E5C-0E37-4BD9-9FEC-9262E2CF2902}" srcId="{C74C9243-496F-4F75-AFC0-0F2C90EBAE1F}" destId="{3CF3AAC7-2D1D-4F30-8117-211A2B474963}" srcOrd="1" destOrd="0" parTransId="{350ABE74-731B-4367-AF75-879BD8FA1D5B}" sibTransId="{07D00EFD-90E3-4C61-8FB8-52742AEE7336}"/>
    <dgm:cxn modelId="{7B6D376E-1062-4F7D-BEA4-6C6D3DF90689}" type="presOf" srcId="{3CF3AAC7-2D1D-4F30-8117-211A2B474963}" destId="{9C2C24B1-87E0-439E-9C6B-91EBC6A19CAA}" srcOrd="0" destOrd="0" presId="urn:microsoft.com/office/officeart/2018/2/layout/IconLabelList"/>
    <dgm:cxn modelId="{17C64E77-A52A-4C1C-9FDA-7284B6C2B99C}" type="presOf" srcId="{3D42400B-AA8F-45D6-84E7-DA7A58DCB67D}" destId="{1DA567FB-8BBA-4321-8212-F0CEE65825C3}" srcOrd="0" destOrd="0" presId="urn:microsoft.com/office/officeart/2018/2/layout/IconLabelList"/>
    <dgm:cxn modelId="{4154588F-1BBB-4FEB-8D2A-66E8B2BC7090}" srcId="{C74C9243-496F-4F75-AFC0-0F2C90EBAE1F}" destId="{35CD72EC-2274-4A6D-826A-DD081B3CA983}" srcOrd="4" destOrd="0" parTransId="{09470C09-BEF7-4AC4-935F-DBC56BE04D55}" sibTransId="{DD4A6672-0FE9-4288-B40E-9CAA0429489E}"/>
    <dgm:cxn modelId="{96FBF893-FA7D-4A11-8E26-9F9A7C55F31D}" srcId="{C74C9243-496F-4F75-AFC0-0F2C90EBAE1F}" destId="{E323E53C-5381-4D54-AA0E-AC8F9334EFE6}" srcOrd="3" destOrd="0" parTransId="{7EEA8A44-A92F-4216-83DE-A3F29E04483A}" sibTransId="{3EEDDA9D-C57B-43ED-AE6A-4A714AE2775F}"/>
    <dgm:cxn modelId="{0AA3D79E-8656-4236-AC6B-A8614C30DA17}" srcId="{C74C9243-496F-4F75-AFC0-0F2C90EBAE1F}" destId="{3D42400B-AA8F-45D6-84E7-DA7A58DCB67D}" srcOrd="0" destOrd="0" parTransId="{931CE1E0-A5B4-4821-8C7E-99E21ADBAF4A}" sibTransId="{F4E1E7DC-1380-438E-A03C-C54306FB9A14}"/>
    <dgm:cxn modelId="{52A402B1-64D4-416C-97A9-938AB97A79D4}" type="presOf" srcId="{C74C9243-496F-4F75-AFC0-0F2C90EBAE1F}" destId="{8A2638CC-33C7-4A91-860F-7F6FD48BE4B2}" srcOrd="0" destOrd="0" presId="urn:microsoft.com/office/officeart/2018/2/layout/IconLabelList"/>
    <dgm:cxn modelId="{393976D6-2893-4C3B-A370-4100C29802D5}" srcId="{C74C9243-496F-4F75-AFC0-0F2C90EBAE1F}" destId="{67CDFACC-896C-4960-8D0E-6451FF8F171B}" srcOrd="2" destOrd="0" parTransId="{A7B3E19A-A565-4B62-8180-68A84400FD23}" sibTransId="{CFD6FE0A-82AD-4CB0-9FAB-D03981C7CBBA}"/>
    <dgm:cxn modelId="{9D7070D8-3A73-4237-A3FD-76655E65F1EE}" type="presOf" srcId="{35CD72EC-2274-4A6D-826A-DD081B3CA983}" destId="{1C57E143-7CFF-4BB5-88BB-4FE760C747AE}" srcOrd="0" destOrd="0" presId="urn:microsoft.com/office/officeart/2018/2/layout/IconLabelList"/>
    <dgm:cxn modelId="{767801E4-D050-4A13-BEF5-AFE36274D056}" type="presOf" srcId="{67CDFACC-896C-4960-8D0E-6451FF8F171B}" destId="{301BCDC8-C0A8-48E7-BCBF-052F793C4423}" srcOrd="0" destOrd="0" presId="urn:microsoft.com/office/officeart/2018/2/layout/IconLabelList"/>
    <dgm:cxn modelId="{073E36A6-E810-41E0-8022-3AACC6FA1C26}" type="presParOf" srcId="{8A2638CC-33C7-4A91-860F-7F6FD48BE4B2}" destId="{5AD2A0A3-271B-40F4-9E18-178AD265B5F1}" srcOrd="0" destOrd="0" presId="urn:microsoft.com/office/officeart/2018/2/layout/IconLabelList"/>
    <dgm:cxn modelId="{F889704C-A48E-4F10-958F-6E40379CA194}" type="presParOf" srcId="{5AD2A0A3-271B-40F4-9E18-178AD265B5F1}" destId="{DF352C9C-0F22-4DB6-9EA7-0134804337F3}" srcOrd="0" destOrd="0" presId="urn:microsoft.com/office/officeart/2018/2/layout/IconLabelList"/>
    <dgm:cxn modelId="{9ED07D6C-6CDA-43C1-BAB2-C6D890C1B42D}" type="presParOf" srcId="{5AD2A0A3-271B-40F4-9E18-178AD265B5F1}" destId="{0B10E52B-2716-478C-8723-A29F0C8499C7}" srcOrd="1" destOrd="0" presId="urn:microsoft.com/office/officeart/2018/2/layout/IconLabelList"/>
    <dgm:cxn modelId="{14D4E51B-0975-46FF-AFCB-C5EAF035AE23}" type="presParOf" srcId="{5AD2A0A3-271B-40F4-9E18-178AD265B5F1}" destId="{1DA567FB-8BBA-4321-8212-F0CEE65825C3}" srcOrd="2" destOrd="0" presId="urn:microsoft.com/office/officeart/2018/2/layout/IconLabelList"/>
    <dgm:cxn modelId="{10F1D607-EAEA-471A-92F2-486F6BB83B93}" type="presParOf" srcId="{8A2638CC-33C7-4A91-860F-7F6FD48BE4B2}" destId="{36035F03-F55D-49D5-A291-822757187A0A}" srcOrd="1" destOrd="0" presId="urn:microsoft.com/office/officeart/2018/2/layout/IconLabelList"/>
    <dgm:cxn modelId="{381C5044-52D6-4F8C-996E-086E59856FCF}" type="presParOf" srcId="{8A2638CC-33C7-4A91-860F-7F6FD48BE4B2}" destId="{3EC2F8F6-6A7E-435E-9701-7F64F14EC88B}" srcOrd="2" destOrd="0" presId="urn:microsoft.com/office/officeart/2018/2/layout/IconLabelList"/>
    <dgm:cxn modelId="{A51E1199-9A98-48B7-9192-E658E4C2A041}" type="presParOf" srcId="{3EC2F8F6-6A7E-435E-9701-7F64F14EC88B}" destId="{77C502FF-89CC-4118-8E7F-1E3DF2704114}" srcOrd="0" destOrd="0" presId="urn:microsoft.com/office/officeart/2018/2/layout/IconLabelList"/>
    <dgm:cxn modelId="{96AA3BCF-7506-480A-8D5C-EACE3B848370}" type="presParOf" srcId="{3EC2F8F6-6A7E-435E-9701-7F64F14EC88B}" destId="{B807B55D-1A4E-4799-8D16-B8B2AE52E7F0}" srcOrd="1" destOrd="0" presId="urn:microsoft.com/office/officeart/2018/2/layout/IconLabelList"/>
    <dgm:cxn modelId="{10914FEF-9987-493B-9ABC-358E5B9CE9EB}" type="presParOf" srcId="{3EC2F8F6-6A7E-435E-9701-7F64F14EC88B}" destId="{9C2C24B1-87E0-439E-9C6B-91EBC6A19CAA}" srcOrd="2" destOrd="0" presId="urn:microsoft.com/office/officeart/2018/2/layout/IconLabelList"/>
    <dgm:cxn modelId="{8725D763-3D86-44A6-8442-CE5F8B4CF538}" type="presParOf" srcId="{8A2638CC-33C7-4A91-860F-7F6FD48BE4B2}" destId="{84000109-20FE-4234-8D6B-3CAC5D5A0DC6}" srcOrd="3" destOrd="0" presId="urn:microsoft.com/office/officeart/2018/2/layout/IconLabelList"/>
    <dgm:cxn modelId="{1BF4B8CA-57F3-42AB-A738-2FD4C976332C}" type="presParOf" srcId="{8A2638CC-33C7-4A91-860F-7F6FD48BE4B2}" destId="{29C94270-1D03-421A-8908-98060A994624}" srcOrd="4" destOrd="0" presId="urn:microsoft.com/office/officeart/2018/2/layout/IconLabelList"/>
    <dgm:cxn modelId="{56A8201D-3B39-43A5-8523-3DC823D9B4C0}" type="presParOf" srcId="{29C94270-1D03-421A-8908-98060A994624}" destId="{376D3FE3-F19F-4AA0-9B79-39F4B7F29BC8}" srcOrd="0" destOrd="0" presId="urn:microsoft.com/office/officeart/2018/2/layout/IconLabelList"/>
    <dgm:cxn modelId="{CFE35050-9B51-42FD-BFD1-E6A6B679B14D}" type="presParOf" srcId="{29C94270-1D03-421A-8908-98060A994624}" destId="{BD015C7B-6D47-4737-B4F0-1C0A8A30E5E2}" srcOrd="1" destOrd="0" presId="urn:microsoft.com/office/officeart/2018/2/layout/IconLabelList"/>
    <dgm:cxn modelId="{C69372C1-F6A0-45B4-AF78-0C4177F66358}" type="presParOf" srcId="{29C94270-1D03-421A-8908-98060A994624}" destId="{301BCDC8-C0A8-48E7-BCBF-052F793C4423}" srcOrd="2" destOrd="0" presId="urn:microsoft.com/office/officeart/2018/2/layout/IconLabelList"/>
    <dgm:cxn modelId="{3478E04C-3B8B-47E4-BE09-0931933A0A05}" type="presParOf" srcId="{8A2638CC-33C7-4A91-860F-7F6FD48BE4B2}" destId="{21BAE401-21A1-4E98-9DBE-2CBCE0641BD9}" srcOrd="5" destOrd="0" presId="urn:microsoft.com/office/officeart/2018/2/layout/IconLabelList"/>
    <dgm:cxn modelId="{6197F3DD-2095-4687-A43B-690062462BDE}" type="presParOf" srcId="{8A2638CC-33C7-4A91-860F-7F6FD48BE4B2}" destId="{A2C4BDED-59CB-4B89-A6EA-6F3B45B341CF}" srcOrd="6" destOrd="0" presId="urn:microsoft.com/office/officeart/2018/2/layout/IconLabelList"/>
    <dgm:cxn modelId="{B95BBFD7-1824-498D-9B59-438576E662BD}" type="presParOf" srcId="{A2C4BDED-59CB-4B89-A6EA-6F3B45B341CF}" destId="{DE6758A4-5E07-47F6-90A3-3EAB6980977C}" srcOrd="0" destOrd="0" presId="urn:microsoft.com/office/officeart/2018/2/layout/IconLabelList"/>
    <dgm:cxn modelId="{1FF70D29-5654-4DA1-BD55-870B9E7288FD}" type="presParOf" srcId="{A2C4BDED-59CB-4B89-A6EA-6F3B45B341CF}" destId="{3359C2EC-4513-4283-9300-F0FB860CDE2D}" srcOrd="1" destOrd="0" presId="urn:microsoft.com/office/officeart/2018/2/layout/IconLabelList"/>
    <dgm:cxn modelId="{C4E2AC57-C9AE-4EC6-B7F8-B5AC47E8045D}" type="presParOf" srcId="{A2C4BDED-59CB-4B89-A6EA-6F3B45B341CF}" destId="{9C661D84-DFE5-418E-A179-05E14198509B}" srcOrd="2" destOrd="0" presId="urn:microsoft.com/office/officeart/2018/2/layout/IconLabelList"/>
    <dgm:cxn modelId="{3DA38DF2-8F91-4F3B-A134-A4246CE45FCB}" type="presParOf" srcId="{8A2638CC-33C7-4A91-860F-7F6FD48BE4B2}" destId="{C214CB85-3CAF-4B1B-AEFB-71E62D0F9C6E}" srcOrd="7" destOrd="0" presId="urn:microsoft.com/office/officeart/2018/2/layout/IconLabelList"/>
    <dgm:cxn modelId="{445D9DBE-2F11-4E7B-AB79-90E633BEF658}" type="presParOf" srcId="{8A2638CC-33C7-4A91-860F-7F6FD48BE4B2}" destId="{7F8FFCFD-8611-4DC3-8DDD-7FFEC30E4B72}" srcOrd="8" destOrd="0" presId="urn:microsoft.com/office/officeart/2018/2/layout/IconLabelList"/>
    <dgm:cxn modelId="{33C1511C-58D1-43DA-853D-0B760DA64B85}" type="presParOf" srcId="{7F8FFCFD-8611-4DC3-8DDD-7FFEC30E4B72}" destId="{22626A61-885C-4FF4-AB56-CA60E7812322}" srcOrd="0" destOrd="0" presId="urn:microsoft.com/office/officeart/2018/2/layout/IconLabelList"/>
    <dgm:cxn modelId="{63603505-8833-4167-A4A8-252C4CE9A6E3}" type="presParOf" srcId="{7F8FFCFD-8611-4DC3-8DDD-7FFEC30E4B72}" destId="{0616F3B3-0500-4B63-9743-4BACF38DF0A1}" srcOrd="1" destOrd="0" presId="urn:microsoft.com/office/officeart/2018/2/layout/IconLabelList"/>
    <dgm:cxn modelId="{0C10CB6F-242A-448B-90AA-0DB9006A5AB8}" type="presParOf" srcId="{7F8FFCFD-8611-4DC3-8DDD-7FFEC30E4B72}" destId="{1C57E143-7CFF-4BB5-88BB-4FE760C747A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831F68-B5A4-4738-82ED-E7A6AFB6355D}" type="doc">
      <dgm:prSet loTypeId="urn:microsoft.com/office/officeart/2018/2/layout/IconCircleList" loCatId="icon" qsTypeId="urn:microsoft.com/office/officeart/2005/8/quickstyle/simple1#51" qsCatId="simple" csTypeId="urn:microsoft.com/office/officeart/2005/8/colors/accent3_2#18" csCatId="accent3" phldr="1"/>
      <dgm:spPr/>
      <dgm:t>
        <a:bodyPr/>
        <a:lstStyle/>
        <a:p>
          <a:endParaRPr lang="en-US"/>
        </a:p>
      </dgm:t>
    </dgm:pt>
    <dgm:pt modelId="{A31840EC-FCAB-4D5D-90A5-42A610EEA483}">
      <dgm:prSet/>
      <dgm:spPr/>
      <dgm:t>
        <a:bodyPr/>
        <a:lstStyle/>
        <a:p>
          <a:r>
            <a:rPr lang="en-GB" dirty="0"/>
            <a:t>Greater engagement</a:t>
          </a:r>
          <a:endParaRPr lang="en-US" dirty="0"/>
        </a:p>
      </dgm:t>
    </dgm:pt>
    <dgm:pt modelId="{8F064A25-6E21-4E0B-A726-DD1446C1281E}" type="parTrans" cxnId="{A16EC3FD-033F-48FC-926E-064124880220}">
      <dgm:prSet/>
      <dgm:spPr/>
      <dgm:t>
        <a:bodyPr/>
        <a:lstStyle/>
        <a:p>
          <a:endParaRPr lang="en-US"/>
        </a:p>
      </dgm:t>
    </dgm:pt>
    <dgm:pt modelId="{C54CD3CA-9C37-4739-959E-AE6A4836DF3C}" type="sibTrans" cxnId="{A16EC3FD-033F-48FC-926E-064124880220}">
      <dgm:prSet/>
      <dgm:spPr/>
      <dgm:t>
        <a:bodyPr/>
        <a:lstStyle/>
        <a:p>
          <a:endParaRPr lang="en-US"/>
        </a:p>
      </dgm:t>
    </dgm:pt>
    <dgm:pt modelId="{721250C5-A22B-4589-BD50-11F40577DD32}">
      <dgm:prSet/>
      <dgm:spPr/>
      <dgm:t>
        <a:bodyPr/>
        <a:lstStyle/>
        <a:p>
          <a:r>
            <a:rPr lang="en-GB"/>
            <a:t>Increased innovation</a:t>
          </a:r>
          <a:endParaRPr lang="en-US"/>
        </a:p>
      </dgm:t>
    </dgm:pt>
    <dgm:pt modelId="{751539F4-68C8-4394-9617-A2410092BD54}" type="parTrans" cxnId="{6D1E5924-86B6-4B32-80F4-D4355DF00718}">
      <dgm:prSet/>
      <dgm:spPr/>
      <dgm:t>
        <a:bodyPr/>
        <a:lstStyle/>
        <a:p>
          <a:endParaRPr lang="en-US"/>
        </a:p>
      </dgm:t>
    </dgm:pt>
    <dgm:pt modelId="{6DE121F4-0CF6-4F25-807B-F5076F222549}" type="sibTrans" cxnId="{6D1E5924-86B6-4B32-80F4-D4355DF00718}">
      <dgm:prSet/>
      <dgm:spPr/>
      <dgm:t>
        <a:bodyPr/>
        <a:lstStyle/>
        <a:p>
          <a:endParaRPr lang="en-US"/>
        </a:p>
      </dgm:t>
    </dgm:pt>
    <dgm:pt modelId="{72924CC0-F755-4937-934E-BCFDEEA7563D}">
      <dgm:prSet/>
      <dgm:spPr/>
      <dgm:t>
        <a:bodyPr/>
        <a:lstStyle/>
        <a:p>
          <a:r>
            <a:rPr lang="en-GB"/>
            <a:t>Better collaboration</a:t>
          </a:r>
          <a:endParaRPr lang="en-US"/>
        </a:p>
      </dgm:t>
    </dgm:pt>
    <dgm:pt modelId="{22E17D1E-461F-48E8-B565-DA687544A5CC}" type="parTrans" cxnId="{941F334D-5DE1-4B07-9FB8-D4C1233BD8BA}">
      <dgm:prSet/>
      <dgm:spPr/>
      <dgm:t>
        <a:bodyPr/>
        <a:lstStyle/>
        <a:p>
          <a:endParaRPr lang="en-US"/>
        </a:p>
      </dgm:t>
    </dgm:pt>
    <dgm:pt modelId="{70D0D4DE-E2B4-49B4-98A0-A7E8AC554497}" type="sibTrans" cxnId="{941F334D-5DE1-4B07-9FB8-D4C1233BD8BA}">
      <dgm:prSet/>
      <dgm:spPr/>
      <dgm:t>
        <a:bodyPr/>
        <a:lstStyle/>
        <a:p>
          <a:endParaRPr lang="en-US"/>
        </a:p>
      </dgm:t>
    </dgm:pt>
    <dgm:pt modelId="{2AE8B06B-BB9E-49D8-97B6-1A1542AD4A3E}">
      <dgm:prSet/>
      <dgm:spPr/>
      <dgm:t>
        <a:bodyPr/>
        <a:lstStyle/>
        <a:p>
          <a:r>
            <a:rPr lang="en-GB"/>
            <a:t>Increased accountability</a:t>
          </a:r>
          <a:endParaRPr lang="en-US"/>
        </a:p>
      </dgm:t>
    </dgm:pt>
    <dgm:pt modelId="{2B166843-701E-4FB3-AC73-D0577DD4F7EE}" type="parTrans" cxnId="{96C80292-956A-4E4D-A3E3-C578EFC8C1E9}">
      <dgm:prSet/>
      <dgm:spPr/>
      <dgm:t>
        <a:bodyPr/>
        <a:lstStyle/>
        <a:p>
          <a:endParaRPr lang="en-US"/>
        </a:p>
      </dgm:t>
    </dgm:pt>
    <dgm:pt modelId="{7BBE0187-C09D-4121-8E28-82B6F49E668C}" type="sibTrans" cxnId="{96C80292-956A-4E4D-A3E3-C578EFC8C1E9}">
      <dgm:prSet/>
      <dgm:spPr/>
      <dgm:t>
        <a:bodyPr/>
        <a:lstStyle/>
        <a:p>
          <a:endParaRPr lang="en-US"/>
        </a:p>
      </dgm:t>
    </dgm:pt>
    <dgm:pt modelId="{522D3BB3-E71B-4E62-8765-1A7EDA27CF85}">
      <dgm:prSet/>
      <dgm:spPr/>
      <dgm:t>
        <a:bodyPr/>
        <a:lstStyle/>
        <a:p>
          <a:r>
            <a:rPr lang="en-GB"/>
            <a:t>Improved wellbeing</a:t>
          </a:r>
          <a:endParaRPr lang="en-US"/>
        </a:p>
      </dgm:t>
    </dgm:pt>
    <dgm:pt modelId="{5E375769-7447-4482-B9BB-BA1D0A6E9F2E}" type="parTrans" cxnId="{C3F6BC72-EDC8-4782-AEC8-58D2D49C295F}">
      <dgm:prSet/>
      <dgm:spPr/>
      <dgm:t>
        <a:bodyPr/>
        <a:lstStyle/>
        <a:p>
          <a:endParaRPr lang="en-US"/>
        </a:p>
      </dgm:t>
    </dgm:pt>
    <dgm:pt modelId="{F79EF53F-F55B-4C27-8D4A-1B11E75E56F3}" type="sibTrans" cxnId="{C3F6BC72-EDC8-4782-AEC8-58D2D49C295F}">
      <dgm:prSet/>
      <dgm:spPr/>
      <dgm:t>
        <a:bodyPr/>
        <a:lstStyle/>
        <a:p>
          <a:endParaRPr lang="en-US"/>
        </a:p>
      </dgm:t>
    </dgm:pt>
    <dgm:pt modelId="{69110023-7828-4F8E-BD83-DE8595C74115}">
      <dgm:prSet/>
      <dgm:spPr/>
      <dgm:t>
        <a:bodyPr/>
        <a:lstStyle/>
        <a:p>
          <a:r>
            <a:rPr lang="en-GB"/>
            <a:t>Stronger organisational learning</a:t>
          </a:r>
          <a:endParaRPr lang="en-US"/>
        </a:p>
      </dgm:t>
    </dgm:pt>
    <dgm:pt modelId="{BBCA4D99-524F-484D-A225-0389FDC53F0C}" type="parTrans" cxnId="{9FF097B2-C90B-485C-AE11-05C99FE00FDB}">
      <dgm:prSet/>
      <dgm:spPr/>
      <dgm:t>
        <a:bodyPr/>
        <a:lstStyle/>
        <a:p>
          <a:endParaRPr lang="en-US"/>
        </a:p>
      </dgm:t>
    </dgm:pt>
    <dgm:pt modelId="{39993F8E-BD89-49D1-95D5-D2781CDCDE58}" type="sibTrans" cxnId="{9FF097B2-C90B-485C-AE11-05C99FE00FDB}">
      <dgm:prSet/>
      <dgm:spPr/>
      <dgm:t>
        <a:bodyPr/>
        <a:lstStyle/>
        <a:p>
          <a:endParaRPr lang="en-US"/>
        </a:p>
      </dgm:t>
    </dgm:pt>
    <dgm:pt modelId="{05C0A95A-EF70-463A-8471-6C540BC69AF9}" type="pres">
      <dgm:prSet presAssocID="{70831F68-B5A4-4738-82ED-E7A6AFB6355D}" presName="root" presStyleCnt="0">
        <dgm:presLayoutVars>
          <dgm:dir/>
          <dgm:resizeHandles val="exact"/>
        </dgm:presLayoutVars>
      </dgm:prSet>
      <dgm:spPr/>
    </dgm:pt>
    <dgm:pt modelId="{1110C652-3208-45EE-BA72-4707ACCFBEAD}" type="pres">
      <dgm:prSet presAssocID="{70831F68-B5A4-4738-82ED-E7A6AFB6355D}" presName="container" presStyleCnt="0">
        <dgm:presLayoutVars>
          <dgm:dir/>
          <dgm:resizeHandles val="exact"/>
        </dgm:presLayoutVars>
      </dgm:prSet>
      <dgm:spPr/>
    </dgm:pt>
    <dgm:pt modelId="{00336A5C-9426-471B-ADCC-FC2D5B44573A}" type="pres">
      <dgm:prSet presAssocID="{A31840EC-FCAB-4D5D-90A5-42A610EEA483}" presName="compNode" presStyleCnt="0"/>
      <dgm:spPr/>
    </dgm:pt>
    <dgm:pt modelId="{EF819039-2E7D-47D6-9BB2-17DCB90FCFA5}" type="pres">
      <dgm:prSet presAssocID="{A31840EC-FCAB-4D5D-90A5-42A610EEA483}" presName="iconBgRect" presStyleLbl="bgShp" presStyleIdx="0" presStyleCnt="6"/>
      <dgm:spPr/>
    </dgm:pt>
    <dgm:pt modelId="{B43E7B6F-A447-44B8-9D85-78D5D941B3C6}" type="pres">
      <dgm:prSet presAssocID="{A31840EC-FCAB-4D5D-90A5-42A610EEA48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FDFEEA96-C596-4440-BC50-670B08A5B885}" type="pres">
      <dgm:prSet presAssocID="{A31840EC-FCAB-4D5D-90A5-42A610EEA483}" presName="spaceRect" presStyleCnt="0"/>
      <dgm:spPr/>
    </dgm:pt>
    <dgm:pt modelId="{4DB1E33D-9ABA-4C5A-856F-0B24F465A55F}" type="pres">
      <dgm:prSet presAssocID="{A31840EC-FCAB-4D5D-90A5-42A610EEA483}" presName="textRect" presStyleLbl="revTx" presStyleIdx="0" presStyleCnt="6">
        <dgm:presLayoutVars>
          <dgm:chMax val="1"/>
          <dgm:chPref val="1"/>
        </dgm:presLayoutVars>
      </dgm:prSet>
      <dgm:spPr/>
    </dgm:pt>
    <dgm:pt modelId="{8F45625A-FF70-4E9C-A020-DFDF8AA7E992}" type="pres">
      <dgm:prSet presAssocID="{C54CD3CA-9C37-4739-959E-AE6A4836DF3C}" presName="sibTrans" presStyleLbl="sibTrans2D1" presStyleIdx="0" presStyleCnt="0"/>
      <dgm:spPr/>
    </dgm:pt>
    <dgm:pt modelId="{14811C0B-3DD0-48F2-B753-256A81D787DE}" type="pres">
      <dgm:prSet presAssocID="{721250C5-A22B-4589-BD50-11F40577DD32}" presName="compNode" presStyleCnt="0"/>
      <dgm:spPr/>
    </dgm:pt>
    <dgm:pt modelId="{C9D4B67A-3E67-41F6-9371-9A55DE9352FB}" type="pres">
      <dgm:prSet presAssocID="{721250C5-A22B-4589-BD50-11F40577DD32}" presName="iconBgRect" presStyleLbl="bgShp" presStyleIdx="1" presStyleCnt="6"/>
      <dgm:spPr/>
    </dgm:pt>
    <dgm:pt modelId="{A396FB39-9C1E-4058-AAB5-FCCCBF179117}" type="pres">
      <dgm:prSet presAssocID="{721250C5-A22B-4589-BD50-11F40577DD3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1CC50E60-71EB-485E-A117-02C05D53DC93}" type="pres">
      <dgm:prSet presAssocID="{721250C5-A22B-4589-BD50-11F40577DD32}" presName="spaceRect" presStyleCnt="0"/>
      <dgm:spPr/>
    </dgm:pt>
    <dgm:pt modelId="{8D8B034F-22B4-480B-95A1-5FCC896BEFB3}" type="pres">
      <dgm:prSet presAssocID="{721250C5-A22B-4589-BD50-11F40577DD32}" presName="textRect" presStyleLbl="revTx" presStyleIdx="1" presStyleCnt="6">
        <dgm:presLayoutVars>
          <dgm:chMax val="1"/>
          <dgm:chPref val="1"/>
        </dgm:presLayoutVars>
      </dgm:prSet>
      <dgm:spPr/>
    </dgm:pt>
    <dgm:pt modelId="{33318A93-9ECE-4F04-8296-58F72CA59074}" type="pres">
      <dgm:prSet presAssocID="{6DE121F4-0CF6-4F25-807B-F5076F222549}" presName="sibTrans" presStyleLbl="sibTrans2D1" presStyleIdx="0" presStyleCnt="0"/>
      <dgm:spPr/>
    </dgm:pt>
    <dgm:pt modelId="{91B1311F-0B07-4CFB-8877-4B242DA4A201}" type="pres">
      <dgm:prSet presAssocID="{72924CC0-F755-4937-934E-BCFDEEA7563D}" presName="compNode" presStyleCnt="0"/>
      <dgm:spPr/>
    </dgm:pt>
    <dgm:pt modelId="{5F534CE2-614B-4328-BF80-C9BA80F620DC}" type="pres">
      <dgm:prSet presAssocID="{72924CC0-F755-4937-934E-BCFDEEA7563D}" presName="iconBgRect" presStyleLbl="bgShp" presStyleIdx="2" presStyleCnt="6"/>
      <dgm:spPr/>
    </dgm:pt>
    <dgm:pt modelId="{C764BD4E-974C-49C7-ACB7-211DB769D84A}" type="pres">
      <dgm:prSet presAssocID="{72924CC0-F755-4937-934E-BCFDEEA7563D}"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F554C207-F768-4E4F-AA64-E2BF259BABCA}" type="pres">
      <dgm:prSet presAssocID="{72924CC0-F755-4937-934E-BCFDEEA7563D}" presName="spaceRect" presStyleCnt="0"/>
      <dgm:spPr/>
    </dgm:pt>
    <dgm:pt modelId="{3AF00183-55B0-48FD-B516-B871CCA322B8}" type="pres">
      <dgm:prSet presAssocID="{72924CC0-F755-4937-934E-BCFDEEA7563D}" presName="textRect" presStyleLbl="revTx" presStyleIdx="2" presStyleCnt="6">
        <dgm:presLayoutVars>
          <dgm:chMax val="1"/>
          <dgm:chPref val="1"/>
        </dgm:presLayoutVars>
      </dgm:prSet>
      <dgm:spPr/>
    </dgm:pt>
    <dgm:pt modelId="{2DA81F0F-64A5-4CF7-A661-361A620D37FD}" type="pres">
      <dgm:prSet presAssocID="{70D0D4DE-E2B4-49B4-98A0-A7E8AC554497}" presName="sibTrans" presStyleLbl="sibTrans2D1" presStyleIdx="0" presStyleCnt="0"/>
      <dgm:spPr/>
    </dgm:pt>
    <dgm:pt modelId="{DA003760-99F4-4821-922B-4AC78E03A3B4}" type="pres">
      <dgm:prSet presAssocID="{2AE8B06B-BB9E-49D8-97B6-1A1542AD4A3E}" presName="compNode" presStyleCnt="0"/>
      <dgm:spPr/>
    </dgm:pt>
    <dgm:pt modelId="{93118AF9-1EA4-4C26-B030-6D2C748C1116}" type="pres">
      <dgm:prSet presAssocID="{2AE8B06B-BB9E-49D8-97B6-1A1542AD4A3E}" presName="iconBgRect" presStyleLbl="bgShp" presStyleIdx="3" presStyleCnt="6"/>
      <dgm:spPr/>
    </dgm:pt>
    <dgm:pt modelId="{AE734757-67FF-4EB6-8A8A-875087E535BC}" type="pres">
      <dgm:prSet presAssocID="{2AE8B06B-BB9E-49D8-97B6-1A1542AD4A3E}"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EFA72CD-500D-498B-80A4-18E0447129FD}" type="pres">
      <dgm:prSet presAssocID="{2AE8B06B-BB9E-49D8-97B6-1A1542AD4A3E}" presName="spaceRect" presStyleCnt="0"/>
      <dgm:spPr/>
    </dgm:pt>
    <dgm:pt modelId="{4849D5B5-DC37-4014-9B11-C02D3C0DD7A3}" type="pres">
      <dgm:prSet presAssocID="{2AE8B06B-BB9E-49D8-97B6-1A1542AD4A3E}" presName="textRect" presStyleLbl="revTx" presStyleIdx="3" presStyleCnt="6">
        <dgm:presLayoutVars>
          <dgm:chMax val="1"/>
          <dgm:chPref val="1"/>
        </dgm:presLayoutVars>
      </dgm:prSet>
      <dgm:spPr/>
    </dgm:pt>
    <dgm:pt modelId="{91A8F81B-F433-47AE-85F0-CF95024752FE}" type="pres">
      <dgm:prSet presAssocID="{7BBE0187-C09D-4121-8E28-82B6F49E668C}" presName="sibTrans" presStyleLbl="sibTrans2D1" presStyleIdx="0" presStyleCnt="0"/>
      <dgm:spPr/>
    </dgm:pt>
    <dgm:pt modelId="{F4DD64A0-9F6E-413F-82C4-F5D0F844C772}" type="pres">
      <dgm:prSet presAssocID="{522D3BB3-E71B-4E62-8765-1A7EDA27CF85}" presName="compNode" presStyleCnt="0"/>
      <dgm:spPr/>
    </dgm:pt>
    <dgm:pt modelId="{9E4D174F-2886-46B1-9370-7288BE7E2F08}" type="pres">
      <dgm:prSet presAssocID="{522D3BB3-E71B-4E62-8765-1A7EDA27CF85}" presName="iconBgRect" presStyleLbl="bgShp" presStyleIdx="4" presStyleCnt="6" custLinFactNeighborX="-178" custLinFactNeighborY="2694"/>
      <dgm:spPr/>
    </dgm:pt>
    <dgm:pt modelId="{56595F26-8C9E-4305-B044-088AC3FCCE2D}" type="pres">
      <dgm:prSet presAssocID="{522D3BB3-E71B-4E62-8765-1A7EDA27CF85}"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rain in head"/>
        </a:ext>
      </dgm:extLst>
    </dgm:pt>
    <dgm:pt modelId="{C0A0A0D3-D92B-43C5-93BD-7F1672B48629}" type="pres">
      <dgm:prSet presAssocID="{522D3BB3-E71B-4E62-8765-1A7EDA27CF85}" presName="spaceRect" presStyleCnt="0"/>
      <dgm:spPr/>
    </dgm:pt>
    <dgm:pt modelId="{68206B64-222C-40B4-AF2C-ED3BAF0F1D7D}" type="pres">
      <dgm:prSet presAssocID="{522D3BB3-E71B-4E62-8765-1A7EDA27CF85}" presName="textRect" presStyleLbl="revTx" presStyleIdx="4" presStyleCnt="6">
        <dgm:presLayoutVars>
          <dgm:chMax val="1"/>
          <dgm:chPref val="1"/>
        </dgm:presLayoutVars>
      </dgm:prSet>
      <dgm:spPr/>
    </dgm:pt>
    <dgm:pt modelId="{D745B390-B166-4990-86F9-AFD3D9FF4EB4}" type="pres">
      <dgm:prSet presAssocID="{F79EF53F-F55B-4C27-8D4A-1B11E75E56F3}" presName="sibTrans" presStyleLbl="sibTrans2D1" presStyleIdx="0" presStyleCnt="0"/>
      <dgm:spPr/>
    </dgm:pt>
    <dgm:pt modelId="{AB5D4D9A-B948-4AE4-95F4-A09DA06DC267}" type="pres">
      <dgm:prSet presAssocID="{69110023-7828-4F8E-BD83-DE8595C74115}" presName="compNode" presStyleCnt="0"/>
      <dgm:spPr/>
    </dgm:pt>
    <dgm:pt modelId="{A4C17F95-D533-4606-A63E-509424132332}" type="pres">
      <dgm:prSet presAssocID="{69110023-7828-4F8E-BD83-DE8595C74115}" presName="iconBgRect" presStyleLbl="bgShp" presStyleIdx="5" presStyleCnt="6"/>
      <dgm:spPr/>
    </dgm:pt>
    <dgm:pt modelId="{C1418B4F-D51D-4075-80DF-7AC93E355D73}" type="pres">
      <dgm:prSet presAssocID="{69110023-7828-4F8E-BD83-DE8595C7411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62709476-7BEF-4749-A06B-133019FFFE41}" type="pres">
      <dgm:prSet presAssocID="{69110023-7828-4F8E-BD83-DE8595C74115}" presName="spaceRect" presStyleCnt="0"/>
      <dgm:spPr/>
    </dgm:pt>
    <dgm:pt modelId="{BC9893FC-E165-4429-B48F-D4E69873356E}" type="pres">
      <dgm:prSet presAssocID="{69110023-7828-4F8E-BD83-DE8595C74115}" presName="textRect" presStyleLbl="revTx" presStyleIdx="5" presStyleCnt="6">
        <dgm:presLayoutVars>
          <dgm:chMax val="1"/>
          <dgm:chPref val="1"/>
        </dgm:presLayoutVars>
      </dgm:prSet>
      <dgm:spPr/>
    </dgm:pt>
  </dgm:ptLst>
  <dgm:cxnLst>
    <dgm:cxn modelId="{6D1E5924-86B6-4B32-80F4-D4355DF00718}" srcId="{70831F68-B5A4-4738-82ED-E7A6AFB6355D}" destId="{721250C5-A22B-4589-BD50-11F40577DD32}" srcOrd="1" destOrd="0" parTransId="{751539F4-68C8-4394-9617-A2410092BD54}" sibTransId="{6DE121F4-0CF6-4F25-807B-F5076F222549}"/>
    <dgm:cxn modelId="{55F4852B-A004-4209-A0F2-41C99A178D74}" type="presOf" srcId="{70D0D4DE-E2B4-49B4-98A0-A7E8AC554497}" destId="{2DA81F0F-64A5-4CF7-A661-361A620D37FD}" srcOrd="0" destOrd="0" presId="urn:microsoft.com/office/officeart/2018/2/layout/IconCircleList"/>
    <dgm:cxn modelId="{6F2BCB37-69E5-44EC-BF1D-A2CD0E5B6C9B}" type="presOf" srcId="{721250C5-A22B-4589-BD50-11F40577DD32}" destId="{8D8B034F-22B4-480B-95A1-5FCC896BEFB3}" srcOrd="0" destOrd="0" presId="urn:microsoft.com/office/officeart/2018/2/layout/IconCircleList"/>
    <dgm:cxn modelId="{CC51F43E-FB16-4E82-9789-227B3F2A781B}" type="presOf" srcId="{72924CC0-F755-4937-934E-BCFDEEA7563D}" destId="{3AF00183-55B0-48FD-B516-B871CCA322B8}" srcOrd="0" destOrd="0" presId="urn:microsoft.com/office/officeart/2018/2/layout/IconCircleList"/>
    <dgm:cxn modelId="{8A118449-3AF0-419F-9E8B-6C46A3B66768}" type="presOf" srcId="{522D3BB3-E71B-4E62-8765-1A7EDA27CF85}" destId="{68206B64-222C-40B4-AF2C-ED3BAF0F1D7D}" srcOrd="0" destOrd="0" presId="urn:microsoft.com/office/officeart/2018/2/layout/IconCircleList"/>
    <dgm:cxn modelId="{19E79B4A-9419-4C0E-BBD7-AEBF4365D1DB}" type="presOf" srcId="{C54CD3CA-9C37-4739-959E-AE6A4836DF3C}" destId="{8F45625A-FF70-4E9C-A020-DFDF8AA7E992}" srcOrd="0" destOrd="0" presId="urn:microsoft.com/office/officeart/2018/2/layout/IconCircleList"/>
    <dgm:cxn modelId="{941F334D-5DE1-4B07-9FB8-D4C1233BD8BA}" srcId="{70831F68-B5A4-4738-82ED-E7A6AFB6355D}" destId="{72924CC0-F755-4937-934E-BCFDEEA7563D}" srcOrd="2" destOrd="0" parTransId="{22E17D1E-461F-48E8-B565-DA687544A5CC}" sibTransId="{70D0D4DE-E2B4-49B4-98A0-A7E8AC554497}"/>
    <dgm:cxn modelId="{CF17DB6F-7E48-43AD-BF91-CAB857C853AA}" type="presOf" srcId="{6DE121F4-0CF6-4F25-807B-F5076F222549}" destId="{33318A93-9ECE-4F04-8296-58F72CA59074}" srcOrd="0" destOrd="0" presId="urn:microsoft.com/office/officeart/2018/2/layout/IconCircleList"/>
    <dgm:cxn modelId="{C3F6BC72-EDC8-4782-AEC8-58D2D49C295F}" srcId="{70831F68-B5A4-4738-82ED-E7A6AFB6355D}" destId="{522D3BB3-E71B-4E62-8765-1A7EDA27CF85}" srcOrd="4" destOrd="0" parTransId="{5E375769-7447-4482-B9BB-BA1D0A6E9F2E}" sibTransId="{F79EF53F-F55B-4C27-8D4A-1B11E75E56F3}"/>
    <dgm:cxn modelId="{F9A1AC83-8783-4508-B266-EB7889BA24E1}" type="presOf" srcId="{F79EF53F-F55B-4C27-8D4A-1B11E75E56F3}" destId="{D745B390-B166-4990-86F9-AFD3D9FF4EB4}" srcOrd="0" destOrd="0" presId="urn:microsoft.com/office/officeart/2018/2/layout/IconCircleList"/>
    <dgm:cxn modelId="{96C80292-956A-4E4D-A3E3-C578EFC8C1E9}" srcId="{70831F68-B5A4-4738-82ED-E7A6AFB6355D}" destId="{2AE8B06B-BB9E-49D8-97B6-1A1542AD4A3E}" srcOrd="3" destOrd="0" parTransId="{2B166843-701E-4FB3-AC73-D0577DD4F7EE}" sibTransId="{7BBE0187-C09D-4121-8E28-82B6F49E668C}"/>
    <dgm:cxn modelId="{9FF097B2-C90B-485C-AE11-05C99FE00FDB}" srcId="{70831F68-B5A4-4738-82ED-E7A6AFB6355D}" destId="{69110023-7828-4F8E-BD83-DE8595C74115}" srcOrd="5" destOrd="0" parTransId="{BBCA4D99-524F-484D-A225-0389FDC53F0C}" sibTransId="{39993F8E-BD89-49D1-95D5-D2781CDCDE58}"/>
    <dgm:cxn modelId="{7BC612C2-E85C-486A-AFD8-904538CCD8AA}" type="presOf" srcId="{7BBE0187-C09D-4121-8E28-82B6F49E668C}" destId="{91A8F81B-F433-47AE-85F0-CF95024752FE}" srcOrd="0" destOrd="0" presId="urn:microsoft.com/office/officeart/2018/2/layout/IconCircleList"/>
    <dgm:cxn modelId="{A90617C4-E8DA-4658-B74C-664AF41CE4C9}" type="presOf" srcId="{A31840EC-FCAB-4D5D-90A5-42A610EEA483}" destId="{4DB1E33D-9ABA-4C5A-856F-0B24F465A55F}" srcOrd="0" destOrd="0" presId="urn:microsoft.com/office/officeart/2018/2/layout/IconCircleList"/>
    <dgm:cxn modelId="{7830B8C7-1827-48F0-97BE-9229DB9179E3}" type="presOf" srcId="{70831F68-B5A4-4738-82ED-E7A6AFB6355D}" destId="{05C0A95A-EF70-463A-8471-6C540BC69AF9}" srcOrd="0" destOrd="0" presId="urn:microsoft.com/office/officeart/2018/2/layout/IconCircleList"/>
    <dgm:cxn modelId="{7ECF6CF3-2806-430B-AD6D-AC53472F44C5}" type="presOf" srcId="{69110023-7828-4F8E-BD83-DE8595C74115}" destId="{BC9893FC-E165-4429-B48F-D4E69873356E}" srcOrd="0" destOrd="0" presId="urn:microsoft.com/office/officeart/2018/2/layout/IconCircleList"/>
    <dgm:cxn modelId="{B20CA9F6-BB7A-4811-8D40-0C04432111EB}" type="presOf" srcId="{2AE8B06B-BB9E-49D8-97B6-1A1542AD4A3E}" destId="{4849D5B5-DC37-4014-9B11-C02D3C0DD7A3}" srcOrd="0" destOrd="0" presId="urn:microsoft.com/office/officeart/2018/2/layout/IconCircleList"/>
    <dgm:cxn modelId="{A16EC3FD-033F-48FC-926E-064124880220}" srcId="{70831F68-B5A4-4738-82ED-E7A6AFB6355D}" destId="{A31840EC-FCAB-4D5D-90A5-42A610EEA483}" srcOrd="0" destOrd="0" parTransId="{8F064A25-6E21-4E0B-A726-DD1446C1281E}" sibTransId="{C54CD3CA-9C37-4739-959E-AE6A4836DF3C}"/>
    <dgm:cxn modelId="{337DD924-5C56-4ED5-BAA8-CA9FCBF638F4}" type="presParOf" srcId="{05C0A95A-EF70-463A-8471-6C540BC69AF9}" destId="{1110C652-3208-45EE-BA72-4707ACCFBEAD}" srcOrd="0" destOrd="0" presId="urn:microsoft.com/office/officeart/2018/2/layout/IconCircleList"/>
    <dgm:cxn modelId="{8AEDEEC7-680B-483E-9C55-2B3F0B5523AF}" type="presParOf" srcId="{1110C652-3208-45EE-BA72-4707ACCFBEAD}" destId="{00336A5C-9426-471B-ADCC-FC2D5B44573A}" srcOrd="0" destOrd="0" presId="urn:microsoft.com/office/officeart/2018/2/layout/IconCircleList"/>
    <dgm:cxn modelId="{5CF762BA-ABEA-428F-8619-5B0356BFF94B}" type="presParOf" srcId="{00336A5C-9426-471B-ADCC-FC2D5B44573A}" destId="{EF819039-2E7D-47D6-9BB2-17DCB90FCFA5}" srcOrd="0" destOrd="0" presId="urn:microsoft.com/office/officeart/2018/2/layout/IconCircleList"/>
    <dgm:cxn modelId="{EABE4BCB-6CC7-4212-AF4C-A8F362C7B983}" type="presParOf" srcId="{00336A5C-9426-471B-ADCC-FC2D5B44573A}" destId="{B43E7B6F-A447-44B8-9D85-78D5D941B3C6}" srcOrd="1" destOrd="0" presId="urn:microsoft.com/office/officeart/2018/2/layout/IconCircleList"/>
    <dgm:cxn modelId="{9CAFD096-6A30-45BE-A601-3B20AD5AEA62}" type="presParOf" srcId="{00336A5C-9426-471B-ADCC-FC2D5B44573A}" destId="{FDFEEA96-C596-4440-BC50-670B08A5B885}" srcOrd="2" destOrd="0" presId="urn:microsoft.com/office/officeart/2018/2/layout/IconCircleList"/>
    <dgm:cxn modelId="{71CB6F37-1F04-45D0-99E7-434C5BB41674}" type="presParOf" srcId="{00336A5C-9426-471B-ADCC-FC2D5B44573A}" destId="{4DB1E33D-9ABA-4C5A-856F-0B24F465A55F}" srcOrd="3" destOrd="0" presId="urn:microsoft.com/office/officeart/2018/2/layout/IconCircleList"/>
    <dgm:cxn modelId="{48B36AF7-0EFC-4D5F-8F90-72B8C061B820}" type="presParOf" srcId="{1110C652-3208-45EE-BA72-4707ACCFBEAD}" destId="{8F45625A-FF70-4E9C-A020-DFDF8AA7E992}" srcOrd="1" destOrd="0" presId="urn:microsoft.com/office/officeart/2018/2/layout/IconCircleList"/>
    <dgm:cxn modelId="{47DDC07F-9FD0-435F-A82F-7CEA4670B46E}" type="presParOf" srcId="{1110C652-3208-45EE-BA72-4707ACCFBEAD}" destId="{14811C0B-3DD0-48F2-B753-256A81D787DE}" srcOrd="2" destOrd="0" presId="urn:microsoft.com/office/officeart/2018/2/layout/IconCircleList"/>
    <dgm:cxn modelId="{75DF2193-4BC8-4A7F-BDDC-1004811D477C}" type="presParOf" srcId="{14811C0B-3DD0-48F2-B753-256A81D787DE}" destId="{C9D4B67A-3E67-41F6-9371-9A55DE9352FB}" srcOrd="0" destOrd="0" presId="urn:microsoft.com/office/officeart/2018/2/layout/IconCircleList"/>
    <dgm:cxn modelId="{3B8DC0E0-CFDA-425E-9673-D9D3D701782F}" type="presParOf" srcId="{14811C0B-3DD0-48F2-B753-256A81D787DE}" destId="{A396FB39-9C1E-4058-AAB5-FCCCBF179117}" srcOrd="1" destOrd="0" presId="urn:microsoft.com/office/officeart/2018/2/layout/IconCircleList"/>
    <dgm:cxn modelId="{C49AF8D1-E87A-46DE-9400-1656FFCDD49C}" type="presParOf" srcId="{14811C0B-3DD0-48F2-B753-256A81D787DE}" destId="{1CC50E60-71EB-485E-A117-02C05D53DC93}" srcOrd="2" destOrd="0" presId="urn:microsoft.com/office/officeart/2018/2/layout/IconCircleList"/>
    <dgm:cxn modelId="{D5DE084A-EE37-4756-81B3-E56AF5DA3AD2}" type="presParOf" srcId="{14811C0B-3DD0-48F2-B753-256A81D787DE}" destId="{8D8B034F-22B4-480B-95A1-5FCC896BEFB3}" srcOrd="3" destOrd="0" presId="urn:microsoft.com/office/officeart/2018/2/layout/IconCircleList"/>
    <dgm:cxn modelId="{1B2F68E9-3CA0-4260-B026-8E89E9F5384E}" type="presParOf" srcId="{1110C652-3208-45EE-BA72-4707ACCFBEAD}" destId="{33318A93-9ECE-4F04-8296-58F72CA59074}" srcOrd="3" destOrd="0" presId="urn:microsoft.com/office/officeart/2018/2/layout/IconCircleList"/>
    <dgm:cxn modelId="{6CE45796-44DB-4730-B5EE-3FA604A01BFC}" type="presParOf" srcId="{1110C652-3208-45EE-BA72-4707ACCFBEAD}" destId="{91B1311F-0B07-4CFB-8877-4B242DA4A201}" srcOrd="4" destOrd="0" presId="urn:microsoft.com/office/officeart/2018/2/layout/IconCircleList"/>
    <dgm:cxn modelId="{B6F6E72F-25EA-45F6-AEE0-E43179F5865E}" type="presParOf" srcId="{91B1311F-0B07-4CFB-8877-4B242DA4A201}" destId="{5F534CE2-614B-4328-BF80-C9BA80F620DC}" srcOrd="0" destOrd="0" presId="urn:microsoft.com/office/officeart/2018/2/layout/IconCircleList"/>
    <dgm:cxn modelId="{A9D47FDC-F558-4730-8A9D-25AF8B9BF236}" type="presParOf" srcId="{91B1311F-0B07-4CFB-8877-4B242DA4A201}" destId="{C764BD4E-974C-49C7-ACB7-211DB769D84A}" srcOrd="1" destOrd="0" presId="urn:microsoft.com/office/officeart/2018/2/layout/IconCircleList"/>
    <dgm:cxn modelId="{BDB20D93-A835-4353-9DFF-C4649E1F1486}" type="presParOf" srcId="{91B1311F-0B07-4CFB-8877-4B242DA4A201}" destId="{F554C207-F768-4E4F-AA64-E2BF259BABCA}" srcOrd="2" destOrd="0" presId="urn:microsoft.com/office/officeart/2018/2/layout/IconCircleList"/>
    <dgm:cxn modelId="{9AFFA258-A68B-43F8-AB60-BAC8E417F20C}" type="presParOf" srcId="{91B1311F-0B07-4CFB-8877-4B242DA4A201}" destId="{3AF00183-55B0-48FD-B516-B871CCA322B8}" srcOrd="3" destOrd="0" presId="urn:microsoft.com/office/officeart/2018/2/layout/IconCircleList"/>
    <dgm:cxn modelId="{3CD45CFB-C83C-42EA-9E93-4B1352567AA1}" type="presParOf" srcId="{1110C652-3208-45EE-BA72-4707ACCFBEAD}" destId="{2DA81F0F-64A5-4CF7-A661-361A620D37FD}" srcOrd="5" destOrd="0" presId="urn:microsoft.com/office/officeart/2018/2/layout/IconCircleList"/>
    <dgm:cxn modelId="{9C3D5200-2A76-4BC3-8FD7-D2B213EA1BD5}" type="presParOf" srcId="{1110C652-3208-45EE-BA72-4707ACCFBEAD}" destId="{DA003760-99F4-4821-922B-4AC78E03A3B4}" srcOrd="6" destOrd="0" presId="urn:microsoft.com/office/officeart/2018/2/layout/IconCircleList"/>
    <dgm:cxn modelId="{AFD6A37F-4B61-4CF7-B704-E5DA8293D756}" type="presParOf" srcId="{DA003760-99F4-4821-922B-4AC78E03A3B4}" destId="{93118AF9-1EA4-4C26-B030-6D2C748C1116}" srcOrd="0" destOrd="0" presId="urn:microsoft.com/office/officeart/2018/2/layout/IconCircleList"/>
    <dgm:cxn modelId="{7B025A22-58DB-4788-B90A-CE33D07C5F96}" type="presParOf" srcId="{DA003760-99F4-4821-922B-4AC78E03A3B4}" destId="{AE734757-67FF-4EB6-8A8A-875087E535BC}" srcOrd="1" destOrd="0" presId="urn:microsoft.com/office/officeart/2018/2/layout/IconCircleList"/>
    <dgm:cxn modelId="{64C71301-5B33-438B-A602-440AC78A7874}" type="presParOf" srcId="{DA003760-99F4-4821-922B-4AC78E03A3B4}" destId="{8EFA72CD-500D-498B-80A4-18E0447129FD}" srcOrd="2" destOrd="0" presId="urn:microsoft.com/office/officeart/2018/2/layout/IconCircleList"/>
    <dgm:cxn modelId="{5BE9C8AA-D6E8-4BDB-8E2E-8F93F7E7EB0A}" type="presParOf" srcId="{DA003760-99F4-4821-922B-4AC78E03A3B4}" destId="{4849D5B5-DC37-4014-9B11-C02D3C0DD7A3}" srcOrd="3" destOrd="0" presId="urn:microsoft.com/office/officeart/2018/2/layout/IconCircleList"/>
    <dgm:cxn modelId="{6923B826-C35B-4012-94D9-583EA39976B4}" type="presParOf" srcId="{1110C652-3208-45EE-BA72-4707ACCFBEAD}" destId="{91A8F81B-F433-47AE-85F0-CF95024752FE}" srcOrd="7" destOrd="0" presId="urn:microsoft.com/office/officeart/2018/2/layout/IconCircleList"/>
    <dgm:cxn modelId="{C23E46BB-EA29-4FEA-AAAE-EF98A9BCA712}" type="presParOf" srcId="{1110C652-3208-45EE-BA72-4707ACCFBEAD}" destId="{F4DD64A0-9F6E-413F-82C4-F5D0F844C772}" srcOrd="8" destOrd="0" presId="urn:microsoft.com/office/officeart/2018/2/layout/IconCircleList"/>
    <dgm:cxn modelId="{F2D142F3-E89F-43FD-9D1B-5BF36A4DCA08}" type="presParOf" srcId="{F4DD64A0-9F6E-413F-82C4-F5D0F844C772}" destId="{9E4D174F-2886-46B1-9370-7288BE7E2F08}" srcOrd="0" destOrd="0" presId="urn:microsoft.com/office/officeart/2018/2/layout/IconCircleList"/>
    <dgm:cxn modelId="{D8C267AD-6E71-4C84-9715-A03E39373AEE}" type="presParOf" srcId="{F4DD64A0-9F6E-413F-82C4-F5D0F844C772}" destId="{56595F26-8C9E-4305-B044-088AC3FCCE2D}" srcOrd="1" destOrd="0" presId="urn:microsoft.com/office/officeart/2018/2/layout/IconCircleList"/>
    <dgm:cxn modelId="{EB476629-0B96-4371-BDD9-787E6F4CE1B7}" type="presParOf" srcId="{F4DD64A0-9F6E-413F-82C4-F5D0F844C772}" destId="{C0A0A0D3-D92B-43C5-93BD-7F1672B48629}" srcOrd="2" destOrd="0" presId="urn:microsoft.com/office/officeart/2018/2/layout/IconCircleList"/>
    <dgm:cxn modelId="{CBE4E669-0FB3-4447-B0B5-2A8F3E260F42}" type="presParOf" srcId="{F4DD64A0-9F6E-413F-82C4-F5D0F844C772}" destId="{68206B64-222C-40B4-AF2C-ED3BAF0F1D7D}" srcOrd="3" destOrd="0" presId="urn:microsoft.com/office/officeart/2018/2/layout/IconCircleList"/>
    <dgm:cxn modelId="{A3AD785B-D9AF-4935-A0AA-12667B37645C}" type="presParOf" srcId="{1110C652-3208-45EE-BA72-4707ACCFBEAD}" destId="{D745B390-B166-4990-86F9-AFD3D9FF4EB4}" srcOrd="9" destOrd="0" presId="urn:microsoft.com/office/officeart/2018/2/layout/IconCircleList"/>
    <dgm:cxn modelId="{F7A70147-3295-4F44-ADCF-97F41116EC83}" type="presParOf" srcId="{1110C652-3208-45EE-BA72-4707ACCFBEAD}" destId="{AB5D4D9A-B948-4AE4-95F4-A09DA06DC267}" srcOrd="10" destOrd="0" presId="urn:microsoft.com/office/officeart/2018/2/layout/IconCircleList"/>
    <dgm:cxn modelId="{58DAC13F-29EE-4F6D-BE69-0B2EE7AD5BE7}" type="presParOf" srcId="{AB5D4D9A-B948-4AE4-95F4-A09DA06DC267}" destId="{A4C17F95-D533-4606-A63E-509424132332}" srcOrd="0" destOrd="0" presId="urn:microsoft.com/office/officeart/2018/2/layout/IconCircleList"/>
    <dgm:cxn modelId="{2959D962-885A-40D6-ACFE-8B70BEFC0720}" type="presParOf" srcId="{AB5D4D9A-B948-4AE4-95F4-A09DA06DC267}" destId="{C1418B4F-D51D-4075-80DF-7AC93E355D73}" srcOrd="1" destOrd="0" presId="urn:microsoft.com/office/officeart/2018/2/layout/IconCircleList"/>
    <dgm:cxn modelId="{5EC1ABBF-872C-431B-ABF1-DEC32D80CC63}" type="presParOf" srcId="{AB5D4D9A-B948-4AE4-95F4-A09DA06DC267}" destId="{62709476-7BEF-4749-A06B-133019FFFE41}" srcOrd="2" destOrd="0" presId="urn:microsoft.com/office/officeart/2018/2/layout/IconCircleList"/>
    <dgm:cxn modelId="{75D4D09A-D97C-4C3D-A390-833987A88FF1}" type="presParOf" srcId="{AB5D4D9A-B948-4AE4-95F4-A09DA06DC267}" destId="{BC9893FC-E165-4429-B48F-D4E69873356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55E5EA-6E7E-4C99-ACF5-AC64CDB7AAFD}" type="doc">
      <dgm:prSet loTypeId="urn:microsoft.com/office/officeart/2016/7/layout/BasicLinearProcessNumbered" loCatId="process" qsTypeId="urn:microsoft.com/office/officeart/2005/8/quickstyle/simple5#7" qsCatId="simple" csTypeId="urn:microsoft.com/office/officeart/2005/8/colors/accent1_2#39" csCatId="accent1" phldr="1"/>
      <dgm:spPr/>
      <dgm:t>
        <a:bodyPr/>
        <a:lstStyle/>
        <a:p>
          <a:endParaRPr lang="en-US"/>
        </a:p>
      </dgm:t>
    </dgm:pt>
    <dgm:pt modelId="{30930A11-8E68-4657-B16E-65393FEE1A0B}">
      <dgm:prSet/>
      <dgm:spPr/>
      <dgm:t>
        <a:bodyPr/>
        <a:lstStyle/>
        <a:p>
          <a:r>
            <a:rPr lang="en-GB" dirty="0"/>
            <a:t>Organisation 1: Reduce employee turnover</a:t>
          </a:r>
          <a:endParaRPr lang="en-US" dirty="0"/>
        </a:p>
      </dgm:t>
    </dgm:pt>
    <dgm:pt modelId="{B2E7A9EA-8912-43AB-BD40-07FA94975D8A}" type="parTrans" cxnId="{AFDCCAA8-BB7A-47DF-97AE-720B89CFBEA8}">
      <dgm:prSet/>
      <dgm:spPr/>
      <dgm:t>
        <a:bodyPr/>
        <a:lstStyle/>
        <a:p>
          <a:endParaRPr lang="en-US"/>
        </a:p>
      </dgm:t>
    </dgm:pt>
    <dgm:pt modelId="{DBE6BAB1-F351-4EBD-ACDD-947D8CDCD36A}" type="sibTrans" cxnId="{AFDCCAA8-BB7A-47DF-97AE-720B89CFBEA8}">
      <dgm:prSet phldrT="1" phldr="0"/>
      <dgm:spPr/>
      <dgm:t>
        <a:bodyPr/>
        <a:lstStyle/>
        <a:p>
          <a:r>
            <a:rPr lang="en-US"/>
            <a:t>1</a:t>
          </a:r>
          <a:endParaRPr lang="en-US" dirty="0"/>
        </a:p>
      </dgm:t>
    </dgm:pt>
    <dgm:pt modelId="{73436A0A-FE7A-4774-BE5B-BC4F5B1C7C69}">
      <dgm:prSet/>
      <dgm:spPr/>
      <dgm:t>
        <a:bodyPr/>
        <a:lstStyle/>
        <a:p>
          <a:r>
            <a:rPr lang="en-GB" dirty="0"/>
            <a:t>Organisation 2: Develop future leaders</a:t>
          </a:r>
          <a:endParaRPr lang="en-US" dirty="0"/>
        </a:p>
      </dgm:t>
    </dgm:pt>
    <dgm:pt modelId="{2DE20F08-2301-4373-A402-3E791BF689BA}" type="parTrans" cxnId="{BC780A7D-2ED5-492E-804B-FA45C029BE05}">
      <dgm:prSet/>
      <dgm:spPr/>
      <dgm:t>
        <a:bodyPr/>
        <a:lstStyle/>
        <a:p>
          <a:endParaRPr lang="en-US"/>
        </a:p>
      </dgm:t>
    </dgm:pt>
    <dgm:pt modelId="{B2551D7E-8C06-44C1-964D-308BE1003E0E}" type="sibTrans" cxnId="{BC780A7D-2ED5-492E-804B-FA45C029BE05}">
      <dgm:prSet phldrT="2" phldr="0"/>
      <dgm:spPr/>
      <dgm:t>
        <a:bodyPr/>
        <a:lstStyle/>
        <a:p>
          <a:r>
            <a:rPr lang="en-US"/>
            <a:t>2</a:t>
          </a:r>
        </a:p>
      </dgm:t>
    </dgm:pt>
    <dgm:pt modelId="{A7A73FC3-87BE-46BD-AD2C-D2709DD61FAC}">
      <dgm:prSet/>
      <dgm:spPr/>
      <dgm:t>
        <a:bodyPr/>
        <a:lstStyle/>
        <a:p>
          <a:r>
            <a:rPr lang="en-GB" dirty="0"/>
            <a:t>Organisation 3: Support digital transformation</a:t>
          </a:r>
          <a:endParaRPr lang="en-US" dirty="0"/>
        </a:p>
      </dgm:t>
    </dgm:pt>
    <dgm:pt modelId="{0B7EF58B-161B-4BCF-B437-772DCC2E1DE5}" type="parTrans" cxnId="{BA853D6C-79EC-4756-86EE-4ACDBA8A71C6}">
      <dgm:prSet/>
      <dgm:spPr/>
      <dgm:t>
        <a:bodyPr/>
        <a:lstStyle/>
        <a:p>
          <a:endParaRPr lang="en-US"/>
        </a:p>
      </dgm:t>
    </dgm:pt>
    <dgm:pt modelId="{AA91A0A6-8283-4745-8996-2A7877E81E97}" type="sibTrans" cxnId="{BA853D6C-79EC-4756-86EE-4ACDBA8A71C6}">
      <dgm:prSet phldrT="3" phldr="0"/>
      <dgm:spPr/>
      <dgm:t>
        <a:bodyPr/>
        <a:lstStyle/>
        <a:p>
          <a:r>
            <a:rPr lang="en-US"/>
            <a:t>3</a:t>
          </a:r>
        </a:p>
      </dgm:t>
    </dgm:pt>
    <dgm:pt modelId="{14A55C61-19F9-4974-BE8F-A58595BC1676}">
      <dgm:prSet/>
      <dgm:spPr/>
      <dgm:t>
        <a:bodyPr/>
        <a:lstStyle/>
        <a:p>
          <a:r>
            <a:rPr lang="en-GB" dirty="0"/>
            <a:t>Organisation 4: Improve engagement</a:t>
          </a:r>
          <a:endParaRPr lang="en-US" dirty="0"/>
        </a:p>
      </dgm:t>
    </dgm:pt>
    <dgm:pt modelId="{B5632B10-600D-4DCB-B178-2F0DB11755FB}" type="parTrans" cxnId="{A8574EFA-897B-4279-90FF-B5B228FBCB99}">
      <dgm:prSet/>
      <dgm:spPr/>
      <dgm:t>
        <a:bodyPr/>
        <a:lstStyle/>
        <a:p>
          <a:endParaRPr lang="en-US"/>
        </a:p>
      </dgm:t>
    </dgm:pt>
    <dgm:pt modelId="{A2939C48-017C-4E97-98A0-A64000408386}" type="sibTrans" cxnId="{A8574EFA-897B-4279-90FF-B5B228FBCB99}">
      <dgm:prSet phldrT="4" phldr="0"/>
      <dgm:spPr/>
      <dgm:t>
        <a:bodyPr/>
        <a:lstStyle/>
        <a:p>
          <a:r>
            <a:rPr lang="en-US"/>
            <a:t>4</a:t>
          </a:r>
        </a:p>
      </dgm:t>
    </dgm:pt>
    <dgm:pt modelId="{7680D0BC-89FC-4CB7-8ACB-E8BDB09BCE35}" type="pres">
      <dgm:prSet presAssocID="{3555E5EA-6E7E-4C99-ACF5-AC64CDB7AAFD}" presName="Name0" presStyleCnt="0">
        <dgm:presLayoutVars>
          <dgm:animLvl val="lvl"/>
          <dgm:resizeHandles val="exact"/>
        </dgm:presLayoutVars>
      </dgm:prSet>
      <dgm:spPr/>
    </dgm:pt>
    <dgm:pt modelId="{2A6800B2-5D19-4153-99F3-BB03CA127F6F}" type="pres">
      <dgm:prSet presAssocID="{30930A11-8E68-4657-B16E-65393FEE1A0B}" presName="compositeNode" presStyleCnt="0">
        <dgm:presLayoutVars>
          <dgm:bulletEnabled val="1"/>
        </dgm:presLayoutVars>
      </dgm:prSet>
      <dgm:spPr/>
    </dgm:pt>
    <dgm:pt modelId="{841D99EA-5073-4386-89E4-CA95F01C26E1}" type="pres">
      <dgm:prSet presAssocID="{30930A11-8E68-4657-B16E-65393FEE1A0B}" presName="bgRect" presStyleLbl="bgAccFollowNode1" presStyleIdx="0" presStyleCnt="4"/>
      <dgm:spPr/>
    </dgm:pt>
    <dgm:pt modelId="{B0C126A1-3DD6-4F10-9E3F-1FC3385292B4}" type="pres">
      <dgm:prSet presAssocID="{DBE6BAB1-F351-4EBD-ACDD-947D8CDCD36A}" presName="sibTransNodeCircle" presStyleLbl="alignNode1" presStyleIdx="0" presStyleCnt="8" custLinFactNeighborX="2532" custLinFactNeighborY="2532">
        <dgm:presLayoutVars>
          <dgm:chMax val="0"/>
          <dgm:bulletEnabled/>
        </dgm:presLayoutVars>
      </dgm:prSet>
      <dgm:spPr/>
    </dgm:pt>
    <dgm:pt modelId="{37915283-7C9B-4658-BC32-F353400C5AD5}" type="pres">
      <dgm:prSet presAssocID="{30930A11-8E68-4657-B16E-65393FEE1A0B}" presName="bottomLine" presStyleLbl="alignNode1" presStyleIdx="1" presStyleCnt="8">
        <dgm:presLayoutVars/>
      </dgm:prSet>
      <dgm:spPr/>
    </dgm:pt>
    <dgm:pt modelId="{3157EF9A-4527-4B87-B10D-562F44381A58}" type="pres">
      <dgm:prSet presAssocID="{30930A11-8E68-4657-B16E-65393FEE1A0B}" presName="nodeText" presStyleLbl="bgAccFollowNode1" presStyleIdx="0" presStyleCnt="4">
        <dgm:presLayoutVars>
          <dgm:bulletEnabled val="1"/>
        </dgm:presLayoutVars>
      </dgm:prSet>
      <dgm:spPr/>
    </dgm:pt>
    <dgm:pt modelId="{F1461285-8F31-40B4-9D72-B302A9DDFD5F}" type="pres">
      <dgm:prSet presAssocID="{DBE6BAB1-F351-4EBD-ACDD-947D8CDCD36A}" presName="sibTrans" presStyleCnt="0"/>
      <dgm:spPr/>
    </dgm:pt>
    <dgm:pt modelId="{9390D8A6-1BB0-4659-A7F1-686D4B953B35}" type="pres">
      <dgm:prSet presAssocID="{73436A0A-FE7A-4774-BE5B-BC4F5B1C7C69}" presName="compositeNode" presStyleCnt="0">
        <dgm:presLayoutVars>
          <dgm:bulletEnabled val="1"/>
        </dgm:presLayoutVars>
      </dgm:prSet>
      <dgm:spPr/>
    </dgm:pt>
    <dgm:pt modelId="{F6442A80-9F4D-41BE-84A6-B118904286A0}" type="pres">
      <dgm:prSet presAssocID="{73436A0A-FE7A-4774-BE5B-BC4F5B1C7C69}" presName="bgRect" presStyleLbl="bgAccFollowNode1" presStyleIdx="1" presStyleCnt="4" custLinFactNeighborX="-1075"/>
      <dgm:spPr/>
    </dgm:pt>
    <dgm:pt modelId="{C562B04A-FB71-45E0-AFA9-11543EFA5D5A}" type="pres">
      <dgm:prSet presAssocID="{B2551D7E-8C06-44C1-964D-308BE1003E0E}" presName="sibTransNodeCircle" presStyleLbl="alignNode1" presStyleIdx="2" presStyleCnt="8">
        <dgm:presLayoutVars>
          <dgm:chMax val="0"/>
          <dgm:bulletEnabled/>
        </dgm:presLayoutVars>
      </dgm:prSet>
      <dgm:spPr/>
    </dgm:pt>
    <dgm:pt modelId="{1F6A2C38-F1E3-4636-95DA-B2B080447A57}" type="pres">
      <dgm:prSet presAssocID="{73436A0A-FE7A-4774-BE5B-BC4F5B1C7C69}" presName="bottomLine" presStyleLbl="alignNode1" presStyleIdx="3" presStyleCnt="8">
        <dgm:presLayoutVars/>
      </dgm:prSet>
      <dgm:spPr/>
    </dgm:pt>
    <dgm:pt modelId="{D98315A0-CC3E-4FC0-9652-9F151DBBE2E5}" type="pres">
      <dgm:prSet presAssocID="{73436A0A-FE7A-4774-BE5B-BC4F5B1C7C69}" presName="nodeText" presStyleLbl="bgAccFollowNode1" presStyleIdx="1" presStyleCnt="4">
        <dgm:presLayoutVars>
          <dgm:bulletEnabled val="1"/>
        </dgm:presLayoutVars>
      </dgm:prSet>
      <dgm:spPr/>
    </dgm:pt>
    <dgm:pt modelId="{7EF198C3-7BEB-4CA2-B079-4482EE463854}" type="pres">
      <dgm:prSet presAssocID="{B2551D7E-8C06-44C1-964D-308BE1003E0E}" presName="sibTrans" presStyleCnt="0"/>
      <dgm:spPr/>
    </dgm:pt>
    <dgm:pt modelId="{DA820F17-9915-49A2-BC08-3E0EAFAFF7F6}" type="pres">
      <dgm:prSet presAssocID="{A7A73FC3-87BE-46BD-AD2C-D2709DD61FAC}" presName="compositeNode" presStyleCnt="0">
        <dgm:presLayoutVars>
          <dgm:bulletEnabled val="1"/>
        </dgm:presLayoutVars>
      </dgm:prSet>
      <dgm:spPr/>
    </dgm:pt>
    <dgm:pt modelId="{9C97AE75-B701-48B3-AF83-226491BDF3B1}" type="pres">
      <dgm:prSet presAssocID="{A7A73FC3-87BE-46BD-AD2C-D2709DD61FAC}" presName="bgRect" presStyleLbl="bgAccFollowNode1" presStyleIdx="2" presStyleCnt="4"/>
      <dgm:spPr/>
    </dgm:pt>
    <dgm:pt modelId="{E177460A-63AC-4888-8536-283D60D29825}" type="pres">
      <dgm:prSet presAssocID="{AA91A0A6-8283-4745-8996-2A7877E81E97}" presName="sibTransNodeCircle" presStyleLbl="alignNode1" presStyleIdx="4" presStyleCnt="8">
        <dgm:presLayoutVars>
          <dgm:chMax val="0"/>
          <dgm:bulletEnabled/>
        </dgm:presLayoutVars>
      </dgm:prSet>
      <dgm:spPr/>
    </dgm:pt>
    <dgm:pt modelId="{D837A64C-3F3D-4B99-B89F-C5B5E1C15FF2}" type="pres">
      <dgm:prSet presAssocID="{A7A73FC3-87BE-46BD-AD2C-D2709DD61FAC}" presName="bottomLine" presStyleLbl="alignNode1" presStyleIdx="5" presStyleCnt="8">
        <dgm:presLayoutVars/>
      </dgm:prSet>
      <dgm:spPr/>
    </dgm:pt>
    <dgm:pt modelId="{CCCCFAB5-2135-4C3A-AFF2-E66622D447E3}" type="pres">
      <dgm:prSet presAssocID="{A7A73FC3-87BE-46BD-AD2C-D2709DD61FAC}" presName="nodeText" presStyleLbl="bgAccFollowNode1" presStyleIdx="2" presStyleCnt="4">
        <dgm:presLayoutVars>
          <dgm:bulletEnabled val="1"/>
        </dgm:presLayoutVars>
      </dgm:prSet>
      <dgm:spPr/>
    </dgm:pt>
    <dgm:pt modelId="{23694E7B-94C4-42E6-AAB8-4579737A4F59}" type="pres">
      <dgm:prSet presAssocID="{AA91A0A6-8283-4745-8996-2A7877E81E97}" presName="sibTrans" presStyleCnt="0"/>
      <dgm:spPr/>
    </dgm:pt>
    <dgm:pt modelId="{E9D6E14D-812D-412D-BE2E-0A492F842EA0}" type="pres">
      <dgm:prSet presAssocID="{14A55C61-19F9-4974-BE8F-A58595BC1676}" presName="compositeNode" presStyleCnt="0">
        <dgm:presLayoutVars>
          <dgm:bulletEnabled val="1"/>
        </dgm:presLayoutVars>
      </dgm:prSet>
      <dgm:spPr/>
    </dgm:pt>
    <dgm:pt modelId="{F2EC568E-9309-4C56-99E5-89339BFA4AD6}" type="pres">
      <dgm:prSet presAssocID="{14A55C61-19F9-4974-BE8F-A58595BC1676}" presName="bgRect" presStyleLbl="bgAccFollowNode1" presStyleIdx="3" presStyleCnt="4"/>
      <dgm:spPr/>
    </dgm:pt>
    <dgm:pt modelId="{9DA5F9B4-BB19-4FA0-A542-2855300485B7}" type="pres">
      <dgm:prSet presAssocID="{A2939C48-017C-4E97-98A0-A64000408386}" presName="sibTransNodeCircle" presStyleLbl="alignNode1" presStyleIdx="6" presStyleCnt="8">
        <dgm:presLayoutVars>
          <dgm:chMax val="0"/>
          <dgm:bulletEnabled/>
        </dgm:presLayoutVars>
      </dgm:prSet>
      <dgm:spPr/>
    </dgm:pt>
    <dgm:pt modelId="{DDC1A9B1-9AD1-421C-8513-5378229E6667}" type="pres">
      <dgm:prSet presAssocID="{14A55C61-19F9-4974-BE8F-A58595BC1676}" presName="bottomLine" presStyleLbl="alignNode1" presStyleIdx="7" presStyleCnt="8">
        <dgm:presLayoutVars/>
      </dgm:prSet>
      <dgm:spPr/>
    </dgm:pt>
    <dgm:pt modelId="{F4463792-9226-4276-9047-BCDDE784E04D}" type="pres">
      <dgm:prSet presAssocID="{14A55C61-19F9-4974-BE8F-A58595BC1676}" presName="nodeText" presStyleLbl="bgAccFollowNode1" presStyleIdx="3" presStyleCnt="4">
        <dgm:presLayoutVars>
          <dgm:bulletEnabled val="1"/>
        </dgm:presLayoutVars>
      </dgm:prSet>
      <dgm:spPr/>
    </dgm:pt>
  </dgm:ptLst>
  <dgm:cxnLst>
    <dgm:cxn modelId="{BD19C321-71EC-4B59-B811-5563797B618F}" type="presOf" srcId="{A7A73FC3-87BE-46BD-AD2C-D2709DD61FAC}" destId="{9C97AE75-B701-48B3-AF83-226491BDF3B1}" srcOrd="0" destOrd="0" presId="urn:microsoft.com/office/officeart/2016/7/layout/BasicLinearProcessNumbered"/>
    <dgm:cxn modelId="{40415223-9E9C-4DA6-8073-F0969A5709D5}" type="presOf" srcId="{AA91A0A6-8283-4745-8996-2A7877E81E97}" destId="{E177460A-63AC-4888-8536-283D60D29825}" srcOrd="0" destOrd="0" presId="urn:microsoft.com/office/officeart/2016/7/layout/BasicLinearProcessNumbered"/>
    <dgm:cxn modelId="{7B661343-A1F9-4063-8147-4937850E98D6}" type="presOf" srcId="{73436A0A-FE7A-4774-BE5B-BC4F5B1C7C69}" destId="{D98315A0-CC3E-4FC0-9652-9F151DBBE2E5}" srcOrd="1" destOrd="0" presId="urn:microsoft.com/office/officeart/2016/7/layout/BasicLinearProcessNumbered"/>
    <dgm:cxn modelId="{BA853D6C-79EC-4756-86EE-4ACDBA8A71C6}" srcId="{3555E5EA-6E7E-4C99-ACF5-AC64CDB7AAFD}" destId="{A7A73FC3-87BE-46BD-AD2C-D2709DD61FAC}" srcOrd="2" destOrd="0" parTransId="{0B7EF58B-161B-4BCF-B437-772DCC2E1DE5}" sibTransId="{AA91A0A6-8283-4745-8996-2A7877E81E97}"/>
    <dgm:cxn modelId="{62981258-2C0D-4020-A5A6-D17401CA24BB}" type="presOf" srcId="{B2551D7E-8C06-44C1-964D-308BE1003E0E}" destId="{C562B04A-FB71-45E0-AFA9-11543EFA5D5A}" srcOrd="0" destOrd="0" presId="urn:microsoft.com/office/officeart/2016/7/layout/BasicLinearProcessNumbered"/>
    <dgm:cxn modelId="{D23EBE78-2E76-4C8D-84E5-452030C3D41F}" type="presOf" srcId="{14A55C61-19F9-4974-BE8F-A58595BC1676}" destId="{F2EC568E-9309-4C56-99E5-89339BFA4AD6}" srcOrd="0" destOrd="0" presId="urn:microsoft.com/office/officeart/2016/7/layout/BasicLinearProcessNumbered"/>
    <dgm:cxn modelId="{7078425A-1261-4442-BFEC-19F01FF47EB4}" type="presOf" srcId="{30930A11-8E68-4657-B16E-65393FEE1A0B}" destId="{3157EF9A-4527-4B87-B10D-562F44381A58}" srcOrd="1" destOrd="0" presId="urn:microsoft.com/office/officeart/2016/7/layout/BasicLinearProcessNumbered"/>
    <dgm:cxn modelId="{BC780A7D-2ED5-492E-804B-FA45C029BE05}" srcId="{3555E5EA-6E7E-4C99-ACF5-AC64CDB7AAFD}" destId="{73436A0A-FE7A-4774-BE5B-BC4F5B1C7C69}" srcOrd="1" destOrd="0" parTransId="{2DE20F08-2301-4373-A402-3E791BF689BA}" sibTransId="{B2551D7E-8C06-44C1-964D-308BE1003E0E}"/>
    <dgm:cxn modelId="{392A5C7D-0287-45A8-A379-107162AD3DAD}" type="presOf" srcId="{14A55C61-19F9-4974-BE8F-A58595BC1676}" destId="{F4463792-9226-4276-9047-BCDDE784E04D}" srcOrd="1" destOrd="0" presId="urn:microsoft.com/office/officeart/2016/7/layout/BasicLinearProcessNumbered"/>
    <dgm:cxn modelId="{2BB35F86-1FF9-4957-BCFC-E3EF613A17AB}" type="presOf" srcId="{73436A0A-FE7A-4774-BE5B-BC4F5B1C7C69}" destId="{F6442A80-9F4D-41BE-84A6-B118904286A0}" srcOrd="0" destOrd="0" presId="urn:microsoft.com/office/officeart/2016/7/layout/BasicLinearProcessNumbered"/>
    <dgm:cxn modelId="{7D52F59A-886A-4604-AFE7-7C5A16DD87CD}" type="presOf" srcId="{DBE6BAB1-F351-4EBD-ACDD-947D8CDCD36A}" destId="{B0C126A1-3DD6-4F10-9E3F-1FC3385292B4}" srcOrd="0" destOrd="0" presId="urn:microsoft.com/office/officeart/2016/7/layout/BasicLinearProcessNumbered"/>
    <dgm:cxn modelId="{AFDCCAA8-BB7A-47DF-97AE-720B89CFBEA8}" srcId="{3555E5EA-6E7E-4C99-ACF5-AC64CDB7AAFD}" destId="{30930A11-8E68-4657-B16E-65393FEE1A0B}" srcOrd="0" destOrd="0" parTransId="{B2E7A9EA-8912-43AB-BD40-07FA94975D8A}" sibTransId="{DBE6BAB1-F351-4EBD-ACDD-947D8CDCD36A}"/>
    <dgm:cxn modelId="{C1F53BB1-8254-4EBD-A5BC-8BD0517C667B}" type="presOf" srcId="{3555E5EA-6E7E-4C99-ACF5-AC64CDB7AAFD}" destId="{7680D0BC-89FC-4CB7-8ACB-E8BDB09BCE35}" srcOrd="0" destOrd="0" presId="urn:microsoft.com/office/officeart/2016/7/layout/BasicLinearProcessNumbered"/>
    <dgm:cxn modelId="{9A2BA6B2-C443-4831-96AD-5A929E1E5900}" type="presOf" srcId="{A7A73FC3-87BE-46BD-AD2C-D2709DD61FAC}" destId="{CCCCFAB5-2135-4C3A-AFF2-E66622D447E3}" srcOrd="1" destOrd="0" presId="urn:microsoft.com/office/officeart/2016/7/layout/BasicLinearProcessNumbered"/>
    <dgm:cxn modelId="{EFFF66B4-EC89-49E6-B664-0D05EB91E831}" type="presOf" srcId="{A2939C48-017C-4E97-98A0-A64000408386}" destId="{9DA5F9B4-BB19-4FA0-A542-2855300485B7}" srcOrd="0" destOrd="0" presId="urn:microsoft.com/office/officeart/2016/7/layout/BasicLinearProcessNumbered"/>
    <dgm:cxn modelId="{1D3D0FEB-EA1F-44BF-B649-302AF7345445}" type="presOf" srcId="{30930A11-8E68-4657-B16E-65393FEE1A0B}" destId="{841D99EA-5073-4386-89E4-CA95F01C26E1}" srcOrd="0" destOrd="0" presId="urn:microsoft.com/office/officeart/2016/7/layout/BasicLinearProcessNumbered"/>
    <dgm:cxn modelId="{A8574EFA-897B-4279-90FF-B5B228FBCB99}" srcId="{3555E5EA-6E7E-4C99-ACF5-AC64CDB7AAFD}" destId="{14A55C61-19F9-4974-BE8F-A58595BC1676}" srcOrd="3" destOrd="0" parTransId="{B5632B10-600D-4DCB-B178-2F0DB11755FB}" sibTransId="{A2939C48-017C-4E97-98A0-A64000408386}"/>
    <dgm:cxn modelId="{FAA0D230-1BB4-4779-A0A5-1CCDD36F3779}" type="presParOf" srcId="{7680D0BC-89FC-4CB7-8ACB-E8BDB09BCE35}" destId="{2A6800B2-5D19-4153-99F3-BB03CA127F6F}" srcOrd="0" destOrd="0" presId="urn:microsoft.com/office/officeart/2016/7/layout/BasicLinearProcessNumbered"/>
    <dgm:cxn modelId="{2CB50F01-77B1-4415-8136-48C4572AB3AE}" type="presParOf" srcId="{2A6800B2-5D19-4153-99F3-BB03CA127F6F}" destId="{841D99EA-5073-4386-89E4-CA95F01C26E1}" srcOrd="0" destOrd="0" presId="urn:microsoft.com/office/officeart/2016/7/layout/BasicLinearProcessNumbered"/>
    <dgm:cxn modelId="{2EB1D18A-F940-4840-B675-8E02C626243C}" type="presParOf" srcId="{2A6800B2-5D19-4153-99F3-BB03CA127F6F}" destId="{B0C126A1-3DD6-4F10-9E3F-1FC3385292B4}" srcOrd="1" destOrd="0" presId="urn:microsoft.com/office/officeart/2016/7/layout/BasicLinearProcessNumbered"/>
    <dgm:cxn modelId="{844FC48D-DA7C-414C-90DA-E668E924D5D3}" type="presParOf" srcId="{2A6800B2-5D19-4153-99F3-BB03CA127F6F}" destId="{37915283-7C9B-4658-BC32-F353400C5AD5}" srcOrd="2" destOrd="0" presId="urn:microsoft.com/office/officeart/2016/7/layout/BasicLinearProcessNumbered"/>
    <dgm:cxn modelId="{C2567A16-1BDD-488F-91AF-37991AF98CC9}" type="presParOf" srcId="{2A6800B2-5D19-4153-99F3-BB03CA127F6F}" destId="{3157EF9A-4527-4B87-B10D-562F44381A58}" srcOrd="3" destOrd="0" presId="urn:microsoft.com/office/officeart/2016/7/layout/BasicLinearProcessNumbered"/>
    <dgm:cxn modelId="{3BD1542E-36C4-471C-BB31-07AD8D2BF041}" type="presParOf" srcId="{7680D0BC-89FC-4CB7-8ACB-E8BDB09BCE35}" destId="{F1461285-8F31-40B4-9D72-B302A9DDFD5F}" srcOrd="1" destOrd="0" presId="urn:microsoft.com/office/officeart/2016/7/layout/BasicLinearProcessNumbered"/>
    <dgm:cxn modelId="{DCA1DC2E-D792-44A8-8027-12C73F7C3075}" type="presParOf" srcId="{7680D0BC-89FC-4CB7-8ACB-E8BDB09BCE35}" destId="{9390D8A6-1BB0-4659-A7F1-686D4B953B35}" srcOrd="2" destOrd="0" presId="urn:microsoft.com/office/officeart/2016/7/layout/BasicLinearProcessNumbered"/>
    <dgm:cxn modelId="{1198A56A-B8FC-4562-87F5-9C872E6CBDFE}" type="presParOf" srcId="{9390D8A6-1BB0-4659-A7F1-686D4B953B35}" destId="{F6442A80-9F4D-41BE-84A6-B118904286A0}" srcOrd="0" destOrd="0" presId="urn:microsoft.com/office/officeart/2016/7/layout/BasicLinearProcessNumbered"/>
    <dgm:cxn modelId="{CE64A2A4-871E-4B8D-8BA9-F0DC60857D11}" type="presParOf" srcId="{9390D8A6-1BB0-4659-A7F1-686D4B953B35}" destId="{C562B04A-FB71-45E0-AFA9-11543EFA5D5A}" srcOrd="1" destOrd="0" presId="urn:microsoft.com/office/officeart/2016/7/layout/BasicLinearProcessNumbered"/>
    <dgm:cxn modelId="{33587679-19D5-461D-ACBE-A2B07FA74554}" type="presParOf" srcId="{9390D8A6-1BB0-4659-A7F1-686D4B953B35}" destId="{1F6A2C38-F1E3-4636-95DA-B2B080447A57}" srcOrd="2" destOrd="0" presId="urn:microsoft.com/office/officeart/2016/7/layout/BasicLinearProcessNumbered"/>
    <dgm:cxn modelId="{99112646-EDE5-4218-B6B7-F207F334A17D}" type="presParOf" srcId="{9390D8A6-1BB0-4659-A7F1-686D4B953B35}" destId="{D98315A0-CC3E-4FC0-9652-9F151DBBE2E5}" srcOrd="3" destOrd="0" presId="urn:microsoft.com/office/officeart/2016/7/layout/BasicLinearProcessNumbered"/>
    <dgm:cxn modelId="{DF17E29F-5E07-4C73-AE1B-33BF790C9ACC}" type="presParOf" srcId="{7680D0BC-89FC-4CB7-8ACB-E8BDB09BCE35}" destId="{7EF198C3-7BEB-4CA2-B079-4482EE463854}" srcOrd="3" destOrd="0" presId="urn:microsoft.com/office/officeart/2016/7/layout/BasicLinearProcessNumbered"/>
    <dgm:cxn modelId="{E0A7B96B-A256-40DF-A08E-66FB103E663E}" type="presParOf" srcId="{7680D0BC-89FC-4CB7-8ACB-E8BDB09BCE35}" destId="{DA820F17-9915-49A2-BC08-3E0EAFAFF7F6}" srcOrd="4" destOrd="0" presId="urn:microsoft.com/office/officeart/2016/7/layout/BasicLinearProcessNumbered"/>
    <dgm:cxn modelId="{9C27D025-FE12-42BB-BFB9-F1B8BF652418}" type="presParOf" srcId="{DA820F17-9915-49A2-BC08-3E0EAFAFF7F6}" destId="{9C97AE75-B701-48B3-AF83-226491BDF3B1}" srcOrd="0" destOrd="0" presId="urn:microsoft.com/office/officeart/2016/7/layout/BasicLinearProcessNumbered"/>
    <dgm:cxn modelId="{54F6533D-EFF4-47BA-8BDF-F13D23C579A7}" type="presParOf" srcId="{DA820F17-9915-49A2-BC08-3E0EAFAFF7F6}" destId="{E177460A-63AC-4888-8536-283D60D29825}" srcOrd="1" destOrd="0" presId="urn:microsoft.com/office/officeart/2016/7/layout/BasicLinearProcessNumbered"/>
    <dgm:cxn modelId="{44C786ED-9278-48DC-9362-AAE190E8F8EC}" type="presParOf" srcId="{DA820F17-9915-49A2-BC08-3E0EAFAFF7F6}" destId="{D837A64C-3F3D-4B99-B89F-C5B5E1C15FF2}" srcOrd="2" destOrd="0" presId="urn:microsoft.com/office/officeart/2016/7/layout/BasicLinearProcessNumbered"/>
    <dgm:cxn modelId="{FC41DD43-EC50-401D-A746-E1D34E8E4C10}" type="presParOf" srcId="{DA820F17-9915-49A2-BC08-3E0EAFAFF7F6}" destId="{CCCCFAB5-2135-4C3A-AFF2-E66622D447E3}" srcOrd="3" destOrd="0" presId="urn:microsoft.com/office/officeart/2016/7/layout/BasicLinearProcessNumbered"/>
    <dgm:cxn modelId="{5F79B7C8-8418-427F-A922-0C2A773AADDD}" type="presParOf" srcId="{7680D0BC-89FC-4CB7-8ACB-E8BDB09BCE35}" destId="{23694E7B-94C4-42E6-AAB8-4579737A4F59}" srcOrd="5" destOrd="0" presId="urn:microsoft.com/office/officeart/2016/7/layout/BasicLinearProcessNumbered"/>
    <dgm:cxn modelId="{8013D535-5C68-4A78-A2ED-F5C1F5A130B6}" type="presParOf" srcId="{7680D0BC-89FC-4CB7-8ACB-E8BDB09BCE35}" destId="{E9D6E14D-812D-412D-BE2E-0A492F842EA0}" srcOrd="6" destOrd="0" presId="urn:microsoft.com/office/officeart/2016/7/layout/BasicLinearProcessNumbered"/>
    <dgm:cxn modelId="{848B5C43-EEF9-4B5F-9369-2C21BEDEA8BF}" type="presParOf" srcId="{E9D6E14D-812D-412D-BE2E-0A492F842EA0}" destId="{F2EC568E-9309-4C56-99E5-89339BFA4AD6}" srcOrd="0" destOrd="0" presId="urn:microsoft.com/office/officeart/2016/7/layout/BasicLinearProcessNumbered"/>
    <dgm:cxn modelId="{95050E80-F0F9-4868-8F56-E93378AB15C7}" type="presParOf" srcId="{E9D6E14D-812D-412D-BE2E-0A492F842EA0}" destId="{9DA5F9B4-BB19-4FA0-A542-2855300485B7}" srcOrd="1" destOrd="0" presId="urn:microsoft.com/office/officeart/2016/7/layout/BasicLinearProcessNumbered"/>
    <dgm:cxn modelId="{B67EA26D-FF07-4DDA-8FE3-4F72E0529AEA}" type="presParOf" srcId="{E9D6E14D-812D-412D-BE2E-0A492F842EA0}" destId="{DDC1A9B1-9AD1-421C-8513-5378229E6667}" srcOrd="2" destOrd="0" presId="urn:microsoft.com/office/officeart/2016/7/layout/BasicLinearProcessNumbered"/>
    <dgm:cxn modelId="{7F6C273F-4ABB-465C-AF96-756F08648C95}" type="presParOf" srcId="{E9D6E14D-812D-412D-BE2E-0A492F842EA0}" destId="{F4463792-9226-4276-9047-BCDDE784E04D}"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F18033B-24E2-4D1E-94EC-1569541BFEEE}" type="doc">
      <dgm:prSet loTypeId="urn:microsoft.com/office/officeart/2005/8/layout/hierarchy1" loCatId="hierarchy" qsTypeId="urn:microsoft.com/office/officeart/2005/8/quickstyle/simple2#9" qsCatId="simple" csTypeId="urn:microsoft.com/office/officeart/2005/8/colors/accent2_2#31" csCatId="accent2"/>
      <dgm:spPr/>
      <dgm:t>
        <a:bodyPr/>
        <a:lstStyle/>
        <a:p>
          <a:endParaRPr lang="en-US"/>
        </a:p>
      </dgm:t>
    </dgm:pt>
    <dgm:pt modelId="{67D42711-9938-4143-AFB2-9E2AAC64B6EB}">
      <dgm:prSet/>
      <dgm:spPr/>
      <dgm:t>
        <a:bodyPr/>
        <a:lstStyle/>
        <a:p>
          <a:r>
            <a:rPr lang="en-GB"/>
            <a:t>Direct Costs</a:t>
          </a:r>
          <a:endParaRPr lang="en-US"/>
        </a:p>
      </dgm:t>
    </dgm:pt>
    <dgm:pt modelId="{1FA796B3-EF0B-44CF-A2C0-D2C658E8096D}" type="parTrans" cxnId="{B0F14494-E519-4485-B6ED-3DED1D26CB43}">
      <dgm:prSet/>
      <dgm:spPr/>
      <dgm:t>
        <a:bodyPr/>
        <a:lstStyle/>
        <a:p>
          <a:endParaRPr lang="en-US"/>
        </a:p>
      </dgm:t>
    </dgm:pt>
    <dgm:pt modelId="{5C0ED179-382E-4D52-821F-E8C5FF2CE2D5}" type="sibTrans" cxnId="{B0F14494-E519-4485-B6ED-3DED1D26CB43}">
      <dgm:prSet/>
      <dgm:spPr/>
      <dgm:t>
        <a:bodyPr/>
        <a:lstStyle/>
        <a:p>
          <a:endParaRPr lang="en-US"/>
        </a:p>
      </dgm:t>
    </dgm:pt>
    <dgm:pt modelId="{F464FC30-EB3B-400E-9E61-3D0A38244A2F}">
      <dgm:prSet/>
      <dgm:spPr/>
      <dgm:t>
        <a:bodyPr/>
        <a:lstStyle/>
        <a:p>
          <a:r>
            <a:rPr lang="en-GB"/>
            <a:t>Indirect Costs</a:t>
          </a:r>
          <a:endParaRPr lang="en-US"/>
        </a:p>
      </dgm:t>
    </dgm:pt>
    <dgm:pt modelId="{DE8EFFC3-946C-4829-91FD-C734B1B72804}" type="parTrans" cxnId="{4912FB41-A71E-4502-8BDE-B2164F150466}">
      <dgm:prSet/>
      <dgm:spPr/>
      <dgm:t>
        <a:bodyPr/>
        <a:lstStyle/>
        <a:p>
          <a:endParaRPr lang="en-US"/>
        </a:p>
      </dgm:t>
    </dgm:pt>
    <dgm:pt modelId="{01DDEB68-6A85-4B1C-B3B2-D7F81F476A4D}" type="sibTrans" cxnId="{4912FB41-A71E-4502-8BDE-B2164F150466}">
      <dgm:prSet/>
      <dgm:spPr/>
      <dgm:t>
        <a:bodyPr/>
        <a:lstStyle/>
        <a:p>
          <a:endParaRPr lang="en-US"/>
        </a:p>
      </dgm:t>
    </dgm:pt>
    <dgm:pt modelId="{05BC6370-185F-4A4A-BD36-F8E4C7B2981C}">
      <dgm:prSet/>
      <dgm:spPr/>
      <dgm:t>
        <a:bodyPr/>
        <a:lstStyle/>
        <a:p>
          <a:r>
            <a:rPr lang="en-GB"/>
            <a:t>Hidden Costs</a:t>
          </a:r>
          <a:endParaRPr lang="en-US"/>
        </a:p>
      </dgm:t>
    </dgm:pt>
    <dgm:pt modelId="{D24D1FD7-1911-49C4-A8C3-3EAF78E78903}" type="parTrans" cxnId="{31B38B3A-9BD4-4286-A4F9-1B893C6585D1}">
      <dgm:prSet/>
      <dgm:spPr/>
      <dgm:t>
        <a:bodyPr/>
        <a:lstStyle/>
        <a:p>
          <a:endParaRPr lang="en-US"/>
        </a:p>
      </dgm:t>
    </dgm:pt>
    <dgm:pt modelId="{75FD2C16-FEBE-4201-8E51-52F96B54120E}" type="sibTrans" cxnId="{31B38B3A-9BD4-4286-A4F9-1B893C6585D1}">
      <dgm:prSet/>
      <dgm:spPr/>
      <dgm:t>
        <a:bodyPr/>
        <a:lstStyle/>
        <a:p>
          <a:endParaRPr lang="en-US"/>
        </a:p>
      </dgm:t>
    </dgm:pt>
    <dgm:pt modelId="{CE14B700-9211-48BF-AC92-59EE559262D8}" type="pres">
      <dgm:prSet presAssocID="{AF18033B-24E2-4D1E-94EC-1569541BFEEE}" presName="hierChild1" presStyleCnt="0">
        <dgm:presLayoutVars>
          <dgm:chPref val="1"/>
          <dgm:dir/>
          <dgm:animOne val="branch"/>
          <dgm:animLvl val="lvl"/>
          <dgm:resizeHandles/>
        </dgm:presLayoutVars>
      </dgm:prSet>
      <dgm:spPr/>
    </dgm:pt>
    <dgm:pt modelId="{F17DB67A-4412-476A-B836-E4DA9F71935A}" type="pres">
      <dgm:prSet presAssocID="{67D42711-9938-4143-AFB2-9E2AAC64B6EB}" presName="hierRoot1" presStyleCnt="0"/>
      <dgm:spPr/>
    </dgm:pt>
    <dgm:pt modelId="{FC9E6167-3FD0-4002-9722-3C68FDD16206}" type="pres">
      <dgm:prSet presAssocID="{67D42711-9938-4143-AFB2-9E2AAC64B6EB}" presName="composite" presStyleCnt="0"/>
      <dgm:spPr/>
    </dgm:pt>
    <dgm:pt modelId="{1B96DC6C-0305-464B-9A14-0CA9CE49B081}" type="pres">
      <dgm:prSet presAssocID="{67D42711-9938-4143-AFB2-9E2AAC64B6EB}" presName="background" presStyleLbl="node0" presStyleIdx="0" presStyleCnt="3"/>
      <dgm:spPr/>
    </dgm:pt>
    <dgm:pt modelId="{CA771F42-DD1A-405F-AEED-4E7DA8FFE982}" type="pres">
      <dgm:prSet presAssocID="{67D42711-9938-4143-AFB2-9E2AAC64B6EB}" presName="text" presStyleLbl="fgAcc0" presStyleIdx="0" presStyleCnt="3">
        <dgm:presLayoutVars>
          <dgm:chPref val="3"/>
        </dgm:presLayoutVars>
      </dgm:prSet>
      <dgm:spPr/>
    </dgm:pt>
    <dgm:pt modelId="{4F6DA791-EB65-43BD-AC26-F4439FBF729E}" type="pres">
      <dgm:prSet presAssocID="{67D42711-9938-4143-AFB2-9E2AAC64B6EB}" presName="hierChild2" presStyleCnt="0"/>
      <dgm:spPr/>
    </dgm:pt>
    <dgm:pt modelId="{8E86BD66-E132-4F9C-B7CB-8B2B9FC4F780}" type="pres">
      <dgm:prSet presAssocID="{F464FC30-EB3B-400E-9E61-3D0A38244A2F}" presName="hierRoot1" presStyleCnt="0"/>
      <dgm:spPr/>
    </dgm:pt>
    <dgm:pt modelId="{11485934-CE14-400C-97BE-FE6E860FD1AB}" type="pres">
      <dgm:prSet presAssocID="{F464FC30-EB3B-400E-9E61-3D0A38244A2F}" presName="composite" presStyleCnt="0"/>
      <dgm:spPr/>
    </dgm:pt>
    <dgm:pt modelId="{E7F1CB8C-F495-49B0-B7B9-2C2DB5F5756B}" type="pres">
      <dgm:prSet presAssocID="{F464FC30-EB3B-400E-9E61-3D0A38244A2F}" presName="background" presStyleLbl="node0" presStyleIdx="1" presStyleCnt="3"/>
      <dgm:spPr/>
    </dgm:pt>
    <dgm:pt modelId="{B219501C-3E22-4F5C-A8E9-23D79190AF58}" type="pres">
      <dgm:prSet presAssocID="{F464FC30-EB3B-400E-9E61-3D0A38244A2F}" presName="text" presStyleLbl="fgAcc0" presStyleIdx="1" presStyleCnt="3">
        <dgm:presLayoutVars>
          <dgm:chPref val="3"/>
        </dgm:presLayoutVars>
      </dgm:prSet>
      <dgm:spPr/>
    </dgm:pt>
    <dgm:pt modelId="{980CC311-420C-4C00-AD3C-377CDE62B7BE}" type="pres">
      <dgm:prSet presAssocID="{F464FC30-EB3B-400E-9E61-3D0A38244A2F}" presName="hierChild2" presStyleCnt="0"/>
      <dgm:spPr/>
    </dgm:pt>
    <dgm:pt modelId="{9408B286-7B5F-49F9-8C1F-B4809BF0B105}" type="pres">
      <dgm:prSet presAssocID="{05BC6370-185F-4A4A-BD36-F8E4C7B2981C}" presName="hierRoot1" presStyleCnt="0"/>
      <dgm:spPr/>
    </dgm:pt>
    <dgm:pt modelId="{DA26A188-A325-494F-8DED-98EAFD6992B7}" type="pres">
      <dgm:prSet presAssocID="{05BC6370-185F-4A4A-BD36-F8E4C7B2981C}" presName="composite" presStyleCnt="0"/>
      <dgm:spPr/>
    </dgm:pt>
    <dgm:pt modelId="{DA241975-EBDC-4FF8-BB5C-04C08460E13C}" type="pres">
      <dgm:prSet presAssocID="{05BC6370-185F-4A4A-BD36-F8E4C7B2981C}" presName="background" presStyleLbl="node0" presStyleIdx="2" presStyleCnt="3"/>
      <dgm:spPr/>
    </dgm:pt>
    <dgm:pt modelId="{206B8544-DB51-437A-BE32-C13C0581D596}" type="pres">
      <dgm:prSet presAssocID="{05BC6370-185F-4A4A-BD36-F8E4C7B2981C}" presName="text" presStyleLbl="fgAcc0" presStyleIdx="2" presStyleCnt="3">
        <dgm:presLayoutVars>
          <dgm:chPref val="3"/>
        </dgm:presLayoutVars>
      </dgm:prSet>
      <dgm:spPr/>
    </dgm:pt>
    <dgm:pt modelId="{247908A8-2C89-4527-9416-FD88FFAF0D2C}" type="pres">
      <dgm:prSet presAssocID="{05BC6370-185F-4A4A-BD36-F8E4C7B2981C}" presName="hierChild2" presStyleCnt="0"/>
      <dgm:spPr/>
    </dgm:pt>
  </dgm:ptLst>
  <dgm:cxnLst>
    <dgm:cxn modelId="{85CD5D18-A678-4A23-9F93-E812BFE17E67}" type="presOf" srcId="{05BC6370-185F-4A4A-BD36-F8E4C7B2981C}" destId="{206B8544-DB51-437A-BE32-C13C0581D596}" srcOrd="0" destOrd="0" presId="urn:microsoft.com/office/officeart/2005/8/layout/hierarchy1"/>
    <dgm:cxn modelId="{31B38B3A-9BD4-4286-A4F9-1B893C6585D1}" srcId="{AF18033B-24E2-4D1E-94EC-1569541BFEEE}" destId="{05BC6370-185F-4A4A-BD36-F8E4C7B2981C}" srcOrd="2" destOrd="0" parTransId="{D24D1FD7-1911-49C4-A8C3-3EAF78E78903}" sibTransId="{75FD2C16-FEBE-4201-8E51-52F96B54120E}"/>
    <dgm:cxn modelId="{4912FB41-A71E-4502-8BDE-B2164F150466}" srcId="{AF18033B-24E2-4D1E-94EC-1569541BFEEE}" destId="{F464FC30-EB3B-400E-9E61-3D0A38244A2F}" srcOrd="1" destOrd="0" parTransId="{DE8EFFC3-946C-4829-91FD-C734B1B72804}" sibTransId="{01DDEB68-6A85-4B1C-B3B2-D7F81F476A4D}"/>
    <dgm:cxn modelId="{3736BF6A-38FC-4C25-A7F8-201766618A38}" type="presOf" srcId="{F464FC30-EB3B-400E-9E61-3D0A38244A2F}" destId="{B219501C-3E22-4F5C-A8E9-23D79190AF58}" srcOrd="0" destOrd="0" presId="urn:microsoft.com/office/officeart/2005/8/layout/hierarchy1"/>
    <dgm:cxn modelId="{91D9A97F-BF74-4596-8414-5EC3F85882EE}" type="presOf" srcId="{67D42711-9938-4143-AFB2-9E2AAC64B6EB}" destId="{CA771F42-DD1A-405F-AEED-4E7DA8FFE982}" srcOrd="0" destOrd="0" presId="urn:microsoft.com/office/officeart/2005/8/layout/hierarchy1"/>
    <dgm:cxn modelId="{B0F14494-E519-4485-B6ED-3DED1D26CB43}" srcId="{AF18033B-24E2-4D1E-94EC-1569541BFEEE}" destId="{67D42711-9938-4143-AFB2-9E2AAC64B6EB}" srcOrd="0" destOrd="0" parTransId="{1FA796B3-EF0B-44CF-A2C0-D2C658E8096D}" sibTransId="{5C0ED179-382E-4D52-821F-E8C5FF2CE2D5}"/>
    <dgm:cxn modelId="{9FC815EF-35D8-4F30-A08C-6EA9B736493E}" type="presOf" srcId="{AF18033B-24E2-4D1E-94EC-1569541BFEEE}" destId="{CE14B700-9211-48BF-AC92-59EE559262D8}" srcOrd="0" destOrd="0" presId="urn:microsoft.com/office/officeart/2005/8/layout/hierarchy1"/>
    <dgm:cxn modelId="{D86671BD-FB28-4449-BA76-81F24C65ADD0}" type="presParOf" srcId="{CE14B700-9211-48BF-AC92-59EE559262D8}" destId="{F17DB67A-4412-476A-B836-E4DA9F71935A}" srcOrd="0" destOrd="0" presId="urn:microsoft.com/office/officeart/2005/8/layout/hierarchy1"/>
    <dgm:cxn modelId="{D5B06954-E28C-4FCE-83C0-255A842733E5}" type="presParOf" srcId="{F17DB67A-4412-476A-B836-E4DA9F71935A}" destId="{FC9E6167-3FD0-4002-9722-3C68FDD16206}" srcOrd="0" destOrd="0" presId="urn:microsoft.com/office/officeart/2005/8/layout/hierarchy1"/>
    <dgm:cxn modelId="{AB9DA37A-DE3B-4092-8337-47CE078D699C}" type="presParOf" srcId="{FC9E6167-3FD0-4002-9722-3C68FDD16206}" destId="{1B96DC6C-0305-464B-9A14-0CA9CE49B081}" srcOrd="0" destOrd="0" presId="urn:microsoft.com/office/officeart/2005/8/layout/hierarchy1"/>
    <dgm:cxn modelId="{A42FE652-14C7-43DE-90DE-32188E97FB8B}" type="presParOf" srcId="{FC9E6167-3FD0-4002-9722-3C68FDD16206}" destId="{CA771F42-DD1A-405F-AEED-4E7DA8FFE982}" srcOrd="1" destOrd="0" presId="urn:microsoft.com/office/officeart/2005/8/layout/hierarchy1"/>
    <dgm:cxn modelId="{9477E7E6-8580-4FBE-A257-34EDBDA345C9}" type="presParOf" srcId="{F17DB67A-4412-476A-B836-E4DA9F71935A}" destId="{4F6DA791-EB65-43BD-AC26-F4439FBF729E}" srcOrd="1" destOrd="0" presId="urn:microsoft.com/office/officeart/2005/8/layout/hierarchy1"/>
    <dgm:cxn modelId="{9225B30A-90F0-46FB-84E2-B92D114B06B5}" type="presParOf" srcId="{CE14B700-9211-48BF-AC92-59EE559262D8}" destId="{8E86BD66-E132-4F9C-B7CB-8B2B9FC4F780}" srcOrd="1" destOrd="0" presId="urn:microsoft.com/office/officeart/2005/8/layout/hierarchy1"/>
    <dgm:cxn modelId="{87EA5A2F-DDF1-4915-925C-E35660E235BE}" type="presParOf" srcId="{8E86BD66-E132-4F9C-B7CB-8B2B9FC4F780}" destId="{11485934-CE14-400C-97BE-FE6E860FD1AB}" srcOrd="0" destOrd="0" presId="urn:microsoft.com/office/officeart/2005/8/layout/hierarchy1"/>
    <dgm:cxn modelId="{FE28FF11-6FD5-412D-8EB8-21BF4071858D}" type="presParOf" srcId="{11485934-CE14-400C-97BE-FE6E860FD1AB}" destId="{E7F1CB8C-F495-49B0-B7B9-2C2DB5F5756B}" srcOrd="0" destOrd="0" presId="urn:microsoft.com/office/officeart/2005/8/layout/hierarchy1"/>
    <dgm:cxn modelId="{E4D87EBF-6252-4AE7-9BF2-CE0DE3D03C97}" type="presParOf" srcId="{11485934-CE14-400C-97BE-FE6E860FD1AB}" destId="{B219501C-3E22-4F5C-A8E9-23D79190AF58}" srcOrd="1" destOrd="0" presId="urn:microsoft.com/office/officeart/2005/8/layout/hierarchy1"/>
    <dgm:cxn modelId="{16E829DA-8A22-44D7-A194-227CBC690A09}" type="presParOf" srcId="{8E86BD66-E132-4F9C-B7CB-8B2B9FC4F780}" destId="{980CC311-420C-4C00-AD3C-377CDE62B7BE}" srcOrd="1" destOrd="0" presId="urn:microsoft.com/office/officeart/2005/8/layout/hierarchy1"/>
    <dgm:cxn modelId="{0CB2812C-2577-4251-9CCF-C99DA2FA8A64}" type="presParOf" srcId="{CE14B700-9211-48BF-AC92-59EE559262D8}" destId="{9408B286-7B5F-49F9-8C1F-B4809BF0B105}" srcOrd="2" destOrd="0" presId="urn:microsoft.com/office/officeart/2005/8/layout/hierarchy1"/>
    <dgm:cxn modelId="{9D3E410C-13BF-4420-9DAA-609E0E73CC64}" type="presParOf" srcId="{9408B286-7B5F-49F9-8C1F-B4809BF0B105}" destId="{DA26A188-A325-494F-8DED-98EAFD6992B7}" srcOrd="0" destOrd="0" presId="urn:microsoft.com/office/officeart/2005/8/layout/hierarchy1"/>
    <dgm:cxn modelId="{D41B6732-AD5C-42D8-88E0-AF847F895123}" type="presParOf" srcId="{DA26A188-A325-494F-8DED-98EAFD6992B7}" destId="{DA241975-EBDC-4FF8-BB5C-04C08460E13C}" srcOrd="0" destOrd="0" presId="urn:microsoft.com/office/officeart/2005/8/layout/hierarchy1"/>
    <dgm:cxn modelId="{8AA6E7A6-E859-45D0-9FDB-3148C944D9FF}" type="presParOf" srcId="{DA26A188-A325-494F-8DED-98EAFD6992B7}" destId="{206B8544-DB51-437A-BE32-C13C0581D596}" srcOrd="1" destOrd="0" presId="urn:microsoft.com/office/officeart/2005/8/layout/hierarchy1"/>
    <dgm:cxn modelId="{07BDD8C0-160C-43A4-B198-6382B53088F1}" type="presParOf" srcId="{9408B286-7B5F-49F9-8C1F-B4809BF0B105}" destId="{247908A8-2C89-4527-9416-FD88FFAF0D2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18FD89-EE34-447B-92A4-9F436A256F81}" type="doc">
      <dgm:prSet loTypeId="urn:microsoft.com/office/officeart/2018/5/layout/IconCircleLabelList" loCatId="icon" qsTypeId="urn:microsoft.com/office/officeart/2005/8/quickstyle/simple1#82" qsCatId="simple" csTypeId="urn:microsoft.com/office/officeart/2005/8/colors/accent2_2#38" csCatId="accent2" phldr="1"/>
      <dgm:spPr/>
      <dgm:t>
        <a:bodyPr/>
        <a:lstStyle/>
        <a:p>
          <a:endParaRPr lang="en-US"/>
        </a:p>
      </dgm:t>
    </dgm:pt>
    <dgm:pt modelId="{0E7E1D35-841D-43FC-B0D0-8A8A1046CEA9}">
      <dgm:prSet/>
      <dgm:spPr/>
      <dgm:t>
        <a:bodyPr/>
        <a:lstStyle/>
        <a:p>
          <a:pPr>
            <a:defRPr cap="all"/>
          </a:pPr>
          <a:r>
            <a:rPr lang="en-GB"/>
            <a:t>Higher retention</a:t>
          </a:r>
          <a:endParaRPr lang="en-US"/>
        </a:p>
      </dgm:t>
    </dgm:pt>
    <dgm:pt modelId="{3D0BBDA2-1ED6-4AF2-8D97-C60775D53A2F}" type="parTrans" cxnId="{C09242F2-01AE-44F2-A097-5D014770130C}">
      <dgm:prSet/>
      <dgm:spPr/>
      <dgm:t>
        <a:bodyPr/>
        <a:lstStyle/>
        <a:p>
          <a:endParaRPr lang="en-US"/>
        </a:p>
      </dgm:t>
    </dgm:pt>
    <dgm:pt modelId="{5D7B585F-56B6-44F2-B958-39356DD69DB2}" type="sibTrans" cxnId="{C09242F2-01AE-44F2-A097-5D014770130C}">
      <dgm:prSet/>
      <dgm:spPr/>
      <dgm:t>
        <a:bodyPr/>
        <a:lstStyle/>
        <a:p>
          <a:endParaRPr lang="en-US"/>
        </a:p>
      </dgm:t>
    </dgm:pt>
    <dgm:pt modelId="{50FA9C6B-9C9C-4127-B064-8F52A79F9A62}">
      <dgm:prSet/>
      <dgm:spPr/>
      <dgm:t>
        <a:bodyPr/>
        <a:lstStyle/>
        <a:p>
          <a:pPr>
            <a:defRPr cap="all"/>
          </a:pPr>
          <a:r>
            <a:rPr lang="en-GB"/>
            <a:t>Reduced absenteeism</a:t>
          </a:r>
          <a:endParaRPr lang="en-US"/>
        </a:p>
      </dgm:t>
    </dgm:pt>
    <dgm:pt modelId="{E96FC977-D3E4-41A0-9DBF-91DA530EF5AA}" type="parTrans" cxnId="{8FDDA4EF-C9F5-45B7-AB5E-4ECBFA8D6634}">
      <dgm:prSet/>
      <dgm:spPr/>
      <dgm:t>
        <a:bodyPr/>
        <a:lstStyle/>
        <a:p>
          <a:endParaRPr lang="en-US"/>
        </a:p>
      </dgm:t>
    </dgm:pt>
    <dgm:pt modelId="{5BDC2C6E-71ED-4D02-9F94-F76FE4CA50F3}" type="sibTrans" cxnId="{8FDDA4EF-C9F5-45B7-AB5E-4ECBFA8D6634}">
      <dgm:prSet/>
      <dgm:spPr/>
      <dgm:t>
        <a:bodyPr/>
        <a:lstStyle/>
        <a:p>
          <a:endParaRPr lang="en-US"/>
        </a:p>
      </dgm:t>
    </dgm:pt>
    <dgm:pt modelId="{BAB30FF9-4909-4EE9-8539-FFB3CA36D940}">
      <dgm:prSet/>
      <dgm:spPr/>
      <dgm:t>
        <a:bodyPr/>
        <a:lstStyle/>
        <a:p>
          <a:pPr>
            <a:defRPr cap="all"/>
          </a:pPr>
          <a:r>
            <a:rPr lang="en-GB"/>
            <a:t>Increased productivity</a:t>
          </a:r>
          <a:endParaRPr lang="en-US"/>
        </a:p>
      </dgm:t>
    </dgm:pt>
    <dgm:pt modelId="{27AC1233-C99B-492B-9FC3-E4564735A543}" type="parTrans" cxnId="{B845259F-D2C9-4DF9-A659-CBEBC78EC298}">
      <dgm:prSet/>
      <dgm:spPr/>
      <dgm:t>
        <a:bodyPr/>
        <a:lstStyle/>
        <a:p>
          <a:endParaRPr lang="en-US"/>
        </a:p>
      </dgm:t>
    </dgm:pt>
    <dgm:pt modelId="{41820E5F-8F2F-4F02-AB43-E0C621386384}" type="sibTrans" cxnId="{B845259F-D2C9-4DF9-A659-CBEBC78EC298}">
      <dgm:prSet/>
      <dgm:spPr/>
      <dgm:t>
        <a:bodyPr/>
        <a:lstStyle/>
        <a:p>
          <a:endParaRPr lang="en-US"/>
        </a:p>
      </dgm:t>
    </dgm:pt>
    <dgm:pt modelId="{CB2D3AD9-7F41-4671-A381-5373C38BA672}">
      <dgm:prSet/>
      <dgm:spPr/>
      <dgm:t>
        <a:bodyPr/>
        <a:lstStyle/>
        <a:p>
          <a:pPr>
            <a:defRPr cap="all"/>
          </a:pPr>
          <a:r>
            <a:rPr lang="en-GB"/>
            <a:t>Leadership readiness</a:t>
          </a:r>
          <a:endParaRPr lang="en-US"/>
        </a:p>
      </dgm:t>
    </dgm:pt>
    <dgm:pt modelId="{E3B106AC-D75B-40E9-9806-EF02C7EFDC1D}" type="parTrans" cxnId="{5DE9D631-B295-4516-AA49-47A507C0A4DE}">
      <dgm:prSet/>
      <dgm:spPr/>
      <dgm:t>
        <a:bodyPr/>
        <a:lstStyle/>
        <a:p>
          <a:endParaRPr lang="en-US"/>
        </a:p>
      </dgm:t>
    </dgm:pt>
    <dgm:pt modelId="{B52C7F58-D325-485A-BE3B-E2733EE037AA}" type="sibTrans" cxnId="{5DE9D631-B295-4516-AA49-47A507C0A4DE}">
      <dgm:prSet/>
      <dgm:spPr/>
      <dgm:t>
        <a:bodyPr/>
        <a:lstStyle/>
        <a:p>
          <a:endParaRPr lang="en-US"/>
        </a:p>
      </dgm:t>
    </dgm:pt>
    <dgm:pt modelId="{F6755D84-A3AD-4107-9078-BAD8360AFB00}">
      <dgm:prSet/>
      <dgm:spPr/>
      <dgm:t>
        <a:bodyPr/>
        <a:lstStyle/>
        <a:p>
          <a:pPr>
            <a:defRPr cap="all"/>
          </a:pPr>
          <a:r>
            <a:rPr lang="en-GB" dirty="0"/>
            <a:t>Better engagement scores</a:t>
          </a:r>
          <a:endParaRPr lang="en-US" dirty="0"/>
        </a:p>
      </dgm:t>
    </dgm:pt>
    <dgm:pt modelId="{7B8EF745-5961-4264-99C8-394BF13BDD1C}" type="parTrans" cxnId="{B20B5AD3-E287-44B9-A8BF-BE9F5C001ADE}">
      <dgm:prSet/>
      <dgm:spPr/>
      <dgm:t>
        <a:bodyPr/>
        <a:lstStyle/>
        <a:p>
          <a:endParaRPr lang="en-US"/>
        </a:p>
      </dgm:t>
    </dgm:pt>
    <dgm:pt modelId="{93346BBD-242C-4940-B9A1-CAA41EA772D0}" type="sibTrans" cxnId="{B20B5AD3-E287-44B9-A8BF-BE9F5C001ADE}">
      <dgm:prSet/>
      <dgm:spPr/>
      <dgm:t>
        <a:bodyPr/>
        <a:lstStyle/>
        <a:p>
          <a:endParaRPr lang="en-US"/>
        </a:p>
      </dgm:t>
    </dgm:pt>
    <dgm:pt modelId="{D7F86F0E-5FCB-4269-9173-B84C84A8DA49}" type="pres">
      <dgm:prSet presAssocID="{7118FD89-EE34-447B-92A4-9F436A256F81}" presName="root" presStyleCnt="0">
        <dgm:presLayoutVars>
          <dgm:dir/>
          <dgm:resizeHandles val="exact"/>
        </dgm:presLayoutVars>
      </dgm:prSet>
      <dgm:spPr/>
    </dgm:pt>
    <dgm:pt modelId="{642BAD6F-88C9-4EB8-B6A6-0ADED8142EB5}" type="pres">
      <dgm:prSet presAssocID="{0E7E1D35-841D-43FC-B0D0-8A8A1046CEA9}" presName="compNode" presStyleCnt="0"/>
      <dgm:spPr/>
    </dgm:pt>
    <dgm:pt modelId="{5C5010D9-D6C3-4454-AC5C-C41A3F433A15}" type="pres">
      <dgm:prSet presAssocID="{0E7E1D35-841D-43FC-B0D0-8A8A1046CEA9}" presName="iconBgRect" presStyleLbl="bgShp" presStyleIdx="0" presStyleCnt="5"/>
      <dgm:spPr/>
    </dgm:pt>
    <dgm:pt modelId="{1094A5E3-3204-48FE-B7CB-3110609557F0}" type="pres">
      <dgm:prSet presAssocID="{0E7E1D35-841D-43FC-B0D0-8A8A1046CEA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E97CA882-5D71-4B62-BD54-F83396BC2B91}" type="pres">
      <dgm:prSet presAssocID="{0E7E1D35-841D-43FC-B0D0-8A8A1046CEA9}" presName="spaceRect" presStyleCnt="0"/>
      <dgm:spPr/>
    </dgm:pt>
    <dgm:pt modelId="{435B3FF2-1E95-45D4-89E5-C9D3E79CF40E}" type="pres">
      <dgm:prSet presAssocID="{0E7E1D35-841D-43FC-B0D0-8A8A1046CEA9}" presName="textRect" presStyleLbl="revTx" presStyleIdx="0" presStyleCnt="5">
        <dgm:presLayoutVars>
          <dgm:chMax val="1"/>
          <dgm:chPref val="1"/>
        </dgm:presLayoutVars>
      </dgm:prSet>
      <dgm:spPr/>
    </dgm:pt>
    <dgm:pt modelId="{0BB27F7E-069D-4BF5-A31B-7356C76525B2}" type="pres">
      <dgm:prSet presAssocID="{5D7B585F-56B6-44F2-B958-39356DD69DB2}" presName="sibTrans" presStyleCnt="0"/>
      <dgm:spPr/>
    </dgm:pt>
    <dgm:pt modelId="{530265FA-1D4E-493C-8F01-859BF79221AD}" type="pres">
      <dgm:prSet presAssocID="{50FA9C6B-9C9C-4127-B064-8F52A79F9A62}" presName="compNode" presStyleCnt="0"/>
      <dgm:spPr/>
    </dgm:pt>
    <dgm:pt modelId="{15D85779-49C0-42CD-A315-50497F92C376}" type="pres">
      <dgm:prSet presAssocID="{50FA9C6B-9C9C-4127-B064-8F52A79F9A62}" presName="iconBgRect" presStyleLbl="bgShp" presStyleIdx="1" presStyleCnt="5"/>
      <dgm:spPr/>
    </dgm:pt>
    <dgm:pt modelId="{7728D312-F98C-4387-94E3-15D72916C8CF}" type="pres">
      <dgm:prSet presAssocID="{50FA9C6B-9C9C-4127-B064-8F52A79F9A6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ward trend"/>
        </a:ext>
      </dgm:extLst>
    </dgm:pt>
    <dgm:pt modelId="{3D5AEE1B-422D-499A-9546-46380A83F39A}" type="pres">
      <dgm:prSet presAssocID="{50FA9C6B-9C9C-4127-B064-8F52A79F9A62}" presName="spaceRect" presStyleCnt="0"/>
      <dgm:spPr/>
    </dgm:pt>
    <dgm:pt modelId="{2F6D51A9-4B6C-43A8-A050-D9FC80D8BB78}" type="pres">
      <dgm:prSet presAssocID="{50FA9C6B-9C9C-4127-B064-8F52A79F9A62}" presName="textRect" presStyleLbl="revTx" presStyleIdx="1" presStyleCnt="5">
        <dgm:presLayoutVars>
          <dgm:chMax val="1"/>
          <dgm:chPref val="1"/>
        </dgm:presLayoutVars>
      </dgm:prSet>
      <dgm:spPr/>
    </dgm:pt>
    <dgm:pt modelId="{BABFA6B6-68EC-4151-9334-ACB2C3FDF9BE}" type="pres">
      <dgm:prSet presAssocID="{5BDC2C6E-71ED-4D02-9F94-F76FE4CA50F3}" presName="sibTrans" presStyleCnt="0"/>
      <dgm:spPr/>
    </dgm:pt>
    <dgm:pt modelId="{8E8F9A1C-F573-4ADE-B54D-B3536BDAAA8D}" type="pres">
      <dgm:prSet presAssocID="{BAB30FF9-4909-4EE9-8539-FFB3CA36D940}" presName="compNode" presStyleCnt="0"/>
      <dgm:spPr/>
    </dgm:pt>
    <dgm:pt modelId="{B0E7D4D8-42EC-4F01-866E-AA63D3F81209}" type="pres">
      <dgm:prSet presAssocID="{BAB30FF9-4909-4EE9-8539-FFB3CA36D940}" presName="iconBgRect" presStyleLbl="bgShp" presStyleIdx="2" presStyleCnt="5"/>
      <dgm:spPr/>
    </dgm:pt>
    <dgm:pt modelId="{BDF882B0-CB8D-41F4-B1A9-A61FD4BF8E63}" type="pres">
      <dgm:prSet presAssocID="{BAB30FF9-4909-4EE9-8539-FFB3CA36D94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auge"/>
        </a:ext>
      </dgm:extLst>
    </dgm:pt>
    <dgm:pt modelId="{9B7A9F5F-7E36-408F-B281-09811645E520}" type="pres">
      <dgm:prSet presAssocID="{BAB30FF9-4909-4EE9-8539-FFB3CA36D940}" presName="spaceRect" presStyleCnt="0"/>
      <dgm:spPr/>
    </dgm:pt>
    <dgm:pt modelId="{D4B7B2AF-D315-47F3-BA8B-1658DDDE00F4}" type="pres">
      <dgm:prSet presAssocID="{BAB30FF9-4909-4EE9-8539-FFB3CA36D940}" presName="textRect" presStyleLbl="revTx" presStyleIdx="2" presStyleCnt="5">
        <dgm:presLayoutVars>
          <dgm:chMax val="1"/>
          <dgm:chPref val="1"/>
        </dgm:presLayoutVars>
      </dgm:prSet>
      <dgm:spPr/>
    </dgm:pt>
    <dgm:pt modelId="{DB89DF5B-A9D4-4352-8694-3B5A3F3FE5CF}" type="pres">
      <dgm:prSet presAssocID="{41820E5F-8F2F-4F02-AB43-E0C621386384}" presName="sibTrans" presStyleCnt="0"/>
      <dgm:spPr/>
    </dgm:pt>
    <dgm:pt modelId="{4D4BE6A7-85E6-4511-BE50-E628B3014225}" type="pres">
      <dgm:prSet presAssocID="{CB2D3AD9-7F41-4671-A381-5373C38BA672}" presName="compNode" presStyleCnt="0"/>
      <dgm:spPr/>
    </dgm:pt>
    <dgm:pt modelId="{C12F0EDF-C14C-4ACE-AF30-5CC3A022F1F9}" type="pres">
      <dgm:prSet presAssocID="{CB2D3AD9-7F41-4671-A381-5373C38BA672}" presName="iconBgRect" presStyleLbl="bgShp" presStyleIdx="3" presStyleCnt="5"/>
      <dgm:spPr/>
    </dgm:pt>
    <dgm:pt modelId="{3F8078DA-9F12-4A27-9BAF-D6EF0FA8263E}" type="pres">
      <dgm:prSet presAssocID="{CB2D3AD9-7F41-4671-A381-5373C38BA67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CAA40590-634E-4388-8431-F0B04C49FCC9}" type="pres">
      <dgm:prSet presAssocID="{CB2D3AD9-7F41-4671-A381-5373C38BA672}" presName="spaceRect" presStyleCnt="0"/>
      <dgm:spPr/>
    </dgm:pt>
    <dgm:pt modelId="{ABE20556-0F40-4D2E-A1A1-516B29C2B11C}" type="pres">
      <dgm:prSet presAssocID="{CB2D3AD9-7F41-4671-A381-5373C38BA672}" presName="textRect" presStyleLbl="revTx" presStyleIdx="3" presStyleCnt="5">
        <dgm:presLayoutVars>
          <dgm:chMax val="1"/>
          <dgm:chPref val="1"/>
        </dgm:presLayoutVars>
      </dgm:prSet>
      <dgm:spPr/>
    </dgm:pt>
    <dgm:pt modelId="{3E0FE592-0514-4AE7-A9CC-4EF41E4C9281}" type="pres">
      <dgm:prSet presAssocID="{B52C7F58-D325-485A-BE3B-E2733EE037AA}" presName="sibTrans" presStyleCnt="0"/>
      <dgm:spPr/>
    </dgm:pt>
    <dgm:pt modelId="{F3ACF711-3F71-44D9-96F4-1BDF8AA00673}" type="pres">
      <dgm:prSet presAssocID="{F6755D84-A3AD-4107-9078-BAD8360AFB00}" presName="compNode" presStyleCnt="0"/>
      <dgm:spPr/>
    </dgm:pt>
    <dgm:pt modelId="{5241C9DD-B43C-4473-8B57-8C98343F58BB}" type="pres">
      <dgm:prSet presAssocID="{F6755D84-A3AD-4107-9078-BAD8360AFB00}" presName="iconBgRect" presStyleLbl="bgShp" presStyleIdx="4" presStyleCnt="5"/>
      <dgm:spPr/>
    </dgm:pt>
    <dgm:pt modelId="{1827E711-07B0-4445-B81B-70ECDAB6FA94}" type="pres">
      <dgm:prSet presAssocID="{F6755D84-A3AD-4107-9078-BAD8360AFB0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humbs Up Sign"/>
        </a:ext>
      </dgm:extLst>
    </dgm:pt>
    <dgm:pt modelId="{DF7E86F0-9D26-4553-9F62-A23460945B56}" type="pres">
      <dgm:prSet presAssocID="{F6755D84-A3AD-4107-9078-BAD8360AFB00}" presName="spaceRect" presStyleCnt="0"/>
      <dgm:spPr/>
    </dgm:pt>
    <dgm:pt modelId="{77F95100-2BD6-44F8-831F-51BF63D3F46E}" type="pres">
      <dgm:prSet presAssocID="{F6755D84-A3AD-4107-9078-BAD8360AFB00}" presName="textRect" presStyleLbl="revTx" presStyleIdx="4" presStyleCnt="5">
        <dgm:presLayoutVars>
          <dgm:chMax val="1"/>
          <dgm:chPref val="1"/>
        </dgm:presLayoutVars>
      </dgm:prSet>
      <dgm:spPr/>
    </dgm:pt>
  </dgm:ptLst>
  <dgm:cxnLst>
    <dgm:cxn modelId="{5DE9D631-B295-4516-AA49-47A507C0A4DE}" srcId="{7118FD89-EE34-447B-92A4-9F436A256F81}" destId="{CB2D3AD9-7F41-4671-A381-5373C38BA672}" srcOrd="3" destOrd="0" parTransId="{E3B106AC-D75B-40E9-9806-EF02C7EFDC1D}" sibTransId="{B52C7F58-D325-485A-BE3B-E2733EE037AA}"/>
    <dgm:cxn modelId="{A1C45841-FE27-466E-9C40-2A5686D9F2B4}" type="presOf" srcId="{BAB30FF9-4909-4EE9-8539-FFB3CA36D940}" destId="{D4B7B2AF-D315-47F3-BA8B-1658DDDE00F4}" srcOrd="0" destOrd="0" presId="urn:microsoft.com/office/officeart/2018/5/layout/IconCircleLabelList"/>
    <dgm:cxn modelId="{A1F00E68-8F27-4407-B25E-93697174C09F}" type="presOf" srcId="{CB2D3AD9-7F41-4671-A381-5373C38BA672}" destId="{ABE20556-0F40-4D2E-A1A1-516B29C2B11C}" srcOrd="0" destOrd="0" presId="urn:microsoft.com/office/officeart/2018/5/layout/IconCircleLabelList"/>
    <dgm:cxn modelId="{20BE4494-A72A-47CD-BC2A-474B72CA05E6}" type="presOf" srcId="{50FA9C6B-9C9C-4127-B064-8F52A79F9A62}" destId="{2F6D51A9-4B6C-43A8-A050-D9FC80D8BB78}" srcOrd="0" destOrd="0" presId="urn:microsoft.com/office/officeart/2018/5/layout/IconCircleLabelList"/>
    <dgm:cxn modelId="{B845259F-D2C9-4DF9-A659-CBEBC78EC298}" srcId="{7118FD89-EE34-447B-92A4-9F436A256F81}" destId="{BAB30FF9-4909-4EE9-8539-FFB3CA36D940}" srcOrd="2" destOrd="0" parTransId="{27AC1233-C99B-492B-9FC3-E4564735A543}" sibTransId="{41820E5F-8F2F-4F02-AB43-E0C621386384}"/>
    <dgm:cxn modelId="{8173E6A6-E116-4DE5-B79B-F171411032FC}" type="presOf" srcId="{7118FD89-EE34-447B-92A4-9F436A256F81}" destId="{D7F86F0E-5FCB-4269-9173-B84C84A8DA49}" srcOrd="0" destOrd="0" presId="urn:microsoft.com/office/officeart/2018/5/layout/IconCircleLabelList"/>
    <dgm:cxn modelId="{D16983CF-6D66-40A9-BE97-CD6A789849A8}" type="presOf" srcId="{F6755D84-A3AD-4107-9078-BAD8360AFB00}" destId="{77F95100-2BD6-44F8-831F-51BF63D3F46E}" srcOrd="0" destOrd="0" presId="urn:microsoft.com/office/officeart/2018/5/layout/IconCircleLabelList"/>
    <dgm:cxn modelId="{B20B5AD3-E287-44B9-A8BF-BE9F5C001ADE}" srcId="{7118FD89-EE34-447B-92A4-9F436A256F81}" destId="{F6755D84-A3AD-4107-9078-BAD8360AFB00}" srcOrd="4" destOrd="0" parTransId="{7B8EF745-5961-4264-99C8-394BF13BDD1C}" sibTransId="{93346BBD-242C-4940-B9A1-CAA41EA772D0}"/>
    <dgm:cxn modelId="{053C0EDF-740D-4D3C-A399-A3A5074C6A99}" type="presOf" srcId="{0E7E1D35-841D-43FC-B0D0-8A8A1046CEA9}" destId="{435B3FF2-1E95-45D4-89E5-C9D3E79CF40E}" srcOrd="0" destOrd="0" presId="urn:microsoft.com/office/officeart/2018/5/layout/IconCircleLabelList"/>
    <dgm:cxn modelId="{8FDDA4EF-C9F5-45B7-AB5E-4ECBFA8D6634}" srcId="{7118FD89-EE34-447B-92A4-9F436A256F81}" destId="{50FA9C6B-9C9C-4127-B064-8F52A79F9A62}" srcOrd="1" destOrd="0" parTransId="{E96FC977-D3E4-41A0-9DBF-91DA530EF5AA}" sibTransId="{5BDC2C6E-71ED-4D02-9F94-F76FE4CA50F3}"/>
    <dgm:cxn modelId="{C09242F2-01AE-44F2-A097-5D014770130C}" srcId="{7118FD89-EE34-447B-92A4-9F436A256F81}" destId="{0E7E1D35-841D-43FC-B0D0-8A8A1046CEA9}" srcOrd="0" destOrd="0" parTransId="{3D0BBDA2-1ED6-4AF2-8D97-C60775D53A2F}" sibTransId="{5D7B585F-56B6-44F2-B958-39356DD69DB2}"/>
    <dgm:cxn modelId="{E5EFE971-0219-4B59-9231-6CFCC1A46024}" type="presParOf" srcId="{D7F86F0E-5FCB-4269-9173-B84C84A8DA49}" destId="{642BAD6F-88C9-4EB8-B6A6-0ADED8142EB5}" srcOrd="0" destOrd="0" presId="urn:microsoft.com/office/officeart/2018/5/layout/IconCircleLabelList"/>
    <dgm:cxn modelId="{E1662160-D6F2-41B6-950A-6361666327EC}" type="presParOf" srcId="{642BAD6F-88C9-4EB8-B6A6-0ADED8142EB5}" destId="{5C5010D9-D6C3-4454-AC5C-C41A3F433A15}" srcOrd="0" destOrd="0" presId="urn:microsoft.com/office/officeart/2018/5/layout/IconCircleLabelList"/>
    <dgm:cxn modelId="{19BE5FD3-4B07-4A14-9D64-5AA2548B8171}" type="presParOf" srcId="{642BAD6F-88C9-4EB8-B6A6-0ADED8142EB5}" destId="{1094A5E3-3204-48FE-B7CB-3110609557F0}" srcOrd="1" destOrd="0" presId="urn:microsoft.com/office/officeart/2018/5/layout/IconCircleLabelList"/>
    <dgm:cxn modelId="{7F8CB5DB-E5A1-41B4-8F92-A2B91FD2FC5A}" type="presParOf" srcId="{642BAD6F-88C9-4EB8-B6A6-0ADED8142EB5}" destId="{E97CA882-5D71-4B62-BD54-F83396BC2B91}" srcOrd="2" destOrd="0" presId="urn:microsoft.com/office/officeart/2018/5/layout/IconCircleLabelList"/>
    <dgm:cxn modelId="{7280E5DF-4AE6-492E-974C-98225200ED89}" type="presParOf" srcId="{642BAD6F-88C9-4EB8-B6A6-0ADED8142EB5}" destId="{435B3FF2-1E95-45D4-89E5-C9D3E79CF40E}" srcOrd="3" destOrd="0" presId="urn:microsoft.com/office/officeart/2018/5/layout/IconCircleLabelList"/>
    <dgm:cxn modelId="{635DF57D-32EB-40E8-A6F0-A0B54637B8FE}" type="presParOf" srcId="{D7F86F0E-5FCB-4269-9173-B84C84A8DA49}" destId="{0BB27F7E-069D-4BF5-A31B-7356C76525B2}" srcOrd="1" destOrd="0" presId="urn:microsoft.com/office/officeart/2018/5/layout/IconCircleLabelList"/>
    <dgm:cxn modelId="{18C7D87C-F1B4-4599-99C1-B7C1C86B7DBC}" type="presParOf" srcId="{D7F86F0E-5FCB-4269-9173-B84C84A8DA49}" destId="{530265FA-1D4E-493C-8F01-859BF79221AD}" srcOrd="2" destOrd="0" presId="urn:microsoft.com/office/officeart/2018/5/layout/IconCircleLabelList"/>
    <dgm:cxn modelId="{FE76F410-F0C5-466E-9641-E293526E4F51}" type="presParOf" srcId="{530265FA-1D4E-493C-8F01-859BF79221AD}" destId="{15D85779-49C0-42CD-A315-50497F92C376}" srcOrd="0" destOrd="0" presId="urn:microsoft.com/office/officeart/2018/5/layout/IconCircleLabelList"/>
    <dgm:cxn modelId="{7542956B-7788-4542-A166-047510B1AC4C}" type="presParOf" srcId="{530265FA-1D4E-493C-8F01-859BF79221AD}" destId="{7728D312-F98C-4387-94E3-15D72916C8CF}" srcOrd="1" destOrd="0" presId="urn:microsoft.com/office/officeart/2018/5/layout/IconCircleLabelList"/>
    <dgm:cxn modelId="{12259F3E-4268-46A2-BF53-FE2D5E0C2B65}" type="presParOf" srcId="{530265FA-1D4E-493C-8F01-859BF79221AD}" destId="{3D5AEE1B-422D-499A-9546-46380A83F39A}" srcOrd="2" destOrd="0" presId="urn:microsoft.com/office/officeart/2018/5/layout/IconCircleLabelList"/>
    <dgm:cxn modelId="{A86F1FFC-32CD-4E57-9005-5475F763AADB}" type="presParOf" srcId="{530265FA-1D4E-493C-8F01-859BF79221AD}" destId="{2F6D51A9-4B6C-43A8-A050-D9FC80D8BB78}" srcOrd="3" destOrd="0" presId="urn:microsoft.com/office/officeart/2018/5/layout/IconCircleLabelList"/>
    <dgm:cxn modelId="{C4DF6C0F-5A59-4878-9C00-B8DE9F2B1539}" type="presParOf" srcId="{D7F86F0E-5FCB-4269-9173-B84C84A8DA49}" destId="{BABFA6B6-68EC-4151-9334-ACB2C3FDF9BE}" srcOrd="3" destOrd="0" presId="urn:microsoft.com/office/officeart/2018/5/layout/IconCircleLabelList"/>
    <dgm:cxn modelId="{28D9D8AE-A68F-4005-96A2-D93C04E555B7}" type="presParOf" srcId="{D7F86F0E-5FCB-4269-9173-B84C84A8DA49}" destId="{8E8F9A1C-F573-4ADE-B54D-B3536BDAAA8D}" srcOrd="4" destOrd="0" presId="urn:microsoft.com/office/officeart/2018/5/layout/IconCircleLabelList"/>
    <dgm:cxn modelId="{881094F0-1A05-4A12-9D54-A7AA23F128DC}" type="presParOf" srcId="{8E8F9A1C-F573-4ADE-B54D-B3536BDAAA8D}" destId="{B0E7D4D8-42EC-4F01-866E-AA63D3F81209}" srcOrd="0" destOrd="0" presId="urn:microsoft.com/office/officeart/2018/5/layout/IconCircleLabelList"/>
    <dgm:cxn modelId="{5AAEC659-E0CF-48FE-95B8-97B50D3E520E}" type="presParOf" srcId="{8E8F9A1C-F573-4ADE-B54D-B3536BDAAA8D}" destId="{BDF882B0-CB8D-41F4-B1A9-A61FD4BF8E63}" srcOrd="1" destOrd="0" presId="urn:microsoft.com/office/officeart/2018/5/layout/IconCircleLabelList"/>
    <dgm:cxn modelId="{FFA788ED-DB53-4077-8585-BF0B1A9A9584}" type="presParOf" srcId="{8E8F9A1C-F573-4ADE-B54D-B3536BDAAA8D}" destId="{9B7A9F5F-7E36-408F-B281-09811645E520}" srcOrd="2" destOrd="0" presId="urn:microsoft.com/office/officeart/2018/5/layout/IconCircleLabelList"/>
    <dgm:cxn modelId="{FF6F5F6E-C4C7-4298-B474-5B2A237A7950}" type="presParOf" srcId="{8E8F9A1C-F573-4ADE-B54D-B3536BDAAA8D}" destId="{D4B7B2AF-D315-47F3-BA8B-1658DDDE00F4}" srcOrd="3" destOrd="0" presId="urn:microsoft.com/office/officeart/2018/5/layout/IconCircleLabelList"/>
    <dgm:cxn modelId="{30359D26-D61C-486B-B41F-DFDFC2061622}" type="presParOf" srcId="{D7F86F0E-5FCB-4269-9173-B84C84A8DA49}" destId="{DB89DF5B-A9D4-4352-8694-3B5A3F3FE5CF}" srcOrd="5" destOrd="0" presId="urn:microsoft.com/office/officeart/2018/5/layout/IconCircleLabelList"/>
    <dgm:cxn modelId="{25A8A320-0C40-421A-8828-09E0C7CAA960}" type="presParOf" srcId="{D7F86F0E-5FCB-4269-9173-B84C84A8DA49}" destId="{4D4BE6A7-85E6-4511-BE50-E628B3014225}" srcOrd="6" destOrd="0" presId="urn:microsoft.com/office/officeart/2018/5/layout/IconCircleLabelList"/>
    <dgm:cxn modelId="{181A824A-2672-4BC8-9898-DA943B120959}" type="presParOf" srcId="{4D4BE6A7-85E6-4511-BE50-E628B3014225}" destId="{C12F0EDF-C14C-4ACE-AF30-5CC3A022F1F9}" srcOrd="0" destOrd="0" presId="urn:microsoft.com/office/officeart/2018/5/layout/IconCircleLabelList"/>
    <dgm:cxn modelId="{AA5168C2-E07F-4B27-8C74-CBBF906D1C0F}" type="presParOf" srcId="{4D4BE6A7-85E6-4511-BE50-E628B3014225}" destId="{3F8078DA-9F12-4A27-9BAF-D6EF0FA8263E}" srcOrd="1" destOrd="0" presId="urn:microsoft.com/office/officeart/2018/5/layout/IconCircleLabelList"/>
    <dgm:cxn modelId="{EF5E4FE5-1B1C-4B54-9AAE-195FEA2114A7}" type="presParOf" srcId="{4D4BE6A7-85E6-4511-BE50-E628B3014225}" destId="{CAA40590-634E-4388-8431-F0B04C49FCC9}" srcOrd="2" destOrd="0" presId="urn:microsoft.com/office/officeart/2018/5/layout/IconCircleLabelList"/>
    <dgm:cxn modelId="{F9901642-BE7F-465C-AB58-44F8E0908C1F}" type="presParOf" srcId="{4D4BE6A7-85E6-4511-BE50-E628B3014225}" destId="{ABE20556-0F40-4D2E-A1A1-516B29C2B11C}" srcOrd="3" destOrd="0" presId="urn:microsoft.com/office/officeart/2018/5/layout/IconCircleLabelList"/>
    <dgm:cxn modelId="{99190B49-071F-4D4F-8C84-8D3B46C22851}" type="presParOf" srcId="{D7F86F0E-5FCB-4269-9173-B84C84A8DA49}" destId="{3E0FE592-0514-4AE7-A9CC-4EF41E4C9281}" srcOrd="7" destOrd="0" presId="urn:microsoft.com/office/officeart/2018/5/layout/IconCircleLabelList"/>
    <dgm:cxn modelId="{BEF37D73-C1B1-4F17-8123-3BB0317B8105}" type="presParOf" srcId="{D7F86F0E-5FCB-4269-9173-B84C84A8DA49}" destId="{F3ACF711-3F71-44D9-96F4-1BDF8AA00673}" srcOrd="8" destOrd="0" presId="urn:microsoft.com/office/officeart/2018/5/layout/IconCircleLabelList"/>
    <dgm:cxn modelId="{731D0221-56D7-4B05-ADE9-3DD02ED7D835}" type="presParOf" srcId="{F3ACF711-3F71-44D9-96F4-1BDF8AA00673}" destId="{5241C9DD-B43C-4473-8B57-8C98343F58BB}" srcOrd="0" destOrd="0" presId="urn:microsoft.com/office/officeart/2018/5/layout/IconCircleLabelList"/>
    <dgm:cxn modelId="{66D831E7-9AB5-46B5-B5AF-EE8E972CCC64}" type="presParOf" srcId="{F3ACF711-3F71-44D9-96F4-1BDF8AA00673}" destId="{1827E711-07B0-4445-B81B-70ECDAB6FA94}" srcOrd="1" destOrd="0" presId="urn:microsoft.com/office/officeart/2018/5/layout/IconCircleLabelList"/>
    <dgm:cxn modelId="{D8862F62-C69A-4CED-97D1-7EB2D1B0E1C6}" type="presParOf" srcId="{F3ACF711-3F71-44D9-96F4-1BDF8AA00673}" destId="{DF7E86F0-9D26-4553-9F62-A23460945B56}" srcOrd="2" destOrd="0" presId="urn:microsoft.com/office/officeart/2018/5/layout/IconCircleLabelList"/>
    <dgm:cxn modelId="{DD4DD13E-4E17-4F33-A937-4B0D4B952531}" type="presParOf" srcId="{F3ACF711-3F71-44D9-96F4-1BDF8AA00673}" destId="{77F95100-2BD6-44F8-831F-51BF63D3F4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C96AE85-143F-4AC6-B6D1-0E7F647B8ACC}" type="doc">
      <dgm:prSet loTypeId="urn:microsoft.com/office/officeart/2018/2/layout/IconVerticalSolidList" loCatId="icon" qsTypeId="urn:microsoft.com/office/officeart/2005/8/quickstyle/simple1#134" qsCatId="simple" csTypeId="urn:microsoft.com/office/officeart/2005/8/colors/accent1_2#69" csCatId="accent1" phldr="1"/>
      <dgm:spPr/>
      <dgm:t>
        <a:bodyPr/>
        <a:lstStyle/>
        <a:p>
          <a:endParaRPr lang="en-US"/>
        </a:p>
      </dgm:t>
    </dgm:pt>
    <dgm:pt modelId="{2E652B80-DB6B-4A15-9064-55E5DD133ABB}">
      <dgm:prSet/>
      <dgm:spPr/>
      <dgm:t>
        <a:bodyPr/>
        <a:lstStyle/>
        <a:p>
          <a:r>
            <a:rPr lang="en-GB"/>
            <a:t>Turnover reduction</a:t>
          </a:r>
          <a:endParaRPr lang="en-US"/>
        </a:p>
      </dgm:t>
    </dgm:pt>
    <dgm:pt modelId="{95334B79-BB27-4821-A90B-4DACE0136E7A}" type="parTrans" cxnId="{2081AC46-D395-4D3A-9660-5B2865CF2550}">
      <dgm:prSet/>
      <dgm:spPr/>
      <dgm:t>
        <a:bodyPr/>
        <a:lstStyle/>
        <a:p>
          <a:endParaRPr lang="en-US"/>
        </a:p>
      </dgm:t>
    </dgm:pt>
    <dgm:pt modelId="{2E81DA47-D445-4063-B11C-F50FF2FBD462}" type="sibTrans" cxnId="{2081AC46-D395-4D3A-9660-5B2865CF2550}">
      <dgm:prSet/>
      <dgm:spPr/>
      <dgm:t>
        <a:bodyPr/>
        <a:lstStyle/>
        <a:p>
          <a:endParaRPr lang="en-US"/>
        </a:p>
      </dgm:t>
    </dgm:pt>
    <dgm:pt modelId="{9243E3AB-4B2B-4C7F-A8A1-C395FE8DE33C}">
      <dgm:prSet/>
      <dgm:spPr/>
      <dgm:t>
        <a:bodyPr/>
        <a:lstStyle/>
        <a:p>
          <a:r>
            <a:rPr lang="en-GB"/>
            <a:t>Engagement scores</a:t>
          </a:r>
          <a:endParaRPr lang="en-US"/>
        </a:p>
      </dgm:t>
    </dgm:pt>
    <dgm:pt modelId="{5B3CAD93-1297-4DA8-8338-4059EB080984}" type="parTrans" cxnId="{622C11BA-681F-414D-A579-E76DEA8B40BE}">
      <dgm:prSet/>
      <dgm:spPr/>
      <dgm:t>
        <a:bodyPr/>
        <a:lstStyle/>
        <a:p>
          <a:endParaRPr lang="en-US"/>
        </a:p>
      </dgm:t>
    </dgm:pt>
    <dgm:pt modelId="{6ADB4827-D766-429A-93A5-B27963F629FB}" type="sibTrans" cxnId="{622C11BA-681F-414D-A579-E76DEA8B40BE}">
      <dgm:prSet/>
      <dgm:spPr/>
      <dgm:t>
        <a:bodyPr/>
        <a:lstStyle/>
        <a:p>
          <a:endParaRPr lang="en-US"/>
        </a:p>
      </dgm:t>
    </dgm:pt>
    <dgm:pt modelId="{7F553459-B02A-4E92-AEE4-81C6AEC66180}">
      <dgm:prSet/>
      <dgm:spPr/>
      <dgm:t>
        <a:bodyPr/>
        <a:lstStyle/>
        <a:p>
          <a:r>
            <a:rPr lang="en-GB"/>
            <a:t>Promotion rates</a:t>
          </a:r>
          <a:endParaRPr lang="en-US"/>
        </a:p>
      </dgm:t>
    </dgm:pt>
    <dgm:pt modelId="{9BED63CA-8753-43E7-AEBC-4E77E8D34DB0}" type="parTrans" cxnId="{BA2552ED-07CC-4CCD-A14E-C3807F3D9B1D}">
      <dgm:prSet/>
      <dgm:spPr/>
      <dgm:t>
        <a:bodyPr/>
        <a:lstStyle/>
        <a:p>
          <a:endParaRPr lang="en-US"/>
        </a:p>
      </dgm:t>
    </dgm:pt>
    <dgm:pt modelId="{25F17B99-670B-4C54-B495-E4A95C0CBF13}" type="sibTrans" cxnId="{BA2552ED-07CC-4CCD-A14E-C3807F3D9B1D}">
      <dgm:prSet/>
      <dgm:spPr/>
      <dgm:t>
        <a:bodyPr/>
        <a:lstStyle/>
        <a:p>
          <a:endParaRPr lang="en-US"/>
        </a:p>
      </dgm:t>
    </dgm:pt>
    <dgm:pt modelId="{97E6CA6A-A2A4-4144-8BE2-7C1EAEE0D9F6}">
      <dgm:prSet/>
      <dgm:spPr/>
      <dgm:t>
        <a:bodyPr/>
        <a:lstStyle/>
        <a:p>
          <a:r>
            <a:rPr lang="en-GB"/>
            <a:t>Productivity</a:t>
          </a:r>
          <a:endParaRPr lang="en-US"/>
        </a:p>
      </dgm:t>
    </dgm:pt>
    <dgm:pt modelId="{CB5FDD55-25D2-4A1D-9B04-5F6B0144A22A}" type="parTrans" cxnId="{8B6BC711-4410-4002-ADED-9E2C14BA438F}">
      <dgm:prSet/>
      <dgm:spPr/>
      <dgm:t>
        <a:bodyPr/>
        <a:lstStyle/>
        <a:p>
          <a:endParaRPr lang="en-US"/>
        </a:p>
      </dgm:t>
    </dgm:pt>
    <dgm:pt modelId="{60A5C3D1-9A13-4077-A878-687F301A6198}" type="sibTrans" cxnId="{8B6BC711-4410-4002-ADED-9E2C14BA438F}">
      <dgm:prSet/>
      <dgm:spPr/>
      <dgm:t>
        <a:bodyPr/>
        <a:lstStyle/>
        <a:p>
          <a:endParaRPr lang="en-US"/>
        </a:p>
      </dgm:t>
    </dgm:pt>
    <dgm:pt modelId="{F3F46C99-0A4C-49A7-B4AF-261CD111ABFE}">
      <dgm:prSet/>
      <dgm:spPr/>
      <dgm:t>
        <a:bodyPr/>
        <a:lstStyle/>
        <a:p>
          <a:r>
            <a:rPr lang="en-GB"/>
            <a:t>Employee satisfaction</a:t>
          </a:r>
          <a:endParaRPr lang="en-US"/>
        </a:p>
      </dgm:t>
    </dgm:pt>
    <dgm:pt modelId="{1825B830-3EAD-46AE-B27D-7575AB7449CC}" type="parTrans" cxnId="{4EEC4443-5F8F-4F93-BE53-181A48054586}">
      <dgm:prSet/>
      <dgm:spPr/>
      <dgm:t>
        <a:bodyPr/>
        <a:lstStyle/>
        <a:p>
          <a:endParaRPr lang="en-US"/>
        </a:p>
      </dgm:t>
    </dgm:pt>
    <dgm:pt modelId="{FF30C589-EEEA-4BDF-B056-4C83DE0496E0}" type="sibTrans" cxnId="{4EEC4443-5F8F-4F93-BE53-181A48054586}">
      <dgm:prSet/>
      <dgm:spPr/>
      <dgm:t>
        <a:bodyPr/>
        <a:lstStyle/>
        <a:p>
          <a:endParaRPr lang="en-US"/>
        </a:p>
      </dgm:t>
    </dgm:pt>
    <dgm:pt modelId="{03883ED4-7997-4B1E-8A29-DDDA6EB13A37}">
      <dgm:prSet/>
      <dgm:spPr/>
      <dgm:t>
        <a:bodyPr/>
        <a:lstStyle/>
        <a:p>
          <a:r>
            <a:rPr lang="en-GB" dirty="0"/>
            <a:t>Why is coaching ROI difficult to prove?</a:t>
          </a:r>
          <a:endParaRPr lang="en-US" dirty="0"/>
        </a:p>
      </dgm:t>
    </dgm:pt>
    <dgm:pt modelId="{E94E464F-79DB-4D6A-8117-8A90E04D9114}" type="parTrans" cxnId="{07CDF1F5-3946-43EA-B55E-4549C4F255B9}">
      <dgm:prSet/>
      <dgm:spPr/>
      <dgm:t>
        <a:bodyPr/>
        <a:lstStyle/>
        <a:p>
          <a:endParaRPr lang="en-US"/>
        </a:p>
      </dgm:t>
    </dgm:pt>
    <dgm:pt modelId="{361FDA94-1254-41B2-B6A5-512F90251C8E}" type="sibTrans" cxnId="{07CDF1F5-3946-43EA-B55E-4549C4F255B9}">
      <dgm:prSet/>
      <dgm:spPr/>
      <dgm:t>
        <a:bodyPr/>
        <a:lstStyle/>
        <a:p>
          <a:endParaRPr lang="en-US"/>
        </a:p>
      </dgm:t>
    </dgm:pt>
    <dgm:pt modelId="{12B18FD7-0E24-41D5-B492-6C22B7B05871}" type="pres">
      <dgm:prSet presAssocID="{DC96AE85-143F-4AC6-B6D1-0E7F647B8ACC}" presName="root" presStyleCnt="0">
        <dgm:presLayoutVars>
          <dgm:dir/>
          <dgm:resizeHandles val="exact"/>
        </dgm:presLayoutVars>
      </dgm:prSet>
      <dgm:spPr/>
    </dgm:pt>
    <dgm:pt modelId="{8F4B1B73-C7DB-404D-92F0-FA4B05D9C77E}" type="pres">
      <dgm:prSet presAssocID="{2E652B80-DB6B-4A15-9064-55E5DD133ABB}" presName="compNode" presStyleCnt="0"/>
      <dgm:spPr/>
    </dgm:pt>
    <dgm:pt modelId="{F482E0BF-8033-48A4-A35E-42CBEF818966}" type="pres">
      <dgm:prSet presAssocID="{2E652B80-DB6B-4A15-9064-55E5DD133ABB}" presName="bgRect" presStyleLbl="bgShp" presStyleIdx="0" presStyleCnt="6"/>
      <dgm:spPr/>
    </dgm:pt>
    <dgm:pt modelId="{F401B225-6C94-4132-A445-235F19DDDF84}" type="pres">
      <dgm:prSet presAssocID="{2E652B80-DB6B-4A15-9064-55E5DD133AB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wnward trend"/>
        </a:ext>
      </dgm:extLst>
    </dgm:pt>
    <dgm:pt modelId="{123CA32D-DAA2-4795-8F8A-7244FB912622}" type="pres">
      <dgm:prSet presAssocID="{2E652B80-DB6B-4A15-9064-55E5DD133ABB}" presName="spaceRect" presStyleCnt="0"/>
      <dgm:spPr/>
    </dgm:pt>
    <dgm:pt modelId="{080FB654-3116-4571-A1F9-FE17FF604B92}" type="pres">
      <dgm:prSet presAssocID="{2E652B80-DB6B-4A15-9064-55E5DD133ABB}" presName="parTx" presStyleLbl="revTx" presStyleIdx="0" presStyleCnt="6">
        <dgm:presLayoutVars>
          <dgm:chMax val="0"/>
          <dgm:chPref val="0"/>
        </dgm:presLayoutVars>
      </dgm:prSet>
      <dgm:spPr/>
    </dgm:pt>
    <dgm:pt modelId="{30F09B95-B5BA-4888-950C-BF7093D6E78D}" type="pres">
      <dgm:prSet presAssocID="{2E81DA47-D445-4063-B11C-F50FF2FBD462}" presName="sibTrans" presStyleCnt="0"/>
      <dgm:spPr/>
    </dgm:pt>
    <dgm:pt modelId="{4CDB7705-0CA8-4D0E-9B48-616D3C8B1E40}" type="pres">
      <dgm:prSet presAssocID="{9243E3AB-4B2B-4C7F-A8A1-C395FE8DE33C}" presName="compNode" presStyleCnt="0"/>
      <dgm:spPr/>
    </dgm:pt>
    <dgm:pt modelId="{ECC7298B-02C2-4079-A42A-75BB86D24006}" type="pres">
      <dgm:prSet presAssocID="{9243E3AB-4B2B-4C7F-A8A1-C395FE8DE33C}" presName="bgRect" presStyleLbl="bgShp" presStyleIdx="1" presStyleCnt="6"/>
      <dgm:spPr/>
    </dgm:pt>
    <dgm:pt modelId="{DFC58716-88F7-4374-B827-50E31F467D3B}" type="pres">
      <dgm:prSet presAssocID="{9243E3AB-4B2B-4C7F-A8A1-C395FE8DE33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F4AE4B3-61B4-426E-96BB-92907D0DE951}" type="pres">
      <dgm:prSet presAssocID="{9243E3AB-4B2B-4C7F-A8A1-C395FE8DE33C}" presName="spaceRect" presStyleCnt="0"/>
      <dgm:spPr/>
    </dgm:pt>
    <dgm:pt modelId="{15DE98B0-72F7-4A7D-9582-FAA90193482D}" type="pres">
      <dgm:prSet presAssocID="{9243E3AB-4B2B-4C7F-A8A1-C395FE8DE33C}" presName="parTx" presStyleLbl="revTx" presStyleIdx="1" presStyleCnt="6">
        <dgm:presLayoutVars>
          <dgm:chMax val="0"/>
          <dgm:chPref val="0"/>
        </dgm:presLayoutVars>
      </dgm:prSet>
      <dgm:spPr/>
    </dgm:pt>
    <dgm:pt modelId="{0DBD477C-3954-4863-800A-F61D4DCF7D7B}" type="pres">
      <dgm:prSet presAssocID="{6ADB4827-D766-429A-93A5-B27963F629FB}" presName="sibTrans" presStyleCnt="0"/>
      <dgm:spPr/>
    </dgm:pt>
    <dgm:pt modelId="{CD0E050E-8EA6-4EDF-8ACD-E4D26747FA65}" type="pres">
      <dgm:prSet presAssocID="{7F553459-B02A-4E92-AEE4-81C6AEC66180}" presName="compNode" presStyleCnt="0"/>
      <dgm:spPr/>
    </dgm:pt>
    <dgm:pt modelId="{A0A35AAE-5739-4CC6-AF94-8BCCD11F728F}" type="pres">
      <dgm:prSet presAssocID="{7F553459-B02A-4E92-AEE4-81C6AEC66180}" presName="bgRect" presStyleLbl="bgShp" presStyleIdx="2" presStyleCnt="6"/>
      <dgm:spPr/>
    </dgm:pt>
    <dgm:pt modelId="{CB4B8D3B-A4C9-43D0-91DE-BB1906096CE5}" type="pres">
      <dgm:prSet presAssocID="{7F553459-B02A-4E92-AEE4-81C6AEC66180}"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gaphone"/>
        </a:ext>
      </dgm:extLst>
    </dgm:pt>
    <dgm:pt modelId="{6D11D7A8-D2DA-4937-97D5-9FE7884B57F5}" type="pres">
      <dgm:prSet presAssocID="{7F553459-B02A-4E92-AEE4-81C6AEC66180}" presName="spaceRect" presStyleCnt="0"/>
      <dgm:spPr/>
    </dgm:pt>
    <dgm:pt modelId="{7769EBE7-C4AD-4472-97B8-A7EC4EB36459}" type="pres">
      <dgm:prSet presAssocID="{7F553459-B02A-4E92-AEE4-81C6AEC66180}" presName="parTx" presStyleLbl="revTx" presStyleIdx="2" presStyleCnt="6">
        <dgm:presLayoutVars>
          <dgm:chMax val="0"/>
          <dgm:chPref val="0"/>
        </dgm:presLayoutVars>
      </dgm:prSet>
      <dgm:spPr/>
    </dgm:pt>
    <dgm:pt modelId="{1EEB5B15-93D0-4E6F-BA92-FB6918D21A55}" type="pres">
      <dgm:prSet presAssocID="{25F17B99-670B-4C54-B495-E4A95C0CBF13}" presName="sibTrans" presStyleCnt="0"/>
      <dgm:spPr/>
    </dgm:pt>
    <dgm:pt modelId="{DDE61919-FC65-4DB3-B83D-D426F72C64D6}" type="pres">
      <dgm:prSet presAssocID="{97E6CA6A-A2A4-4144-8BE2-7C1EAEE0D9F6}" presName="compNode" presStyleCnt="0"/>
      <dgm:spPr/>
    </dgm:pt>
    <dgm:pt modelId="{1BF5549C-4F40-405F-9579-FF5479E08172}" type="pres">
      <dgm:prSet presAssocID="{97E6CA6A-A2A4-4144-8BE2-7C1EAEE0D9F6}" presName="bgRect" presStyleLbl="bgShp" presStyleIdx="3" presStyleCnt="6"/>
      <dgm:spPr/>
    </dgm:pt>
    <dgm:pt modelId="{95F02C3B-2878-4ADA-9DD3-9E5E15BDCDAF}" type="pres">
      <dgm:prSet presAssocID="{97E6CA6A-A2A4-4144-8BE2-7C1EAEE0D9F6}"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02625462-9C42-4979-BFA0-3B56BD2BDFBA}" type="pres">
      <dgm:prSet presAssocID="{97E6CA6A-A2A4-4144-8BE2-7C1EAEE0D9F6}" presName="spaceRect" presStyleCnt="0"/>
      <dgm:spPr/>
    </dgm:pt>
    <dgm:pt modelId="{275F2D7C-3E63-4F03-A250-D622B78D13EC}" type="pres">
      <dgm:prSet presAssocID="{97E6CA6A-A2A4-4144-8BE2-7C1EAEE0D9F6}" presName="parTx" presStyleLbl="revTx" presStyleIdx="3" presStyleCnt="6">
        <dgm:presLayoutVars>
          <dgm:chMax val="0"/>
          <dgm:chPref val="0"/>
        </dgm:presLayoutVars>
      </dgm:prSet>
      <dgm:spPr/>
    </dgm:pt>
    <dgm:pt modelId="{86DA36D6-57F1-4A29-92B7-75DF8631A46F}" type="pres">
      <dgm:prSet presAssocID="{60A5C3D1-9A13-4077-A878-687F301A6198}" presName="sibTrans" presStyleCnt="0"/>
      <dgm:spPr/>
    </dgm:pt>
    <dgm:pt modelId="{1F20E2C6-F4CE-4D80-AC02-0DB6F8FE2C3D}" type="pres">
      <dgm:prSet presAssocID="{F3F46C99-0A4C-49A7-B4AF-261CD111ABFE}" presName="compNode" presStyleCnt="0"/>
      <dgm:spPr/>
    </dgm:pt>
    <dgm:pt modelId="{F31EE8CB-DE44-43B1-B125-1979B1B321FE}" type="pres">
      <dgm:prSet presAssocID="{F3F46C99-0A4C-49A7-B4AF-261CD111ABFE}" presName="bgRect" presStyleLbl="bgShp" presStyleIdx="4" presStyleCnt="6"/>
      <dgm:spPr/>
    </dgm:pt>
    <dgm:pt modelId="{675F8463-9CD0-4874-8F31-013BDA233C24}" type="pres">
      <dgm:prSet presAssocID="{F3F46C99-0A4C-49A7-B4AF-261CD111ABFE}"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miling Face with No Fill"/>
        </a:ext>
      </dgm:extLst>
    </dgm:pt>
    <dgm:pt modelId="{07377DD5-9FD7-4FB2-94F6-4436166D1039}" type="pres">
      <dgm:prSet presAssocID="{F3F46C99-0A4C-49A7-B4AF-261CD111ABFE}" presName="spaceRect" presStyleCnt="0"/>
      <dgm:spPr/>
    </dgm:pt>
    <dgm:pt modelId="{4FCBCC9F-1AC2-4A7F-9D5A-CA4902F79786}" type="pres">
      <dgm:prSet presAssocID="{F3F46C99-0A4C-49A7-B4AF-261CD111ABFE}" presName="parTx" presStyleLbl="revTx" presStyleIdx="4" presStyleCnt="6">
        <dgm:presLayoutVars>
          <dgm:chMax val="0"/>
          <dgm:chPref val="0"/>
        </dgm:presLayoutVars>
      </dgm:prSet>
      <dgm:spPr/>
    </dgm:pt>
    <dgm:pt modelId="{E76D3828-9B42-4BCB-8B6D-5AF7AA666585}" type="pres">
      <dgm:prSet presAssocID="{FF30C589-EEEA-4BDF-B056-4C83DE0496E0}" presName="sibTrans" presStyleCnt="0"/>
      <dgm:spPr/>
    </dgm:pt>
    <dgm:pt modelId="{3960BEF5-3466-40BA-AB3E-4046378F3170}" type="pres">
      <dgm:prSet presAssocID="{03883ED4-7997-4B1E-8A29-DDDA6EB13A37}" presName="compNode" presStyleCnt="0"/>
      <dgm:spPr/>
    </dgm:pt>
    <dgm:pt modelId="{ACAB9EC0-9DB3-4B6A-94DC-EE7380F0A453}" type="pres">
      <dgm:prSet presAssocID="{03883ED4-7997-4B1E-8A29-DDDA6EB13A37}" presName="bgRect" presStyleLbl="bgShp" presStyleIdx="5" presStyleCnt="6"/>
      <dgm:spPr/>
    </dgm:pt>
    <dgm:pt modelId="{0B6C23EF-994B-4E28-83EF-9FEEB8518C7C}" type="pres">
      <dgm:prSet presAssocID="{03883ED4-7997-4B1E-8A29-DDDA6EB13A37}"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60E5F25A-29A4-4788-8FF6-62099D4236ED}" type="pres">
      <dgm:prSet presAssocID="{03883ED4-7997-4B1E-8A29-DDDA6EB13A37}" presName="spaceRect" presStyleCnt="0"/>
      <dgm:spPr/>
    </dgm:pt>
    <dgm:pt modelId="{C76BC3D8-4E7E-46C4-BDE3-34AD51B7E131}" type="pres">
      <dgm:prSet presAssocID="{03883ED4-7997-4B1E-8A29-DDDA6EB13A37}" presName="parTx" presStyleLbl="revTx" presStyleIdx="5" presStyleCnt="6">
        <dgm:presLayoutVars>
          <dgm:chMax val="0"/>
          <dgm:chPref val="0"/>
        </dgm:presLayoutVars>
      </dgm:prSet>
      <dgm:spPr/>
    </dgm:pt>
  </dgm:ptLst>
  <dgm:cxnLst>
    <dgm:cxn modelId="{5897E300-095C-48DA-9672-D8CDEC6E4CFA}" type="presOf" srcId="{97E6CA6A-A2A4-4144-8BE2-7C1EAEE0D9F6}" destId="{275F2D7C-3E63-4F03-A250-D622B78D13EC}" srcOrd="0" destOrd="0" presId="urn:microsoft.com/office/officeart/2018/2/layout/IconVerticalSolidList"/>
    <dgm:cxn modelId="{8B6BC711-4410-4002-ADED-9E2C14BA438F}" srcId="{DC96AE85-143F-4AC6-B6D1-0E7F647B8ACC}" destId="{97E6CA6A-A2A4-4144-8BE2-7C1EAEE0D9F6}" srcOrd="3" destOrd="0" parTransId="{CB5FDD55-25D2-4A1D-9B04-5F6B0144A22A}" sibTransId="{60A5C3D1-9A13-4077-A878-687F301A6198}"/>
    <dgm:cxn modelId="{4EEC4443-5F8F-4F93-BE53-181A48054586}" srcId="{DC96AE85-143F-4AC6-B6D1-0E7F647B8ACC}" destId="{F3F46C99-0A4C-49A7-B4AF-261CD111ABFE}" srcOrd="4" destOrd="0" parTransId="{1825B830-3EAD-46AE-B27D-7575AB7449CC}" sibTransId="{FF30C589-EEEA-4BDF-B056-4C83DE0496E0}"/>
    <dgm:cxn modelId="{504D7F44-B210-4272-8B17-EA48EA14D4ED}" type="presOf" srcId="{03883ED4-7997-4B1E-8A29-DDDA6EB13A37}" destId="{C76BC3D8-4E7E-46C4-BDE3-34AD51B7E131}" srcOrd="0" destOrd="0" presId="urn:microsoft.com/office/officeart/2018/2/layout/IconVerticalSolidList"/>
    <dgm:cxn modelId="{2081AC46-D395-4D3A-9660-5B2865CF2550}" srcId="{DC96AE85-143F-4AC6-B6D1-0E7F647B8ACC}" destId="{2E652B80-DB6B-4A15-9064-55E5DD133ABB}" srcOrd="0" destOrd="0" parTransId="{95334B79-BB27-4821-A90B-4DACE0136E7A}" sibTransId="{2E81DA47-D445-4063-B11C-F50FF2FBD462}"/>
    <dgm:cxn modelId="{FA7D8C74-35F8-4D38-A09B-6587FA59F206}" type="presOf" srcId="{DC96AE85-143F-4AC6-B6D1-0E7F647B8ACC}" destId="{12B18FD7-0E24-41D5-B492-6C22B7B05871}" srcOrd="0" destOrd="0" presId="urn:microsoft.com/office/officeart/2018/2/layout/IconVerticalSolidList"/>
    <dgm:cxn modelId="{404666A0-721C-4DD7-8807-FCE12DE9DF49}" type="presOf" srcId="{F3F46C99-0A4C-49A7-B4AF-261CD111ABFE}" destId="{4FCBCC9F-1AC2-4A7F-9D5A-CA4902F79786}" srcOrd="0" destOrd="0" presId="urn:microsoft.com/office/officeart/2018/2/layout/IconVerticalSolidList"/>
    <dgm:cxn modelId="{622C11BA-681F-414D-A579-E76DEA8B40BE}" srcId="{DC96AE85-143F-4AC6-B6D1-0E7F647B8ACC}" destId="{9243E3AB-4B2B-4C7F-A8A1-C395FE8DE33C}" srcOrd="1" destOrd="0" parTransId="{5B3CAD93-1297-4DA8-8338-4059EB080984}" sibTransId="{6ADB4827-D766-429A-93A5-B27963F629FB}"/>
    <dgm:cxn modelId="{054A1BD7-C21A-4A7F-AAC7-694E47590AC0}" type="presOf" srcId="{9243E3AB-4B2B-4C7F-A8A1-C395FE8DE33C}" destId="{15DE98B0-72F7-4A7D-9582-FAA90193482D}" srcOrd="0" destOrd="0" presId="urn:microsoft.com/office/officeart/2018/2/layout/IconVerticalSolidList"/>
    <dgm:cxn modelId="{CB084CE3-AAB7-4798-8D96-79D4C0A70EF1}" type="presOf" srcId="{2E652B80-DB6B-4A15-9064-55E5DD133ABB}" destId="{080FB654-3116-4571-A1F9-FE17FF604B92}" srcOrd="0" destOrd="0" presId="urn:microsoft.com/office/officeart/2018/2/layout/IconVerticalSolidList"/>
    <dgm:cxn modelId="{BA2552ED-07CC-4CCD-A14E-C3807F3D9B1D}" srcId="{DC96AE85-143F-4AC6-B6D1-0E7F647B8ACC}" destId="{7F553459-B02A-4E92-AEE4-81C6AEC66180}" srcOrd="2" destOrd="0" parTransId="{9BED63CA-8753-43E7-AEBC-4E77E8D34DB0}" sibTransId="{25F17B99-670B-4C54-B495-E4A95C0CBF13}"/>
    <dgm:cxn modelId="{07CDF1F5-3946-43EA-B55E-4549C4F255B9}" srcId="{DC96AE85-143F-4AC6-B6D1-0E7F647B8ACC}" destId="{03883ED4-7997-4B1E-8A29-DDDA6EB13A37}" srcOrd="5" destOrd="0" parTransId="{E94E464F-79DB-4D6A-8117-8A90E04D9114}" sibTransId="{361FDA94-1254-41B2-B6A5-512F90251C8E}"/>
    <dgm:cxn modelId="{D8BB33FB-EA65-4D8B-8D84-0318C3B4C2D0}" type="presOf" srcId="{7F553459-B02A-4E92-AEE4-81C6AEC66180}" destId="{7769EBE7-C4AD-4472-97B8-A7EC4EB36459}" srcOrd="0" destOrd="0" presId="urn:microsoft.com/office/officeart/2018/2/layout/IconVerticalSolidList"/>
    <dgm:cxn modelId="{59000580-D777-447C-AFFD-5CBCBCB05CAE}" type="presParOf" srcId="{12B18FD7-0E24-41D5-B492-6C22B7B05871}" destId="{8F4B1B73-C7DB-404D-92F0-FA4B05D9C77E}" srcOrd="0" destOrd="0" presId="urn:microsoft.com/office/officeart/2018/2/layout/IconVerticalSolidList"/>
    <dgm:cxn modelId="{3DE82D0C-6514-4C4E-9146-CAB08294DC1A}" type="presParOf" srcId="{8F4B1B73-C7DB-404D-92F0-FA4B05D9C77E}" destId="{F482E0BF-8033-48A4-A35E-42CBEF818966}" srcOrd="0" destOrd="0" presId="urn:microsoft.com/office/officeart/2018/2/layout/IconVerticalSolidList"/>
    <dgm:cxn modelId="{435078DA-6B89-4EC4-9378-9604372984C0}" type="presParOf" srcId="{8F4B1B73-C7DB-404D-92F0-FA4B05D9C77E}" destId="{F401B225-6C94-4132-A445-235F19DDDF84}" srcOrd="1" destOrd="0" presId="urn:microsoft.com/office/officeart/2018/2/layout/IconVerticalSolidList"/>
    <dgm:cxn modelId="{312EF09E-59FB-4FA6-9BC5-CA6A0B2B5CF9}" type="presParOf" srcId="{8F4B1B73-C7DB-404D-92F0-FA4B05D9C77E}" destId="{123CA32D-DAA2-4795-8F8A-7244FB912622}" srcOrd="2" destOrd="0" presId="urn:microsoft.com/office/officeart/2018/2/layout/IconVerticalSolidList"/>
    <dgm:cxn modelId="{2F4D8527-F771-4824-88D9-27D11607613E}" type="presParOf" srcId="{8F4B1B73-C7DB-404D-92F0-FA4B05D9C77E}" destId="{080FB654-3116-4571-A1F9-FE17FF604B92}" srcOrd="3" destOrd="0" presId="urn:microsoft.com/office/officeart/2018/2/layout/IconVerticalSolidList"/>
    <dgm:cxn modelId="{467B78D9-1F21-47F5-877B-DB68C412204D}" type="presParOf" srcId="{12B18FD7-0E24-41D5-B492-6C22B7B05871}" destId="{30F09B95-B5BA-4888-950C-BF7093D6E78D}" srcOrd="1" destOrd="0" presId="urn:microsoft.com/office/officeart/2018/2/layout/IconVerticalSolidList"/>
    <dgm:cxn modelId="{C34DDFC0-5675-4AD9-AFA5-4874EF337496}" type="presParOf" srcId="{12B18FD7-0E24-41D5-B492-6C22B7B05871}" destId="{4CDB7705-0CA8-4D0E-9B48-616D3C8B1E40}" srcOrd="2" destOrd="0" presId="urn:microsoft.com/office/officeart/2018/2/layout/IconVerticalSolidList"/>
    <dgm:cxn modelId="{B626B540-4432-43AE-AE91-ABC05903852A}" type="presParOf" srcId="{4CDB7705-0CA8-4D0E-9B48-616D3C8B1E40}" destId="{ECC7298B-02C2-4079-A42A-75BB86D24006}" srcOrd="0" destOrd="0" presId="urn:microsoft.com/office/officeart/2018/2/layout/IconVerticalSolidList"/>
    <dgm:cxn modelId="{F2476FDA-CF0D-4717-B318-027AD87AAF2E}" type="presParOf" srcId="{4CDB7705-0CA8-4D0E-9B48-616D3C8B1E40}" destId="{DFC58716-88F7-4374-B827-50E31F467D3B}" srcOrd="1" destOrd="0" presId="urn:microsoft.com/office/officeart/2018/2/layout/IconVerticalSolidList"/>
    <dgm:cxn modelId="{717C5E97-BC04-464D-8876-3217124356A9}" type="presParOf" srcId="{4CDB7705-0CA8-4D0E-9B48-616D3C8B1E40}" destId="{AF4AE4B3-61B4-426E-96BB-92907D0DE951}" srcOrd="2" destOrd="0" presId="urn:microsoft.com/office/officeart/2018/2/layout/IconVerticalSolidList"/>
    <dgm:cxn modelId="{259CAF9B-45C7-45D8-AB62-DF5F60840998}" type="presParOf" srcId="{4CDB7705-0CA8-4D0E-9B48-616D3C8B1E40}" destId="{15DE98B0-72F7-4A7D-9582-FAA90193482D}" srcOrd="3" destOrd="0" presId="urn:microsoft.com/office/officeart/2018/2/layout/IconVerticalSolidList"/>
    <dgm:cxn modelId="{49A27F83-B759-4A3C-B676-CB71513AE21E}" type="presParOf" srcId="{12B18FD7-0E24-41D5-B492-6C22B7B05871}" destId="{0DBD477C-3954-4863-800A-F61D4DCF7D7B}" srcOrd="3" destOrd="0" presId="urn:microsoft.com/office/officeart/2018/2/layout/IconVerticalSolidList"/>
    <dgm:cxn modelId="{33C8AD88-4618-4DC5-B038-5179CD0D9F67}" type="presParOf" srcId="{12B18FD7-0E24-41D5-B492-6C22B7B05871}" destId="{CD0E050E-8EA6-4EDF-8ACD-E4D26747FA65}" srcOrd="4" destOrd="0" presId="urn:microsoft.com/office/officeart/2018/2/layout/IconVerticalSolidList"/>
    <dgm:cxn modelId="{B9DDD844-5132-4B89-81BB-4ED632A93792}" type="presParOf" srcId="{CD0E050E-8EA6-4EDF-8ACD-E4D26747FA65}" destId="{A0A35AAE-5739-4CC6-AF94-8BCCD11F728F}" srcOrd="0" destOrd="0" presId="urn:microsoft.com/office/officeart/2018/2/layout/IconVerticalSolidList"/>
    <dgm:cxn modelId="{9DA49054-68C5-41CE-9AC7-CB923DB03267}" type="presParOf" srcId="{CD0E050E-8EA6-4EDF-8ACD-E4D26747FA65}" destId="{CB4B8D3B-A4C9-43D0-91DE-BB1906096CE5}" srcOrd="1" destOrd="0" presId="urn:microsoft.com/office/officeart/2018/2/layout/IconVerticalSolidList"/>
    <dgm:cxn modelId="{4B0C9111-8777-4962-91DE-19E4C2382430}" type="presParOf" srcId="{CD0E050E-8EA6-4EDF-8ACD-E4D26747FA65}" destId="{6D11D7A8-D2DA-4937-97D5-9FE7884B57F5}" srcOrd="2" destOrd="0" presId="urn:microsoft.com/office/officeart/2018/2/layout/IconVerticalSolidList"/>
    <dgm:cxn modelId="{8807F889-55FE-4772-A494-E0F27B0845DD}" type="presParOf" srcId="{CD0E050E-8EA6-4EDF-8ACD-E4D26747FA65}" destId="{7769EBE7-C4AD-4472-97B8-A7EC4EB36459}" srcOrd="3" destOrd="0" presId="urn:microsoft.com/office/officeart/2018/2/layout/IconVerticalSolidList"/>
    <dgm:cxn modelId="{94AEE41D-10FF-4FA0-92C3-3F7800A9F16D}" type="presParOf" srcId="{12B18FD7-0E24-41D5-B492-6C22B7B05871}" destId="{1EEB5B15-93D0-4E6F-BA92-FB6918D21A55}" srcOrd="5" destOrd="0" presId="urn:microsoft.com/office/officeart/2018/2/layout/IconVerticalSolidList"/>
    <dgm:cxn modelId="{62C419A9-D94F-40B0-9F8B-EAB12BA79FE3}" type="presParOf" srcId="{12B18FD7-0E24-41D5-B492-6C22B7B05871}" destId="{DDE61919-FC65-4DB3-B83D-D426F72C64D6}" srcOrd="6" destOrd="0" presId="urn:microsoft.com/office/officeart/2018/2/layout/IconVerticalSolidList"/>
    <dgm:cxn modelId="{ADC3A201-DCC8-48F2-9ED3-2AF2223BCEA9}" type="presParOf" srcId="{DDE61919-FC65-4DB3-B83D-D426F72C64D6}" destId="{1BF5549C-4F40-405F-9579-FF5479E08172}" srcOrd="0" destOrd="0" presId="urn:microsoft.com/office/officeart/2018/2/layout/IconVerticalSolidList"/>
    <dgm:cxn modelId="{D7348619-675A-4057-9087-8FAD41823509}" type="presParOf" srcId="{DDE61919-FC65-4DB3-B83D-D426F72C64D6}" destId="{95F02C3B-2878-4ADA-9DD3-9E5E15BDCDAF}" srcOrd="1" destOrd="0" presId="urn:microsoft.com/office/officeart/2018/2/layout/IconVerticalSolidList"/>
    <dgm:cxn modelId="{55E0F51A-763A-48ED-862C-C72AF780B221}" type="presParOf" srcId="{DDE61919-FC65-4DB3-B83D-D426F72C64D6}" destId="{02625462-9C42-4979-BFA0-3B56BD2BDFBA}" srcOrd="2" destOrd="0" presId="urn:microsoft.com/office/officeart/2018/2/layout/IconVerticalSolidList"/>
    <dgm:cxn modelId="{B93B93C0-7CA2-408B-9CFB-0F04EEF28428}" type="presParOf" srcId="{DDE61919-FC65-4DB3-B83D-D426F72C64D6}" destId="{275F2D7C-3E63-4F03-A250-D622B78D13EC}" srcOrd="3" destOrd="0" presId="urn:microsoft.com/office/officeart/2018/2/layout/IconVerticalSolidList"/>
    <dgm:cxn modelId="{FFA6BBE3-23BB-45C8-9E40-32D1DA47CA60}" type="presParOf" srcId="{12B18FD7-0E24-41D5-B492-6C22B7B05871}" destId="{86DA36D6-57F1-4A29-92B7-75DF8631A46F}" srcOrd="7" destOrd="0" presId="urn:microsoft.com/office/officeart/2018/2/layout/IconVerticalSolidList"/>
    <dgm:cxn modelId="{34D58A8F-9D60-4D05-82B8-595AB353C66A}" type="presParOf" srcId="{12B18FD7-0E24-41D5-B492-6C22B7B05871}" destId="{1F20E2C6-F4CE-4D80-AC02-0DB6F8FE2C3D}" srcOrd="8" destOrd="0" presId="urn:microsoft.com/office/officeart/2018/2/layout/IconVerticalSolidList"/>
    <dgm:cxn modelId="{0D1174DC-7978-4955-ACB5-2F761DFEACB5}" type="presParOf" srcId="{1F20E2C6-F4CE-4D80-AC02-0DB6F8FE2C3D}" destId="{F31EE8CB-DE44-43B1-B125-1979B1B321FE}" srcOrd="0" destOrd="0" presId="urn:microsoft.com/office/officeart/2018/2/layout/IconVerticalSolidList"/>
    <dgm:cxn modelId="{F15D5070-4C32-416A-8822-66452E54C96A}" type="presParOf" srcId="{1F20E2C6-F4CE-4D80-AC02-0DB6F8FE2C3D}" destId="{675F8463-9CD0-4874-8F31-013BDA233C24}" srcOrd="1" destOrd="0" presId="urn:microsoft.com/office/officeart/2018/2/layout/IconVerticalSolidList"/>
    <dgm:cxn modelId="{B4562AEB-5D7C-4DBC-BB3F-51BE88684164}" type="presParOf" srcId="{1F20E2C6-F4CE-4D80-AC02-0DB6F8FE2C3D}" destId="{07377DD5-9FD7-4FB2-94F6-4436166D1039}" srcOrd="2" destOrd="0" presId="urn:microsoft.com/office/officeart/2018/2/layout/IconVerticalSolidList"/>
    <dgm:cxn modelId="{DCC21092-D385-4D40-9CA7-8D69724E7AB4}" type="presParOf" srcId="{1F20E2C6-F4CE-4D80-AC02-0DB6F8FE2C3D}" destId="{4FCBCC9F-1AC2-4A7F-9D5A-CA4902F79786}" srcOrd="3" destOrd="0" presId="urn:microsoft.com/office/officeart/2018/2/layout/IconVerticalSolidList"/>
    <dgm:cxn modelId="{C3973DB9-BF85-4EF1-9D48-78052B75B777}" type="presParOf" srcId="{12B18FD7-0E24-41D5-B492-6C22B7B05871}" destId="{E76D3828-9B42-4BCB-8B6D-5AF7AA666585}" srcOrd="9" destOrd="0" presId="urn:microsoft.com/office/officeart/2018/2/layout/IconVerticalSolidList"/>
    <dgm:cxn modelId="{76C340A6-CFB5-4E47-A853-58D0F0BADD7F}" type="presParOf" srcId="{12B18FD7-0E24-41D5-B492-6C22B7B05871}" destId="{3960BEF5-3466-40BA-AB3E-4046378F3170}" srcOrd="10" destOrd="0" presId="urn:microsoft.com/office/officeart/2018/2/layout/IconVerticalSolidList"/>
    <dgm:cxn modelId="{70D45407-730C-408D-953C-B58480FFC67E}" type="presParOf" srcId="{3960BEF5-3466-40BA-AB3E-4046378F3170}" destId="{ACAB9EC0-9DB3-4B6A-94DC-EE7380F0A453}" srcOrd="0" destOrd="0" presId="urn:microsoft.com/office/officeart/2018/2/layout/IconVerticalSolidList"/>
    <dgm:cxn modelId="{E36AB995-F7D5-4268-99EC-BE1FB12AB0ED}" type="presParOf" srcId="{3960BEF5-3466-40BA-AB3E-4046378F3170}" destId="{0B6C23EF-994B-4E28-83EF-9FEEB8518C7C}" srcOrd="1" destOrd="0" presId="urn:microsoft.com/office/officeart/2018/2/layout/IconVerticalSolidList"/>
    <dgm:cxn modelId="{ACFF009F-958F-49AB-BF01-808B86B3430F}" type="presParOf" srcId="{3960BEF5-3466-40BA-AB3E-4046378F3170}" destId="{60E5F25A-29A4-4788-8FF6-62099D4236ED}" srcOrd="2" destOrd="0" presId="urn:microsoft.com/office/officeart/2018/2/layout/IconVerticalSolidList"/>
    <dgm:cxn modelId="{8D0FB54F-E2E3-4087-B1FE-4704FFD31AE8}" type="presParOf" srcId="{3960BEF5-3466-40BA-AB3E-4046378F3170}" destId="{C76BC3D8-4E7E-46C4-BDE3-34AD51B7E13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BCB26F-6F76-40E4-BA55-DEC93DFF3DBF}" type="doc">
      <dgm:prSet loTypeId="urn:microsoft.com/office/officeart/2018/2/layout/IconLabelList" loCatId="icon" qsTypeId="urn:microsoft.com/office/officeart/2005/8/quickstyle/simple1#152" qsCatId="simple" csTypeId="urn:microsoft.com/office/officeart/2005/8/colors/accent3_2#64" csCatId="accent3" phldr="1"/>
      <dgm:spPr/>
      <dgm:t>
        <a:bodyPr/>
        <a:lstStyle/>
        <a:p>
          <a:endParaRPr lang="en-US"/>
        </a:p>
      </dgm:t>
    </dgm:pt>
    <dgm:pt modelId="{7DB7639D-E720-497E-BF15-795AD064CB3D}">
      <dgm:prSet/>
      <dgm:spPr/>
      <dgm:t>
        <a:bodyPr/>
        <a:lstStyle/>
        <a:p>
          <a:r>
            <a:rPr lang="en-GB"/>
            <a:t>Why do coaching and mentoring sometimes fail?</a:t>
          </a:r>
          <a:endParaRPr lang="en-US"/>
        </a:p>
      </dgm:t>
    </dgm:pt>
    <dgm:pt modelId="{91E66E32-5883-40C3-A8CB-04506018F1DC}" type="parTrans" cxnId="{3E6285CE-6393-4D58-96FD-F848DE61F6AF}">
      <dgm:prSet/>
      <dgm:spPr/>
      <dgm:t>
        <a:bodyPr/>
        <a:lstStyle/>
        <a:p>
          <a:endParaRPr lang="en-US"/>
        </a:p>
      </dgm:t>
    </dgm:pt>
    <dgm:pt modelId="{8212267B-D06D-48DB-83DC-DD3BD4FFA54E}" type="sibTrans" cxnId="{3E6285CE-6393-4D58-96FD-F848DE61F6AF}">
      <dgm:prSet/>
      <dgm:spPr/>
      <dgm:t>
        <a:bodyPr/>
        <a:lstStyle/>
        <a:p>
          <a:endParaRPr lang="en-US"/>
        </a:p>
      </dgm:t>
    </dgm:pt>
    <dgm:pt modelId="{02F13D66-C22B-46D6-BCBA-D6D301CC0052}">
      <dgm:prSet/>
      <dgm:spPr/>
      <dgm:t>
        <a:bodyPr/>
        <a:lstStyle/>
        <a:p>
          <a:r>
            <a:rPr lang="en-GB"/>
            <a:t>In pairs, discuss reasons. </a:t>
          </a:r>
          <a:endParaRPr lang="en-US"/>
        </a:p>
      </dgm:t>
    </dgm:pt>
    <dgm:pt modelId="{1E8DABB8-F738-4970-AD46-6775DF0EF810}" type="parTrans" cxnId="{BEA74FA7-BC34-4B7C-B8D2-1A88D2764CCC}">
      <dgm:prSet/>
      <dgm:spPr/>
      <dgm:t>
        <a:bodyPr/>
        <a:lstStyle/>
        <a:p>
          <a:endParaRPr lang="en-US"/>
        </a:p>
      </dgm:t>
    </dgm:pt>
    <dgm:pt modelId="{13D908EB-8CC6-42DD-A94E-DA58A5838127}" type="sibTrans" cxnId="{BEA74FA7-BC34-4B7C-B8D2-1A88D2764CCC}">
      <dgm:prSet/>
      <dgm:spPr/>
      <dgm:t>
        <a:bodyPr/>
        <a:lstStyle/>
        <a:p>
          <a:endParaRPr lang="en-US"/>
        </a:p>
      </dgm:t>
    </dgm:pt>
    <dgm:pt modelId="{C12536A0-F96B-4119-AD47-51383A132A28}" type="pres">
      <dgm:prSet presAssocID="{EBBCB26F-6F76-40E4-BA55-DEC93DFF3DBF}" presName="root" presStyleCnt="0">
        <dgm:presLayoutVars>
          <dgm:dir/>
          <dgm:resizeHandles val="exact"/>
        </dgm:presLayoutVars>
      </dgm:prSet>
      <dgm:spPr/>
    </dgm:pt>
    <dgm:pt modelId="{DD9919D8-538D-4465-B81C-4404327D9D00}" type="pres">
      <dgm:prSet presAssocID="{7DB7639D-E720-497E-BF15-795AD064CB3D}" presName="compNode" presStyleCnt="0"/>
      <dgm:spPr/>
    </dgm:pt>
    <dgm:pt modelId="{BC7FCC5E-25EB-4C43-874C-7B6367D9AFCC}" type="pres">
      <dgm:prSet presAssocID="{7DB7639D-E720-497E-BF15-795AD064CB3D}"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62F0D01E-502F-4583-96E5-A8F79291F519}" type="pres">
      <dgm:prSet presAssocID="{7DB7639D-E720-497E-BF15-795AD064CB3D}" presName="spaceRect" presStyleCnt="0"/>
      <dgm:spPr/>
    </dgm:pt>
    <dgm:pt modelId="{C4D71B38-76CC-41FB-B6AB-CFD98E31CB2D}" type="pres">
      <dgm:prSet presAssocID="{7DB7639D-E720-497E-BF15-795AD064CB3D}" presName="textRect" presStyleLbl="revTx" presStyleIdx="0" presStyleCnt="2">
        <dgm:presLayoutVars>
          <dgm:chMax val="1"/>
          <dgm:chPref val="1"/>
        </dgm:presLayoutVars>
      </dgm:prSet>
      <dgm:spPr/>
    </dgm:pt>
    <dgm:pt modelId="{52368140-068D-4ABE-81FE-D804EE026D38}" type="pres">
      <dgm:prSet presAssocID="{8212267B-D06D-48DB-83DC-DD3BD4FFA54E}" presName="sibTrans" presStyleCnt="0"/>
      <dgm:spPr/>
    </dgm:pt>
    <dgm:pt modelId="{26FEC750-6A67-4B00-AEEA-25ECB631916B}" type="pres">
      <dgm:prSet presAssocID="{02F13D66-C22B-46D6-BCBA-D6D301CC0052}" presName="compNode" presStyleCnt="0"/>
      <dgm:spPr/>
    </dgm:pt>
    <dgm:pt modelId="{E909BDA6-2909-4D9D-8B3C-C3D501B33098}" type="pres">
      <dgm:prSet presAssocID="{02F13D66-C22B-46D6-BCBA-D6D301CC005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F2EAAB43-6961-4A88-82A9-E261925C4B86}" type="pres">
      <dgm:prSet presAssocID="{02F13D66-C22B-46D6-BCBA-D6D301CC0052}" presName="spaceRect" presStyleCnt="0"/>
      <dgm:spPr/>
    </dgm:pt>
    <dgm:pt modelId="{5B4E4812-0B04-4C8A-8E0A-74B8B3A2B464}" type="pres">
      <dgm:prSet presAssocID="{02F13D66-C22B-46D6-BCBA-D6D301CC0052}" presName="textRect" presStyleLbl="revTx" presStyleIdx="1" presStyleCnt="2">
        <dgm:presLayoutVars>
          <dgm:chMax val="1"/>
          <dgm:chPref val="1"/>
        </dgm:presLayoutVars>
      </dgm:prSet>
      <dgm:spPr/>
    </dgm:pt>
  </dgm:ptLst>
  <dgm:cxnLst>
    <dgm:cxn modelId="{338DCB34-6E5D-45C1-A338-814E7AFD6676}" type="presOf" srcId="{7DB7639D-E720-497E-BF15-795AD064CB3D}" destId="{C4D71B38-76CC-41FB-B6AB-CFD98E31CB2D}" srcOrd="0" destOrd="0" presId="urn:microsoft.com/office/officeart/2018/2/layout/IconLabelList"/>
    <dgm:cxn modelId="{E210228A-3247-4A4A-B708-F787DC4ED6D9}" type="presOf" srcId="{EBBCB26F-6F76-40E4-BA55-DEC93DFF3DBF}" destId="{C12536A0-F96B-4119-AD47-51383A132A28}" srcOrd="0" destOrd="0" presId="urn:microsoft.com/office/officeart/2018/2/layout/IconLabelList"/>
    <dgm:cxn modelId="{BEA74FA7-BC34-4B7C-B8D2-1A88D2764CCC}" srcId="{EBBCB26F-6F76-40E4-BA55-DEC93DFF3DBF}" destId="{02F13D66-C22B-46D6-BCBA-D6D301CC0052}" srcOrd="1" destOrd="0" parTransId="{1E8DABB8-F738-4970-AD46-6775DF0EF810}" sibTransId="{13D908EB-8CC6-42DD-A94E-DA58A5838127}"/>
    <dgm:cxn modelId="{47263AAF-86F6-4A39-A1FE-57B802781AAB}" type="presOf" srcId="{02F13D66-C22B-46D6-BCBA-D6D301CC0052}" destId="{5B4E4812-0B04-4C8A-8E0A-74B8B3A2B464}" srcOrd="0" destOrd="0" presId="urn:microsoft.com/office/officeart/2018/2/layout/IconLabelList"/>
    <dgm:cxn modelId="{3E6285CE-6393-4D58-96FD-F848DE61F6AF}" srcId="{EBBCB26F-6F76-40E4-BA55-DEC93DFF3DBF}" destId="{7DB7639D-E720-497E-BF15-795AD064CB3D}" srcOrd="0" destOrd="0" parTransId="{91E66E32-5883-40C3-A8CB-04506018F1DC}" sibTransId="{8212267B-D06D-48DB-83DC-DD3BD4FFA54E}"/>
    <dgm:cxn modelId="{FD7B4575-38E1-4DCC-A56F-89D9C240ADE9}" type="presParOf" srcId="{C12536A0-F96B-4119-AD47-51383A132A28}" destId="{DD9919D8-538D-4465-B81C-4404327D9D00}" srcOrd="0" destOrd="0" presId="urn:microsoft.com/office/officeart/2018/2/layout/IconLabelList"/>
    <dgm:cxn modelId="{E7B92E7B-0BA8-483F-901D-7DC0EE393A47}" type="presParOf" srcId="{DD9919D8-538D-4465-B81C-4404327D9D00}" destId="{BC7FCC5E-25EB-4C43-874C-7B6367D9AFCC}" srcOrd="0" destOrd="0" presId="urn:microsoft.com/office/officeart/2018/2/layout/IconLabelList"/>
    <dgm:cxn modelId="{1281D663-EDB9-47E0-BB09-445AFE189BF1}" type="presParOf" srcId="{DD9919D8-538D-4465-B81C-4404327D9D00}" destId="{62F0D01E-502F-4583-96E5-A8F79291F519}" srcOrd="1" destOrd="0" presId="urn:microsoft.com/office/officeart/2018/2/layout/IconLabelList"/>
    <dgm:cxn modelId="{4584FAB5-5A12-445B-9E37-85099483A49E}" type="presParOf" srcId="{DD9919D8-538D-4465-B81C-4404327D9D00}" destId="{C4D71B38-76CC-41FB-B6AB-CFD98E31CB2D}" srcOrd="2" destOrd="0" presId="urn:microsoft.com/office/officeart/2018/2/layout/IconLabelList"/>
    <dgm:cxn modelId="{C9859708-AAB5-4A9E-8173-9515AB680F0C}" type="presParOf" srcId="{C12536A0-F96B-4119-AD47-51383A132A28}" destId="{52368140-068D-4ABE-81FE-D804EE026D38}" srcOrd="1" destOrd="0" presId="urn:microsoft.com/office/officeart/2018/2/layout/IconLabelList"/>
    <dgm:cxn modelId="{B7AAF47C-E679-4988-AE80-DA51E8DD10B6}" type="presParOf" srcId="{C12536A0-F96B-4119-AD47-51383A132A28}" destId="{26FEC750-6A67-4B00-AEEA-25ECB631916B}" srcOrd="2" destOrd="0" presId="urn:microsoft.com/office/officeart/2018/2/layout/IconLabelList"/>
    <dgm:cxn modelId="{EF04E306-DE5F-4B7F-8CB7-4DE64CA1C746}" type="presParOf" srcId="{26FEC750-6A67-4B00-AEEA-25ECB631916B}" destId="{E909BDA6-2909-4D9D-8B3C-C3D501B33098}" srcOrd="0" destOrd="0" presId="urn:microsoft.com/office/officeart/2018/2/layout/IconLabelList"/>
    <dgm:cxn modelId="{00BF2B17-A05E-493E-ABFA-FA12BFA0F671}" type="presParOf" srcId="{26FEC750-6A67-4B00-AEEA-25ECB631916B}" destId="{F2EAAB43-6961-4A88-82A9-E261925C4B86}" srcOrd="1" destOrd="0" presId="urn:microsoft.com/office/officeart/2018/2/layout/IconLabelList"/>
    <dgm:cxn modelId="{B408EB89-FD48-4CA8-8471-7C412284D058}" type="presParOf" srcId="{26FEC750-6A67-4B00-AEEA-25ECB631916B}" destId="{5B4E4812-0B04-4C8A-8E0A-74B8B3A2B46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AC2590B-27A0-4F65-BF64-F025128B129E}" type="doc">
      <dgm:prSet loTypeId="urn:microsoft.com/office/officeart/2005/8/layout/hierarchy1" loCatId="hierarchy" qsTypeId="urn:microsoft.com/office/officeart/2005/8/quickstyle/simple2#31" qsCatId="simple" csTypeId="urn:microsoft.com/office/officeart/2005/8/colors/accent3_2#80" csCatId="accent3" phldr="1"/>
      <dgm:spPr/>
      <dgm:t>
        <a:bodyPr/>
        <a:lstStyle/>
        <a:p>
          <a:endParaRPr lang="en-US"/>
        </a:p>
      </dgm:t>
    </dgm:pt>
    <dgm:pt modelId="{24508195-C345-4241-A524-C4CDE59C1A04}">
      <dgm:prSet/>
      <dgm:spPr/>
      <dgm:t>
        <a:bodyPr/>
        <a:lstStyle/>
        <a:p>
          <a:r>
            <a:rPr lang="en-GB" dirty="0"/>
            <a:t>Individuals</a:t>
          </a:r>
          <a:endParaRPr lang="en-US" dirty="0"/>
        </a:p>
      </dgm:t>
    </dgm:pt>
    <dgm:pt modelId="{B24A58B9-6931-4045-879C-69F75AE72CD8}" type="parTrans" cxnId="{8C709DBE-3BAD-4448-A25D-98DD70D584FE}">
      <dgm:prSet/>
      <dgm:spPr/>
      <dgm:t>
        <a:bodyPr/>
        <a:lstStyle/>
        <a:p>
          <a:endParaRPr lang="en-US"/>
        </a:p>
      </dgm:t>
    </dgm:pt>
    <dgm:pt modelId="{880FDE84-4F9A-49F8-9C18-2CE0F3D92456}" type="sibTrans" cxnId="{8C709DBE-3BAD-4448-A25D-98DD70D584FE}">
      <dgm:prSet/>
      <dgm:spPr/>
      <dgm:t>
        <a:bodyPr/>
        <a:lstStyle/>
        <a:p>
          <a:endParaRPr lang="en-US"/>
        </a:p>
      </dgm:t>
    </dgm:pt>
    <dgm:pt modelId="{89F47962-2CC1-4CC9-BBBD-CE7A752CD98E}">
      <dgm:prSet/>
      <dgm:spPr/>
      <dgm:t>
        <a:bodyPr/>
        <a:lstStyle/>
        <a:p>
          <a:r>
            <a:rPr lang="en-GB" dirty="0"/>
            <a:t>Organisational</a:t>
          </a:r>
          <a:endParaRPr lang="en-US" dirty="0"/>
        </a:p>
      </dgm:t>
    </dgm:pt>
    <dgm:pt modelId="{81461B3B-9797-4E86-A385-0ED8493312C6}" type="parTrans" cxnId="{498C3213-C35D-4746-B8F6-50EFADFCFA14}">
      <dgm:prSet/>
      <dgm:spPr/>
      <dgm:t>
        <a:bodyPr/>
        <a:lstStyle/>
        <a:p>
          <a:endParaRPr lang="en-US"/>
        </a:p>
      </dgm:t>
    </dgm:pt>
    <dgm:pt modelId="{A6216820-3009-4BC2-9DC9-86534EFC65BD}" type="sibTrans" cxnId="{498C3213-C35D-4746-B8F6-50EFADFCFA14}">
      <dgm:prSet/>
      <dgm:spPr/>
      <dgm:t>
        <a:bodyPr/>
        <a:lstStyle/>
        <a:p>
          <a:endParaRPr lang="en-US"/>
        </a:p>
      </dgm:t>
    </dgm:pt>
    <dgm:pt modelId="{8ADA1A77-2F5C-47CA-A7BA-0308730EEA3E}">
      <dgm:prSet/>
      <dgm:spPr/>
      <dgm:t>
        <a:bodyPr/>
        <a:lstStyle/>
        <a:p>
          <a:r>
            <a:rPr lang="en-GB" dirty="0"/>
            <a:t>Relationship</a:t>
          </a:r>
          <a:endParaRPr lang="en-US" dirty="0"/>
        </a:p>
      </dgm:t>
    </dgm:pt>
    <dgm:pt modelId="{F0EC64BB-3A9E-4766-BDB4-B73C4E6E8425}" type="parTrans" cxnId="{FE918293-C846-42D6-B1A8-E0F914CFDD1A}">
      <dgm:prSet/>
      <dgm:spPr/>
      <dgm:t>
        <a:bodyPr/>
        <a:lstStyle/>
        <a:p>
          <a:endParaRPr lang="en-US"/>
        </a:p>
      </dgm:t>
    </dgm:pt>
    <dgm:pt modelId="{49872806-21ED-49C3-BDDE-A84EC864DF8B}" type="sibTrans" cxnId="{FE918293-C846-42D6-B1A8-E0F914CFDD1A}">
      <dgm:prSet/>
      <dgm:spPr/>
      <dgm:t>
        <a:bodyPr/>
        <a:lstStyle/>
        <a:p>
          <a:endParaRPr lang="en-US"/>
        </a:p>
      </dgm:t>
    </dgm:pt>
    <dgm:pt modelId="{21E5F1AD-ED50-4EAE-82DB-853E9EF0DD32}">
      <dgm:prSet/>
      <dgm:spPr/>
      <dgm:t>
        <a:bodyPr/>
        <a:lstStyle/>
        <a:p>
          <a:r>
            <a:rPr lang="en-GB" dirty="0"/>
            <a:t>Ethics</a:t>
          </a:r>
          <a:endParaRPr lang="en-US" dirty="0"/>
        </a:p>
      </dgm:t>
    </dgm:pt>
    <dgm:pt modelId="{D1C09469-D100-4C38-B1A7-BFD9A3450EB8}" type="parTrans" cxnId="{1D428F50-AE50-4615-9E83-39CAF488C6CD}">
      <dgm:prSet/>
      <dgm:spPr/>
      <dgm:t>
        <a:bodyPr/>
        <a:lstStyle/>
        <a:p>
          <a:endParaRPr lang="en-US"/>
        </a:p>
      </dgm:t>
    </dgm:pt>
    <dgm:pt modelId="{AD14C40B-2217-4264-828B-327DFDDD1738}" type="sibTrans" cxnId="{1D428F50-AE50-4615-9E83-39CAF488C6CD}">
      <dgm:prSet/>
      <dgm:spPr/>
      <dgm:t>
        <a:bodyPr/>
        <a:lstStyle/>
        <a:p>
          <a:endParaRPr lang="en-US"/>
        </a:p>
      </dgm:t>
    </dgm:pt>
    <dgm:pt modelId="{2C5D0A78-F6CE-4B7C-9769-0A930A54080A}" type="pres">
      <dgm:prSet presAssocID="{BAC2590B-27A0-4F65-BF64-F025128B129E}" presName="hierChild1" presStyleCnt="0">
        <dgm:presLayoutVars>
          <dgm:chPref val="1"/>
          <dgm:dir/>
          <dgm:animOne val="branch"/>
          <dgm:animLvl val="lvl"/>
          <dgm:resizeHandles/>
        </dgm:presLayoutVars>
      </dgm:prSet>
      <dgm:spPr/>
    </dgm:pt>
    <dgm:pt modelId="{60CB457C-87D5-4CEA-A4D9-A4DBF38BD616}" type="pres">
      <dgm:prSet presAssocID="{24508195-C345-4241-A524-C4CDE59C1A04}" presName="hierRoot1" presStyleCnt="0"/>
      <dgm:spPr/>
    </dgm:pt>
    <dgm:pt modelId="{D81F8ED8-43E4-49F9-B49A-4A003013B615}" type="pres">
      <dgm:prSet presAssocID="{24508195-C345-4241-A524-C4CDE59C1A04}" presName="composite" presStyleCnt="0"/>
      <dgm:spPr/>
    </dgm:pt>
    <dgm:pt modelId="{8FAF8604-04D8-461C-9897-726D0CBD7B67}" type="pres">
      <dgm:prSet presAssocID="{24508195-C345-4241-A524-C4CDE59C1A04}" presName="background" presStyleLbl="node0" presStyleIdx="0" presStyleCnt="4"/>
      <dgm:spPr/>
    </dgm:pt>
    <dgm:pt modelId="{263A25AE-3E56-40ED-8348-FBBA007A03FD}" type="pres">
      <dgm:prSet presAssocID="{24508195-C345-4241-A524-C4CDE59C1A04}" presName="text" presStyleLbl="fgAcc0" presStyleIdx="0" presStyleCnt="4">
        <dgm:presLayoutVars>
          <dgm:chPref val="3"/>
        </dgm:presLayoutVars>
      </dgm:prSet>
      <dgm:spPr/>
    </dgm:pt>
    <dgm:pt modelId="{752A584D-4912-4F3C-AC4F-87192AB09A87}" type="pres">
      <dgm:prSet presAssocID="{24508195-C345-4241-A524-C4CDE59C1A04}" presName="hierChild2" presStyleCnt="0"/>
      <dgm:spPr/>
    </dgm:pt>
    <dgm:pt modelId="{6968B8A5-67CD-490C-A437-AC8BD5F7CCAB}" type="pres">
      <dgm:prSet presAssocID="{89F47962-2CC1-4CC9-BBBD-CE7A752CD98E}" presName="hierRoot1" presStyleCnt="0"/>
      <dgm:spPr/>
    </dgm:pt>
    <dgm:pt modelId="{FF499597-B1FA-4DA2-A593-AB9B7E5BF668}" type="pres">
      <dgm:prSet presAssocID="{89F47962-2CC1-4CC9-BBBD-CE7A752CD98E}" presName="composite" presStyleCnt="0"/>
      <dgm:spPr/>
    </dgm:pt>
    <dgm:pt modelId="{549DC301-E8AB-4446-90AF-B6EDA46931DC}" type="pres">
      <dgm:prSet presAssocID="{89F47962-2CC1-4CC9-BBBD-CE7A752CD98E}" presName="background" presStyleLbl="node0" presStyleIdx="1" presStyleCnt="4"/>
      <dgm:spPr/>
    </dgm:pt>
    <dgm:pt modelId="{1A96768C-28BD-4CCB-8790-1F86681CBFF2}" type="pres">
      <dgm:prSet presAssocID="{89F47962-2CC1-4CC9-BBBD-CE7A752CD98E}" presName="text" presStyleLbl="fgAcc0" presStyleIdx="1" presStyleCnt="4">
        <dgm:presLayoutVars>
          <dgm:chPref val="3"/>
        </dgm:presLayoutVars>
      </dgm:prSet>
      <dgm:spPr/>
    </dgm:pt>
    <dgm:pt modelId="{DB6A30E9-0B6D-490F-9B58-90041CB90201}" type="pres">
      <dgm:prSet presAssocID="{89F47962-2CC1-4CC9-BBBD-CE7A752CD98E}" presName="hierChild2" presStyleCnt="0"/>
      <dgm:spPr/>
    </dgm:pt>
    <dgm:pt modelId="{C7742093-E779-413A-944E-E496F2E3E04C}" type="pres">
      <dgm:prSet presAssocID="{8ADA1A77-2F5C-47CA-A7BA-0308730EEA3E}" presName="hierRoot1" presStyleCnt="0"/>
      <dgm:spPr/>
    </dgm:pt>
    <dgm:pt modelId="{0163069A-0BFD-4C96-8BCC-0DE8E3FC00BA}" type="pres">
      <dgm:prSet presAssocID="{8ADA1A77-2F5C-47CA-A7BA-0308730EEA3E}" presName="composite" presStyleCnt="0"/>
      <dgm:spPr/>
    </dgm:pt>
    <dgm:pt modelId="{BA8A0EBA-4A2A-482E-AD59-B531DE8F1AAB}" type="pres">
      <dgm:prSet presAssocID="{8ADA1A77-2F5C-47CA-A7BA-0308730EEA3E}" presName="background" presStyleLbl="node0" presStyleIdx="2" presStyleCnt="4"/>
      <dgm:spPr/>
    </dgm:pt>
    <dgm:pt modelId="{5DA18866-2847-416C-B0C6-8068C39E0438}" type="pres">
      <dgm:prSet presAssocID="{8ADA1A77-2F5C-47CA-A7BA-0308730EEA3E}" presName="text" presStyleLbl="fgAcc0" presStyleIdx="2" presStyleCnt="4">
        <dgm:presLayoutVars>
          <dgm:chPref val="3"/>
        </dgm:presLayoutVars>
      </dgm:prSet>
      <dgm:spPr/>
    </dgm:pt>
    <dgm:pt modelId="{0CB01A67-A9C1-4B2E-B77C-DE80932302C7}" type="pres">
      <dgm:prSet presAssocID="{8ADA1A77-2F5C-47CA-A7BA-0308730EEA3E}" presName="hierChild2" presStyleCnt="0"/>
      <dgm:spPr/>
    </dgm:pt>
    <dgm:pt modelId="{13DBC9F2-1E80-4C31-BFED-B5EFACBC713C}" type="pres">
      <dgm:prSet presAssocID="{21E5F1AD-ED50-4EAE-82DB-853E9EF0DD32}" presName="hierRoot1" presStyleCnt="0"/>
      <dgm:spPr/>
    </dgm:pt>
    <dgm:pt modelId="{A4890701-281B-4B1C-830F-C841D04D3494}" type="pres">
      <dgm:prSet presAssocID="{21E5F1AD-ED50-4EAE-82DB-853E9EF0DD32}" presName="composite" presStyleCnt="0"/>
      <dgm:spPr/>
    </dgm:pt>
    <dgm:pt modelId="{09F28C39-9E0B-4916-A666-54B5BEA6D8AE}" type="pres">
      <dgm:prSet presAssocID="{21E5F1AD-ED50-4EAE-82DB-853E9EF0DD32}" presName="background" presStyleLbl="node0" presStyleIdx="3" presStyleCnt="4"/>
      <dgm:spPr/>
    </dgm:pt>
    <dgm:pt modelId="{608BE3D2-5AA2-432E-B4DA-77956569C4F8}" type="pres">
      <dgm:prSet presAssocID="{21E5F1AD-ED50-4EAE-82DB-853E9EF0DD32}" presName="text" presStyleLbl="fgAcc0" presStyleIdx="3" presStyleCnt="4">
        <dgm:presLayoutVars>
          <dgm:chPref val="3"/>
        </dgm:presLayoutVars>
      </dgm:prSet>
      <dgm:spPr/>
    </dgm:pt>
    <dgm:pt modelId="{467E997A-9F0E-4C48-8BC7-8A74FC325796}" type="pres">
      <dgm:prSet presAssocID="{21E5F1AD-ED50-4EAE-82DB-853E9EF0DD32}" presName="hierChild2" presStyleCnt="0"/>
      <dgm:spPr/>
    </dgm:pt>
  </dgm:ptLst>
  <dgm:cxnLst>
    <dgm:cxn modelId="{A0305F11-58E8-4158-A38C-748C5D120C86}" type="presOf" srcId="{BAC2590B-27A0-4F65-BF64-F025128B129E}" destId="{2C5D0A78-F6CE-4B7C-9769-0A930A54080A}" srcOrd="0" destOrd="0" presId="urn:microsoft.com/office/officeart/2005/8/layout/hierarchy1"/>
    <dgm:cxn modelId="{498C3213-C35D-4746-B8F6-50EFADFCFA14}" srcId="{BAC2590B-27A0-4F65-BF64-F025128B129E}" destId="{89F47962-2CC1-4CC9-BBBD-CE7A752CD98E}" srcOrd="1" destOrd="0" parTransId="{81461B3B-9797-4E86-A385-0ED8493312C6}" sibTransId="{A6216820-3009-4BC2-9DC9-86534EFC65BD}"/>
    <dgm:cxn modelId="{0D331469-0FAC-4BB8-AA01-20D9DCBFBA94}" type="presOf" srcId="{24508195-C345-4241-A524-C4CDE59C1A04}" destId="{263A25AE-3E56-40ED-8348-FBBA007A03FD}" srcOrd="0" destOrd="0" presId="urn:microsoft.com/office/officeart/2005/8/layout/hierarchy1"/>
    <dgm:cxn modelId="{1D428F50-AE50-4615-9E83-39CAF488C6CD}" srcId="{BAC2590B-27A0-4F65-BF64-F025128B129E}" destId="{21E5F1AD-ED50-4EAE-82DB-853E9EF0DD32}" srcOrd="3" destOrd="0" parTransId="{D1C09469-D100-4C38-B1A7-BFD9A3450EB8}" sibTransId="{AD14C40B-2217-4264-828B-327DFDDD1738}"/>
    <dgm:cxn modelId="{23ABC082-9DBD-4DDA-99FB-DB07F6F258CE}" type="presOf" srcId="{89F47962-2CC1-4CC9-BBBD-CE7A752CD98E}" destId="{1A96768C-28BD-4CCB-8790-1F86681CBFF2}" srcOrd="0" destOrd="0" presId="urn:microsoft.com/office/officeart/2005/8/layout/hierarchy1"/>
    <dgm:cxn modelId="{FE918293-C846-42D6-B1A8-E0F914CFDD1A}" srcId="{BAC2590B-27A0-4F65-BF64-F025128B129E}" destId="{8ADA1A77-2F5C-47CA-A7BA-0308730EEA3E}" srcOrd="2" destOrd="0" parTransId="{F0EC64BB-3A9E-4766-BDB4-B73C4E6E8425}" sibTransId="{49872806-21ED-49C3-BDDE-A84EC864DF8B}"/>
    <dgm:cxn modelId="{60557EBE-F8F9-4E2A-84E2-863FB0D20E50}" type="presOf" srcId="{21E5F1AD-ED50-4EAE-82DB-853E9EF0DD32}" destId="{608BE3D2-5AA2-432E-B4DA-77956569C4F8}" srcOrd="0" destOrd="0" presId="urn:microsoft.com/office/officeart/2005/8/layout/hierarchy1"/>
    <dgm:cxn modelId="{8C709DBE-3BAD-4448-A25D-98DD70D584FE}" srcId="{BAC2590B-27A0-4F65-BF64-F025128B129E}" destId="{24508195-C345-4241-A524-C4CDE59C1A04}" srcOrd="0" destOrd="0" parTransId="{B24A58B9-6931-4045-879C-69F75AE72CD8}" sibTransId="{880FDE84-4F9A-49F8-9C18-2CE0F3D92456}"/>
    <dgm:cxn modelId="{AB2AE1DC-22FF-4E83-927B-1956F388DC42}" type="presOf" srcId="{8ADA1A77-2F5C-47CA-A7BA-0308730EEA3E}" destId="{5DA18866-2847-416C-B0C6-8068C39E0438}" srcOrd="0" destOrd="0" presId="urn:microsoft.com/office/officeart/2005/8/layout/hierarchy1"/>
    <dgm:cxn modelId="{4898C378-0287-4992-98FC-627689807ECD}" type="presParOf" srcId="{2C5D0A78-F6CE-4B7C-9769-0A930A54080A}" destId="{60CB457C-87D5-4CEA-A4D9-A4DBF38BD616}" srcOrd="0" destOrd="0" presId="urn:microsoft.com/office/officeart/2005/8/layout/hierarchy1"/>
    <dgm:cxn modelId="{4682C19A-8BF0-4587-BC2D-9A81A1C56C1E}" type="presParOf" srcId="{60CB457C-87D5-4CEA-A4D9-A4DBF38BD616}" destId="{D81F8ED8-43E4-49F9-B49A-4A003013B615}" srcOrd="0" destOrd="0" presId="urn:microsoft.com/office/officeart/2005/8/layout/hierarchy1"/>
    <dgm:cxn modelId="{7899F152-4AC4-48FD-A515-EEBC94EFF57E}" type="presParOf" srcId="{D81F8ED8-43E4-49F9-B49A-4A003013B615}" destId="{8FAF8604-04D8-461C-9897-726D0CBD7B67}" srcOrd="0" destOrd="0" presId="urn:microsoft.com/office/officeart/2005/8/layout/hierarchy1"/>
    <dgm:cxn modelId="{F0031400-82AC-4534-8011-1548453B30C9}" type="presParOf" srcId="{D81F8ED8-43E4-49F9-B49A-4A003013B615}" destId="{263A25AE-3E56-40ED-8348-FBBA007A03FD}" srcOrd="1" destOrd="0" presId="urn:microsoft.com/office/officeart/2005/8/layout/hierarchy1"/>
    <dgm:cxn modelId="{DEABA356-468E-4390-BB5F-80DF36E07C97}" type="presParOf" srcId="{60CB457C-87D5-4CEA-A4D9-A4DBF38BD616}" destId="{752A584D-4912-4F3C-AC4F-87192AB09A87}" srcOrd="1" destOrd="0" presId="urn:microsoft.com/office/officeart/2005/8/layout/hierarchy1"/>
    <dgm:cxn modelId="{4473CA0F-16A7-4E8F-BC4B-0FBE75E16250}" type="presParOf" srcId="{2C5D0A78-F6CE-4B7C-9769-0A930A54080A}" destId="{6968B8A5-67CD-490C-A437-AC8BD5F7CCAB}" srcOrd="1" destOrd="0" presId="urn:microsoft.com/office/officeart/2005/8/layout/hierarchy1"/>
    <dgm:cxn modelId="{0D27E1B0-CED0-441B-B440-EAE0FD02FB46}" type="presParOf" srcId="{6968B8A5-67CD-490C-A437-AC8BD5F7CCAB}" destId="{FF499597-B1FA-4DA2-A593-AB9B7E5BF668}" srcOrd="0" destOrd="0" presId="urn:microsoft.com/office/officeart/2005/8/layout/hierarchy1"/>
    <dgm:cxn modelId="{039C8DB6-3E36-471E-81F7-EA1664D55A2A}" type="presParOf" srcId="{FF499597-B1FA-4DA2-A593-AB9B7E5BF668}" destId="{549DC301-E8AB-4446-90AF-B6EDA46931DC}" srcOrd="0" destOrd="0" presId="urn:microsoft.com/office/officeart/2005/8/layout/hierarchy1"/>
    <dgm:cxn modelId="{D0A914FC-F584-4E2D-98C3-F0167E8FBE4B}" type="presParOf" srcId="{FF499597-B1FA-4DA2-A593-AB9B7E5BF668}" destId="{1A96768C-28BD-4CCB-8790-1F86681CBFF2}" srcOrd="1" destOrd="0" presId="urn:microsoft.com/office/officeart/2005/8/layout/hierarchy1"/>
    <dgm:cxn modelId="{894FF5D9-FB5C-4797-9E55-B26A628D57C8}" type="presParOf" srcId="{6968B8A5-67CD-490C-A437-AC8BD5F7CCAB}" destId="{DB6A30E9-0B6D-490F-9B58-90041CB90201}" srcOrd="1" destOrd="0" presId="urn:microsoft.com/office/officeart/2005/8/layout/hierarchy1"/>
    <dgm:cxn modelId="{BAEB0128-1B05-4636-88D6-AB98DADB6E8B}" type="presParOf" srcId="{2C5D0A78-F6CE-4B7C-9769-0A930A54080A}" destId="{C7742093-E779-413A-944E-E496F2E3E04C}" srcOrd="2" destOrd="0" presId="urn:microsoft.com/office/officeart/2005/8/layout/hierarchy1"/>
    <dgm:cxn modelId="{63E6D355-2D2C-47C6-A300-C9211C128E6E}" type="presParOf" srcId="{C7742093-E779-413A-944E-E496F2E3E04C}" destId="{0163069A-0BFD-4C96-8BCC-0DE8E3FC00BA}" srcOrd="0" destOrd="0" presId="urn:microsoft.com/office/officeart/2005/8/layout/hierarchy1"/>
    <dgm:cxn modelId="{4B0DA6DE-2A3B-47DA-85FC-016B6F997A31}" type="presParOf" srcId="{0163069A-0BFD-4C96-8BCC-0DE8E3FC00BA}" destId="{BA8A0EBA-4A2A-482E-AD59-B531DE8F1AAB}" srcOrd="0" destOrd="0" presId="urn:microsoft.com/office/officeart/2005/8/layout/hierarchy1"/>
    <dgm:cxn modelId="{C4DB4DD8-D265-4989-BECD-70D7459F35F1}" type="presParOf" srcId="{0163069A-0BFD-4C96-8BCC-0DE8E3FC00BA}" destId="{5DA18866-2847-416C-B0C6-8068C39E0438}" srcOrd="1" destOrd="0" presId="urn:microsoft.com/office/officeart/2005/8/layout/hierarchy1"/>
    <dgm:cxn modelId="{684D4795-FD0E-41B9-B79F-9526204F68FF}" type="presParOf" srcId="{C7742093-E779-413A-944E-E496F2E3E04C}" destId="{0CB01A67-A9C1-4B2E-B77C-DE80932302C7}" srcOrd="1" destOrd="0" presId="urn:microsoft.com/office/officeart/2005/8/layout/hierarchy1"/>
    <dgm:cxn modelId="{C6362C3E-FC77-466F-BFE4-2C9E196CD25C}" type="presParOf" srcId="{2C5D0A78-F6CE-4B7C-9769-0A930A54080A}" destId="{13DBC9F2-1E80-4C31-BFED-B5EFACBC713C}" srcOrd="3" destOrd="0" presId="urn:microsoft.com/office/officeart/2005/8/layout/hierarchy1"/>
    <dgm:cxn modelId="{C2B06A0D-296F-48EC-AEE3-2FCBB24F6FAF}" type="presParOf" srcId="{13DBC9F2-1E80-4C31-BFED-B5EFACBC713C}" destId="{A4890701-281B-4B1C-830F-C841D04D3494}" srcOrd="0" destOrd="0" presId="urn:microsoft.com/office/officeart/2005/8/layout/hierarchy1"/>
    <dgm:cxn modelId="{FD019376-D38A-4F32-BA76-24F2F29CCA69}" type="presParOf" srcId="{A4890701-281B-4B1C-830F-C841D04D3494}" destId="{09F28C39-9E0B-4916-A666-54B5BEA6D8AE}" srcOrd="0" destOrd="0" presId="urn:microsoft.com/office/officeart/2005/8/layout/hierarchy1"/>
    <dgm:cxn modelId="{5F30C19A-5939-408E-8402-48364730EA12}" type="presParOf" srcId="{A4890701-281B-4B1C-830F-C841D04D3494}" destId="{608BE3D2-5AA2-432E-B4DA-77956569C4F8}" srcOrd="1" destOrd="0" presId="urn:microsoft.com/office/officeart/2005/8/layout/hierarchy1"/>
    <dgm:cxn modelId="{365C8070-4D7A-4612-9432-AEDAC7A60235}" type="presParOf" srcId="{13DBC9F2-1E80-4C31-BFED-B5EFACBC713C}" destId="{467E997A-9F0E-4C48-8BC7-8A74FC32579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8445248-C5E2-4E28-A928-3863C7670DF3}" type="doc">
      <dgm:prSet loTypeId="urn:microsoft.com/office/officeart/2018/5/layout/IconCircleLabelList" loCatId="icon" qsTypeId="urn:microsoft.com/office/officeart/2005/8/quickstyle/simple1#158" qsCatId="simple" csTypeId="urn:microsoft.com/office/officeart/2005/8/colors/accent2_2#72" csCatId="accent2" phldr="1"/>
      <dgm:spPr/>
      <dgm:t>
        <a:bodyPr/>
        <a:lstStyle/>
        <a:p>
          <a:endParaRPr lang="en-US"/>
        </a:p>
      </dgm:t>
    </dgm:pt>
    <dgm:pt modelId="{116CC8B0-B8FA-4748-8E01-7E6BBA58D558}">
      <dgm:prSet/>
      <dgm:spPr/>
      <dgm:t>
        <a:bodyPr/>
        <a:lstStyle/>
        <a:p>
          <a:pPr>
            <a:defRPr cap="all"/>
          </a:pPr>
          <a:r>
            <a:rPr lang="en-GB"/>
            <a:t>"I don't need coaching."</a:t>
          </a:r>
          <a:endParaRPr lang="en-US"/>
        </a:p>
      </dgm:t>
    </dgm:pt>
    <dgm:pt modelId="{8FF219A6-D8E5-4E78-8CDD-35CF76CE2616}" type="parTrans" cxnId="{E9410E75-5C61-4F67-87FB-5CB8F242B0A5}">
      <dgm:prSet/>
      <dgm:spPr/>
      <dgm:t>
        <a:bodyPr/>
        <a:lstStyle/>
        <a:p>
          <a:endParaRPr lang="en-US"/>
        </a:p>
      </dgm:t>
    </dgm:pt>
    <dgm:pt modelId="{66046B6D-B1F1-490E-AA72-CE8E97E2AC36}" type="sibTrans" cxnId="{E9410E75-5C61-4F67-87FB-5CB8F242B0A5}">
      <dgm:prSet/>
      <dgm:spPr/>
      <dgm:t>
        <a:bodyPr/>
        <a:lstStyle/>
        <a:p>
          <a:endParaRPr lang="en-US"/>
        </a:p>
      </dgm:t>
    </dgm:pt>
    <dgm:pt modelId="{BD98DF97-73EC-4A8F-9268-A75E9895CDD7}">
      <dgm:prSet/>
      <dgm:spPr/>
      <dgm:t>
        <a:bodyPr/>
        <a:lstStyle/>
        <a:p>
          <a:pPr>
            <a:defRPr cap="all"/>
          </a:pPr>
          <a:r>
            <a:rPr lang="en-GB"/>
            <a:t>Lack of accountability.</a:t>
          </a:r>
          <a:endParaRPr lang="en-US"/>
        </a:p>
      </dgm:t>
    </dgm:pt>
    <dgm:pt modelId="{43AF2371-F792-4321-BEB6-A740568A672E}" type="parTrans" cxnId="{A5D0BA15-3A55-4663-9F42-DAEDA4E92998}">
      <dgm:prSet/>
      <dgm:spPr/>
      <dgm:t>
        <a:bodyPr/>
        <a:lstStyle/>
        <a:p>
          <a:endParaRPr lang="en-US"/>
        </a:p>
      </dgm:t>
    </dgm:pt>
    <dgm:pt modelId="{20B65C2A-2994-4D8B-B20A-98AC427C1F6A}" type="sibTrans" cxnId="{A5D0BA15-3A55-4663-9F42-DAEDA4E92998}">
      <dgm:prSet/>
      <dgm:spPr/>
      <dgm:t>
        <a:bodyPr/>
        <a:lstStyle/>
        <a:p>
          <a:endParaRPr lang="en-US"/>
        </a:p>
      </dgm:t>
    </dgm:pt>
    <dgm:pt modelId="{01CD4832-F093-4CA2-8456-F5DD2F7D4FC3}">
      <dgm:prSet/>
      <dgm:spPr/>
      <dgm:t>
        <a:bodyPr/>
        <a:lstStyle/>
        <a:p>
          <a:pPr>
            <a:defRPr cap="all"/>
          </a:pPr>
          <a:r>
            <a:rPr lang="en-GB"/>
            <a:t>Fear of feedback.</a:t>
          </a:r>
          <a:endParaRPr lang="en-US"/>
        </a:p>
      </dgm:t>
    </dgm:pt>
    <dgm:pt modelId="{C365D2C0-7AC4-4991-890A-0A244BE86E7F}" type="parTrans" cxnId="{5E40D3B0-81DD-4660-A69B-129C5AAF7BDF}">
      <dgm:prSet/>
      <dgm:spPr/>
      <dgm:t>
        <a:bodyPr/>
        <a:lstStyle/>
        <a:p>
          <a:endParaRPr lang="en-US"/>
        </a:p>
      </dgm:t>
    </dgm:pt>
    <dgm:pt modelId="{501BB750-A49F-46A7-865C-AED740FF66A2}" type="sibTrans" cxnId="{5E40D3B0-81DD-4660-A69B-129C5AAF7BDF}">
      <dgm:prSet/>
      <dgm:spPr/>
      <dgm:t>
        <a:bodyPr/>
        <a:lstStyle/>
        <a:p>
          <a:endParaRPr lang="en-US"/>
        </a:p>
      </dgm:t>
    </dgm:pt>
    <dgm:pt modelId="{06CD5CF1-BDD2-4BF2-9451-0F56DD13520D}" type="pres">
      <dgm:prSet presAssocID="{18445248-C5E2-4E28-A928-3863C7670DF3}" presName="root" presStyleCnt="0">
        <dgm:presLayoutVars>
          <dgm:dir/>
          <dgm:resizeHandles val="exact"/>
        </dgm:presLayoutVars>
      </dgm:prSet>
      <dgm:spPr/>
    </dgm:pt>
    <dgm:pt modelId="{1D93C57F-2FCB-4EFA-B86D-E1FDF2074E1C}" type="pres">
      <dgm:prSet presAssocID="{116CC8B0-B8FA-4748-8E01-7E6BBA58D558}" presName="compNode" presStyleCnt="0"/>
      <dgm:spPr/>
    </dgm:pt>
    <dgm:pt modelId="{44E050F9-92BC-4F86-85DF-29254BAB4C05}" type="pres">
      <dgm:prSet presAssocID="{116CC8B0-B8FA-4748-8E01-7E6BBA58D558}" presName="iconBgRect" presStyleLbl="bgShp" presStyleIdx="0" presStyleCnt="3"/>
      <dgm:spPr/>
    </dgm:pt>
    <dgm:pt modelId="{81D14E76-6BEC-4060-B00B-06D7B28616E7}" type="pres">
      <dgm:prSet presAssocID="{116CC8B0-B8FA-4748-8E01-7E6BBA58D55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lant"/>
        </a:ext>
      </dgm:extLst>
    </dgm:pt>
    <dgm:pt modelId="{8578C6CA-F5FA-4B4D-918D-8203742F929F}" type="pres">
      <dgm:prSet presAssocID="{116CC8B0-B8FA-4748-8E01-7E6BBA58D558}" presName="spaceRect" presStyleCnt="0"/>
      <dgm:spPr/>
    </dgm:pt>
    <dgm:pt modelId="{C833A0BE-E3AF-44B6-B349-EA8555CD6ABE}" type="pres">
      <dgm:prSet presAssocID="{116CC8B0-B8FA-4748-8E01-7E6BBA58D558}" presName="textRect" presStyleLbl="revTx" presStyleIdx="0" presStyleCnt="3">
        <dgm:presLayoutVars>
          <dgm:chMax val="1"/>
          <dgm:chPref val="1"/>
        </dgm:presLayoutVars>
      </dgm:prSet>
      <dgm:spPr/>
    </dgm:pt>
    <dgm:pt modelId="{6C8FFE0D-F51D-4944-89F8-831E47D8DBF6}" type="pres">
      <dgm:prSet presAssocID="{66046B6D-B1F1-490E-AA72-CE8E97E2AC36}" presName="sibTrans" presStyleCnt="0"/>
      <dgm:spPr/>
    </dgm:pt>
    <dgm:pt modelId="{1665B9FF-8E2D-4A08-8DDB-4A2935A1BDC6}" type="pres">
      <dgm:prSet presAssocID="{BD98DF97-73EC-4A8F-9268-A75E9895CDD7}" presName="compNode" presStyleCnt="0"/>
      <dgm:spPr/>
    </dgm:pt>
    <dgm:pt modelId="{96373E85-0BCA-43CD-91E7-CF599C51E987}" type="pres">
      <dgm:prSet presAssocID="{BD98DF97-73EC-4A8F-9268-A75E9895CDD7}" presName="iconBgRect" presStyleLbl="bgShp" presStyleIdx="1" presStyleCnt="3"/>
      <dgm:spPr/>
    </dgm:pt>
    <dgm:pt modelId="{E9D7C068-0C6D-48DE-A0D0-AE6BCAA122F4}" type="pres">
      <dgm:prSet presAssocID="{BD98DF97-73EC-4A8F-9268-A75E9895CDD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BB85559-8A92-48CE-A9F9-436A6641AA1C}" type="pres">
      <dgm:prSet presAssocID="{BD98DF97-73EC-4A8F-9268-A75E9895CDD7}" presName="spaceRect" presStyleCnt="0"/>
      <dgm:spPr/>
    </dgm:pt>
    <dgm:pt modelId="{5907F060-1BA9-46E1-8F05-8BC581CCB727}" type="pres">
      <dgm:prSet presAssocID="{BD98DF97-73EC-4A8F-9268-A75E9895CDD7}" presName="textRect" presStyleLbl="revTx" presStyleIdx="1" presStyleCnt="3">
        <dgm:presLayoutVars>
          <dgm:chMax val="1"/>
          <dgm:chPref val="1"/>
        </dgm:presLayoutVars>
      </dgm:prSet>
      <dgm:spPr/>
    </dgm:pt>
    <dgm:pt modelId="{5BC1768B-EB7B-4A78-8468-6B7DC8CA331F}" type="pres">
      <dgm:prSet presAssocID="{20B65C2A-2994-4D8B-B20A-98AC427C1F6A}" presName="sibTrans" presStyleCnt="0"/>
      <dgm:spPr/>
    </dgm:pt>
    <dgm:pt modelId="{EC82C3F1-491E-4F1A-8B99-44506D9F67EE}" type="pres">
      <dgm:prSet presAssocID="{01CD4832-F093-4CA2-8456-F5DD2F7D4FC3}" presName="compNode" presStyleCnt="0"/>
      <dgm:spPr/>
    </dgm:pt>
    <dgm:pt modelId="{EED3F785-03E2-415D-8DA6-0D51BC3565EF}" type="pres">
      <dgm:prSet presAssocID="{01CD4832-F093-4CA2-8456-F5DD2F7D4FC3}" presName="iconBgRect" presStyleLbl="bgShp" presStyleIdx="2" presStyleCnt="3"/>
      <dgm:spPr/>
    </dgm:pt>
    <dgm:pt modelId="{801AF2F3-22C0-4F91-9A0F-6C265FC3D776}" type="pres">
      <dgm:prSet presAssocID="{01CD4832-F093-4CA2-8456-F5DD2F7D4FC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fused Person"/>
        </a:ext>
      </dgm:extLst>
    </dgm:pt>
    <dgm:pt modelId="{F03C1454-F2E5-4129-BFAE-C1B355A9916A}" type="pres">
      <dgm:prSet presAssocID="{01CD4832-F093-4CA2-8456-F5DD2F7D4FC3}" presName="spaceRect" presStyleCnt="0"/>
      <dgm:spPr/>
    </dgm:pt>
    <dgm:pt modelId="{0C478861-328E-4CF6-AF0C-7566CC9875D4}" type="pres">
      <dgm:prSet presAssocID="{01CD4832-F093-4CA2-8456-F5DD2F7D4FC3}" presName="textRect" presStyleLbl="revTx" presStyleIdx="2" presStyleCnt="3">
        <dgm:presLayoutVars>
          <dgm:chMax val="1"/>
          <dgm:chPref val="1"/>
        </dgm:presLayoutVars>
      </dgm:prSet>
      <dgm:spPr/>
    </dgm:pt>
  </dgm:ptLst>
  <dgm:cxnLst>
    <dgm:cxn modelId="{D202AF0E-413F-4C90-804F-E7FC2FF60CC7}" type="presOf" srcId="{18445248-C5E2-4E28-A928-3863C7670DF3}" destId="{06CD5CF1-BDD2-4BF2-9451-0F56DD13520D}" srcOrd="0" destOrd="0" presId="urn:microsoft.com/office/officeart/2018/5/layout/IconCircleLabelList"/>
    <dgm:cxn modelId="{A5D0BA15-3A55-4663-9F42-DAEDA4E92998}" srcId="{18445248-C5E2-4E28-A928-3863C7670DF3}" destId="{BD98DF97-73EC-4A8F-9268-A75E9895CDD7}" srcOrd="1" destOrd="0" parTransId="{43AF2371-F792-4321-BEB6-A740568A672E}" sibTransId="{20B65C2A-2994-4D8B-B20A-98AC427C1F6A}"/>
    <dgm:cxn modelId="{0D9CB939-4391-408F-8A72-037BE23BB815}" type="presOf" srcId="{116CC8B0-B8FA-4748-8E01-7E6BBA58D558}" destId="{C833A0BE-E3AF-44B6-B349-EA8555CD6ABE}" srcOrd="0" destOrd="0" presId="urn:microsoft.com/office/officeart/2018/5/layout/IconCircleLabelList"/>
    <dgm:cxn modelId="{D4942C5F-C723-402B-96DD-5C02C5845DD2}" type="presOf" srcId="{01CD4832-F093-4CA2-8456-F5DD2F7D4FC3}" destId="{0C478861-328E-4CF6-AF0C-7566CC9875D4}" srcOrd="0" destOrd="0" presId="urn:microsoft.com/office/officeart/2018/5/layout/IconCircleLabelList"/>
    <dgm:cxn modelId="{686ED844-CE4B-43C6-A0C6-8A0208EB5D53}" type="presOf" srcId="{BD98DF97-73EC-4A8F-9268-A75E9895CDD7}" destId="{5907F060-1BA9-46E1-8F05-8BC581CCB727}" srcOrd="0" destOrd="0" presId="urn:microsoft.com/office/officeart/2018/5/layout/IconCircleLabelList"/>
    <dgm:cxn modelId="{E9410E75-5C61-4F67-87FB-5CB8F242B0A5}" srcId="{18445248-C5E2-4E28-A928-3863C7670DF3}" destId="{116CC8B0-B8FA-4748-8E01-7E6BBA58D558}" srcOrd="0" destOrd="0" parTransId="{8FF219A6-D8E5-4E78-8CDD-35CF76CE2616}" sibTransId="{66046B6D-B1F1-490E-AA72-CE8E97E2AC36}"/>
    <dgm:cxn modelId="{5E40D3B0-81DD-4660-A69B-129C5AAF7BDF}" srcId="{18445248-C5E2-4E28-A928-3863C7670DF3}" destId="{01CD4832-F093-4CA2-8456-F5DD2F7D4FC3}" srcOrd="2" destOrd="0" parTransId="{C365D2C0-7AC4-4991-890A-0A244BE86E7F}" sibTransId="{501BB750-A49F-46A7-865C-AED740FF66A2}"/>
    <dgm:cxn modelId="{75356E3F-292B-41A2-A240-9F11B5159FA4}" type="presParOf" srcId="{06CD5CF1-BDD2-4BF2-9451-0F56DD13520D}" destId="{1D93C57F-2FCB-4EFA-B86D-E1FDF2074E1C}" srcOrd="0" destOrd="0" presId="urn:microsoft.com/office/officeart/2018/5/layout/IconCircleLabelList"/>
    <dgm:cxn modelId="{565EA898-8976-4D68-B3EC-0CF899A4A98C}" type="presParOf" srcId="{1D93C57F-2FCB-4EFA-B86D-E1FDF2074E1C}" destId="{44E050F9-92BC-4F86-85DF-29254BAB4C05}" srcOrd="0" destOrd="0" presId="urn:microsoft.com/office/officeart/2018/5/layout/IconCircleLabelList"/>
    <dgm:cxn modelId="{F32F1301-8E28-457A-AAE2-9DAF9E8E218F}" type="presParOf" srcId="{1D93C57F-2FCB-4EFA-B86D-E1FDF2074E1C}" destId="{81D14E76-6BEC-4060-B00B-06D7B28616E7}" srcOrd="1" destOrd="0" presId="urn:microsoft.com/office/officeart/2018/5/layout/IconCircleLabelList"/>
    <dgm:cxn modelId="{85532B88-EECE-4B94-9587-C9B31EACA1FF}" type="presParOf" srcId="{1D93C57F-2FCB-4EFA-B86D-E1FDF2074E1C}" destId="{8578C6CA-F5FA-4B4D-918D-8203742F929F}" srcOrd="2" destOrd="0" presId="urn:microsoft.com/office/officeart/2018/5/layout/IconCircleLabelList"/>
    <dgm:cxn modelId="{51B13E1A-D4F3-4C5D-AAB5-8D6A58970C98}" type="presParOf" srcId="{1D93C57F-2FCB-4EFA-B86D-E1FDF2074E1C}" destId="{C833A0BE-E3AF-44B6-B349-EA8555CD6ABE}" srcOrd="3" destOrd="0" presId="urn:microsoft.com/office/officeart/2018/5/layout/IconCircleLabelList"/>
    <dgm:cxn modelId="{630DD524-9CD7-44AB-927F-5F0D71D937BD}" type="presParOf" srcId="{06CD5CF1-BDD2-4BF2-9451-0F56DD13520D}" destId="{6C8FFE0D-F51D-4944-89F8-831E47D8DBF6}" srcOrd="1" destOrd="0" presId="urn:microsoft.com/office/officeart/2018/5/layout/IconCircleLabelList"/>
    <dgm:cxn modelId="{E6B464EB-1916-4740-9407-AD5DFA11F301}" type="presParOf" srcId="{06CD5CF1-BDD2-4BF2-9451-0F56DD13520D}" destId="{1665B9FF-8E2D-4A08-8DDB-4A2935A1BDC6}" srcOrd="2" destOrd="0" presId="urn:microsoft.com/office/officeart/2018/5/layout/IconCircleLabelList"/>
    <dgm:cxn modelId="{CD7B49AA-1221-4B04-9E9C-0A45790859FB}" type="presParOf" srcId="{1665B9FF-8E2D-4A08-8DDB-4A2935A1BDC6}" destId="{96373E85-0BCA-43CD-91E7-CF599C51E987}" srcOrd="0" destOrd="0" presId="urn:microsoft.com/office/officeart/2018/5/layout/IconCircleLabelList"/>
    <dgm:cxn modelId="{F49456A0-4BCB-4CB1-8A46-E8A8DB5FF688}" type="presParOf" srcId="{1665B9FF-8E2D-4A08-8DDB-4A2935A1BDC6}" destId="{E9D7C068-0C6D-48DE-A0D0-AE6BCAA122F4}" srcOrd="1" destOrd="0" presId="urn:microsoft.com/office/officeart/2018/5/layout/IconCircleLabelList"/>
    <dgm:cxn modelId="{B2D0FC0F-1A61-4DF1-A7ED-67A55A163834}" type="presParOf" srcId="{1665B9FF-8E2D-4A08-8DDB-4A2935A1BDC6}" destId="{CBB85559-8A92-48CE-A9F9-436A6641AA1C}" srcOrd="2" destOrd="0" presId="urn:microsoft.com/office/officeart/2018/5/layout/IconCircleLabelList"/>
    <dgm:cxn modelId="{2B83F9CB-6CBA-4330-BD29-178466B6102F}" type="presParOf" srcId="{1665B9FF-8E2D-4A08-8DDB-4A2935A1BDC6}" destId="{5907F060-1BA9-46E1-8F05-8BC581CCB727}" srcOrd="3" destOrd="0" presId="urn:microsoft.com/office/officeart/2018/5/layout/IconCircleLabelList"/>
    <dgm:cxn modelId="{9B9C310B-E96D-4984-A738-DC06F2824EEC}" type="presParOf" srcId="{06CD5CF1-BDD2-4BF2-9451-0F56DD13520D}" destId="{5BC1768B-EB7B-4A78-8468-6B7DC8CA331F}" srcOrd="3" destOrd="0" presId="urn:microsoft.com/office/officeart/2018/5/layout/IconCircleLabelList"/>
    <dgm:cxn modelId="{06ACFB22-B5F8-4FCD-A978-30146ABC4962}" type="presParOf" srcId="{06CD5CF1-BDD2-4BF2-9451-0F56DD13520D}" destId="{EC82C3F1-491E-4F1A-8B99-44506D9F67EE}" srcOrd="4" destOrd="0" presId="urn:microsoft.com/office/officeart/2018/5/layout/IconCircleLabelList"/>
    <dgm:cxn modelId="{83DFBE8A-EB9E-4791-9112-0731CEAA10E1}" type="presParOf" srcId="{EC82C3F1-491E-4F1A-8B99-44506D9F67EE}" destId="{EED3F785-03E2-415D-8DA6-0D51BC3565EF}" srcOrd="0" destOrd="0" presId="urn:microsoft.com/office/officeart/2018/5/layout/IconCircleLabelList"/>
    <dgm:cxn modelId="{7304665F-FF54-4E4B-9E6E-5279D7FF126F}" type="presParOf" srcId="{EC82C3F1-491E-4F1A-8B99-44506D9F67EE}" destId="{801AF2F3-22C0-4F91-9A0F-6C265FC3D776}" srcOrd="1" destOrd="0" presId="urn:microsoft.com/office/officeart/2018/5/layout/IconCircleLabelList"/>
    <dgm:cxn modelId="{623ACE20-A01E-4CFA-B36C-BEB2B561B270}" type="presParOf" srcId="{EC82C3F1-491E-4F1A-8B99-44506D9F67EE}" destId="{F03C1454-F2E5-4129-BFAE-C1B355A9916A}" srcOrd="2" destOrd="0" presId="urn:microsoft.com/office/officeart/2018/5/layout/IconCircleLabelList"/>
    <dgm:cxn modelId="{2D8015C6-C22C-4C25-BF50-A69D724D2842}" type="presParOf" srcId="{EC82C3F1-491E-4F1A-8B99-44506D9F67EE}" destId="{0C478861-328E-4CF6-AF0C-7566CC9875D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DBAEB4B-09D4-4B9A-B38B-14358ED0E723}" type="doc">
      <dgm:prSet loTypeId="urn:microsoft.com/office/officeart/2018/2/layout/IconLabelList" loCatId="icon" qsTypeId="urn:microsoft.com/office/officeart/2005/8/quickstyle/simple1#161" qsCatId="simple" csTypeId="urn:microsoft.com/office/officeart/2005/8/colors/accent2_2#74" csCatId="accent2" phldr="1"/>
      <dgm:spPr/>
      <dgm:t>
        <a:bodyPr/>
        <a:lstStyle/>
        <a:p>
          <a:endParaRPr lang="en-US"/>
        </a:p>
      </dgm:t>
    </dgm:pt>
    <dgm:pt modelId="{0C226166-517D-4509-940F-E3306B2E0F5B}">
      <dgm:prSet/>
      <dgm:spPr/>
      <dgm:t>
        <a:bodyPr/>
        <a:lstStyle/>
        <a:p>
          <a:r>
            <a:rPr lang="en-GB"/>
            <a:t>Managers too busy</a:t>
          </a:r>
          <a:endParaRPr lang="en-US"/>
        </a:p>
      </dgm:t>
    </dgm:pt>
    <dgm:pt modelId="{83C7B4CF-E1CA-4876-AABE-7CEFA612DAB4}" type="parTrans" cxnId="{DBBD604D-AFB7-4CDE-9348-5B733E850085}">
      <dgm:prSet/>
      <dgm:spPr/>
      <dgm:t>
        <a:bodyPr/>
        <a:lstStyle/>
        <a:p>
          <a:endParaRPr lang="en-US"/>
        </a:p>
      </dgm:t>
    </dgm:pt>
    <dgm:pt modelId="{7331FAD8-BAD1-4C7A-93BC-E7A1E8B27976}" type="sibTrans" cxnId="{DBBD604D-AFB7-4CDE-9348-5B733E850085}">
      <dgm:prSet/>
      <dgm:spPr/>
      <dgm:t>
        <a:bodyPr/>
        <a:lstStyle/>
        <a:p>
          <a:endParaRPr lang="en-US"/>
        </a:p>
      </dgm:t>
    </dgm:pt>
    <dgm:pt modelId="{C1A0DDA9-C359-4842-87D0-F8F9F0335AC6}">
      <dgm:prSet/>
      <dgm:spPr/>
      <dgm:t>
        <a:bodyPr/>
        <a:lstStyle/>
        <a:p>
          <a:r>
            <a:rPr lang="en-GB"/>
            <a:t>Development not prioritised</a:t>
          </a:r>
          <a:endParaRPr lang="en-US"/>
        </a:p>
      </dgm:t>
    </dgm:pt>
    <dgm:pt modelId="{EABF2EAE-ACB2-411A-92CD-01B64F10F248}" type="parTrans" cxnId="{C7ED437D-DD0A-4F59-AD2B-601ECAF1625A}">
      <dgm:prSet/>
      <dgm:spPr/>
      <dgm:t>
        <a:bodyPr/>
        <a:lstStyle/>
        <a:p>
          <a:endParaRPr lang="en-US"/>
        </a:p>
      </dgm:t>
    </dgm:pt>
    <dgm:pt modelId="{CBA3128A-98AC-465F-861C-8EFF37DDF909}" type="sibTrans" cxnId="{C7ED437D-DD0A-4F59-AD2B-601ECAF1625A}">
      <dgm:prSet/>
      <dgm:spPr/>
      <dgm:t>
        <a:bodyPr/>
        <a:lstStyle/>
        <a:p>
          <a:endParaRPr lang="en-US"/>
        </a:p>
      </dgm:t>
    </dgm:pt>
    <dgm:pt modelId="{A0312D4D-C772-4D70-AE33-8A7D76CC8A2C}">
      <dgm:prSet/>
      <dgm:spPr/>
      <dgm:t>
        <a:bodyPr/>
        <a:lstStyle/>
        <a:p>
          <a:r>
            <a:rPr lang="en-GB"/>
            <a:t>Budget constraints</a:t>
          </a:r>
          <a:endParaRPr lang="en-US"/>
        </a:p>
      </dgm:t>
    </dgm:pt>
    <dgm:pt modelId="{11112C8E-B676-41BF-86E0-78CDCF4EB61F}" type="parTrans" cxnId="{5C5D13EC-4CBD-4A41-B984-3C0A8BA0761F}">
      <dgm:prSet/>
      <dgm:spPr/>
      <dgm:t>
        <a:bodyPr/>
        <a:lstStyle/>
        <a:p>
          <a:endParaRPr lang="en-US"/>
        </a:p>
      </dgm:t>
    </dgm:pt>
    <dgm:pt modelId="{9BB4BF62-646F-4D24-91E6-8F1D7BB6102D}" type="sibTrans" cxnId="{5C5D13EC-4CBD-4A41-B984-3C0A8BA0761F}">
      <dgm:prSet/>
      <dgm:spPr/>
      <dgm:t>
        <a:bodyPr/>
        <a:lstStyle/>
        <a:p>
          <a:endParaRPr lang="en-US"/>
        </a:p>
      </dgm:t>
    </dgm:pt>
    <dgm:pt modelId="{39D6B84D-3DE8-47BD-B264-2F5995BB776C}">
      <dgm:prSet/>
      <dgm:spPr/>
      <dgm:t>
        <a:bodyPr/>
        <a:lstStyle/>
        <a:p>
          <a:r>
            <a:rPr lang="en-GB"/>
            <a:t>Lack of leadership support</a:t>
          </a:r>
          <a:endParaRPr lang="en-US"/>
        </a:p>
      </dgm:t>
    </dgm:pt>
    <dgm:pt modelId="{E9DE233B-32DA-45E2-AF40-8FA17460AE57}" type="parTrans" cxnId="{AEC3ABA3-ECEF-4A2B-BE58-9C48C58F186A}">
      <dgm:prSet/>
      <dgm:spPr/>
      <dgm:t>
        <a:bodyPr/>
        <a:lstStyle/>
        <a:p>
          <a:endParaRPr lang="en-US"/>
        </a:p>
      </dgm:t>
    </dgm:pt>
    <dgm:pt modelId="{A294DC2D-3704-4A1A-8EE2-8F13A6DFC485}" type="sibTrans" cxnId="{AEC3ABA3-ECEF-4A2B-BE58-9C48C58F186A}">
      <dgm:prSet/>
      <dgm:spPr/>
      <dgm:t>
        <a:bodyPr/>
        <a:lstStyle/>
        <a:p>
          <a:endParaRPr lang="en-US"/>
        </a:p>
      </dgm:t>
    </dgm:pt>
    <dgm:pt modelId="{46C3E2DA-A60A-47D1-83C2-DFEADE58144D}" type="pres">
      <dgm:prSet presAssocID="{EDBAEB4B-09D4-4B9A-B38B-14358ED0E723}" presName="root" presStyleCnt="0">
        <dgm:presLayoutVars>
          <dgm:dir/>
          <dgm:resizeHandles val="exact"/>
        </dgm:presLayoutVars>
      </dgm:prSet>
      <dgm:spPr/>
    </dgm:pt>
    <dgm:pt modelId="{E3564093-059D-4FED-9DF3-48463CCE5BD4}" type="pres">
      <dgm:prSet presAssocID="{0C226166-517D-4509-940F-E3306B2E0F5B}" presName="compNode" presStyleCnt="0"/>
      <dgm:spPr/>
    </dgm:pt>
    <dgm:pt modelId="{11048BFB-9618-461F-B24B-11FBEC866A4F}" type="pres">
      <dgm:prSet presAssocID="{0C226166-517D-4509-940F-E3306B2E0F5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10A71DC0-5B05-4341-A46D-A807B649917C}" type="pres">
      <dgm:prSet presAssocID="{0C226166-517D-4509-940F-E3306B2E0F5B}" presName="spaceRect" presStyleCnt="0"/>
      <dgm:spPr/>
    </dgm:pt>
    <dgm:pt modelId="{BBEFA3CE-CBDD-4FBB-9955-E98523401472}" type="pres">
      <dgm:prSet presAssocID="{0C226166-517D-4509-940F-E3306B2E0F5B}" presName="textRect" presStyleLbl="revTx" presStyleIdx="0" presStyleCnt="4">
        <dgm:presLayoutVars>
          <dgm:chMax val="1"/>
          <dgm:chPref val="1"/>
        </dgm:presLayoutVars>
      </dgm:prSet>
      <dgm:spPr/>
    </dgm:pt>
    <dgm:pt modelId="{361044C1-6BA7-4FE5-B081-0BD410392F33}" type="pres">
      <dgm:prSet presAssocID="{7331FAD8-BAD1-4C7A-93BC-E7A1E8B27976}" presName="sibTrans" presStyleCnt="0"/>
      <dgm:spPr/>
    </dgm:pt>
    <dgm:pt modelId="{EA9E5E68-E7A1-4190-BB2C-184A04E167C8}" type="pres">
      <dgm:prSet presAssocID="{C1A0DDA9-C359-4842-87D0-F8F9F0335AC6}" presName="compNode" presStyleCnt="0"/>
      <dgm:spPr/>
    </dgm:pt>
    <dgm:pt modelId="{B312A090-CDFD-4FA7-A615-9B999DC1764C}" type="pres">
      <dgm:prSet presAssocID="{C1A0DDA9-C359-4842-87D0-F8F9F0335AC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11FBF732-0C04-46BA-8AD6-FE7B248FC5EC}" type="pres">
      <dgm:prSet presAssocID="{C1A0DDA9-C359-4842-87D0-F8F9F0335AC6}" presName="spaceRect" presStyleCnt="0"/>
      <dgm:spPr/>
    </dgm:pt>
    <dgm:pt modelId="{C36F9A89-759B-4014-B126-92E0A1F22C04}" type="pres">
      <dgm:prSet presAssocID="{C1A0DDA9-C359-4842-87D0-F8F9F0335AC6}" presName="textRect" presStyleLbl="revTx" presStyleIdx="1" presStyleCnt="4">
        <dgm:presLayoutVars>
          <dgm:chMax val="1"/>
          <dgm:chPref val="1"/>
        </dgm:presLayoutVars>
      </dgm:prSet>
      <dgm:spPr/>
    </dgm:pt>
    <dgm:pt modelId="{A986E504-3FDA-4A80-AEC8-4D62060E981B}" type="pres">
      <dgm:prSet presAssocID="{CBA3128A-98AC-465F-861C-8EFF37DDF909}" presName="sibTrans" presStyleCnt="0"/>
      <dgm:spPr/>
    </dgm:pt>
    <dgm:pt modelId="{BFFDE9CF-9A19-466A-978D-9D5BDE443229}" type="pres">
      <dgm:prSet presAssocID="{A0312D4D-C772-4D70-AE33-8A7D76CC8A2C}" presName="compNode" presStyleCnt="0"/>
      <dgm:spPr/>
    </dgm:pt>
    <dgm:pt modelId="{51CA4DDB-104D-4532-BA1F-F78DF5A3A03B}" type="pres">
      <dgm:prSet presAssocID="{A0312D4D-C772-4D70-AE33-8A7D76CC8A2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3C615716-ADF5-41D7-8B1D-2EA0957C43DF}" type="pres">
      <dgm:prSet presAssocID="{A0312D4D-C772-4D70-AE33-8A7D76CC8A2C}" presName="spaceRect" presStyleCnt="0"/>
      <dgm:spPr/>
    </dgm:pt>
    <dgm:pt modelId="{48C16B66-A51A-4E62-A5DE-10AD9C99FF1C}" type="pres">
      <dgm:prSet presAssocID="{A0312D4D-C772-4D70-AE33-8A7D76CC8A2C}" presName="textRect" presStyleLbl="revTx" presStyleIdx="2" presStyleCnt="4">
        <dgm:presLayoutVars>
          <dgm:chMax val="1"/>
          <dgm:chPref val="1"/>
        </dgm:presLayoutVars>
      </dgm:prSet>
      <dgm:spPr/>
    </dgm:pt>
    <dgm:pt modelId="{ABC4757D-B762-4098-A883-52C0B684D414}" type="pres">
      <dgm:prSet presAssocID="{9BB4BF62-646F-4D24-91E6-8F1D7BB6102D}" presName="sibTrans" presStyleCnt="0"/>
      <dgm:spPr/>
    </dgm:pt>
    <dgm:pt modelId="{40134C7C-0F05-4F74-BBAC-0BD1EEAFF634}" type="pres">
      <dgm:prSet presAssocID="{39D6B84D-3DE8-47BD-B264-2F5995BB776C}" presName="compNode" presStyleCnt="0"/>
      <dgm:spPr/>
    </dgm:pt>
    <dgm:pt modelId="{6F72DB30-BF05-4373-8346-C5BBE433060D}" type="pres">
      <dgm:prSet presAssocID="{39D6B84D-3DE8-47BD-B264-2F5995BB776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E4B2E03D-69E8-4B45-9E13-2E199FA04280}" type="pres">
      <dgm:prSet presAssocID="{39D6B84D-3DE8-47BD-B264-2F5995BB776C}" presName="spaceRect" presStyleCnt="0"/>
      <dgm:spPr/>
    </dgm:pt>
    <dgm:pt modelId="{71182168-31D7-4524-94BA-C7938708869C}" type="pres">
      <dgm:prSet presAssocID="{39D6B84D-3DE8-47BD-B264-2F5995BB776C}" presName="textRect" presStyleLbl="revTx" presStyleIdx="3" presStyleCnt="4">
        <dgm:presLayoutVars>
          <dgm:chMax val="1"/>
          <dgm:chPref val="1"/>
        </dgm:presLayoutVars>
      </dgm:prSet>
      <dgm:spPr/>
    </dgm:pt>
  </dgm:ptLst>
  <dgm:cxnLst>
    <dgm:cxn modelId="{DBBD604D-AFB7-4CDE-9348-5B733E850085}" srcId="{EDBAEB4B-09D4-4B9A-B38B-14358ED0E723}" destId="{0C226166-517D-4509-940F-E3306B2E0F5B}" srcOrd="0" destOrd="0" parTransId="{83C7B4CF-E1CA-4876-AABE-7CEFA612DAB4}" sibTransId="{7331FAD8-BAD1-4C7A-93BC-E7A1E8B27976}"/>
    <dgm:cxn modelId="{7E8E3476-4D83-4182-A8EF-DA6F5C70BDAD}" type="presOf" srcId="{C1A0DDA9-C359-4842-87D0-F8F9F0335AC6}" destId="{C36F9A89-759B-4014-B126-92E0A1F22C04}" srcOrd="0" destOrd="0" presId="urn:microsoft.com/office/officeart/2018/2/layout/IconLabelList"/>
    <dgm:cxn modelId="{DF040458-4923-4133-B111-1A37F1591EC5}" type="presOf" srcId="{0C226166-517D-4509-940F-E3306B2E0F5B}" destId="{BBEFA3CE-CBDD-4FBB-9955-E98523401472}" srcOrd="0" destOrd="0" presId="urn:microsoft.com/office/officeart/2018/2/layout/IconLabelList"/>
    <dgm:cxn modelId="{C7ED437D-DD0A-4F59-AD2B-601ECAF1625A}" srcId="{EDBAEB4B-09D4-4B9A-B38B-14358ED0E723}" destId="{C1A0DDA9-C359-4842-87D0-F8F9F0335AC6}" srcOrd="1" destOrd="0" parTransId="{EABF2EAE-ACB2-411A-92CD-01B64F10F248}" sibTransId="{CBA3128A-98AC-465F-861C-8EFF37DDF909}"/>
    <dgm:cxn modelId="{AEC3ABA3-ECEF-4A2B-BE58-9C48C58F186A}" srcId="{EDBAEB4B-09D4-4B9A-B38B-14358ED0E723}" destId="{39D6B84D-3DE8-47BD-B264-2F5995BB776C}" srcOrd="3" destOrd="0" parTransId="{E9DE233B-32DA-45E2-AF40-8FA17460AE57}" sibTransId="{A294DC2D-3704-4A1A-8EE2-8F13A6DFC485}"/>
    <dgm:cxn modelId="{A6EFD4AF-E34A-4EA2-9837-C4E6712E122B}" type="presOf" srcId="{39D6B84D-3DE8-47BD-B264-2F5995BB776C}" destId="{71182168-31D7-4524-94BA-C7938708869C}" srcOrd="0" destOrd="0" presId="urn:microsoft.com/office/officeart/2018/2/layout/IconLabelList"/>
    <dgm:cxn modelId="{204B5AD2-BB7A-48F9-8ACB-8E3BF4226095}" type="presOf" srcId="{EDBAEB4B-09D4-4B9A-B38B-14358ED0E723}" destId="{46C3E2DA-A60A-47D1-83C2-DFEADE58144D}" srcOrd="0" destOrd="0" presId="urn:microsoft.com/office/officeart/2018/2/layout/IconLabelList"/>
    <dgm:cxn modelId="{5C5D13EC-4CBD-4A41-B984-3C0A8BA0761F}" srcId="{EDBAEB4B-09D4-4B9A-B38B-14358ED0E723}" destId="{A0312D4D-C772-4D70-AE33-8A7D76CC8A2C}" srcOrd="2" destOrd="0" parTransId="{11112C8E-B676-41BF-86E0-78CDCF4EB61F}" sibTransId="{9BB4BF62-646F-4D24-91E6-8F1D7BB6102D}"/>
    <dgm:cxn modelId="{D2C073FA-33F8-41FF-8196-357BE22DEE86}" type="presOf" srcId="{A0312D4D-C772-4D70-AE33-8A7D76CC8A2C}" destId="{48C16B66-A51A-4E62-A5DE-10AD9C99FF1C}" srcOrd="0" destOrd="0" presId="urn:microsoft.com/office/officeart/2018/2/layout/IconLabelList"/>
    <dgm:cxn modelId="{D4B4A15A-A964-4BA9-B737-926C17340694}" type="presParOf" srcId="{46C3E2DA-A60A-47D1-83C2-DFEADE58144D}" destId="{E3564093-059D-4FED-9DF3-48463CCE5BD4}" srcOrd="0" destOrd="0" presId="urn:microsoft.com/office/officeart/2018/2/layout/IconLabelList"/>
    <dgm:cxn modelId="{ABD317B7-1B8A-453E-AFC3-878B8B0342B0}" type="presParOf" srcId="{E3564093-059D-4FED-9DF3-48463CCE5BD4}" destId="{11048BFB-9618-461F-B24B-11FBEC866A4F}" srcOrd="0" destOrd="0" presId="urn:microsoft.com/office/officeart/2018/2/layout/IconLabelList"/>
    <dgm:cxn modelId="{A1DE8A35-FEBA-490C-A788-7FB2805FC37C}" type="presParOf" srcId="{E3564093-059D-4FED-9DF3-48463CCE5BD4}" destId="{10A71DC0-5B05-4341-A46D-A807B649917C}" srcOrd="1" destOrd="0" presId="urn:microsoft.com/office/officeart/2018/2/layout/IconLabelList"/>
    <dgm:cxn modelId="{C0D504BD-ADFB-4066-8C0D-55A215823E8A}" type="presParOf" srcId="{E3564093-059D-4FED-9DF3-48463CCE5BD4}" destId="{BBEFA3CE-CBDD-4FBB-9955-E98523401472}" srcOrd="2" destOrd="0" presId="urn:microsoft.com/office/officeart/2018/2/layout/IconLabelList"/>
    <dgm:cxn modelId="{7E0FD0D9-1B34-49B5-B703-9C6009106F98}" type="presParOf" srcId="{46C3E2DA-A60A-47D1-83C2-DFEADE58144D}" destId="{361044C1-6BA7-4FE5-B081-0BD410392F33}" srcOrd="1" destOrd="0" presId="urn:microsoft.com/office/officeart/2018/2/layout/IconLabelList"/>
    <dgm:cxn modelId="{18AD4250-9D9F-4D4D-A3A4-73ACDD132E6E}" type="presParOf" srcId="{46C3E2DA-A60A-47D1-83C2-DFEADE58144D}" destId="{EA9E5E68-E7A1-4190-BB2C-184A04E167C8}" srcOrd="2" destOrd="0" presId="urn:microsoft.com/office/officeart/2018/2/layout/IconLabelList"/>
    <dgm:cxn modelId="{488408BC-E1B8-471D-B2F9-1721BE43A83E}" type="presParOf" srcId="{EA9E5E68-E7A1-4190-BB2C-184A04E167C8}" destId="{B312A090-CDFD-4FA7-A615-9B999DC1764C}" srcOrd="0" destOrd="0" presId="urn:microsoft.com/office/officeart/2018/2/layout/IconLabelList"/>
    <dgm:cxn modelId="{91EA7765-B8D9-4FE0-8525-BE0CFD8629CA}" type="presParOf" srcId="{EA9E5E68-E7A1-4190-BB2C-184A04E167C8}" destId="{11FBF732-0C04-46BA-8AD6-FE7B248FC5EC}" srcOrd="1" destOrd="0" presId="urn:microsoft.com/office/officeart/2018/2/layout/IconLabelList"/>
    <dgm:cxn modelId="{40547BD2-E6C5-4C5A-9D37-CA4BB9777A09}" type="presParOf" srcId="{EA9E5E68-E7A1-4190-BB2C-184A04E167C8}" destId="{C36F9A89-759B-4014-B126-92E0A1F22C04}" srcOrd="2" destOrd="0" presId="urn:microsoft.com/office/officeart/2018/2/layout/IconLabelList"/>
    <dgm:cxn modelId="{BD7B2302-15EC-4974-BDB4-7725E0CCECEB}" type="presParOf" srcId="{46C3E2DA-A60A-47D1-83C2-DFEADE58144D}" destId="{A986E504-3FDA-4A80-AEC8-4D62060E981B}" srcOrd="3" destOrd="0" presId="urn:microsoft.com/office/officeart/2018/2/layout/IconLabelList"/>
    <dgm:cxn modelId="{17971845-8E05-444C-A5D9-03ACD37086FB}" type="presParOf" srcId="{46C3E2DA-A60A-47D1-83C2-DFEADE58144D}" destId="{BFFDE9CF-9A19-466A-978D-9D5BDE443229}" srcOrd="4" destOrd="0" presId="urn:microsoft.com/office/officeart/2018/2/layout/IconLabelList"/>
    <dgm:cxn modelId="{4FD1AB90-04BC-4FCD-BF98-F3A07F25BC61}" type="presParOf" srcId="{BFFDE9CF-9A19-466A-978D-9D5BDE443229}" destId="{51CA4DDB-104D-4532-BA1F-F78DF5A3A03B}" srcOrd="0" destOrd="0" presId="urn:microsoft.com/office/officeart/2018/2/layout/IconLabelList"/>
    <dgm:cxn modelId="{1FB571DE-A39F-4B40-9175-60C2A70EF775}" type="presParOf" srcId="{BFFDE9CF-9A19-466A-978D-9D5BDE443229}" destId="{3C615716-ADF5-41D7-8B1D-2EA0957C43DF}" srcOrd="1" destOrd="0" presId="urn:microsoft.com/office/officeart/2018/2/layout/IconLabelList"/>
    <dgm:cxn modelId="{D770C2A1-F3FA-437C-AB8D-08774D07C9A9}" type="presParOf" srcId="{BFFDE9CF-9A19-466A-978D-9D5BDE443229}" destId="{48C16B66-A51A-4E62-A5DE-10AD9C99FF1C}" srcOrd="2" destOrd="0" presId="urn:microsoft.com/office/officeart/2018/2/layout/IconLabelList"/>
    <dgm:cxn modelId="{37E7AF91-A3DC-434F-8C09-3633A0EBFB47}" type="presParOf" srcId="{46C3E2DA-A60A-47D1-83C2-DFEADE58144D}" destId="{ABC4757D-B762-4098-A883-52C0B684D414}" srcOrd="5" destOrd="0" presId="urn:microsoft.com/office/officeart/2018/2/layout/IconLabelList"/>
    <dgm:cxn modelId="{F298BA42-5977-490A-8598-7843BC609FCB}" type="presParOf" srcId="{46C3E2DA-A60A-47D1-83C2-DFEADE58144D}" destId="{40134C7C-0F05-4F74-BBAC-0BD1EEAFF634}" srcOrd="6" destOrd="0" presId="urn:microsoft.com/office/officeart/2018/2/layout/IconLabelList"/>
    <dgm:cxn modelId="{C184D0E9-6A8D-42F2-91B4-368B80F53875}" type="presParOf" srcId="{40134C7C-0F05-4F74-BBAC-0BD1EEAFF634}" destId="{6F72DB30-BF05-4373-8346-C5BBE433060D}" srcOrd="0" destOrd="0" presId="urn:microsoft.com/office/officeart/2018/2/layout/IconLabelList"/>
    <dgm:cxn modelId="{5A0CEE59-4517-4FFC-BEB4-DC984A8FED10}" type="presParOf" srcId="{40134C7C-0F05-4F74-BBAC-0BD1EEAFF634}" destId="{E4B2E03D-69E8-4B45-9E13-2E199FA04280}" srcOrd="1" destOrd="0" presId="urn:microsoft.com/office/officeart/2018/2/layout/IconLabelList"/>
    <dgm:cxn modelId="{2CBA53A9-89C2-4F39-825B-612BD082226E}" type="presParOf" srcId="{40134C7C-0F05-4F74-BBAC-0BD1EEAFF634}" destId="{71182168-31D7-4524-94BA-C7938708869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AC2590B-27A0-4F65-BF64-F025128B129E}" type="doc">
      <dgm:prSet loTypeId="urn:microsoft.com/office/officeart/2005/8/layout/hierarchy1" loCatId="hierarchy" qsTypeId="urn:microsoft.com/office/officeart/2005/8/quickstyle/simple2#31" qsCatId="simple" csTypeId="urn:microsoft.com/office/officeart/2005/8/colors/accent3_2#80" csCatId="accent3"/>
      <dgm:spPr/>
      <dgm:t>
        <a:bodyPr/>
        <a:lstStyle/>
        <a:p>
          <a:endParaRPr lang="en-US"/>
        </a:p>
      </dgm:t>
    </dgm:pt>
    <dgm:pt modelId="{24508195-C345-4241-A524-C4CDE59C1A04}">
      <dgm:prSet/>
      <dgm:spPr/>
      <dgm:t>
        <a:bodyPr/>
        <a:lstStyle/>
        <a:p>
          <a:r>
            <a:rPr lang="en-GB"/>
            <a:t>Boundaries become blurred</a:t>
          </a:r>
          <a:endParaRPr lang="en-US"/>
        </a:p>
      </dgm:t>
    </dgm:pt>
    <dgm:pt modelId="{B24A58B9-6931-4045-879C-69F75AE72CD8}" type="parTrans" cxnId="{8C709DBE-3BAD-4448-A25D-98DD70D584FE}">
      <dgm:prSet/>
      <dgm:spPr/>
      <dgm:t>
        <a:bodyPr/>
        <a:lstStyle/>
        <a:p>
          <a:endParaRPr lang="en-US"/>
        </a:p>
      </dgm:t>
    </dgm:pt>
    <dgm:pt modelId="{880FDE84-4F9A-49F8-9C18-2CE0F3D92456}" type="sibTrans" cxnId="{8C709DBE-3BAD-4448-A25D-98DD70D584FE}">
      <dgm:prSet/>
      <dgm:spPr/>
      <dgm:t>
        <a:bodyPr/>
        <a:lstStyle/>
        <a:p>
          <a:endParaRPr lang="en-US"/>
        </a:p>
      </dgm:t>
    </dgm:pt>
    <dgm:pt modelId="{89F47962-2CC1-4CC9-BBBD-CE7A752CD98E}">
      <dgm:prSet/>
      <dgm:spPr/>
      <dgm:t>
        <a:bodyPr/>
        <a:lstStyle/>
        <a:p>
          <a:r>
            <a:rPr lang="en-GB"/>
            <a:t>Confidentiality breaches</a:t>
          </a:r>
          <a:endParaRPr lang="en-US"/>
        </a:p>
      </dgm:t>
    </dgm:pt>
    <dgm:pt modelId="{81461B3B-9797-4E86-A385-0ED8493312C6}" type="parTrans" cxnId="{498C3213-C35D-4746-B8F6-50EFADFCFA14}">
      <dgm:prSet/>
      <dgm:spPr/>
      <dgm:t>
        <a:bodyPr/>
        <a:lstStyle/>
        <a:p>
          <a:endParaRPr lang="en-US"/>
        </a:p>
      </dgm:t>
    </dgm:pt>
    <dgm:pt modelId="{A6216820-3009-4BC2-9DC9-86534EFC65BD}" type="sibTrans" cxnId="{498C3213-C35D-4746-B8F6-50EFADFCFA14}">
      <dgm:prSet/>
      <dgm:spPr/>
      <dgm:t>
        <a:bodyPr/>
        <a:lstStyle/>
        <a:p>
          <a:endParaRPr lang="en-US"/>
        </a:p>
      </dgm:t>
    </dgm:pt>
    <dgm:pt modelId="{8ADA1A77-2F5C-47CA-A7BA-0308730EEA3E}">
      <dgm:prSet/>
      <dgm:spPr/>
      <dgm:t>
        <a:bodyPr/>
        <a:lstStyle/>
        <a:p>
          <a:r>
            <a:rPr lang="en-GB"/>
            <a:t>Power imbalances</a:t>
          </a:r>
          <a:endParaRPr lang="en-US"/>
        </a:p>
      </dgm:t>
    </dgm:pt>
    <dgm:pt modelId="{F0EC64BB-3A9E-4766-BDB4-B73C4E6E8425}" type="parTrans" cxnId="{FE918293-C846-42D6-B1A8-E0F914CFDD1A}">
      <dgm:prSet/>
      <dgm:spPr/>
      <dgm:t>
        <a:bodyPr/>
        <a:lstStyle/>
        <a:p>
          <a:endParaRPr lang="en-US"/>
        </a:p>
      </dgm:t>
    </dgm:pt>
    <dgm:pt modelId="{49872806-21ED-49C3-BDDE-A84EC864DF8B}" type="sibTrans" cxnId="{FE918293-C846-42D6-B1A8-E0F914CFDD1A}">
      <dgm:prSet/>
      <dgm:spPr/>
      <dgm:t>
        <a:bodyPr/>
        <a:lstStyle/>
        <a:p>
          <a:endParaRPr lang="en-US"/>
        </a:p>
      </dgm:t>
    </dgm:pt>
    <dgm:pt modelId="{21E5F1AD-ED50-4EAE-82DB-853E9EF0DD32}">
      <dgm:prSet/>
      <dgm:spPr/>
      <dgm:t>
        <a:bodyPr/>
        <a:lstStyle/>
        <a:p>
          <a:r>
            <a:rPr lang="en-GB"/>
            <a:t>Role confusion</a:t>
          </a:r>
          <a:endParaRPr lang="en-US"/>
        </a:p>
      </dgm:t>
    </dgm:pt>
    <dgm:pt modelId="{D1C09469-D100-4C38-B1A7-BFD9A3450EB8}" type="parTrans" cxnId="{1D428F50-AE50-4615-9E83-39CAF488C6CD}">
      <dgm:prSet/>
      <dgm:spPr/>
      <dgm:t>
        <a:bodyPr/>
        <a:lstStyle/>
        <a:p>
          <a:endParaRPr lang="en-US"/>
        </a:p>
      </dgm:t>
    </dgm:pt>
    <dgm:pt modelId="{AD14C40B-2217-4264-828B-327DFDDD1738}" type="sibTrans" cxnId="{1D428F50-AE50-4615-9E83-39CAF488C6CD}">
      <dgm:prSet/>
      <dgm:spPr/>
      <dgm:t>
        <a:bodyPr/>
        <a:lstStyle/>
        <a:p>
          <a:endParaRPr lang="en-US"/>
        </a:p>
      </dgm:t>
    </dgm:pt>
    <dgm:pt modelId="{2C5D0A78-F6CE-4B7C-9769-0A930A54080A}" type="pres">
      <dgm:prSet presAssocID="{BAC2590B-27A0-4F65-BF64-F025128B129E}" presName="hierChild1" presStyleCnt="0">
        <dgm:presLayoutVars>
          <dgm:chPref val="1"/>
          <dgm:dir/>
          <dgm:animOne val="branch"/>
          <dgm:animLvl val="lvl"/>
          <dgm:resizeHandles/>
        </dgm:presLayoutVars>
      </dgm:prSet>
      <dgm:spPr/>
    </dgm:pt>
    <dgm:pt modelId="{60CB457C-87D5-4CEA-A4D9-A4DBF38BD616}" type="pres">
      <dgm:prSet presAssocID="{24508195-C345-4241-A524-C4CDE59C1A04}" presName="hierRoot1" presStyleCnt="0"/>
      <dgm:spPr/>
    </dgm:pt>
    <dgm:pt modelId="{D81F8ED8-43E4-49F9-B49A-4A003013B615}" type="pres">
      <dgm:prSet presAssocID="{24508195-C345-4241-A524-C4CDE59C1A04}" presName="composite" presStyleCnt="0"/>
      <dgm:spPr/>
    </dgm:pt>
    <dgm:pt modelId="{8FAF8604-04D8-461C-9897-726D0CBD7B67}" type="pres">
      <dgm:prSet presAssocID="{24508195-C345-4241-A524-C4CDE59C1A04}" presName="background" presStyleLbl="node0" presStyleIdx="0" presStyleCnt="4"/>
      <dgm:spPr/>
    </dgm:pt>
    <dgm:pt modelId="{263A25AE-3E56-40ED-8348-FBBA007A03FD}" type="pres">
      <dgm:prSet presAssocID="{24508195-C345-4241-A524-C4CDE59C1A04}" presName="text" presStyleLbl="fgAcc0" presStyleIdx="0" presStyleCnt="4">
        <dgm:presLayoutVars>
          <dgm:chPref val="3"/>
        </dgm:presLayoutVars>
      </dgm:prSet>
      <dgm:spPr/>
    </dgm:pt>
    <dgm:pt modelId="{752A584D-4912-4F3C-AC4F-87192AB09A87}" type="pres">
      <dgm:prSet presAssocID="{24508195-C345-4241-A524-C4CDE59C1A04}" presName="hierChild2" presStyleCnt="0"/>
      <dgm:spPr/>
    </dgm:pt>
    <dgm:pt modelId="{6968B8A5-67CD-490C-A437-AC8BD5F7CCAB}" type="pres">
      <dgm:prSet presAssocID="{89F47962-2CC1-4CC9-BBBD-CE7A752CD98E}" presName="hierRoot1" presStyleCnt="0"/>
      <dgm:spPr/>
    </dgm:pt>
    <dgm:pt modelId="{FF499597-B1FA-4DA2-A593-AB9B7E5BF668}" type="pres">
      <dgm:prSet presAssocID="{89F47962-2CC1-4CC9-BBBD-CE7A752CD98E}" presName="composite" presStyleCnt="0"/>
      <dgm:spPr/>
    </dgm:pt>
    <dgm:pt modelId="{549DC301-E8AB-4446-90AF-B6EDA46931DC}" type="pres">
      <dgm:prSet presAssocID="{89F47962-2CC1-4CC9-BBBD-CE7A752CD98E}" presName="background" presStyleLbl="node0" presStyleIdx="1" presStyleCnt="4"/>
      <dgm:spPr/>
    </dgm:pt>
    <dgm:pt modelId="{1A96768C-28BD-4CCB-8790-1F86681CBFF2}" type="pres">
      <dgm:prSet presAssocID="{89F47962-2CC1-4CC9-BBBD-CE7A752CD98E}" presName="text" presStyleLbl="fgAcc0" presStyleIdx="1" presStyleCnt="4">
        <dgm:presLayoutVars>
          <dgm:chPref val="3"/>
        </dgm:presLayoutVars>
      </dgm:prSet>
      <dgm:spPr/>
    </dgm:pt>
    <dgm:pt modelId="{DB6A30E9-0B6D-490F-9B58-90041CB90201}" type="pres">
      <dgm:prSet presAssocID="{89F47962-2CC1-4CC9-BBBD-CE7A752CD98E}" presName="hierChild2" presStyleCnt="0"/>
      <dgm:spPr/>
    </dgm:pt>
    <dgm:pt modelId="{C7742093-E779-413A-944E-E496F2E3E04C}" type="pres">
      <dgm:prSet presAssocID="{8ADA1A77-2F5C-47CA-A7BA-0308730EEA3E}" presName="hierRoot1" presStyleCnt="0"/>
      <dgm:spPr/>
    </dgm:pt>
    <dgm:pt modelId="{0163069A-0BFD-4C96-8BCC-0DE8E3FC00BA}" type="pres">
      <dgm:prSet presAssocID="{8ADA1A77-2F5C-47CA-A7BA-0308730EEA3E}" presName="composite" presStyleCnt="0"/>
      <dgm:spPr/>
    </dgm:pt>
    <dgm:pt modelId="{BA8A0EBA-4A2A-482E-AD59-B531DE8F1AAB}" type="pres">
      <dgm:prSet presAssocID="{8ADA1A77-2F5C-47CA-A7BA-0308730EEA3E}" presName="background" presStyleLbl="node0" presStyleIdx="2" presStyleCnt="4"/>
      <dgm:spPr/>
    </dgm:pt>
    <dgm:pt modelId="{5DA18866-2847-416C-B0C6-8068C39E0438}" type="pres">
      <dgm:prSet presAssocID="{8ADA1A77-2F5C-47CA-A7BA-0308730EEA3E}" presName="text" presStyleLbl="fgAcc0" presStyleIdx="2" presStyleCnt="4">
        <dgm:presLayoutVars>
          <dgm:chPref val="3"/>
        </dgm:presLayoutVars>
      </dgm:prSet>
      <dgm:spPr/>
    </dgm:pt>
    <dgm:pt modelId="{0CB01A67-A9C1-4B2E-B77C-DE80932302C7}" type="pres">
      <dgm:prSet presAssocID="{8ADA1A77-2F5C-47CA-A7BA-0308730EEA3E}" presName="hierChild2" presStyleCnt="0"/>
      <dgm:spPr/>
    </dgm:pt>
    <dgm:pt modelId="{13DBC9F2-1E80-4C31-BFED-B5EFACBC713C}" type="pres">
      <dgm:prSet presAssocID="{21E5F1AD-ED50-4EAE-82DB-853E9EF0DD32}" presName="hierRoot1" presStyleCnt="0"/>
      <dgm:spPr/>
    </dgm:pt>
    <dgm:pt modelId="{A4890701-281B-4B1C-830F-C841D04D3494}" type="pres">
      <dgm:prSet presAssocID="{21E5F1AD-ED50-4EAE-82DB-853E9EF0DD32}" presName="composite" presStyleCnt="0"/>
      <dgm:spPr/>
    </dgm:pt>
    <dgm:pt modelId="{09F28C39-9E0B-4916-A666-54B5BEA6D8AE}" type="pres">
      <dgm:prSet presAssocID="{21E5F1AD-ED50-4EAE-82DB-853E9EF0DD32}" presName="background" presStyleLbl="node0" presStyleIdx="3" presStyleCnt="4"/>
      <dgm:spPr/>
    </dgm:pt>
    <dgm:pt modelId="{608BE3D2-5AA2-432E-B4DA-77956569C4F8}" type="pres">
      <dgm:prSet presAssocID="{21E5F1AD-ED50-4EAE-82DB-853E9EF0DD32}" presName="text" presStyleLbl="fgAcc0" presStyleIdx="3" presStyleCnt="4">
        <dgm:presLayoutVars>
          <dgm:chPref val="3"/>
        </dgm:presLayoutVars>
      </dgm:prSet>
      <dgm:spPr/>
    </dgm:pt>
    <dgm:pt modelId="{467E997A-9F0E-4C48-8BC7-8A74FC325796}" type="pres">
      <dgm:prSet presAssocID="{21E5F1AD-ED50-4EAE-82DB-853E9EF0DD32}" presName="hierChild2" presStyleCnt="0"/>
      <dgm:spPr/>
    </dgm:pt>
  </dgm:ptLst>
  <dgm:cxnLst>
    <dgm:cxn modelId="{A0305F11-58E8-4158-A38C-748C5D120C86}" type="presOf" srcId="{BAC2590B-27A0-4F65-BF64-F025128B129E}" destId="{2C5D0A78-F6CE-4B7C-9769-0A930A54080A}" srcOrd="0" destOrd="0" presId="urn:microsoft.com/office/officeart/2005/8/layout/hierarchy1"/>
    <dgm:cxn modelId="{498C3213-C35D-4746-B8F6-50EFADFCFA14}" srcId="{BAC2590B-27A0-4F65-BF64-F025128B129E}" destId="{89F47962-2CC1-4CC9-BBBD-CE7A752CD98E}" srcOrd="1" destOrd="0" parTransId="{81461B3B-9797-4E86-A385-0ED8493312C6}" sibTransId="{A6216820-3009-4BC2-9DC9-86534EFC65BD}"/>
    <dgm:cxn modelId="{0D331469-0FAC-4BB8-AA01-20D9DCBFBA94}" type="presOf" srcId="{24508195-C345-4241-A524-C4CDE59C1A04}" destId="{263A25AE-3E56-40ED-8348-FBBA007A03FD}" srcOrd="0" destOrd="0" presId="urn:microsoft.com/office/officeart/2005/8/layout/hierarchy1"/>
    <dgm:cxn modelId="{1D428F50-AE50-4615-9E83-39CAF488C6CD}" srcId="{BAC2590B-27A0-4F65-BF64-F025128B129E}" destId="{21E5F1AD-ED50-4EAE-82DB-853E9EF0DD32}" srcOrd="3" destOrd="0" parTransId="{D1C09469-D100-4C38-B1A7-BFD9A3450EB8}" sibTransId="{AD14C40B-2217-4264-828B-327DFDDD1738}"/>
    <dgm:cxn modelId="{23ABC082-9DBD-4DDA-99FB-DB07F6F258CE}" type="presOf" srcId="{89F47962-2CC1-4CC9-BBBD-CE7A752CD98E}" destId="{1A96768C-28BD-4CCB-8790-1F86681CBFF2}" srcOrd="0" destOrd="0" presId="urn:microsoft.com/office/officeart/2005/8/layout/hierarchy1"/>
    <dgm:cxn modelId="{FE918293-C846-42D6-B1A8-E0F914CFDD1A}" srcId="{BAC2590B-27A0-4F65-BF64-F025128B129E}" destId="{8ADA1A77-2F5C-47CA-A7BA-0308730EEA3E}" srcOrd="2" destOrd="0" parTransId="{F0EC64BB-3A9E-4766-BDB4-B73C4E6E8425}" sibTransId="{49872806-21ED-49C3-BDDE-A84EC864DF8B}"/>
    <dgm:cxn modelId="{60557EBE-F8F9-4E2A-84E2-863FB0D20E50}" type="presOf" srcId="{21E5F1AD-ED50-4EAE-82DB-853E9EF0DD32}" destId="{608BE3D2-5AA2-432E-B4DA-77956569C4F8}" srcOrd="0" destOrd="0" presId="urn:microsoft.com/office/officeart/2005/8/layout/hierarchy1"/>
    <dgm:cxn modelId="{8C709DBE-3BAD-4448-A25D-98DD70D584FE}" srcId="{BAC2590B-27A0-4F65-BF64-F025128B129E}" destId="{24508195-C345-4241-A524-C4CDE59C1A04}" srcOrd="0" destOrd="0" parTransId="{B24A58B9-6931-4045-879C-69F75AE72CD8}" sibTransId="{880FDE84-4F9A-49F8-9C18-2CE0F3D92456}"/>
    <dgm:cxn modelId="{AB2AE1DC-22FF-4E83-927B-1956F388DC42}" type="presOf" srcId="{8ADA1A77-2F5C-47CA-A7BA-0308730EEA3E}" destId="{5DA18866-2847-416C-B0C6-8068C39E0438}" srcOrd="0" destOrd="0" presId="urn:microsoft.com/office/officeart/2005/8/layout/hierarchy1"/>
    <dgm:cxn modelId="{4898C378-0287-4992-98FC-627689807ECD}" type="presParOf" srcId="{2C5D0A78-F6CE-4B7C-9769-0A930A54080A}" destId="{60CB457C-87D5-4CEA-A4D9-A4DBF38BD616}" srcOrd="0" destOrd="0" presId="urn:microsoft.com/office/officeart/2005/8/layout/hierarchy1"/>
    <dgm:cxn modelId="{4682C19A-8BF0-4587-BC2D-9A81A1C56C1E}" type="presParOf" srcId="{60CB457C-87D5-4CEA-A4D9-A4DBF38BD616}" destId="{D81F8ED8-43E4-49F9-B49A-4A003013B615}" srcOrd="0" destOrd="0" presId="urn:microsoft.com/office/officeart/2005/8/layout/hierarchy1"/>
    <dgm:cxn modelId="{7899F152-4AC4-48FD-A515-EEBC94EFF57E}" type="presParOf" srcId="{D81F8ED8-43E4-49F9-B49A-4A003013B615}" destId="{8FAF8604-04D8-461C-9897-726D0CBD7B67}" srcOrd="0" destOrd="0" presId="urn:microsoft.com/office/officeart/2005/8/layout/hierarchy1"/>
    <dgm:cxn modelId="{F0031400-82AC-4534-8011-1548453B30C9}" type="presParOf" srcId="{D81F8ED8-43E4-49F9-B49A-4A003013B615}" destId="{263A25AE-3E56-40ED-8348-FBBA007A03FD}" srcOrd="1" destOrd="0" presId="urn:microsoft.com/office/officeart/2005/8/layout/hierarchy1"/>
    <dgm:cxn modelId="{DEABA356-468E-4390-BB5F-80DF36E07C97}" type="presParOf" srcId="{60CB457C-87D5-4CEA-A4D9-A4DBF38BD616}" destId="{752A584D-4912-4F3C-AC4F-87192AB09A87}" srcOrd="1" destOrd="0" presId="urn:microsoft.com/office/officeart/2005/8/layout/hierarchy1"/>
    <dgm:cxn modelId="{4473CA0F-16A7-4E8F-BC4B-0FBE75E16250}" type="presParOf" srcId="{2C5D0A78-F6CE-4B7C-9769-0A930A54080A}" destId="{6968B8A5-67CD-490C-A437-AC8BD5F7CCAB}" srcOrd="1" destOrd="0" presId="urn:microsoft.com/office/officeart/2005/8/layout/hierarchy1"/>
    <dgm:cxn modelId="{0D27E1B0-CED0-441B-B440-EAE0FD02FB46}" type="presParOf" srcId="{6968B8A5-67CD-490C-A437-AC8BD5F7CCAB}" destId="{FF499597-B1FA-4DA2-A593-AB9B7E5BF668}" srcOrd="0" destOrd="0" presId="urn:microsoft.com/office/officeart/2005/8/layout/hierarchy1"/>
    <dgm:cxn modelId="{039C8DB6-3E36-471E-81F7-EA1664D55A2A}" type="presParOf" srcId="{FF499597-B1FA-4DA2-A593-AB9B7E5BF668}" destId="{549DC301-E8AB-4446-90AF-B6EDA46931DC}" srcOrd="0" destOrd="0" presId="urn:microsoft.com/office/officeart/2005/8/layout/hierarchy1"/>
    <dgm:cxn modelId="{D0A914FC-F584-4E2D-98C3-F0167E8FBE4B}" type="presParOf" srcId="{FF499597-B1FA-4DA2-A593-AB9B7E5BF668}" destId="{1A96768C-28BD-4CCB-8790-1F86681CBFF2}" srcOrd="1" destOrd="0" presId="urn:microsoft.com/office/officeart/2005/8/layout/hierarchy1"/>
    <dgm:cxn modelId="{894FF5D9-FB5C-4797-9E55-B26A628D57C8}" type="presParOf" srcId="{6968B8A5-67CD-490C-A437-AC8BD5F7CCAB}" destId="{DB6A30E9-0B6D-490F-9B58-90041CB90201}" srcOrd="1" destOrd="0" presId="urn:microsoft.com/office/officeart/2005/8/layout/hierarchy1"/>
    <dgm:cxn modelId="{BAEB0128-1B05-4636-88D6-AB98DADB6E8B}" type="presParOf" srcId="{2C5D0A78-F6CE-4B7C-9769-0A930A54080A}" destId="{C7742093-E779-413A-944E-E496F2E3E04C}" srcOrd="2" destOrd="0" presId="urn:microsoft.com/office/officeart/2005/8/layout/hierarchy1"/>
    <dgm:cxn modelId="{63E6D355-2D2C-47C6-A300-C9211C128E6E}" type="presParOf" srcId="{C7742093-E779-413A-944E-E496F2E3E04C}" destId="{0163069A-0BFD-4C96-8BCC-0DE8E3FC00BA}" srcOrd="0" destOrd="0" presId="urn:microsoft.com/office/officeart/2005/8/layout/hierarchy1"/>
    <dgm:cxn modelId="{4B0DA6DE-2A3B-47DA-85FC-016B6F997A31}" type="presParOf" srcId="{0163069A-0BFD-4C96-8BCC-0DE8E3FC00BA}" destId="{BA8A0EBA-4A2A-482E-AD59-B531DE8F1AAB}" srcOrd="0" destOrd="0" presId="urn:microsoft.com/office/officeart/2005/8/layout/hierarchy1"/>
    <dgm:cxn modelId="{C4DB4DD8-D265-4989-BECD-70D7459F35F1}" type="presParOf" srcId="{0163069A-0BFD-4C96-8BCC-0DE8E3FC00BA}" destId="{5DA18866-2847-416C-B0C6-8068C39E0438}" srcOrd="1" destOrd="0" presId="urn:microsoft.com/office/officeart/2005/8/layout/hierarchy1"/>
    <dgm:cxn modelId="{684D4795-FD0E-41B9-B79F-9526204F68FF}" type="presParOf" srcId="{C7742093-E779-413A-944E-E496F2E3E04C}" destId="{0CB01A67-A9C1-4B2E-B77C-DE80932302C7}" srcOrd="1" destOrd="0" presId="urn:microsoft.com/office/officeart/2005/8/layout/hierarchy1"/>
    <dgm:cxn modelId="{C6362C3E-FC77-466F-BFE4-2C9E196CD25C}" type="presParOf" srcId="{2C5D0A78-F6CE-4B7C-9769-0A930A54080A}" destId="{13DBC9F2-1E80-4C31-BFED-B5EFACBC713C}" srcOrd="3" destOrd="0" presId="urn:microsoft.com/office/officeart/2005/8/layout/hierarchy1"/>
    <dgm:cxn modelId="{C2B06A0D-296F-48EC-AEE3-2FCBB24F6FAF}" type="presParOf" srcId="{13DBC9F2-1E80-4C31-BFED-B5EFACBC713C}" destId="{A4890701-281B-4B1C-830F-C841D04D3494}" srcOrd="0" destOrd="0" presId="urn:microsoft.com/office/officeart/2005/8/layout/hierarchy1"/>
    <dgm:cxn modelId="{FD019376-D38A-4F32-BA76-24F2F29CCA69}" type="presParOf" srcId="{A4890701-281B-4B1C-830F-C841D04D3494}" destId="{09F28C39-9E0B-4916-A666-54B5BEA6D8AE}" srcOrd="0" destOrd="0" presId="urn:microsoft.com/office/officeart/2005/8/layout/hierarchy1"/>
    <dgm:cxn modelId="{5F30C19A-5939-408E-8402-48364730EA12}" type="presParOf" srcId="{A4890701-281B-4B1C-830F-C841D04D3494}" destId="{608BE3D2-5AA2-432E-B4DA-77956569C4F8}" srcOrd="1" destOrd="0" presId="urn:microsoft.com/office/officeart/2005/8/layout/hierarchy1"/>
    <dgm:cxn modelId="{365C8070-4D7A-4612-9432-AEDAC7A60235}" type="presParOf" srcId="{13DBC9F2-1E80-4C31-BFED-B5EFACBC713C}" destId="{467E997A-9F0E-4C48-8BC7-8A74FC32579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FFC2B4F-B5C3-423B-B2A6-E5938F40E2EE}" type="doc">
      <dgm:prSet loTypeId="urn:microsoft.com/office/officeart/2005/8/layout/vList2" loCatId="list" qsTypeId="urn:microsoft.com/office/officeart/2005/8/quickstyle/simple2#28" qsCatId="simple" csTypeId="urn:microsoft.com/office/officeart/2005/8/colors/accent1_2#86" csCatId="accent1"/>
      <dgm:spPr/>
      <dgm:t>
        <a:bodyPr/>
        <a:lstStyle/>
        <a:p>
          <a:endParaRPr lang="en-US"/>
        </a:p>
      </dgm:t>
    </dgm:pt>
    <dgm:pt modelId="{1BE014F5-8CA5-42DF-9315-34CF67F924BD}">
      <dgm:prSet/>
      <dgm:spPr/>
      <dgm:t>
        <a:bodyPr/>
        <a:lstStyle/>
        <a:p>
          <a:r>
            <a:rPr lang="en-GB"/>
            <a:t>The barrier</a:t>
          </a:r>
          <a:endParaRPr lang="en-US"/>
        </a:p>
      </dgm:t>
    </dgm:pt>
    <dgm:pt modelId="{C86E1A10-881F-4E9A-98E2-322D1081BB57}" type="parTrans" cxnId="{43CB4C02-EE55-4390-9715-591FECCBDB34}">
      <dgm:prSet/>
      <dgm:spPr/>
      <dgm:t>
        <a:bodyPr/>
        <a:lstStyle/>
        <a:p>
          <a:endParaRPr lang="en-US"/>
        </a:p>
      </dgm:t>
    </dgm:pt>
    <dgm:pt modelId="{15FFAE95-0E80-4ED3-886A-873FF9C6BC35}" type="sibTrans" cxnId="{43CB4C02-EE55-4390-9715-591FECCBDB34}">
      <dgm:prSet/>
      <dgm:spPr/>
      <dgm:t>
        <a:bodyPr/>
        <a:lstStyle/>
        <a:p>
          <a:endParaRPr lang="en-US"/>
        </a:p>
      </dgm:t>
    </dgm:pt>
    <dgm:pt modelId="{05779446-42E0-4610-B04D-070F5099ECB3}">
      <dgm:prSet/>
      <dgm:spPr/>
      <dgm:t>
        <a:bodyPr/>
        <a:lstStyle/>
        <a:p>
          <a:r>
            <a:rPr lang="en-GB"/>
            <a:t>Potential consequences</a:t>
          </a:r>
          <a:endParaRPr lang="en-US"/>
        </a:p>
      </dgm:t>
    </dgm:pt>
    <dgm:pt modelId="{0C1AA03B-E013-418A-8461-D7DB66A1BBE9}" type="parTrans" cxnId="{84890B9F-B135-42A6-ABE4-1281A01B575E}">
      <dgm:prSet/>
      <dgm:spPr/>
      <dgm:t>
        <a:bodyPr/>
        <a:lstStyle/>
        <a:p>
          <a:endParaRPr lang="en-US"/>
        </a:p>
      </dgm:t>
    </dgm:pt>
    <dgm:pt modelId="{8E629624-BF5B-4019-92C9-A2338740FD51}" type="sibTrans" cxnId="{84890B9F-B135-42A6-ABE4-1281A01B575E}">
      <dgm:prSet/>
      <dgm:spPr/>
      <dgm:t>
        <a:bodyPr/>
        <a:lstStyle/>
        <a:p>
          <a:endParaRPr lang="en-US"/>
        </a:p>
      </dgm:t>
    </dgm:pt>
    <dgm:pt modelId="{C34859E3-F770-4325-B607-11442D2FD86D}">
      <dgm:prSet/>
      <dgm:spPr/>
      <dgm:t>
        <a:bodyPr/>
        <a:lstStyle/>
        <a:p>
          <a:r>
            <a:rPr lang="en-GB"/>
            <a:t>Recommended solutions</a:t>
          </a:r>
          <a:endParaRPr lang="en-US"/>
        </a:p>
      </dgm:t>
    </dgm:pt>
    <dgm:pt modelId="{0E6F88EF-F6FD-43DD-B3F1-16BDB3ACC7D0}" type="parTrans" cxnId="{5A22DF43-E9FF-4122-A878-D57BFBFBC3B1}">
      <dgm:prSet/>
      <dgm:spPr/>
      <dgm:t>
        <a:bodyPr/>
        <a:lstStyle/>
        <a:p>
          <a:endParaRPr lang="en-US"/>
        </a:p>
      </dgm:t>
    </dgm:pt>
    <dgm:pt modelId="{28407A5B-F6DA-42CF-AE43-C780646AF079}" type="sibTrans" cxnId="{5A22DF43-E9FF-4122-A878-D57BFBFBC3B1}">
      <dgm:prSet/>
      <dgm:spPr/>
      <dgm:t>
        <a:bodyPr/>
        <a:lstStyle/>
        <a:p>
          <a:endParaRPr lang="en-US"/>
        </a:p>
      </dgm:t>
    </dgm:pt>
    <dgm:pt modelId="{6BF5C668-0A83-462F-8FF9-006F3EC73D70}" type="pres">
      <dgm:prSet presAssocID="{6FFC2B4F-B5C3-423B-B2A6-E5938F40E2EE}" presName="linear" presStyleCnt="0">
        <dgm:presLayoutVars>
          <dgm:animLvl val="lvl"/>
          <dgm:resizeHandles val="exact"/>
        </dgm:presLayoutVars>
      </dgm:prSet>
      <dgm:spPr/>
    </dgm:pt>
    <dgm:pt modelId="{02D2B4D6-13BD-42E3-B966-A77FD332815F}" type="pres">
      <dgm:prSet presAssocID="{1BE014F5-8CA5-42DF-9315-34CF67F924BD}" presName="parentText" presStyleLbl="node1" presStyleIdx="0" presStyleCnt="3">
        <dgm:presLayoutVars>
          <dgm:chMax val="0"/>
          <dgm:bulletEnabled val="1"/>
        </dgm:presLayoutVars>
      </dgm:prSet>
      <dgm:spPr/>
    </dgm:pt>
    <dgm:pt modelId="{78C1394C-A552-419C-A16C-B97DEA83AD5C}" type="pres">
      <dgm:prSet presAssocID="{15FFAE95-0E80-4ED3-886A-873FF9C6BC35}" presName="spacer" presStyleCnt="0"/>
      <dgm:spPr/>
    </dgm:pt>
    <dgm:pt modelId="{E6DD39E4-7E2A-4D71-AA87-209F1E526BA1}" type="pres">
      <dgm:prSet presAssocID="{05779446-42E0-4610-B04D-070F5099ECB3}" presName="parentText" presStyleLbl="node1" presStyleIdx="1" presStyleCnt="3">
        <dgm:presLayoutVars>
          <dgm:chMax val="0"/>
          <dgm:bulletEnabled val="1"/>
        </dgm:presLayoutVars>
      </dgm:prSet>
      <dgm:spPr/>
    </dgm:pt>
    <dgm:pt modelId="{C2753EBD-D88F-4C7B-AB77-7952E7991B93}" type="pres">
      <dgm:prSet presAssocID="{8E629624-BF5B-4019-92C9-A2338740FD51}" presName="spacer" presStyleCnt="0"/>
      <dgm:spPr/>
    </dgm:pt>
    <dgm:pt modelId="{B922BB28-A5A3-41F5-9ED1-49C8B881897A}" type="pres">
      <dgm:prSet presAssocID="{C34859E3-F770-4325-B607-11442D2FD86D}" presName="parentText" presStyleLbl="node1" presStyleIdx="2" presStyleCnt="3">
        <dgm:presLayoutVars>
          <dgm:chMax val="0"/>
          <dgm:bulletEnabled val="1"/>
        </dgm:presLayoutVars>
      </dgm:prSet>
      <dgm:spPr/>
    </dgm:pt>
  </dgm:ptLst>
  <dgm:cxnLst>
    <dgm:cxn modelId="{43CB4C02-EE55-4390-9715-591FECCBDB34}" srcId="{6FFC2B4F-B5C3-423B-B2A6-E5938F40E2EE}" destId="{1BE014F5-8CA5-42DF-9315-34CF67F924BD}" srcOrd="0" destOrd="0" parTransId="{C86E1A10-881F-4E9A-98E2-322D1081BB57}" sibTransId="{15FFAE95-0E80-4ED3-886A-873FF9C6BC35}"/>
    <dgm:cxn modelId="{5A22DF43-E9FF-4122-A878-D57BFBFBC3B1}" srcId="{6FFC2B4F-B5C3-423B-B2A6-E5938F40E2EE}" destId="{C34859E3-F770-4325-B607-11442D2FD86D}" srcOrd="2" destOrd="0" parTransId="{0E6F88EF-F6FD-43DD-B3F1-16BDB3ACC7D0}" sibTransId="{28407A5B-F6DA-42CF-AE43-C780646AF079}"/>
    <dgm:cxn modelId="{76346F72-0B66-435F-A286-D371EE3DEDC5}" type="presOf" srcId="{C34859E3-F770-4325-B607-11442D2FD86D}" destId="{B922BB28-A5A3-41F5-9ED1-49C8B881897A}" srcOrd="0" destOrd="0" presId="urn:microsoft.com/office/officeart/2005/8/layout/vList2"/>
    <dgm:cxn modelId="{420E358D-2DA4-4F23-BF39-5E13086DEDA5}" type="presOf" srcId="{6FFC2B4F-B5C3-423B-B2A6-E5938F40E2EE}" destId="{6BF5C668-0A83-462F-8FF9-006F3EC73D70}" srcOrd="0" destOrd="0" presId="urn:microsoft.com/office/officeart/2005/8/layout/vList2"/>
    <dgm:cxn modelId="{84890B9F-B135-42A6-ABE4-1281A01B575E}" srcId="{6FFC2B4F-B5C3-423B-B2A6-E5938F40E2EE}" destId="{05779446-42E0-4610-B04D-070F5099ECB3}" srcOrd="1" destOrd="0" parTransId="{0C1AA03B-E013-418A-8461-D7DB66A1BBE9}" sibTransId="{8E629624-BF5B-4019-92C9-A2338740FD51}"/>
    <dgm:cxn modelId="{EC0C98AC-943C-486D-AA93-366F477EED7A}" type="presOf" srcId="{05779446-42E0-4610-B04D-070F5099ECB3}" destId="{E6DD39E4-7E2A-4D71-AA87-209F1E526BA1}" srcOrd="0" destOrd="0" presId="urn:microsoft.com/office/officeart/2005/8/layout/vList2"/>
    <dgm:cxn modelId="{E0DDA8D1-5B01-4759-96AA-E858EC76B7C2}" type="presOf" srcId="{1BE014F5-8CA5-42DF-9315-34CF67F924BD}" destId="{02D2B4D6-13BD-42E3-B966-A77FD332815F}" srcOrd="0" destOrd="0" presId="urn:microsoft.com/office/officeart/2005/8/layout/vList2"/>
    <dgm:cxn modelId="{9AD42AA6-D8E8-4B8F-BA81-6A3B881EB96A}" type="presParOf" srcId="{6BF5C668-0A83-462F-8FF9-006F3EC73D70}" destId="{02D2B4D6-13BD-42E3-B966-A77FD332815F}" srcOrd="0" destOrd="0" presId="urn:microsoft.com/office/officeart/2005/8/layout/vList2"/>
    <dgm:cxn modelId="{41F7BB0B-193F-47ED-A4A9-D050728058B4}" type="presParOf" srcId="{6BF5C668-0A83-462F-8FF9-006F3EC73D70}" destId="{78C1394C-A552-419C-A16C-B97DEA83AD5C}" srcOrd="1" destOrd="0" presId="urn:microsoft.com/office/officeart/2005/8/layout/vList2"/>
    <dgm:cxn modelId="{C387AD09-5D2B-451A-AF5F-0006553270F9}" type="presParOf" srcId="{6BF5C668-0A83-462F-8FF9-006F3EC73D70}" destId="{E6DD39E4-7E2A-4D71-AA87-209F1E526BA1}" srcOrd="2" destOrd="0" presId="urn:microsoft.com/office/officeart/2005/8/layout/vList2"/>
    <dgm:cxn modelId="{962B88BE-196D-48F8-9A7B-FF5C04AEE84B}" type="presParOf" srcId="{6BF5C668-0A83-462F-8FF9-006F3EC73D70}" destId="{C2753EBD-D88F-4C7B-AB77-7952E7991B93}" srcOrd="3" destOrd="0" presId="urn:microsoft.com/office/officeart/2005/8/layout/vList2"/>
    <dgm:cxn modelId="{DE1CBF0A-AEEC-4E09-A6C8-D57501A65E87}" type="presParOf" srcId="{6BF5C668-0A83-462F-8FF9-006F3EC73D70}" destId="{B922BB28-A5A3-41F5-9ED1-49C8B881897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5FE74E5-EBAA-4FD4-B4D9-F10CC7537A2E}" type="doc">
      <dgm:prSet loTypeId="urn:microsoft.com/office/officeart/2016/7/layout/RepeatingBendingProcessNew" loCatId="process" qsTypeId="urn:microsoft.com/office/officeart/2005/8/quickstyle/simple4#13" qsCatId="simple" csTypeId="urn:microsoft.com/office/officeart/2005/8/colors/accent2_2#16" csCatId="accent2"/>
      <dgm:spPr/>
      <dgm:t>
        <a:bodyPr/>
        <a:lstStyle/>
        <a:p>
          <a:endParaRPr lang="en-US"/>
        </a:p>
      </dgm:t>
    </dgm:pt>
    <dgm:pt modelId="{B67FA0A2-AE51-4669-AD2F-C947FD4872AF}">
      <dgm:prSet/>
      <dgm:spPr/>
      <dgm:t>
        <a:bodyPr/>
        <a:lstStyle/>
        <a:p>
          <a:r>
            <a:rPr lang="en-GB" b="1"/>
            <a:t>Scenario 1</a:t>
          </a:r>
          <a:endParaRPr lang="en-US"/>
        </a:p>
      </dgm:t>
    </dgm:pt>
    <dgm:pt modelId="{5B019914-04B0-4525-ACEE-8B1A1CCC42E4}" type="parTrans" cxnId="{E3B642FF-DB6B-4D33-B638-321A07F1C45E}">
      <dgm:prSet/>
      <dgm:spPr/>
      <dgm:t>
        <a:bodyPr/>
        <a:lstStyle/>
        <a:p>
          <a:endParaRPr lang="en-US"/>
        </a:p>
      </dgm:t>
    </dgm:pt>
    <dgm:pt modelId="{9D7C8B3B-E5C4-4620-8BA5-93158517765F}" type="sibTrans" cxnId="{E3B642FF-DB6B-4D33-B638-321A07F1C45E}">
      <dgm:prSet/>
      <dgm:spPr/>
      <dgm:t>
        <a:bodyPr/>
        <a:lstStyle/>
        <a:p>
          <a:endParaRPr lang="en-US"/>
        </a:p>
      </dgm:t>
    </dgm:pt>
    <dgm:pt modelId="{E9F8CFCD-E402-4893-96DD-771379F00472}">
      <dgm:prSet/>
      <dgm:spPr/>
      <dgm:t>
        <a:bodyPr/>
        <a:lstStyle/>
        <a:p>
          <a:r>
            <a:rPr lang="en-GB"/>
            <a:t>An employee attends coaching sessions but never implements agreed actions.</a:t>
          </a:r>
          <a:endParaRPr lang="en-US"/>
        </a:p>
      </dgm:t>
    </dgm:pt>
    <dgm:pt modelId="{5E8875D4-E193-4083-BD7D-EF9FF64A4FA1}" type="parTrans" cxnId="{D96FAB07-DA27-475E-9A05-ED021F3CDC67}">
      <dgm:prSet/>
      <dgm:spPr/>
      <dgm:t>
        <a:bodyPr/>
        <a:lstStyle/>
        <a:p>
          <a:endParaRPr lang="en-US"/>
        </a:p>
      </dgm:t>
    </dgm:pt>
    <dgm:pt modelId="{79FE3479-2E63-4D6F-A92E-92459D223755}" type="sibTrans" cxnId="{D96FAB07-DA27-475E-9A05-ED021F3CDC67}">
      <dgm:prSet/>
      <dgm:spPr/>
      <dgm:t>
        <a:bodyPr/>
        <a:lstStyle/>
        <a:p>
          <a:endParaRPr lang="en-US"/>
        </a:p>
      </dgm:t>
    </dgm:pt>
    <dgm:pt modelId="{E3B7E34D-1748-4A72-889B-7F657DFF68F1}">
      <dgm:prSet/>
      <dgm:spPr/>
      <dgm:t>
        <a:bodyPr/>
        <a:lstStyle/>
        <a:p>
          <a:r>
            <a:rPr lang="en-GB" b="1"/>
            <a:t>Scenario 2</a:t>
          </a:r>
          <a:endParaRPr lang="en-US"/>
        </a:p>
      </dgm:t>
    </dgm:pt>
    <dgm:pt modelId="{10A77638-34D0-4690-96C7-C875F9C066A1}" type="parTrans" cxnId="{087F3FFE-E467-45CD-A88E-319097BBBCC9}">
      <dgm:prSet/>
      <dgm:spPr/>
      <dgm:t>
        <a:bodyPr/>
        <a:lstStyle/>
        <a:p>
          <a:endParaRPr lang="en-US"/>
        </a:p>
      </dgm:t>
    </dgm:pt>
    <dgm:pt modelId="{E43EE51E-9CED-48F6-9883-4D87D1C168AE}" type="sibTrans" cxnId="{087F3FFE-E467-45CD-A88E-319097BBBCC9}">
      <dgm:prSet/>
      <dgm:spPr/>
      <dgm:t>
        <a:bodyPr/>
        <a:lstStyle/>
        <a:p>
          <a:endParaRPr lang="en-US"/>
        </a:p>
      </dgm:t>
    </dgm:pt>
    <dgm:pt modelId="{052C483D-95BF-4E26-91DF-7C30B2B79476}">
      <dgm:prSet/>
      <dgm:spPr/>
      <dgm:t>
        <a:bodyPr/>
        <a:lstStyle/>
        <a:p>
          <a:r>
            <a:rPr lang="en-GB"/>
            <a:t>A mentor frequently tells the mentee what decisions to make.</a:t>
          </a:r>
          <a:endParaRPr lang="en-US"/>
        </a:p>
      </dgm:t>
    </dgm:pt>
    <dgm:pt modelId="{854A5502-0E5C-468C-9822-26072B6C6FC5}" type="parTrans" cxnId="{BB247597-9446-4663-B8BB-D4AC149AA937}">
      <dgm:prSet/>
      <dgm:spPr/>
      <dgm:t>
        <a:bodyPr/>
        <a:lstStyle/>
        <a:p>
          <a:endParaRPr lang="en-US"/>
        </a:p>
      </dgm:t>
    </dgm:pt>
    <dgm:pt modelId="{3A358FC1-5E27-42AC-8066-C6F385723A66}" type="sibTrans" cxnId="{BB247597-9446-4663-B8BB-D4AC149AA937}">
      <dgm:prSet/>
      <dgm:spPr/>
      <dgm:t>
        <a:bodyPr/>
        <a:lstStyle/>
        <a:p>
          <a:endParaRPr lang="en-US"/>
        </a:p>
      </dgm:t>
    </dgm:pt>
    <dgm:pt modelId="{17D4087D-1C12-44F5-B14D-00948D47F67D}">
      <dgm:prSet/>
      <dgm:spPr/>
      <dgm:t>
        <a:bodyPr/>
        <a:lstStyle/>
        <a:p>
          <a:r>
            <a:rPr lang="en-GB" b="1"/>
            <a:t>Scenario 3</a:t>
          </a:r>
          <a:endParaRPr lang="en-US"/>
        </a:p>
      </dgm:t>
    </dgm:pt>
    <dgm:pt modelId="{FEC5841F-9208-46CF-803F-B0E65C117FB4}" type="parTrans" cxnId="{9908D8A0-C5E8-4277-B27D-5E69845D4E9E}">
      <dgm:prSet/>
      <dgm:spPr/>
      <dgm:t>
        <a:bodyPr/>
        <a:lstStyle/>
        <a:p>
          <a:endParaRPr lang="en-US"/>
        </a:p>
      </dgm:t>
    </dgm:pt>
    <dgm:pt modelId="{0CAF1B0D-CFC2-4A3C-A070-C7A8D2ECD793}" type="sibTrans" cxnId="{9908D8A0-C5E8-4277-B27D-5E69845D4E9E}">
      <dgm:prSet/>
      <dgm:spPr/>
      <dgm:t>
        <a:bodyPr/>
        <a:lstStyle/>
        <a:p>
          <a:endParaRPr lang="en-US"/>
        </a:p>
      </dgm:t>
    </dgm:pt>
    <dgm:pt modelId="{FB7DEE8C-0703-48AD-BC8C-0758F8ED630D}">
      <dgm:prSet/>
      <dgm:spPr/>
      <dgm:t>
        <a:bodyPr/>
        <a:lstStyle/>
        <a:p>
          <a:r>
            <a:rPr lang="en-GB"/>
            <a:t>Managers cancel coaching meetings due to workload pressures.</a:t>
          </a:r>
          <a:endParaRPr lang="en-US"/>
        </a:p>
      </dgm:t>
    </dgm:pt>
    <dgm:pt modelId="{7167D79D-0583-404A-BCD4-F1DA3AF7178B}" type="parTrans" cxnId="{AFE9ECE6-1582-4E16-BB2A-17C3CC48FA97}">
      <dgm:prSet/>
      <dgm:spPr/>
      <dgm:t>
        <a:bodyPr/>
        <a:lstStyle/>
        <a:p>
          <a:endParaRPr lang="en-US"/>
        </a:p>
      </dgm:t>
    </dgm:pt>
    <dgm:pt modelId="{CAD63314-4A2C-47C7-9BD6-46AAD53F3920}" type="sibTrans" cxnId="{AFE9ECE6-1582-4E16-BB2A-17C3CC48FA97}">
      <dgm:prSet/>
      <dgm:spPr/>
      <dgm:t>
        <a:bodyPr/>
        <a:lstStyle/>
        <a:p>
          <a:endParaRPr lang="en-US"/>
        </a:p>
      </dgm:t>
    </dgm:pt>
    <dgm:pt modelId="{8AF6ACE1-69CA-426F-BDDD-C4C7321863AD}">
      <dgm:prSet/>
      <dgm:spPr/>
      <dgm:t>
        <a:bodyPr/>
        <a:lstStyle/>
        <a:p>
          <a:r>
            <a:rPr lang="en-GB" b="1"/>
            <a:t>Scenario 4</a:t>
          </a:r>
          <a:endParaRPr lang="en-US"/>
        </a:p>
      </dgm:t>
    </dgm:pt>
    <dgm:pt modelId="{D9723DB0-85DA-4447-9EA2-205D8C0EBDFD}" type="parTrans" cxnId="{EF6FBF21-5566-416F-BB18-061A21E2075B}">
      <dgm:prSet/>
      <dgm:spPr/>
      <dgm:t>
        <a:bodyPr/>
        <a:lstStyle/>
        <a:p>
          <a:endParaRPr lang="en-US"/>
        </a:p>
      </dgm:t>
    </dgm:pt>
    <dgm:pt modelId="{FA071504-8C63-42F0-B5F5-856A47A0D20D}" type="sibTrans" cxnId="{EF6FBF21-5566-416F-BB18-061A21E2075B}">
      <dgm:prSet/>
      <dgm:spPr/>
      <dgm:t>
        <a:bodyPr/>
        <a:lstStyle/>
        <a:p>
          <a:endParaRPr lang="en-US"/>
        </a:p>
      </dgm:t>
    </dgm:pt>
    <dgm:pt modelId="{14F86651-24B8-43F2-9681-8B38976CA82C}">
      <dgm:prSet/>
      <dgm:spPr/>
      <dgm:t>
        <a:bodyPr/>
        <a:lstStyle/>
        <a:p>
          <a:r>
            <a:rPr lang="en-GB"/>
            <a:t>Employees don't trust that coaching conversations remain confidential.</a:t>
          </a:r>
          <a:endParaRPr lang="en-US"/>
        </a:p>
      </dgm:t>
    </dgm:pt>
    <dgm:pt modelId="{3C97DCEB-8A42-4DF7-91BA-DF5FFD916AED}" type="parTrans" cxnId="{0299B9FF-0890-4D3A-BE31-1250E558AA45}">
      <dgm:prSet/>
      <dgm:spPr/>
      <dgm:t>
        <a:bodyPr/>
        <a:lstStyle/>
        <a:p>
          <a:endParaRPr lang="en-US"/>
        </a:p>
      </dgm:t>
    </dgm:pt>
    <dgm:pt modelId="{4F07A40D-5F76-4589-AAE6-29BAE4B63A63}" type="sibTrans" cxnId="{0299B9FF-0890-4D3A-BE31-1250E558AA45}">
      <dgm:prSet/>
      <dgm:spPr/>
      <dgm:t>
        <a:bodyPr/>
        <a:lstStyle/>
        <a:p>
          <a:endParaRPr lang="en-US"/>
        </a:p>
      </dgm:t>
    </dgm:pt>
    <dgm:pt modelId="{7D92B8B6-BECB-42C3-B90F-DA773040FD3D}" type="pres">
      <dgm:prSet presAssocID="{65FE74E5-EBAA-4FD4-B4D9-F10CC7537A2E}" presName="Name0" presStyleCnt="0">
        <dgm:presLayoutVars>
          <dgm:dir/>
          <dgm:resizeHandles val="exact"/>
        </dgm:presLayoutVars>
      </dgm:prSet>
      <dgm:spPr/>
    </dgm:pt>
    <dgm:pt modelId="{9FCDECA1-F9B5-4A1D-A98B-FDE301986701}" type="pres">
      <dgm:prSet presAssocID="{B67FA0A2-AE51-4669-AD2F-C947FD4872AF}" presName="node" presStyleLbl="node1" presStyleIdx="0" presStyleCnt="8">
        <dgm:presLayoutVars>
          <dgm:bulletEnabled val="1"/>
        </dgm:presLayoutVars>
      </dgm:prSet>
      <dgm:spPr/>
    </dgm:pt>
    <dgm:pt modelId="{FF7EEA6B-6413-4E32-B0ED-6DB49907946E}" type="pres">
      <dgm:prSet presAssocID="{9D7C8B3B-E5C4-4620-8BA5-93158517765F}" presName="sibTrans" presStyleLbl="sibTrans1D1" presStyleIdx="0" presStyleCnt="7"/>
      <dgm:spPr/>
    </dgm:pt>
    <dgm:pt modelId="{A5A8CF9E-E8FB-48C5-AB0C-AE1F20B29AAA}" type="pres">
      <dgm:prSet presAssocID="{9D7C8B3B-E5C4-4620-8BA5-93158517765F}" presName="connectorText" presStyleLbl="sibTrans1D1" presStyleIdx="0" presStyleCnt="7"/>
      <dgm:spPr/>
    </dgm:pt>
    <dgm:pt modelId="{10F4D0F4-B018-4FC6-8474-5D76E736A55E}" type="pres">
      <dgm:prSet presAssocID="{E9F8CFCD-E402-4893-96DD-771379F00472}" presName="node" presStyleLbl="node1" presStyleIdx="1" presStyleCnt="8">
        <dgm:presLayoutVars>
          <dgm:bulletEnabled val="1"/>
        </dgm:presLayoutVars>
      </dgm:prSet>
      <dgm:spPr/>
    </dgm:pt>
    <dgm:pt modelId="{E9A6BBBA-5153-48CC-A862-3E3BF29CBE87}" type="pres">
      <dgm:prSet presAssocID="{79FE3479-2E63-4D6F-A92E-92459D223755}" presName="sibTrans" presStyleLbl="sibTrans1D1" presStyleIdx="1" presStyleCnt="7"/>
      <dgm:spPr/>
    </dgm:pt>
    <dgm:pt modelId="{05D74D0D-FA58-478E-A902-7BF237F5C532}" type="pres">
      <dgm:prSet presAssocID="{79FE3479-2E63-4D6F-A92E-92459D223755}" presName="connectorText" presStyleLbl="sibTrans1D1" presStyleIdx="1" presStyleCnt="7"/>
      <dgm:spPr/>
    </dgm:pt>
    <dgm:pt modelId="{3138AA52-FE5E-4778-9FA0-274291EAD663}" type="pres">
      <dgm:prSet presAssocID="{E3B7E34D-1748-4A72-889B-7F657DFF68F1}" presName="node" presStyleLbl="node1" presStyleIdx="2" presStyleCnt="8">
        <dgm:presLayoutVars>
          <dgm:bulletEnabled val="1"/>
        </dgm:presLayoutVars>
      </dgm:prSet>
      <dgm:spPr/>
    </dgm:pt>
    <dgm:pt modelId="{B81C9B6C-EAD1-49CC-820A-213975405C3C}" type="pres">
      <dgm:prSet presAssocID="{E43EE51E-9CED-48F6-9883-4D87D1C168AE}" presName="sibTrans" presStyleLbl="sibTrans1D1" presStyleIdx="2" presStyleCnt="7"/>
      <dgm:spPr/>
    </dgm:pt>
    <dgm:pt modelId="{30624AE8-6CF2-4E91-B4A9-4C97660CDECB}" type="pres">
      <dgm:prSet presAssocID="{E43EE51E-9CED-48F6-9883-4D87D1C168AE}" presName="connectorText" presStyleLbl="sibTrans1D1" presStyleIdx="2" presStyleCnt="7"/>
      <dgm:spPr/>
    </dgm:pt>
    <dgm:pt modelId="{DCF7B56D-1CE7-44E2-9116-E8A100D2AE9F}" type="pres">
      <dgm:prSet presAssocID="{052C483D-95BF-4E26-91DF-7C30B2B79476}" presName="node" presStyleLbl="node1" presStyleIdx="3" presStyleCnt="8">
        <dgm:presLayoutVars>
          <dgm:bulletEnabled val="1"/>
        </dgm:presLayoutVars>
      </dgm:prSet>
      <dgm:spPr/>
    </dgm:pt>
    <dgm:pt modelId="{C6882DCE-C446-4A10-B195-4508880CD5C0}" type="pres">
      <dgm:prSet presAssocID="{3A358FC1-5E27-42AC-8066-C6F385723A66}" presName="sibTrans" presStyleLbl="sibTrans1D1" presStyleIdx="3" presStyleCnt="7"/>
      <dgm:spPr/>
    </dgm:pt>
    <dgm:pt modelId="{31E20154-C200-45DA-B5BD-B8A2065CE2C4}" type="pres">
      <dgm:prSet presAssocID="{3A358FC1-5E27-42AC-8066-C6F385723A66}" presName="connectorText" presStyleLbl="sibTrans1D1" presStyleIdx="3" presStyleCnt="7"/>
      <dgm:spPr/>
    </dgm:pt>
    <dgm:pt modelId="{FBBBDAC2-D17F-474F-8833-29048CF1DF42}" type="pres">
      <dgm:prSet presAssocID="{17D4087D-1C12-44F5-B14D-00948D47F67D}" presName="node" presStyleLbl="node1" presStyleIdx="4" presStyleCnt="8">
        <dgm:presLayoutVars>
          <dgm:bulletEnabled val="1"/>
        </dgm:presLayoutVars>
      </dgm:prSet>
      <dgm:spPr/>
    </dgm:pt>
    <dgm:pt modelId="{D99437C1-F0E4-43AF-83B3-23C740217C25}" type="pres">
      <dgm:prSet presAssocID="{0CAF1B0D-CFC2-4A3C-A070-C7A8D2ECD793}" presName="sibTrans" presStyleLbl="sibTrans1D1" presStyleIdx="4" presStyleCnt="7"/>
      <dgm:spPr/>
    </dgm:pt>
    <dgm:pt modelId="{4EECED5F-7304-4CB4-804A-54D398E7CD78}" type="pres">
      <dgm:prSet presAssocID="{0CAF1B0D-CFC2-4A3C-A070-C7A8D2ECD793}" presName="connectorText" presStyleLbl="sibTrans1D1" presStyleIdx="4" presStyleCnt="7"/>
      <dgm:spPr/>
    </dgm:pt>
    <dgm:pt modelId="{E0406FC4-26B9-4EBB-8F6F-A531F60AAA3F}" type="pres">
      <dgm:prSet presAssocID="{FB7DEE8C-0703-48AD-BC8C-0758F8ED630D}" presName="node" presStyleLbl="node1" presStyleIdx="5" presStyleCnt="8">
        <dgm:presLayoutVars>
          <dgm:bulletEnabled val="1"/>
        </dgm:presLayoutVars>
      </dgm:prSet>
      <dgm:spPr/>
    </dgm:pt>
    <dgm:pt modelId="{765806A3-C286-420A-98B4-9B814DE8844E}" type="pres">
      <dgm:prSet presAssocID="{CAD63314-4A2C-47C7-9BD6-46AAD53F3920}" presName="sibTrans" presStyleLbl="sibTrans1D1" presStyleIdx="5" presStyleCnt="7"/>
      <dgm:spPr/>
    </dgm:pt>
    <dgm:pt modelId="{5C4402AC-F4F4-4306-AA8E-9853E461D2F3}" type="pres">
      <dgm:prSet presAssocID="{CAD63314-4A2C-47C7-9BD6-46AAD53F3920}" presName="connectorText" presStyleLbl="sibTrans1D1" presStyleIdx="5" presStyleCnt="7"/>
      <dgm:spPr/>
    </dgm:pt>
    <dgm:pt modelId="{490D0FF4-3B85-4B8B-BC16-71F6D593600E}" type="pres">
      <dgm:prSet presAssocID="{8AF6ACE1-69CA-426F-BDDD-C4C7321863AD}" presName="node" presStyleLbl="node1" presStyleIdx="6" presStyleCnt="8">
        <dgm:presLayoutVars>
          <dgm:bulletEnabled val="1"/>
        </dgm:presLayoutVars>
      </dgm:prSet>
      <dgm:spPr/>
    </dgm:pt>
    <dgm:pt modelId="{352AA2AB-3198-429B-9994-83B4EC13CBE6}" type="pres">
      <dgm:prSet presAssocID="{FA071504-8C63-42F0-B5F5-856A47A0D20D}" presName="sibTrans" presStyleLbl="sibTrans1D1" presStyleIdx="6" presStyleCnt="7"/>
      <dgm:spPr/>
    </dgm:pt>
    <dgm:pt modelId="{1A6C90A0-24F9-4A26-ACF8-4F6252861EF0}" type="pres">
      <dgm:prSet presAssocID="{FA071504-8C63-42F0-B5F5-856A47A0D20D}" presName="connectorText" presStyleLbl="sibTrans1D1" presStyleIdx="6" presStyleCnt="7"/>
      <dgm:spPr/>
    </dgm:pt>
    <dgm:pt modelId="{866A1818-F2A5-4C6D-B840-89DF5D67FBFC}" type="pres">
      <dgm:prSet presAssocID="{14F86651-24B8-43F2-9681-8B38976CA82C}" presName="node" presStyleLbl="node1" presStyleIdx="7" presStyleCnt="8">
        <dgm:presLayoutVars>
          <dgm:bulletEnabled val="1"/>
        </dgm:presLayoutVars>
      </dgm:prSet>
      <dgm:spPr/>
    </dgm:pt>
  </dgm:ptLst>
  <dgm:cxnLst>
    <dgm:cxn modelId="{BA61ED01-B966-4B17-BC87-471EDFDD1915}" type="presOf" srcId="{B67FA0A2-AE51-4669-AD2F-C947FD4872AF}" destId="{9FCDECA1-F9B5-4A1D-A98B-FDE301986701}" srcOrd="0" destOrd="0" presId="urn:microsoft.com/office/officeart/2016/7/layout/RepeatingBendingProcessNew"/>
    <dgm:cxn modelId="{83464007-3B49-4C34-9829-56487A1BA3CD}" type="presOf" srcId="{E9F8CFCD-E402-4893-96DD-771379F00472}" destId="{10F4D0F4-B018-4FC6-8474-5D76E736A55E}" srcOrd="0" destOrd="0" presId="urn:microsoft.com/office/officeart/2016/7/layout/RepeatingBendingProcessNew"/>
    <dgm:cxn modelId="{D96FAB07-DA27-475E-9A05-ED021F3CDC67}" srcId="{65FE74E5-EBAA-4FD4-B4D9-F10CC7537A2E}" destId="{E9F8CFCD-E402-4893-96DD-771379F00472}" srcOrd="1" destOrd="0" parTransId="{5E8875D4-E193-4083-BD7D-EF9FF64A4FA1}" sibTransId="{79FE3479-2E63-4D6F-A92E-92459D223755}"/>
    <dgm:cxn modelId="{F3921E17-2118-4F7F-9A77-0239C3A47741}" type="presOf" srcId="{17D4087D-1C12-44F5-B14D-00948D47F67D}" destId="{FBBBDAC2-D17F-474F-8833-29048CF1DF42}" srcOrd="0" destOrd="0" presId="urn:microsoft.com/office/officeart/2016/7/layout/RepeatingBendingProcessNew"/>
    <dgm:cxn modelId="{EF6FBF21-5566-416F-BB18-061A21E2075B}" srcId="{65FE74E5-EBAA-4FD4-B4D9-F10CC7537A2E}" destId="{8AF6ACE1-69CA-426F-BDDD-C4C7321863AD}" srcOrd="6" destOrd="0" parTransId="{D9723DB0-85DA-4447-9EA2-205D8C0EBDFD}" sibTransId="{FA071504-8C63-42F0-B5F5-856A47A0D20D}"/>
    <dgm:cxn modelId="{AED78837-F9D0-460F-A62E-F56C9564013A}" type="presOf" srcId="{052C483D-95BF-4E26-91DF-7C30B2B79476}" destId="{DCF7B56D-1CE7-44E2-9116-E8A100D2AE9F}" srcOrd="0" destOrd="0" presId="urn:microsoft.com/office/officeart/2016/7/layout/RepeatingBendingProcessNew"/>
    <dgm:cxn modelId="{A554EC5B-CF51-40DD-ABC8-2B01EB20F093}" type="presOf" srcId="{CAD63314-4A2C-47C7-9BD6-46AAD53F3920}" destId="{5C4402AC-F4F4-4306-AA8E-9853E461D2F3}" srcOrd="1" destOrd="0" presId="urn:microsoft.com/office/officeart/2016/7/layout/RepeatingBendingProcessNew"/>
    <dgm:cxn modelId="{8EFF325C-6EB7-4C4A-9811-93CCF12549E4}" type="presOf" srcId="{3A358FC1-5E27-42AC-8066-C6F385723A66}" destId="{31E20154-C200-45DA-B5BD-B8A2065CE2C4}" srcOrd="1" destOrd="0" presId="urn:microsoft.com/office/officeart/2016/7/layout/RepeatingBendingProcessNew"/>
    <dgm:cxn modelId="{A6C6285D-9568-498D-9648-AEA7BC9C6EB8}" type="presOf" srcId="{E43EE51E-9CED-48F6-9883-4D87D1C168AE}" destId="{30624AE8-6CF2-4E91-B4A9-4C97660CDECB}" srcOrd="1" destOrd="0" presId="urn:microsoft.com/office/officeart/2016/7/layout/RepeatingBendingProcessNew"/>
    <dgm:cxn modelId="{0F5D7248-E7A7-4874-9A19-A37900489BEF}" type="presOf" srcId="{CAD63314-4A2C-47C7-9BD6-46AAD53F3920}" destId="{765806A3-C286-420A-98B4-9B814DE8844E}" srcOrd="0" destOrd="0" presId="urn:microsoft.com/office/officeart/2016/7/layout/RepeatingBendingProcessNew"/>
    <dgm:cxn modelId="{E335B354-8DA8-4A1A-B4FB-DE33C7452F07}" type="presOf" srcId="{65FE74E5-EBAA-4FD4-B4D9-F10CC7537A2E}" destId="{7D92B8B6-BECB-42C3-B90F-DA773040FD3D}" srcOrd="0" destOrd="0" presId="urn:microsoft.com/office/officeart/2016/7/layout/RepeatingBendingProcessNew"/>
    <dgm:cxn modelId="{50881875-A4AD-4840-AE3B-9A1E7DCBD3B7}" type="presOf" srcId="{FA071504-8C63-42F0-B5F5-856A47A0D20D}" destId="{352AA2AB-3198-429B-9994-83B4EC13CBE6}" srcOrd="0" destOrd="0" presId="urn:microsoft.com/office/officeart/2016/7/layout/RepeatingBendingProcessNew"/>
    <dgm:cxn modelId="{E1BC7555-CB0E-40DB-BE3C-ED2D2E45526B}" type="presOf" srcId="{9D7C8B3B-E5C4-4620-8BA5-93158517765F}" destId="{A5A8CF9E-E8FB-48C5-AB0C-AE1F20B29AAA}" srcOrd="1" destOrd="0" presId="urn:microsoft.com/office/officeart/2016/7/layout/RepeatingBendingProcessNew"/>
    <dgm:cxn modelId="{A8550583-192D-4C40-A1CD-DA83401C9C3F}" type="presOf" srcId="{3A358FC1-5E27-42AC-8066-C6F385723A66}" destId="{C6882DCE-C446-4A10-B195-4508880CD5C0}" srcOrd="0" destOrd="0" presId="urn:microsoft.com/office/officeart/2016/7/layout/RepeatingBendingProcessNew"/>
    <dgm:cxn modelId="{DC5AF086-D7C6-470C-8231-D3A19798AB4E}" type="presOf" srcId="{FA071504-8C63-42F0-B5F5-856A47A0D20D}" destId="{1A6C90A0-24F9-4A26-ACF8-4F6252861EF0}" srcOrd="1" destOrd="0" presId="urn:microsoft.com/office/officeart/2016/7/layout/RepeatingBendingProcessNew"/>
    <dgm:cxn modelId="{BB247597-9446-4663-B8BB-D4AC149AA937}" srcId="{65FE74E5-EBAA-4FD4-B4D9-F10CC7537A2E}" destId="{052C483D-95BF-4E26-91DF-7C30B2B79476}" srcOrd="3" destOrd="0" parTransId="{854A5502-0E5C-468C-9822-26072B6C6FC5}" sibTransId="{3A358FC1-5E27-42AC-8066-C6F385723A66}"/>
    <dgm:cxn modelId="{9908D8A0-C5E8-4277-B27D-5E69845D4E9E}" srcId="{65FE74E5-EBAA-4FD4-B4D9-F10CC7537A2E}" destId="{17D4087D-1C12-44F5-B14D-00948D47F67D}" srcOrd="4" destOrd="0" parTransId="{FEC5841F-9208-46CF-803F-B0E65C117FB4}" sibTransId="{0CAF1B0D-CFC2-4A3C-A070-C7A8D2ECD793}"/>
    <dgm:cxn modelId="{4E62D8A4-5D31-4534-8960-00560C09B405}" type="presOf" srcId="{0CAF1B0D-CFC2-4A3C-A070-C7A8D2ECD793}" destId="{4EECED5F-7304-4CB4-804A-54D398E7CD78}" srcOrd="1" destOrd="0" presId="urn:microsoft.com/office/officeart/2016/7/layout/RepeatingBendingProcessNew"/>
    <dgm:cxn modelId="{41F6B7B5-2387-420D-9245-F46CFE7E8DCB}" type="presOf" srcId="{14F86651-24B8-43F2-9681-8B38976CA82C}" destId="{866A1818-F2A5-4C6D-B840-89DF5D67FBFC}" srcOrd="0" destOrd="0" presId="urn:microsoft.com/office/officeart/2016/7/layout/RepeatingBendingProcessNew"/>
    <dgm:cxn modelId="{CBAC3FBB-CFC2-43A2-88C9-AD0DB6881C72}" type="presOf" srcId="{9D7C8B3B-E5C4-4620-8BA5-93158517765F}" destId="{FF7EEA6B-6413-4E32-B0ED-6DB49907946E}" srcOrd="0" destOrd="0" presId="urn:microsoft.com/office/officeart/2016/7/layout/RepeatingBendingProcessNew"/>
    <dgm:cxn modelId="{6D6AFDC2-47FC-47FD-87E5-EC14ADE66055}" type="presOf" srcId="{E43EE51E-9CED-48F6-9883-4D87D1C168AE}" destId="{B81C9B6C-EAD1-49CC-820A-213975405C3C}" srcOrd="0" destOrd="0" presId="urn:microsoft.com/office/officeart/2016/7/layout/RepeatingBendingProcessNew"/>
    <dgm:cxn modelId="{6DD969C9-6CDE-4621-96F3-7F3D11F540FF}" type="presOf" srcId="{79FE3479-2E63-4D6F-A92E-92459D223755}" destId="{E9A6BBBA-5153-48CC-A862-3E3BF29CBE87}" srcOrd="0" destOrd="0" presId="urn:microsoft.com/office/officeart/2016/7/layout/RepeatingBendingProcessNew"/>
    <dgm:cxn modelId="{DFFBDCCF-172A-4B6F-AB61-18E0AE22DF5A}" type="presOf" srcId="{79FE3479-2E63-4D6F-A92E-92459D223755}" destId="{05D74D0D-FA58-478E-A902-7BF237F5C532}" srcOrd="1" destOrd="0" presId="urn:microsoft.com/office/officeart/2016/7/layout/RepeatingBendingProcessNew"/>
    <dgm:cxn modelId="{B0D054DD-F71B-409F-98C5-5E72DD778A32}" type="presOf" srcId="{0CAF1B0D-CFC2-4A3C-A070-C7A8D2ECD793}" destId="{D99437C1-F0E4-43AF-83B3-23C740217C25}" srcOrd="0" destOrd="0" presId="urn:microsoft.com/office/officeart/2016/7/layout/RepeatingBendingProcessNew"/>
    <dgm:cxn modelId="{5F6A10E3-A7D9-43C7-B46F-C6E2146D9554}" type="presOf" srcId="{8AF6ACE1-69CA-426F-BDDD-C4C7321863AD}" destId="{490D0FF4-3B85-4B8B-BC16-71F6D593600E}" srcOrd="0" destOrd="0" presId="urn:microsoft.com/office/officeart/2016/7/layout/RepeatingBendingProcessNew"/>
    <dgm:cxn modelId="{C0CDD3E5-F1A0-4FDC-BF20-FDC94724746A}" type="presOf" srcId="{FB7DEE8C-0703-48AD-BC8C-0758F8ED630D}" destId="{E0406FC4-26B9-4EBB-8F6F-A531F60AAA3F}" srcOrd="0" destOrd="0" presId="urn:microsoft.com/office/officeart/2016/7/layout/RepeatingBendingProcessNew"/>
    <dgm:cxn modelId="{AFE9ECE6-1582-4E16-BB2A-17C3CC48FA97}" srcId="{65FE74E5-EBAA-4FD4-B4D9-F10CC7537A2E}" destId="{FB7DEE8C-0703-48AD-BC8C-0758F8ED630D}" srcOrd="5" destOrd="0" parTransId="{7167D79D-0583-404A-BCD4-F1DA3AF7178B}" sibTransId="{CAD63314-4A2C-47C7-9BD6-46AAD53F3920}"/>
    <dgm:cxn modelId="{63FEB1E7-AB28-4ED0-B4CF-EDD75393ACC7}" type="presOf" srcId="{E3B7E34D-1748-4A72-889B-7F657DFF68F1}" destId="{3138AA52-FE5E-4778-9FA0-274291EAD663}" srcOrd="0" destOrd="0" presId="urn:microsoft.com/office/officeart/2016/7/layout/RepeatingBendingProcessNew"/>
    <dgm:cxn modelId="{087F3FFE-E467-45CD-A88E-319097BBBCC9}" srcId="{65FE74E5-EBAA-4FD4-B4D9-F10CC7537A2E}" destId="{E3B7E34D-1748-4A72-889B-7F657DFF68F1}" srcOrd="2" destOrd="0" parTransId="{10A77638-34D0-4690-96C7-C875F9C066A1}" sibTransId="{E43EE51E-9CED-48F6-9883-4D87D1C168AE}"/>
    <dgm:cxn modelId="{E3B642FF-DB6B-4D33-B638-321A07F1C45E}" srcId="{65FE74E5-EBAA-4FD4-B4D9-F10CC7537A2E}" destId="{B67FA0A2-AE51-4669-AD2F-C947FD4872AF}" srcOrd="0" destOrd="0" parTransId="{5B019914-04B0-4525-ACEE-8B1A1CCC42E4}" sibTransId="{9D7C8B3B-E5C4-4620-8BA5-93158517765F}"/>
    <dgm:cxn modelId="{0299B9FF-0890-4D3A-BE31-1250E558AA45}" srcId="{65FE74E5-EBAA-4FD4-B4D9-F10CC7537A2E}" destId="{14F86651-24B8-43F2-9681-8B38976CA82C}" srcOrd="7" destOrd="0" parTransId="{3C97DCEB-8A42-4DF7-91BA-DF5FFD916AED}" sibTransId="{4F07A40D-5F76-4589-AAE6-29BAE4B63A63}"/>
    <dgm:cxn modelId="{416E7FE3-0CE1-4564-85A2-FF141A65DD61}" type="presParOf" srcId="{7D92B8B6-BECB-42C3-B90F-DA773040FD3D}" destId="{9FCDECA1-F9B5-4A1D-A98B-FDE301986701}" srcOrd="0" destOrd="0" presId="urn:microsoft.com/office/officeart/2016/7/layout/RepeatingBendingProcessNew"/>
    <dgm:cxn modelId="{A8FAA96D-9A17-41C4-B853-65194D3A7374}" type="presParOf" srcId="{7D92B8B6-BECB-42C3-B90F-DA773040FD3D}" destId="{FF7EEA6B-6413-4E32-B0ED-6DB49907946E}" srcOrd="1" destOrd="0" presId="urn:microsoft.com/office/officeart/2016/7/layout/RepeatingBendingProcessNew"/>
    <dgm:cxn modelId="{1C027D87-81DB-42AF-B992-1E29E8A38D6D}" type="presParOf" srcId="{FF7EEA6B-6413-4E32-B0ED-6DB49907946E}" destId="{A5A8CF9E-E8FB-48C5-AB0C-AE1F20B29AAA}" srcOrd="0" destOrd="0" presId="urn:microsoft.com/office/officeart/2016/7/layout/RepeatingBendingProcessNew"/>
    <dgm:cxn modelId="{A6F7D14F-C905-4A62-921C-085D1A4D6C72}" type="presParOf" srcId="{7D92B8B6-BECB-42C3-B90F-DA773040FD3D}" destId="{10F4D0F4-B018-4FC6-8474-5D76E736A55E}" srcOrd="2" destOrd="0" presId="urn:microsoft.com/office/officeart/2016/7/layout/RepeatingBendingProcessNew"/>
    <dgm:cxn modelId="{1BC5E8DA-8E6D-4B83-89E3-F9855FE5875A}" type="presParOf" srcId="{7D92B8B6-BECB-42C3-B90F-DA773040FD3D}" destId="{E9A6BBBA-5153-48CC-A862-3E3BF29CBE87}" srcOrd="3" destOrd="0" presId="urn:microsoft.com/office/officeart/2016/7/layout/RepeatingBendingProcessNew"/>
    <dgm:cxn modelId="{C4E5AC87-BDC7-4600-9375-852538071E4E}" type="presParOf" srcId="{E9A6BBBA-5153-48CC-A862-3E3BF29CBE87}" destId="{05D74D0D-FA58-478E-A902-7BF237F5C532}" srcOrd="0" destOrd="0" presId="urn:microsoft.com/office/officeart/2016/7/layout/RepeatingBendingProcessNew"/>
    <dgm:cxn modelId="{D8E1F183-5394-455C-B19A-CC21B44CB1F2}" type="presParOf" srcId="{7D92B8B6-BECB-42C3-B90F-DA773040FD3D}" destId="{3138AA52-FE5E-4778-9FA0-274291EAD663}" srcOrd="4" destOrd="0" presId="urn:microsoft.com/office/officeart/2016/7/layout/RepeatingBendingProcessNew"/>
    <dgm:cxn modelId="{2D494195-1AB5-4488-8470-EF06F80216A9}" type="presParOf" srcId="{7D92B8B6-BECB-42C3-B90F-DA773040FD3D}" destId="{B81C9B6C-EAD1-49CC-820A-213975405C3C}" srcOrd="5" destOrd="0" presId="urn:microsoft.com/office/officeart/2016/7/layout/RepeatingBendingProcessNew"/>
    <dgm:cxn modelId="{3FA3C0B3-AC9F-4603-9BD3-D4FD5A73F84A}" type="presParOf" srcId="{B81C9B6C-EAD1-49CC-820A-213975405C3C}" destId="{30624AE8-6CF2-4E91-B4A9-4C97660CDECB}" srcOrd="0" destOrd="0" presId="urn:microsoft.com/office/officeart/2016/7/layout/RepeatingBendingProcessNew"/>
    <dgm:cxn modelId="{61F694FD-7D19-42CD-AF8B-9FDFECD2DC7A}" type="presParOf" srcId="{7D92B8B6-BECB-42C3-B90F-DA773040FD3D}" destId="{DCF7B56D-1CE7-44E2-9116-E8A100D2AE9F}" srcOrd="6" destOrd="0" presId="urn:microsoft.com/office/officeart/2016/7/layout/RepeatingBendingProcessNew"/>
    <dgm:cxn modelId="{9D6AEAF9-8031-492A-9E3A-22686F85C39C}" type="presParOf" srcId="{7D92B8B6-BECB-42C3-B90F-DA773040FD3D}" destId="{C6882DCE-C446-4A10-B195-4508880CD5C0}" srcOrd="7" destOrd="0" presId="urn:microsoft.com/office/officeart/2016/7/layout/RepeatingBendingProcessNew"/>
    <dgm:cxn modelId="{45D80177-E42B-481F-9B19-D7FA77B3E82E}" type="presParOf" srcId="{C6882DCE-C446-4A10-B195-4508880CD5C0}" destId="{31E20154-C200-45DA-B5BD-B8A2065CE2C4}" srcOrd="0" destOrd="0" presId="urn:microsoft.com/office/officeart/2016/7/layout/RepeatingBendingProcessNew"/>
    <dgm:cxn modelId="{DC051148-8FA6-4A76-88F3-A2541EAAEE9D}" type="presParOf" srcId="{7D92B8B6-BECB-42C3-B90F-DA773040FD3D}" destId="{FBBBDAC2-D17F-474F-8833-29048CF1DF42}" srcOrd="8" destOrd="0" presId="urn:microsoft.com/office/officeart/2016/7/layout/RepeatingBendingProcessNew"/>
    <dgm:cxn modelId="{A658F123-732D-4366-AA8C-BA0DE60BD97C}" type="presParOf" srcId="{7D92B8B6-BECB-42C3-B90F-DA773040FD3D}" destId="{D99437C1-F0E4-43AF-83B3-23C740217C25}" srcOrd="9" destOrd="0" presId="urn:microsoft.com/office/officeart/2016/7/layout/RepeatingBendingProcessNew"/>
    <dgm:cxn modelId="{6221E21F-C65D-4BB0-9D2F-33BB83EC398F}" type="presParOf" srcId="{D99437C1-F0E4-43AF-83B3-23C740217C25}" destId="{4EECED5F-7304-4CB4-804A-54D398E7CD78}" srcOrd="0" destOrd="0" presId="urn:microsoft.com/office/officeart/2016/7/layout/RepeatingBendingProcessNew"/>
    <dgm:cxn modelId="{84136E07-7FD3-4BAB-94C3-535918EAA336}" type="presParOf" srcId="{7D92B8B6-BECB-42C3-B90F-DA773040FD3D}" destId="{E0406FC4-26B9-4EBB-8F6F-A531F60AAA3F}" srcOrd="10" destOrd="0" presId="urn:microsoft.com/office/officeart/2016/7/layout/RepeatingBendingProcessNew"/>
    <dgm:cxn modelId="{D77F3EC7-250A-409E-A7E9-369BE383F831}" type="presParOf" srcId="{7D92B8B6-BECB-42C3-B90F-DA773040FD3D}" destId="{765806A3-C286-420A-98B4-9B814DE8844E}" srcOrd="11" destOrd="0" presId="urn:microsoft.com/office/officeart/2016/7/layout/RepeatingBendingProcessNew"/>
    <dgm:cxn modelId="{3B3092DA-9D7E-4414-8B65-92339E783BFE}" type="presParOf" srcId="{765806A3-C286-420A-98B4-9B814DE8844E}" destId="{5C4402AC-F4F4-4306-AA8E-9853E461D2F3}" srcOrd="0" destOrd="0" presId="urn:microsoft.com/office/officeart/2016/7/layout/RepeatingBendingProcessNew"/>
    <dgm:cxn modelId="{97CA820B-8665-4088-B457-BD642E78300D}" type="presParOf" srcId="{7D92B8B6-BECB-42C3-B90F-DA773040FD3D}" destId="{490D0FF4-3B85-4B8B-BC16-71F6D593600E}" srcOrd="12" destOrd="0" presId="urn:microsoft.com/office/officeart/2016/7/layout/RepeatingBendingProcessNew"/>
    <dgm:cxn modelId="{4A2D39D8-9100-4AEC-B417-758CD9FB9EE0}" type="presParOf" srcId="{7D92B8B6-BECB-42C3-B90F-DA773040FD3D}" destId="{352AA2AB-3198-429B-9994-83B4EC13CBE6}" srcOrd="13" destOrd="0" presId="urn:microsoft.com/office/officeart/2016/7/layout/RepeatingBendingProcessNew"/>
    <dgm:cxn modelId="{6AE7507E-FA77-418D-8ABB-55A920311F85}" type="presParOf" srcId="{352AA2AB-3198-429B-9994-83B4EC13CBE6}" destId="{1A6C90A0-24F9-4A26-ACF8-4F6252861EF0}" srcOrd="0" destOrd="0" presId="urn:microsoft.com/office/officeart/2016/7/layout/RepeatingBendingProcessNew"/>
    <dgm:cxn modelId="{A6F25A75-B202-4E72-A16C-B4C6AD221948}" type="presParOf" srcId="{7D92B8B6-BECB-42C3-B90F-DA773040FD3D}" destId="{866A1818-F2A5-4C6D-B840-89DF5D67FBFC}"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CAFF7A7-A58C-419C-9D3D-24C3C6E05F79}" type="doc">
      <dgm:prSet loTypeId="urn:microsoft.com/office/officeart/2008/layout/LinedList" loCatId="list" qsTypeId="urn:microsoft.com/office/officeart/2005/8/quickstyle/simple1#184" qsCatId="simple" csTypeId="urn:microsoft.com/office/officeart/2005/8/colors/accent1_2#99" csCatId="accent1" phldr="1"/>
      <dgm:spPr/>
      <dgm:t>
        <a:bodyPr/>
        <a:lstStyle/>
        <a:p>
          <a:endParaRPr lang="en-US"/>
        </a:p>
      </dgm:t>
    </dgm:pt>
    <dgm:pt modelId="{77154B2E-2A99-4F00-96ED-C2BF39A9B000}">
      <dgm:prSet/>
      <dgm:spPr/>
      <dgm:t>
        <a:bodyPr/>
        <a:lstStyle/>
        <a:p>
          <a:r>
            <a:rPr lang="en-GB" dirty="0"/>
            <a:t>“The Benefits of Coaching and Mentoring Outweigh Their Costs in All Organisations”</a:t>
          </a:r>
          <a:endParaRPr lang="en-US" dirty="0"/>
        </a:p>
      </dgm:t>
    </dgm:pt>
    <dgm:pt modelId="{69A6D30C-F7DD-4F36-9E90-D6C40F64E63F}" type="parTrans" cxnId="{8BC474DD-D8AB-4F44-BFBD-043D8DB7AED3}">
      <dgm:prSet/>
      <dgm:spPr/>
      <dgm:t>
        <a:bodyPr/>
        <a:lstStyle/>
        <a:p>
          <a:endParaRPr lang="en-US"/>
        </a:p>
      </dgm:t>
    </dgm:pt>
    <dgm:pt modelId="{81C188CE-F101-4599-A329-787BB6457D58}" type="sibTrans" cxnId="{8BC474DD-D8AB-4F44-BFBD-043D8DB7AED3}">
      <dgm:prSet/>
      <dgm:spPr/>
      <dgm:t>
        <a:bodyPr/>
        <a:lstStyle/>
        <a:p>
          <a:endParaRPr lang="en-US"/>
        </a:p>
      </dgm:t>
    </dgm:pt>
    <dgm:pt modelId="{FEFFC3E1-502A-417C-AAFA-0D6AA245E8CE}">
      <dgm:prSet/>
      <dgm:spPr/>
      <dgm:t>
        <a:bodyPr/>
        <a:lstStyle/>
        <a:p>
          <a:r>
            <a:rPr lang="en-GB"/>
            <a:t>Team A agree</a:t>
          </a:r>
          <a:endParaRPr lang="en-US"/>
        </a:p>
      </dgm:t>
    </dgm:pt>
    <dgm:pt modelId="{6176BEB0-458A-4543-9D0B-1A1AFBF2B510}" type="parTrans" cxnId="{A868FF99-0B76-440E-8D1B-C74280A66B4A}">
      <dgm:prSet/>
      <dgm:spPr/>
      <dgm:t>
        <a:bodyPr/>
        <a:lstStyle/>
        <a:p>
          <a:endParaRPr lang="en-US"/>
        </a:p>
      </dgm:t>
    </dgm:pt>
    <dgm:pt modelId="{F85FA097-4D68-4306-B63D-EA5627C079ED}" type="sibTrans" cxnId="{A868FF99-0B76-440E-8D1B-C74280A66B4A}">
      <dgm:prSet/>
      <dgm:spPr/>
      <dgm:t>
        <a:bodyPr/>
        <a:lstStyle/>
        <a:p>
          <a:endParaRPr lang="en-US"/>
        </a:p>
      </dgm:t>
    </dgm:pt>
    <dgm:pt modelId="{8FA6E3E2-C229-4135-9572-2CF491610101}">
      <dgm:prSet/>
      <dgm:spPr/>
      <dgm:t>
        <a:bodyPr/>
        <a:lstStyle/>
        <a:p>
          <a:r>
            <a:rPr lang="en-GB"/>
            <a:t>Team B disagree</a:t>
          </a:r>
          <a:endParaRPr lang="en-US"/>
        </a:p>
      </dgm:t>
    </dgm:pt>
    <dgm:pt modelId="{35E8FFE1-8260-4D40-BB31-9F6DB51CE734}" type="parTrans" cxnId="{1E33356C-F282-4FFE-B06A-D8E81BBCC7F4}">
      <dgm:prSet/>
      <dgm:spPr/>
      <dgm:t>
        <a:bodyPr/>
        <a:lstStyle/>
        <a:p>
          <a:endParaRPr lang="en-US"/>
        </a:p>
      </dgm:t>
    </dgm:pt>
    <dgm:pt modelId="{CD5001FA-521E-4747-BDEE-BD045EEB52D5}" type="sibTrans" cxnId="{1E33356C-F282-4FFE-B06A-D8E81BBCC7F4}">
      <dgm:prSet/>
      <dgm:spPr/>
      <dgm:t>
        <a:bodyPr/>
        <a:lstStyle/>
        <a:p>
          <a:endParaRPr lang="en-US"/>
        </a:p>
      </dgm:t>
    </dgm:pt>
    <dgm:pt modelId="{1C05B1F1-D3BE-4698-89A1-D5D08EAA5993}">
      <dgm:prSet/>
      <dgm:spPr/>
      <dgm:t>
        <a:bodyPr/>
        <a:lstStyle/>
        <a:p>
          <a:r>
            <a:rPr lang="en-GB"/>
            <a:t>Consider organisation size, industry, budget, evidence quality, strategic objectives</a:t>
          </a:r>
          <a:endParaRPr lang="en-US"/>
        </a:p>
      </dgm:t>
    </dgm:pt>
    <dgm:pt modelId="{B789C0A3-C412-4CD7-9244-C9D0DD5DAA7B}" type="parTrans" cxnId="{861FBFB7-1235-4032-B5C9-92B76BDD4D38}">
      <dgm:prSet/>
      <dgm:spPr/>
      <dgm:t>
        <a:bodyPr/>
        <a:lstStyle/>
        <a:p>
          <a:endParaRPr lang="en-US"/>
        </a:p>
      </dgm:t>
    </dgm:pt>
    <dgm:pt modelId="{544BAFEC-3D4A-4D49-8139-80E82D42F9F7}" type="sibTrans" cxnId="{861FBFB7-1235-4032-B5C9-92B76BDD4D38}">
      <dgm:prSet/>
      <dgm:spPr/>
      <dgm:t>
        <a:bodyPr/>
        <a:lstStyle/>
        <a:p>
          <a:endParaRPr lang="en-US"/>
        </a:p>
      </dgm:t>
    </dgm:pt>
    <dgm:pt modelId="{647C8AF8-19B8-441B-9141-87648F68BC23}" type="pres">
      <dgm:prSet presAssocID="{5CAFF7A7-A58C-419C-9D3D-24C3C6E05F79}" presName="vert0" presStyleCnt="0">
        <dgm:presLayoutVars>
          <dgm:dir/>
          <dgm:animOne val="branch"/>
          <dgm:animLvl val="lvl"/>
        </dgm:presLayoutVars>
      </dgm:prSet>
      <dgm:spPr/>
    </dgm:pt>
    <dgm:pt modelId="{B077CDDA-0BBA-4703-AA1F-179DC0F8E364}" type="pres">
      <dgm:prSet presAssocID="{77154B2E-2A99-4F00-96ED-C2BF39A9B000}" presName="thickLine" presStyleLbl="alignNode1" presStyleIdx="0" presStyleCnt="4"/>
      <dgm:spPr/>
    </dgm:pt>
    <dgm:pt modelId="{948DF74C-6318-481B-A1B6-60F88460A32B}" type="pres">
      <dgm:prSet presAssocID="{77154B2E-2A99-4F00-96ED-C2BF39A9B000}" presName="horz1" presStyleCnt="0"/>
      <dgm:spPr/>
    </dgm:pt>
    <dgm:pt modelId="{A0F3844D-59FE-4EEF-80A6-BAD9C2DA91EC}" type="pres">
      <dgm:prSet presAssocID="{77154B2E-2A99-4F00-96ED-C2BF39A9B000}" presName="tx1" presStyleLbl="revTx" presStyleIdx="0" presStyleCnt="4"/>
      <dgm:spPr/>
    </dgm:pt>
    <dgm:pt modelId="{7F539D4D-15B0-4A34-B308-D71DD5B2A73C}" type="pres">
      <dgm:prSet presAssocID="{77154B2E-2A99-4F00-96ED-C2BF39A9B000}" presName="vert1" presStyleCnt="0"/>
      <dgm:spPr/>
    </dgm:pt>
    <dgm:pt modelId="{E53C4003-337B-4D50-AC11-1A977472D3E9}" type="pres">
      <dgm:prSet presAssocID="{FEFFC3E1-502A-417C-AAFA-0D6AA245E8CE}" presName="thickLine" presStyleLbl="alignNode1" presStyleIdx="1" presStyleCnt="4"/>
      <dgm:spPr/>
    </dgm:pt>
    <dgm:pt modelId="{34BE8669-9014-4D9A-82BC-5DFA5DB9737E}" type="pres">
      <dgm:prSet presAssocID="{FEFFC3E1-502A-417C-AAFA-0D6AA245E8CE}" presName="horz1" presStyleCnt="0"/>
      <dgm:spPr/>
    </dgm:pt>
    <dgm:pt modelId="{2E09D7B0-134A-4CF1-98C3-354572A2D43E}" type="pres">
      <dgm:prSet presAssocID="{FEFFC3E1-502A-417C-AAFA-0D6AA245E8CE}" presName="tx1" presStyleLbl="revTx" presStyleIdx="1" presStyleCnt="4"/>
      <dgm:spPr/>
    </dgm:pt>
    <dgm:pt modelId="{3B0F86BF-2D35-4877-B9D6-323CFF23DDA0}" type="pres">
      <dgm:prSet presAssocID="{FEFFC3E1-502A-417C-AAFA-0D6AA245E8CE}" presName="vert1" presStyleCnt="0"/>
      <dgm:spPr/>
    </dgm:pt>
    <dgm:pt modelId="{89863A07-AD5F-444D-A6F7-31CBFE2C5FA3}" type="pres">
      <dgm:prSet presAssocID="{8FA6E3E2-C229-4135-9572-2CF491610101}" presName="thickLine" presStyleLbl="alignNode1" presStyleIdx="2" presStyleCnt="4"/>
      <dgm:spPr/>
    </dgm:pt>
    <dgm:pt modelId="{0E7900A7-6FE2-4E38-9817-A76BDAF94042}" type="pres">
      <dgm:prSet presAssocID="{8FA6E3E2-C229-4135-9572-2CF491610101}" presName="horz1" presStyleCnt="0"/>
      <dgm:spPr/>
    </dgm:pt>
    <dgm:pt modelId="{4FB0135C-6E3B-44C2-B17C-5A403F4EFC7F}" type="pres">
      <dgm:prSet presAssocID="{8FA6E3E2-C229-4135-9572-2CF491610101}" presName="tx1" presStyleLbl="revTx" presStyleIdx="2" presStyleCnt="4"/>
      <dgm:spPr/>
    </dgm:pt>
    <dgm:pt modelId="{A792C89B-901C-46FC-AECA-FE1AF22E78CA}" type="pres">
      <dgm:prSet presAssocID="{8FA6E3E2-C229-4135-9572-2CF491610101}" presName="vert1" presStyleCnt="0"/>
      <dgm:spPr/>
    </dgm:pt>
    <dgm:pt modelId="{32574E91-30D1-46A4-83A2-EEAFFF265724}" type="pres">
      <dgm:prSet presAssocID="{1C05B1F1-D3BE-4698-89A1-D5D08EAA5993}" presName="thickLine" presStyleLbl="alignNode1" presStyleIdx="3" presStyleCnt="4"/>
      <dgm:spPr/>
    </dgm:pt>
    <dgm:pt modelId="{8BDFE37A-7EF5-487F-8CD9-6C2D8497A5EC}" type="pres">
      <dgm:prSet presAssocID="{1C05B1F1-D3BE-4698-89A1-D5D08EAA5993}" presName="horz1" presStyleCnt="0"/>
      <dgm:spPr/>
    </dgm:pt>
    <dgm:pt modelId="{1E1362E8-4C83-4F8C-B354-40E8E69845C2}" type="pres">
      <dgm:prSet presAssocID="{1C05B1F1-D3BE-4698-89A1-D5D08EAA5993}" presName="tx1" presStyleLbl="revTx" presStyleIdx="3" presStyleCnt="4"/>
      <dgm:spPr/>
    </dgm:pt>
    <dgm:pt modelId="{E53A9519-B4C6-4763-9EE1-F2361815CF8A}" type="pres">
      <dgm:prSet presAssocID="{1C05B1F1-D3BE-4698-89A1-D5D08EAA5993}" presName="vert1" presStyleCnt="0"/>
      <dgm:spPr/>
    </dgm:pt>
  </dgm:ptLst>
  <dgm:cxnLst>
    <dgm:cxn modelId="{ADDDC027-3E63-4C84-A81A-89618C1AA6B7}" type="presOf" srcId="{5CAFF7A7-A58C-419C-9D3D-24C3C6E05F79}" destId="{647C8AF8-19B8-441B-9141-87648F68BC23}" srcOrd="0" destOrd="0" presId="urn:microsoft.com/office/officeart/2008/layout/LinedList"/>
    <dgm:cxn modelId="{1E33356C-F282-4FFE-B06A-D8E81BBCC7F4}" srcId="{5CAFF7A7-A58C-419C-9D3D-24C3C6E05F79}" destId="{8FA6E3E2-C229-4135-9572-2CF491610101}" srcOrd="2" destOrd="0" parTransId="{35E8FFE1-8260-4D40-BB31-9F6DB51CE734}" sibTransId="{CD5001FA-521E-4747-BDEE-BD045EEB52D5}"/>
    <dgm:cxn modelId="{158D2054-D641-42D1-B0CB-72DE939C1A07}" type="presOf" srcId="{8FA6E3E2-C229-4135-9572-2CF491610101}" destId="{4FB0135C-6E3B-44C2-B17C-5A403F4EFC7F}" srcOrd="0" destOrd="0" presId="urn:microsoft.com/office/officeart/2008/layout/LinedList"/>
    <dgm:cxn modelId="{A868FF99-0B76-440E-8D1B-C74280A66B4A}" srcId="{5CAFF7A7-A58C-419C-9D3D-24C3C6E05F79}" destId="{FEFFC3E1-502A-417C-AAFA-0D6AA245E8CE}" srcOrd="1" destOrd="0" parTransId="{6176BEB0-458A-4543-9D0B-1A1AFBF2B510}" sibTransId="{F85FA097-4D68-4306-B63D-EA5627C079ED}"/>
    <dgm:cxn modelId="{096DE5AF-CE25-42A5-8E8E-38E65116F1CB}" type="presOf" srcId="{77154B2E-2A99-4F00-96ED-C2BF39A9B000}" destId="{A0F3844D-59FE-4EEF-80A6-BAD9C2DA91EC}" srcOrd="0" destOrd="0" presId="urn:microsoft.com/office/officeart/2008/layout/LinedList"/>
    <dgm:cxn modelId="{861FBFB7-1235-4032-B5C9-92B76BDD4D38}" srcId="{5CAFF7A7-A58C-419C-9D3D-24C3C6E05F79}" destId="{1C05B1F1-D3BE-4698-89A1-D5D08EAA5993}" srcOrd="3" destOrd="0" parTransId="{B789C0A3-C412-4CD7-9244-C9D0DD5DAA7B}" sibTransId="{544BAFEC-3D4A-4D49-8139-80E82D42F9F7}"/>
    <dgm:cxn modelId="{8BC474DD-D8AB-4F44-BFBD-043D8DB7AED3}" srcId="{5CAFF7A7-A58C-419C-9D3D-24C3C6E05F79}" destId="{77154B2E-2A99-4F00-96ED-C2BF39A9B000}" srcOrd="0" destOrd="0" parTransId="{69A6D30C-F7DD-4F36-9E90-D6C40F64E63F}" sibTransId="{81C188CE-F101-4599-A329-787BB6457D58}"/>
    <dgm:cxn modelId="{2118BAE9-B92A-41FF-9C5E-0A31F7CB64CD}" type="presOf" srcId="{1C05B1F1-D3BE-4698-89A1-D5D08EAA5993}" destId="{1E1362E8-4C83-4F8C-B354-40E8E69845C2}" srcOrd="0" destOrd="0" presId="urn:microsoft.com/office/officeart/2008/layout/LinedList"/>
    <dgm:cxn modelId="{1B568DF0-4E8C-4FF7-BA06-CFA5C17E9BC4}" type="presOf" srcId="{FEFFC3E1-502A-417C-AAFA-0D6AA245E8CE}" destId="{2E09D7B0-134A-4CF1-98C3-354572A2D43E}" srcOrd="0" destOrd="0" presId="urn:microsoft.com/office/officeart/2008/layout/LinedList"/>
    <dgm:cxn modelId="{9B3E00D8-758B-4DA4-BD82-C1784DCE750A}" type="presParOf" srcId="{647C8AF8-19B8-441B-9141-87648F68BC23}" destId="{B077CDDA-0BBA-4703-AA1F-179DC0F8E364}" srcOrd="0" destOrd="0" presId="urn:microsoft.com/office/officeart/2008/layout/LinedList"/>
    <dgm:cxn modelId="{5F5498BB-0869-4DFE-A951-557EBFF02D5C}" type="presParOf" srcId="{647C8AF8-19B8-441B-9141-87648F68BC23}" destId="{948DF74C-6318-481B-A1B6-60F88460A32B}" srcOrd="1" destOrd="0" presId="urn:microsoft.com/office/officeart/2008/layout/LinedList"/>
    <dgm:cxn modelId="{5BAEFBF2-260B-4655-9998-880C1564F97B}" type="presParOf" srcId="{948DF74C-6318-481B-A1B6-60F88460A32B}" destId="{A0F3844D-59FE-4EEF-80A6-BAD9C2DA91EC}" srcOrd="0" destOrd="0" presId="urn:microsoft.com/office/officeart/2008/layout/LinedList"/>
    <dgm:cxn modelId="{5D6394C8-57D4-4E4A-BBD9-49A0B61FDBC8}" type="presParOf" srcId="{948DF74C-6318-481B-A1B6-60F88460A32B}" destId="{7F539D4D-15B0-4A34-B308-D71DD5B2A73C}" srcOrd="1" destOrd="0" presId="urn:microsoft.com/office/officeart/2008/layout/LinedList"/>
    <dgm:cxn modelId="{8139518D-0F6E-4A91-9C81-0DE17566589F}" type="presParOf" srcId="{647C8AF8-19B8-441B-9141-87648F68BC23}" destId="{E53C4003-337B-4D50-AC11-1A977472D3E9}" srcOrd="2" destOrd="0" presId="urn:microsoft.com/office/officeart/2008/layout/LinedList"/>
    <dgm:cxn modelId="{93D9DEF9-E8C0-49B7-9582-DB77A0C38E6E}" type="presParOf" srcId="{647C8AF8-19B8-441B-9141-87648F68BC23}" destId="{34BE8669-9014-4D9A-82BC-5DFA5DB9737E}" srcOrd="3" destOrd="0" presId="urn:microsoft.com/office/officeart/2008/layout/LinedList"/>
    <dgm:cxn modelId="{41707635-E841-467F-BAF5-0657E9F85D09}" type="presParOf" srcId="{34BE8669-9014-4D9A-82BC-5DFA5DB9737E}" destId="{2E09D7B0-134A-4CF1-98C3-354572A2D43E}" srcOrd="0" destOrd="0" presId="urn:microsoft.com/office/officeart/2008/layout/LinedList"/>
    <dgm:cxn modelId="{BFFDB85B-0EA3-45BE-9155-DDFDFCAF3106}" type="presParOf" srcId="{34BE8669-9014-4D9A-82BC-5DFA5DB9737E}" destId="{3B0F86BF-2D35-4877-B9D6-323CFF23DDA0}" srcOrd="1" destOrd="0" presId="urn:microsoft.com/office/officeart/2008/layout/LinedList"/>
    <dgm:cxn modelId="{784CE955-6047-4F53-97D7-0D266BE255DF}" type="presParOf" srcId="{647C8AF8-19B8-441B-9141-87648F68BC23}" destId="{89863A07-AD5F-444D-A6F7-31CBFE2C5FA3}" srcOrd="4" destOrd="0" presId="urn:microsoft.com/office/officeart/2008/layout/LinedList"/>
    <dgm:cxn modelId="{61B46E2C-FC37-4665-8794-1FA15104E067}" type="presParOf" srcId="{647C8AF8-19B8-441B-9141-87648F68BC23}" destId="{0E7900A7-6FE2-4E38-9817-A76BDAF94042}" srcOrd="5" destOrd="0" presId="urn:microsoft.com/office/officeart/2008/layout/LinedList"/>
    <dgm:cxn modelId="{8C8A737E-B059-47AF-9FD8-F5077B0BD4BE}" type="presParOf" srcId="{0E7900A7-6FE2-4E38-9817-A76BDAF94042}" destId="{4FB0135C-6E3B-44C2-B17C-5A403F4EFC7F}" srcOrd="0" destOrd="0" presId="urn:microsoft.com/office/officeart/2008/layout/LinedList"/>
    <dgm:cxn modelId="{12B00AE9-FFFE-4DDF-83C7-8AB39C39414A}" type="presParOf" srcId="{0E7900A7-6FE2-4E38-9817-A76BDAF94042}" destId="{A792C89B-901C-46FC-AECA-FE1AF22E78CA}" srcOrd="1" destOrd="0" presId="urn:microsoft.com/office/officeart/2008/layout/LinedList"/>
    <dgm:cxn modelId="{A04640FF-BCE9-4982-8DAC-21F2B170745B}" type="presParOf" srcId="{647C8AF8-19B8-441B-9141-87648F68BC23}" destId="{32574E91-30D1-46A4-83A2-EEAFFF265724}" srcOrd="6" destOrd="0" presId="urn:microsoft.com/office/officeart/2008/layout/LinedList"/>
    <dgm:cxn modelId="{962E77C7-BB77-447F-AE51-EFE37944DCEF}" type="presParOf" srcId="{647C8AF8-19B8-441B-9141-87648F68BC23}" destId="{8BDFE37A-7EF5-487F-8CD9-6C2D8497A5EC}" srcOrd="7" destOrd="0" presId="urn:microsoft.com/office/officeart/2008/layout/LinedList"/>
    <dgm:cxn modelId="{66682DD7-7B5D-4FF1-ADA6-23DD163968BE}" type="presParOf" srcId="{8BDFE37A-7EF5-487F-8CD9-6C2D8497A5EC}" destId="{1E1362E8-4C83-4F8C-B354-40E8E69845C2}" srcOrd="0" destOrd="0" presId="urn:microsoft.com/office/officeart/2008/layout/LinedList"/>
    <dgm:cxn modelId="{D0F23E7E-BE0A-4F0A-B036-33A5E52E9FFE}" type="presParOf" srcId="{8BDFE37A-7EF5-487F-8CD9-6C2D8497A5EC}" destId="{E53A9519-B4C6-4763-9EE1-F2361815CF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84FF2F6-C10C-4B44-8C61-2C3AE00111FB}" type="doc">
      <dgm:prSet loTypeId="urn:microsoft.com/office/officeart/2018/2/layout/IconVerticalSolidList" loCatId="icon" qsTypeId="urn:microsoft.com/office/officeart/2005/8/quickstyle/simple1#197" qsCatId="simple" csTypeId="urn:microsoft.com/office/officeart/2005/8/colors/accent2_2#99" csCatId="accent2" phldr="1"/>
      <dgm:spPr/>
      <dgm:t>
        <a:bodyPr/>
        <a:lstStyle/>
        <a:p>
          <a:endParaRPr lang="en-US"/>
        </a:p>
      </dgm:t>
    </dgm:pt>
    <dgm:pt modelId="{F6726C98-4042-47AD-BA31-307AC70ABF98}">
      <dgm:prSet/>
      <dgm:spPr/>
      <dgm:t>
        <a:bodyPr/>
        <a:lstStyle/>
        <a:p>
          <a:r>
            <a:rPr lang="en-GB"/>
            <a:t>Why organisations use coaching and mentoring.</a:t>
          </a:r>
          <a:endParaRPr lang="en-US"/>
        </a:p>
      </dgm:t>
    </dgm:pt>
    <dgm:pt modelId="{571379FA-0DBB-4E39-A9E6-A02B5F5E6845}" type="parTrans" cxnId="{8B61E72D-08BE-4ABF-AAFC-07237FA90368}">
      <dgm:prSet/>
      <dgm:spPr/>
      <dgm:t>
        <a:bodyPr/>
        <a:lstStyle/>
        <a:p>
          <a:endParaRPr lang="en-US"/>
        </a:p>
      </dgm:t>
    </dgm:pt>
    <dgm:pt modelId="{8E1564C0-B2AD-4FB5-87E1-88AC11409B34}" type="sibTrans" cxnId="{8B61E72D-08BE-4ABF-AAFC-07237FA90368}">
      <dgm:prSet/>
      <dgm:spPr/>
      <dgm:t>
        <a:bodyPr/>
        <a:lstStyle/>
        <a:p>
          <a:endParaRPr lang="en-US"/>
        </a:p>
      </dgm:t>
    </dgm:pt>
    <dgm:pt modelId="{30608A40-F880-4542-9E4B-60BC0A7C229D}">
      <dgm:prSet/>
      <dgm:spPr/>
      <dgm:t>
        <a:bodyPr/>
        <a:lstStyle/>
        <a:p>
          <a:r>
            <a:rPr lang="en-GB"/>
            <a:t>How strategic objectives influence programme design.</a:t>
          </a:r>
          <a:endParaRPr lang="en-US"/>
        </a:p>
      </dgm:t>
    </dgm:pt>
    <dgm:pt modelId="{17EDD2FE-6B4A-4BF8-8E8C-D4B57EBCF050}" type="parTrans" cxnId="{083E2510-A6E8-462B-ADE2-5DA62F2524B8}">
      <dgm:prSet/>
      <dgm:spPr/>
      <dgm:t>
        <a:bodyPr/>
        <a:lstStyle/>
        <a:p>
          <a:endParaRPr lang="en-US"/>
        </a:p>
      </dgm:t>
    </dgm:pt>
    <dgm:pt modelId="{B94C29F5-C57D-4302-903A-9D4C2FD90124}" type="sibTrans" cxnId="{083E2510-A6E8-462B-ADE2-5DA62F2524B8}">
      <dgm:prSet/>
      <dgm:spPr/>
      <dgm:t>
        <a:bodyPr/>
        <a:lstStyle/>
        <a:p>
          <a:endParaRPr lang="en-US"/>
        </a:p>
      </dgm:t>
    </dgm:pt>
    <dgm:pt modelId="{20792A89-DABF-487C-A4AC-5D8DCBB08FDA}">
      <dgm:prSet/>
      <dgm:spPr/>
      <dgm:t>
        <a:bodyPr/>
        <a:lstStyle/>
        <a:p>
          <a:r>
            <a:rPr lang="en-GB"/>
            <a:t>Why measuring success is challenging.</a:t>
          </a:r>
          <a:endParaRPr lang="en-US"/>
        </a:p>
      </dgm:t>
    </dgm:pt>
    <dgm:pt modelId="{F52A3975-CD8F-4AB2-8A04-A23B0D5F35CA}" type="parTrans" cxnId="{AE50626E-2A79-4DAD-843F-64CABD8BB78E}">
      <dgm:prSet/>
      <dgm:spPr/>
      <dgm:t>
        <a:bodyPr/>
        <a:lstStyle/>
        <a:p>
          <a:endParaRPr lang="en-US"/>
        </a:p>
      </dgm:t>
    </dgm:pt>
    <dgm:pt modelId="{0A57DAC2-F9E8-4571-BEF3-E7B71BDD715B}" type="sibTrans" cxnId="{AE50626E-2A79-4DAD-843F-64CABD8BB78E}">
      <dgm:prSet/>
      <dgm:spPr/>
      <dgm:t>
        <a:bodyPr/>
        <a:lstStyle/>
        <a:p>
          <a:endParaRPr lang="en-US"/>
        </a:p>
      </dgm:t>
    </dgm:pt>
    <dgm:pt modelId="{CB7EC6EB-4523-4260-97B5-BE526C5110DC}">
      <dgm:prSet/>
      <dgm:spPr/>
      <dgm:t>
        <a:bodyPr/>
        <a:lstStyle/>
        <a:p>
          <a:r>
            <a:rPr lang="en-GB"/>
            <a:t>Common barriers to effectiveness.</a:t>
          </a:r>
          <a:endParaRPr lang="en-US"/>
        </a:p>
      </dgm:t>
    </dgm:pt>
    <dgm:pt modelId="{465E9C55-6555-4ACB-BD39-F1FE2D660119}" type="parTrans" cxnId="{BFE454E6-407A-412F-8F35-4990AC045EB9}">
      <dgm:prSet/>
      <dgm:spPr/>
      <dgm:t>
        <a:bodyPr/>
        <a:lstStyle/>
        <a:p>
          <a:endParaRPr lang="en-US"/>
        </a:p>
      </dgm:t>
    </dgm:pt>
    <dgm:pt modelId="{CE97D1FA-2A3A-40A7-B21A-431160C5B335}" type="sibTrans" cxnId="{BFE454E6-407A-412F-8F35-4990AC045EB9}">
      <dgm:prSet/>
      <dgm:spPr/>
      <dgm:t>
        <a:bodyPr/>
        <a:lstStyle/>
        <a:p>
          <a:endParaRPr lang="en-US"/>
        </a:p>
      </dgm:t>
    </dgm:pt>
    <dgm:pt modelId="{977CE119-11D7-43EC-8A4C-F770B06AE8F2}">
      <dgm:prSet/>
      <dgm:spPr/>
      <dgm:t>
        <a:bodyPr/>
        <a:lstStyle/>
        <a:p>
          <a:r>
            <a:rPr lang="en-GB"/>
            <a:t>How organisations can maximise impact.</a:t>
          </a:r>
          <a:endParaRPr lang="en-US"/>
        </a:p>
      </dgm:t>
    </dgm:pt>
    <dgm:pt modelId="{E8CBB95A-7B14-443C-AC69-9B20EC658238}" type="parTrans" cxnId="{16AD7D6C-92C6-45C9-A165-404CE5CA8881}">
      <dgm:prSet/>
      <dgm:spPr/>
      <dgm:t>
        <a:bodyPr/>
        <a:lstStyle/>
        <a:p>
          <a:endParaRPr lang="en-US"/>
        </a:p>
      </dgm:t>
    </dgm:pt>
    <dgm:pt modelId="{E973BBD3-1FCD-4F0B-B889-8CBA6A4E088D}" type="sibTrans" cxnId="{16AD7D6C-92C6-45C9-A165-404CE5CA8881}">
      <dgm:prSet/>
      <dgm:spPr/>
      <dgm:t>
        <a:bodyPr/>
        <a:lstStyle/>
        <a:p>
          <a:endParaRPr lang="en-US"/>
        </a:p>
      </dgm:t>
    </dgm:pt>
    <dgm:pt modelId="{E1691B69-5764-4EB9-9B00-248B8ABEA0BD}" type="pres">
      <dgm:prSet presAssocID="{784FF2F6-C10C-4B44-8C61-2C3AE00111FB}" presName="root" presStyleCnt="0">
        <dgm:presLayoutVars>
          <dgm:dir/>
          <dgm:resizeHandles val="exact"/>
        </dgm:presLayoutVars>
      </dgm:prSet>
      <dgm:spPr/>
    </dgm:pt>
    <dgm:pt modelId="{FC774226-B6E8-4257-BF83-6582D2B5821A}" type="pres">
      <dgm:prSet presAssocID="{F6726C98-4042-47AD-BA31-307AC70ABF98}" presName="compNode" presStyleCnt="0"/>
      <dgm:spPr/>
    </dgm:pt>
    <dgm:pt modelId="{1653DFDC-AD6E-4EEF-8EED-9D8FADDC2B62}" type="pres">
      <dgm:prSet presAssocID="{F6726C98-4042-47AD-BA31-307AC70ABF98}" presName="bgRect" presStyleLbl="bgShp" presStyleIdx="0" presStyleCnt="5"/>
      <dgm:spPr/>
    </dgm:pt>
    <dgm:pt modelId="{E44A3A7D-D9D2-4925-A352-A59D922318AA}" type="pres">
      <dgm:prSet presAssocID="{F6726C98-4042-47AD-BA31-307AC70ABF9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49361CA1-1D1A-42F5-91C8-B8FD4A0DF281}" type="pres">
      <dgm:prSet presAssocID="{F6726C98-4042-47AD-BA31-307AC70ABF98}" presName="spaceRect" presStyleCnt="0"/>
      <dgm:spPr/>
    </dgm:pt>
    <dgm:pt modelId="{FDD5C980-1E74-473D-9A8E-0A87BF3E2E7C}" type="pres">
      <dgm:prSet presAssocID="{F6726C98-4042-47AD-BA31-307AC70ABF98}" presName="parTx" presStyleLbl="revTx" presStyleIdx="0" presStyleCnt="5">
        <dgm:presLayoutVars>
          <dgm:chMax val="0"/>
          <dgm:chPref val="0"/>
        </dgm:presLayoutVars>
      </dgm:prSet>
      <dgm:spPr/>
    </dgm:pt>
    <dgm:pt modelId="{F7DB7093-95FA-470D-91B4-CBBA622EFCA9}" type="pres">
      <dgm:prSet presAssocID="{8E1564C0-B2AD-4FB5-87E1-88AC11409B34}" presName="sibTrans" presStyleCnt="0"/>
      <dgm:spPr/>
    </dgm:pt>
    <dgm:pt modelId="{F28F8C8E-282C-4065-84D0-9821525B32F9}" type="pres">
      <dgm:prSet presAssocID="{30608A40-F880-4542-9E4B-60BC0A7C229D}" presName="compNode" presStyleCnt="0"/>
      <dgm:spPr/>
    </dgm:pt>
    <dgm:pt modelId="{770BC214-61CC-454C-A854-3485E348DD35}" type="pres">
      <dgm:prSet presAssocID="{30608A40-F880-4542-9E4B-60BC0A7C229D}" presName="bgRect" presStyleLbl="bgShp" presStyleIdx="1" presStyleCnt="5"/>
      <dgm:spPr/>
    </dgm:pt>
    <dgm:pt modelId="{363941CE-E0B0-4F06-9414-4C2D5163F70E}" type="pres">
      <dgm:prSet presAssocID="{30608A40-F880-4542-9E4B-60BC0A7C229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book"/>
        </a:ext>
      </dgm:extLst>
    </dgm:pt>
    <dgm:pt modelId="{23334F5E-5017-4FF7-B27A-6ED374B8AB30}" type="pres">
      <dgm:prSet presAssocID="{30608A40-F880-4542-9E4B-60BC0A7C229D}" presName="spaceRect" presStyleCnt="0"/>
      <dgm:spPr/>
    </dgm:pt>
    <dgm:pt modelId="{1DCAA6DA-CAA0-4BCA-BD94-9726FA78FDB8}" type="pres">
      <dgm:prSet presAssocID="{30608A40-F880-4542-9E4B-60BC0A7C229D}" presName="parTx" presStyleLbl="revTx" presStyleIdx="1" presStyleCnt="5">
        <dgm:presLayoutVars>
          <dgm:chMax val="0"/>
          <dgm:chPref val="0"/>
        </dgm:presLayoutVars>
      </dgm:prSet>
      <dgm:spPr/>
    </dgm:pt>
    <dgm:pt modelId="{C85E59D3-F72F-4F8C-9219-4235E9EF45EC}" type="pres">
      <dgm:prSet presAssocID="{B94C29F5-C57D-4302-903A-9D4C2FD90124}" presName="sibTrans" presStyleCnt="0"/>
      <dgm:spPr/>
    </dgm:pt>
    <dgm:pt modelId="{95704601-E16A-45C9-AE55-790E4275CCBA}" type="pres">
      <dgm:prSet presAssocID="{20792A89-DABF-487C-A4AC-5D8DCBB08FDA}" presName="compNode" presStyleCnt="0"/>
      <dgm:spPr/>
    </dgm:pt>
    <dgm:pt modelId="{1FD66C79-1F1C-40EB-8D32-5F7116C5B8DA}" type="pres">
      <dgm:prSet presAssocID="{20792A89-DABF-487C-A4AC-5D8DCBB08FDA}" presName="bgRect" presStyleLbl="bgShp" presStyleIdx="2" presStyleCnt="5"/>
      <dgm:spPr/>
    </dgm:pt>
    <dgm:pt modelId="{CD9B6035-1655-4F42-9FCA-11619A59DB4E}" type="pres">
      <dgm:prSet presAssocID="{20792A89-DABF-487C-A4AC-5D8DCBB08FD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A43D369A-8F84-4550-B0D8-E7E6C9B0BA58}" type="pres">
      <dgm:prSet presAssocID="{20792A89-DABF-487C-A4AC-5D8DCBB08FDA}" presName="spaceRect" presStyleCnt="0"/>
      <dgm:spPr/>
    </dgm:pt>
    <dgm:pt modelId="{164782A9-C8D0-4732-A83E-58AFE37AEBDF}" type="pres">
      <dgm:prSet presAssocID="{20792A89-DABF-487C-A4AC-5D8DCBB08FDA}" presName="parTx" presStyleLbl="revTx" presStyleIdx="2" presStyleCnt="5">
        <dgm:presLayoutVars>
          <dgm:chMax val="0"/>
          <dgm:chPref val="0"/>
        </dgm:presLayoutVars>
      </dgm:prSet>
      <dgm:spPr/>
    </dgm:pt>
    <dgm:pt modelId="{8B40FBCC-7A39-4397-873F-5CAA0526D63A}" type="pres">
      <dgm:prSet presAssocID="{0A57DAC2-F9E8-4571-BEF3-E7B71BDD715B}" presName="sibTrans" presStyleCnt="0"/>
      <dgm:spPr/>
    </dgm:pt>
    <dgm:pt modelId="{7818E1E5-78A1-4B27-AE27-B95C8770AAAF}" type="pres">
      <dgm:prSet presAssocID="{CB7EC6EB-4523-4260-97B5-BE526C5110DC}" presName="compNode" presStyleCnt="0"/>
      <dgm:spPr/>
    </dgm:pt>
    <dgm:pt modelId="{EB6785FF-FA1E-4CD8-9DF1-7BBF233D0941}" type="pres">
      <dgm:prSet presAssocID="{CB7EC6EB-4523-4260-97B5-BE526C5110DC}" presName="bgRect" presStyleLbl="bgShp" presStyleIdx="3" presStyleCnt="5"/>
      <dgm:spPr/>
    </dgm:pt>
    <dgm:pt modelId="{5D23E94D-FD97-42E6-8D8E-7A2BF9A2785F}" type="pres">
      <dgm:prSet presAssocID="{CB7EC6EB-4523-4260-97B5-BE526C5110D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EF0162DE-9F09-46F0-B09C-E45046A329E0}" type="pres">
      <dgm:prSet presAssocID="{CB7EC6EB-4523-4260-97B5-BE526C5110DC}" presName="spaceRect" presStyleCnt="0"/>
      <dgm:spPr/>
    </dgm:pt>
    <dgm:pt modelId="{881112EF-ED6E-4D24-8825-2D738D41A6E3}" type="pres">
      <dgm:prSet presAssocID="{CB7EC6EB-4523-4260-97B5-BE526C5110DC}" presName="parTx" presStyleLbl="revTx" presStyleIdx="3" presStyleCnt="5">
        <dgm:presLayoutVars>
          <dgm:chMax val="0"/>
          <dgm:chPref val="0"/>
        </dgm:presLayoutVars>
      </dgm:prSet>
      <dgm:spPr/>
    </dgm:pt>
    <dgm:pt modelId="{64F21858-CC98-413D-963C-3719C5084C49}" type="pres">
      <dgm:prSet presAssocID="{CE97D1FA-2A3A-40A7-B21A-431160C5B335}" presName="sibTrans" presStyleCnt="0"/>
      <dgm:spPr/>
    </dgm:pt>
    <dgm:pt modelId="{CBF746E7-043E-42C7-A837-C51DBCC8AEF6}" type="pres">
      <dgm:prSet presAssocID="{977CE119-11D7-43EC-8A4C-F770B06AE8F2}" presName="compNode" presStyleCnt="0"/>
      <dgm:spPr/>
    </dgm:pt>
    <dgm:pt modelId="{3116D138-640C-4508-992D-BFE0706D38B1}" type="pres">
      <dgm:prSet presAssocID="{977CE119-11D7-43EC-8A4C-F770B06AE8F2}" presName="bgRect" presStyleLbl="bgShp" presStyleIdx="4" presStyleCnt="5"/>
      <dgm:spPr/>
    </dgm:pt>
    <dgm:pt modelId="{9ABE5DCB-4145-4172-9DE5-A9A76157E47B}" type="pres">
      <dgm:prSet presAssocID="{977CE119-11D7-43EC-8A4C-F770B06AE8F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arget Audience"/>
        </a:ext>
      </dgm:extLst>
    </dgm:pt>
    <dgm:pt modelId="{B6B0FAE3-C90B-4B70-B81D-2849BB9F2742}" type="pres">
      <dgm:prSet presAssocID="{977CE119-11D7-43EC-8A4C-F770B06AE8F2}" presName="spaceRect" presStyleCnt="0"/>
      <dgm:spPr/>
    </dgm:pt>
    <dgm:pt modelId="{2C139B7A-CF91-4C7E-BE5F-56C623FBD986}" type="pres">
      <dgm:prSet presAssocID="{977CE119-11D7-43EC-8A4C-F770B06AE8F2}" presName="parTx" presStyleLbl="revTx" presStyleIdx="4" presStyleCnt="5">
        <dgm:presLayoutVars>
          <dgm:chMax val="0"/>
          <dgm:chPref val="0"/>
        </dgm:presLayoutVars>
      </dgm:prSet>
      <dgm:spPr/>
    </dgm:pt>
  </dgm:ptLst>
  <dgm:cxnLst>
    <dgm:cxn modelId="{083E2510-A6E8-462B-ADE2-5DA62F2524B8}" srcId="{784FF2F6-C10C-4B44-8C61-2C3AE00111FB}" destId="{30608A40-F880-4542-9E4B-60BC0A7C229D}" srcOrd="1" destOrd="0" parTransId="{17EDD2FE-6B4A-4BF8-8E8C-D4B57EBCF050}" sibTransId="{B94C29F5-C57D-4302-903A-9D4C2FD90124}"/>
    <dgm:cxn modelId="{8B61E72D-08BE-4ABF-AAFC-07237FA90368}" srcId="{784FF2F6-C10C-4B44-8C61-2C3AE00111FB}" destId="{F6726C98-4042-47AD-BA31-307AC70ABF98}" srcOrd="0" destOrd="0" parTransId="{571379FA-0DBB-4E39-A9E6-A02B5F5E6845}" sibTransId="{8E1564C0-B2AD-4FB5-87E1-88AC11409B34}"/>
    <dgm:cxn modelId="{B2A5E562-D6F0-4956-A76C-69605B78E649}" type="presOf" srcId="{CB7EC6EB-4523-4260-97B5-BE526C5110DC}" destId="{881112EF-ED6E-4D24-8825-2D738D41A6E3}" srcOrd="0" destOrd="0" presId="urn:microsoft.com/office/officeart/2018/2/layout/IconVerticalSolidList"/>
    <dgm:cxn modelId="{7E192743-751B-4726-9F45-A4C3687BD491}" type="presOf" srcId="{784FF2F6-C10C-4B44-8C61-2C3AE00111FB}" destId="{E1691B69-5764-4EB9-9B00-248B8ABEA0BD}" srcOrd="0" destOrd="0" presId="urn:microsoft.com/office/officeart/2018/2/layout/IconVerticalSolidList"/>
    <dgm:cxn modelId="{16AD7D6C-92C6-45C9-A165-404CE5CA8881}" srcId="{784FF2F6-C10C-4B44-8C61-2C3AE00111FB}" destId="{977CE119-11D7-43EC-8A4C-F770B06AE8F2}" srcOrd="4" destOrd="0" parTransId="{E8CBB95A-7B14-443C-AC69-9B20EC658238}" sibTransId="{E973BBD3-1FCD-4F0B-B889-8CBA6A4E088D}"/>
    <dgm:cxn modelId="{7D05B46D-627C-4C27-B8D2-4473E11B8670}" type="presOf" srcId="{30608A40-F880-4542-9E4B-60BC0A7C229D}" destId="{1DCAA6DA-CAA0-4BCA-BD94-9726FA78FDB8}" srcOrd="0" destOrd="0" presId="urn:microsoft.com/office/officeart/2018/2/layout/IconVerticalSolidList"/>
    <dgm:cxn modelId="{AE50626E-2A79-4DAD-843F-64CABD8BB78E}" srcId="{784FF2F6-C10C-4B44-8C61-2C3AE00111FB}" destId="{20792A89-DABF-487C-A4AC-5D8DCBB08FDA}" srcOrd="2" destOrd="0" parTransId="{F52A3975-CD8F-4AB2-8A04-A23B0D5F35CA}" sibTransId="{0A57DAC2-F9E8-4571-BEF3-E7B71BDD715B}"/>
    <dgm:cxn modelId="{2E8D684F-75FB-4092-B3C9-3C19D5DEBF89}" type="presOf" srcId="{F6726C98-4042-47AD-BA31-307AC70ABF98}" destId="{FDD5C980-1E74-473D-9A8E-0A87BF3E2E7C}" srcOrd="0" destOrd="0" presId="urn:microsoft.com/office/officeart/2018/2/layout/IconVerticalSolidList"/>
    <dgm:cxn modelId="{F21DD771-DD15-4013-B749-A550F2AF77AB}" type="presOf" srcId="{977CE119-11D7-43EC-8A4C-F770B06AE8F2}" destId="{2C139B7A-CF91-4C7E-BE5F-56C623FBD986}" srcOrd="0" destOrd="0" presId="urn:microsoft.com/office/officeart/2018/2/layout/IconVerticalSolidList"/>
    <dgm:cxn modelId="{BFE454E6-407A-412F-8F35-4990AC045EB9}" srcId="{784FF2F6-C10C-4B44-8C61-2C3AE00111FB}" destId="{CB7EC6EB-4523-4260-97B5-BE526C5110DC}" srcOrd="3" destOrd="0" parTransId="{465E9C55-6555-4ACB-BD39-F1FE2D660119}" sibTransId="{CE97D1FA-2A3A-40A7-B21A-431160C5B335}"/>
    <dgm:cxn modelId="{FF64DAFD-DBB8-41F1-8F72-29B99E614F8C}" type="presOf" srcId="{20792A89-DABF-487C-A4AC-5D8DCBB08FDA}" destId="{164782A9-C8D0-4732-A83E-58AFE37AEBDF}" srcOrd="0" destOrd="0" presId="urn:microsoft.com/office/officeart/2018/2/layout/IconVerticalSolidList"/>
    <dgm:cxn modelId="{2DE16C94-1332-48BE-9E91-43F7045D2899}" type="presParOf" srcId="{E1691B69-5764-4EB9-9B00-248B8ABEA0BD}" destId="{FC774226-B6E8-4257-BF83-6582D2B5821A}" srcOrd="0" destOrd="0" presId="urn:microsoft.com/office/officeart/2018/2/layout/IconVerticalSolidList"/>
    <dgm:cxn modelId="{5DDF139E-F3CF-4474-80A9-8548924FCD7B}" type="presParOf" srcId="{FC774226-B6E8-4257-BF83-6582D2B5821A}" destId="{1653DFDC-AD6E-4EEF-8EED-9D8FADDC2B62}" srcOrd="0" destOrd="0" presId="urn:microsoft.com/office/officeart/2018/2/layout/IconVerticalSolidList"/>
    <dgm:cxn modelId="{89775385-BBAD-44A3-87C8-D69C6439206F}" type="presParOf" srcId="{FC774226-B6E8-4257-BF83-6582D2B5821A}" destId="{E44A3A7D-D9D2-4925-A352-A59D922318AA}" srcOrd="1" destOrd="0" presId="urn:microsoft.com/office/officeart/2018/2/layout/IconVerticalSolidList"/>
    <dgm:cxn modelId="{6AB5F9AF-391E-4B4D-A8BD-22A184FF1E05}" type="presParOf" srcId="{FC774226-B6E8-4257-BF83-6582D2B5821A}" destId="{49361CA1-1D1A-42F5-91C8-B8FD4A0DF281}" srcOrd="2" destOrd="0" presId="urn:microsoft.com/office/officeart/2018/2/layout/IconVerticalSolidList"/>
    <dgm:cxn modelId="{4D87D0B5-C47F-4593-9A3E-A97C18DFEF7F}" type="presParOf" srcId="{FC774226-B6E8-4257-BF83-6582D2B5821A}" destId="{FDD5C980-1E74-473D-9A8E-0A87BF3E2E7C}" srcOrd="3" destOrd="0" presId="urn:microsoft.com/office/officeart/2018/2/layout/IconVerticalSolidList"/>
    <dgm:cxn modelId="{972C2C0C-47BC-46E1-AE6D-F6C46D4FEB6A}" type="presParOf" srcId="{E1691B69-5764-4EB9-9B00-248B8ABEA0BD}" destId="{F7DB7093-95FA-470D-91B4-CBBA622EFCA9}" srcOrd="1" destOrd="0" presId="urn:microsoft.com/office/officeart/2018/2/layout/IconVerticalSolidList"/>
    <dgm:cxn modelId="{DB2A5D02-4AE2-4830-A6D8-6C307A373507}" type="presParOf" srcId="{E1691B69-5764-4EB9-9B00-248B8ABEA0BD}" destId="{F28F8C8E-282C-4065-84D0-9821525B32F9}" srcOrd="2" destOrd="0" presId="urn:microsoft.com/office/officeart/2018/2/layout/IconVerticalSolidList"/>
    <dgm:cxn modelId="{B3A4A572-54ED-4C52-B3AC-0AE7F578011B}" type="presParOf" srcId="{F28F8C8E-282C-4065-84D0-9821525B32F9}" destId="{770BC214-61CC-454C-A854-3485E348DD35}" srcOrd="0" destOrd="0" presId="urn:microsoft.com/office/officeart/2018/2/layout/IconVerticalSolidList"/>
    <dgm:cxn modelId="{FB24AC9B-1FBA-4574-83DC-4067BAB8C10F}" type="presParOf" srcId="{F28F8C8E-282C-4065-84D0-9821525B32F9}" destId="{363941CE-E0B0-4F06-9414-4C2D5163F70E}" srcOrd="1" destOrd="0" presId="urn:microsoft.com/office/officeart/2018/2/layout/IconVerticalSolidList"/>
    <dgm:cxn modelId="{F0222962-AECE-4B26-9421-AA4CB3BC4A48}" type="presParOf" srcId="{F28F8C8E-282C-4065-84D0-9821525B32F9}" destId="{23334F5E-5017-4FF7-B27A-6ED374B8AB30}" srcOrd="2" destOrd="0" presId="urn:microsoft.com/office/officeart/2018/2/layout/IconVerticalSolidList"/>
    <dgm:cxn modelId="{C013EB55-0469-4F1A-8169-A3757113D289}" type="presParOf" srcId="{F28F8C8E-282C-4065-84D0-9821525B32F9}" destId="{1DCAA6DA-CAA0-4BCA-BD94-9726FA78FDB8}" srcOrd="3" destOrd="0" presId="urn:microsoft.com/office/officeart/2018/2/layout/IconVerticalSolidList"/>
    <dgm:cxn modelId="{20BD03B8-6E1D-4DB8-87B4-13106F4C7BD0}" type="presParOf" srcId="{E1691B69-5764-4EB9-9B00-248B8ABEA0BD}" destId="{C85E59D3-F72F-4F8C-9219-4235E9EF45EC}" srcOrd="3" destOrd="0" presId="urn:microsoft.com/office/officeart/2018/2/layout/IconVerticalSolidList"/>
    <dgm:cxn modelId="{FF86B51A-2892-4571-A128-4C3B3EE88784}" type="presParOf" srcId="{E1691B69-5764-4EB9-9B00-248B8ABEA0BD}" destId="{95704601-E16A-45C9-AE55-790E4275CCBA}" srcOrd="4" destOrd="0" presId="urn:microsoft.com/office/officeart/2018/2/layout/IconVerticalSolidList"/>
    <dgm:cxn modelId="{1D14D06F-5741-4159-96F0-BECEC6B5B0CA}" type="presParOf" srcId="{95704601-E16A-45C9-AE55-790E4275CCBA}" destId="{1FD66C79-1F1C-40EB-8D32-5F7116C5B8DA}" srcOrd="0" destOrd="0" presId="urn:microsoft.com/office/officeart/2018/2/layout/IconVerticalSolidList"/>
    <dgm:cxn modelId="{39E6FB29-9BB4-4144-9507-AB2CBDA31F66}" type="presParOf" srcId="{95704601-E16A-45C9-AE55-790E4275CCBA}" destId="{CD9B6035-1655-4F42-9FCA-11619A59DB4E}" srcOrd="1" destOrd="0" presId="urn:microsoft.com/office/officeart/2018/2/layout/IconVerticalSolidList"/>
    <dgm:cxn modelId="{7394B475-A9E6-4447-8C2F-91FADC7EBB42}" type="presParOf" srcId="{95704601-E16A-45C9-AE55-790E4275CCBA}" destId="{A43D369A-8F84-4550-B0D8-E7E6C9B0BA58}" srcOrd="2" destOrd="0" presId="urn:microsoft.com/office/officeart/2018/2/layout/IconVerticalSolidList"/>
    <dgm:cxn modelId="{52339938-18F0-4153-B454-8B39639342A6}" type="presParOf" srcId="{95704601-E16A-45C9-AE55-790E4275CCBA}" destId="{164782A9-C8D0-4732-A83E-58AFE37AEBDF}" srcOrd="3" destOrd="0" presId="urn:microsoft.com/office/officeart/2018/2/layout/IconVerticalSolidList"/>
    <dgm:cxn modelId="{36F46EB6-917F-42B1-AAE1-48A8AD368122}" type="presParOf" srcId="{E1691B69-5764-4EB9-9B00-248B8ABEA0BD}" destId="{8B40FBCC-7A39-4397-873F-5CAA0526D63A}" srcOrd="5" destOrd="0" presId="urn:microsoft.com/office/officeart/2018/2/layout/IconVerticalSolidList"/>
    <dgm:cxn modelId="{7EC2D7D9-DC93-4269-8A71-59FAEA00D160}" type="presParOf" srcId="{E1691B69-5764-4EB9-9B00-248B8ABEA0BD}" destId="{7818E1E5-78A1-4B27-AE27-B95C8770AAAF}" srcOrd="6" destOrd="0" presId="urn:microsoft.com/office/officeart/2018/2/layout/IconVerticalSolidList"/>
    <dgm:cxn modelId="{57B657B9-00B8-4E4E-9521-60C0BDB214C3}" type="presParOf" srcId="{7818E1E5-78A1-4B27-AE27-B95C8770AAAF}" destId="{EB6785FF-FA1E-4CD8-9DF1-7BBF233D0941}" srcOrd="0" destOrd="0" presId="urn:microsoft.com/office/officeart/2018/2/layout/IconVerticalSolidList"/>
    <dgm:cxn modelId="{AF4FE4B2-83DF-4970-BBC0-D56748514949}" type="presParOf" srcId="{7818E1E5-78A1-4B27-AE27-B95C8770AAAF}" destId="{5D23E94D-FD97-42E6-8D8E-7A2BF9A2785F}" srcOrd="1" destOrd="0" presId="urn:microsoft.com/office/officeart/2018/2/layout/IconVerticalSolidList"/>
    <dgm:cxn modelId="{C03B7B46-9F33-46B0-950D-D5150E53DA61}" type="presParOf" srcId="{7818E1E5-78A1-4B27-AE27-B95C8770AAAF}" destId="{EF0162DE-9F09-46F0-B09C-E45046A329E0}" srcOrd="2" destOrd="0" presId="urn:microsoft.com/office/officeart/2018/2/layout/IconVerticalSolidList"/>
    <dgm:cxn modelId="{A0F6B494-CF07-4AAE-A763-BC651189566B}" type="presParOf" srcId="{7818E1E5-78A1-4B27-AE27-B95C8770AAAF}" destId="{881112EF-ED6E-4D24-8825-2D738D41A6E3}" srcOrd="3" destOrd="0" presId="urn:microsoft.com/office/officeart/2018/2/layout/IconVerticalSolidList"/>
    <dgm:cxn modelId="{840ACE1B-BA6B-4AF1-9A3E-648536BC7708}" type="presParOf" srcId="{E1691B69-5764-4EB9-9B00-248B8ABEA0BD}" destId="{64F21858-CC98-413D-963C-3719C5084C49}" srcOrd="7" destOrd="0" presId="urn:microsoft.com/office/officeart/2018/2/layout/IconVerticalSolidList"/>
    <dgm:cxn modelId="{2239B14B-160C-424E-8705-B76FAC8A279A}" type="presParOf" srcId="{E1691B69-5764-4EB9-9B00-248B8ABEA0BD}" destId="{CBF746E7-043E-42C7-A837-C51DBCC8AEF6}" srcOrd="8" destOrd="0" presId="urn:microsoft.com/office/officeart/2018/2/layout/IconVerticalSolidList"/>
    <dgm:cxn modelId="{C515E903-FB53-4822-AF7A-A6F7694D26E0}" type="presParOf" srcId="{CBF746E7-043E-42C7-A837-C51DBCC8AEF6}" destId="{3116D138-640C-4508-992D-BFE0706D38B1}" srcOrd="0" destOrd="0" presId="urn:microsoft.com/office/officeart/2018/2/layout/IconVerticalSolidList"/>
    <dgm:cxn modelId="{3B4C224A-9349-4778-8B59-6932AC3877D7}" type="presParOf" srcId="{CBF746E7-043E-42C7-A837-C51DBCC8AEF6}" destId="{9ABE5DCB-4145-4172-9DE5-A9A76157E47B}" srcOrd="1" destOrd="0" presId="urn:microsoft.com/office/officeart/2018/2/layout/IconVerticalSolidList"/>
    <dgm:cxn modelId="{699B7CFB-B5A3-490F-ABB8-82338901AC8E}" type="presParOf" srcId="{CBF746E7-043E-42C7-A837-C51DBCC8AEF6}" destId="{B6B0FAE3-C90B-4B70-B81D-2849BB9F2742}" srcOrd="2" destOrd="0" presId="urn:microsoft.com/office/officeart/2018/2/layout/IconVerticalSolidList"/>
    <dgm:cxn modelId="{7516B0E6-F41B-4F83-8E09-171A4A9D432C}" type="presParOf" srcId="{CBF746E7-043E-42C7-A837-C51DBCC8AEF6}" destId="{2C139B7A-CF91-4C7E-BE5F-56C623FBD9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706B36F-1697-4E77-9CA5-C5ABBC3CAAD2}" type="doc">
      <dgm:prSet loTypeId="urn:microsoft.com/office/officeart/2018/2/layout/IconCircleList" loCatId="icon" qsTypeId="urn:microsoft.com/office/officeart/2005/8/quickstyle/simple1#202" qsCatId="simple" csTypeId="urn:microsoft.com/office/officeart/2005/8/colors/accent1_2#112" csCatId="accent1" phldr="1"/>
      <dgm:spPr/>
      <dgm:t>
        <a:bodyPr/>
        <a:lstStyle/>
        <a:p>
          <a:endParaRPr lang="en-US"/>
        </a:p>
      </dgm:t>
    </dgm:pt>
    <dgm:pt modelId="{CC39A9B3-D149-4C3D-8C04-03186539209F}">
      <dgm:prSet/>
      <dgm:spPr/>
      <dgm:t>
        <a:bodyPr/>
        <a:lstStyle/>
        <a:p>
          <a:r>
            <a:rPr lang="en-GB"/>
            <a:t>One important benefit of coaching or mentoring.</a:t>
          </a:r>
          <a:endParaRPr lang="en-US"/>
        </a:p>
      </dgm:t>
    </dgm:pt>
    <dgm:pt modelId="{73CE4F34-13DE-4E8A-ABD5-9A6DD82FB6DF}" type="parTrans" cxnId="{712BDCCC-FB7F-42F5-863B-AB7891DA71CA}">
      <dgm:prSet/>
      <dgm:spPr/>
      <dgm:t>
        <a:bodyPr/>
        <a:lstStyle/>
        <a:p>
          <a:endParaRPr lang="en-US"/>
        </a:p>
      </dgm:t>
    </dgm:pt>
    <dgm:pt modelId="{15D6725E-1968-4B5E-9B37-A3FC22866561}" type="sibTrans" cxnId="{712BDCCC-FB7F-42F5-863B-AB7891DA71CA}">
      <dgm:prSet/>
      <dgm:spPr/>
      <dgm:t>
        <a:bodyPr/>
        <a:lstStyle/>
        <a:p>
          <a:endParaRPr lang="en-US"/>
        </a:p>
      </dgm:t>
    </dgm:pt>
    <dgm:pt modelId="{3D57B5C4-05C6-414A-B05B-FE7827A50016}">
      <dgm:prSet/>
      <dgm:spPr/>
      <dgm:t>
        <a:bodyPr/>
        <a:lstStyle/>
        <a:p>
          <a:r>
            <a:rPr lang="en-GB"/>
            <a:t>One significant barrier.</a:t>
          </a:r>
          <a:endParaRPr lang="en-US"/>
        </a:p>
      </dgm:t>
    </dgm:pt>
    <dgm:pt modelId="{9F75419F-8CF2-4477-8830-6133CBD7C108}" type="parTrans" cxnId="{90935576-144E-4351-86F6-C751290F5697}">
      <dgm:prSet/>
      <dgm:spPr/>
      <dgm:t>
        <a:bodyPr/>
        <a:lstStyle/>
        <a:p>
          <a:endParaRPr lang="en-US"/>
        </a:p>
      </dgm:t>
    </dgm:pt>
    <dgm:pt modelId="{AD134D4C-C5C6-4F68-8AAB-302169D9D1C2}" type="sibTrans" cxnId="{90935576-144E-4351-86F6-C751290F5697}">
      <dgm:prSet/>
      <dgm:spPr/>
      <dgm:t>
        <a:bodyPr/>
        <a:lstStyle/>
        <a:p>
          <a:endParaRPr lang="en-US"/>
        </a:p>
      </dgm:t>
    </dgm:pt>
    <dgm:pt modelId="{C8EDBB4D-1A08-44F5-8D0B-1F7A16867004}">
      <dgm:prSet/>
      <dgm:spPr/>
      <dgm:t>
        <a:bodyPr/>
        <a:lstStyle/>
        <a:p>
          <a:r>
            <a:rPr lang="en-GB"/>
            <a:t>One piece of evidence you could use in an assignment.</a:t>
          </a:r>
          <a:endParaRPr lang="en-US"/>
        </a:p>
      </dgm:t>
    </dgm:pt>
    <dgm:pt modelId="{03E19DAE-E5EE-45F0-B24C-34FD8225D808}" type="parTrans" cxnId="{EFFEC02C-0FB8-4FD9-B284-4033CF8D760B}">
      <dgm:prSet/>
      <dgm:spPr/>
      <dgm:t>
        <a:bodyPr/>
        <a:lstStyle/>
        <a:p>
          <a:endParaRPr lang="en-US"/>
        </a:p>
      </dgm:t>
    </dgm:pt>
    <dgm:pt modelId="{1CF9F278-47C2-494E-975D-8A8BDB6D3A0C}" type="sibTrans" cxnId="{EFFEC02C-0FB8-4FD9-B284-4033CF8D760B}">
      <dgm:prSet/>
      <dgm:spPr/>
      <dgm:t>
        <a:bodyPr/>
        <a:lstStyle/>
        <a:p>
          <a:endParaRPr lang="en-US"/>
        </a:p>
      </dgm:t>
    </dgm:pt>
    <dgm:pt modelId="{7B204F44-6C6B-4AB6-8641-51A0BF04224D}">
      <dgm:prSet/>
      <dgm:spPr/>
      <dgm:t>
        <a:bodyPr/>
        <a:lstStyle/>
        <a:p>
          <a:r>
            <a:rPr lang="en-GB"/>
            <a:t>One question you still have.</a:t>
          </a:r>
          <a:endParaRPr lang="en-US"/>
        </a:p>
      </dgm:t>
    </dgm:pt>
    <dgm:pt modelId="{E33771F1-46CB-4D3C-BE38-D50777C6C53A}" type="parTrans" cxnId="{56A6C96A-8F3B-4D25-B92D-6922D19279C0}">
      <dgm:prSet/>
      <dgm:spPr/>
      <dgm:t>
        <a:bodyPr/>
        <a:lstStyle/>
        <a:p>
          <a:endParaRPr lang="en-US"/>
        </a:p>
      </dgm:t>
    </dgm:pt>
    <dgm:pt modelId="{1F7D429F-761D-471D-95F8-37106435CEE8}" type="sibTrans" cxnId="{56A6C96A-8F3B-4D25-B92D-6922D19279C0}">
      <dgm:prSet/>
      <dgm:spPr/>
      <dgm:t>
        <a:bodyPr/>
        <a:lstStyle/>
        <a:p>
          <a:endParaRPr lang="en-US"/>
        </a:p>
      </dgm:t>
    </dgm:pt>
    <dgm:pt modelId="{1252284B-6567-4F0F-A25D-639E7B07E00D}" type="pres">
      <dgm:prSet presAssocID="{D706B36F-1697-4E77-9CA5-C5ABBC3CAAD2}" presName="root" presStyleCnt="0">
        <dgm:presLayoutVars>
          <dgm:dir/>
          <dgm:resizeHandles val="exact"/>
        </dgm:presLayoutVars>
      </dgm:prSet>
      <dgm:spPr/>
    </dgm:pt>
    <dgm:pt modelId="{366D1897-CC68-4575-BC35-B27006CD0BE4}" type="pres">
      <dgm:prSet presAssocID="{D706B36F-1697-4E77-9CA5-C5ABBC3CAAD2}" presName="container" presStyleCnt="0">
        <dgm:presLayoutVars>
          <dgm:dir/>
          <dgm:resizeHandles val="exact"/>
        </dgm:presLayoutVars>
      </dgm:prSet>
      <dgm:spPr/>
    </dgm:pt>
    <dgm:pt modelId="{DB48A2EB-42D2-4542-8271-8E57DD7ED5F9}" type="pres">
      <dgm:prSet presAssocID="{CC39A9B3-D149-4C3D-8C04-03186539209F}" presName="compNode" presStyleCnt="0"/>
      <dgm:spPr/>
    </dgm:pt>
    <dgm:pt modelId="{04CAF77B-7B5F-47FD-BBB0-8AB954E037BE}" type="pres">
      <dgm:prSet presAssocID="{CC39A9B3-D149-4C3D-8C04-03186539209F}" presName="iconBgRect" presStyleLbl="bgShp" presStyleIdx="0" presStyleCnt="4"/>
      <dgm:spPr/>
    </dgm:pt>
    <dgm:pt modelId="{66703794-C850-492D-8F49-3FC31AB25123}" type="pres">
      <dgm:prSet presAssocID="{CC39A9B3-D149-4C3D-8C04-03186539209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C5B03C90-E58E-4E94-BE08-4EA15B7EB009}" type="pres">
      <dgm:prSet presAssocID="{CC39A9B3-D149-4C3D-8C04-03186539209F}" presName="spaceRect" presStyleCnt="0"/>
      <dgm:spPr/>
    </dgm:pt>
    <dgm:pt modelId="{4B4DC83B-7171-46FC-83D0-B3A311AE4CBD}" type="pres">
      <dgm:prSet presAssocID="{CC39A9B3-D149-4C3D-8C04-03186539209F}" presName="textRect" presStyleLbl="revTx" presStyleIdx="0" presStyleCnt="4">
        <dgm:presLayoutVars>
          <dgm:chMax val="1"/>
          <dgm:chPref val="1"/>
        </dgm:presLayoutVars>
      </dgm:prSet>
      <dgm:spPr/>
    </dgm:pt>
    <dgm:pt modelId="{4A306546-C515-4AC8-804A-23E7AAA9807B}" type="pres">
      <dgm:prSet presAssocID="{15D6725E-1968-4B5E-9B37-A3FC22866561}" presName="sibTrans" presStyleLbl="sibTrans2D1" presStyleIdx="0" presStyleCnt="0"/>
      <dgm:spPr/>
    </dgm:pt>
    <dgm:pt modelId="{3779862F-5300-4EF8-94BF-1A06C3C62337}" type="pres">
      <dgm:prSet presAssocID="{3D57B5C4-05C6-414A-B05B-FE7827A50016}" presName="compNode" presStyleCnt="0"/>
      <dgm:spPr/>
    </dgm:pt>
    <dgm:pt modelId="{93265DA7-644F-48EB-AC51-50023BC68DCA}" type="pres">
      <dgm:prSet presAssocID="{3D57B5C4-05C6-414A-B05B-FE7827A50016}" presName="iconBgRect" presStyleLbl="bgShp" presStyleIdx="1" presStyleCnt="4"/>
      <dgm:spPr/>
    </dgm:pt>
    <dgm:pt modelId="{A9DD49DB-49ED-4431-AA98-64CC671DC24E}" type="pres">
      <dgm:prSet presAssocID="{3D57B5C4-05C6-414A-B05B-FE7827A5001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nce"/>
        </a:ext>
      </dgm:extLst>
    </dgm:pt>
    <dgm:pt modelId="{13E765BC-47F7-48A2-9196-1E735699F259}" type="pres">
      <dgm:prSet presAssocID="{3D57B5C4-05C6-414A-B05B-FE7827A50016}" presName="spaceRect" presStyleCnt="0"/>
      <dgm:spPr/>
    </dgm:pt>
    <dgm:pt modelId="{A403DD3D-2F2A-47E7-81FC-D59598A6D425}" type="pres">
      <dgm:prSet presAssocID="{3D57B5C4-05C6-414A-B05B-FE7827A50016}" presName="textRect" presStyleLbl="revTx" presStyleIdx="1" presStyleCnt="4">
        <dgm:presLayoutVars>
          <dgm:chMax val="1"/>
          <dgm:chPref val="1"/>
        </dgm:presLayoutVars>
      </dgm:prSet>
      <dgm:spPr/>
    </dgm:pt>
    <dgm:pt modelId="{9C14FB39-D06A-4729-85C2-1E4205EA51BD}" type="pres">
      <dgm:prSet presAssocID="{AD134D4C-C5C6-4F68-8AAB-302169D9D1C2}" presName="sibTrans" presStyleLbl="sibTrans2D1" presStyleIdx="0" presStyleCnt="0"/>
      <dgm:spPr/>
    </dgm:pt>
    <dgm:pt modelId="{0A5A93E6-D126-4458-96A6-FE7360809FF4}" type="pres">
      <dgm:prSet presAssocID="{C8EDBB4D-1A08-44F5-8D0B-1F7A16867004}" presName="compNode" presStyleCnt="0"/>
      <dgm:spPr/>
    </dgm:pt>
    <dgm:pt modelId="{90859374-C41D-4D66-92CA-A37113D60097}" type="pres">
      <dgm:prSet presAssocID="{C8EDBB4D-1A08-44F5-8D0B-1F7A16867004}" presName="iconBgRect" presStyleLbl="bgShp" presStyleIdx="2" presStyleCnt="4"/>
      <dgm:spPr/>
    </dgm:pt>
    <dgm:pt modelId="{A125096E-36C1-41DA-B2CB-707C8E6B9D90}" type="pres">
      <dgm:prSet presAssocID="{C8EDBB4D-1A08-44F5-8D0B-1F7A1686700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gnifying glass"/>
        </a:ext>
      </dgm:extLst>
    </dgm:pt>
    <dgm:pt modelId="{6A093C3F-9954-414C-9FD0-7FE79ECB387F}" type="pres">
      <dgm:prSet presAssocID="{C8EDBB4D-1A08-44F5-8D0B-1F7A16867004}" presName="spaceRect" presStyleCnt="0"/>
      <dgm:spPr/>
    </dgm:pt>
    <dgm:pt modelId="{84200DA2-5CE5-406F-9901-58835CDE568B}" type="pres">
      <dgm:prSet presAssocID="{C8EDBB4D-1A08-44F5-8D0B-1F7A16867004}" presName="textRect" presStyleLbl="revTx" presStyleIdx="2" presStyleCnt="4">
        <dgm:presLayoutVars>
          <dgm:chMax val="1"/>
          <dgm:chPref val="1"/>
        </dgm:presLayoutVars>
      </dgm:prSet>
      <dgm:spPr/>
    </dgm:pt>
    <dgm:pt modelId="{9ED35985-71F4-4A40-90A2-B1ACC799D715}" type="pres">
      <dgm:prSet presAssocID="{1CF9F278-47C2-494E-975D-8A8BDB6D3A0C}" presName="sibTrans" presStyleLbl="sibTrans2D1" presStyleIdx="0" presStyleCnt="0"/>
      <dgm:spPr/>
    </dgm:pt>
    <dgm:pt modelId="{EC032C2C-90C7-4531-B49D-82C4FA2544FF}" type="pres">
      <dgm:prSet presAssocID="{7B204F44-6C6B-4AB6-8641-51A0BF04224D}" presName="compNode" presStyleCnt="0"/>
      <dgm:spPr/>
    </dgm:pt>
    <dgm:pt modelId="{F1581263-400B-4D81-BF22-F3BDBC7AA484}" type="pres">
      <dgm:prSet presAssocID="{7B204F44-6C6B-4AB6-8641-51A0BF04224D}" presName="iconBgRect" presStyleLbl="bgShp" presStyleIdx="3" presStyleCnt="4"/>
      <dgm:spPr/>
    </dgm:pt>
    <dgm:pt modelId="{CDC74006-E9DE-4C75-870E-53DD49FD0DB7}" type="pres">
      <dgm:prSet presAssocID="{7B204F44-6C6B-4AB6-8641-51A0BF04224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55598559-C60D-4584-ABA9-1C4815537158}" type="pres">
      <dgm:prSet presAssocID="{7B204F44-6C6B-4AB6-8641-51A0BF04224D}" presName="spaceRect" presStyleCnt="0"/>
      <dgm:spPr/>
    </dgm:pt>
    <dgm:pt modelId="{94690C51-3EEE-4900-81A1-E3784C7D07BA}" type="pres">
      <dgm:prSet presAssocID="{7B204F44-6C6B-4AB6-8641-51A0BF04224D}" presName="textRect" presStyleLbl="revTx" presStyleIdx="3" presStyleCnt="4">
        <dgm:presLayoutVars>
          <dgm:chMax val="1"/>
          <dgm:chPref val="1"/>
        </dgm:presLayoutVars>
      </dgm:prSet>
      <dgm:spPr/>
    </dgm:pt>
  </dgm:ptLst>
  <dgm:cxnLst>
    <dgm:cxn modelId="{EFFEC02C-0FB8-4FD9-B284-4033CF8D760B}" srcId="{D706B36F-1697-4E77-9CA5-C5ABBC3CAAD2}" destId="{C8EDBB4D-1A08-44F5-8D0B-1F7A16867004}" srcOrd="2" destOrd="0" parTransId="{03E19DAE-E5EE-45F0-B24C-34FD8225D808}" sibTransId="{1CF9F278-47C2-494E-975D-8A8BDB6D3A0C}"/>
    <dgm:cxn modelId="{51B84F6A-49A9-4C95-B058-DCB7FFFC3C60}" type="presOf" srcId="{15D6725E-1968-4B5E-9B37-A3FC22866561}" destId="{4A306546-C515-4AC8-804A-23E7AAA9807B}" srcOrd="0" destOrd="0" presId="urn:microsoft.com/office/officeart/2018/2/layout/IconCircleList"/>
    <dgm:cxn modelId="{56A6C96A-8F3B-4D25-B92D-6922D19279C0}" srcId="{D706B36F-1697-4E77-9CA5-C5ABBC3CAAD2}" destId="{7B204F44-6C6B-4AB6-8641-51A0BF04224D}" srcOrd="3" destOrd="0" parTransId="{E33771F1-46CB-4D3C-BE38-D50777C6C53A}" sibTransId="{1F7D429F-761D-471D-95F8-37106435CEE8}"/>
    <dgm:cxn modelId="{90935576-144E-4351-86F6-C751290F5697}" srcId="{D706B36F-1697-4E77-9CA5-C5ABBC3CAAD2}" destId="{3D57B5C4-05C6-414A-B05B-FE7827A50016}" srcOrd="1" destOrd="0" parTransId="{9F75419F-8CF2-4477-8830-6133CBD7C108}" sibTransId="{AD134D4C-C5C6-4F68-8AAB-302169D9D1C2}"/>
    <dgm:cxn modelId="{653582A4-32DE-426C-ABC1-87FCCF9A4098}" type="presOf" srcId="{AD134D4C-C5C6-4F68-8AAB-302169D9D1C2}" destId="{9C14FB39-D06A-4729-85C2-1E4205EA51BD}" srcOrd="0" destOrd="0" presId="urn:microsoft.com/office/officeart/2018/2/layout/IconCircleList"/>
    <dgm:cxn modelId="{2BF02FA7-6EE8-408C-A157-EC04CFDA61D8}" type="presOf" srcId="{7B204F44-6C6B-4AB6-8641-51A0BF04224D}" destId="{94690C51-3EEE-4900-81A1-E3784C7D07BA}" srcOrd="0" destOrd="0" presId="urn:microsoft.com/office/officeart/2018/2/layout/IconCircleList"/>
    <dgm:cxn modelId="{A9736EAD-EF93-4FA2-A70C-34529C7E7BE0}" type="presOf" srcId="{3D57B5C4-05C6-414A-B05B-FE7827A50016}" destId="{A403DD3D-2F2A-47E7-81FC-D59598A6D425}" srcOrd="0" destOrd="0" presId="urn:microsoft.com/office/officeart/2018/2/layout/IconCircleList"/>
    <dgm:cxn modelId="{CABA5AC1-48F1-45EE-AFE6-533E52D7E7AA}" type="presOf" srcId="{C8EDBB4D-1A08-44F5-8D0B-1F7A16867004}" destId="{84200DA2-5CE5-406F-9901-58835CDE568B}" srcOrd="0" destOrd="0" presId="urn:microsoft.com/office/officeart/2018/2/layout/IconCircleList"/>
    <dgm:cxn modelId="{A5CC1EC3-FCDD-414B-9C58-E27B906EFB43}" type="presOf" srcId="{CC39A9B3-D149-4C3D-8C04-03186539209F}" destId="{4B4DC83B-7171-46FC-83D0-B3A311AE4CBD}" srcOrd="0" destOrd="0" presId="urn:microsoft.com/office/officeart/2018/2/layout/IconCircleList"/>
    <dgm:cxn modelId="{712BDCCC-FB7F-42F5-863B-AB7891DA71CA}" srcId="{D706B36F-1697-4E77-9CA5-C5ABBC3CAAD2}" destId="{CC39A9B3-D149-4C3D-8C04-03186539209F}" srcOrd="0" destOrd="0" parTransId="{73CE4F34-13DE-4E8A-ABD5-9A6DD82FB6DF}" sibTransId="{15D6725E-1968-4B5E-9B37-A3FC22866561}"/>
    <dgm:cxn modelId="{D88AFBE3-60CC-4C6E-9810-A6F3685A34AB}" type="presOf" srcId="{1CF9F278-47C2-494E-975D-8A8BDB6D3A0C}" destId="{9ED35985-71F4-4A40-90A2-B1ACC799D715}" srcOrd="0" destOrd="0" presId="urn:microsoft.com/office/officeart/2018/2/layout/IconCircleList"/>
    <dgm:cxn modelId="{17E500EB-4275-4D9F-98B8-12CBAF5C5BEC}" type="presOf" srcId="{D706B36F-1697-4E77-9CA5-C5ABBC3CAAD2}" destId="{1252284B-6567-4F0F-A25D-639E7B07E00D}" srcOrd="0" destOrd="0" presId="urn:microsoft.com/office/officeart/2018/2/layout/IconCircleList"/>
    <dgm:cxn modelId="{4839B48F-62C0-40D1-AF3A-91A608B57084}" type="presParOf" srcId="{1252284B-6567-4F0F-A25D-639E7B07E00D}" destId="{366D1897-CC68-4575-BC35-B27006CD0BE4}" srcOrd="0" destOrd="0" presId="urn:microsoft.com/office/officeart/2018/2/layout/IconCircleList"/>
    <dgm:cxn modelId="{588337CD-537A-4F81-B1AB-9EBC95A6B30B}" type="presParOf" srcId="{366D1897-CC68-4575-BC35-B27006CD0BE4}" destId="{DB48A2EB-42D2-4542-8271-8E57DD7ED5F9}" srcOrd="0" destOrd="0" presId="urn:microsoft.com/office/officeart/2018/2/layout/IconCircleList"/>
    <dgm:cxn modelId="{3C7870C9-5A1A-4917-9A7B-A87B6663310A}" type="presParOf" srcId="{DB48A2EB-42D2-4542-8271-8E57DD7ED5F9}" destId="{04CAF77B-7B5F-47FD-BBB0-8AB954E037BE}" srcOrd="0" destOrd="0" presId="urn:microsoft.com/office/officeart/2018/2/layout/IconCircleList"/>
    <dgm:cxn modelId="{6CB4BB8F-9D38-4C81-8573-F46E91F6E1E0}" type="presParOf" srcId="{DB48A2EB-42D2-4542-8271-8E57DD7ED5F9}" destId="{66703794-C850-492D-8F49-3FC31AB25123}" srcOrd="1" destOrd="0" presId="urn:microsoft.com/office/officeart/2018/2/layout/IconCircleList"/>
    <dgm:cxn modelId="{4F912315-E8D8-4194-AF1B-BD4EAB7AD016}" type="presParOf" srcId="{DB48A2EB-42D2-4542-8271-8E57DD7ED5F9}" destId="{C5B03C90-E58E-4E94-BE08-4EA15B7EB009}" srcOrd="2" destOrd="0" presId="urn:microsoft.com/office/officeart/2018/2/layout/IconCircleList"/>
    <dgm:cxn modelId="{A14EF011-A6DC-4FE5-97F0-9AFB099A5536}" type="presParOf" srcId="{DB48A2EB-42D2-4542-8271-8E57DD7ED5F9}" destId="{4B4DC83B-7171-46FC-83D0-B3A311AE4CBD}" srcOrd="3" destOrd="0" presId="urn:microsoft.com/office/officeart/2018/2/layout/IconCircleList"/>
    <dgm:cxn modelId="{D4174FB5-D36A-4C6A-8C56-5CDEDBDAC664}" type="presParOf" srcId="{366D1897-CC68-4575-BC35-B27006CD0BE4}" destId="{4A306546-C515-4AC8-804A-23E7AAA9807B}" srcOrd="1" destOrd="0" presId="urn:microsoft.com/office/officeart/2018/2/layout/IconCircleList"/>
    <dgm:cxn modelId="{2A540849-EACC-430C-B0DC-C257231EEE28}" type="presParOf" srcId="{366D1897-CC68-4575-BC35-B27006CD0BE4}" destId="{3779862F-5300-4EF8-94BF-1A06C3C62337}" srcOrd="2" destOrd="0" presId="urn:microsoft.com/office/officeart/2018/2/layout/IconCircleList"/>
    <dgm:cxn modelId="{76FD5489-4F36-40B9-A878-332B259EE82D}" type="presParOf" srcId="{3779862F-5300-4EF8-94BF-1A06C3C62337}" destId="{93265DA7-644F-48EB-AC51-50023BC68DCA}" srcOrd="0" destOrd="0" presId="urn:microsoft.com/office/officeart/2018/2/layout/IconCircleList"/>
    <dgm:cxn modelId="{A7D642AF-6B9E-43BA-8ACB-B9AFB636CD5E}" type="presParOf" srcId="{3779862F-5300-4EF8-94BF-1A06C3C62337}" destId="{A9DD49DB-49ED-4431-AA98-64CC671DC24E}" srcOrd="1" destOrd="0" presId="urn:microsoft.com/office/officeart/2018/2/layout/IconCircleList"/>
    <dgm:cxn modelId="{B28F3909-A74F-4C51-8474-0764CF45E38C}" type="presParOf" srcId="{3779862F-5300-4EF8-94BF-1A06C3C62337}" destId="{13E765BC-47F7-48A2-9196-1E735699F259}" srcOrd="2" destOrd="0" presId="urn:microsoft.com/office/officeart/2018/2/layout/IconCircleList"/>
    <dgm:cxn modelId="{5E3C4563-F0D1-4DD6-A1D8-42E5F5897B6D}" type="presParOf" srcId="{3779862F-5300-4EF8-94BF-1A06C3C62337}" destId="{A403DD3D-2F2A-47E7-81FC-D59598A6D425}" srcOrd="3" destOrd="0" presId="urn:microsoft.com/office/officeart/2018/2/layout/IconCircleList"/>
    <dgm:cxn modelId="{0A83E4FC-DB8D-43B9-A3AF-BBE50ACDC139}" type="presParOf" srcId="{366D1897-CC68-4575-BC35-B27006CD0BE4}" destId="{9C14FB39-D06A-4729-85C2-1E4205EA51BD}" srcOrd="3" destOrd="0" presId="urn:microsoft.com/office/officeart/2018/2/layout/IconCircleList"/>
    <dgm:cxn modelId="{1238936D-2107-4FD5-87D3-AF1D46E8EFA5}" type="presParOf" srcId="{366D1897-CC68-4575-BC35-B27006CD0BE4}" destId="{0A5A93E6-D126-4458-96A6-FE7360809FF4}" srcOrd="4" destOrd="0" presId="urn:microsoft.com/office/officeart/2018/2/layout/IconCircleList"/>
    <dgm:cxn modelId="{90176613-9D87-4783-9F81-201D8CB8C4B1}" type="presParOf" srcId="{0A5A93E6-D126-4458-96A6-FE7360809FF4}" destId="{90859374-C41D-4D66-92CA-A37113D60097}" srcOrd="0" destOrd="0" presId="urn:microsoft.com/office/officeart/2018/2/layout/IconCircleList"/>
    <dgm:cxn modelId="{A82F5D5D-E6AB-4731-9C07-A7030561988E}" type="presParOf" srcId="{0A5A93E6-D126-4458-96A6-FE7360809FF4}" destId="{A125096E-36C1-41DA-B2CB-707C8E6B9D90}" srcOrd="1" destOrd="0" presId="urn:microsoft.com/office/officeart/2018/2/layout/IconCircleList"/>
    <dgm:cxn modelId="{6FCCA336-85AB-480C-BED6-0CDC2BE7BBA7}" type="presParOf" srcId="{0A5A93E6-D126-4458-96A6-FE7360809FF4}" destId="{6A093C3F-9954-414C-9FD0-7FE79ECB387F}" srcOrd="2" destOrd="0" presId="urn:microsoft.com/office/officeart/2018/2/layout/IconCircleList"/>
    <dgm:cxn modelId="{2F16E84F-0C44-4B65-ADAC-701E5C43078A}" type="presParOf" srcId="{0A5A93E6-D126-4458-96A6-FE7360809FF4}" destId="{84200DA2-5CE5-406F-9901-58835CDE568B}" srcOrd="3" destOrd="0" presId="urn:microsoft.com/office/officeart/2018/2/layout/IconCircleList"/>
    <dgm:cxn modelId="{A9956B40-05D8-423D-80D4-DBC24C58A1E4}" type="presParOf" srcId="{366D1897-CC68-4575-BC35-B27006CD0BE4}" destId="{9ED35985-71F4-4A40-90A2-B1ACC799D715}" srcOrd="5" destOrd="0" presId="urn:microsoft.com/office/officeart/2018/2/layout/IconCircleList"/>
    <dgm:cxn modelId="{5EDC3A51-1299-4749-A2C6-EA2C74AF4975}" type="presParOf" srcId="{366D1897-CC68-4575-BC35-B27006CD0BE4}" destId="{EC032C2C-90C7-4531-B49D-82C4FA2544FF}" srcOrd="6" destOrd="0" presId="urn:microsoft.com/office/officeart/2018/2/layout/IconCircleList"/>
    <dgm:cxn modelId="{5EA152A4-57D0-45F2-9DF3-9074B7E1E20F}" type="presParOf" srcId="{EC032C2C-90C7-4531-B49D-82C4FA2544FF}" destId="{F1581263-400B-4D81-BF22-F3BDBC7AA484}" srcOrd="0" destOrd="0" presId="urn:microsoft.com/office/officeart/2018/2/layout/IconCircleList"/>
    <dgm:cxn modelId="{B050AA6A-360F-4506-8EC7-4EF2C973FF1A}" type="presParOf" srcId="{EC032C2C-90C7-4531-B49D-82C4FA2544FF}" destId="{CDC74006-E9DE-4C75-870E-53DD49FD0DB7}" srcOrd="1" destOrd="0" presId="urn:microsoft.com/office/officeart/2018/2/layout/IconCircleList"/>
    <dgm:cxn modelId="{2AFE5E5F-673E-4D36-86CC-7B1F49FB8A5B}" type="presParOf" srcId="{EC032C2C-90C7-4531-B49D-82C4FA2544FF}" destId="{55598559-C60D-4584-ABA9-1C4815537158}" srcOrd="2" destOrd="0" presId="urn:microsoft.com/office/officeart/2018/2/layout/IconCircleList"/>
    <dgm:cxn modelId="{D9FFF0ED-967F-4575-BE8F-84D00355EA67}" type="presParOf" srcId="{EC032C2C-90C7-4531-B49D-82C4FA2544FF}" destId="{94690C51-3EEE-4900-81A1-E3784C7D07B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66EFE-832E-471B-922F-4EE4EECE5373}">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50F850-6F9E-42E1-B114-B42CF51C754B}">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FB30B5-1EC4-465B-8B86-C1B7BD0E14B0}">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Explain how coaching and mentoring contribute to organisational performance and employee development.</a:t>
          </a:r>
          <a:endParaRPr lang="en-US" sz="1800" kern="1200"/>
        </a:p>
      </dsp:txBody>
      <dsp:txXfrm>
        <a:off x="752850" y="3060"/>
        <a:ext cx="10219949" cy="651818"/>
      </dsp:txXfrm>
    </dsp:sp>
    <dsp:sp modelId="{AB1A0D99-5A42-4BF5-8B94-F1AEE55EF961}">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DD80EF-66AE-4187-9265-37201AB4DD9A}">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1A15A6-0EAE-44C6-8F8F-831C8BF0B294}">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Critically evaluate the benefits and limitations of coaching and mentoring in different organisational contexts.</a:t>
          </a:r>
          <a:endParaRPr lang="en-US" sz="1800" kern="1200"/>
        </a:p>
      </dsp:txBody>
      <dsp:txXfrm>
        <a:off x="752850" y="817833"/>
        <a:ext cx="10219949" cy="651818"/>
      </dsp:txXfrm>
    </dsp:sp>
    <dsp:sp modelId="{94DA34A8-8517-446F-9FB2-DA0B5871CFE6}">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B8798A-7216-42F8-AC0C-3505AD860462}">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35E56C-E525-44CA-AC0D-5B1D7295083B}">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Analyse the financial, operational and ethical considerations associated with coaching and mentoring programmes.</a:t>
          </a:r>
          <a:endParaRPr lang="en-US" sz="1800" kern="1200"/>
        </a:p>
      </dsp:txBody>
      <dsp:txXfrm>
        <a:off x="752850" y="1632606"/>
        <a:ext cx="10219949" cy="651818"/>
      </dsp:txXfrm>
    </dsp:sp>
    <dsp:sp modelId="{670038E1-99CB-4269-8D42-4244FD556F61}">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673DEF-6970-4949-B604-EE9F4A2C1097}">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437C08-0EB3-485A-B134-3514097A2CAD}">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Assess barriers to successful coaching and mentoring relationships and propose appropriate solutions.</a:t>
          </a:r>
          <a:endParaRPr lang="en-US" sz="1800" kern="1200"/>
        </a:p>
      </dsp:txBody>
      <dsp:txXfrm>
        <a:off x="752850" y="2447379"/>
        <a:ext cx="10219949" cy="651818"/>
      </dsp:txXfrm>
    </dsp:sp>
    <dsp:sp modelId="{8C830C38-3CBD-4D11-AD11-9A61FFDED5EF}">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187E5-4EDB-4267-A143-D5BC31C82D6B}">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54192-658F-41E6-A798-762EF388B6E8}">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Use academic theory, organisational examples and professional evidence to support arguments relating to coaching and mentoring practice.</a:t>
          </a:r>
          <a:endParaRPr lang="en-US" sz="1800" kern="1200"/>
        </a:p>
      </dsp:txBody>
      <dsp:txXfrm>
        <a:off x="752850" y="3262153"/>
        <a:ext cx="10219949" cy="6518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0C8EF-6CA7-4586-86FC-11D67063ABFD}">
      <dsp:nvSpPr>
        <dsp:cNvPr id="0" name=""/>
        <dsp:cNvSpPr/>
      </dsp:nvSpPr>
      <dsp:spPr>
        <a:xfrm>
          <a:off x="0" y="478"/>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19BEE-1D30-4FD7-9E43-BE07662CC720}">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FE8AF4-C81F-4FE7-A337-9E8A49658CAB}">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Why would an organisation invest thousands of pounds in coaching or mentoring rather than simply provide training?</a:t>
          </a:r>
          <a:endParaRPr lang="en-US" sz="2500" kern="1200"/>
        </a:p>
      </dsp:txBody>
      <dsp:txXfrm>
        <a:off x="1292304" y="478"/>
        <a:ext cx="9680495" cy="1118878"/>
      </dsp:txXfrm>
    </dsp:sp>
    <dsp:sp modelId="{8671C8F4-A9BF-47DD-B30A-99381B12E239}">
      <dsp:nvSpPr>
        <dsp:cNvPr id="0" name=""/>
        <dsp:cNvSpPr/>
      </dsp:nvSpPr>
      <dsp:spPr>
        <a:xfrm>
          <a:off x="0" y="1399076"/>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4D2B0A-ED3F-4712-88FD-D862D8DC8FCA}">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EC0CD4-6AA8-467E-8CBC-0995A7D83964}">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Discuss in pairs and provide examples.</a:t>
          </a:r>
          <a:endParaRPr lang="en-US" sz="2500" kern="1200"/>
        </a:p>
      </dsp:txBody>
      <dsp:txXfrm>
        <a:off x="1292304" y="1399076"/>
        <a:ext cx="9680495" cy="1118878"/>
      </dsp:txXfrm>
    </dsp:sp>
    <dsp:sp modelId="{6080CDFA-3FB9-443B-84DB-527BAD0F5A4A}">
      <dsp:nvSpPr>
        <dsp:cNvPr id="0" name=""/>
        <dsp:cNvSpPr/>
      </dsp:nvSpPr>
      <dsp:spPr>
        <a:xfrm>
          <a:off x="0" y="2797675"/>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FEEF68-5C1F-4B71-B369-174A8F58ACB4}">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2C8CAC-6BF1-4C7F-AFDD-9E05B5C488BD}">
      <dsp:nvSpPr>
        <dsp:cNvPr id="0" name=""/>
        <dsp:cNvSpPr/>
      </dsp:nvSpPr>
      <dsp:spPr>
        <a:xfrm>
          <a:off x="1292304" y="2797675"/>
          <a:ext cx="4937760"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Consider:</a:t>
          </a:r>
          <a:endParaRPr lang="en-US" sz="2500" kern="1200"/>
        </a:p>
      </dsp:txBody>
      <dsp:txXfrm>
        <a:off x="1292304" y="2797675"/>
        <a:ext cx="4937760" cy="1118878"/>
      </dsp:txXfrm>
    </dsp:sp>
    <dsp:sp modelId="{D4A80E11-9507-4D49-BB8B-4E1E70C95833}">
      <dsp:nvSpPr>
        <dsp:cNvPr id="0" name=""/>
        <dsp:cNvSpPr/>
      </dsp:nvSpPr>
      <dsp:spPr>
        <a:xfrm>
          <a:off x="6230064" y="2797675"/>
          <a:ext cx="474273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533400">
            <a:lnSpc>
              <a:spcPct val="90000"/>
            </a:lnSpc>
            <a:spcBef>
              <a:spcPct val="0"/>
            </a:spcBef>
            <a:spcAft>
              <a:spcPct val="35000"/>
            </a:spcAft>
            <a:buNone/>
          </a:pPr>
          <a:r>
            <a:rPr lang="en-GB" sz="1200" kern="1200"/>
            <a:t>Employee engagement</a:t>
          </a:r>
          <a:endParaRPr lang="en-US" sz="1200" kern="1200"/>
        </a:p>
        <a:p>
          <a:pPr marL="0" lvl="0" indent="0" algn="l" defTabSz="533400">
            <a:lnSpc>
              <a:spcPct val="90000"/>
            </a:lnSpc>
            <a:spcBef>
              <a:spcPct val="0"/>
            </a:spcBef>
            <a:spcAft>
              <a:spcPct val="35000"/>
            </a:spcAft>
            <a:buNone/>
          </a:pPr>
          <a:r>
            <a:rPr lang="en-GB" sz="1200" kern="1200"/>
            <a:t>Behaviour change</a:t>
          </a:r>
          <a:endParaRPr lang="en-US" sz="1200" kern="1200"/>
        </a:p>
        <a:p>
          <a:pPr marL="0" lvl="0" indent="0" algn="l" defTabSz="533400">
            <a:lnSpc>
              <a:spcPct val="90000"/>
            </a:lnSpc>
            <a:spcBef>
              <a:spcPct val="0"/>
            </a:spcBef>
            <a:spcAft>
              <a:spcPct val="35000"/>
            </a:spcAft>
            <a:buNone/>
          </a:pPr>
          <a:r>
            <a:rPr lang="en-GB" sz="1200" kern="1200"/>
            <a:t>Leadership development</a:t>
          </a:r>
          <a:endParaRPr lang="en-US" sz="1200" kern="1200"/>
        </a:p>
        <a:p>
          <a:pPr marL="0" lvl="0" indent="0" algn="l" defTabSz="533400">
            <a:lnSpc>
              <a:spcPct val="90000"/>
            </a:lnSpc>
            <a:spcBef>
              <a:spcPct val="0"/>
            </a:spcBef>
            <a:spcAft>
              <a:spcPct val="35000"/>
            </a:spcAft>
            <a:buNone/>
          </a:pPr>
          <a:r>
            <a:rPr lang="en-GB" sz="1200" kern="1200"/>
            <a:t>Career progression</a:t>
          </a:r>
          <a:endParaRPr lang="en-US" sz="1200" kern="1200"/>
        </a:p>
      </dsp:txBody>
      <dsp:txXfrm>
        <a:off x="6230064" y="2797675"/>
        <a:ext cx="4742735" cy="11188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52C9C-0F22-4DB6-9EA7-0134804337F3}">
      <dsp:nvSpPr>
        <dsp:cNvPr id="0" name=""/>
        <dsp:cNvSpPr/>
      </dsp:nvSpPr>
      <dsp:spPr>
        <a:xfrm>
          <a:off x="1105923" y="887926"/>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A567FB-8BBA-4321-8212-F0CEE65825C3}">
      <dsp:nvSpPr>
        <dsp:cNvPr id="0" name=""/>
        <dsp:cNvSpPr/>
      </dsp:nvSpPr>
      <dsp:spPr>
        <a:xfrm>
          <a:off x="610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Leaders ask rather than tell</a:t>
          </a:r>
          <a:endParaRPr lang="en-US" sz="1700" kern="1200"/>
        </a:p>
      </dsp:txBody>
      <dsp:txXfrm>
        <a:off x="610923" y="1968007"/>
        <a:ext cx="1800000" cy="720000"/>
      </dsp:txXfrm>
    </dsp:sp>
    <dsp:sp modelId="{77C502FF-89CC-4118-8E7F-1E3DF2704114}">
      <dsp:nvSpPr>
        <dsp:cNvPr id="0" name=""/>
        <dsp:cNvSpPr/>
      </dsp:nvSpPr>
      <dsp:spPr>
        <a:xfrm>
          <a:off x="3220923" y="887926"/>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2C24B1-87E0-439E-9C6B-91EBC6A19CAA}">
      <dsp:nvSpPr>
        <dsp:cNvPr id="0" name=""/>
        <dsp:cNvSpPr/>
      </dsp:nvSpPr>
      <dsp:spPr>
        <a:xfrm>
          <a:off x="2725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Employees are encouraged to reflect</a:t>
          </a:r>
          <a:endParaRPr lang="en-US" sz="1700" kern="1200"/>
        </a:p>
      </dsp:txBody>
      <dsp:txXfrm>
        <a:off x="2725923" y="1968007"/>
        <a:ext cx="1800000" cy="720000"/>
      </dsp:txXfrm>
    </dsp:sp>
    <dsp:sp modelId="{376D3FE3-F19F-4AA0-9B79-39F4B7F29BC8}">
      <dsp:nvSpPr>
        <dsp:cNvPr id="0" name=""/>
        <dsp:cNvSpPr/>
      </dsp:nvSpPr>
      <dsp:spPr>
        <a:xfrm>
          <a:off x="5335923" y="887926"/>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1BCDC8-C0A8-48E7-BCBF-052F793C4423}">
      <dsp:nvSpPr>
        <dsp:cNvPr id="0" name=""/>
        <dsp:cNvSpPr/>
      </dsp:nvSpPr>
      <dsp:spPr>
        <a:xfrm>
          <a:off x="4840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Learning is continuous</a:t>
          </a:r>
          <a:endParaRPr lang="en-US" sz="1700" kern="1200"/>
        </a:p>
      </dsp:txBody>
      <dsp:txXfrm>
        <a:off x="4840923" y="1968007"/>
        <a:ext cx="1800000" cy="720000"/>
      </dsp:txXfrm>
    </dsp:sp>
    <dsp:sp modelId="{DE6758A4-5E07-47F6-90A3-3EAB6980977C}">
      <dsp:nvSpPr>
        <dsp:cNvPr id="0" name=""/>
        <dsp:cNvSpPr/>
      </dsp:nvSpPr>
      <dsp:spPr>
        <a:xfrm>
          <a:off x="7450923" y="887926"/>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661D84-DFE5-418E-A179-05E14198509B}">
      <dsp:nvSpPr>
        <dsp:cNvPr id="0" name=""/>
        <dsp:cNvSpPr/>
      </dsp:nvSpPr>
      <dsp:spPr>
        <a:xfrm>
          <a:off x="6955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Development conversations are normal</a:t>
          </a:r>
          <a:endParaRPr lang="en-US" sz="1700" kern="1200"/>
        </a:p>
      </dsp:txBody>
      <dsp:txXfrm>
        <a:off x="6955923" y="1968007"/>
        <a:ext cx="1800000" cy="720000"/>
      </dsp:txXfrm>
    </dsp:sp>
    <dsp:sp modelId="{22626A61-885C-4FF4-AB56-CA60E7812322}">
      <dsp:nvSpPr>
        <dsp:cNvPr id="0" name=""/>
        <dsp:cNvSpPr/>
      </dsp:nvSpPr>
      <dsp:spPr>
        <a:xfrm>
          <a:off x="9565923" y="887926"/>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57E143-7CFF-4BB5-88BB-4FE760C747AE}">
      <dsp:nvSpPr>
        <dsp:cNvPr id="0" name=""/>
        <dsp:cNvSpPr/>
      </dsp:nvSpPr>
      <dsp:spPr>
        <a:xfrm>
          <a:off x="9070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Problem-solving is employee-led</a:t>
          </a:r>
          <a:endParaRPr lang="en-US" sz="1700" kern="1200"/>
        </a:p>
      </dsp:txBody>
      <dsp:txXfrm>
        <a:off x="9070923" y="1968007"/>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19039-2E7D-47D6-9BB2-17DCB90FCFA5}">
      <dsp:nvSpPr>
        <dsp:cNvPr id="0" name=""/>
        <dsp:cNvSpPr/>
      </dsp:nvSpPr>
      <dsp:spPr>
        <a:xfrm>
          <a:off x="303795" y="23397"/>
          <a:ext cx="657592" cy="65759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E7B6F-A447-44B8-9D85-78D5D941B3C6}">
      <dsp:nvSpPr>
        <dsp:cNvPr id="0" name=""/>
        <dsp:cNvSpPr/>
      </dsp:nvSpPr>
      <dsp:spPr>
        <a:xfrm>
          <a:off x="441889" y="161492"/>
          <a:ext cx="381403" cy="381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B1E33D-9ABA-4C5A-856F-0B24F465A55F}">
      <dsp:nvSpPr>
        <dsp:cNvPr id="0" name=""/>
        <dsp:cNvSpPr/>
      </dsp:nvSpPr>
      <dsp:spPr>
        <a:xfrm>
          <a:off x="1102300" y="23397"/>
          <a:ext cx="1550038" cy="657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dirty="0"/>
            <a:t>Greater engagement</a:t>
          </a:r>
          <a:endParaRPr lang="en-US" sz="1500" kern="1200" dirty="0"/>
        </a:p>
      </dsp:txBody>
      <dsp:txXfrm>
        <a:off x="1102300" y="23397"/>
        <a:ext cx="1550038" cy="657592"/>
      </dsp:txXfrm>
    </dsp:sp>
    <dsp:sp modelId="{C9D4B67A-3E67-41F6-9371-9A55DE9352FB}">
      <dsp:nvSpPr>
        <dsp:cNvPr id="0" name=""/>
        <dsp:cNvSpPr/>
      </dsp:nvSpPr>
      <dsp:spPr>
        <a:xfrm>
          <a:off x="2922421" y="23397"/>
          <a:ext cx="657592" cy="65759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6FB39-9C1E-4058-AAB5-FCCCBF179117}">
      <dsp:nvSpPr>
        <dsp:cNvPr id="0" name=""/>
        <dsp:cNvSpPr/>
      </dsp:nvSpPr>
      <dsp:spPr>
        <a:xfrm>
          <a:off x="3060515" y="161492"/>
          <a:ext cx="381403" cy="381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8B034F-22B4-480B-95A1-5FCC896BEFB3}">
      <dsp:nvSpPr>
        <dsp:cNvPr id="0" name=""/>
        <dsp:cNvSpPr/>
      </dsp:nvSpPr>
      <dsp:spPr>
        <a:xfrm>
          <a:off x="3720926" y="23397"/>
          <a:ext cx="1550038" cy="657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Increased innovation</a:t>
          </a:r>
          <a:endParaRPr lang="en-US" sz="1500" kern="1200"/>
        </a:p>
      </dsp:txBody>
      <dsp:txXfrm>
        <a:off x="3720926" y="23397"/>
        <a:ext cx="1550038" cy="657592"/>
      </dsp:txXfrm>
    </dsp:sp>
    <dsp:sp modelId="{5F534CE2-614B-4328-BF80-C9BA80F620DC}">
      <dsp:nvSpPr>
        <dsp:cNvPr id="0" name=""/>
        <dsp:cNvSpPr/>
      </dsp:nvSpPr>
      <dsp:spPr>
        <a:xfrm>
          <a:off x="5541047" y="23397"/>
          <a:ext cx="657592" cy="65759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64BD4E-974C-49C7-ACB7-211DB769D84A}">
      <dsp:nvSpPr>
        <dsp:cNvPr id="0" name=""/>
        <dsp:cNvSpPr/>
      </dsp:nvSpPr>
      <dsp:spPr>
        <a:xfrm>
          <a:off x="5679141" y="161492"/>
          <a:ext cx="381403" cy="381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00183-55B0-48FD-B516-B871CCA322B8}">
      <dsp:nvSpPr>
        <dsp:cNvPr id="0" name=""/>
        <dsp:cNvSpPr/>
      </dsp:nvSpPr>
      <dsp:spPr>
        <a:xfrm>
          <a:off x="6339551" y="23397"/>
          <a:ext cx="1550038" cy="657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Better collaboration</a:t>
          </a:r>
          <a:endParaRPr lang="en-US" sz="1500" kern="1200"/>
        </a:p>
      </dsp:txBody>
      <dsp:txXfrm>
        <a:off x="6339551" y="23397"/>
        <a:ext cx="1550038" cy="657592"/>
      </dsp:txXfrm>
    </dsp:sp>
    <dsp:sp modelId="{93118AF9-1EA4-4C26-B030-6D2C748C1116}">
      <dsp:nvSpPr>
        <dsp:cNvPr id="0" name=""/>
        <dsp:cNvSpPr/>
      </dsp:nvSpPr>
      <dsp:spPr>
        <a:xfrm>
          <a:off x="303795" y="959949"/>
          <a:ext cx="657592" cy="65759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34757-67FF-4EB6-8A8A-875087E535BC}">
      <dsp:nvSpPr>
        <dsp:cNvPr id="0" name=""/>
        <dsp:cNvSpPr/>
      </dsp:nvSpPr>
      <dsp:spPr>
        <a:xfrm>
          <a:off x="441889" y="1098044"/>
          <a:ext cx="381403" cy="381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49D5B5-DC37-4014-9B11-C02D3C0DD7A3}">
      <dsp:nvSpPr>
        <dsp:cNvPr id="0" name=""/>
        <dsp:cNvSpPr/>
      </dsp:nvSpPr>
      <dsp:spPr>
        <a:xfrm>
          <a:off x="1102300" y="959949"/>
          <a:ext cx="1550038" cy="657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Increased accountability</a:t>
          </a:r>
          <a:endParaRPr lang="en-US" sz="1500" kern="1200"/>
        </a:p>
      </dsp:txBody>
      <dsp:txXfrm>
        <a:off x="1102300" y="959949"/>
        <a:ext cx="1550038" cy="657592"/>
      </dsp:txXfrm>
    </dsp:sp>
    <dsp:sp modelId="{9E4D174F-2886-46B1-9370-7288BE7E2F08}">
      <dsp:nvSpPr>
        <dsp:cNvPr id="0" name=""/>
        <dsp:cNvSpPr/>
      </dsp:nvSpPr>
      <dsp:spPr>
        <a:xfrm>
          <a:off x="2921250" y="977665"/>
          <a:ext cx="657592" cy="65759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595F26-8C9E-4305-B044-088AC3FCCE2D}">
      <dsp:nvSpPr>
        <dsp:cNvPr id="0" name=""/>
        <dsp:cNvSpPr/>
      </dsp:nvSpPr>
      <dsp:spPr>
        <a:xfrm>
          <a:off x="3060515" y="1098044"/>
          <a:ext cx="381403" cy="381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206B64-222C-40B4-AF2C-ED3BAF0F1D7D}">
      <dsp:nvSpPr>
        <dsp:cNvPr id="0" name=""/>
        <dsp:cNvSpPr/>
      </dsp:nvSpPr>
      <dsp:spPr>
        <a:xfrm>
          <a:off x="3720926" y="959949"/>
          <a:ext cx="1550038" cy="657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Improved wellbeing</a:t>
          </a:r>
          <a:endParaRPr lang="en-US" sz="1500" kern="1200"/>
        </a:p>
      </dsp:txBody>
      <dsp:txXfrm>
        <a:off x="3720926" y="959949"/>
        <a:ext cx="1550038" cy="657592"/>
      </dsp:txXfrm>
    </dsp:sp>
    <dsp:sp modelId="{A4C17F95-D533-4606-A63E-509424132332}">
      <dsp:nvSpPr>
        <dsp:cNvPr id="0" name=""/>
        <dsp:cNvSpPr/>
      </dsp:nvSpPr>
      <dsp:spPr>
        <a:xfrm>
          <a:off x="5541047" y="959949"/>
          <a:ext cx="657592" cy="65759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418B4F-D51D-4075-80DF-7AC93E355D73}">
      <dsp:nvSpPr>
        <dsp:cNvPr id="0" name=""/>
        <dsp:cNvSpPr/>
      </dsp:nvSpPr>
      <dsp:spPr>
        <a:xfrm>
          <a:off x="5679141" y="1098044"/>
          <a:ext cx="381403" cy="381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893FC-E165-4429-B48F-D4E69873356E}">
      <dsp:nvSpPr>
        <dsp:cNvPr id="0" name=""/>
        <dsp:cNvSpPr/>
      </dsp:nvSpPr>
      <dsp:spPr>
        <a:xfrm>
          <a:off x="6339551" y="959949"/>
          <a:ext cx="1550038" cy="657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Stronger organisational learning</a:t>
          </a:r>
          <a:endParaRPr lang="en-US" sz="1500" kern="1200"/>
        </a:p>
      </dsp:txBody>
      <dsp:txXfrm>
        <a:off x="6339551" y="959949"/>
        <a:ext cx="1550038" cy="6575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D99EA-5073-4386-89E4-CA95F01C26E1}">
      <dsp:nvSpPr>
        <dsp:cNvPr id="0" name=""/>
        <dsp:cNvSpPr/>
      </dsp:nvSpPr>
      <dsp:spPr>
        <a:xfrm>
          <a:off x="3184" y="0"/>
          <a:ext cx="2526738" cy="295712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6994" tIns="330200" rIns="196994" bIns="330200" numCol="1" spcCol="1270" anchor="t" anchorCtr="0">
          <a:noAutofit/>
        </a:bodyPr>
        <a:lstStyle/>
        <a:p>
          <a:pPr marL="0" lvl="0" indent="0" algn="l" defTabSz="1022350">
            <a:lnSpc>
              <a:spcPct val="90000"/>
            </a:lnSpc>
            <a:spcBef>
              <a:spcPct val="0"/>
            </a:spcBef>
            <a:spcAft>
              <a:spcPct val="35000"/>
            </a:spcAft>
            <a:buNone/>
          </a:pPr>
          <a:r>
            <a:rPr lang="en-GB" sz="2300" kern="1200" dirty="0"/>
            <a:t>Organisation 1: Reduce employee turnover</a:t>
          </a:r>
          <a:endParaRPr lang="en-US" sz="2300" kern="1200" dirty="0"/>
        </a:p>
      </dsp:txBody>
      <dsp:txXfrm>
        <a:off x="3184" y="1123706"/>
        <a:ext cx="2526738" cy="1774273"/>
      </dsp:txXfrm>
    </dsp:sp>
    <dsp:sp modelId="{B0C126A1-3DD6-4F10-9E3F-1FC3385292B4}">
      <dsp:nvSpPr>
        <dsp:cNvPr id="0" name=""/>
        <dsp:cNvSpPr/>
      </dsp:nvSpPr>
      <dsp:spPr>
        <a:xfrm>
          <a:off x="845448" y="318174"/>
          <a:ext cx="887136" cy="88713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9165" tIns="12700" rIns="69165" bIns="12700" numCol="1" spcCol="1270" anchor="ctr" anchorCtr="0">
          <a:noAutofit/>
        </a:bodyPr>
        <a:lstStyle/>
        <a:p>
          <a:pPr marL="0" lvl="0" indent="0" algn="ctr" defTabSz="1911350">
            <a:lnSpc>
              <a:spcPct val="90000"/>
            </a:lnSpc>
            <a:spcBef>
              <a:spcPct val="0"/>
            </a:spcBef>
            <a:spcAft>
              <a:spcPct val="35000"/>
            </a:spcAft>
            <a:buNone/>
          </a:pPr>
          <a:r>
            <a:rPr lang="en-US" sz="4300" kern="1200"/>
            <a:t>1</a:t>
          </a:r>
          <a:endParaRPr lang="en-US" sz="4300" kern="1200" dirty="0"/>
        </a:p>
      </dsp:txBody>
      <dsp:txXfrm>
        <a:off x="975366" y="448092"/>
        <a:ext cx="627300" cy="627300"/>
      </dsp:txXfrm>
    </dsp:sp>
    <dsp:sp modelId="{37915283-7C9B-4658-BC32-F353400C5AD5}">
      <dsp:nvSpPr>
        <dsp:cNvPr id="0" name=""/>
        <dsp:cNvSpPr/>
      </dsp:nvSpPr>
      <dsp:spPr>
        <a:xfrm>
          <a:off x="3184" y="2957051"/>
          <a:ext cx="2526738"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6442A80-9F4D-41BE-84A6-B118904286A0}">
      <dsp:nvSpPr>
        <dsp:cNvPr id="0" name=""/>
        <dsp:cNvSpPr/>
      </dsp:nvSpPr>
      <dsp:spPr>
        <a:xfrm>
          <a:off x="2755434" y="0"/>
          <a:ext cx="2526738" cy="295712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6994" tIns="330200" rIns="196994" bIns="330200" numCol="1" spcCol="1270" anchor="t" anchorCtr="0">
          <a:noAutofit/>
        </a:bodyPr>
        <a:lstStyle/>
        <a:p>
          <a:pPr marL="0" lvl="0" indent="0" algn="l" defTabSz="1022350">
            <a:lnSpc>
              <a:spcPct val="90000"/>
            </a:lnSpc>
            <a:spcBef>
              <a:spcPct val="0"/>
            </a:spcBef>
            <a:spcAft>
              <a:spcPct val="35000"/>
            </a:spcAft>
            <a:buNone/>
          </a:pPr>
          <a:r>
            <a:rPr lang="en-GB" sz="2300" kern="1200" dirty="0"/>
            <a:t>Organisation 2: Develop future leaders</a:t>
          </a:r>
          <a:endParaRPr lang="en-US" sz="2300" kern="1200" dirty="0"/>
        </a:p>
      </dsp:txBody>
      <dsp:txXfrm>
        <a:off x="2755434" y="1123706"/>
        <a:ext cx="2526738" cy="1774273"/>
      </dsp:txXfrm>
    </dsp:sp>
    <dsp:sp modelId="{C562B04A-FB71-45E0-AFA9-11543EFA5D5A}">
      <dsp:nvSpPr>
        <dsp:cNvPr id="0" name=""/>
        <dsp:cNvSpPr/>
      </dsp:nvSpPr>
      <dsp:spPr>
        <a:xfrm>
          <a:off x="3602397" y="295712"/>
          <a:ext cx="887136" cy="88713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9165" tIns="12700" rIns="69165" bIns="12700" numCol="1" spcCol="1270" anchor="ctr" anchorCtr="0">
          <a:noAutofit/>
        </a:bodyPr>
        <a:lstStyle/>
        <a:p>
          <a:pPr marL="0" lvl="0" indent="0" algn="ctr" defTabSz="1911350">
            <a:lnSpc>
              <a:spcPct val="90000"/>
            </a:lnSpc>
            <a:spcBef>
              <a:spcPct val="0"/>
            </a:spcBef>
            <a:spcAft>
              <a:spcPct val="35000"/>
            </a:spcAft>
            <a:buNone/>
          </a:pPr>
          <a:r>
            <a:rPr lang="en-US" sz="4300" kern="1200"/>
            <a:t>2</a:t>
          </a:r>
        </a:p>
      </dsp:txBody>
      <dsp:txXfrm>
        <a:off x="3732315" y="425630"/>
        <a:ext cx="627300" cy="627300"/>
      </dsp:txXfrm>
    </dsp:sp>
    <dsp:sp modelId="{1F6A2C38-F1E3-4636-95DA-B2B080447A57}">
      <dsp:nvSpPr>
        <dsp:cNvPr id="0" name=""/>
        <dsp:cNvSpPr/>
      </dsp:nvSpPr>
      <dsp:spPr>
        <a:xfrm>
          <a:off x="2782597" y="2957051"/>
          <a:ext cx="2526738"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C97AE75-B701-48B3-AF83-226491BDF3B1}">
      <dsp:nvSpPr>
        <dsp:cNvPr id="0" name=""/>
        <dsp:cNvSpPr/>
      </dsp:nvSpPr>
      <dsp:spPr>
        <a:xfrm>
          <a:off x="5562009" y="0"/>
          <a:ext cx="2526738" cy="295712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6994" tIns="330200" rIns="196994" bIns="330200" numCol="1" spcCol="1270" anchor="t" anchorCtr="0">
          <a:noAutofit/>
        </a:bodyPr>
        <a:lstStyle/>
        <a:p>
          <a:pPr marL="0" lvl="0" indent="0" algn="l" defTabSz="1022350">
            <a:lnSpc>
              <a:spcPct val="90000"/>
            </a:lnSpc>
            <a:spcBef>
              <a:spcPct val="0"/>
            </a:spcBef>
            <a:spcAft>
              <a:spcPct val="35000"/>
            </a:spcAft>
            <a:buNone/>
          </a:pPr>
          <a:r>
            <a:rPr lang="en-GB" sz="2300" kern="1200" dirty="0"/>
            <a:t>Organisation 3: Support digital transformation</a:t>
          </a:r>
          <a:endParaRPr lang="en-US" sz="2300" kern="1200" dirty="0"/>
        </a:p>
      </dsp:txBody>
      <dsp:txXfrm>
        <a:off x="5562009" y="1123706"/>
        <a:ext cx="2526738" cy="1774273"/>
      </dsp:txXfrm>
    </dsp:sp>
    <dsp:sp modelId="{E177460A-63AC-4888-8536-283D60D29825}">
      <dsp:nvSpPr>
        <dsp:cNvPr id="0" name=""/>
        <dsp:cNvSpPr/>
      </dsp:nvSpPr>
      <dsp:spPr>
        <a:xfrm>
          <a:off x="6381810" y="295712"/>
          <a:ext cx="887136" cy="88713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9165" tIns="12700" rIns="69165" bIns="12700" numCol="1" spcCol="1270" anchor="ctr" anchorCtr="0">
          <a:noAutofit/>
        </a:bodyPr>
        <a:lstStyle/>
        <a:p>
          <a:pPr marL="0" lvl="0" indent="0" algn="ctr" defTabSz="1911350">
            <a:lnSpc>
              <a:spcPct val="90000"/>
            </a:lnSpc>
            <a:spcBef>
              <a:spcPct val="0"/>
            </a:spcBef>
            <a:spcAft>
              <a:spcPct val="35000"/>
            </a:spcAft>
            <a:buNone/>
          </a:pPr>
          <a:r>
            <a:rPr lang="en-US" sz="4300" kern="1200"/>
            <a:t>3</a:t>
          </a:r>
        </a:p>
      </dsp:txBody>
      <dsp:txXfrm>
        <a:off x="6511728" y="425630"/>
        <a:ext cx="627300" cy="627300"/>
      </dsp:txXfrm>
    </dsp:sp>
    <dsp:sp modelId="{D837A64C-3F3D-4B99-B89F-C5B5E1C15FF2}">
      <dsp:nvSpPr>
        <dsp:cNvPr id="0" name=""/>
        <dsp:cNvSpPr/>
      </dsp:nvSpPr>
      <dsp:spPr>
        <a:xfrm>
          <a:off x="5562009" y="2957051"/>
          <a:ext cx="2526738"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2EC568E-9309-4C56-99E5-89339BFA4AD6}">
      <dsp:nvSpPr>
        <dsp:cNvPr id="0" name=""/>
        <dsp:cNvSpPr/>
      </dsp:nvSpPr>
      <dsp:spPr>
        <a:xfrm>
          <a:off x="8341421" y="0"/>
          <a:ext cx="2526738" cy="295712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6994" tIns="330200" rIns="196994" bIns="330200" numCol="1" spcCol="1270" anchor="t" anchorCtr="0">
          <a:noAutofit/>
        </a:bodyPr>
        <a:lstStyle/>
        <a:p>
          <a:pPr marL="0" lvl="0" indent="0" algn="l" defTabSz="1022350">
            <a:lnSpc>
              <a:spcPct val="90000"/>
            </a:lnSpc>
            <a:spcBef>
              <a:spcPct val="0"/>
            </a:spcBef>
            <a:spcAft>
              <a:spcPct val="35000"/>
            </a:spcAft>
            <a:buNone/>
          </a:pPr>
          <a:r>
            <a:rPr lang="en-GB" sz="2300" kern="1200" dirty="0"/>
            <a:t>Organisation 4: Improve engagement</a:t>
          </a:r>
          <a:endParaRPr lang="en-US" sz="2300" kern="1200" dirty="0"/>
        </a:p>
      </dsp:txBody>
      <dsp:txXfrm>
        <a:off x="8341421" y="1123706"/>
        <a:ext cx="2526738" cy="1774273"/>
      </dsp:txXfrm>
    </dsp:sp>
    <dsp:sp modelId="{9DA5F9B4-BB19-4FA0-A542-2855300485B7}">
      <dsp:nvSpPr>
        <dsp:cNvPr id="0" name=""/>
        <dsp:cNvSpPr/>
      </dsp:nvSpPr>
      <dsp:spPr>
        <a:xfrm>
          <a:off x="9161222" y="295712"/>
          <a:ext cx="887136" cy="88713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69165" tIns="12700" rIns="69165" bIns="12700" numCol="1" spcCol="1270" anchor="ctr" anchorCtr="0">
          <a:noAutofit/>
        </a:bodyPr>
        <a:lstStyle/>
        <a:p>
          <a:pPr marL="0" lvl="0" indent="0" algn="ctr" defTabSz="1911350">
            <a:lnSpc>
              <a:spcPct val="90000"/>
            </a:lnSpc>
            <a:spcBef>
              <a:spcPct val="0"/>
            </a:spcBef>
            <a:spcAft>
              <a:spcPct val="35000"/>
            </a:spcAft>
            <a:buNone/>
          </a:pPr>
          <a:r>
            <a:rPr lang="en-US" sz="4300" kern="1200"/>
            <a:t>4</a:t>
          </a:r>
        </a:p>
      </dsp:txBody>
      <dsp:txXfrm>
        <a:off x="9291140" y="425630"/>
        <a:ext cx="627300" cy="627300"/>
      </dsp:txXfrm>
    </dsp:sp>
    <dsp:sp modelId="{DDC1A9B1-9AD1-421C-8513-5378229E6667}">
      <dsp:nvSpPr>
        <dsp:cNvPr id="0" name=""/>
        <dsp:cNvSpPr/>
      </dsp:nvSpPr>
      <dsp:spPr>
        <a:xfrm>
          <a:off x="8341421" y="2957051"/>
          <a:ext cx="2526738"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6DC6C-0305-464B-9A14-0CA9CE49B081}">
      <dsp:nvSpPr>
        <dsp:cNvPr id="0" name=""/>
        <dsp:cNvSpPr/>
      </dsp:nvSpPr>
      <dsp:spPr>
        <a:xfrm>
          <a:off x="0" y="376848"/>
          <a:ext cx="3261085" cy="20707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A771F42-DD1A-405F-AEED-4E7DA8FFE982}">
      <dsp:nvSpPr>
        <dsp:cNvPr id="0" name=""/>
        <dsp:cNvSpPr/>
      </dsp:nvSpPr>
      <dsp:spPr>
        <a:xfrm>
          <a:off x="362342" y="721074"/>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Direct Costs</a:t>
          </a:r>
          <a:endParaRPr lang="en-US" sz="5400" kern="1200"/>
        </a:p>
      </dsp:txBody>
      <dsp:txXfrm>
        <a:off x="422993" y="781725"/>
        <a:ext cx="3139783" cy="1949486"/>
      </dsp:txXfrm>
    </dsp:sp>
    <dsp:sp modelId="{E7F1CB8C-F495-49B0-B7B9-2C2DB5F5756B}">
      <dsp:nvSpPr>
        <dsp:cNvPr id="0" name=""/>
        <dsp:cNvSpPr/>
      </dsp:nvSpPr>
      <dsp:spPr>
        <a:xfrm>
          <a:off x="3985770" y="376848"/>
          <a:ext cx="3261085" cy="20707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219501C-3E22-4F5C-A8E9-23D79190AF58}">
      <dsp:nvSpPr>
        <dsp:cNvPr id="0" name=""/>
        <dsp:cNvSpPr/>
      </dsp:nvSpPr>
      <dsp:spPr>
        <a:xfrm>
          <a:off x="4348113" y="721074"/>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Indirect Costs</a:t>
          </a:r>
          <a:endParaRPr lang="en-US" sz="5400" kern="1200"/>
        </a:p>
      </dsp:txBody>
      <dsp:txXfrm>
        <a:off x="4408764" y="781725"/>
        <a:ext cx="3139783" cy="1949486"/>
      </dsp:txXfrm>
    </dsp:sp>
    <dsp:sp modelId="{DA241975-EBDC-4FF8-BB5C-04C08460E13C}">
      <dsp:nvSpPr>
        <dsp:cNvPr id="0" name=""/>
        <dsp:cNvSpPr/>
      </dsp:nvSpPr>
      <dsp:spPr>
        <a:xfrm>
          <a:off x="7971541" y="376848"/>
          <a:ext cx="3261085" cy="20707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06B8544-DB51-437A-BE32-C13C0581D596}">
      <dsp:nvSpPr>
        <dsp:cNvPr id="0" name=""/>
        <dsp:cNvSpPr/>
      </dsp:nvSpPr>
      <dsp:spPr>
        <a:xfrm>
          <a:off x="8333883" y="721074"/>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Hidden Costs</a:t>
          </a:r>
          <a:endParaRPr lang="en-US" sz="5400" kern="1200"/>
        </a:p>
      </dsp:txBody>
      <dsp:txXfrm>
        <a:off x="8394534" y="781725"/>
        <a:ext cx="3139783" cy="19494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5010D9-D6C3-4454-AC5C-C41A3F433A15}">
      <dsp:nvSpPr>
        <dsp:cNvPr id="0" name=""/>
        <dsp:cNvSpPr/>
      </dsp:nvSpPr>
      <dsp:spPr>
        <a:xfrm>
          <a:off x="961923" y="365614"/>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94A5E3-3204-48FE-B7CB-3110609557F0}">
      <dsp:nvSpPr>
        <dsp:cNvPr id="0" name=""/>
        <dsp:cNvSpPr/>
      </dsp:nvSpPr>
      <dsp:spPr>
        <a:xfrm>
          <a:off x="1195923" y="59961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5B3FF2-1E95-45D4-89E5-C9D3E79CF40E}">
      <dsp:nvSpPr>
        <dsp:cNvPr id="0" name=""/>
        <dsp:cNvSpPr/>
      </dsp:nvSpPr>
      <dsp:spPr>
        <a:xfrm>
          <a:off x="610923" y="180561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Higher retention</a:t>
          </a:r>
          <a:endParaRPr lang="en-US" sz="1700" kern="1200"/>
        </a:p>
      </dsp:txBody>
      <dsp:txXfrm>
        <a:off x="610923" y="1805615"/>
        <a:ext cx="1800000" cy="720000"/>
      </dsp:txXfrm>
    </dsp:sp>
    <dsp:sp modelId="{15D85779-49C0-42CD-A315-50497F92C376}">
      <dsp:nvSpPr>
        <dsp:cNvPr id="0" name=""/>
        <dsp:cNvSpPr/>
      </dsp:nvSpPr>
      <dsp:spPr>
        <a:xfrm>
          <a:off x="3076923" y="365614"/>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28D312-F98C-4387-94E3-15D72916C8CF}">
      <dsp:nvSpPr>
        <dsp:cNvPr id="0" name=""/>
        <dsp:cNvSpPr/>
      </dsp:nvSpPr>
      <dsp:spPr>
        <a:xfrm>
          <a:off x="3310923" y="59961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6D51A9-4B6C-43A8-A050-D9FC80D8BB78}">
      <dsp:nvSpPr>
        <dsp:cNvPr id="0" name=""/>
        <dsp:cNvSpPr/>
      </dsp:nvSpPr>
      <dsp:spPr>
        <a:xfrm>
          <a:off x="2725923" y="180561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Reduced absenteeism</a:t>
          </a:r>
          <a:endParaRPr lang="en-US" sz="1700" kern="1200"/>
        </a:p>
      </dsp:txBody>
      <dsp:txXfrm>
        <a:off x="2725923" y="1805615"/>
        <a:ext cx="1800000" cy="720000"/>
      </dsp:txXfrm>
    </dsp:sp>
    <dsp:sp modelId="{B0E7D4D8-42EC-4F01-866E-AA63D3F81209}">
      <dsp:nvSpPr>
        <dsp:cNvPr id="0" name=""/>
        <dsp:cNvSpPr/>
      </dsp:nvSpPr>
      <dsp:spPr>
        <a:xfrm>
          <a:off x="5191923" y="365614"/>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882B0-CB8D-41F4-B1A9-A61FD4BF8E63}">
      <dsp:nvSpPr>
        <dsp:cNvPr id="0" name=""/>
        <dsp:cNvSpPr/>
      </dsp:nvSpPr>
      <dsp:spPr>
        <a:xfrm>
          <a:off x="5425923" y="59961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B7B2AF-D315-47F3-BA8B-1658DDDE00F4}">
      <dsp:nvSpPr>
        <dsp:cNvPr id="0" name=""/>
        <dsp:cNvSpPr/>
      </dsp:nvSpPr>
      <dsp:spPr>
        <a:xfrm>
          <a:off x="4840923" y="180561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Increased productivity</a:t>
          </a:r>
          <a:endParaRPr lang="en-US" sz="1700" kern="1200"/>
        </a:p>
      </dsp:txBody>
      <dsp:txXfrm>
        <a:off x="4840923" y="1805615"/>
        <a:ext cx="1800000" cy="720000"/>
      </dsp:txXfrm>
    </dsp:sp>
    <dsp:sp modelId="{C12F0EDF-C14C-4ACE-AF30-5CC3A022F1F9}">
      <dsp:nvSpPr>
        <dsp:cNvPr id="0" name=""/>
        <dsp:cNvSpPr/>
      </dsp:nvSpPr>
      <dsp:spPr>
        <a:xfrm>
          <a:off x="7306923" y="365614"/>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8078DA-9F12-4A27-9BAF-D6EF0FA8263E}">
      <dsp:nvSpPr>
        <dsp:cNvPr id="0" name=""/>
        <dsp:cNvSpPr/>
      </dsp:nvSpPr>
      <dsp:spPr>
        <a:xfrm>
          <a:off x="7540923" y="59961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E20556-0F40-4D2E-A1A1-516B29C2B11C}">
      <dsp:nvSpPr>
        <dsp:cNvPr id="0" name=""/>
        <dsp:cNvSpPr/>
      </dsp:nvSpPr>
      <dsp:spPr>
        <a:xfrm>
          <a:off x="6955923" y="180561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Leadership readiness</a:t>
          </a:r>
          <a:endParaRPr lang="en-US" sz="1700" kern="1200"/>
        </a:p>
      </dsp:txBody>
      <dsp:txXfrm>
        <a:off x="6955923" y="1805615"/>
        <a:ext cx="1800000" cy="720000"/>
      </dsp:txXfrm>
    </dsp:sp>
    <dsp:sp modelId="{5241C9DD-B43C-4473-8B57-8C98343F58BB}">
      <dsp:nvSpPr>
        <dsp:cNvPr id="0" name=""/>
        <dsp:cNvSpPr/>
      </dsp:nvSpPr>
      <dsp:spPr>
        <a:xfrm>
          <a:off x="9421923" y="365614"/>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7E711-07B0-4445-B81B-70ECDAB6FA94}">
      <dsp:nvSpPr>
        <dsp:cNvPr id="0" name=""/>
        <dsp:cNvSpPr/>
      </dsp:nvSpPr>
      <dsp:spPr>
        <a:xfrm>
          <a:off x="9655923" y="59961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F95100-2BD6-44F8-831F-51BF63D3F46E}">
      <dsp:nvSpPr>
        <dsp:cNvPr id="0" name=""/>
        <dsp:cNvSpPr/>
      </dsp:nvSpPr>
      <dsp:spPr>
        <a:xfrm>
          <a:off x="9070923" y="180561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Better engagement scores</a:t>
          </a:r>
          <a:endParaRPr lang="en-US" sz="1700" kern="1200" dirty="0"/>
        </a:p>
      </dsp:txBody>
      <dsp:txXfrm>
        <a:off x="9070923" y="1805615"/>
        <a:ext cx="180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82E0BF-8033-48A4-A35E-42CBEF818966}">
      <dsp:nvSpPr>
        <dsp:cNvPr id="0" name=""/>
        <dsp:cNvSpPr/>
      </dsp:nvSpPr>
      <dsp:spPr>
        <a:xfrm>
          <a:off x="0" y="1267"/>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01B225-6C94-4132-A445-235F19DDDF84}">
      <dsp:nvSpPr>
        <dsp:cNvPr id="0" name=""/>
        <dsp:cNvSpPr/>
      </dsp:nvSpPr>
      <dsp:spPr>
        <a:xfrm>
          <a:off x="163329" y="122751"/>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0FB654-3116-4571-A1F9-FE17FF604B92}">
      <dsp:nvSpPr>
        <dsp:cNvPr id="0" name=""/>
        <dsp:cNvSpPr/>
      </dsp:nvSpPr>
      <dsp:spPr>
        <a:xfrm>
          <a:off x="623619" y="1267"/>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Turnover reduction</a:t>
          </a:r>
          <a:endParaRPr lang="en-US" sz="1900" kern="1200"/>
        </a:p>
      </dsp:txBody>
      <dsp:txXfrm>
        <a:off x="623619" y="1267"/>
        <a:ext cx="10349180" cy="539930"/>
      </dsp:txXfrm>
    </dsp:sp>
    <dsp:sp modelId="{ECC7298B-02C2-4079-A42A-75BB86D24006}">
      <dsp:nvSpPr>
        <dsp:cNvPr id="0" name=""/>
        <dsp:cNvSpPr/>
      </dsp:nvSpPr>
      <dsp:spPr>
        <a:xfrm>
          <a:off x="0" y="676180"/>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C58716-88F7-4374-B827-50E31F467D3B}">
      <dsp:nvSpPr>
        <dsp:cNvPr id="0" name=""/>
        <dsp:cNvSpPr/>
      </dsp:nvSpPr>
      <dsp:spPr>
        <a:xfrm>
          <a:off x="163329" y="797664"/>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DE98B0-72F7-4A7D-9582-FAA90193482D}">
      <dsp:nvSpPr>
        <dsp:cNvPr id="0" name=""/>
        <dsp:cNvSpPr/>
      </dsp:nvSpPr>
      <dsp:spPr>
        <a:xfrm>
          <a:off x="623619" y="676180"/>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Engagement scores</a:t>
          </a:r>
          <a:endParaRPr lang="en-US" sz="1900" kern="1200"/>
        </a:p>
      </dsp:txBody>
      <dsp:txXfrm>
        <a:off x="623619" y="676180"/>
        <a:ext cx="10349180" cy="539930"/>
      </dsp:txXfrm>
    </dsp:sp>
    <dsp:sp modelId="{A0A35AAE-5739-4CC6-AF94-8BCCD11F728F}">
      <dsp:nvSpPr>
        <dsp:cNvPr id="0" name=""/>
        <dsp:cNvSpPr/>
      </dsp:nvSpPr>
      <dsp:spPr>
        <a:xfrm>
          <a:off x="0" y="1351093"/>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4B8D3B-A4C9-43D0-91DE-BB1906096CE5}">
      <dsp:nvSpPr>
        <dsp:cNvPr id="0" name=""/>
        <dsp:cNvSpPr/>
      </dsp:nvSpPr>
      <dsp:spPr>
        <a:xfrm>
          <a:off x="163329" y="1472578"/>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69EBE7-C4AD-4472-97B8-A7EC4EB36459}">
      <dsp:nvSpPr>
        <dsp:cNvPr id="0" name=""/>
        <dsp:cNvSpPr/>
      </dsp:nvSpPr>
      <dsp:spPr>
        <a:xfrm>
          <a:off x="623619" y="1351093"/>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Promotion rates</a:t>
          </a:r>
          <a:endParaRPr lang="en-US" sz="1900" kern="1200"/>
        </a:p>
      </dsp:txBody>
      <dsp:txXfrm>
        <a:off x="623619" y="1351093"/>
        <a:ext cx="10349180" cy="539930"/>
      </dsp:txXfrm>
    </dsp:sp>
    <dsp:sp modelId="{1BF5549C-4F40-405F-9579-FF5479E08172}">
      <dsp:nvSpPr>
        <dsp:cNvPr id="0" name=""/>
        <dsp:cNvSpPr/>
      </dsp:nvSpPr>
      <dsp:spPr>
        <a:xfrm>
          <a:off x="0" y="2026007"/>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F02C3B-2878-4ADA-9DD3-9E5E15BDCDAF}">
      <dsp:nvSpPr>
        <dsp:cNvPr id="0" name=""/>
        <dsp:cNvSpPr/>
      </dsp:nvSpPr>
      <dsp:spPr>
        <a:xfrm>
          <a:off x="163329" y="2147491"/>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5F2D7C-3E63-4F03-A250-D622B78D13EC}">
      <dsp:nvSpPr>
        <dsp:cNvPr id="0" name=""/>
        <dsp:cNvSpPr/>
      </dsp:nvSpPr>
      <dsp:spPr>
        <a:xfrm>
          <a:off x="623619" y="2026007"/>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Productivity</a:t>
          </a:r>
          <a:endParaRPr lang="en-US" sz="1900" kern="1200"/>
        </a:p>
      </dsp:txBody>
      <dsp:txXfrm>
        <a:off x="623619" y="2026007"/>
        <a:ext cx="10349180" cy="539930"/>
      </dsp:txXfrm>
    </dsp:sp>
    <dsp:sp modelId="{F31EE8CB-DE44-43B1-B125-1979B1B321FE}">
      <dsp:nvSpPr>
        <dsp:cNvPr id="0" name=""/>
        <dsp:cNvSpPr/>
      </dsp:nvSpPr>
      <dsp:spPr>
        <a:xfrm>
          <a:off x="0" y="2700920"/>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F8463-9CD0-4874-8F31-013BDA233C24}">
      <dsp:nvSpPr>
        <dsp:cNvPr id="0" name=""/>
        <dsp:cNvSpPr/>
      </dsp:nvSpPr>
      <dsp:spPr>
        <a:xfrm>
          <a:off x="163329" y="2822405"/>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CBCC9F-1AC2-4A7F-9D5A-CA4902F79786}">
      <dsp:nvSpPr>
        <dsp:cNvPr id="0" name=""/>
        <dsp:cNvSpPr/>
      </dsp:nvSpPr>
      <dsp:spPr>
        <a:xfrm>
          <a:off x="623619" y="2700920"/>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Employee satisfaction</a:t>
          </a:r>
          <a:endParaRPr lang="en-US" sz="1900" kern="1200"/>
        </a:p>
      </dsp:txBody>
      <dsp:txXfrm>
        <a:off x="623619" y="2700920"/>
        <a:ext cx="10349180" cy="539930"/>
      </dsp:txXfrm>
    </dsp:sp>
    <dsp:sp modelId="{ACAB9EC0-9DB3-4B6A-94DC-EE7380F0A453}">
      <dsp:nvSpPr>
        <dsp:cNvPr id="0" name=""/>
        <dsp:cNvSpPr/>
      </dsp:nvSpPr>
      <dsp:spPr>
        <a:xfrm>
          <a:off x="0" y="3375834"/>
          <a:ext cx="10972800" cy="5399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6C23EF-994B-4E28-83EF-9FEEB8518C7C}">
      <dsp:nvSpPr>
        <dsp:cNvPr id="0" name=""/>
        <dsp:cNvSpPr/>
      </dsp:nvSpPr>
      <dsp:spPr>
        <a:xfrm>
          <a:off x="163329" y="3497318"/>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BC3D8-4E7E-46C4-BDE3-34AD51B7E131}">
      <dsp:nvSpPr>
        <dsp:cNvPr id="0" name=""/>
        <dsp:cNvSpPr/>
      </dsp:nvSpPr>
      <dsp:spPr>
        <a:xfrm>
          <a:off x="623619" y="3375834"/>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dirty="0"/>
            <a:t>Why is coaching ROI difficult to prove?</a:t>
          </a:r>
          <a:endParaRPr lang="en-US" sz="1900" kern="1200" dirty="0"/>
        </a:p>
      </dsp:txBody>
      <dsp:txXfrm>
        <a:off x="623619" y="3375834"/>
        <a:ext cx="10349180" cy="5399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7FCC5E-25EB-4C43-874C-7B6367D9AFCC}">
      <dsp:nvSpPr>
        <dsp:cNvPr id="0" name=""/>
        <dsp:cNvSpPr/>
      </dsp:nvSpPr>
      <dsp:spPr>
        <a:xfrm>
          <a:off x="2230923" y="220877"/>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D71B38-76CC-41FB-B6AB-CFD98E31CB2D}">
      <dsp:nvSpPr>
        <dsp:cNvPr id="0" name=""/>
        <dsp:cNvSpPr/>
      </dsp:nvSpPr>
      <dsp:spPr>
        <a:xfrm>
          <a:off x="1042923" y="263505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Why do coaching and mentoring sometimes fail?</a:t>
          </a:r>
          <a:endParaRPr lang="en-US" sz="2500" kern="1200"/>
        </a:p>
      </dsp:txBody>
      <dsp:txXfrm>
        <a:off x="1042923" y="2635056"/>
        <a:ext cx="4320000" cy="720000"/>
      </dsp:txXfrm>
    </dsp:sp>
    <dsp:sp modelId="{E909BDA6-2909-4D9D-8B3C-C3D501B33098}">
      <dsp:nvSpPr>
        <dsp:cNvPr id="0" name=""/>
        <dsp:cNvSpPr/>
      </dsp:nvSpPr>
      <dsp:spPr>
        <a:xfrm>
          <a:off x="7306923" y="220877"/>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4E4812-0B04-4C8A-8E0A-74B8B3A2B464}">
      <dsp:nvSpPr>
        <dsp:cNvPr id="0" name=""/>
        <dsp:cNvSpPr/>
      </dsp:nvSpPr>
      <dsp:spPr>
        <a:xfrm>
          <a:off x="6118923" y="263505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In pairs, discuss reasons. </a:t>
          </a:r>
          <a:endParaRPr lang="en-US" sz="2500" kern="1200"/>
        </a:p>
      </dsp:txBody>
      <dsp:txXfrm>
        <a:off x="6118923" y="2635056"/>
        <a:ext cx="4320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F8604-04D8-461C-9897-726D0CBD7B67}">
      <dsp:nvSpPr>
        <dsp:cNvPr id="0" name=""/>
        <dsp:cNvSpPr/>
      </dsp:nvSpPr>
      <dsp:spPr>
        <a:xfrm>
          <a:off x="3396" y="927590"/>
          <a:ext cx="2425431" cy="154014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63A25AE-3E56-40ED-8348-FBBA007A03FD}">
      <dsp:nvSpPr>
        <dsp:cNvPr id="0" name=""/>
        <dsp:cNvSpPr/>
      </dsp:nvSpPr>
      <dsp:spPr>
        <a:xfrm>
          <a:off x="272889" y="1183608"/>
          <a:ext cx="2425431" cy="154014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Individuals</a:t>
          </a:r>
          <a:endParaRPr lang="en-US" sz="2800" kern="1200" dirty="0"/>
        </a:p>
      </dsp:txBody>
      <dsp:txXfrm>
        <a:off x="317998" y="1228717"/>
        <a:ext cx="2335213" cy="1449931"/>
      </dsp:txXfrm>
    </dsp:sp>
    <dsp:sp modelId="{549DC301-E8AB-4446-90AF-B6EDA46931DC}">
      <dsp:nvSpPr>
        <dsp:cNvPr id="0" name=""/>
        <dsp:cNvSpPr/>
      </dsp:nvSpPr>
      <dsp:spPr>
        <a:xfrm>
          <a:off x="2967813" y="927590"/>
          <a:ext cx="2425431" cy="154014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A96768C-28BD-4CCB-8790-1F86681CBFF2}">
      <dsp:nvSpPr>
        <dsp:cNvPr id="0" name=""/>
        <dsp:cNvSpPr/>
      </dsp:nvSpPr>
      <dsp:spPr>
        <a:xfrm>
          <a:off x="3237306" y="1183608"/>
          <a:ext cx="2425431" cy="154014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Organisational</a:t>
          </a:r>
          <a:endParaRPr lang="en-US" sz="2800" kern="1200" dirty="0"/>
        </a:p>
      </dsp:txBody>
      <dsp:txXfrm>
        <a:off x="3282415" y="1228717"/>
        <a:ext cx="2335213" cy="1449931"/>
      </dsp:txXfrm>
    </dsp:sp>
    <dsp:sp modelId="{BA8A0EBA-4A2A-482E-AD59-B531DE8F1AAB}">
      <dsp:nvSpPr>
        <dsp:cNvPr id="0" name=""/>
        <dsp:cNvSpPr/>
      </dsp:nvSpPr>
      <dsp:spPr>
        <a:xfrm>
          <a:off x="5932230" y="927590"/>
          <a:ext cx="2425431" cy="154014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DA18866-2847-416C-B0C6-8068C39E0438}">
      <dsp:nvSpPr>
        <dsp:cNvPr id="0" name=""/>
        <dsp:cNvSpPr/>
      </dsp:nvSpPr>
      <dsp:spPr>
        <a:xfrm>
          <a:off x="6201723" y="1183608"/>
          <a:ext cx="2425431" cy="154014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Relationship</a:t>
          </a:r>
          <a:endParaRPr lang="en-US" sz="2800" kern="1200" dirty="0"/>
        </a:p>
      </dsp:txBody>
      <dsp:txXfrm>
        <a:off x="6246832" y="1228717"/>
        <a:ext cx="2335213" cy="1449931"/>
      </dsp:txXfrm>
    </dsp:sp>
    <dsp:sp modelId="{09F28C39-9E0B-4916-A666-54B5BEA6D8AE}">
      <dsp:nvSpPr>
        <dsp:cNvPr id="0" name=""/>
        <dsp:cNvSpPr/>
      </dsp:nvSpPr>
      <dsp:spPr>
        <a:xfrm>
          <a:off x="8896647" y="927590"/>
          <a:ext cx="2425431" cy="154014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08BE3D2-5AA2-432E-B4DA-77956569C4F8}">
      <dsp:nvSpPr>
        <dsp:cNvPr id="0" name=""/>
        <dsp:cNvSpPr/>
      </dsp:nvSpPr>
      <dsp:spPr>
        <a:xfrm>
          <a:off x="9166140" y="1183608"/>
          <a:ext cx="2425431" cy="154014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Ethics</a:t>
          </a:r>
          <a:endParaRPr lang="en-US" sz="2800" kern="1200" dirty="0"/>
        </a:p>
      </dsp:txBody>
      <dsp:txXfrm>
        <a:off x="9211249" y="1228717"/>
        <a:ext cx="2335213" cy="144993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E050F9-92BC-4F86-85DF-29254BAB4C05}">
      <dsp:nvSpPr>
        <dsp:cNvPr id="0" name=""/>
        <dsp:cNvSpPr/>
      </dsp:nvSpPr>
      <dsp:spPr>
        <a:xfrm>
          <a:off x="719234" y="93174"/>
          <a:ext cx="2093062" cy="2093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D14E76-6BEC-4060-B00B-06D7B28616E7}">
      <dsp:nvSpPr>
        <dsp:cNvPr id="0" name=""/>
        <dsp:cNvSpPr/>
      </dsp:nvSpPr>
      <dsp:spPr>
        <a:xfrm>
          <a:off x="1165297" y="539236"/>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33A0BE-E3AF-44B6-B349-EA8555CD6ABE}">
      <dsp:nvSpPr>
        <dsp:cNvPr id="0" name=""/>
        <dsp:cNvSpPr/>
      </dsp:nvSpPr>
      <dsp:spPr>
        <a:xfrm>
          <a:off x="50140" y="2838174"/>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"I don't need coaching."</a:t>
          </a:r>
          <a:endParaRPr lang="en-US" sz="2500" kern="1200"/>
        </a:p>
      </dsp:txBody>
      <dsp:txXfrm>
        <a:off x="50140" y="2838174"/>
        <a:ext cx="3431250" cy="720000"/>
      </dsp:txXfrm>
    </dsp:sp>
    <dsp:sp modelId="{96373E85-0BCA-43CD-91E7-CF599C51E987}">
      <dsp:nvSpPr>
        <dsp:cNvPr id="0" name=""/>
        <dsp:cNvSpPr/>
      </dsp:nvSpPr>
      <dsp:spPr>
        <a:xfrm>
          <a:off x="4750953" y="93174"/>
          <a:ext cx="2093062" cy="2093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7C068-0C6D-48DE-A0D0-AE6BCAA122F4}">
      <dsp:nvSpPr>
        <dsp:cNvPr id="0" name=""/>
        <dsp:cNvSpPr/>
      </dsp:nvSpPr>
      <dsp:spPr>
        <a:xfrm>
          <a:off x="5197015" y="539236"/>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07F060-1BA9-46E1-8F05-8BC581CCB727}">
      <dsp:nvSpPr>
        <dsp:cNvPr id="0" name=""/>
        <dsp:cNvSpPr/>
      </dsp:nvSpPr>
      <dsp:spPr>
        <a:xfrm>
          <a:off x="4081859" y="2838174"/>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Lack of accountability.</a:t>
          </a:r>
          <a:endParaRPr lang="en-US" sz="2500" kern="1200"/>
        </a:p>
      </dsp:txBody>
      <dsp:txXfrm>
        <a:off x="4081859" y="2838174"/>
        <a:ext cx="3431250" cy="720000"/>
      </dsp:txXfrm>
    </dsp:sp>
    <dsp:sp modelId="{EED3F785-03E2-415D-8DA6-0D51BC3565EF}">
      <dsp:nvSpPr>
        <dsp:cNvPr id="0" name=""/>
        <dsp:cNvSpPr/>
      </dsp:nvSpPr>
      <dsp:spPr>
        <a:xfrm>
          <a:off x="8782672" y="93174"/>
          <a:ext cx="2093062" cy="2093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AF2F3-22C0-4F91-9A0F-6C265FC3D776}">
      <dsp:nvSpPr>
        <dsp:cNvPr id="0" name=""/>
        <dsp:cNvSpPr/>
      </dsp:nvSpPr>
      <dsp:spPr>
        <a:xfrm>
          <a:off x="9228734" y="539236"/>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478861-328E-4CF6-AF0C-7566CC9875D4}">
      <dsp:nvSpPr>
        <dsp:cNvPr id="0" name=""/>
        <dsp:cNvSpPr/>
      </dsp:nvSpPr>
      <dsp:spPr>
        <a:xfrm>
          <a:off x="8113578" y="2838174"/>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Fear of feedback.</a:t>
          </a:r>
          <a:endParaRPr lang="en-US" sz="2500" kern="1200"/>
        </a:p>
      </dsp:txBody>
      <dsp:txXfrm>
        <a:off x="8113578" y="2838174"/>
        <a:ext cx="343125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48BFB-9618-461F-B24B-11FBEC866A4F}">
      <dsp:nvSpPr>
        <dsp:cNvPr id="0" name=""/>
        <dsp:cNvSpPr/>
      </dsp:nvSpPr>
      <dsp:spPr>
        <a:xfrm>
          <a:off x="960756" y="727784"/>
          <a:ext cx="1082301" cy="1082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EFA3CE-CBDD-4FBB-9955-E98523401472}">
      <dsp:nvSpPr>
        <dsp:cNvPr id="0" name=""/>
        <dsp:cNvSpPr/>
      </dsp:nvSpPr>
      <dsp:spPr>
        <a:xfrm>
          <a:off x="299349"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Managers too busy</a:t>
          </a:r>
          <a:endParaRPr lang="en-US" sz="2500" kern="1200"/>
        </a:p>
      </dsp:txBody>
      <dsp:txXfrm>
        <a:off x="299349" y="2128149"/>
        <a:ext cx="2405115" cy="720000"/>
      </dsp:txXfrm>
    </dsp:sp>
    <dsp:sp modelId="{B312A090-CDFD-4FA7-A615-9B999DC1764C}">
      <dsp:nvSpPr>
        <dsp:cNvPr id="0" name=""/>
        <dsp:cNvSpPr/>
      </dsp:nvSpPr>
      <dsp:spPr>
        <a:xfrm>
          <a:off x="3786767" y="727784"/>
          <a:ext cx="1082301" cy="1082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6F9A89-759B-4014-B126-92E0A1F22C04}">
      <dsp:nvSpPr>
        <dsp:cNvPr id="0" name=""/>
        <dsp:cNvSpPr/>
      </dsp:nvSpPr>
      <dsp:spPr>
        <a:xfrm>
          <a:off x="3125360"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Development not prioritised</a:t>
          </a:r>
          <a:endParaRPr lang="en-US" sz="2500" kern="1200"/>
        </a:p>
      </dsp:txBody>
      <dsp:txXfrm>
        <a:off x="3125360" y="2128149"/>
        <a:ext cx="2405115" cy="720000"/>
      </dsp:txXfrm>
    </dsp:sp>
    <dsp:sp modelId="{51CA4DDB-104D-4532-BA1F-F78DF5A3A03B}">
      <dsp:nvSpPr>
        <dsp:cNvPr id="0" name=""/>
        <dsp:cNvSpPr/>
      </dsp:nvSpPr>
      <dsp:spPr>
        <a:xfrm>
          <a:off x="6612777" y="727784"/>
          <a:ext cx="1082301" cy="1082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C16B66-A51A-4E62-A5DE-10AD9C99FF1C}">
      <dsp:nvSpPr>
        <dsp:cNvPr id="0" name=""/>
        <dsp:cNvSpPr/>
      </dsp:nvSpPr>
      <dsp:spPr>
        <a:xfrm>
          <a:off x="5951371"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Budget constraints</a:t>
          </a:r>
          <a:endParaRPr lang="en-US" sz="2500" kern="1200"/>
        </a:p>
      </dsp:txBody>
      <dsp:txXfrm>
        <a:off x="5951371" y="2128149"/>
        <a:ext cx="2405115" cy="720000"/>
      </dsp:txXfrm>
    </dsp:sp>
    <dsp:sp modelId="{6F72DB30-BF05-4373-8346-C5BBE433060D}">
      <dsp:nvSpPr>
        <dsp:cNvPr id="0" name=""/>
        <dsp:cNvSpPr/>
      </dsp:nvSpPr>
      <dsp:spPr>
        <a:xfrm>
          <a:off x="9438788" y="727784"/>
          <a:ext cx="1082301" cy="1082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182168-31D7-4524-94BA-C7938708869C}">
      <dsp:nvSpPr>
        <dsp:cNvPr id="0" name=""/>
        <dsp:cNvSpPr/>
      </dsp:nvSpPr>
      <dsp:spPr>
        <a:xfrm>
          <a:off x="8777381" y="2128149"/>
          <a:ext cx="24051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Lack of leadership support</a:t>
          </a:r>
          <a:endParaRPr lang="en-US" sz="2500" kern="1200"/>
        </a:p>
      </dsp:txBody>
      <dsp:txXfrm>
        <a:off x="8777381" y="2128149"/>
        <a:ext cx="2405115"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F8604-04D8-461C-9897-726D0CBD7B67}">
      <dsp:nvSpPr>
        <dsp:cNvPr id="0" name=""/>
        <dsp:cNvSpPr/>
      </dsp:nvSpPr>
      <dsp:spPr>
        <a:xfrm>
          <a:off x="3396" y="927590"/>
          <a:ext cx="2425431" cy="154014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63A25AE-3E56-40ED-8348-FBBA007A03FD}">
      <dsp:nvSpPr>
        <dsp:cNvPr id="0" name=""/>
        <dsp:cNvSpPr/>
      </dsp:nvSpPr>
      <dsp:spPr>
        <a:xfrm>
          <a:off x="272889" y="1183608"/>
          <a:ext cx="2425431" cy="154014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Boundaries become blurred</a:t>
          </a:r>
          <a:endParaRPr lang="en-US" sz="2800" kern="1200"/>
        </a:p>
      </dsp:txBody>
      <dsp:txXfrm>
        <a:off x="317998" y="1228717"/>
        <a:ext cx="2335213" cy="1449931"/>
      </dsp:txXfrm>
    </dsp:sp>
    <dsp:sp modelId="{549DC301-E8AB-4446-90AF-B6EDA46931DC}">
      <dsp:nvSpPr>
        <dsp:cNvPr id="0" name=""/>
        <dsp:cNvSpPr/>
      </dsp:nvSpPr>
      <dsp:spPr>
        <a:xfrm>
          <a:off x="2967813" y="927590"/>
          <a:ext cx="2425431" cy="154014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A96768C-28BD-4CCB-8790-1F86681CBFF2}">
      <dsp:nvSpPr>
        <dsp:cNvPr id="0" name=""/>
        <dsp:cNvSpPr/>
      </dsp:nvSpPr>
      <dsp:spPr>
        <a:xfrm>
          <a:off x="3237306" y="1183608"/>
          <a:ext cx="2425431" cy="154014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Confidentiality breaches</a:t>
          </a:r>
          <a:endParaRPr lang="en-US" sz="2800" kern="1200"/>
        </a:p>
      </dsp:txBody>
      <dsp:txXfrm>
        <a:off x="3282415" y="1228717"/>
        <a:ext cx="2335213" cy="1449931"/>
      </dsp:txXfrm>
    </dsp:sp>
    <dsp:sp modelId="{BA8A0EBA-4A2A-482E-AD59-B531DE8F1AAB}">
      <dsp:nvSpPr>
        <dsp:cNvPr id="0" name=""/>
        <dsp:cNvSpPr/>
      </dsp:nvSpPr>
      <dsp:spPr>
        <a:xfrm>
          <a:off x="5932230" y="927590"/>
          <a:ext cx="2425431" cy="154014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DA18866-2847-416C-B0C6-8068C39E0438}">
      <dsp:nvSpPr>
        <dsp:cNvPr id="0" name=""/>
        <dsp:cNvSpPr/>
      </dsp:nvSpPr>
      <dsp:spPr>
        <a:xfrm>
          <a:off x="6201723" y="1183608"/>
          <a:ext cx="2425431" cy="154014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Power imbalances</a:t>
          </a:r>
          <a:endParaRPr lang="en-US" sz="2800" kern="1200"/>
        </a:p>
      </dsp:txBody>
      <dsp:txXfrm>
        <a:off x="6246832" y="1228717"/>
        <a:ext cx="2335213" cy="1449931"/>
      </dsp:txXfrm>
    </dsp:sp>
    <dsp:sp modelId="{09F28C39-9E0B-4916-A666-54B5BEA6D8AE}">
      <dsp:nvSpPr>
        <dsp:cNvPr id="0" name=""/>
        <dsp:cNvSpPr/>
      </dsp:nvSpPr>
      <dsp:spPr>
        <a:xfrm>
          <a:off x="8896647" y="927590"/>
          <a:ext cx="2425431" cy="154014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08BE3D2-5AA2-432E-B4DA-77956569C4F8}">
      <dsp:nvSpPr>
        <dsp:cNvPr id="0" name=""/>
        <dsp:cNvSpPr/>
      </dsp:nvSpPr>
      <dsp:spPr>
        <a:xfrm>
          <a:off x="9166140" y="1183608"/>
          <a:ext cx="2425431" cy="154014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Role confusion</a:t>
          </a:r>
          <a:endParaRPr lang="en-US" sz="2800" kern="1200"/>
        </a:p>
      </dsp:txBody>
      <dsp:txXfrm>
        <a:off x="9211249" y="1228717"/>
        <a:ext cx="2335213" cy="144993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2B4D6-13BD-42E3-B966-A77FD332815F}">
      <dsp:nvSpPr>
        <dsp:cNvPr id="0" name=""/>
        <dsp:cNvSpPr/>
      </dsp:nvSpPr>
      <dsp:spPr>
        <a:xfrm>
          <a:off x="0" y="521"/>
          <a:ext cx="11481847" cy="11033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The barrier</a:t>
          </a:r>
          <a:endParaRPr lang="en-US" sz="4600" kern="1200"/>
        </a:p>
      </dsp:txBody>
      <dsp:txXfrm>
        <a:off x="53859" y="54380"/>
        <a:ext cx="11374129" cy="995592"/>
      </dsp:txXfrm>
    </dsp:sp>
    <dsp:sp modelId="{E6DD39E4-7E2A-4D71-AA87-209F1E526BA1}">
      <dsp:nvSpPr>
        <dsp:cNvPr id="0" name=""/>
        <dsp:cNvSpPr/>
      </dsp:nvSpPr>
      <dsp:spPr>
        <a:xfrm>
          <a:off x="0" y="1236312"/>
          <a:ext cx="11481847" cy="11033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Potential consequences</a:t>
          </a:r>
          <a:endParaRPr lang="en-US" sz="4600" kern="1200"/>
        </a:p>
      </dsp:txBody>
      <dsp:txXfrm>
        <a:off x="53859" y="1290171"/>
        <a:ext cx="11374129" cy="995592"/>
      </dsp:txXfrm>
    </dsp:sp>
    <dsp:sp modelId="{B922BB28-A5A3-41F5-9ED1-49C8B881897A}">
      <dsp:nvSpPr>
        <dsp:cNvPr id="0" name=""/>
        <dsp:cNvSpPr/>
      </dsp:nvSpPr>
      <dsp:spPr>
        <a:xfrm>
          <a:off x="0" y="2472102"/>
          <a:ext cx="11481847" cy="11033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Recommended solutions</a:t>
          </a:r>
          <a:endParaRPr lang="en-US" sz="4600" kern="1200"/>
        </a:p>
      </dsp:txBody>
      <dsp:txXfrm>
        <a:off x="53859" y="2525961"/>
        <a:ext cx="11374129" cy="99559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EEA6B-6413-4E32-B0ED-6DB49907946E}">
      <dsp:nvSpPr>
        <dsp:cNvPr id="0" name=""/>
        <dsp:cNvSpPr/>
      </dsp:nvSpPr>
      <dsp:spPr>
        <a:xfrm>
          <a:off x="2447665" y="726666"/>
          <a:ext cx="532251" cy="91440"/>
        </a:xfrm>
        <a:custGeom>
          <a:avLst/>
          <a:gdLst/>
          <a:ahLst/>
          <a:cxnLst/>
          <a:rect l="0" t="0" r="0" b="0"/>
          <a:pathLst>
            <a:path>
              <a:moveTo>
                <a:pt x="0" y="45720"/>
              </a:moveTo>
              <a:lnTo>
                <a:pt x="5322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99719" y="769572"/>
        <a:ext cx="28142" cy="5628"/>
      </dsp:txXfrm>
    </dsp:sp>
    <dsp:sp modelId="{9FCDECA1-F9B5-4A1D-A98B-FDE301986701}">
      <dsp:nvSpPr>
        <dsp:cNvPr id="0" name=""/>
        <dsp:cNvSpPr/>
      </dsp:nvSpPr>
      <dsp:spPr>
        <a:xfrm>
          <a:off x="2284" y="38232"/>
          <a:ext cx="2447180" cy="146830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9914" tIns="125871" rIns="119914" bIns="125871" numCol="1" spcCol="1270" anchor="ctr" anchorCtr="0">
          <a:noAutofit/>
        </a:bodyPr>
        <a:lstStyle/>
        <a:p>
          <a:pPr marL="0" lvl="0" indent="0" algn="ctr" defTabSz="844550">
            <a:lnSpc>
              <a:spcPct val="90000"/>
            </a:lnSpc>
            <a:spcBef>
              <a:spcPct val="0"/>
            </a:spcBef>
            <a:spcAft>
              <a:spcPct val="35000"/>
            </a:spcAft>
            <a:buNone/>
          </a:pPr>
          <a:r>
            <a:rPr lang="en-GB" sz="1900" b="1" kern="1200"/>
            <a:t>Scenario 1</a:t>
          </a:r>
          <a:endParaRPr lang="en-US" sz="1900" kern="1200"/>
        </a:p>
      </dsp:txBody>
      <dsp:txXfrm>
        <a:off x="2284" y="38232"/>
        <a:ext cx="2447180" cy="1468308"/>
      </dsp:txXfrm>
    </dsp:sp>
    <dsp:sp modelId="{E9A6BBBA-5153-48CC-A862-3E3BF29CBE87}">
      <dsp:nvSpPr>
        <dsp:cNvPr id="0" name=""/>
        <dsp:cNvSpPr/>
      </dsp:nvSpPr>
      <dsp:spPr>
        <a:xfrm>
          <a:off x="5457697" y="726666"/>
          <a:ext cx="532251" cy="91440"/>
        </a:xfrm>
        <a:custGeom>
          <a:avLst/>
          <a:gdLst/>
          <a:ahLst/>
          <a:cxnLst/>
          <a:rect l="0" t="0" r="0" b="0"/>
          <a:pathLst>
            <a:path>
              <a:moveTo>
                <a:pt x="0" y="45720"/>
              </a:moveTo>
              <a:lnTo>
                <a:pt x="5322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09752" y="769572"/>
        <a:ext cx="28142" cy="5628"/>
      </dsp:txXfrm>
    </dsp:sp>
    <dsp:sp modelId="{10F4D0F4-B018-4FC6-8474-5D76E736A55E}">
      <dsp:nvSpPr>
        <dsp:cNvPr id="0" name=""/>
        <dsp:cNvSpPr/>
      </dsp:nvSpPr>
      <dsp:spPr>
        <a:xfrm>
          <a:off x="3012316" y="38232"/>
          <a:ext cx="2447180" cy="146830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9914" tIns="125871" rIns="119914" bIns="125871" numCol="1" spcCol="1270" anchor="ctr" anchorCtr="0">
          <a:noAutofit/>
        </a:bodyPr>
        <a:lstStyle/>
        <a:p>
          <a:pPr marL="0" lvl="0" indent="0" algn="ctr" defTabSz="844550">
            <a:lnSpc>
              <a:spcPct val="90000"/>
            </a:lnSpc>
            <a:spcBef>
              <a:spcPct val="0"/>
            </a:spcBef>
            <a:spcAft>
              <a:spcPct val="35000"/>
            </a:spcAft>
            <a:buNone/>
          </a:pPr>
          <a:r>
            <a:rPr lang="en-GB" sz="1900" kern="1200"/>
            <a:t>An employee attends coaching sessions but never implements agreed actions.</a:t>
          </a:r>
          <a:endParaRPr lang="en-US" sz="1900" kern="1200"/>
        </a:p>
      </dsp:txBody>
      <dsp:txXfrm>
        <a:off x="3012316" y="38232"/>
        <a:ext cx="2447180" cy="1468308"/>
      </dsp:txXfrm>
    </dsp:sp>
    <dsp:sp modelId="{B81C9B6C-EAD1-49CC-820A-213975405C3C}">
      <dsp:nvSpPr>
        <dsp:cNvPr id="0" name=""/>
        <dsp:cNvSpPr/>
      </dsp:nvSpPr>
      <dsp:spPr>
        <a:xfrm>
          <a:off x="8467730" y="726666"/>
          <a:ext cx="532251" cy="91440"/>
        </a:xfrm>
        <a:custGeom>
          <a:avLst/>
          <a:gdLst/>
          <a:ahLst/>
          <a:cxnLst/>
          <a:rect l="0" t="0" r="0" b="0"/>
          <a:pathLst>
            <a:path>
              <a:moveTo>
                <a:pt x="0" y="45720"/>
              </a:moveTo>
              <a:lnTo>
                <a:pt x="5322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719784" y="769572"/>
        <a:ext cx="28142" cy="5628"/>
      </dsp:txXfrm>
    </dsp:sp>
    <dsp:sp modelId="{3138AA52-FE5E-4778-9FA0-274291EAD663}">
      <dsp:nvSpPr>
        <dsp:cNvPr id="0" name=""/>
        <dsp:cNvSpPr/>
      </dsp:nvSpPr>
      <dsp:spPr>
        <a:xfrm>
          <a:off x="6022349" y="38232"/>
          <a:ext cx="2447180" cy="146830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9914" tIns="125871" rIns="119914" bIns="125871" numCol="1" spcCol="1270" anchor="ctr" anchorCtr="0">
          <a:noAutofit/>
        </a:bodyPr>
        <a:lstStyle/>
        <a:p>
          <a:pPr marL="0" lvl="0" indent="0" algn="ctr" defTabSz="844550">
            <a:lnSpc>
              <a:spcPct val="90000"/>
            </a:lnSpc>
            <a:spcBef>
              <a:spcPct val="0"/>
            </a:spcBef>
            <a:spcAft>
              <a:spcPct val="35000"/>
            </a:spcAft>
            <a:buNone/>
          </a:pPr>
          <a:r>
            <a:rPr lang="en-GB" sz="1900" b="1" kern="1200"/>
            <a:t>Scenario 2</a:t>
          </a:r>
          <a:endParaRPr lang="en-US" sz="1900" kern="1200"/>
        </a:p>
      </dsp:txBody>
      <dsp:txXfrm>
        <a:off x="6022349" y="38232"/>
        <a:ext cx="2447180" cy="1468308"/>
      </dsp:txXfrm>
    </dsp:sp>
    <dsp:sp modelId="{C6882DCE-C446-4A10-B195-4508880CD5C0}">
      <dsp:nvSpPr>
        <dsp:cNvPr id="0" name=""/>
        <dsp:cNvSpPr/>
      </dsp:nvSpPr>
      <dsp:spPr>
        <a:xfrm>
          <a:off x="1225874" y="1504741"/>
          <a:ext cx="9030097" cy="532251"/>
        </a:xfrm>
        <a:custGeom>
          <a:avLst/>
          <a:gdLst/>
          <a:ahLst/>
          <a:cxnLst/>
          <a:rect l="0" t="0" r="0" b="0"/>
          <a:pathLst>
            <a:path>
              <a:moveTo>
                <a:pt x="9030097" y="0"/>
              </a:moveTo>
              <a:lnTo>
                <a:pt x="9030097" y="283225"/>
              </a:lnTo>
              <a:lnTo>
                <a:pt x="0" y="283225"/>
              </a:lnTo>
              <a:lnTo>
                <a:pt x="0" y="53225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14732" y="1768052"/>
        <a:ext cx="452381" cy="5628"/>
      </dsp:txXfrm>
    </dsp:sp>
    <dsp:sp modelId="{DCF7B56D-1CE7-44E2-9116-E8A100D2AE9F}">
      <dsp:nvSpPr>
        <dsp:cNvPr id="0" name=""/>
        <dsp:cNvSpPr/>
      </dsp:nvSpPr>
      <dsp:spPr>
        <a:xfrm>
          <a:off x="9032381" y="38232"/>
          <a:ext cx="2447180" cy="146830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9914" tIns="125871" rIns="119914" bIns="125871" numCol="1" spcCol="1270" anchor="ctr" anchorCtr="0">
          <a:noAutofit/>
        </a:bodyPr>
        <a:lstStyle/>
        <a:p>
          <a:pPr marL="0" lvl="0" indent="0" algn="ctr" defTabSz="844550">
            <a:lnSpc>
              <a:spcPct val="90000"/>
            </a:lnSpc>
            <a:spcBef>
              <a:spcPct val="0"/>
            </a:spcBef>
            <a:spcAft>
              <a:spcPct val="35000"/>
            </a:spcAft>
            <a:buNone/>
          </a:pPr>
          <a:r>
            <a:rPr lang="en-GB" sz="1900" kern="1200"/>
            <a:t>A mentor frequently tells the mentee what decisions to make.</a:t>
          </a:r>
          <a:endParaRPr lang="en-US" sz="1900" kern="1200"/>
        </a:p>
      </dsp:txBody>
      <dsp:txXfrm>
        <a:off x="9032381" y="38232"/>
        <a:ext cx="2447180" cy="1468308"/>
      </dsp:txXfrm>
    </dsp:sp>
    <dsp:sp modelId="{D99437C1-F0E4-43AF-83B3-23C740217C25}">
      <dsp:nvSpPr>
        <dsp:cNvPr id="0" name=""/>
        <dsp:cNvSpPr/>
      </dsp:nvSpPr>
      <dsp:spPr>
        <a:xfrm>
          <a:off x="2447665" y="2757827"/>
          <a:ext cx="532251" cy="91440"/>
        </a:xfrm>
        <a:custGeom>
          <a:avLst/>
          <a:gdLst/>
          <a:ahLst/>
          <a:cxnLst/>
          <a:rect l="0" t="0" r="0" b="0"/>
          <a:pathLst>
            <a:path>
              <a:moveTo>
                <a:pt x="0" y="45720"/>
              </a:moveTo>
              <a:lnTo>
                <a:pt x="5322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99719" y="2800732"/>
        <a:ext cx="28142" cy="5628"/>
      </dsp:txXfrm>
    </dsp:sp>
    <dsp:sp modelId="{FBBBDAC2-D17F-474F-8833-29048CF1DF42}">
      <dsp:nvSpPr>
        <dsp:cNvPr id="0" name=""/>
        <dsp:cNvSpPr/>
      </dsp:nvSpPr>
      <dsp:spPr>
        <a:xfrm>
          <a:off x="2284" y="2069392"/>
          <a:ext cx="2447180" cy="146830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9914" tIns="125871" rIns="119914" bIns="125871" numCol="1" spcCol="1270" anchor="ctr" anchorCtr="0">
          <a:noAutofit/>
        </a:bodyPr>
        <a:lstStyle/>
        <a:p>
          <a:pPr marL="0" lvl="0" indent="0" algn="ctr" defTabSz="844550">
            <a:lnSpc>
              <a:spcPct val="90000"/>
            </a:lnSpc>
            <a:spcBef>
              <a:spcPct val="0"/>
            </a:spcBef>
            <a:spcAft>
              <a:spcPct val="35000"/>
            </a:spcAft>
            <a:buNone/>
          </a:pPr>
          <a:r>
            <a:rPr lang="en-GB" sz="1900" b="1" kern="1200"/>
            <a:t>Scenario 3</a:t>
          </a:r>
          <a:endParaRPr lang="en-US" sz="1900" kern="1200"/>
        </a:p>
      </dsp:txBody>
      <dsp:txXfrm>
        <a:off x="2284" y="2069392"/>
        <a:ext cx="2447180" cy="1468308"/>
      </dsp:txXfrm>
    </dsp:sp>
    <dsp:sp modelId="{765806A3-C286-420A-98B4-9B814DE8844E}">
      <dsp:nvSpPr>
        <dsp:cNvPr id="0" name=""/>
        <dsp:cNvSpPr/>
      </dsp:nvSpPr>
      <dsp:spPr>
        <a:xfrm>
          <a:off x="5457697" y="2757827"/>
          <a:ext cx="532251" cy="91440"/>
        </a:xfrm>
        <a:custGeom>
          <a:avLst/>
          <a:gdLst/>
          <a:ahLst/>
          <a:cxnLst/>
          <a:rect l="0" t="0" r="0" b="0"/>
          <a:pathLst>
            <a:path>
              <a:moveTo>
                <a:pt x="0" y="45720"/>
              </a:moveTo>
              <a:lnTo>
                <a:pt x="5322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09752" y="2800732"/>
        <a:ext cx="28142" cy="5628"/>
      </dsp:txXfrm>
    </dsp:sp>
    <dsp:sp modelId="{E0406FC4-26B9-4EBB-8F6F-A531F60AAA3F}">
      <dsp:nvSpPr>
        <dsp:cNvPr id="0" name=""/>
        <dsp:cNvSpPr/>
      </dsp:nvSpPr>
      <dsp:spPr>
        <a:xfrm>
          <a:off x="3012316" y="2069392"/>
          <a:ext cx="2447180" cy="146830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9914" tIns="125871" rIns="119914" bIns="125871" numCol="1" spcCol="1270" anchor="ctr" anchorCtr="0">
          <a:noAutofit/>
        </a:bodyPr>
        <a:lstStyle/>
        <a:p>
          <a:pPr marL="0" lvl="0" indent="0" algn="ctr" defTabSz="844550">
            <a:lnSpc>
              <a:spcPct val="90000"/>
            </a:lnSpc>
            <a:spcBef>
              <a:spcPct val="0"/>
            </a:spcBef>
            <a:spcAft>
              <a:spcPct val="35000"/>
            </a:spcAft>
            <a:buNone/>
          </a:pPr>
          <a:r>
            <a:rPr lang="en-GB" sz="1900" kern="1200"/>
            <a:t>Managers cancel coaching meetings due to workload pressures.</a:t>
          </a:r>
          <a:endParaRPr lang="en-US" sz="1900" kern="1200"/>
        </a:p>
      </dsp:txBody>
      <dsp:txXfrm>
        <a:off x="3012316" y="2069392"/>
        <a:ext cx="2447180" cy="1468308"/>
      </dsp:txXfrm>
    </dsp:sp>
    <dsp:sp modelId="{352AA2AB-3198-429B-9994-83B4EC13CBE6}">
      <dsp:nvSpPr>
        <dsp:cNvPr id="0" name=""/>
        <dsp:cNvSpPr/>
      </dsp:nvSpPr>
      <dsp:spPr>
        <a:xfrm>
          <a:off x="8467730" y="2757827"/>
          <a:ext cx="532251" cy="91440"/>
        </a:xfrm>
        <a:custGeom>
          <a:avLst/>
          <a:gdLst/>
          <a:ahLst/>
          <a:cxnLst/>
          <a:rect l="0" t="0" r="0" b="0"/>
          <a:pathLst>
            <a:path>
              <a:moveTo>
                <a:pt x="0" y="45720"/>
              </a:moveTo>
              <a:lnTo>
                <a:pt x="5322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719784" y="2800732"/>
        <a:ext cx="28142" cy="5628"/>
      </dsp:txXfrm>
    </dsp:sp>
    <dsp:sp modelId="{490D0FF4-3B85-4B8B-BC16-71F6D593600E}">
      <dsp:nvSpPr>
        <dsp:cNvPr id="0" name=""/>
        <dsp:cNvSpPr/>
      </dsp:nvSpPr>
      <dsp:spPr>
        <a:xfrm>
          <a:off x="6022349" y="2069392"/>
          <a:ext cx="2447180" cy="146830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9914" tIns="125871" rIns="119914" bIns="125871" numCol="1" spcCol="1270" anchor="ctr" anchorCtr="0">
          <a:noAutofit/>
        </a:bodyPr>
        <a:lstStyle/>
        <a:p>
          <a:pPr marL="0" lvl="0" indent="0" algn="ctr" defTabSz="844550">
            <a:lnSpc>
              <a:spcPct val="90000"/>
            </a:lnSpc>
            <a:spcBef>
              <a:spcPct val="0"/>
            </a:spcBef>
            <a:spcAft>
              <a:spcPct val="35000"/>
            </a:spcAft>
            <a:buNone/>
          </a:pPr>
          <a:r>
            <a:rPr lang="en-GB" sz="1900" b="1" kern="1200"/>
            <a:t>Scenario 4</a:t>
          </a:r>
          <a:endParaRPr lang="en-US" sz="1900" kern="1200"/>
        </a:p>
      </dsp:txBody>
      <dsp:txXfrm>
        <a:off x="6022349" y="2069392"/>
        <a:ext cx="2447180" cy="1468308"/>
      </dsp:txXfrm>
    </dsp:sp>
    <dsp:sp modelId="{866A1818-F2A5-4C6D-B840-89DF5D67FBFC}">
      <dsp:nvSpPr>
        <dsp:cNvPr id="0" name=""/>
        <dsp:cNvSpPr/>
      </dsp:nvSpPr>
      <dsp:spPr>
        <a:xfrm>
          <a:off x="9032381" y="2069392"/>
          <a:ext cx="2447180" cy="146830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9914" tIns="125871" rIns="119914" bIns="125871" numCol="1" spcCol="1270" anchor="ctr" anchorCtr="0">
          <a:noAutofit/>
        </a:bodyPr>
        <a:lstStyle/>
        <a:p>
          <a:pPr marL="0" lvl="0" indent="0" algn="ctr" defTabSz="844550">
            <a:lnSpc>
              <a:spcPct val="90000"/>
            </a:lnSpc>
            <a:spcBef>
              <a:spcPct val="0"/>
            </a:spcBef>
            <a:spcAft>
              <a:spcPct val="35000"/>
            </a:spcAft>
            <a:buNone/>
          </a:pPr>
          <a:r>
            <a:rPr lang="en-GB" sz="1900" kern="1200"/>
            <a:t>Employees don't trust that coaching conversations remain confidential.</a:t>
          </a:r>
          <a:endParaRPr lang="en-US" sz="1900" kern="1200"/>
        </a:p>
      </dsp:txBody>
      <dsp:txXfrm>
        <a:off x="9032381" y="2069392"/>
        <a:ext cx="2447180" cy="146830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7CDDA-0BBA-4703-AA1F-179DC0F8E364}">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F3844D-59FE-4EEF-80A6-BAD9C2DA91EC}">
      <dsp:nvSpPr>
        <dsp:cNvPr id="0" name=""/>
        <dsp:cNvSpPr/>
      </dsp:nvSpPr>
      <dsp:spPr>
        <a:xfrm>
          <a:off x="0" y="0"/>
          <a:ext cx="11481847" cy="893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Benefits of Coaching and Mentoring Outweigh Their Costs in All Organisations”</a:t>
          </a:r>
          <a:endParaRPr lang="en-US" sz="2600" kern="1200" dirty="0"/>
        </a:p>
      </dsp:txBody>
      <dsp:txXfrm>
        <a:off x="0" y="0"/>
        <a:ext cx="11481847" cy="893983"/>
      </dsp:txXfrm>
    </dsp:sp>
    <dsp:sp modelId="{E53C4003-337B-4D50-AC11-1A977472D3E9}">
      <dsp:nvSpPr>
        <dsp:cNvPr id="0" name=""/>
        <dsp:cNvSpPr/>
      </dsp:nvSpPr>
      <dsp:spPr>
        <a:xfrm>
          <a:off x="0" y="89398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09D7B0-134A-4CF1-98C3-354572A2D43E}">
      <dsp:nvSpPr>
        <dsp:cNvPr id="0" name=""/>
        <dsp:cNvSpPr/>
      </dsp:nvSpPr>
      <dsp:spPr>
        <a:xfrm>
          <a:off x="0" y="893983"/>
          <a:ext cx="11481847" cy="893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Team A agree</a:t>
          </a:r>
          <a:endParaRPr lang="en-US" sz="2600" kern="1200"/>
        </a:p>
      </dsp:txBody>
      <dsp:txXfrm>
        <a:off x="0" y="893983"/>
        <a:ext cx="11481847" cy="893983"/>
      </dsp:txXfrm>
    </dsp:sp>
    <dsp:sp modelId="{89863A07-AD5F-444D-A6F7-31CBFE2C5FA3}">
      <dsp:nvSpPr>
        <dsp:cNvPr id="0" name=""/>
        <dsp:cNvSpPr/>
      </dsp:nvSpPr>
      <dsp:spPr>
        <a:xfrm>
          <a:off x="0" y="1787967"/>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B0135C-6E3B-44C2-B17C-5A403F4EFC7F}">
      <dsp:nvSpPr>
        <dsp:cNvPr id="0" name=""/>
        <dsp:cNvSpPr/>
      </dsp:nvSpPr>
      <dsp:spPr>
        <a:xfrm>
          <a:off x="0" y="1787967"/>
          <a:ext cx="11481847" cy="893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Team B disagree</a:t>
          </a:r>
          <a:endParaRPr lang="en-US" sz="2600" kern="1200"/>
        </a:p>
      </dsp:txBody>
      <dsp:txXfrm>
        <a:off x="0" y="1787967"/>
        <a:ext cx="11481847" cy="893983"/>
      </dsp:txXfrm>
    </dsp:sp>
    <dsp:sp modelId="{32574E91-30D1-46A4-83A2-EEAFFF265724}">
      <dsp:nvSpPr>
        <dsp:cNvPr id="0" name=""/>
        <dsp:cNvSpPr/>
      </dsp:nvSpPr>
      <dsp:spPr>
        <a:xfrm>
          <a:off x="0" y="268195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1362E8-4C83-4F8C-B354-40E8E69845C2}">
      <dsp:nvSpPr>
        <dsp:cNvPr id="0" name=""/>
        <dsp:cNvSpPr/>
      </dsp:nvSpPr>
      <dsp:spPr>
        <a:xfrm>
          <a:off x="0" y="2681950"/>
          <a:ext cx="11481847" cy="893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Consider organisation size, industry, budget, evidence quality, strategic objectives</a:t>
          </a:r>
          <a:endParaRPr lang="en-US" sz="2600" kern="1200"/>
        </a:p>
      </dsp:txBody>
      <dsp:txXfrm>
        <a:off x="0" y="2681950"/>
        <a:ext cx="11481847" cy="89398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3DFDC-AD6E-4EEF-8EED-9D8FADDC2B62}">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4A3A7D-D9D2-4925-A352-A59D922318AA}">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D5C980-1E74-473D-9A8E-0A87BF3E2E7C}">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Why organisations use coaching and mentoring.</a:t>
          </a:r>
          <a:endParaRPr lang="en-US" sz="1900" kern="1200"/>
        </a:p>
      </dsp:txBody>
      <dsp:txXfrm>
        <a:off x="752850" y="3060"/>
        <a:ext cx="10219949" cy="651818"/>
      </dsp:txXfrm>
    </dsp:sp>
    <dsp:sp modelId="{770BC214-61CC-454C-A854-3485E348DD35}">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3941CE-E0B0-4F06-9414-4C2D5163F70E}">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CAA6DA-CAA0-4BCA-BD94-9726FA78FDB8}">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How strategic objectives influence programme design.</a:t>
          </a:r>
          <a:endParaRPr lang="en-US" sz="1900" kern="1200"/>
        </a:p>
      </dsp:txBody>
      <dsp:txXfrm>
        <a:off x="752850" y="817833"/>
        <a:ext cx="10219949" cy="651818"/>
      </dsp:txXfrm>
    </dsp:sp>
    <dsp:sp modelId="{1FD66C79-1F1C-40EB-8D32-5F7116C5B8DA}">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9B6035-1655-4F42-9FCA-11619A59DB4E}">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4782A9-C8D0-4732-A83E-58AFE37AEBDF}">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Why measuring success is challenging.</a:t>
          </a:r>
          <a:endParaRPr lang="en-US" sz="1900" kern="1200"/>
        </a:p>
      </dsp:txBody>
      <dsp:txXfrm>
        <a:off x="752850" y="1632606"/>
        <a:ext cx="10219949" cy="651818"/>
      </dsp:txXfrm>
    </dsp:sp>
    <dsp:sp modelId="{EB6785FF-FA1E-4CD8-9DF1-7BBF233D0941}">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3E94D-FD97-42E6-8D8E-7A2BF9A2785F}">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1112EF-ED6E-4D24-8825-2D738D41A6E3}">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Common barriers to effectiveness.</a:t>
          </a:r>
          <a:endParaRPr lang="en-US" sz="1900" kern="1200"/>
        </a:p>
      </dsp:txBody>
      <dsp:txXfrm>
        <a:off x="752850" y="2447379"/>
        <a:ext cx="10219949" cy="651818"/>
      </dsp:txXfrm>
    </dsp:sp>
    <dsp:sp modelId="{3116D138-640C-4508-992D-BFE0706D38B1}">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BE5DCB-4145-4172-9DE5-A9A76157E47B}">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139B7A-CF91-4C7E-BE5F-56C623FBD986}">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90000"/>
            </a:lnSpc>
            <a:spcBef>
              <a:spcPct val="0"/>
            </a:spcBef>
            <a:spcAft>
              <a:spcPct val="35000"/>
            </a:spcAft>
            <a:buNone/>
          </a:pPr>
          <a:r>
            <a:rPr lang="en-GB" sz="1900" kern="1200"/>
            <a:t>How organisations can maximise impact.</a:t>
          </a:r>
          <a:endParaRPr lang="en-US" sz="1900" kern="1200"/>
        </a:p>
      </dsp:txBody>
      <dsp:txXfrm>
        <a:off x="752850" y="3262153"/>
        <a:ext cx="10219949" cy="65181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CAF77B-7B5F-47FD-BBB0-8AB954E037BE}">
      <dsp:nvSpPr>
        <dsp:cNvPr id="0" name=""/>
        <dsp:cNvSpPr/>
      </dsp:nvSpPr>
      <dsp:spPr>
        <a:xfrm>
          <a:off x="375966" y="63934"/>
          <a:ext cx="1420370" cy="14203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703794-C850-492D-8F49-3FC31AB25123}">
      <dsp:nvSpPr>
        <dsp:cNvPr id="0" name=""/>
        <dsp:cNvSpPr/>
      </dsp:nvSpPr>
      <dsp:spPr>
        <a:xfrm>
          <a:off x="674244" y="362212"/>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4DC83B-7171-46FC-83D0-B3A311AE4CBD}">
      <dsp:nvSpPr>
        <dsp:cNvPr id="0" name=""/>
        <dsp:cNvSpPr/>
      </dsp:nvSpPr>
      <dsp:spPr>
        <a:xfrm>
          <a:off x="2100701" y="63934"/>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One important benefit of coaching or mentoring.</a:t>
          </a:r>
          <a:endParaRPr lang="en-US" sz="2400" kern="1200"/>
        </a:p>
      </dsp:txBody>
      <dsp:txXfrm>
        <a:off x="2100701" y="63934"/>
        <a:ext cx="3348015" cy="1420370"/>
      </dsp:txXfrm>
    </dsp:sp>
    <dsp:sp modelId="{93265DA7-644F-48EB-AC51-50023BC68DCA}">
      <dsp:nvSpPr>
        <dsp:cNvPr id="0" name=""/>
        <dsp:cNvSpPr/>
      </dsp:nvSpPr>
      <dsp:spPr>
        <a:xfrm>
          <a:off x="6032083" y="63934"/>
          <a:ext cx="1420370" cy="14203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DD49DB-49ED-4431-AA98-64CC671DC24E}">
      <dsp:nvSpPr>
        <dsp:cNvPr id="0" name=""/>
        <dsp:cNvSpPr/>
      </dsp:nvSpPr>
      <dsp:spPr>
        <a:xfrm>
          <a:off x="6330360" y="362212"/>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03DD3D-2F2A-47E7-81FC-D59598A6D425}">
      <dsp:nvSpPr>
        <dsp:cNvPr id="0" name=""/>
        <dsp:cNvSpPr/>
      </dsp:nvSpPr>
      <dsp:spPr>
        <a:xfrm>
          <a:off x="7756818" y="63934"/>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One significant barrier.</a:t>
          </a:r>
          <a:endParaRPr lang="en-US" sz="2400" kern="1200"/>
        </a:p>
      </dsp:txBody>
      <dsp:txXfrm>
        <a:off x="7756818" y="63934"/>
        <a:ext cx="3348015" cy="1420370"/>
      </dsp:txXfrm>
    </dsp:sp>
    <dsp:sp modelId="{90859374-C41D-4D66-92CA-A37113D60097}">
      <dsp:nvSpPr>
        <dsp:cNvPr id="0" name=""/>
        <dsp:cNvSpPr/>
      </dsp:nvSpPr>
      <dsp:spPr>
        <a:xfrm>
          <a:off x="375966" y="2092333"/>
          <a:ext cx="1420370" cy="14203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25096E-36C1-41DA-B2CB-707C8E6B9D90}">
      <dsp:nvSpPr>
        <dsp:cNvPr id="0" name=""/>
        <dsp:cNvSpPr/>
      </dsp:nvSpPr>
      <dsp:spPr>
        <a:xfrm>
          <a:off x="674244" y="2390610"/>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200DA2-5CE5-406F-9901-58835CDE568B}">
      <dsp:nvSpPr>
        <dsp:cNvPr id="0" name=""/>
        <dsp:cNvSpPr/>
      </dsp:nvSpPr>
      <dsp:spPr>
        <a:xfrm>
          <a:off x="2100701" y="2092333"/>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One piece of evidence you could use in an assignment.</a:t>
          </a:r>
          <a:endParaRPr lang="en-US" sz="2400" kern="1200"/>
        </a:p>
      </dsp:txBody>
      <dsp:txXfrm>
        <a:off x="2100701" y="2092333"/>
        <a:ext cx="3348015" cy="1420370"/>
      </dsp:txXfrm>
    </dsp:sp>
    <dsp:sp modelId="{F1581263-400B-4D81-BF22-F3BDBC7AA484}">
      <dsp:nvSpPr>
        <dsp:cNvPr id="0" name=""/>
        <dsp:cNvSpPr/>
      </dsp:nvSpPr>
      <dsp:spPr>
        <a:xfrm>
          <a:off x="6032083" y="2092333"/>
          <a:ext cx="1420370" cy="14203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74006-E9DE-4C75-870E-53DD49FD0DB7}">
      <dsp:nvSpPr>
        <dsp:cNvPr id="0" name=""/>
        <dsp:cNvSpPr/>
      </dsp:nvSpPr>
      <dsp:spPr>
        <a:xfrm>
          <a:off x="6330360" y="2390610"/>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690C51-3EEE-4900-81A1-E3784C7D07BA}">
      <dsp:nvSpPr>
        <dsp:cNvPr id="0" name=""/>
        <dsp:cNvSpPr/>
      </dsp:nvSpPr>
      <dsp:spPr>
        <a:xfrm>
          <a:off x="7756818" y="2092333"/>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One question you still have.</a:t>
          </a:r>
          <a:endParaRPr lang="en-US" sz="2400" kern="1200"/>
        </a:p>
      </dsp:txBody>
      <dsp:txXfrm>
        <a:off x="7756818" y="2092333"/>
        <a:ext cx="3348015" cy="14203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4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7">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9">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8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5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3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5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6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3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28">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1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8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9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20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2635479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Quiz</a:t>
            </a:r>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1747377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2118132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1331100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Satya Nadella is an Indian-born American business executive and technology leader. He is currently the Chairman and Chief Executive Officer of Microsoft, a position he has held since becoming CEO in 2014.</a:t>
            </a:r>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21032409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2586856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12</a:t>
            </a:fld>
            <a:endParaRPr lang="en-GB"/>
          </a:p>
        </p:txBody>
      </p:sp>
    </p:spTree>
    <p:extLst>
      <p:ext uri="{BB962C8B-B14F-4D97-AF65-F5344CB8AC3E}">
        <p14:creationId xmlns:p14="http://schemas.microsoft.com/office/powerpoint/2010/main" val="742182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widely used framework for assessing the impact of training and development:</a:t>
            </a:r>
          </a:p>
          <a:p>
            <a:pPr lvl="0"/>
            <a:r>
              <a:rPr lang="en-GB" b="1" dirty="0"/>
              <a:t>Reaction</a:t>
            </a:r>
            <a:r>
              <a:rPr lang="en-GB" dirty="0"/>
              <a:t> – How learners respond to the programme (satisfaction, relevance).</a:t>
            </a:r>
          </a:p>
          <a:p>
            <a:pPr lvl="0"/>
            <a:r>
              <a:rPr lang="en-GB" b="1" dirty="0"/>
              <a:t>Learning</a:t>
            </a:r>
            <a:r>
              <a:rPr lang="en-GB" dirty="0"/>
              <a:t> – What knowledge, skills or attitudes have changed.</a:t>
            </a:r>
          </a:p>
          <a:p>
            <a:pPr lvl="0"/>
            <a:r>
              <a:rPr lang="en-GB" b="1" dirty="0"/>
              <a:t>Behaviour</a:t>
            </a:r>
            <a:r>
              <a:rPr lang="en-GB" dirty="0"/>
              <a:t> – Whether learning is applied in the workplace.</a:t>
            </a:r>
          </a:p>
          <a:p>
            <a:pPr lvl="0"/>
            <a:r>
              <a:rPr lang="en-GB" b="1" dirty="0"/>
              <a:t>Results</a:t>
            </a:r>
            <a:r>
              <a:rPr lang="en-GB" dirty="0"/>
              <a:t> – The effect on organisational outcomes (e.g. performance, retention, quality).</a:t>
            </a:r>
          </a:p>
          <a:p>
            <a:r>
              <a:rPr lang="en-GB" dirty="0"/>
              <a:t>Useful for planning evaluation, but does not prove </a:t>
            </a:r>
            <a:r>
              <a:rPr lang="en-GB" b="1" dirty="0"/>
              <a:t>causation</a:t>
            </a:r>
            <a:r>
              <a:rPr lang="en-GB" dirty="0"/>
              <a:t> and can be difficult to apply beyond Level 2 without robust data.</a:t>
            </a:r>
          </a:p>
          <a:p>
            <a:r>
              <a:rPr lang="en-GB" i="1" dirty="0"/>
              <a:t>(Kirkpatrick &amp; Kirkpatrick, 2006)</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4025014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Direct Costs</a:t>
            </a:r>
          </a:p>
          <a:p>
            <a:pPr lvl="0" fontAlgn="t"/>
            <a:r>
              <a:rPr lang="en-GB" sz="1200" b="0" i="0" kern="1200" dirty="0">
                <a:solidFill>
                  <a:schemeClr val="tx1"/>
                </a:solidFill>
                <a:effectLst/>
                <a:latin typeface="+mn-lt"/>
                <a:ea typeface="+mn-ea"/>
                <a:cs typeface="+mn-cs"/>
              </a:rPr>
              <a:t>External coach fees</a:t>
            </a:r>
          </a:p>
          <a:p>
            <a:pPr lvl="0" fontAlgn="t"/>
            <a:r>
              <a:rPr lang="en-GB" sz="1200" b="0" i="0" kern="1200" dirty="0">
                <a:solidFill>
                  <a:schemeClr val="tx1"/>
                </a:solidFill>
                <a:effectLst/>
                <a:latin typeface="+mn-lt"/>
                <a:ea typeface="+mn-ea"/>
                <a:cs typeface="+mn-cs"/>
              </a:rPr>
              <a:t>Coach training</a:t>
            </a:r>
          </a:p>
          <a:p>
            <a:pPr lvl="0" fontAlgn="t"/>
            <a:r>
              <a:rPr lang="en-GB" sz="1200" b="0" i="0" kern="1200" dirty="0">
                <a:solidFill>
                  <a:schemeClr val="tx1"/>
                </a:solidFill>
                <a:effectLst/>
                <a:latin typeface="+mn-lt"/>
                <a:ea typeface="+mn-ea"/>
                <a:cs typeface="+mn-cs"/>
              </a:rPr>
              <a:t>Mentor training</a:t>
            </a:r>
          </a:p>
          <a:p>
            <a:pPr lvl="0" fontAlgn="t"/>
            <a:r>
              <a:rPr lang="en-GB" sz="1200" b="0" i="0" kern="1200" dirty="0">
                <a:solidFill>
                  <a:schemeClr val="tx1"/>
                </a:solidFill>
                <a:effectLst/>
                <a:latin typeface="+mn-lt"/>
                <a:ea typeface="+mn-ea"/>
                <a:cs typeface="+mn-cs"/>
              </a:rPr>
              <a:t>Technology platforms</a:t>
            </a:r>
          </a:p>
          <a:p>
            <a:pPr fontAlgn="t"/>
            <a:r>
              <a:rPr lang="en-GB" sz="1200" b="1" i="0" kern="1200" dirty="0">
                <a:solidFill>
                  <a:schemeClr val="tx1"/>
                </a:solidFill>
                <a:effectLst/>
                <a:latin typeface="+mn-lt"/>
                <a:ea typeface="+mn-ea"/>
                <a:cs typeface="+mn-cs"/>
              </a:rPr>
              <a:t>Indirect Costs</a:t>
            </a:r>
          </a:p>
          <a:p>
            <a:pPr lvl="0" fontAlgn="t"/>
            <a:r>
              <a:rPr lang="en-GB" sz="1200" b="0" i="0" kern="1200" dirty="0">
                <a:solidFill>
                  <a:schemeClr val="tx1"/>
                </a:solidFill>
                <a:effectLst/>
                <a:latin typeface="+mn-lt"/>
                <a:ea typeface="+mn-ea"/>
                <a:cs typeface="+mn-cs"/>
              </a:rPr>
              <a:t>Staff time</a:t>
            </a:r>
          </a:p>
          <a:p>
            <a:pPr lvl="0" fontAlgn="t"/>
            <a:r>
              <a:rPr lang="en-GB" sz="1200" b="0" i="0" kern="1200" dirty="0">
                <a:solidFill>
                  <a:schemeClr val="tx1"/>
                </a:solidFill>
                <a:effectLst/>
                <a:latin typeface="+mn-lt"/>
                <a:ea typeface="+mn-ea"/>
                <a:cs typeface="+mn-cs"/>
              </a:rPr>
              <a:t>Administration</a:t>
            </a:r>
          </a:p>
          <a:p>
            <a:pPr lvl="0" fontAlgn="t"/>
            <a:r>
              <a:rPr lang="en-GB" sz="1200" b="0" i="0" kern="1200" dirty="0">
                <a:solidFill>
                  <a:schemeClr val="tx1"/>
                </a:solidFill>
                <a:effectLst/>
                <a:latin typeface="+mn-lt"/>
                <a:ea typeface="+mn-ea"/>
                <a:cs typeface="+mn-cs"/>
              </a:rPr>
              <a:t>Coordination</a:t>
            </a:r>
          </a:p>
          <a:p>
            <a:pPr fontAlgn="t"/>
            <a:r>
              <a:rPr lang="en-GB" sz="1200" b="1" i="0" kern="1200" dirty="0">
                <a:solidFill>
                  <a:schemeClr val="tx1"/>
                </a:solidFill>
                <a:effectLst/>
                <a:latin typeface="+mn-lt"/>
                <a:ea typeface="+mn-ea"/>
                <a:cs typeface="+mn-cs"/>
              </a:rPr>
              <a:t>Hidden Costs</a:t>
            </a:r>
          </a:p>
          <a:p>
            <a:pPr lvl="0" fontAlgn="t"/>
            <a:r>
              <a:rPr lang="en-GB" sz="1200" b="0" i="0" kern="1200" dirty="0">
                <a:solidFill>
                  <a:schemeClr val="tx1"/>
                </a:solidFill>
                <a:effectLst/>
                <a:latin typeface="+mn-lt"/>
                <a:ea typeface="+mn-ea"/>
                <a:cs typeface="+mn-cs"/>
              </a:rPr>
              <a:t>Poor quality coaching</a:t>
            </a:r>
          </a:p>
          <a:p>
            <a:pPr lvl="0" fontAlgn="t"/>
            <a:r>
              <a:rPr lang="en-GB" sz="1200" b="0" i="0" kern="1200" dirty="0">
                <a:solidFill>
                  <a:schemeClr val="tx1"/>
                </a:solidFill>
                <a:effectLst/>
                <a:latin typeface="+mn-lt"/>
                <a:ea typeface="+mn-ea"/>
                <a:cs typeface="+mn-cs"/>
              </a:rPr>
              <a:t>Failed relationships</a:t>
            </a:r>
          </a:p>
          <a:p>
            <a:pPr lvl="0" fontAlgn="t"/>
            <a:r>
              <a:rPr lang="en-GB" sz="1200" b="0" i="0" kern="1200" dirty="0">
                <a:solidFill>
                  <a:schemeClr val="tx1"/>
                </a:solidFill>
                <a:effectLst/>
                <a:latin typeface="+mn-lt"/>
                <a:ea typeface="+mn-ea"/>
                <a:cs typeface="+mn-cs"/>
              </a:rPr>
              <a:t>Lack of measurable outcomes</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3209417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3353346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41236595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19717321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14642784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609B7-883B-C39F-F687-712F058A8C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7DB74F-A891-B555-5EE3-8CF708374A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1FAAB7-459F-4B1E-2B87-24931D87BFF3}"/>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Individual</a:t>
            </a:r>
          </a:p>
          <a:p>
            <a:pPr lvl="0" fontAlgn="t"/>
            <a:r>
              <a:rPr lang="en-GB" sz="1200" b="0" i="0" kern="1200" dirty="0">
                <a:solidFill>
                  <a:schemeClr val="tx1"/>
                </a:solidFill>
                <a:effectLst/>
                <a:latin typeface="+mn-lt"/>
                <a:ea typeface="+mn-ea"/>
                <a:cs typeface="+mn-cs"/>
              </a:rPr>
              <a:t>Lack of commitment</a:t>
            </a:r>
          </a:p>
          <a:p>
            <a:pPr lvl="0" fontAlgn="t"/>
            <a:r>
              <a:rPr lang="en-GB" sz="1200" b="0" i="0" kern="1200" dirty="0">
                <a:solidFill>
                  <a:schemeClr val="tx1"/>
                </a:solidFill>
                <a:effectLst/>
                <a:latin typeface="+mn-lt"/>
                <a:ea typeface="+mn-ea"/>
                <a:cs typeface="+mn-cs"/>
              </a:rPr>
              <a:t>Resistance to feedback</a:t>
            </a:r>
          </a:p>
          <a:p>
            <a:pPr fontAlgn="t"/>
            <a:r>
              <a:rPr lang="en-GB" sz="1200" b="1" i="0" kern="1200" dirty="0">
                <a:solidFill>
                  <a:schemeClr val="tx1"/>
                </a:solidFill>
                <a:effectLst/>
                <a:latin typeface="+mn-lt"/>
                <a:ea typeface="+mn-ea"/>
                <a:cs typeface="+mn-cs"/>
              </a:rPr>
              <a:t>Organisational</a:t>
            </a:r>
          </a:p>
          <a:p>
            <a:pPr lvl="0" fontAlgn="t"/>
            <a:r>
              <a:rPr lang="en-GB" sz="1200" b="0" i="0" kern="1200" dirty="0">
                <a:solidFill>
                  <a:schemeClr val="tx1"/>
                </a:solidFill>
                <a:effectLst/>
                <a:latin typeface="+mn-lt"/>
                <a:ea typeface="+mn-ea"/>
                <a:cs typeface="+mn-cs"/>
              </a:rPr>
              <a:t>Poor support</a:t>
            </a:r>
          </a:p>
          <a:p>
            <a:pPr lvl="0" fontAlgn="t"/>
            <a:r>
              <a:rPr lang="en-GB" sz="1200" b="0" i="0" kern="1200" dirty="0">
                <a:solidFill>
                  <a:schemeClr val="tx1"/>
                </a:solidFill>
                <a:effectLst/>
                <a:latin typeface="+mn-lt"/>
                <a:ea typeface="+mn-ea"/>
                <a:cs typeface="+mn-cs"/>
              </a:rPr>
              <a:t>Time pressures</a:t>
            </a:r>
          </a:p>
          <a:p>
            <a:pPr fontAlgn="t"/>
            <a:r>
              <a:rPr lang="en-GB" sz="1200" b="1" i="0" kern="1200" dirty="0">
                <a:solidFill>
                  <a:schemeClr val="tx1"/>
                </a:solidFill>
                <a:effectLst/>
                <a:latin typeface="+mn-lt"/>
                <a:ea typeface="+mn-ea"/>
                <a:cs typeface="+mn-cs"/>
              </a:rPr>
              <a:t>Relationship</a:t>
            </a:r>
          </a:p>
          <a:p>
            <a:pPr lvl="0" fontAlgn="t"/>
            <a:r>
              <a:rPr lang="en-GB" sz="1200" b="0" i="0" kern="1200" dirty="0">
                <a:solidFill>
                  <a:schemeClr val="tx1"/>
                </a:solidFill>
                <a:effectLst/>
                <a:latin typeface="+mn-lt"/>
                <a:ea typeface="+mn-ea"/>
                <a:cs typeface="+mn-cs"/>
              </a:rPr>
              <a:t>Lack of trust</a:t>
            </a:r>
          </a:p>
          <a:p>
            <a:pPr lvl="0" fontAlgn="t"/>
            <a:r>
              <a:rPr lang="en-GB" sz="1200" b="0" i="0" kern="1200" dirty="0">
                <a:solidFill>
                  <a:schemeClr val="tx1"/>
                </a:solidFill>
                <a:effectLst/>
                <a:latin typeface="+mn-lt"/>
                <a:ea typeface="+mn-ea"/>
                <a:cs typeface="+mn-cs"/>
              </a:rPr>
              <a:t>Poor matching</a:t>
            </a:r>
          </a:p>
          <a:p>
            <a:pPr fontAlgn="t"/>
            <a:r>
              <a:rPr lang="en-GB" sz="1200" b="1" i="0" kern="1200" dirty="0">
                <a:solidFill>
                  <a:schemeClr val="tx1"/>
                </a:solidFill>
                <a:effectLst/>
                <a:latin typeface="+mn-lt"/>
                <a:ea typeface="+mn-ea"/>
                <a:cs typeface="+mn-cs"/>
              </a:rPr>
              <a:t>Ethical</a:t>
            </a:r>
          </a:p>
          <a:p>
            <a:pPr lvl="0" fontAlgn="t"/>
            <a:r>
              <a:rPr lang="en-GB" sz="1200" b="0" i="0" kern="1200" dirty="0">
                <a:solidFill>
                  <a:schemeClr val="tx1"/>
                </a:solidFill>
                <a:effectLst/>
                <a:latin typeface="+mn-lt"/>
                <a:ea typeface="+mn-ea"/>
                <a:cs typeface="+mn-cs"/>
              </a:rPr>
              <a:t>Confidentiality concerns</a:t>
            </a:r>
          </a:p>
          <a:p>
            <a:endParaRPr lang="en-GB" dirty="0"/>
          </a:p>
        </p:txBody>
      </p:sp>
      <p:sp>
        <p:nvSpPr>
          <p:cNvPr id="4" name="Slide Number Placeholder 3">
            <a:extLst>
              <a:ext uri="{FF2B5EF4-FFF2-40B4-BE49-F238E27FC236}">
                <a16:creationId xmlns:a16="http://schemas.microsoft.com/office/drawing/2014/main" id="{BBEA1E61-C706-C0D9-24F3-8F99B7A009F5}"/>
              </a:ext>
            </a:extLst>
          </p:cNvPr>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1114871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3635225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3440187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24</a:t>
            </a:fld>
            <a:endParaRPr lang="en-GB"/>
          </a:p>
        </p:txBody>
      </p:sp>
    </p:spTree>
    <p:extLst>
      <p:ext uri="{BB962C8B-B14F-4D97-AF65-F5344CB8AC3E}">
        <p14:creationId xmlns:p14="http://schemas.microsoft.com/office/powerpoint/2010/main" val="19405445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25</a:t>
            </a:fld>
            <a:endParaRPr lang="en-GB"/>
          </a:p>
        </p:txBody>
      </p:sp>
    </p:spTree>
    <p:extLst>
      <p:ext uri="{BB962C8B-B14F-4D97-AF65-F5344CB8AC3E}">
        <p14:creationId xmlns:p14="http://schemas.microsoft.com/office/powerpoint/2010/main" val="16202046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26</a:t>
            </a:fld>
            <a:endParaRPr lang="en-GB"/>
          </a:p>
        </p:txBody>
      </p:sp>
    </p:spTree>
    <p:extLst>
      <p:ext uri="{BB962C8B-B14F-4D97-AF65-F5344CB8AC3E}">
        <p14:creationId xmlns:p14="http://schemas.microsoft.com/office/powerpoint/2010/main" val="4656327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how you can use these concepts within your assessment</a:t>
            </a:r>
          </a:p>
        </p:txBody>
      </p:sp>
      <p:sp>
        <p:nvSpPr>
          <p:cNvPr id="4" name="Slide Number Placeholder 3"/>
          <p:cNvSpPr>
            <a:spLocks noGrp="1"/>
          </p:cNvSpPr>
          <p:nvPr>
            <p:ph type="sldNum" sz="quarter" idx="5"/>
          </p:nvPr>
        </p:nvSpPr>
        <p:spPr/>
        <p:txBody>
          <a:bodyPr/>
          <a:lstStyle/>
          <a:p>
            <a:fld id="{7E8E68DC-5393-47CB-B4D4-26765A63A6E2}" type="slidenum">
              <a:rPr lang="en-GB" smtClean="0"/>
              <a:t>27</a:t>
            </a:fld>
            <a:endParaRPr lang="en-GB"/>
          </a:p>
        </p:txBody>
      </p:sp>
    </p:spTree>
    <p:extLst>
      <p:ext uri="{BB962C8B-B14F-4D97-AF65-F5344CB8AC3E}">
        <p14:creationId xmlns:p14="http://schemas.microsoft.com/office/powerpoint/2010/main" val="29461325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28</a:t>
            </a:fld>
            <a:endParaRPr lang="en-GB"/>
          </a:p>
        </p:txBody>
      </p:sp>
    </p:spTree>
    <p:extLst>
      <p:ext uri="{BB962C8B-B14F-4D97-AF65-F5344CB8AC3E}">
        <p14:creationId xmlns:p14="http://schemas.microsoft.com/office/powerpoint/2010/main" val="33088568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29</a:t>
            </a:fld>
            <a:endParaRPr lang="en-GB"/>
          </a:p>
        </p:txBody>
      </p:sp>
    </p:spTree>
    <p:extLst>
      <p:ext uri="{BB962C8B-B14F-4D97-AF65-F5344CB8AC3E}">
        <p14:creationId xmlns:p14="http://schemas.microsoft.com/office/powerpoint/2010/main" val="24277549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31</a:t>
            </a:fld>
            <a:endParaRPr lang="en-GB"/>
          </a:p>
        </p:txBody>
      </p:sp>
    </p:spTree>
    <p:extLst>
      <p:ext uri="{BB962C8B-B14F-4D97-AF65-F5344CB8AC3E}">
        <p14:creationId xmlns:p14="http://schemas.microsoft.com/office/powerpoint/2010/main" val="142142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01/10/2026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01/10/2026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5.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5.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9.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3389/fpsyg.2023.1204166" TargetMode="External"/><Relationship Id="rId2" Type="http://schemas.openxmlformats.org/officeDocument/2006/relationships/notesSlide" Target="../notesSlides/notesSlide24.xml"/><Relationship Id="rId1" Type="http://schemas.openxmlformats.org/officeDocument/2006/relationships/slideLayout" Target="../slideLayouts/slideLayout9.xml"/><Relationship Id="rId4" Type="http://schemas.openxmlformats.org/officeDocument/2006/relationships/hyperlink" Target="https://doi.org/10.1080/17521882.2023.22504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a:xfrm>
            <a:off x="1524000" y="3217985"/>
            <a:ext cx="9144000" cy="2743200"/>
          </a:xfrm>
        </p:spPr>
        <p:txBody>
          <a:bodyPr/>
          <a:lstStyle/>
          <a:p>
            <a:r>
              <a:rPr lang="en-GB" dirty="0">
                <a:solidFill>
                  <a:schemeClr val="bg1"/>
                </a:solidFill>
              </a:rPr>
              <a:t>Rhiannon Akers</a:t>
            </a:r>
          </a:p>
          <a:p>
            <a:r>
              <a:rPr lang="en-GB" dirty="0">
                <a:solidFill>
                  <a:schemeClr val="bg1"/>
                </a:solidFill>
              </a:rPr>
              <a:t>BMSW6007 Coaching and Mentoring</a:t>
            </a:r>
          </a:p>
          <a:p>
            <a:endParaRPr lang="en-GB" dirty="0">
              <a:solidFill>
                <a:schemeClr val="bg1"/>
              </a:solidFill>
            </a:endParaRP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4034C-4F4C-CDD4-1449-C44280D812D4}"/>
              </a:ext>
            </a:extLst>
          </p:cNvPr>
          <p:cNvSpPr>
            <a:spLocks noGrp="1"/>
          </p:cNvSpPr>
          <p:nvPr>
            <p:ph type="title"/>
          </p:nvPr>
        </p:nvSpPr>
        <p:spPr>
          <a:xfrm>
            <a:off x="358219" y="365125"/>
            <a:ext cx="11481847" cy="1325563"/>
          </a:xfrm>
        </p:spPr>
        <p:txBody>
          <a:bodyPr anchor="ctr">
            <a:normAutofit/>
          </a:bodyPr>
          <a:lstStyle/>
          <a:p>
            <a:r>
              <a:rPr lang="en-GB" dirty="0"/>
              <a:t>By the end of this session you will be able to…</a:t>
            </a:r>
          </a:p>
        </p:txBody>
      </p:sp>
      <p:graphicFrame>
        <p:nvGraphicFramePr>
          <p:cNvPr id="6" name="Content Placeholder 2">
            <a:extLst>
              <a:ext uri="{FF2B5EF4-FFF2-40B4-BE49-F238E27FC236}">
                <a16:creationId xmlns:a16="http://schemas.microsoft.com/office/drawing/2014/main" id="{2AFA814E-21F1-D6D4-DD52-53C3C7A05741}"/>
              </a:ext>
            </a:extLst>
          </p:cNvPr>
          <p:cNvGraphicFramePr>
            <a:graphicFrameLocks noGrp="1"/>
          </p:cNvGraphicFramePr>
          <p:nvPr>
            <p:ph idx="1"/>
            <p:extLst>
              <p:ext uri="{D42A27DB-BD31-4B8C-83A1-F6EECF244321}">
                <p14:modId xmlns:p14="http://schemas.microsoft.com/office/powerpoint/2010/main" val="1909187407"/>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0321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982D2AF-519F-1481-B0B6-87F677FDAFF2}"/>
              </a:ext>
            </a:extLst>
          </p:cNvPr>
          <p:cNvSpPr>
            <a:spLocks noGrp="1"/>
          </p:cNvSpPr>
          <p:nvPr>
            <p:ph type="title"/>
          </p:nvPr>
        </p:nvSpPr>
        <p:spPr>
          <a:xfrm>
            <a:off x="358219" y="365125"/>
            <a:ext cx="11481847" cy="1325563"/>
          </a:xfrm>
        </p:spPr>
        <p:txBody>
          <a:bodyPr/>
          <a:lstStyle/>
          <a:p>
            <a:r>
              <a:rPr lang="en-US" dirty="0"/>
              <a:t>Recap quiz</a:t>
            </a:r>
          </a:p>
        </p:txBody>
      </p:sp>
      <p:pic>
        <p:nvPicPr>
          <p:cNvPr id="3" name="Picture 2">
            <a:extLst>
              <a:ext uri="{FF2B5EF4-FFF2-40B4-BE49-F238E27FC236}">
                <a16:creationId xmlns:a16="http://schemas.microsoft.com/office/drawing/2014/main" id="{4C0BAC11-007E-0699-3121-2248D98F3E67}"/>
              </a:ext>
            </a:extLst>
          </p:cNvPr>
          <p:cNvPicPr>
            <a:picLocks noChangeAspect="1"/>
          </p:cNvPicPr>
          <p:nvPr/>
        </p:nvPicPr>
        <p:blipFill>
          <a:blip r:embed="rId3"/>
          <a:stretch>
            <a:fillRect/>
          </a:stretch>
        </p:blipFill>
        <p:spPr>
          <a:xfrm>
            <a:off x="4881720" y="1600201"/>
            <a:ext cx="2428560" cy="3917032"/>
          </a:xfrm>
          <a:prstGeom prst="rect">
            <a:avLst/>
          </a:prstGeom>
          <a:noFill/>
        </p:spPr>
      </p:pic>
    </p:spTree>
    <p:extLst>
      <p:ext uri="{BB962C8B-B14F-4D97-AF65-F5344CB8AC3E}">
        <p14:creationId xmlns:p14="http://schemas.microsoft.com/office/powerpoint/2010/main" val="2118037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1BBA1-0610-0D18-7090-1FCBB8F20D25}"/>
              </a:ext>
            </a:extLst>
          </p:cNvPr>
          <p:cNvSpPr>
            <a:spLocks noGrp="1"/>
          </p:cNvSpPr>
          <p:nvPr>
            <p:ph type="title"/>
          </p:nvPr>
        </p:nvSpPr>
        <p:spPr>
          <a:xfrm>
            <a:off x="358219" y="365125"/>
            <a:ext cx="11481847" cy="1325563"/>
          </a:xfrm>
        </p:spPr>
        <p:txBody>
          <a:bodyPr anchor="ctr">
            <a:normAutofit/>
          </a:bodyPr>
          <a:lstStyle/>
          <a:p>
            <a:r>
              <a:rPr lang="en-GB" dirty="0"/>
              <a:t>Why not just train people?</a:t>
            </a:r>
          </a:p>
        </p:txBody>
      </p:sp>
      <p:graphicFrame>
        <p:nvGraphicFramePr>
          <p:cNvPr id="5" name="Content Placeholder 2">
            <a:extLst>
              <a:ext uri="{FF2B5EF4-FFF2-40B4-BE49-F238E27FC236}">
                <a16:creationId xmlns:a16="http://schemas.microsoft.com/office/drawing/2014/main" id="{D6E481CF-BFC1-68AD-409F-4C8D33C22E60}"/>
              </a:ext>
            </a:extLst>
          </p:cNvPr>
          <p:cNvGraphicFramePr>
            <a:graphicFrameLocks noGrp="1"/>
          </p:cNvGraphicFramePr>
          <p:nvPr>
            <p:ph idx="1"/>
            <p:extLst>
              <p:ext uri="{D42A27DB-BD31-4B8C-83A1-F6EECF244321}">
                <p14:modId xmlns:p14="http://schemas.microsoft.com/office/powerpoint/2010/main" val="411033906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3883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9D36-3E71-6608-9376-B2D51E965FD7}"/>
              </a:ext>
            </a:extLst>
          </p:cNvPr>
          <p:cNvSpPr>
            <a:spLocks noGrp="1"/>
          </p:cNvSpPr>
          <p:nvPr>
            <p:ph type="title"/>
          </p:nvPr>
        </p:nvSpPr>
        <p:spPr/>
        <p:txBody>
          <a:bodyPr/>
          <a:lstStyle/>
          <a:p>
            <a:r>
              <a:rPr lang="en-GB" dirty="0"/>
              <a:t>Coaching and Mentoring as Strategic Tools</a:t>
            </a:r>
          </a:p>
        </p:txBody>
      </p:sp>
      <p:pic>
        <p:nvPicPr>
          <p:cNvPr id="5" name="Content Placeholder 4">
            <a:extLst>
              <a:ext uri="{FF2B5EF4-FFF2-40B4-BE49-F238E27FC236}">
                <a16:creationId xmlns:a16="http://schemas.microsoft.com/office/drawing/2014/main" id="{B50CD17A-4DCD-386E-DCD1-2FF31C2CF057}"/>
              </a:ext>
            </a:extLst>
          </p:cNvPr>
          <p:cNvPicPr>
            <a:picLocks noGrp="1" noChangeAspect="1"/>
          </p:cNvPicPr>
          <p:nvPr>
            <p:ph idx="1"/>
          </p:nvPr>
        </p:nvPicPr>
        <p:blipFill>
          <a:blip r:embed="rId3"/>
          <a:stretch>
            <a:fillRect/>
          </a:stretch>
        </p:blipFill>
        <p:spPr>
          <a:xfrm>
            <a:off x="3953269" y="1600200"/>
            <a:ext cx="4285461" cy="3916363"/>
          </a:xfrm>
          <a:prstGeom prst="rect">
            <a:avLst/>
          </a:prstGeom>
        </p:spPr>
      </p:pic>
    </p:spTree>
    <p:extLst>
      <p:ext uri="{BB962C8B-B14F-4D97-AF65-F5344CB8AC3E}">
        <p14:creationId xmlns:p14="http://schemas.microsoft.com/office/powerpoint/2010/main" val="1725208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23CA0-4C97-F762-EF07-499449810181}"/>
              </a:ext>
            </a:extLst>
          </p:cNvPr>
          <p:cNvSpPr>
            <a:spLocks noGrp="1"/>
          </p:cNvSpPr>
          <p:nvPr>
            <p:ph type="title"/>
          </p:nvPr>
        </p:nvSpPr>
        <p:spPr/>
        <p:txBody>
          <a:bodyPr/>
          <a:lstStyle/>
          <a:p>
            <a:r>
              <a:rPr lang="en-GB" dirty="0"/>
              <a:t>What is a Coaching Culture?</a:t>
            </a:r>
          </a:p>
        </p:txBody>
      </p:sp>
      <p:sp>
        <p:nvSpPr>
          <p:cNvPr id="3" name="Content Placeholder 2">
            <a:extLst>
              <a:ext uri="{FF2B5EF4-FFF2-40B4-BE49-F238E27FC236}">
                <a16:creationId xmlns:a16="http://schemas.microsoft.com/office/drawing/2014/main" id="{8BAD9E66-4FC9-689A-3050-0C78D3B16C59}"/>
              </a:ext>
            </a:extLst>
          </p:cNvPr>
          <p:cNvSpPr>
            <a:spLocks noGrp="1"/>
          </p:cNvSpPr>
          <p:nvPr>
            <p:ph idx="1"/>
          </p:nvPr>
        </p:nvSpPr>
        <p:spPr>
          <a:xfrm>
            <a:off x="609600" y="1600201"/>
            <a:ext cx="10815873" cy="3750397"/>
          </a:xfrm>
        </p:spPr>
        <p:txBody>
          <a:bodyPr>
            <a:normAutofit lnSpcReduction="10000"/>
          </a:bodyPr>
          <a:lstStyle/>
          <a:p>
            <a:r>
              <a:rPr lang="en-GB" dirty="0"/>
              <a:t>“A coaching culture exists within an organisation when it has embedded a coaching approach as part of its strategic plans in a transparent way. Coaching cultures should motivate individuals and facilitate cooperation, collaboration and connection within the organisation and with its external stakeholders” (Gormley and van </a:t>
            </a:r>
            <a:r>
              <a:rPr lang="en-GB" dirty="0" err="1"/>
              <a:t>Nieuwerburgh</a:t>
            </a:r>
            <a:r>
              <a:rPr lang="en-GB" dirty="0"/>
              <a:t>, 2014)</a:t>
            </a:r>
          </a:p>
          <a:p>
            <a:r>
              <a:rPr lang="en-GB" dirty="0"/>
              <a:t>“It exists in an organisation when a coaching approach is a key aspect of how the leaders, managers, and staff engage and develop all their people and engage their stakeholders, in ways that create increased individual, team and organisational performance and shared value for all stakeholders” (Hawkins, 2012)</a:t>
            </a:r>
          </a:p>
        </p:txBody>
      </p:sp>
      <p:sp>
        <p:nvSpPr>
          <p:cNvPr id="4" name="TextBox 3">
            <a:extLst>
              <a:ext uri="{FF2B5EF4-FFF2-40B4-BE49-F238E27FC236}">
                <a16:creationId xmlns:a16="http://schemas.microsoft.com/office/drawing/2014/main" id="{3A8508ED-3422-87A4-A9E9-307156484BD2}"/>
              </a:ext>
            </a:extLst>
          </p:cNvPr>
          <p:cNvSpPr txBox="1"/>
          <p:nvPr/>
        </p:nvSpPr>
        <p:spPr>
          <a:xfrm>
            <a:off x="6726724" y="5073133"/>
            <a:ext cx="4237022" cy="369332"/>
          </a:xfrm>
          <a:prstGeom prst="rect">
            <a:avLst/>
          </a:prstGeom>
          <a:noFill/>
        </p:spPr>
        <p:txBody>
          <a:bodyPr wrap="square" rtlCol="0">
            <a:spAutoFit/>
          </a:bodyPr>
          <a:lstStyle/>
          <a:p>
            <a:r>
              <a:rPr lang="en-GB" dirty="0"/>
              <a:t>Both cited in </a:t>
            </a:r>
            <a:r>
              <a:rPr lang="en-GB" dirty="0" err="1"/>
              <a:t>Kapoutzis</a:t>
            </a:r>
            <a:r>
              <a:rPr lang="en-GB" dirty="0"/>
              <a:t> </a:t>
            </a:r>
            <a:r>
              <a:rPr lang="en-GB" i="1" dirty="0"/>
              <a:t>et al. </a:t>
            </a:r>
            <a:r>
              <a:rPr lang="en-GB" dirty="0"/>
              <a:t>(2023)</a:t>
            </a:r>
          </a:p>
        </p:txBody>
      </p:sp>
    </p:spTree>
    <p:extLst>
      <p:ext uri="{BB962C8B-B14F-4D97-AF65-F5344CB8AC3E}">
        <p14:creationId xmlns:p14="http://schemas.microsoft.com/office/powerpoint/2010/main" val="137143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6F5C3-6DFD-E2BD-768F-3BC93362EDB7}"/>
              </a:ext>
            </a:extLst>
          </p:cNvPr>
          <p:cNvSpPr>
            <a:spLocks noGrp="1"/>
          </p:cNvSpPr>
          <p:nvPr>
            <p:ph type="title"/>
          </p:nvPr>
        </p:nvSpPr>
        <p:spPr>
          <a:xfrm>
            <a:off x="358219" y="365125"/>
            <a:ext cx="11481847" cy="1325563"/>
          </a:xfrm>
        </p:spPr>
        <p:txBody>
          <a:bodyPr anchor="ctr">
            <a:normAutofit/>
          </a:bodyPr>
          <a:lstStyle/>
          <a:p>
            <a:r>
              <a:rPr lang="en-GB" dirty="0"/>
              <a:t>What is a Coaching Culture? (2)</a:t>
            </a:r>
          </a:p>
        </p:txBody>
      </p:sp>
      <p:graphicFrame>
        <p:nvGraphicFramePr>
          <p:cNvPr id="5" name="Content Placeholder 2">
            <a:extLst>
              <a:ext uri="{FF2B5EF4-FFF2-40B4-BE49-F238E27FC236}">
                <a16:creationId xmlns:a16="http://schemas.microsoft.com/office/drawing/2014/main" id="{EA655EFF-C600-77A1-BB4A-94F83536B66F}"/>
              </a:ext>
            </a:extLst>
          </p:cNvPr>
          <p:cNvGraphicFramePr>
            <a:graphicFrameLocks noGrp="1"/>
          </p:cNvGraphicFramePr>
          <p:nvPr>
            <p:ph idx="1"/>
            <p:extLst>
              <p:ext uri="{D42A27DB-BD31-4B8C-83A1-F6EECF244321}">
                <p14:modId xmlns:p14="http://schemas.microsoft.com/office/powerpoint/2010/main" val="163540174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5280E9CE-730D-EDA0-43B8-D75845065EEF}"/>
              </a:ext>
            </a:extLst>
          </p:cNvPr>
          <p:cNvPicPr>
            <a:picLocks noChangeAspect="1"/>
          </p:cNvPicPr>
          <p:nvPr/>
        </p:nvPicPr>
        <p:blipFill>
          <a:blip r:embed="rId8"/>
          <a:stretch>
            <a:fillRect/>
          </a:stretch>
        </p:blipFill>
        <p:spPr>
          <a:xfrm>
            <a:off x="8011940" y="492247"/>
            <a:ext cx="2892582" cy="1928388"/>
          </a:xfrm>
          <a:prstGeom prst="rect">
            <a:avLst/>
          </a:prstGeom>
        </p:spPr>
      </p:pic>
    </p:spTree>
    <p:extLst>
      <p:ext uri="{BB962C8B-B14F-4D97-AF65-F5344CB8AC3E}">
        <p14:creationId xmlns:p14="http://schemas.microsoft.com/office/powerpoint/2010/main" val="1315733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70A390C-59BE-8C07-4B65-FC2D133C8099}"/>
              </a:ext>
            </a:extLst>
          </p:cNvPr>
          <p:cNvSpPr>
            <a:spLocks noGrp="1"/>
          </p:cNvSpPr>
          <p:nvPr>
            <p:ph type="title"/>
          </p:nvPr>
        </p:nvSpPr>
        <p:spPr>
          <a:xfrm>
            <a:off x="358219" y="365125"/>
            <a:ext cx="11481847" cy="1325563"/>
          </a:xfrm>
        </p:spPr>
        <p:txBody>
          <a:bodyPr/>
          <a:lstStyle/>
          <a:p>
            <a:r>
              <a:rPr lang="en-US" dirty="0"/>
              <a:t>Coaching Culture Characteristics</a:t>
            </a:r>
          </a:p>
        </p:txBody>
      </p:sp>
      <p:pic>
        <p:nvPicPr>
          <p:cNvPr id="5" name="Content Placeholder 4">
            <a:extLst>
              <a:ext uri="{FF2B5EF4-FFF2-40B4-BE49-F238E27FC236}">
                <a16:creationId xmlns:a16="http://schemas.microsoft.com/office/drawing/2014/main" id="{C72B9FFA-74B0-D3F5-B781-13631CC1EA4E}"/>
              </a:ext>
            </a:extLst>
          </p:cNvPr>
          <p:cNvPicPr>
            <a:picLocks noGrp="1" noChangeAspect="1"/>
          </p:cNvPicPr>
          <p:nvPr>
            <p:ph idx="1"/>
          </p:nvPr>
        </p:nvPicPr>
        <p:blipFill>
          <a:blip r:embed="rId2"/>
          <a:stretch>
            <a:fillRect/>
          </a:stretch>
        </p:blipFill>
        <p:spPr>
          <a:xfrm>
            <a:off x="953911" y="1825625"/>
            <a:ext cx="10290463" cy="3575934"/>
          </a:xfrm>
          <a:prstGeom prst="rect">
            <a:avLst/>
          </a:prstGeom>
          <a:noFill/>
        </p:spPr>
      </p:pic>
    </p:spTree>
    <p:extLst>
      <p:ext uri="{BB962C8B-B14F-4D97-AF65-F5344CB8AC3E}">
        <p14:creationId xmlns:p14="http://schemas.microsoft.com/office/powerpoint/2010/main" val="1551944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28F203-3C69-74E0-5107-B1E62BB06155}"/>
              </a:ext>
            </a:extLst>
          </p:cNvPr>
          <p:cNvSpPr>
            <a:spLocks noGrp="1"/>
          </p:cNvSpPr>
          <p:nvPr>
            <p:ph type="title"/>
          </p:nvPr>
        </p:nvSpPr>
        <p:spPr>
          <a:xfrm>
            <a:off x="358219" y="365125"/>
            <a:ext cx="11481847" cy="1325563"/>
          </a:xfrm>
        </p:spPr>
        <p:txBody>
          <a:bodyPr anchor="ctr">
            <a:normAutofit/>
          </a:bodyPr>
          <a:lstStyle/>
          <a:p>
            <a:r>
              <a:rPr lang="en-GB" dirty="0"/>
              <a:t>Benefits of a Coaching Culture</a:t>
            </a:r>
          </a:p>
        </p:txBody>
      </p:sp>
      <p:graphicFrame>
        <p:nvGraphicFramePr>
          <p:cNvPr id="7" name="Content Placeholder 4">
            <a:extLst>
              <a:ext uri="{FF2B5EF4-FFF2-40B4-BE49-F238E27FC236}">
                <a16:creationId xmlns:a16="http://schemas.microsoft.com/office/drawing/2014/main" id="{F75FBB72-2DF0-7120-501C-5F9CA005E7C3}"/>
              </a:ext>
            </a:extLst>
          </p:cNvPr>
          <p:cNvGraphicFramePr>
            <a:graphicFrameLocks noGrp="1"/>
          </p:cNvGraphicFramePr>
          <p:nvPr>
            <p:ph idx="1"/>
            <p:extLst>
              <p:ext uri="{D42A27DB-BD31-4B8C-83A1-F6EECF244321}">
                <p14:modId xmlns:p14="http://schemas.microsoft.com/office/powerpoint/2010/main" val="438636674"/>
              </p:ext>
            </p:extLst>
          </p:nvPr>
        </p:nvGraphicFramePr>
        <p:xfrm>
          <a:off x="1803148" y="2831425"/>
          <a:ext cx="8193386" cy="1640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A476A7C-2802-9CB1-AD31-F276B2CB18FA}"/>
              </a:ext>
            </a:extLst>
          </p:cNvPr>
          <p:cNvSpPr txBox="1"/>
          <p:nvPr/>
        </p:nvSpPr>
        <p:spPr>
          <a:xfrm>
            <a:off x="1243342" y="4762123"/>
            <a:ext cx="9312999" cy="646331"/>
          </a:xfrm>
          <a:prstGeom prst="rect">
            <a:avLst/>
          </a:prstGeom>
          <a:noFill/>
        </p:spPr>
        <p:txBody>
          <a:bodyPr wrap="square" rtlCol="0">
            <a:spAutoFit/>
          </a:bodyPr>
          <a:lstStyle/>
          <a:p>
            <a:pPr algn="ctr"/>
            <a:r>
              <a:rPr lang="en-GB" dirty="0"/>
              <a:t>Which of these benefits would matter most to your organisation or an organisation you are familiar with? </a:t>
            </a:r>
          </a:p>
        </p:txBody>
      </p:sp>
      <p:sp>
        <p:nvSpPr>
          <p:cNvPr id="8" name="TextBox 7">
            <a:extLst>
              <a:ext uri="{FF2B5EF4-FFF2-40B4-BE49-F238E27FC236}">
                <a16:creationId xmlns:a16="http://schemas.microsoft.com/office/drawing/2014/main" id="{4E5C0AE0-48A6-1B8F-60CC-3EE97EB06C3B}"/>
              </a:ext>
            </a:extLst>
          </p:cNvPr>
          <p:cNvSpPr txBox="1"/>
          <p:nvPr/>
        </p:nvSpPr>
        <p:spPr>
          <a:xfrm>
            <a:off x="1368581" y="1772711"/>
            <a:ext cx="9312999" cy="646331"/>
          </a:xfrm>
          <a:prstGeom prst="rect">
            <a:avLst/>
          </a:prstGeom>
          <a:noFill/>
        </p:spPr>
        <p:txBody>
          <a:bodyPr wrap="square" rtlCol="0">
            <a:spAutoFit/>
          </a:bodyPr>
          <a:lstStyle/>
          <a:p>
            <a:pPr algn="ctr"/>
            <a:r>
              <a:rPr lang="en-GB" dirty="0"/>
              <a:t>Wang et al. (2023) found that workplace coaching had a moderately positive effect on learning and performance, with face to face coaching being more beneficial than virtual coaching.</a:t>
            </a:r>
          </a:p>
        </p:txBody>
      </p:sp>
    </p:spTree>
    <p:extLst>
      <p:ext uri="{BB962C8B-B14F-4D97-AF65-F5344CB8AC3E}">
        <p14:creationId xmlns:p14="http://schemas.microsoft.com/office/powerpoint/2010/main" val="466260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BB8F1-F6EC-AE5B-DDF7-5F8204579AD0}"/>
              </a:ext>
            </a:extLst>
          </p:cNvPr>
          <p:cNvSpPr>
            <a:spLocks noGrp="1"/>
          </p:cNvSpPr>
          <p:nvPr>
            <p:ph type="title"/>
          </p:nvPr>
        </p:nvSpPr>
        <p:spPr/>
        <p:txBody>
          <a:bodyPr/>
          <a:lstStyle/>
          <a:p>
            <a:r>
              <a:rPr lang="en-GB" dirty="0"/>
              <a:t>Real-World Example - Microsoft</a:t>
            </a:r>
          </a:p>
        </p:txBody>
      </p:sp>
      <p:sp>
        <p:nvSpPr>
          <p:cNvPr id="3" name="Content Placeholder 2">
            <a:extLst>
              <a:ext uri="{FF2B5EF4-FFF2-40B4-BE49-F238E27FC236}">
                <a16:creationId xmlns:a16="http://schemas.microsoft.com/office/drawing/2014/main" id="{2D5070E5-21BC-3EBB-7827-8A696E253151}"/>
              </a:ext>
            </a:extLst>
          </p:cNvPr>
          <p:cNvSpPr>
            <a:spLocks noGrp="1"/>
          </p:cNvSpPr>
          <p:nvPr>
            <p:ph idx="1"/>
          </p:nvPr>
        </p:nvSpPr>
        <p:spPr/>
        <p:txBody>
          <a:bodyPr>
            <a:normAutofit lnSpcReduction="10000"/>
          </a:bodyPr>
          <a:lstStyle/>
          <a:p>
            <a:pPr fontAlgn="t">
              <a:buNone/>
            </a:pPr>
            <a:r>
              <a:rPr lang="en-GB" b="1" dirty="0"/>
              <a:t>Microsoft's Growth Mindset Culture</a:t>
            </a:r>
          </a:p>
          <a:p>
            <a:pPr fontAlgn="t">
              <a:buNone/>
            </a:pPr>
            <a:r>
              <a:rPr lang="en-GB" dirty="0"/>
              <a:t>Under Satya Nadella:</a:t>
            </a:r>
          </a:p>
          <a:p>
            <a:pPr marL="342900" lvl="0" indent="-342900" fontAlgn="t"/>
            <a:r>
              <a:rPr lang="en-GB" dirty="0"/>
              <a:t>Focus on learning</a:t>
            </a:r>
          </a:p>
          <a:p>
            <a:pPr marL="342900" lvl="0" indent="-342900" fontAlgn="t"/>
            <a:r>
              <a:rPr lang="en-GB" dirty="0"/>
              <a:t>Coaching-oriented leadership</a:t>
            </a:r>
          </a:p>
          <a:p>
            <a:pPr marL="342900" lvl="0" indent="-342900" fontAlgn="t"/>
            <a:r>
              <a:rPr lang="en-GB" dirty="0"/>
              <a:t>Growth mindset principles</a:t>
            </a:r>
          </a:p>
          <a:p>
            <a:pPr marL="342900" lvl="0" indent="-342900" fontAlgn="t"/>
            <a:r>
              <a:rPr lang="en-GB" dirty="0"/>
              <a:t>Greater cross-functional collaboration</a:t>
            </a:r>
          </a:p>
          <a:p>
            <a:pPr fontAlgn="t">
              <a:buNone/>
            </a:pPr>
            <a:endParaRPr lang="en-GB" dirty="0"/>
          </a:p>
          <a:p>
            <a:pPr fontAlgn="t">
              <a:buNone/>
            </a:pPr>
            <a:r>
              <a:rPr lang="en-GB" dirty="0"/>
              <a:t>How might coaching support organisational change?</a:t>
            </a:r>
          </a:p>
          <a:p>
            <a:endParaRPr lang="en-GB" dirty="0"/>
          </a:p>
        </p:txBody>
      </p:sp>
    </p:spTree>
    <p:extLst>
      <p:ext uri="{BB962C8B-B14F-4D97-AF65-F5344CB8AC3E}">
        <p14:creationId xmlns:p14="http://schemas.microsoft.com/office/powerpoint/2010/main" val="1745158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8B1A2-383C-8812-BFDB-1B770BC19016}"/>
              </a:ext>
            </a:extLst>
          </p:cNvPr>
          <p:cNvSpPr>
            <a:spLocks noGrp="1"/>
          </p:cNvSpPr>
          <p:nvPr>
            <p:ph type="title"/>
          </p:nvPr>
        </p:nvSpPr>
        <p:spPr/>
        <p:txBody>
          <a:bodyPr/>
          <a:lstStyle/>
          <a:p>
            <a:r>
              <a:rPr lang="en-GB" dirty="0"/>
              <a:t>Real-World Example – NHS Leadership</a:t>
            </a:r>
          </a:p>
        </p:txBody>
      </p:sp>
      <p:sp>
        <p:nvSpPr>
          <p:cNvPr id="3" name="Content Placeholder 2">
            <a:extLst>
              <a:ext uri="{FF2B5EF4-FFF2-40B4-BE49-F238E27FC236}">
                <a16:creationId xmlns:a16="http://schemas.microsoft.com/office/drawing/2014/main" id="{3D4755F5-AA88-FB53-C945-D3402FAFF81B}"/>
              </a:ext>
            </a:extLst>
          </p:cNvPr>
          <p:cNvSpPr>
            <a:spLocks noGrp="1"/>
          </p:cNvSpPr>
          <p:nvPr>
            <p:ph idx="1"/>
          </p:nvPr>
        </p:nvSpPr>
        <p:spPr/>
        <p:txBody>
          <a:bodyPr>
            <a:normAutofit lnSpcReduction="10000"/>
          </a:bodyPr>
          <a:lstStyle/>
          <a:p>
            <a:pPr fontAlgn="t">
              <a:buNone/>
            </a:pPr>
            <a:r>
              <a:rPr lang="en-GB" b="1" dirty="0"/>
              <a:t>Developing Leadership Capability Through Coaching</a:t>
            </a:r>
          </a:p>
          <a:p>
            <a:pPr fontAlgn="t">
              <a:buNone/>
            </a:pPr>
            <a:r>
              <a:rPr lang="en-GB" dirty="0"/>
              <a:t>Uses coaching to support:</a:t>
            </a:r>
          </a:p>
          <a:p>
            <a:pPr marL="342900" lvl="0" indent="-342900" fontAlgn="t"/>
            <a:r>
              <a:rPr lang="en-GB" dirty="0"/>
              <a:t>Leadership development</a:t>
            </a:r>
          </a:p>
          <a:p>
            <a:pPr marL="342900" lvl="0" indent="-342900" fontAlgn="t"/>
            <a:r>
              <a:rPr lang="en-GB" dirty="0"/>
              <a:t>Workforce resilience</a:t>
            </a:r>
          </a:p>
          <a:p>
            <a:pPr marL="342900" lvl="0" indent="-342900" fontAlgn="t"/>
            <a:r>
              <a:rPr lang="en-GB" dirty="0"/>
              <a:t>Change management</a:t>
            </a:r>
          </a:p>
          <a:p>
            <a:pPr marL="342900" lvl="0" indent="-342900" fontAlgn="t"/>
            <a:r>
              <a:rPr lang="en-GB" dirty="0"/>
              <a:t>Employee wellbeing</a:t>
            </a:r>
          </a:p>
          <a:p>
            <a:pPr fontAlgn="t">
              <a:buNone/>
            </a:pPr>
            <a:endParaRPr lang="en-GB" dirty="0"/>
          </a:p>
          <a:p>
            <a:pPr fontAlgn="t">
              <a:buNone/>
            </a:pPr>
            <a:r>
              <a:rPr lang="en-GB" dirty="0"/>
              <a:t>Why might coaching be particularly important in healthcare?</a:t>
            </a:r>
          </a:p>
          <a:p>
            <a:pPr marL="0" indent="0">
              <a:buNone/>
            </a:pPr>
            <a:endParaRPr lang="en-GB" dirty="0"/>
          </a:p>
        </p:txBody>
      </p:sp>
    </p:spTree>
    <p:extLst>
      <p:ext uri="{BB962C8B-B14F-4D97-AF65-F5344CB8AC3E}">
        <p14:creationId xmlns:p14="http://schemas.microsoft.com/office/powerpoint/2010/main" val="2711924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5040B-5786-CD30-A5E6-6C2B2663A2B7}"/>
              </a:ext>
            </a:extLst>
          </p:cNvPr>
          <p:cNvSpPr>
            <a:spLocks noGrp="1"/>
          </p:cNvSpPr>
          <p:nvPr>
            <p:ph type="title"/>
          </p:nvPr>
        </p:nvSpPr>
        <p:spPr>
          <a:xfrm>
            <a:off x="358219" y="365125"/>
            <a:ext cx="11481847" cy="1325563"/>
          </a:xfrm>
        </p:spPr>
        <p:txBody>
          <a:bodyPr anchor="ctr">
            <a:normAutofit/>
          </a:bodyPr>
          <a:lstStyle/>
          <a:p>
            <a:r>
              <a:rPr lang="en-GB" dirty="0"/>
              <a:t>Strategic Alignment Challenge</a:t>
            </a:r>
            <a:br>
              <a:rPr lang="en-GB" dirty="0"/>
            </a:br>
            <a:endParaRPr lang="en-GB" dirty="0"/>
          </a:p>
        </p:txBody>
      </p:sp>
      <p:graphicFrame>
        <p:nvGraphicFramePr>
          <p:cNvPr id="5" name="Content Placeholder 2">
            <a:extLst>
              <a:ext uri="{FF2B5EF4-FFF2-40B4-BE49-F238E27FC236}">
                <a16:creationId xmlns:a16="http://schemas.microsoft.com/office/drawing/2014/main" id="{97BE4B2E-B911-2F24-B148-C9396856CC23}"/>
              </a:ext>
            </a:extLst>
          </p:cNvPr>
          <p:cNvGraphicFramePr>
            <a:graphicFrameLocks noGrp="1"/>
          </p:cNvGraphicFramePr>
          <p:nvPr>
            <p:ph idx="1"/>
            <p:extLst>
              <p:ext uri="{D42A27DB-BD31-4B8C-83A1-F6EECF244321}">
                <p14:modId xmlns:p14="http://schemas.microsoft.com/office/powerpoint/2010/main" val="1460672316"/>
              </p:ext>
            </p:extLst>
          </p:nvPr>
        </p:nvGraphicFramePr>
        <p:xfrm>
          <a:off x="533579" y="1204111"/>
          <a:ext cx="10871345" cy="2957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1DFF7AA-150D-3197-6FDD-DC4F066DD0BD}"/>
              </a:ext>
            </a:extLst>
          </p:cNvPr>
          <p:cNvSpPr txBox="1"/>
          <p:nvPr/>
        </p:nvSpPr>
        <p:spPr>
          <a:xfrm>
            <a:off x="1222218" y="4780230"/>
            <a:ext cx="9451818" cy="646331"/>
          </a:xfrm>
          <a:prstGeom prst="rect">
            <a:avLst/>
          </a:prstGeom>
          <a:noFill/>
        </p:spPr>
        <p:txBody>
          <a:bodyPr wrap="square" rtlCol="0">
            <a:spAutoFit/>
          </a:bodyPr>
          <a:lstStyle/>
          <a:p>
            <a:pPr algn="ctr"/>
            <a:r>
              <a:rPr lang="en-GB" dirty="0"/>
              <a:t>Discuss how coaching and mentoring could help with these goals, expected outcomes and how success could be measured. </a:t>
            </a:r>
          </a:p>
        </p:txBody>
      </p:sp>
    </p:spTree>
    <p:extLst>
      <p:ext uri="{BB962C8B-B14F-4D97-AF65-F5344CB8AC3E}">
        <p14:creationId xmlns:p14="http://schemas.microsoft.com/office/powerpoint/2010/main" val="1007455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1A492-3F74-0BBA-D334-36F266997EA3}"/>
              </a:ext>
            </a:extLst>
          </p:cNvPr>
          <p:cNvSpPr>
            <a:spLocks noGrp="1"/>
          </p:cNvSpPr>
          <p:nvPr>
            <p:ph type="title"/>
          </p:nvPr>
        </p:nvSpPr>
        <p:spPr/>
        <p:txBody>
          <a:bodyPr/>
          <a:lstStyle/>
          <a:p>
            <a:r>
              <a:rPr lang="en-GB" dirty="0"/>
              <a:t>Measuring Success - Evaluation</a:t>
            </a:r>
          </a:p>
        </p:txBody>
      </p:sp>
      <p:pic>
        <p:nvPicPr>
          <p:cNvPr id="5" name="Content Placeholder 4">
            <a:extLst>
              <a:ext uri="{FF2B5EF4-FFF2-40B4-BE49-F238E27FC236}">
                <a16:creationId xmlns:a16="http://schemas.microsoft.com/office/drawing/2014/main" id="{CE9EAB35-9B90-422B-AEF4-3449F45FA9B9}"/>
              </a:ext>
            </a:extLst>
          </p:cNvPr>
          <p:cNvPicPr>
            <a:picLocks noGrp="1" noChangeAspect="1"/>
          </p:cNvPicPr>
          <p:nvPr>
            <p:ph idx="1"/>
          </p:nvPr>
        </p:nvPicPr>
        <p:blipFill>
          <a:blip r:embed="rId3"/>
          <a:stretch>
            <a:fillRect/>
          </a:stretch>
        </p:blipFill>
        <p:spPr>
          <a:xfrm>
            <a:off x="3702868" y="1359102"/>
            <a:ext cx="3962377" cy="4139795"/>
          </a:xfrm>
          <a:prstGeom prst="rect">
            <a:avLst/>
          </a:prstGeom>
        </p:spPr>
      </p:pic>
    </p:spTree>
    <p:extLst>
      <p:ext uri="{BB962C8B-B14F-4D97-AF65-F5344CB8AC3E}">
        <p14:creationId xmlns:p14="http://schemas.microsoft.com/office/powerpoint/2010/main" val="510989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D3820-4965-F0D9-91A4-292B7EF8F699}"/>
              </a:ext>
            </a:extLst>
          </p:cNvPr>
          <p:cNvSpPr>
            <a:spLocks noGrp="1"/>
          </p:cNvSpPr>
          <p:nvPr>
            <p:ph type="title"/>
          </p:nvPr>
        </p:nvSpPr>
        <p:spPr>
          <a:xfrm>
            <a:off x="301657" y="1420926"/>
            <a:ext cx="11594969" cy="1325563"/>
          </a:xfrm>
        </p:spPr>
        <p:txBody>
          <a:bodyPr anchor="ctr">
            <a:normAutofit/>
          </a:bodyPr>
          <a:lstStyle/>
          <a:p>
            <a:r>
              <a:rPr lang="en-GB" dirty="0"/>
              <a:t>Costs of Coaching and Mentoring</a:t>
            </a:r>
          </a:p>
        </p:txBody>
      </p:sp>
      <p:graphicFrame>
        <p:nvGraphicFramePr>
          <p:cNvPr id="5" name="Content Placeholder 2">
            <a:extLst>
              <a:ext uri="{FF2B5EF4-FFF2-40B4-BE49-F238E27FC236}">
                <a16:creationId xmlns:a16="http://schemas.microsoft.com/office/drawing/2014/main" id="{97899A3D-68BE-2454-A703-973221E60379}"/>
              </a:ext>
            </a:extLst>
          </p:cNvPr>
          <p:cNvGraphicFramePr>
            <a:graphicFrameLocks noGrp="1"/>
          </p:cNvGraphicFramePr>
          <p:nvPr>
            <p:ph idx="1"/>
            <p:extLst>
              <p:ext uri="{D42A27DB-BD31-4B8C-83A1-F6EECF244321}">
                <p14:modId xmlns:p14="http://schemas.microsoft.com/office/powerpoint/2010/main" val="969008818"/>
              </p:ext>
            </p:extLst>
          </p:nvPr>
        </p:nvGraphicFramePr>
        <p:xfrm>
          <a:off x="301657" y="2353902"/>
          <a:ext cx="11594969" cy="3168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59DCF33-2C12-3607-94EC-BDA7867EA4E4}"/>
              </a:ext>
            </a:extLst>
          </p:cNvPr>
          <p:cNvSpPr txBox="1"/>
          <p:nvPr/>
        </p:nvSpPr>
        <p:spPr>
          <a:xfrm>
            <a:off x="2118511" y="5667470"/>
            <a:ext cx="8223085" cy="646331"/>
          </a:xfrm>
          <a:prstGeom prst="rect">
            <a:avLst/>
          </a:prstGeom>
          <a:noFill/>
        </p:spPr>
        <p:txBody>
          <a:bodyPr wrap="none" rtlCol="0">
            <a:spAutoFit/>
          </a:bodyPr>
          <a:lstStyle/>
          <a:p>
            <a:r>
              <a:rPr lang="en-GB" sz="3600" dirty="0"/>
              <a:t>In pairs, list examples for each type of cost.</a:t>
            </a:r>
          </a:p>
        </p:txBody>
      </p:sp>
    </p:spTree>
    <p:extLst>
      <p:ext uri="{BB962C8B-B14F-4D97-AF65-F5344CB8AC3E}">
        <p14:creationId xmlns:p14="http://schemas.microsoft.com/office/powerpoint/2010/main" val="1697478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27221-92A3-955F-FFE7-8E4096D3BCC3}"/>
              </a:ext>
            </a:extLst>
          </p:cNvPr>
          <p:cNvSpPr>
            <a:spLocks noGrp="1"/>
          </p:cNvSpPr>
          <p:nvPr>
            <p:ph type="title"/>
          </p:nvPr>
        </p:nvSpPr>
        <p:spPr/>
        <p:txBody>
          <a:bodyPr>
            <a:normAutofit fontScale="90000"/>
          </a:bodyPr>
          <a:lstStyle/>
          <a:p>
            <a:r>
              <a:rPr lang="en-GB" dirty="0"/>
              <a:t>Are Coaching and Mentoring Worth the Investment?</a:t>
            </a:r>
            <a:br>
              <a:rPr lang="en-GB" dirty="0"/>
            </a:br>
            <a:endParaRPr lang="en-GB" dirty="0"/>
          </a:p>
        </p:txBody>
      </p:sp>
      <p:sp>
        <p:nvSpPr>
          <p:cNvPr id="3" name="Content Placeholder 2">
            <a:extLst>
              <a:ext uri="{FF2B5EF4-FFF2-40B4-BE49-F238E27FC236}">
                <a16:creationId xmlns:a16="http://schemas.microsoft.com/office/drawing/2014/main" id="{833D2370-91F1-6A99-5E55-6C9155835978}"/>
              </a:ext>
            </a:extLst>
          </p:cNvPr>
          <p:cNvSpPr>
            <a:spLocks noGrp="1"/>
          </p:cNvSpPr>
          <p:nvPr>
            <p:ph idx="1"/>
          </p:nvPr>
        </p:nvSpPr>
        <p:spPr>
          <a:xfrm>
            <a:off x="2598345" y="6101336"/>
            <a:ext cx="7233719" cy="756664"/>
          </a:xfrm>
        </p:spPr>
        <p:txBody>
          <a:bodyPr/>
          <a:lstStyle/>
          <a:p>
            <a:pPr marL="0" indent="0">
              <a:buNone/>
            </a:pPr>
            <a:r>
              <a:rPr lang="en-GB" dirty="0"/>
              <a:t>Should organisations expect immediate returns? </a:t>
            </a:r>
          </a:p>
        </p:txBody>
      </p:sp>
      <p:pic>
        <p:nvPicPr>
          <p:cNvPr id="5" name="Picture 4">
            <a:extLst>
              <a:ext uri="{FF2B5EF4-FFF2-40B4-BE49-F238E27FC236}">
                <a16:creationId xmlns:a16="http://schemas.microsoft.com/office/drawing/2014/main" id="{0DDABE27-7FD6-ECDA-6E50-8D9B87063EC1}"/>
              </a:ext>
            </a:extLst>
          </p:cNvPr>
          <p:cNvPicPr>
            <a:picLocks noChangeAspect="1"/>
          </p:cNvPicPr>
          <p:nvPr/>
        </p:nvPicPr>
        <p:blipFill>
          <a:blip r:embed="rId3"/>
          <a:stretch>
            <a:fillRect/>
          </a:stretch>
        </p:blipFill>
        <p:spPr>
          <a:xfrm>
            <a:off x="4291342" y="2372748"/>
            <a:ext cx="3372282" cy="3403363"/>
          </a:xfrm>
          <a:prstGeom prst="rect">
            <a:avLst/>
          </a:prstGeom>
        </p:spPr>
      </p:pic>
    </p:spTree>
    <p:extLst>
      <p:ext uri="{BB962C8B-B14F-4D97-AF65-F5344CB8AC3E}">
        <p14:creationId xmlns:p14="http://schemas.microsoft.com/office/powerpoint/2010/main" val="3221098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FD43C-1F73-26BE-39DA-D19480EDB89A}"/>
              </a:ext>
            </a:extLst>
          </p:cNvPr>
          <p:cNvSpPr>
            <a:spLocks noGrp="1"/>
          </p:cNvSpPr>
          <p:nvPr>
            <p:ph type="title"/>
          </p:nvPr>
        </p:nvSpPr>
        <p:spPr>
          <a:xfrm>
            <a:off x="358219" y="365125"/>
            <a:ext cx="11481847" cy="1325563"/>
          </a:xfrm>
        </p:spPr>
        <p:txBody>
          <a:bodyPr anchor="ctr">
            <a:normAutofit/>
          </a:bodyPr>
          <a:lstStyle/>
          <a:p>
            <a:r>
              <a:rPr lang="en-GB" dirty="0"/>
              <a:t>Quantifiable Outcomes</a:t>
            </a:r>
          </a:p>
        </p:txBody>
      </p:sp>
      <p:graphicFrame>
        <p:nvGraphicFramePr>
          <p:cNvPr id="5" name="Content Placeholder 2">
            <a:extLst>
              <a:ext uri="{FF2B5EF4-FFF2-40B4-BE49-F238E27FC236}">
                <a16:creationId xmlns:a16="http://schemas.microsoft.com/office/drawing/2014/main" id="{902876D0-A622-DF37-5D6A-5539FB450841}"/>
              </a:ext>
            </a:extLst>
          </p:cNvPr>
          <p:cNvGraphicFramePr>
            <a:graphicFrameLocks noGrp="1"/>
          </p:cNvGraphicFramePr>
          <p:nvPr>
            <p:ph idx="1"/>
            <p:extLst>
              <p:ext uri="{D42A27DB-BD31-4B8C-83A1-F6EECF244321}">
                <p14:modId xmlns:p14="http://schemas.microsoft.com/office/powerpoint/2010/main" val="2068684610"/>
              </p:ext>
            </p:extLst>
          </p:nvPr>
        </p:nvGraphicFramePr>
        <p:xfrm>
          <a:off x="358219" y="1825625"/>
          <a:ext cx="11481847" cy="28912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52F86EA-9417-7627-BBC3-6999EFF85AF5}"/>
              </a:ext>
            </a:extLst>
          </p:cNvPr>
          <p:cNvSpPr txBox="1"/>
          <p:nvPr/>
        </p:nvSpPr>
        <p:spPr>
          <a:xfrm>
            <a:off x="2290525" y="4716855"/>
            <a:ext cx="7785981" cy="523220"/>
          </a:xfrm>
          <a:prstGeom prst="rect">
            <a:avLst/>
          </a:prstGeom>
          <a:noFill/>
        </p:spPr>
        <p:txBody>
          <a:bodyPr wrap="square" rtlCol="0">
            <a:spAutoFit/>
          </a:bodyPr>
          <a:lstStyle/>
          <a:p>
            <a:r>
              <a:rPr lang="en-GB" sz="2800" dirty="0"/>
              <a:t>Can each of these benefits be measured financially? </a:t>
            </a:r>
          </a:p>
        </p:txBody>
      </p:sp>
    </p:spTree>
    <p:extLst>
      <p:ext uri="{BB962C8B-B14F-4D97-AF65-F5344CB8AC3E}">
        <p14:creationId xmlns:p14="http://schemas.microsoft.com/office/powerpoint/2010/main" val="1780323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5707B6-46D6-8F5D-1692-04C89EB39888}"/>
              </a:ext>
            </a:extLst>
          </p:cNvPr>
          <p:cNvSpPr>
            <a:spLocks noGrp="1"/>
          </p:cNvSpPr>
          <p:nvPr>
            <p:ph type="title"/>
          </p:nvPr>
        </p:nvSpPr>
        <p:spPr>
          <a:xfrm>
            <a:off x="358219" y="365125"/>
            <a:ext cx="11481847" cy="1325563"/>
          </a:xfrm>
        </p:spPr>
        <p:txBody>
          <a:bodyPr anchor="ctr">
            <a:normAutofit/>
          </a:bodyPr>
          <a:lstStyle/>
          <a:p>
            <a:r>
              <a:rPr lang="en-GB" dirty="0"/>
              <a:t>Cost-Benefit Case Study</a:t>
            </a:r>
          </a:p>
        </p:txBody>
      </p:sp>
      <p:sp>
        <p:nvSpPr>
          <p:cNvPr id="5" name="Content Placeholder 4">
            <a:extLst>
              <a:ext uri="{FF2B5EF4-FFF2-40B4-BE49-F238E27FC236}">
                <a16:creationId xmlns:a16="http://schemas.microsoft.com/office/drawing/2014/main" id="{D3A3B46F-93B0-5822-750A-36B979C7BD9A}"/>
              </a:ext>
            </a:extLst>
          </p:cNvPr>
          <p:cNvSpPr>
            <a:spLocks noGrp="1"/>
          </p:cNvSpPr>
          <p:nvPr>
            <p:ph idx="1"/>
          </p:nvPr>
        </p:nvSpPr>
        <p:spPr>
          <a:xfrm>
            <a:off x="609600" y="1600201"/>
            <a:ext cx="10972800" cy="3917032"/>
          </a:xfrm>
        </p:spPr>
        <p:txBody>
          <a:bodyPr>
            <a:normAutofit/>
          </a:bodyPr>
          <a:lstStyle/>
          <a:p>
            <a:pPr fontAlgn="t">
              <a:buNone/>
            </a:pPr>
            <a:r>
              <a:rPr lang="en-GB" sz="1800" b="1" dirty="0"/>
              <a:t>Scenario</a:t>
            </a:r>
          </a:p>
          <a:p>
            <a:pPr fontAlgn="t">
              <a:buNone/>
            </a:pPr>
            <a:r>
              <a:rPr lang="en-GB" sz="1800" dirty="0"/>
              <a:t>250 Employee Organisation</a:t>
            </a:r>
          </a:p>
          <a:p>
            <a:pPr fontAlgn="t">
              <a:buNone/>
            </a:pPr>
            <a:r>
              <a:rPr lang="en-GB" sz="1800" dirty="0"/>
              <a:t>Investment:</a:t>
            </a:r>
          </a:p>
          <a:p>
            <a:pPr marL="342900" lvl="0" indent="-342900" fontAlgn="t"/>
            <a:r>
              <a:rPr lang="en-GB" sz="1800" dirty="0"/>
              <a:t>Training: £12,000</a:t>
            </a:r>
          </a:p>
          <a:p>
            <a:pPr marL="342900" lvl="0" indent="-342900" fontAlgn="t"/>
            <a:r>
              <a:rPr lang="en-GB" sz="1800" dirty="0"/>
              <a:t>Staff Time: £8,000</a:t>
            </a:r>
          </a:p>
          <a:p>
            <a:pPr marL="342900" lvl="0" indent="-342900" fontAlgn="t"/>
            <a:r>
              <a:rPr lang="en-GB" sz="1800" dirty="0"/>
              <a:t>Administration: £5,000</a:t>
            </a:r>
          </a:p>
          <a:p>
            <a:pPr fontAlgn="t">
              <a:buNone/>
            </a:pPr>
            <a:r>
              <a:rPr lang="en-GB" sz="1800" dirty="0"/>
              <a:t>Total = £25,000</a:t>
            </a:r>
          </a:p>
          <a:p>
            <a:pPr fontAlgn="t">
              <a:buNone/>
            </a:pPr>
            <a:r>
              <a:rPr lang="en-GB" sz="1800" dirty="0"/>
              <a:t>Task:</a:t>
            </a:r>
          </a:p>
          <a:p>
            <a:pPr fontAlgn="t">
              <a:buNone/>
            </a:pPr>
            <a:r>
              <a:rPr lang="en-GB" sz="1800" dirty="0"/>
              <a:t>Would you recommend implementation?</a:t>
            </a:r>
          </a:p>
          <a:p>
            <a:pPr fontAlgn="t">
              <a:buNone/>
            </a:pPr>
            <a:r>
              <a:rPr lang="en-GB" sz="1800" dirty="0"/>
              <a:t>Explain why.</a:t>
            </a:r>
          </a:p>
          <a:p>
            <a:endParaRPr lang="en-GB" sz="1800" dirty="0"/>
          </a:p>
        </p:txBody>
      </p:sp>
    </p:spTree>
    <p:extLst>
      <p:ext uri="{BB962C8B-B14F-4D97-AF65-F5344CB8AC3E}">
        <p14:creationId xmlns:p14="http://schemas.microsoft.com/office/powerpoint/2010/main" val="2771132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64210-A4F6-EB3C-0411-ECF97CA871B3}"/>
              </a:ext>
            </a:extLst>
          </p:cNvPr>
          <p:cNvSpPr>
            <a:spLocks noGrp="1"/>
          </p:cNvSpPr>
          <p:nvPr>
            <p:ph type="title"/>
          </p:nvPr>
        </p:nvSpPr>
        <p:spPr>
          <a:xfrm>
            <a:off x="358219" y="365125"/>
            <a:ext cx="11481847" cy="1325563"/>
          </a:xfrm>
        </p:spPr>
        <p:txBody>
          <a:bodyPr anchor="ctr">
            <a:normAutofit/>
          </a:bodyPr>
          <a:lstStyle/>
          <a:p>
            <a:r>
              <a:rPr lang="en-GB" dirty="0"/>
              <a:t>Understanding Return on Investment</a:t>
            </a:r>
            <a:br>
              <a:rPr lang="en-GB" dirty="0"/>
            </a:br>
            <a:endParaRPr lang="en-GB" dirty="0"/>
          </a:p>
        </p:txBody>
      </p:sp>
      <p:graphicFrame>
        <p:nvGraphicFramePr>
          <p:cNvPr id="6" name="Content Placeholder 2">
            <a:extLst>
              <a:ext uri="{FF2B5EF4-FFF2-40B4-BE49-F238E27FC236}">
                <a16:creationId xmlns:a16="http://schemas.microsoft.com/office/drawing/2014/main" id="{8C52B74F-5302-9A77-347B-1DF5EEA24C5C}"/>
              </a:ext>
            </a:extLst>
          </p:cNvPr>
          <p:cNvGraphicFramePr>
            <a:graphicFrameLocks noGrp="1"/>
          </p:cNvGraphicFramePr>
          <p:nvPr>
            <p:ph idx="1"/>
            <p:extLst>
              <p:ext uri="{D42A27DB-BD31-4B8C-83A1-F6EECF244321}">
                <p14:modId xmlns:p14="http://schemas.microsoft.com/office/powerpoint/2010/main" val="670075889"/>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6930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AE8CE-B93C-09FC-B15E-8E087FC2BF11}"/>
              </a:ext>
            </a:extLst>
          </p:cNvPr>
          <p:cNvSpPr>
            <a:spLocks noGrp="1"/>
          </p:cNvSpPr>
          <p:nvPr>
            <p:ph type="title"/>
          </p:nvPr>
        </p:nvSpPr>
        <p:spPr>
          <a:xfrm>
            <a:off x="358219" y="365125"/>
            <a:ext cx="11481847" cy="1325563"/>
          </a:xfrm>
        </p:spPr>
        <p:txBody>
          <a:bodyPr anchor="ctr">
            <a:normAutofit/>
          </a:bodyPr>
          <a:lstStyle/>
          <a:p>
            <a:r>
              <a:rPr lang="en-GB" dirty="0"/>
              <a:t>Barriers to success? </a:t>
            </a:r>
          </a:p>
        </p:txBody>
      </p:sp>
      <p:graphicFrame>
        <p:nvGraphicFramePr>
          <p:cNvPr id="5" name="Content Placeholder 2">
            <a:extLst>
              <a:ext uri="{FF2B5EF4-FFF2-40B4-BE49-F238E27FC236}">
                <a16:creationId xmlns:a16="http://schemas.microsoft.com/office/drawing/2014/main" id="{F00F6FBB-0C60-F9AD-9378-0300CDA40701}"/>
              </a:ext>
            </a:extLst>
          </p:cNvPr>
          <p:cNvGraphicFramePr>
            <a:graphicFrameLocks noGrp="1"/>
          </p:cNvGraphicFramePr>
          <p:nvPr>
            <p:ph idx="1"/>
            <p:extLst>
              <p:ext uri="{D42A27DB-BD31-4B8C-83A1-F6EECF244321}">
                <p14:modId xmlns:p14="http://schemas.microsoft.com/office/powerpoint/2010/main" val="212324835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92021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A560C-7942-0E08-898F-1688AFEBE4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1DAF24-7114-C867-5F38-ED6347E21B4A}"/>
              </a:ext>
            </a:extLst>
          </p:cNvPr>
          <p:cNvSpPr>
            <a:spLocks noGrp="1"/>
          </p:cNvSpPr>
          <p:nvPr>
            <p:ph type="title"/>
          </p:nvPr>
        </p:nvSpPr>
        <p:spPr>
          <a:xfrm>
            <a:off x="301657" y="1420926"/>
            <a:ext cx="11594969" cy="1325563"/>
          </a:xfrm>
        </p:spPr>
        <p:txBody>
          <a:bodyPr anchor="ctr">
            <a:normAutofit/>
          </a:bodyPr>
          <a:lstStyle/>
          <a:p>
            <a:r>
              <a:rPr lang="en-GB" dirty="0"/>
              <a:t>Why Coaching and Mentoring sometimes fail</a:t>
            </a:r>
          </a:p>
        </p:txBody>
      </p:sp>
      <p:graphicFrame>
        <p:nvGraphicFramePr>
          <p:cNvPr id="5" name="Content Placeholder 2">
            <a:extLst>
              <a:ext uri="{FF2B5EF4-FFF2-40B4-BE49-F238E27FC236}">
                <a16:creationId xmlns:a16="http://schemas.microsoft.com/office/drawing/2014/main" id="{FBAC5900-4687-1D2A-715F-DB70DFE5E432}"/>
              </a:ext>
            </a:extLst>
          </p:cNvPr>
          <p:cNvGraphicFramePr>
            <a:graphicFrameLocks noGrp="1"/>
          </p:cNvGraphicFramePr>
          <p:nvPr>
            <p:ph idx="1"/>
            <p:extLst>
              <p:ext uri="{D42A27DB-BD31-4B8C-83A1-F6EECF244321}">
                <p14:modId xmlns:p14="http://schemas.microsoft.com/office/powerpoint/2010/main" val="288355284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17932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F68C1-3B2B-3EF7-0D2E-74781D3BF98F}"/>
              </a:ext>
            </a:extLst>
          </p:cNvPr>
          <p:cNvSpPr>
            <a:spLocks noGrp="1"/>
          </p:cNvSpPr>
          <p:nvPr>
            <p:ph type="title"/>
          </p:nvPr>
        </p:nvSpPr>
        <p:spPr>
          <a:xfrm>
            <a:off x="301657" y="1420926"/>
            <a:ext cx="11594969" cy="1325563"/>
          </a:xfrm>
        </p:spPr>
        <p:txBody>
          <a:bodyPr anchor="ctr">
            <a:normAutofit/>
          </a:bodyPr>
          <a:lstStyle/>
          <a:p>
            <a:r>
              <a:rPr lang="en-GB" dirty="0"/>
              <a:t>Individual Barriers</a:t>
            </a:r>
          </a:p>
        </p:txBody>
      </p:sp>
      <p:graphicFrame>
        <p:nvGraphicFramePr>
          <p:cNvPr id="5" name="Content Placeholder 2">
            <a:extLst>
              <a:ext uri="{FF2B5EF4-FFF2-40B4-BE49-F238E27FC236}">
                <a16:creationId xmlns:a16="http://schemas.microsoft.com/office/drawing/2014/main" id="{E7835148-E032-455C-FD07-A79CC44D722E}"/>
              </a:ext>
            </a:extLst>
          </p:cNvPr>
          <p:cNvGraphicFramePr>
            <a:graphicFrameLocks noGrp="1"/>
          </p:cNvGraphicFramePr>
          <p:nvPr>
            <p:ph idx="1"/>
            <p:extLst>
              <p:ext uri="{D42A27DB-BD31-4B8C-83A1-F6EECF244321}">
                <p14:modId xmlns:p14="http://schemas.microsoft.com/office/powerpoint/2010/main" val="2409655909"/>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5133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3C8E0-B1D7-740E-C1DB-7ED52EE3DAAB}"/>
              </a:ext>
            </a:extLst>
          </p:cNvPr>
          <p:cNvSpPr>
            <a:spLocks noGrp="1"/>
          </p:cNvSpPr>
          <p:nvPr>
            <p:ph type="title"/>
          </p:nvPr>
        </p:nvSpPr>
        <p:spPr>
          <a:xfrm>
            <a:off x="358219" y="365125"/>
            <a:ext cx="11481847" cy="1325563"/>
          </a:xfrm>
        </p:spPr>
        <p:txBody>
          <a:bodyPr anchor="ctr">
            <a:normAutofit/>
          </a:bodyPr>
          <a:lstStyle/>
          <a:p>
            <a:r>
              <a:rPr lang="en-GB" dirty="0"/>
              <a:t>Organisational Barriers</a:t>
            </a:r>
          </a:p>
        </p:txBody>
      </p:sp>
      <p:graphicFrame>
        <p:nvGraphicFramePr>
          <p:cNvPr id="7" name="Content Placeholder 2">
            <a:extLst>
              <a:ext uri="{FF2B5EF4-FFF2-40B4-BE49-F238E27FC236}">
                <a16:creationId xmlns:a16="http://schemas.microsoft.com/office/drawing/2014/main" id="{521655B2-D9C3-C1A1-2EEE-258B98ED2C36}"/>
              </a:ext>
            </a:extLst>
          </p:cNvPr>
          <p:cNvGraphicFramePr>
            <a:graphicFrameLocks noGrp="1"/>
          </p:cNvGraphicFramePr>
          <p:nvPr>
            <p:ph idx="1"/>
            <p:extLst>
              <p:ext uri="{D42A27DB-BD31-4B8C-83A1-F6EECF244321}">
                <p14:modId xmlns:p14="http://schemas.microsoft.com/office/powerpoint/2010/main" val="419682675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86835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49DA-1806-90D5-6F2A-8ADB8C1D8EB0}"/>
              </a:ext>
            </a:extLst>
          </p:cNvPr>
          <p:cNvSpPr>
            <a:spLocks noGrp="1"/>
          </p:cNvSpPr>
          <p:nvPr>
            <p:ph type="title"/>
          </p:nvPr>
        </p:nvSpPr>
        <p:spPr>
          <a:xfrm>
            <a:off x="301657" y="1420926"/>
            <a:ext cx="11594969" cy="1325563"/>
          </a:xfrm>
        </p:spPr>
        <p:txBody>
          <a:bodyPr anchor="ctr">
            <a:normAutofit/>
          </a:bodyPr>
          <a:lstStyle/>
          <a:p>
            <a:r>
              <a:rPr lang="en-GB" dirty="0"/>
              <a:t>Ethical Considerations</a:t>
            </a:r>
          </a:p>
        </p:txBody>
      </p:sp>
      <p:graphicFrame>
        <p:nvGraphicFramePr>
          <p:cNvPr id="5" name="Content Placeholder 2">
            <a:extLst>
              <a:ext uri="{FF2B5EF4-FFF2-40B4-BE49-F238E27FC236}">
                <a16:creationId xmlns:a16="http://schemas.microsoft.com/office/drawing/2014/main" id="{F2B64C4C-AEF6-5727-9BA9-22047FB5144F}"/>
              </a:ext>
            </a:extLst>
          </p:cNvPr>
          <p:cNvGraphicFramePr>
            <a:graphicFrameLocks noGrp="1"/>
          </p:cNvGraphicFramePr>
          <p:nvPr>
            <p:ph idx="1"/>
            <p:extLst>
              <p:ext uri="{D42A27DB-BD31-4B8C-83A1-F6EECF244321}">
                <p14:modId xmlns:p14="http://schemas.microsoft.com/office/powerpoint/2010/main" val="1672116969"/>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25976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99773-2D5E-D589-BEFA-976CF8E4A79A}"/>
              </a:ext>
            </a:extLst>
          </p:cNvPr>
          <p:cNvSpPr>
            <a:spLocks noGrp="1"/>
          </p:cNvSpPr>
          <p:nvPr>
            <p:ph type="title"/>
          </p:nvPr>
        </p:nvSpPr>
        <p:spPr>
          <a:xfrm>
            <a:off x="358219" y="365125"/>
            <a:ext cx="11481847" cy="1325563"/>
          </a:xfrm>
        </p:spPr>
        <p:txBody>
          <a:bodyPr anchor="ctr">
            <a:normAutofit/>
          </a:bodyPr>
          <a:lstStyle/>
          <a:p>
            <a:r>
              <a:rPr lang="en-GB" dirty="0"/>
              <a:t>Barrier Diagnosis Activity - Scenarios</a:t>
            </a:r>
          </a:p>
        </p:txBody>
      </p:sp>
      <p:graphicFrame>
        <p:nvGraphicFramePr>
          <p:cNvPr id="5" name="Content Placeholder 2">
            <a:extLst>
              <a:ext uri="{FF2B5EF4-FFF2-40B4-BE49-F238E27FC236}">
                <a16:creationId xmlns:a16="http://schemas.microsoft.com/office/drawing/2014/main" id="{52970244-CFC4-A4C2-E846-80A2EDABDF2C}"/>
              </a:ext>
            </a:extLst>
          </p:cNvPr>
          <p:cNvGraphicFramePr>
            <a:graphicFrameLocks noGrp="1"/>
          </p:cNvGraphicFramePr>
          <p:nvPr>
            <p:ph idx="1"/>
            <p:extLst>
              <p:ext uri="{D42A27DB-BD31-4B8C-83A1-F6EECF244321}">
                <p14:modId xmlns:p14="http://schemas.microsoft.com/office/powerpoint/2010/main" val="382657852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82110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9492F-A9FE-3C08-3F78-43E01D0A884D}"/>
              </a:ext>
            </a:extLst>
          </p:cNvPr>
          <p:cNvSpPr>
            <a:spLocks noGrp="1"/>
          </p:cNvSpPr>
          <p:nvPr>
            <p:ph type="title"/>
          </p:nvPr>
        </p:nvSpPr>
        <p:spPr>
          <a:xfrm>
            <a:off x="358219" y="365125"/>
            <a:ext cx="11481847" cy="1325563"/>
          </a:xfrm>
        </p:spPr>
        <p:txBody>
          <a:bodyPr anchor="ctr">
            <a:normAutofit/>
          </a:bodyPr>
          <a:lstStyle/>
          <a:p>
            <a:r>
              <a:rPr lang="en-GB" dirty="0"/>
              <a:t>Scenarios – Barriers, </a:t>
            </a:r>
            <a:r>
              <a:rPr lang="en-GB"/>
              <a:t>consequences solutions</a:t>
            </a:r>
            <a:endParaRPr lang="en-GB" dirty="0"/>
          </a:p>
        </p:txBody>
      </p:sp>
      <p:graphicFrame>
        <p:nvGraphicFramePr>
          <p:cNvPr id="5" name="Content Placeholder 2">
            <a:extLst>
              <a:ext uri="{FF2B5EF4-FFF2-40B4-BE49-F238E27FC236}">
                <a16:creationId xmlns:a16="http://schemas.microsoft.com/office/drawing/2014/main" id="{1BD2747D-D5AB-50E2-F786-19F2425CD7BF}"/>
              </a:ext>
            </a:extLst>
          </p:cNvPr>
          <p:cNvGraphicFramePr>
            <a:graphicFrameLocks noGrp="1"/>
          </p:cNvGraphicFramePr>
          <p:nvPr>
            <p:ph idx="1"/>
            <p:extLst>
              <p:ext uri="{D42A27DB-BD31-4B8C-83A1-F6EECF244321}">
                <p14:modId xmlns:p14="http://schemas.microsoft.com/office/powerpoint/2010/main" val="343299728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5592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B3E8F4-39AD-FDD8-BF6F-9EDDEA024B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8356B8-FAB4-8A16-FB56-BE6DBBF45E69}"/>
              </a:ext>
            </a:extLst>
          </p:cNvPr>
          <p:cNvSpPr>
            <a:spLocks noGrp="1"/>
          </p:cNvSpPr>
          <p:nvPr>
            <p:ph type="title"/>
          </p:nvPr>
        </p:nvSpPr>
        <p:spPr>
          <a:xfrm>
            <a:off x="358219" y="365125"/>
            <a:ext cx="11481847" cy="1325563"/>
          </a:xfrm>
        </p:spPr>
        <p:txBody>
          <a:bodyPr anchor="ctr">
            <a:normAutofit/>
          </a:bodyPr>
          <a:lstStyle/>
          <a:p>
            <a:r>
              <a:rPr lang="en-GB" dirty="0"/>
              <a:t>Debate topic</a:t>
            </a:r>
          </a:p>
        </p:txBody>
      </p:sp>
      <p:graphicFrame>
        <p:nvGraphicFramePr>
          <p:cNvPr id="7" name="Content Placeholder 2">
            <a:extLst>
              <a:ext uri="{FF2B5EF4-FFF2-40B4-BE49-F238E27FC236}">
                <a16:creationId xmlns:a16="http://schemas.microsoft.com/office/drawing/2014/main" id="{0EC01DFE-1C50-099E-9403-FBD11E0EDFB2}"/>
              </a:ext>
            </a:extLst>
          </p:cNvPr>
          <p:cNvGraphicFramePr>
            <a:graphicFrameLocks noGrp="1"/>
          </p:cNvGraphicFramePr>
          <p:nvPr>
            <p:ph idx="1"/>
            <p:extLst>
              <p:ext uri="{D42A27DB-BD31-4B8C-83A1-F6EECF244321}">
                <p14:modId xmlns:p14="http://schemas.microsoft.com/office/powerpoint/2010/main" val="143689311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38245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E57ECE-DCA5-DC3C-650F-372EE8ECCAAD}"/>
              </a:ext>
            </a:extLst>
          </p:cNvPr>
          <p:cNvSpPr>
            <a:spLocks noGrp="1"/>
          </p:cNvSpPr>
          <p:nvPr>
            <p:ph type="title"/>
          </p:nvPr>
        </p:nvSpPr>
        <p:spPr/>
        <p:txBody>
          <a:bodyPr/>
          <a:lstStyle/>
          <a:p>
            <a:r>
              <a:rPr lang="en-GB" dirty="0"/>
              <a:t>Preparing for Assessment</a:t>
            </a:r>
          </a:p>
        </p:txBody>
      </p:sp>
      <p:sp>
        <p:nvSpPr>
          <p:cNvPr id="5" name="Content Placeholder 4">
            <a:extLst>
              <a:ext uri="{FF2B5EF4-FFF2-40B4-BE49-F238E27FC236}">
                <a16:creationId xmlns:a16="http://schemas.microsoft.com/office/drawing/2014/main" id="{EF3E79B4-2806-5F94-9BFF-D86BB4902FAD}"/>
              </a:ext>
            </a:extLst>
          </p:cNvPr>
          <p:cNvSpPr>
            <a:spLocks noGrp="1"/>
          </p:cNvSpPr>
          <p:nvPr>
            <p:ph idx="1"/>
          </p:nvPr>
        </p:nvSpPr>
        <p:spPr/>
        <p:txBody>
          <a:bodyPr/>
          <a:lstStyle/>
          <a:p>
            <a:pPr fontAlgn="t">
              <a:buNone/>
            </a:pPr>
            <a:r>
              <a:rPr lang="en-GB" dirty="0"/>
              <a:t>✅ Coaching Culture</a:t>
            </a:r>
          </a:p>
          <a:p>
            <a:pPr fontAlgn="t">
              <a:buNone/>
            </a:pPr>
            <a:r>
              <a:rPr lang="en-GB" dirty="0"/>
              <a:t>✅ Coaching ROI</a:t>
            </a:r>
          </a:p>
          <a:p>
            <a:pPr fontAlgn="t">
              <a:buNone/>
            </a:pPr>
            <a:r>
              <a:rPr lang="en-GB" dirty="0"/>
              <a:t>✅ Kirkpatrick Evaluation</a:t>
            </a:r>
          </a:p>
          <a:p>
            <a:pPr fontAlgn="t">
              <a:buNone/>
            </a:pPr>
            <a:r>
              <a:rPr lang="en-GB" dirty="0"/>
              <a:t>✅ Organisational Benefits</a:t>
            </a:r>
          </a:p>
          <a:p>
            <a:pPr fontAlgn="t">
              <a:buNone/>
            </a:pPr>
            <a:r>
              <a:rPr lang="en-GB" dirty="0"/>
              <a:t>✅ Costs and Barriers</a:t>
            </a:r>
          </a:p>
          <a:p>
            <a:pPr fontAlgn="t">
              <a:buNone/>
            </a:pPr>
            <a:r>
              <a:rPr lang="en-GB" dirty="0"/>
              <a:t>✅ Ethical Considerations</a:t>
            </a:r>
          </a:p>
          <a:p>
            <a:endParaRPr lang="en-GB" dirty="0"/>
          </a:p>
        </p:txBody>
      </p:sp>
    </p:spTree>
    <p:extLst>
      <p:ext uri="{BB962C8B-B14F-4D97-AF65-F5344CB8AC3E}">
        <p14:creationId xmlns:p14="http://schemas.microsoft.com/office/powerpoint/2010/main" val="1420919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B485E-7554-3120-D65D-EB583FF6B393}"/>
              </a:ext>
            </a:extLst>
          </p:cNvPr>
          <p:cNvSpPr>
            <a:spLocks noGrp="1"/>
          </p:cNvSpPr>
          <p:nvPr>
            <p:ph type="title"/>
          </p:nvPr>
        </p:nvSpPr>
        <p:spPr>
          <a:xfrm>
            <a:off x="358219" y="365125"/>
            <a:ext cx="11481847" cy="1325563"/>
          </a:xfrm>
        </p:spPr>
        <p:txBody>
          <a:bodyPr anchor="ctr">
            <a:normAutofit/>
          </a:bodyPr>
          <a:lstStyle/>
          <a:p>
            <a:r>
              <a:rPr lang="en-GB" dirty="0"/>
              <a:t>Today we have covered…</a:t>
            </a:r>
          </a:p>
        </p:txBody>
      </p:sp>
      <p:graphicFrame>
        <p:nvGraphicFramePr>
          <p:cNvPr id="5" name="Content Placeholder 2">
            <a:extLst>
              <a:ext uri="{FF2B5EF4-FFF2-40B4-BE49-F238E27FC236}">
                <a16:creationId xmlns:a16="http://schemas.microsoft.com/office/drawing/2014/main" id="{EB170003-2B55-42DF-DE42-FEFECD5DE199}"/>
              </a:ext>
            </a:extLst>
          </p:cNvPr>
          <p:cNvGraphicFramePr>
            <a:graphicFrameLocks noGrp="1"/>
          </p:cNvGraphicFramePr>
          <p:nvPr>
            <p:ph idx="1"/>
            <p:extLst>
              <p:ext uri="{D42A27DB-BD31-4B8C-83A1-F6EECF244321}">
                <p14:modId xmlns:p14="http://schemas.microsoft.com/office/powerpoint/2010/main" val="458656553"/>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51060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CF501-A616-908D-62CB-4106B6EAF0BD}"/>
              </a:ext>
            </a:extLst>
          </p:cNvPr>
          <p:cNvSpPr>
            <a:spLocks noGrp="1"/>
          </p:cNvSpPr>
          <p:nvPr>
            <p:ph type="title"/>
          </p:nvPr>
        </p:nvSpPr>
        <p:spPr/>
        <p:txBody>
          <a:bodyPr anchor="ctr">
            <a:normAutofit/>
          </a:bodyPr>
          <a:lstStyle/>
          <a:p>
            <a:r>
              <a:rPr lang="en-GB" dirty="0"/>
              <a:t>Reflection – Note the following…</a:t>
            </a:r>
          </a:p>
        </p:txBody>
      </p:sp>
      <p:graphicFrame>
        <p:nvGraphicFramePr>
          <p:cNvPr id="5" name="Content Placeholder 2">
            <a:extLst>
              <a:ext uri="{FF2B5EF4-FFF2-40B4-BE49-F238E27FC236}">
                <a16:creationId xmlns:a16="http://schemas.microsoft.com/office/drawing/2014/main" id="{80D8B13F-281B-C75F-FE20-811272532179}"/>
              </a:ext>
            </a:extLst>
          </p:cNvPr>
          <p:cNvGraphicFramePr>
            <a:graphicFrameLocks noGrp="1"/>
          </p:cNvGraphicFramePr>
          <p:nvPr>
            <p:ph idx="1"/>
            <p:extLst>
              <p:ext uri="{D42A27DB-BD31-4B8C-83A1-F6EECF244321}">
                <p14:modId xmlns:p14="http://schemas.microsoft.com/office/powerpoint/2010/main" val="2624926486"/>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037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32276-09F8-2226-647E-4035733DB78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7C5858F-D23B-142F-2D73-A2F63D5FA3E0}"/>
              </a:ext>
            </a:extLst>
          </p:cNvPr>
          <p:cNvSpPr>
            <a:spLocks noGrp="1"/>
          </p:cNvSpPr>
          <p:nvPr>
            <p:ph idx="1"/>
          </p:nvPr>
        </p:nvSpPr>
        <p:spPr/>
        <p:txBody>
          <a:bodyPr>
            <a:normAutofit fontScale="70000" lnSpcReduction="20000"/>
          </a:bodyPr>
          <a:lstStyle/>
          <a:p>
            <a:r>
              <a:rPr lang="en-GB" dirty="0"/>
              <a:t>Cannon-Bowers, J.A. </a:t>
            </a:r>
            <a:r>
              <a:rPr lang="en-GB" i="1" dirty="0"/>
              <a:t>et al.</a:t>
            </a:r>
            <a:r>
              <a:rPr lang="en-GB" dirty="0"/>
              <a:t> (2023) ‘Workplace coaching: a meta-analysis and recommendations for advancing the science of coaching’. </a:t>
            </a:r>
            <a:r>
              <a:rPr lang="en-GB" i="1" dirty="0"/>
              <a:t>Frontiers in psychology</a:t>
            </a:r>
            <a:r>
              <a:rPr lang="en-GB" dirty="0"/>
              <a:t>, 14, p. 1204166. Available at: </a:t>
            </a:r>
            <a:r>
              <a:rPr lang="en-GB" dirty="0">
                <a:hlinkClick r:id="rId3"/>
              </a:rPr>
              <a:t>https://doi.org/10.3389/fpsyg.2023.1204166</a:t>
            </a:r>
            <a:r>
              <a:rPr lang="en-GB" dirty="0"/>
              <a:t>.</a:t>
            </a:r>
          </a:p>
          <a:p>
            <a:r>
              <a:rPr lang="en-US" dirty="0">
                <a:solidFill>
                  <a:srgbClr val="25313C"/>
                </a:solidFill>
              </a:rPr>
              <a:t>Clutterbuck, D. (2014) </a:t>
            </a:r>
            <a:r>
              <a:rPr lang="en-US" i="1" dirty="0">
                <a:solidFill>
                  <a:srgbClr val="25313C"/>
                </a:solidFill>
              </a:rPr>
              <a:t>Everyone Needs a Mentor</a:t>
            </a:r>
            <a:r>
              <a:rPr lang="en-US" dirty="0">
                <a:solidFill>
                  <a:srgbClr val="25313C"/>
                </a:solidFill>
              </a:rPr>
              <a:t>. 5th ed. CIPD</a:t>
            </a:r>
          </a:p>
          <a:p>
            <a:r>
              <a:rPr lang="en-US" dirty="0">
                <a:solidFill>
                  <a:srgbClr val="25313C"/>
                </a:solidFill>
              </a:rPr>
              <a:t>Cox, E., </a:t>
            </a:r>
            <a:r>
              <a:rPr lang="en-US" dirty="0" err="1">
                <a:solidFill>
                  <a:srgbClr val="25313C"/>
                </a:solidFill>
              </a:rPr>
              <a:t>Bachkirova</a:t>
            </a:r>
            <a:r>
              <a:rPr lang="en-US" dirty="0">
                <a:solidFill>
                  <a:srgbClr val="25313C"/>
                </a:solidFill>
              </a:rPr>
              <a:t>, T. and Clutterbuck, D. (2018) </a:t>
            </a:r>
            <a:r>
              <a:rPr lang="en-US" i="1" dirty="0">
                <a:solidFill>
                  <a:srgbClr val="25313C"/>
                </a:solidFill>
              </a:rPr>
              <a:t>The Complete Handbook of Coaching. </a:t>
            </a:r>
            <a:r>
              <a:rPr lang="en-US" dirty="0">
                <a:solidFill>
                  <a:srgbClr val="25313C"/>
                </a:solidFill>
              </a:rPr>
              <a:t>3rd ed. SAGE</a:t>
            </a:r>
          </a:p>
          <a:p>
            <a:r>
              <a:rPr lang="en-GB" dirty="0" err="1"/>
              <a:t>Kapoutzis</a:t>
            </a:r>
            <a:r>
              <a:rPr lang="en-GB" dirty="0"/>
              <a:t>, N., Whiley, L. A., Yarker, J. and Lewis, R. (2024) ‘Coaching culture: An evidence review and framework for future research and practice’, </a:t>
            </a:r>
            <a:r>
              <a:rPr lang="en-GB" i="1" dirty="0"/>
              <a:t>Coaching: An International Journal of Theory, Research and Practice</a:t>
            </a:r>
            <a:r>
              <a:rPr lang="en-GB" dirty="0"/>
              <a:t>, 17(1), pp. 50–76.</a:t>
            </a:r>
            <a:br>
              <a:rPr lang="en-GB" dirty="0"/>
            </a:br>
            <a:r>
              <a:rPr lang="en-GB" dirty="0">
                <a:hlinkClick r:id="rId4"/>
              </a:rPr>
              <a:t>https://doi.org/10.1080/17521882.2023.2250458</a:t>
            </a:r>
            <a:endParaRPr lang="en-GB" dirty="0"/>
          </a:p>
          <a:p>
            <a:r>
              <a:rPr lang="en-GB" dirty="0"/>
              <a:t>Kirkpatrick, D. L. and Kirkpatrick, J. D. (2006) </a:t>
            </a:r>
            <a:r>
              <a:rPr lang="en-GB" i="1" dirty="0"/>
              <a:t>Evaluating Training Programs: The Four Levels</a:t>
            </a:r>
            <a:r>
              <a:rPr lang="en-GB" dirty="0"/>
              <a:t>. 3rd </a:t>
            </a:r>
            <a:r>
              <a:rPr lang="en-GB" dirty="0" err="1"/>
              <a:t>edn</a:t>
            </a:r>
            <a:r>
              <a:rPr lang="en-GB" dirty="0"/>
              <a:t>. Berrett-Koehler.</a:t>
            </a:r>
          </a:p>
          <a:p>
            <a:r>
              <a:rPr lang="en-GB" dirty="0"/>
              <a:t>Wang, Q., </a:t>
            </a:r>
            <a:r>
              <a:rPr lang="en-GB" i="1" dirty="0"/>
              <a:t>et al. </a:t>
            </a:r>
            <a:r>
              <a:rPr lang="en-GB" dirty="0"/>
              <a:t>(2023) ‘Workplace coaching: A meta-analysis and recommendations for advancing the science of coaching’, </a:t>
            </a:r>
            <a:r>
              <a:rPr lang="en-GB" i="1" dirty="0"/>
              <a:t>Frontiers in Psychology</a:t>
            </a:r>
            <a:r>
              <a:rPr lang="en-GB" dirty="0"/>
              <a:t>, 14, 1204166.</a:t>
            </a:r>
            <a:br>
              <a:rPr lang="en-GB" dirty="0"/>
            </a:br>
            <a:r>
              <a:rPr lang="en-GB" dirty="0">
                <a:hlinkClick r:id="rId3"/>
              </a:rPr>
              <a:t>https://doi.org/10.3389/fpsyg.2023.1204166</a:t>
            </a:r>
            <a:endParaRPr lang="en-US" dirty="0">
              <a:solidFill>
                <a:srgbClr val="25313C"/>
              </a:solidFill>
            </a:endParaRPr>
          </a:p>
          <a:p>
            <a:endParaRPr lang="en-US" dirty="0">
              <a:solidFill>
                <a:srgbClr val="25313C"/>
              </a:solidFill>
            </a:endParaRPr>
          </a:p>
          <a:p>
            <a:endParaRPr lang="en-GB" dirty="0"/>
          </a:p>
          <a:p>
            <a:endParaRPr lang="en-US" dirty="0"/>
          </a:p>
          <a:p>
            <a:endParaRPr lang="en-GB" dirty="0"/>
          </a:p>
        </p:txBody>
      </p:sp>
    </p:spTree>
    <p:extLst>
      <p:ext uri="{BB962C8B-B14F-4D97-AF65-F5344CB8AC3E}">
        <p14:creationId xmlns:p14="http://schemas.microsoft.com/office/powerpoint/2010/main" val="306268736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1313</Words>
  <Application>Microsoft Office PowerPoint</Application>
  <PresentationFormat>Widescreen</PresentationFormat>
  <Paragraphs>221</Paragraphs>
  <Slides>31</Slides>
  <Notes>24</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31</vt:i4>
      </vt:variant>
    </vt:vector>
  </HeadingPairs>
  <TitlesOfParts>
    <vt:vector size="38" baseType="lpstr">
      <vt:lpstr>Aptos</vt:lpstr>
      <vt:lpstr>Arial</vt:lpstr>
      <vt:lpstr>Calibri</vt:lpstr>
      <vt:lpstr>Calibri Light</vt:lpstr>
      <vt:lpstr>Theme1</vt:lpstr>
      <vt:lpstr>UWTSD Text 2</vt:lpstr>
      <vt:lpstr>UWTSD Logo Variations place image in Background</vt:lpstr>
      <vt:lpstr>PowerPoint Presentation</vt:lpstr>
      <vt:lpstr>By the end of this session you will be able to…</vt:lpstr>
      <vt:lpstr>Recap quiz</vt:lpstr>
      <vt:lpstr>Why not just train people?</vt:lpstr>
      <vt:lpstr>Coaching and Mentoring as Strategic Tools</vt:lpstr>
      <vt:lpstr>What is a Coaching Culture?</vt:lpstr>
      <vt:lpstr>What is a Coaching Culture? (2)</vt:lpstr>
      <vt:lpstr>Coaching Culture Characteristics</vt:lpstr>
      <vt:lpstr>Benefits of a Coaching Culture</vt:lpstr>
      <vt:lpstr>Real-World Example - Microsoft</vt:lpstr>
      <vt:lpstr>Real-World Example – NHS Leadership</vt:lpstr>
      <vt:lpstr>Strategic Alignment Challenge </vt:lpstr>
      <vt:lpstr>Measuring Success - Evaluation</vt:lpstr>
      <vt:lpstr>Costs of Coaching and Mentoring</vt:lpstr>
      <vt:lpstr>Are Coaching and Mentoring Worth the Investment? </vt:lpstr>
      <vt:lpstr>Quantifiable Outcomes</vt:lpstr>
      <vt:lpstr>Cost-Benefit Case Study</vt:lpstr>
      <vt:lpstr>Understanding Return on Investment </vt:lpstr>
      <vt:lpstr>Barriers to success? </vt:lpstr>
      <vt:lpstr>Why Coaching and Mentoring sometimes fail</vt:lpstr>
      <vt:lpstr>Individual Barriers</vt:lpstr>
      <vt:lpstr>Organisational Barriers</vt:lpstr>
      <vt:lpstr>Ethical Considerations</vt:lpstr>
      <vt:lpstr>Barrier Diagnosis Activity - Scenarios</vt:lpstr>
      <vt:lpstr>Scenarios – Barriers, consequences solutions</vt:lpstr>
      <vt:lpstr>Debate topic</vt:lpstr>
      <vt:lpstr>Preparing for Assessment</vt:lpstr>
      <vt:lpstr>Today we have covered…</vt:lpstr>
      <vt:lpstr>Reflection – Note the following…</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7</cp:revision>
  <dcterms:created xsi:type="dcterms:W3CDTF">2025-11-20T10:37:10Z</dcterms:created>
  <dcterms:modified xsi:type="dcterms:W3CDTF">2026-10-01T15:51:32Z</dcterms:modified>
</cp:coreProperties>
</file>