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2" autoAdjust="0"/>
    <p:restoredTop sz="94660"/>
  </p:normalViewPr>
  <p:slideViewPr>
    <p:cSldViewPr snapToGrid="0">
      <p:cViewPr>
        <p:scale>
          <a:sx n="94" d="100"/>
          <a:sy n="94" d="100"/>
        </p:scale>
        <p:origin x="84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F05386B-883D-498A-9DFE-D495D2288332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AD603-292C-4AFA-A49F-635DF6C66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895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5386B-883D-498A-9DFE-D495D2288332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AD603-292C-4AFA-A49F-635DF6C66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538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5386B-883D-498A-9DFE-D495D2288332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AD603-292C-4AFA-A49F-635DF6C66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856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5386B-883D-498A-9DFE-D495D2288332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AD603-292C-4AFA-A49F-635DF6C66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566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5386B-883D-498A-9DFE-D495D2288332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AD603-292C-4AFA-A49F-635DF6C66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223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5386B-883D-498A-9DFE-D495D2288332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AD603-292C-4AFA-A49F-635DF6C66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552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5386B-883D-498A-9DFE-D495D2288332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AD603-292C-4AFA-A49F-635DF6C66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108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5386B-883D-498A-9DFE-D495D2288332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AD603-292C-4AFA-A49F-635DF6C66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382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5386B-883D-498A-9DFE-D495D2288332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AD603-292C-4AFA-A49F-635DF6C66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272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5386B-883D-498A-9DFE-D495D2288332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AD603-292C-4AFA-A49F-635DF6C66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115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5386B-883D-498A-9DFE-D495D2288332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AD603-292C-4AFA-A49F-635DF6C66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952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05386B-883D-498A-9DFE-D495D2288332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EAD603-292C-4AFA-A49F-635DF6C66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420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D8494-4D19-46EA-9B26-84CDCA000A3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How to submit your assignment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142F1C-C97C-475C-B7B6-6BD74F5E6A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0111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28EE9-5D74-40E3-B56B-370E6E103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88E6E34-074D-4BC5-9670-1D3C7E53E8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67090"/>
            <a:ext cx="12192000" cy="5374967"/>
          </a:xfrm>
        </p:spPr>
      </p:pic>
    </p:spTree>
    <p:extLst>
      <p:ext uri="{BB962C8B-B14F-4D97-AF65-F5344CB8AC3E}">
        <p14:creationId xmlns:p14="http://schemas.microsoft.com/office/powerpoint/2010/main" val="38154866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4C0C1-2BF7-48BB-99DB-C03A3C07A9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FF82FF7-4E0B-4110-8E90-B59DC7110A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1" y="243676"/>
            <a:ext cx="11318238" cy="5272887"/>
          </a:xfrm>
        </p:spPr>
      </p:pic>
    </p:spTree>
    <p:extLst>
      <p:ext uri="{BB962C8B-B14F-4D97-AF65-F5344CB8AC3E}">
        <p14:creationId xmlns:p14="http://schemas.microsoft.com/office/powerpoint/2010/main" val="2845059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D082D-0121-4A0F-9352-8C8DC359B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it do..?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F883B-1C71-4059-858F-17F78CA21A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You receive a receipt when you submit work online, and your work is securely stored </a:t>
            </a:r>
          </a:p>
          <a:p>
            <a:pPr marL="0" indent="0">
              <a:buNone/>
            </a:pPr>
            <a:r>
              <a:rPr lang="en-GB" dirty="0"/>
              <a:t>• Lecturers can enter your grades through Turnitin, and use the system to provide feedback on your work </a:t>
            </a:r>
          </a:p>
          <a:p>
            <a:pPr marL="0" indent="0">
              <a:buNone/>
            </a:pPr>
            <a:r>
              <a:rPr lang="en-GB" dirty="0"/>
              <a:t>• Submitted work is matched against a database of previously submitted work against more than 15 billion documents worldwide including websites, journals, books, periodicals, as well as work created by other students such as essays, dissertations, etc.</a:t>
            </a:r>
          </a:p>
        </p:txBody>
      </p:sp>
    </p:spTree>
    <p:extLst>
      <p:ext uri="{BB962C8B-B14F-4D97-AF65-F5344CB8AC3E}">
        <p14:creationId xmlns:p14="http://schemas.microsoft.com/office/powerpoint/2010/main" val="3788182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A69B2-2311-4FEA-A3B4-6B29EFDCF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1A8E5D4-A158-47CE-8FF7-6A9F48EE0C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3244427"/>
            <a:ext cx="9482667" cy="1963391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17CE94-4701-47F1-AAF4-4DA4D0540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598" y="108158"/>
            <a:ext cx="11574803" cy="3320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894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F3DD3-17F9-464C-97B6-19299349B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Submitting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91F1E-5896-410C-A357-7B4E1B3C57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Once in the submission inbox you will see the following screen: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Click the Submit Paper link in order to get to page to upload the assignment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ED1D0B-B583-461F-96A8-2C8D626AD2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11" t="3922" r="1945"/>
          <a:stretch/>
        </p:blipFill>
        <p:spPr>
          <a:xfrm>
            <a:off x="1998135" y="2463593"/>
            <a:ext cx="8656320" cy="1930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372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69997B2-982B-4FE3-A768-13C92058C840}"/>
              </a:ext>
            </a:extLst>
          </p:cNvPr>
          <p:cNvSpPr txBox="1"/>
          <p:nvPr/>
        </p:nvSpPr>
        <p:spPr>
          <a:xfrm>
            <a:off x="123039" y="257963"/>
            <a:ext cx="53848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  <a:buFont typeface="Arial" pitchFamily="34" charset="0"/>
            </a:pPr>
            <a:r>
              <a:rPr lang="en-GB" sz="2800" dirty="0"/>
              <a:t>1. Complete the Submission Title</a:t>
            </a:r>
          </a:p>
          <a:p>
            <a:pPr>
              <a:spcBef>
                <a:spcPct val="20000"/>
              </a:spcBef>
              <a:buFont typeface="Arial" pitchFamily="34" charset="0"/>
            </a:pPr>
            <a:r>
              <a:rPr lang="en-GB" sz="2800" dirty="0"/>
              <a:t>2. Drag and drop your assignment into the dotted area </a:t>
            </a:r>
          </a:p>
          <a:p>
            <a:pPr>
              <a:spcBef>
                <a:spcPct val="20000"/>
              </a:spcBef>
              <a:buFont typeface="Arial" pitchFamily="34" charset="0"/>
            </a:pPr>
            <a:r>
              <a:rPr lang="en-GB" sz="2800" dirty="0"/>
              <a:t>OR</a:t>
            </a:r>
          </a:p>
          <a:p>
            <a:pPr>
              <a:spcBef>
                <a:spcPct val="20000"/>
              </a:spcBef>
              <a:buFont typeface="Arial" pitchFamily="34" charset="0"/>
            </a:pPr>
            <a:r>
              <a:rPr lang="en-GB" sz="2800" dirty="0"/>
              <a:t>2. Click blue arrow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CC5B8FF-96D6-44DE-9C8A-C4B08C3EC6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9053" y="1714446"/>
            <a:ext cx="7362738" cy="41783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13953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67449FA-5D2E-4816-9A47-4028A80CFE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Once you are happy that you have selected the correct file tick the box to confirm that you accept the statement displayed -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DFFE454-FC71-4AB4-89D1-9643F111FB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942" t="1653" r="1391" b="2384"/>
          <a:stretch/>
        </p:blipFill>
        <p:spPr>
          <a:xfrm>
            <a:off x="2424418" y="1812022"/>
            <a:ext cx="6694416" cy="3758268"/>
          </a:xfrm>
        </p:spPr>
      </p:pic>
    </p:spTree>
    <p:extLst>
      <p:ext uri="{BB962C8B-B14F-4D97-AF65-F5344CB8AC3E}">
        <p14:creationId xmlns:p14="http://schemas.microsoft.com/office/powerpoint/2010/main" val="2067795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A6C8E-C384-483F-8D08-ED1B73510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546" y="272627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Then click the Add Submission button to submit your assignment.</a:t>
            </a:r>
          </a:p>
          <a:p>
            <a:r>
              <a:rPr lang="en-GB" dirty="0"/>
              <a:t>You should then see the Uploading your submission to Turnitin message: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775341-6636-4A49-A9D6-5CFFB0F031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280" y="1973262"/>
            <a:ext cx="6705600" cy="3724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339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D373F-5F3B-4529-AA4E-3D0F5D615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Once uploaded you will see an upload confirmation message and Digital Receipt: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550FFEB-6831-4D38-B76F-C6D65102C7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1546" y="1675645"/>
            <a:ext cx="10972800" cy="2329379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FF34D72-348B-4912-A449-F4CBDC6E6A5A}"/>
              </a:ext>
            </a:extLst>
          </p:cNvPr>
          <p:cNvSpPr txBox="1"/>
          <p:nvPr/>
        </p:nvSpPr>
        <p:spPr>
          <a:xfrm>
            <a:off x="3048000" y="4497077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</a:rPr>
              <a:t>You will receive an automatic receipt once your assignment has been successfully uploaded via email</a:t>
            </a:r>
          </a:p>
        </p:txBody>
      </p:sp>
    </p:spTree>
    <p:extLst>
      <p:ext uri="{BB962C8B-B14F-4D97-AF65-F5344CB8AC3E}">
        <p14:creationId xmlns:p14="http://schemas.microsoft.com/office/powerpoint/2010/main" val="11015532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7BA48-8DF3-43BD-87B5-088B4C279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Similarity report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7BA1AE4-3D2D-4164-A6AB-791B4B1B81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2369" y="1674707"/>
            <a:ext cx="7696595" cy="3916363"/>
          </a:xfrm>
        </p:spPr>
      </p:pic>
    </p:spTree>
    <p:extLst>
      <p:ext uri="{BB962C8B-B14F-4D97-AF65-F5344CB8AC3E}">
        <p14:creationId xmlns:p14="http://schemas.microsoft.com/office/powerpoint/2010/main" val="9267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6AC92-AC28-4E00-B9CF-5D8F96ADB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Lecturer Feedback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7CAD628-7321-4483-AC4E-924E1938B0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7417" y="1355272"/>
            <a:ext cx="8204951" cy="4310016"/>
          </a:xfr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46120376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218</Words>
  <Application>Microsoft Office PowerPoint</Application>
  <PresentationFormat>Widescreen</PresentationFormat>
  <Paragraphs>23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Myriad Pro</vt:lpstr>
      <vt:lpstr>Arial</vt:lpstr>
      <vt:lpstr>UWTSD</vt:lpstr>
      <vt:lpstr>How to submit your assignment </vt:lpstr>
      <vt:lpstr>PowerPoint Presentation</vt:lpstr>
      <vt:lpstr>PowerPoint Presentation</vt:lpstr>
      <vt:lpstr>What does it do..?</vt:lpstr>
      <vt:lpstr>PowerPoint Presentation</vt:lpstr>
      <vt:lpstr>Submitting</vt:lpstr>
      <vt:lpstr>PowerPoint Presentation</vt:lpstr>
      <vt:lpstr>Once you are happy that you have selected the correct file tick the box to confirm that you accept the statement displayed - </vt:lpstr>
      <vt:lpstr>PowerPoint Presentation</vt:lpstr>
      <vt:lpstr>Once uploaded you will see an upload confirmation message and Digital Receipt: </vt:lpstr>
      <vt:lpstr>Similarity report</vt:lpstr>
      <vt:lpstr>Lecturer Feedback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submit your assignment</dc:title>
  <dc:creator>Helen Evans (Institute of Management and Health)</dc:creator>
  <cp:lastModifiedBy>Helen Evans (Institute of Management and Health)</cp:lastModifiedBy>
  <cp:revision>3</cp:revision>
  <dcterms:created xsi:type="dcterms:W3CDTF">2023-10-16T12:16:34Z</dcterms:created>
  <dcterms:modified xsi:type="dcterms:W3CDTF">2023-10-16T12:36:07Z</dcterms:modified>
</cp:coreProperties>
</file>