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52"/>
  </p:normalViewPr>
  <p:slideViewPr>
    <p:cSldViewPr>
      <p:cViewPr varScale="1">
        <p:scale>
          <a:sx n="116" d="100"/>
          <a:sy n="116" d="100"/>
        </p:scale>
        <p:origin x="856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962A14-453C-447F-9011-7F1E43836338}" type="doc">
      <dgm:prSet loTypeId="urn:microsoft.com/office/officeart/2005/8/layout/matrix3" loCatId="matrix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7DBA97-CE99-46C6-8FF8-04E17C28E54D}">
      <dgm:prSet/>
      <dgm:spPr/>
      <dgm:t>
        <a:bodyPr/>
        <a:lstStyle/>
        <a:p>
          <a:r>
            <a:rPr lang="en-GB"/>
            <a:t>Conversational </a:t>
          </a:r>
          <a:endParaRPr lang="en-US"/>
        </a:p>
      </dgm:t>
    </dgm:pt>
    <dgm:pt modelId="{E8814D9E-F0BB-48CC-B11E-78CF64278040}" type="parTrans" cxnId="{FE782068-84B9-429D-A67D-47AA51E19236}">
      <dgm:prSet/>
      <dgm:spPr/>
      <dgm:t>
        <a:bodyPr/>
        <a:lstStyle/>
        <a:p>
          <a:endParaRPr lang="en-US"/>
        </a:p>
      </dgm:t>
    </dgm:pt>
    <dgm:pt modelId="{27AA7D62-0B3A-4FBB-B74B-040AD0A5A9A1}" type="sibTrans" cxnId="{FE782068-84B9-429D-A67D-47AA51E19236}">
      <dgm:prSet/>
      <dgm:spPr/>
      <dgm:t>
        <a:bodyPr/>
        <a:lstStyle/>
        <a:p>
          <a:endParaRPr lang="en-US"/>
        </a:p>
      </dgm:t>
    </dgm:pt>
    <dgm:pt modelId="{95466526-3C94-43AF-9541-55D66052C46C}">
      <dgm:prSet/>
      <dgm:spPr/>
      <dgm:t>
        <a:bodyPr/>
        <a:lstStyle/>
        <a:p>
          <a:r>
            <a:rPr lang="en-GB"/>
            <a:t>Open ended</a:t>
          </a:r>
          <a:endParaRPr lang="en-US"/>
        </a:p>
      </dgm:t>
    </dgm:pt>
    <dgm:pt modelId="{1685F5A1-4B43-46E0-9556-33AB75553F85}" type="parTrans" cxnId="{3F09E5C5-5197-4A34-BE37-4425208D94EE}">
      <dgm:prSet/>
      <dgm:spPr/>
      <dgm:t>
        <a:bodyPr/>
        <a:lstStyle/>
        <a:p>
          <a:endParaRPr lang="en-US"/>
        </a:p>
      </dgm:t>
    </dgm:pt>
    <dgm:pt modelId="{8FBF9A06-51CD-4464-8A1E-A7963D3360D5}" type="sibTrans" cxnId="{3F09E5C5-5197-4A34-BE37-4425208D94EE}">
      <dgm:prSet/>
      <dgm:spPr/>
      <dgm:t>
        <a:bodyPr/>
        <a:lstStyle/>
        <a:p>
          <a:endParaRPr lang="en-US"/>
        </a:p>
      </dgm:t>
    </dgm:pt>
    <dgm:pt modelId="{1232CAB1-8C63-4B4F-ADC2-EEE5CD790151}">
      <dgm:prSet/>
      <dgm:spPr/>
      <dgm:t>
        <a:bodyPr/>
        <a:lstStyle/>
        <a:p>
          <a:r>
            <a:rPr lang="en-GB"/>
            <a:t>Semi- structured - Coursework</a:t>
          </a:r>
          <a:endParaRPr lang="en-US"/>
        </a:p>
      </dgm:t>
    </dgm:pt>
    <dgm:pt modelId="{956D9860-59EE-406B-918A-CFACBA9A27E0}" type="parTrans" cxnId="{2260D556-E2AD-47BA-ABA7-6C4C2B2DEB24}">
      <dgm:prSet/>
      <dgm:spPr/>
      <dgm:t>
        <a:bodyPr/>
        <a:lstStyle/>
        <a:p>
          <a:endParaRPr lang="en-US"/>
        </a:p>
      </dgm:t>
    </dgm:pt>
    <dgm:pt modelId="{1297DA0F-70C9-4427-9688-34DE89244733}" type="sibTrans" cxnId="{2260D556-E2AD-47BA-ABA7-6C4C2B2DEB24}">
      <dgm:prSet/>
      <dgm:spPr/>
      <dgm:t>
        <a:bodyPr/>
        <a:lstStyle/>
        <a:p>
          <a:endParaRPr lang="en-US"/>
        </a:p>
      </dgm:t>
    </dgm:pt>
    <dgm:pt modelId="{32962583-4CC0-4E61-B7D1-13D6D0B2B219}">
      <dgm:prSet/>
      <dgm:spPr/>
      <dgm:t>
        <a:bodyPr/>
        <a:lstStyle/>
        <a:p>
          <a:r>
            <a:rPr lang="en-GB"/>
            <a:t>Structured </a:t>
          </a:r>
          <a:endParaRPr lang="en-US"/>
        </a:p>
      </dgm:t>
    </dgm:pt>
    <dgm:pt modelId="{28DE1F8C-DBA4-40D7-813B-CD6E8E23DE75}" type="parTrans" cxnId="{E9C0D058-7F43-48BE-9EB9-89802D1A39E1}">
      <dgm:prSet/>
      <dgm:spPr/>
      <dgm:t>
        <a:bodyPr/>
        <a:lstStyle/>
        <a:p>
          <a:endParaRPr lang="en-US"/>
        </a:p>
      </dgm:t>
    </dgm:pt>
    <dgm:pt modelId="{EFE8B682-1A61-4FCD-89CE-C36F5686D6EA}" type="sibTrans" cxnId="{E9C0D058-7F43-48BE-9EB9-89802D1A39E1}">
      <dgm:prSet/>
      <dgm:spPr/>
      <dgm:t>
        <a:bodyPr/>
        <a:lstStyle/>
        <a:p>
          <a:endParaRPr lang="en-US"/>
        </a:p>
      </dgm:t>
    </dgm:pt>
    <dgm:pt modelId="{F8B07FA8-323D-6248-B5A7-BA1708A2609F}" type="pres">
      <dgm:prSet presAssocID="{26962A14-453C-447F-9011-7F1E43836338}" presName="matrix" presStyleCnt="0">
        <dgm:presLayoutVars>
          <dgm:chMax val="1"/>
          <dgm:dir/>
          <dgm:resizeHandles val="exact"/>
        </dgm:presLayoutVars>
      </dgm:prSet>
      <dgm:spPr/>
    </dgm:pt>
    <dgm:pt modelId="{3795122A-5F99-B041-BC62-CB22A8763C27}" type="pres">
      <dgm:prSet presAssocID="{26962A14-453C-447F-9011-7F1E43836338}" presName="diamond" presStyleLbl="bgShp" presStyleIdx="0" presStyleCnt="1"/>
      <dgm:spPr/>
    </dgm:pt>
    <dgm:pt modelId="{88987896-2621-0E4D-9B32-2C10BDC081C3}" type="pres">
      <dgm:prSet presAssocID="{26962A14-453C-447F-9011-7F1E4383633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317A80-0B69-4D4B-A38E-690DC1572987}" type="pres">
      <dgm:prSet presAssocID="{26962A14-453C-447F-9011-7F1E4383633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A051E5D-1F58-8649-AA2B-E52B3B65AF56}" type="pres">
      <dgm:prSet presAssocID="{26962A14-453C-447F-9011-7F1E4383633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95017A6-1D36-4745-8514-6DD20C28689B}" type="pres">
      <dgm:prSet presAssocID="{26962A14-453C-447F-9011-7F1E4383633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1A7403B-C09E-6E44-85CC-58797C033BD5}" type="presOf" srcId="{B07DBA97-CE99-46C6-8FF8-04E17C28E54D}" destId="{88987896-2621-0E4D-9B32-2C10BDC081C3}" srcOrd="0" destOrd="0" presId="urn:microsoft.com/office/officeart/2005/8/layout/matrix3"/>
    <dgm:cxn modelId="{2260D556-E2AD-47BA-ABA7-6C4C2B2DEB24}" srcId="{26962A14-453C-447F-9011-7F1E43836338}" destId="{1232CAB1-8C63-4B4F-ADC2-EEE5CD790151}" srcOrd="2" destOrd="0" parTransId="{956D9860-59EE-406B-918A-CFACBA9A27E0}" sibTransId="{1297DA0F-70C9-4427-9688-34DE89244733}"/>
    <dgm:cxn modelId="{E9C0D058-7F43-48BE-9EB9-89802D1A39E1}" srcId="{26962A14-453C-447F-9011-7F1E43836338}" destId="{32962583-4CC0-4E61-B7D1-13D6D0B2B219}" srcOrd="3" destOrd="0" parTransId="{28DE1F8C-DBA4-40D7-813B-CD6E8E23DE75}" sibTransId="{EFE8B682-1A61-4FCD-89CE-C36F5686D6EA}"/>
    <dgm:cxn modelId="{FE782068-84B9-429D-A67D-47AA51E19236}" srcId="{26962A14-453C-447F-9011-7F1E43836338}" destId="{B07DBA97-CE99-46C6-8FF8-04E17C28E54D}" srcOrd="0" destOrd="0" parTransId="{E8814D9E-F0BB-48CC-B11E-78CF64278040}" sibTransId="{27AA7D62-0B3A-4FBB-B74B-040AD0A5A9A1}"/>
    <dgm:cxn modelId="{7D3BAA7A-F792-3844-A54C-C3B0266F31EC}" type="presOf" srcId="{32962583-4CC0-4E61-B7D1-13D6D0B2B219}" destId="{895017A6-1D36-4745-8514-6DD20C28689B}" srcOrd="0" destOrd="0" presId="urn:microsoft.com/office/officeart/2005/8/layout/matrix3"/>
    <dgm:cxn modelId="{E6E6329F-EE1E-D840-A7F3-859E32C54B29}" type="presOf" srcId="{1232CAB1-8C63-4B4F-ADC2-EEE5CD790151}" destId="{BA051E5D-1F58-8649-AA2B-E52B3B65AF56}" srcOrd="0" destOrd="0" presId="urn:microsoft.com/office/officeart/2005/8/layout/matrix3"/>
    <dgm:cxn modelId="{5D6CEF9F-F976-F84C-9883-ADB04A6FF4F0}" type="presOf" srcId="{26962A14-453C-447F-9011-7F1E43836338}" destId="{F8B07FA8-323D-6248-B5A7-BA1708A2609F}" srcOrd="0" destOrd="0" presId="urn:microsoft.com/office/officeart/2005/8/layout/matrix3"/>
    <dgm:cxn modelId="{3F09E5C5-5197-4A34-BE37-4425208D94EE}" srcId="{26962A14-453C-447F-9011-7F1E43836338}" destId="{95466526-3C94-43AF-9541-55D66052C46C}" srcOrd="1" destOrd="0" parTransId="{1685F5A1-4B43-46E0-9556-33AB75553F85}" sibTransId="{8FBF9A06-51CD-4464-8A1E-A7963D3360D5}"/>
    <dgm:cxn modelId="{DB08FEC9-9D31-554D-B389-EADA3B108BD4}" type="presOf" srcId="{95466526-3C94-43AF-9541-55D66052C46C}" destId="{29317A80-0B69-4D4B-A38E-690DC1572987}" srcOrd="0" destOrd="0" presId="urn:microsoft.com/office/officeart/2005/8/layout/matrix3"/>
    <dgm:cxn modelId="{F960C4F5-A30C-C942-9647-7266ACF859E1}" type="presParOf" srcId="{F8B07FA8-323D-6248-B5A7-BA1708A2609F}" destId="{3795122A-5F99-B041-BC62-CB22A8763C27}" srcOrd="0" destOrd="0" presId="urn:microsoft.com/office/officeart/2005/8/layout/matrix3"/>
    <dgm:cxn modelId="{BDE6C505-9539-E04F-996E-0CB27859E4BF}" type="presParOf" srcId="{F8B07FA8-323D-6248-B5A7-BA1708A2609F}" destId="{88987896-2621-0E4D-9B32-2C10BDC081C3}" srcOrd="1" destOrd="0" presId="urn:microsoft.com/office/officeart/2005/8/layout/matrix3"/>
    <dgm:cxn modelId="{B14E4625-DC2B-444C-89A4-B7D220B2C344}" type="presParOf" srcId="{F8B07FA8-323D-6248-B5A7-BA1708A2609F}" destId="{29317A80-0B69-4D4B-A38E-690DC1572987}" srcOrd="2" destOrd="0" presId="urn:microsoft.com/office/officeart/2005/8/layout/matrix3"/>
    <dgm:cxn modelId="{125C7206-BA4A-3A46-A8A1-4F4264CDD250}" type="presParOf" srcId="{F8B07FA8-323D-6248-B5A7-BA1708A2609F}" destId="{BA051E5D-1F58-8649-AA2B-E52B3B65AF56}" srcOrd="3" destOrd="0" presId="urn:microsoft.com/office/officeart/2005/8/layout/matrix3"/>
    <dgm:cxn modelId="{FC89E00C-9722-CD4F-9407-57381C26237C}" type="presParOf" srcId="{F8B07FA8-323D-6248-B5A7-BA1708A2609F}" destId="{895017A6-1D36-4745-8514-6DD20C28689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47907A-40B5-49A4-A4DA-0F69E970B68E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856D31-87E9-4724-8340-D6DC534C197D}">
      <dgm:prSet/>
      <dgm:spPr/>
      <dgm:t>
        <a:bodyPr/>
        <a:lstStyle/>
        <a:p>
          <a:pPr>
            <a:defRPr b="1"/>
          </a:pPr>
          <a:r>
            <a:rPr lang="en-GB"/>
            <a:t>Probes – used for elaboration </a:t>
          </a:r>
          <a:endParaRPr lang="en-US"/>
        </a:p>
      </dgm:t>
    </dgm:pt>
    <dgm:pt modelId="{3E610F6C-1EDE-4BA4-9961-DD161EBEE368}" type="parTrans" cxnId="{33E92978-0A66-42FE-BE1D-588311CFF48B}">
      <dgm:prSet/>
      <dgm:spPr/>
      <dgm:t>
        <a:bodyPr/>
        <a:lstStyle/>
        <a:p>
          <a:endParaRPr lang="en-US"/>
        </a:p>
      </dgm:t>
    </dgm:pt>
    <dgm:pt modelId="{EF5CBFFD-BBB3-44FA-BAB4-6BF76060D779}" type="sibTrans" cxnId="{33E92978-0A66-42FE-BE1D-588311CFF48B}">
      <dgm:prSet/>
      <dgm:spPr/>
      <dgm:t>
        <a:bodyPr/>
        <a:lstStyle/>
        <a:p>
          <a:endParaRPr lang="en-US"/>
        </a:p>
      </dgm:t>
    </dgm:pt>
    <dgm:pt modelId="{3F4313DF-EEAC-4118-B399-BBDB23231ABD}">
      <dgm:prSet/>
      <dgm:spPr/>
      <dgm:t>
        <a:bodyPr/>
        <a:lstStyle/>
        <a:p>
          <a:r>
            <a:rPr lang="en-GB"/>
            <a:t>Can you give me more detail about that situation?</a:t>
          </a:r>
          <a:endParaRPr lang="en-US"/>
        </a:p>
      </dgm:t>
    </dgm:pt>
    <dgm:pt modelId="{201C8F3C-2DB8-4C0F-9251-2483F696A0E0}" type="parTrans" cxnId="{8707C628-6C78-4930-AF55-7AD9CF3E4EAA}">
      <dgm:prSet/>
      <dgm:spPr/>
      <dgm:t>
        <a:bodyPr/>
        <a:lstStyle/>
        <a:p>
          <a:endParaRPr lang="en-US"/>
        </a:p>
      </dgm:t>
    </dgm:pt>
    <dgm:pt modelId="{ADE0B78F-7E89-4864-BAD1-6AC83420E9F7}" type="sibTrans" cxnId="{8707C628-6C78-4930-AF55-7AD9CF3E4EAA}">
      <dgm:prSet/>
      <dgm:spPr/>
      <dgm:t>
        <a:bodyPr/>
        <a:lstStyle/>
        <a:p>
          <a:endParaRPr lang="en-US"/>
        </a:p>
      </dgm:t>
    </dgm:pt>
    <dgm:pt modelId="{8BEC1119-88DE-46F5-B8BF-6E3FBC1B7813}">
      <dgm:prSet/>
      <dgm:spPr/>
      <dgm:t>
        <a:bodyPr/>
        <a:lstStyle/>
        <a:p>
          <a:r>
            <a:rPr lang="en-GB"/>
            <a:t>How did this make you feel? </a:t>
          </a:r>
          <a:endParaRPr lang="en-US"/>
        </a:p>
      </dgm:t>
    </dgm:pt>
    <dgm:pt modelId="{E9F0FD1A-6378-4735-8928-67E3EE10F095}" type="parTrans" cxnId="{ED7CEA5E-6BB9-47C9-A9FF-BCF866CCDA00}">
      <dgm:prSet/>
      <dgm:spPr/>
      <dgm:t>
        <a:bodyPr/>
        <a:lstStyle/>
        <a:p>
          <a:endParaRPr lang="en-US"/>
        </a:p>
      </dgm:t>
    </dgm:pt>
    <dgm:pt modelId="{DF79A2B2-DA7C-41C0-BD97-C0544D72B9F1}" type="sibTrans" cxnId="{ED7CEA5E-6BB9-47C9-A9FF-BCF866CCDA00}">
      <dgm:prSet/>
      <dgm:spPr/>
      <dgm:t>
        <a:bodyPr/>
        <a:lstStyle/>
        <a:p>
          <a:endParaRPr lang="en-US"/>
        </a:p>
      </dgm:t>
    </dgm:pt>
    <dgm:pt modelId="{D591418B-59EE-43FC-864F-203D28AA78AC}">
      <dgm:prSet/>
      <dgm:spPr/>
      <dgm:t>
        <a:bodyPr/>
        <a:lstStyle/>
        <a:p>
          <a:r>
            <a:rPr lang="en-GB"/>
            <a:t>Is there anything else that happened at that time?</a:t>
          </a:r>
          <a:endParaRPr lang="en-US"/>
        </a:p>
      </dgm:t>
    </dgm:pt>
    <dgm:pt modelId="{9C2DD046-6BA3-4CE1-81BF-2D90C0093714}" type="parTrans" cxnId="{1DAF8FA0-92F4-47CB-91CF-BD1D86EA0762}">
      <dgm:prSet/>
      <dgm:spPr/>
      <dgm:t>
        <a:bodyPr/>
        <a:lstStyle/>
        <a:p>
          <a:endParaRPr lang="en-US"/>
        </a:p>
      </dgm:t>
    </dgm:pt>
    <dgm:pt modelId="{23B93D17-C6F3-4BFA-BB06-3517A3B982D4}" type="sibTrans" cxnId="{1DAF8FA0-92F4-47CB-91CF-BD1D86EA0762}">
      <dgm:prSet/>
      <dgm:spPr/>
      <dgm:t>
        <a:bodyPr/>
        <a:lstStyle/>
        <a:p>
          <a:endParaRPr lang="en-US"/>
        </a:p>
      </dgm:t>
    </dgm:pt>
    <dgm:pt modelId="{44609769-920F-44B5-A121-4F486C7EBFA7}">
      <dgm:prSet/>
      <dgm:spPr/>
      <dgm:t>
        <a:bodyPr/>
        <a:lstStyle/>
        <a:p>
          <a:r>
            <a:rPr lang="en-GB"/>
            <a:t>Can you give me an example of that?</a:t>
          </a:r>
          <a:endParaRPr lang="en-US"/>
        </a:p>
      </dgm:t>
    </dgm:pt>
    <dgm:pt modelId="{B347BF42-B30A-4C83-96E1-0425C921F7D9}" type="parTrans" cxnId="{C72033F2-CB54-4DA0-ADCC-B84C03021558}">
      <dgm:prSet/>
      <dgm:spPr/>
      <dgm:t>
        <a:bodyPr/>
        <a:lstStyle/>
        <a:p>
          <a:endParaRPr lang="en-US"/>
        </a:p>
      </dgm:t>
    </dgm:pt>
    <dgm:pt modelId="{6E2A1C94-979B-497E-A35C-4ACB471D9C9E}" type="sibTrans" cxnId="{C72033F2-CB54-4DA0-ADCC-B84C03021558}">
      <dgm:prSet/>
      <dgm:spPr/>
      <dgm:t>
        <a:bodyPr/>
        <a:lstStyle/>
        <a:p>
          <a:endParaRPr lang="en-US"/>
        </a:p>
      </dgm:t>
    </dgm:pt>
    <dgm:pt modelId="{4CF030AA-7FC2-43A4-A34F-A1114A9525F9}">
      <dgm:prSet/>
      <dgm:spPr/>
      <dgm:t>
        <a:bodyPr/>
        <a:lstStyle/>
        <a:p>
          <a:r>
            <a:rPr lang="en-GB"/>
            <a:t>When did that happen?</a:t>
          </a:r>
          <a:endParaRPr lang="en-US"/>
        </a:p>
      </dgm:t>
    </dgm:pt>
    <dgm:pt modelId="{D148B523-5F2A-496A-BF5E-6EE970AD663F}" type="parTrans" cxnId="{495E1662-67DC-4D0E-B167-F16906470023}">
      <dgm:prSet/>
      <dgm:spPr/>
      <dgm:t>
        <a:bodyPr/>
        <a:lstStyle/>
        <a:p>
          <a:endParaRPr lang="en-US"/>
        </a:p>
      </dgm:t>
    </dgm:pt>
    <dgm:pt modelId="{B0050451-D08B-4663-9B72-2359D57AF57C}" type="sibTrans" cxnId="{495E1662-67DC-4D0E-B167-F16906470023}">
      <dgm:prSet/>
      <dgm:spPr/>
      <dgm:t>
        <a:bodyPr/>
        <a:lstStyle/>
        <a:p>
          <a:endParaRPr lang="en-US"/>
        </a:p>
      </dgm:t>
    </dgm:pt>
    <dgm:pt modelId="{592BF2E6-87D8-459A-A74A-E0B29EB163DA}">
      <dgm:prSet/>
      <dgm:spPr/>
      <dgm:t>
        <a:bodyPr/>
        <a:lstStyle/>
        <a:p>
          <a:r>
            <a:rPr lang="en-GB"/>
            <a:t>Why do you think that was the case?</a:t>
          </a:r>
          <a:endParaRPr lang="en-US"/>
        </a:p>
      </dgm:t>
    </dgm:pt>
    <dgm:pt modelId="{36DE7586-5FF8-4018-AA6A-707964319F3F}" type="parTrans" cxnId="{C4442F6C-EC5B-4923-BF85-6734805175D2}">
      <dgm:prSet/>
      <dgm:spPr/>
      <dgm:t>
        <a:bodyPr/>
        <a:lstStyle/>
        <a:p>
          <a:endParaRPr lang="en-US"/>
        </a:p>
      </dgm:t>
    </dgm:pt>
    <dgm:pt modelId="{73100227-E1F2-42F7-A632-89BC3261C0A9}" type="sibTrans" cxnId="{C4442F6C-EC5B-4923-BF85-6734805175D2}">
      <dgm:prSet/>
      <dgm:spPr/>
      <dgm:t>
        <a:bodyPr/>
        <a:lstStyle/>
        <a:p>
          <a:endParaRPr lang="en-US"/>
        </a:p>
      </dgm:t>
    </dgm:pt>
    <dgm:pt modelId="{AFAF1FD3-1CDF-451F-B6ED-ECD1EF99496B}">
      <dgm:prSet/>
      <dgm:spPr/>
      <dgm:t>
        <a:bodyPr/>
        <a:lstStyle/>
        <a:p>
          <a:pPr>
            <a:defRPr b="1"/>
          </a:pPr>
          <a:r>
            <a:rPr lang="en-GB"/>
            <a:t>Have a look at the interview guide – where are the elaboration probes?</a:t>
          </a:r>
          <a:endParaRPr lang="en-US"/>
        </a:p>
      </dgm:t>
    </dgm:pt>
    <dgm:pt modelId="{26B3B611-92EE-4E6B-89C7-D9569366D69D}" type="parTrans" cxnId="{9A7FFEA7-C076-466B-9224-ED65DCA4F57A}">
      <dgm:prSet/>
      <dgm:spPr/>
      <dgm:t>
        <a:bodyPr/>
        <a:lstStyle/>
        <a:p>
          <a:endParaRPr lang="en-US"/>
        </a:p>
      </dgm:t>
    </dgm:pt>
    <dgm:pt modelId="{4E9B0F7E-B20E-46E2-9042-F00F796A3974}" type="sibTrans" cxnId="{9A7FFEA7-C076-466B-9224-ED65DCA4F57A}">
      <dgm:prSet/>
      <dgm:spPr/>
      <dgm:t>
        <a:bodyPr/>
        <a:lstStyle/>
        <a:p>
          <a:endParaRPr lang="en-US"/>
        </a:p>
      </dgm:t>
    </dgm:pt>
    <dgm:pt modelId="{CDF6BC05-108A-4F41-B1D0-EA99FE29103A}" type="pres">
      <dgm:prSet presAssocID="{7247907A-40B5-49A4-A4DA-0F69E970B68E}" presName="root" presStyleCnt="0">
        <dgm:presLayoutVars>
          <dgm:dir/>
          <dgm:resizeHandles val="exact"/>
        </dgm:presLayoutVars>
      </dgm:prSet>
      <dgm:spPr/>
    </dgm:pt>
    <dgm:pt modelId="{CBC3268C-9248-4E5F-A981-CF127ED5AC73}" type="pres">
      <dgm:prSet presAssocID="{B9856D31-87E9-4724-8340-D6DC534C197D}" presName="compNode" presStyleCnt="0"/>
      <dgm:spPr/>
    </dgm:pt>
    <dgm:pt modelId="{6120F020-59AF-4C30-B128-E6C68F059F12}" type="pres">
      <dgm:prSet presAssocID="{B9856D31-87E9-4724-8340-D6DC534C197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22F7E25-AE02-4E67-9A7D-B95D757E98D6}" type="pres">
      <dgm:prSet presAssocID="{B9856D31-87E9-4724-8340-D6DC534C197D}" presName="iconSpace" presStyleCnt="0"/>
      <dgm:spPr/>
    </dgm:pt>
    <dgm:pt modelId="{731A0B5C-E4F5-43B8-8EE6-D47138FDC4FF}" type="pres">
      <dgm:prSet presAssocID="{B9856D31-87E9-4724-8340-D6DC534C197D}" presName="parTx" presStyleLbl="revTx" presStyleIdx="0" presStyleCnt="4">
        <dgm:presLayoutVars>
          <dgm:chMax val="0"/>
          <dgm:chPref val="0"/>
        </dgm:presLayoutVars>
      </dgm:prSet>
      <dgm:spPr/>
    </dgm:pt>
    <dgm:pt modelId="{B8AA079B-D918-4C5E-B340-EB5B194F34AE}" type="pres">
      <dgm:prSet presAssocID="{B9856D31-87E9-4724-8340-D6DC534C197D}" presName="txSpace" presStyleCnt="0"/>
      <dgm:spPr/>
    </dgm:pt>
    <dgm:pt modelId="{5BBC59C6-AE2F-429B-BA9D-FF8F0237E196}" type="pres">
      <dgm:prSet presAssocID="{B9856D31-87E9-4724-8340-D6DC534C197D}" presName="desTx" presStyleLbl="revTx" presStyleIdx="1" presStyleCnt="4">
        <dgm:presLayoutVars/>
      </dgm:prSet>
      <dgm:spPr/>
    </dgm:pt>
    <dgm:pt modelId="{06DECA9C-54F7-494A-B502-1B0D72FE1BE2}" type="pres">
      <dgm:prSet presAssocID="{EF5CBFFD-BBB3-44FA-BAB4-6BF76060D779}" presName="sibTrans" presStyleCnt="0"/>
      <dgm:spPr/>
    </dgm:pt>
    <dgm:pt modelId="{0333B9A6-6A3E-4B17-AE09-8C8FA0DB1712}" type="pres">
      <dgm:prSet presAssocID="{AFAF1FD3-1CDF-451F-B6ED-ECD1EF99496B}" presName="compNode" presStyleCnt="0"/>
      <dgm:spPr/>
    </dgm:pt>
    <dgm:pt modelId="{A77F7AE5-EB4E-440F-9535-FE2E3ADCB46C}" type="pres">
      <dgm:prSet presAssocID="{AFAF1FD3-1CDF-451F-B6ED-ECD1EF9949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CAB45A-A629-4F6C-AA92-71B334535FFF}" type="pres">
      <dgm:prSet presAssocID="{AFAF1FD3-1CDF-451F-B6ED-ECD1EF99496B}" presName="iconSpace" presStyleCnt="0"/>
      <dgm:spPr/>
    </dgm:pt>
    <dgm:pt modelId="{B0E60430-94E1-4F3A-9003-522B3EBD8627}" type="pres">
      <dgm:prSet presAssocID="{AFAF1FD3-1CDF-451F-B6ED-ECD1EF99496B}" presName="parTx" presStyleLbl="revTx" presStyleIdx="2" presStyleCnt="4">
        <dgm:presLayoutVars>
          <dgm:chMax val="0"/>
          <dgm:chPref val="0"/>
        </dgm:presLayoutVars>
      </dgm:prSet>
      <dgm:spPr/>
    </dgm:pt>
    <dgm:pt modelId="{DD09F64A-B689-457B-9A37-FB8690135AB7}" type="pres">
      <dgm:prSet presAssocID="{AFAF1FD3-1CDF-451F-B6ED-ECD1EF99496B}" presName="txSpace" presStyleCnt="0"/>
      <dgm:spPr/>
    </dgm:pt>
    <dgm:pt modelId="{97F59125-4E22-424C-BA0F-7E20289F13A8}" type="pres">
      <dgm:prSet presAssocID="{AFAF1FD3-1CDF-451F-B6ED-ECD1EF99496B}" presName="desTx" presStyleLbl="revTx" presStyleIdx="3" presStyleCnt="4">
        <dgm:presLayoutVars/>
      </dgm:prSet>
      <dgm:spPr/>
    </dgm:pt>
  </dgm:ptLst>
  <dgm:cxnLst>
    <dgm:cxn modelId="{3FD41F09-391E-45B6-9C21-DFF148CED9D9}" type="presOf" srcId="{592BF2E6-87D8-459A-A74A-E0B29EB163DA}" destId="{5BBC59C6-AE2F-429B-BA9D-FF8F0237E196}" srcOrd="0" destOrd="5" presId="urn:microsoft.com/office/officeart/2018/2/layout/IconLabelDescriptionList"/>
    <dgm:cxn modelId="{5918D50A-3D39-42E6-8CBA-6A8F17B3E87A}" type="presOf" srcId="{3F4313DF-EEAC-4118-B399-BBDB23231ABD}" destId="{5BBC59C6-AE2F-429B-BA9D-FF8F0237E196}" srcOrd="0" destOrd="0" presId="urn:microsoft.com/office/officeart/2018/2/layout/IconLabelDescriptionList"/>
    <dgm:cxn modelId="{8707C628-6C78-4930-AF55-7AD9CF3E4EAA}" srcId="{B9856D31-87E9-4724-8340-D6DC534C197D}" destId="{3F4313DF-EEAC-4118-B399-BBDB23231ABD}" srcOrd="0" destOrd="0" parTransId="{201C8F3C-2DB8-4C0F-9251-2483F696A0E0}" sibTransId="{ADE0B78F-7E89-4864-BAD1-6AC83420E9F7}"/>
    <dgm:cxn modelId="{BF789439-0766-4045-86A0-C5BC8884E6BF}" type="presOf" srcId="{B9856D31-87E9-4724-8340-D6DC534C197D}" destId="{731A0B5C-E4F5-43B8-8EE6-D47138FDC4FF}" srcOrd="0" destOrd="0" presId="urn:microsoft.com/office/officeart/2018/2/layout/IconLabelDescriptionList"/>
    <dgm:cxn modelId="{26155751-1219-478B-BCDB-08A31D197B35}" type="presOf" srcId="{44609769-920F-44B5-A121-4F486C7EBFA7}" destId="{5BBC59C6-AE2F-429B-BA9D-FF8F0237E196}" srcOrd="0" destOrd="3" presId="urn:microsoft.com/office/officeart/2018/2/layout/IconLabelDescriptionList"/>
    <dgm:cxn modelId="{7120A559-808F-40E5-B0B2-C64E8504D1B6}" type="presOf" srcId="{4CF030AA-7FC2-43A4-A34F-A1114A9525F9}" destId="{5BBC59C6-AE2F-429B-BA9D-FF8F0237E196}" srcOrd="0" destOrd="4" presId="urn:microsoft.com/office/officeart/2018/2/layout/IconLabelDescriptionList"/>
    <dgm:cxn modelId="{ED7CEA5E-6BB9-47C9-A9FF-BCF866CCDA00}" srcId="{B9856D31-87E9-4724-8340-D6DC534C197D}" destId="{8BEC1119-88DE-46F5-B8BF-6E3FBC1B7813}" srcOrd="1" destOrd="0" parTransId="{E9F0FD1A-6378-4735-8928-67E3EE10F095}" sibTransId="{DF79A2B2-DA7C-41C0-BD97-C0544D72B9F1}"/>
    <dgm:cxn modelId="{495E1662-67DC-4D0E-B167-F16906470023}" srcId="{B9856D31-87E9-4724-8340-D6DC534C197D}" destId="{4CF030AA-7FC2-43A4-A34F-A1114A9525F9}" srcOrd="4" destOrd="0" parTransId="{D148B523-5F2A-496A-BF5E-6EE970AD663F}" sibTransId="{B0050451-D08B-4663-9B72-2359D57AF57C}"/>
    <dgm:cxn modelId="{74A1CA62-7961-4E96-932D-C57D5659777D}" type="presOf" srcId="{AFAF1FD3-1CDF-451F-B6ED-ECD1EF99496B}" destId="{B0E60430-94E1-4F3A-9003-522B3EBD8627}" srcOrd="0" destOrd="0" presId="urn:microsoft.com/office/officeart/2018/2/layout/IconLabelDescriptionList"/>
    <dgm:cxn modelId="{C4442F6C-EC5B-4923-BF85-6734805175D2}" srcId="{B9856D31-87E9-4724-8340-D6DC534C197D}" destId="{592BF2E6-87D8-459A-A74A-E0B29EB163DA}" srcOrd="5" destOrd="0" parTransId="{36DE7586-5FF8-4018-AA6A-707964319F3F}" sibTransId="{73100227-E1F2-42F7-A632-89BC3261C0A9}"/>
    <dgm:cxn modelId="{33E92978-0A66-42FE-BE1D-588311CFF48B}" srcId="{7247907A-40B5-49A4-A4DA-0F69E970B68E}" destId="{B9856D31-87E9-4724-8340-D6DC534C197D}" srcOrd="0" destOrd="0" parTransId="{3E610F6C-1EDE-4BA4-9961-DD161EBEE368}" sibTransId="{EF5CBFFD-BBB3-44FA-BAB4-6BF76060D779}"/>
    <dgm:cxn modelId="{FF339388-7EED-4DEE-BA59-FDA345D8EFC0}" type="presOf" srcId="{8BEC1119-88DE-46F5-B8BF-6E3FBC1B7813}" destId="{5BBC59C6-AE2F-429B-BA9D-FF8F0237E196}" srcOrd="0" destOrd="1" presId="urn:microsoft.com/office/officeart/2018/2/layout/IconLabelDescriptionList"/>
    <dgm:cxn modelId="{1DAF8FA0-92F4-47CB-91CF-BD1D86EA0762}" srcId="{B9856D31-87E9-4724-8340-D6DC534C197D}" destId="{D591418B-59EE-43FC-864F-203D28AA78AC}" srcOrd="2" destOrd="0" parTransId="{9C2DD046-6BA3-4CE1-81BF-2D90C0093714}" sibTransId="{23B93D17-C6F3-4BFA-BB06-3517A3B982D4}"/>
    <dgm:cxn modelId="{9A7FFEA7-C076-466B-9224-ED65DCA4F57A}" srcId="{7247907A-40B5-49A4-A4DA-0F69E970B68E}" destId="{AFAF1FD3-1CDF-451F-B6ED-ECD1EF99496B}" srcOrd="1" destOrd="0" parTransId="{26B3B611-92EE-4E6B-89C7-D9569366D69D}" sibTransId="{4E9B0F7E-B20E-46E2-9042-F00F796A3974}"/>
    <dgm:cxn modelId="{207EADC5-A993-4262-804D-AAA92E925C74}" type="presOf" srcId="{7247907A-40B5-49A4-A4DA-0F69E970B68E}" destId="{CDF6BC05-108A-4F41-B1D0-EA99FE29103A}" srcOrd="0" destOrd="0" presId="urn:microsoft.com/office/officeart/2018/2/layout/IconLabelDescriptionList"/>
    <dgm:cxn modelId="{75AB64CE-2687-4901-8792-2D94B71BD281}" type="presOf" srcId="{D591418B-59EE-43FC-864F-203D28AA78AC}" destId="{5BBC59C6-AE2F-429B-BA9D-FF8F0237E196}" srcOrd="0" destOrd="2" presId="urn:microsoft.com/office/officeart/2018/2/layout/IconLabelDescriptionList"/>
    <dgm:cxn modelId="{C72033F2-CB54-4DA0-ADCC-B84C03021558}" srcId="{B9856D31-87E9-4724-8340-D6DC534C197D}" destId="{44609769-920F-44B5-A121-4F486C7EBFA7}" srcOrd="3" destOrd="0" parTransId="{B347BF42-B30A-4C83-96E1-0425C921F7D9}" sibTransId="{6E2A1C94-979B-497E-A35C-4ACB471D9C9E}"/>
    <dgm:cxn modelId="{3F2D4DE7-709E-435D-88B7-00CDA1E7446F}" type="presParOf" srcId="{CDF6BC05-108A-4F41-B1D0-EA99FE29103A}" destId="{CBC3268C-9248-4E5F-A981-CF127ED5AC73}" srcOrd="0" destOrd="0" presId="urn:microsoft.com/office/officeart/2018/2/layout/IconLabelDescriptionList"/>
    <dgm:cxn modelId="{5BCCEAAB-DC85-47EC-B596-D41B860D6917}" type="presParOf" srcId="{CBC3268C-9248-4E5F-A981-CF127ED5AC73}" destId="{6120F020-59AF-4C30-B128-E6C68F059F12}" srcOrd="0" destOrd="0" presId="urn:microsoft.com/office/officeart/2018/2/layout/IconLabelDescriptionList"/>
    <dgm:cxn modelId="{A82BFC65-83A4-4A54-8C2C-EE6E5FEF302E}" type="presParOf" srcId="{CBC3268C-9248-4E5F-A981-CF127ED5AC73}" destId="{922F7E25-AE02-4E67-9A7D-B95D757E98D6}" srcOrd="1" destOrd="0" presId="urn:microsoft.com/office/officeart/2018/2/layout/IconLabelDescriptionList"/>
    <dgm:cxn modelId="{F18DDDC5-98E3-4238-BB45-2D535A1A57D3}" type="presParOf" srcId="{CBC3268C-9248-4E5F-A981-CF127ED5AC73}" destId="{731A0B5C-E4F5-43B8-8EE6-D47138FDC4FF}" srcOrd="2" destOrd="0" presId="urn:microsoft.com/office/officeart/2018/2/layout/IconLabelDescriptionList"/>
    <dgm:cxn modelId="{77622A94-998C-4BFD-A274-F36074868708}" type="presParOf" srcId="{CBC3268C-9248-4E5F-A981-CF127ED5AC73}" destId="{B8AA079B-D918-4C5E-B340-EB5B194F34AE}" srcOrd="3" destOrd="0" presId="urn:microsoft.com/office/officeart/2018/2/layout/IconLabelDescriptionList"/>
    <dgm:cxn modelId="{46725A68-A426-4651-A224-5CD7B7C55D09}" type="presParOf" srcId="{CBC3268C-9248-4E5F-A981-CF127ED5AC73}" destId="{5BBC59C6-AE2F-429B-BA9D-FF8F0237E196}" srcOrd="4" destOrd="0" presId="urn:microsoft.com/office/officeart/2018/2/layout/IconLabelDescriptionList"/>
    <dgm:cxn modelId="{FB650F8F-6061-4478-A0DE-7DD732E4D905}" type="presParOf" srcId="{CDF6BC05-108A-4F41-B1D0-EA99FE29103A}" destId="{06DECA9C-54F7-494A-B502-1B0D72FE1BE2}" srcOrd="1" destOrd="0" presId="urn:microsoft.com/office/officeart/2018/2/layout/IconLabelDescriptionList"/>
    <dgm:cxn modelId="{4AE588C1-3464-495A-9B58-3764BC00246D}" type="presParOf" srcId="{CDF6BC05-108A-4F41-B1D0-EA99FE29103A}" destId="{0333B9A6-6A3E-4B17-AE09-8C8FA0DB1712}" srcOrd="2" destOrd="0" presId="urn:microsoft.com/office/officeart/2018/2/layout/IconLabelDescriptionList"/>
    <dgm:cxn modelId="{E34BE43A-DC07-4B4D-BC12-6794EC37D248}" type="presParOf" srcId="{0333B9A6-6A3E-4B17-AE09-8C8FA0DB1712}" destId="{A77F7AE5-EB4E-440F-9535-FE2E3ADCB46C}" srcOrd="0" destOrd="0" presId="urn:microsoft.com/office/officeart/2018/2/layout/IconLabelDescriptionList"/>
    <dgm:cxn modelId="{242877BC-BC79-41B7-A2EB-87BD89DCBB34}" type="presParOf" srcId="{0333B9A6-6A3E-4B17-AE09-8C8FA0DB1712}" destId="{31CAB45A-A629-4F6C-AA92-71B334535FFF}" srcOrd="1" destOrd="0" presId="urn:microsoft.com/office/officeart/2018/2/layout/IconLabelDescriptionList"/>
    <dgm:cxn modelId="{F98FFB19-147A-4AAA-AD96-9C753D02C1EB}" type="presParOf" srcId="{0333B9A6-6A3E-4B17-AE09-8C8FA0DB1712}" destId="{B0E60430-94E1-4F3A-9003-522B3EBD8627}" srcOrd="2" destOrd="0" presId="urn:microsoft.com/office/officeart/2018/2/layout/IconLabelDescriptionList"/>
    <dgm:cxn modelId="{D9A07355-2A1F-4DAA-9C5B-4A8836CC6B3F}" type="presParOf" srcId="{0333B9A6-6A3E-4B17-AE09-8C8FA0DB1712}" destId="{DD09F64A-B689-457B-9A37-FB8690135AB7}" srcOrd="3" destOrd="0" presId="urn:microsoft.com/office/officeart/2018/2/layout/IconLabelDescriptionList"/>
    <dgm:cxn modelId="{3E441BB6-C9D2-46E7-BC73-53F9C2D3A856}" type="presParOf" srcId="{0333B9A6-6A3E-4B17-AE09-8C8FA0DB1712}" destId="{97F59125-4E22-424C-BA0F-7E20289F13A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3A7507-52CA-4E60-90B7-6CCD862945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79034E-44A0-4FCD-8504-7B2857802E5A}">
      <dgm:prSet/>
      <dgm:spPr/>
      <dgm:t>
        <a:bodyPr/>
        <a:lstStyle/>
        <a:p>
          <a:r>
            <a:rPr lang="en-GB"/>
            <a:t>You can go back...during / after interview</a:t>
          </a:r>
          <a:endParaRPr lang="en-US"/>
        </a:p>
      </dgm:t>
    </dgm:pt>
    <dgm:pt modelId="{3D3DC6D6-960C-4952-AED8-E0D233D44398}" type="parTrans" cxnId="{4F7C33AE-A990-4E6E-82DA-1D9E4215D20A}">
      <dgm:prSet/>
      <dgm:spPr/>
      <dgm:t>
        <a:bodyPr/>
        <a:lstStyle/>
        <a:p>
          <a:endParaRPr lang="en-US"/>
        </a:p>
      </dgm:t>
    </dgm:pt>
    <dgm:pt modelId="{C29A3492-FC3B-4867-ABB8-76FE7AA4157B}" type="sibTrans" cxnId="{4F7C33AE-A990-4E6E-82DA-1D9E4215D20A}">
      <dgm:prSet/>
      <dgm:spPr/>
      <dgm:t>
        <a:bodyPr/>
        <a:lstStyle/>
        <a:p>
          <a:endParaRPr lang="en-US"/>
        </a:p>
      </dgm:t>
    </dgm:pt>
    <dgm:pt modelId="{70A33722-EF63-4D79-8CA6-18DEEFAD67AD}">
      <dgm:prSet/>
      <dgm:spPr/>
      <dgm:t>
        <a:bodyPr/>
        <a:lstStyle/>
        <a:p>
          <a:r>
            <a:rPr lang="en-GB"/>
            <a:t>Many researchers do to clarify answers / ask for further examples / check understanding </a:t>
          </a:r>
          <a:r>
            <a:rPr lang="ja-JP"/>
            <a:t>‘</a:t>
          </a:r>
          <a:r>
            <a:rPr lang="en-GB"/>
            <a:t>is this what you meant by...</a:t>
          </a:r>
          <a:r>
            <a:rPr lang="ja-JP"/>
            <a:t>’</a:t>
          </a:r>
          <a:endParaRPr lang="en-US"/>
        </a:p>
      </dgm:t>
    </dgm:pt>
    <dgm:pt modelId="{1EFA1045-156C-4240-A944-CC55E2A779AD}" type="parTrans" cxnId="{596B50CC-788F-48AB-8DAB-31F14D2A2B59}">
      <dgm:prSet/>
      <dgm:spPr/>
      <dgm:t>
        <a:bodyPr/>
        <a:lstStyle/>
        <a:p>
          <a:endParaRPr lang="en-US"/>
        </a:p>
      </dgm:t>
    </dgm:pt>
    <dgm:pt modelId="{13DE039B-9B98-47B8-A342-CF0B869A4EFE}" type="sibTrans" cxnId="{596B50CC-788F-48AB-8DAB-31F14D2A2B59}">
      <dgm:prSet/>
      <dgm:spPr/>
      <dgm:t>
        <a:bodyPr/>
        <a:lstStyle/>
        <a:p>
          <a:endParaRPr lang="en-US"/>
        </a:p>
      </dgm:t>
    </dgm:pt>
    <dgm:pt modelId="{AE8A8DB9-CAC9-49E8-9C1C-16953CEF88D3}">
      <dgm:prSet/>
      <dgm:spPr/>
      <dgm:t>
        <a:bodyPr/>
        <a:lstStyle/>
        <a:p>
          <a:r>
            <a:rPr lang="en-GB"/>
            <a:t>Participant and interviewer skill will determine quality of interview.</a:t>
          </a:r>
          <a:endParaRPr lang="en-US"/>
        </a:p>
      </dgm:t>
    </dgm:pt>
    <dgm:pt modelId="{35868F20-BB86-4311-AD3E-A1FEC88F9A31}" type="parTrans" cxnId="{C2C6D68E-AD87-42E9-87F1-DE3889B28402}">
      <dgm:prSet/>
      <dgm:spPr/>
      <dgm:t>
        <a:bodyPr/>
        <a:lstStyle/>
        <a:p>
          <a:endParaRPr lang="en-US"/>
        </a:p>
      </dgm:t>
    </dgm:pt>
    <dgm:pt modelId="{75D38F34-D312-40DA-9D54-FC67CD960150}" type="sibTrans" cxnId="{C2C6D68E-AD87-42E9-87F1-DE3889B28402}">
      <dgm:prSet/>
      <dgm:spPr/>
      <dgm:t>
        <a:bodyPr/>
        <a:lstStyle/>
        <a:p>
          <a:endParaRPr lang="en-US"/>
        </a:p>
      </dgm:t>
    </dgm:pt>
    <dgm:pt modelId="{CB34573D-2942-46E2-B16B-FEF8406796F3}">
      <dgm:prSet/>
      <dgm:spPr/>
      <dgm:t>
        <a:bodyPr/>
        <a:lstStyle/>
        <a:p>
          <a:r>
            <a:rPr lang="en-GB"/>
            <a:t>May not find out until interview has started!</a:t>
          </a:r>
          <a:endParaRPr lang="en-US"/>
        </a:p>
      </dgm:t>
    </dgm:pt>
    <dgm:pt modelId="{83ABCDCD-00A3-4621-8DC4-C7AD4EEB7E07}" type="parTrans" cxnId="{127CA2F6-18CE-4C13-9482-A9029C5C0025}">
      <dgm:prSet/>
      <dgm:spPr/>
      <dgm:t>
        <a:bodyPr/>
        <a:lstStyle/>
        <a:p>
          <a:endParaRPr lang="en-US"/>
        </a:p>
      </dgm:t>
    </dgm:pt>
    <dgm:pt modelId="{850A0578-BDF8-48C8-868B-DBC4E43C06B5}" type="sibTrans" cxnId="{127CA2F6-18CE-4C13-9482-A9029C5C0025}">
      <dgm:prSet/>
      <dgm:spPr/>
      <dgm:t>
        <a:bodyPr/>
        <a:lstStyle/>
        <a:p>
          <a:endParaRPr lang="en-US"/>
        </a:p>
      </dgm:t>
    </dgm:pt>
    <dgm:pt modelId="{1CA7E9B2-9C0B-4F92-B078-3574BC0ECF83}" type="pres">
      <dgm:prSet presAssocID="{D43A7507-52CA-4E60-90B7-6CCD862945CB}" presName="root" presStyleCnt="0">
        <dgm:presLayoutVars>
          <dgm:dir/>
          <dgm:resizeHandles val="exact"/>
        </dgm:presLayoutVars>
      </dgm:prSet>
      <dgm:spPr/>
    </dgm:pt>
    <dgm:pt modelId="{614E847B-ADC6-4900-AE04-2E5D5036E894}" type="pres">
      <dgm:prSet presAssocID="{8079034E-44A0-4FCD-8504-7B2857802E5A}" presName="compNode" presStyleCnt="0"/>
      <dgm:spPr/>
    </dgm:pt>
    <dgm:pt modelId="{42196F46-D19C-4F36-8132-5BAA235594CF}" type="pres">
      <dgm:prSet presAssocID="{8079034E-44A0-4FCD-8504-7B2857802E5A}" presName="bgRect" presStyleLbl="bgShp" presStyleIdx="0" presStyleCnt="4"/>
      <dgm:spPr/>
    </dgm:pt>
    <dgm:pt modelId="{750FE3FC-16D8-47A7-8DA0-E13EDF5489BD}" type="pres">
      <dgm:prSet presAssocID="{8079034E-44A0-4FCD-8504-7B2857802E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9822A4DF-3CF4-4341-954E-A3ACD44037B4}" type="pres">
      <dgm:prSet presAssocID="{8079034E-44A0-4FCD-8504-7B2857802E5A}" presName="spaceRect" presStyleCnt="0"/>
      <dgm:spPr/>
    </dgm:pt>
    <dgm:pt modelId="{EFC69A71-8386-45C1-8C26-EB741ECC62BD}" type="pres">
      <dgm:prSet presAssocID="{8079034E-44A0-4FCD-8504-7B2857802E5A}" presName="parTx" presStyleLbl="revTx" presStyleIdx="0" presStyleCnt="4">
        <dgm:presLayoutVars>
          <dgm:chMax val="0"/>
          <dgm:chPref val="0"/>
        </dgm:presLayoutVars>
      </dgm:prSet>
      <dgm:spPr/>
    </dgm:pt>
    <dgm:pt modelId="{F3F94ACE-8779-46CB-84ED-21558A87CA10}" type="pres">
      <dgm:prSet presAssocID="{C29A3492-FC3B-4867-ABB8-76FE7AA4157B}" presName="sibTrans" presStyleCnt="0"/>
      <dgm:spPr/>
    </dgm:pt>
    <dgm:pt modelId="{39944876-9AB1-4EB2-9E9B-4D08C6F157B9}" type="pres">
      <dgm:prSet presAssocID="{70A33722-EF63-4D79-8CA6-18DEEFAD67AD}" presName="compNode" presStyleCnt="0"/>
      <dgm:spPr/>
    </dgm:pt>
    <dgm:pt modelId="{EE9835BD-6261-4EE7-865D-382EE9E8874D}" type="pres">
      <dgm:prSet presAssocID="{70A33722-EF63-4D79-8CA6-18DEEFAD67AD}" presName="bgRect" presStyleLbl="bgShp" presStyleIdx="1" presStyleCnt="4"/>
      <dgm:spPr/>
    </dgm:pt>
    <dgm:pt modelId="{13FB94CA-AA16-4196-948E-0B14882013A9}" type="pres">
      <dgm:prSet presAssocID="{70A33722-EF63-4D79-8CA6-18DEEFAD67A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89867CE-84DB-40E0-A5C3-FEB0325F3687}" type="pres">
      <dgm:prSet presAssocID="{70A33722-EF63-4D79-8CA6-18DEEFAD67AD}" presName="spaceRect" presStyleCnt="0"/>
      <dgm:spPr/>
    </dgm:pt>
    <dgm:pt modelId="{C1A3A2CF-9EBC-4300-AA5B-C14830561C42}" type="pres">
      <dgm:prSet presAssocID="{70A33722-EF63-4D79-8CA6-18DEEFAD67AD}" presName="parTx" presStyleLbl="revTx" presStyleIdx="1" presStyleCnt="4">
        <dgm:presLayoutVars>
          <dgm:chMax val="0"/>
          <dgm:chPref val="0"/>
        </dgm:presLayoutVars>
      </dgm:prSet>
      <dgm:spPr/>
    </dgm:pt>
    <dgm:pt modelId="{33C2FA79-28AC-4CCF-A9C6-D7D452B24521}" type="pres">
      <dgm:prSet presAssocID="{13DE039B-9B98-47B8-A342-CF0B869A4EFE}" presName="sibTrans" presStyleCnt="0"/>
      <dgm:spPr/>
    </dgm:pt>
    <dgm:pt modelId="{3721E562-5172-40CC-BBE4-B3603B14A0A7}" type="pres">
      <dgm:prSet presAssocID="{AE8A8DB9-CAC9-49E8-9C1C-16953CEF88D3}" presName="compNode" presStyleCnt="0"/>
      <dgm:spPr/>
    </dgm:pt>
    <dgm:pt modelId="{DC6DA00A-5A3B-465E-8198-2916936E95BA}" type="pres">
      <dgm:prSet presAssocID="{AE8A8DB9-CAC9-49E8-9C1C-16953CEF88D3}" presName="bgRect" presStyleLbl="bgShp" presStyleIdx="2" presStyleCnt="4"/>
      <dgm:spPr/>
    </dgm:pt>
    <dgm:pt modelId="{CD9AF4B8-1FE2-424C-A82A-60B2FDD7D85B}" type="pres">
      <dgm:prSet presAssocID="{AE8A8DB9-CAC9-49E8-9C1C-16953CEF88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FC316E7-0913-490E-B6CE-F55392CA037A}" type="pres">
      <dgm:prSet presAssocID="{AE8A8DB9-CAC9-49E8-9C1C-16953CEF88D3}" presName="spaceRect" presStyleCnt="0"/>
      <dgm:spPr/>
    </dgm:pt>
    <dgm:pt modelId="{4CAA45C0-C111-4EFB-A1C0-EAE6F1D98595}" type="pres">
      <dgm:prSet presAssocID="{AE8A8DB9-CAC9-49E8-9C1C-16953CEF88D3}" presName="parTx" presStyleLbl="revTx" presStyleIdx="2" presStyleCnt="4">
        <dgm:presLayoutVars>
          <dgm:chMax val="0"/>
          <dgm:chPref val="0"/>
        </dgm:presLayoutVars>
      </dgm:prSet>
      <dgm:spPr/>
    </dgm:pt>
    <dgm:pt modelId="{553228E0-2D2D-48FB-9229-D6319BA60CF9}" type="pres">
      <dgm:prSet presAssocID="{75D38F34-D312-40DA-9D54-FC67CD960150}" presName="sibTrans" presStyleCnt="0"/>
      <dgm:spPr/>
    </dgm:pt>
    <dgm:pt modelId="{2BFA0D26-DDFC-4CF9-8F45-94A7D49B86F4}" type="pres">
      <dgm:prSet presAssocID="{CB34573D-2942-46E2-B16B-FEF8406796F3}" presName="compNode" presStyleCnt="0"/>
      <dgm:spPr/>
    </dgm:pt>
    <dgm:pt modelId="{5D336BE9-E3E5-4130-BF48-09A3D48EFA39}" type="pres">
      <dgm:prSet presAssocID="{CB34573D-2942-46E2-B16B-FEF8406796F3}" presName="bgRect" presStyleLbl="bgShp" presStyleIdx="3" presStyleCnt="4"/>
      <dgm:spPr/>
    </dgm:pt>
    <dgm:pt modelId="{ECB08CCB-8FEB-4A8E-A64F-76B19A5B25B4}" type="pres">
      <dgm:prSet presAssocID="{CB34573D-2942-46E2-B16B-FEF8406796F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BBA1B440-5C6D-49A8-A588-463E6100A66D}" type="pres">
      <dgm:prSet presAssocID="{CB34573D-2942-46E2-B16B-FEF8406796F3}" presName="spaceRect" presStyleCnt="0"/>
      <dgm:spPr/>
    </dgm:pt>
    <dgm:pt modelId="{EB16D167-EBB8-4AD2-9031-E9781E1BD50F}" type="pres">
      <dgm:prSet presAssocID="{CB34573D-2942-46E2-B16B-FEF8406796F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A01C626-81DC-4757-B71C-39B25AE06B0C}" type="presOf" srcId="{CB34573D-2942-46E2-B16B-FEF8406796F3}" destId="{EB16D167-EBB8-4AD2-9031-E9781E1BD50F}" srcOrd="0" destOrd="0" presId="urn:microsoft.com/office/officeart/2018/2/layout/IconVerticalSolidList"/>
    <dgm:cxn modelId="{FD9DB02F-543B-424A-8DC7-530E7F54D650}" type="presOf" srcId="{D43A7507-52CA-4E60-90B7-6CCD862945CB}" destId="{1CA7E9B2-9C0B-4F92-B078-3574BC0ECF83}" srcOrd="0" destOrd="0" presId="urn:microsoft.com/office/officeart/2018/2/layout/IconVerticalSolidList"/>
    <dgm:cxn modelId="{DC670B37-2212-475F-9637-68A7FE47D3A2}" type="presOf" srcId="{AE8A8DB9-CAC9-49E8-9C1C-16953CEF88D3}" destId="{4CAA45C0-C111-4EFB-A1C0-EAE6F1D98595}" srcOrd="0" destOrd="0" presId="urn:microsoft.com/office/officeart/2018/2/layout/IconVerticalSolidList"/>
    <dgm:cxn modelId="{73F33A3E-7D36-4938-B18F-9E4B6F387DD0}" type="presOf" srcId="{8079034E-44A0-4FCD-8504-7B2857802E5A}" destId="{EFC69A71-8386-45C1-8C26-EB741ECC62BD}" srcOrd="0" destOrd="0" presId="urn:microsoft.com/office/officeart/2018/2/layout/IconVerticalSolidList"/>
    <dgm:cxn modelId="{C2C6D68E-AD87-42E9-87F1-DE3889B28402}" srcId="{D43A7507-52CA-4E60-90B7-6CCD862945CB}" destId="{AE8A8DB9-CAC9-49E8-9C1C-16953CEF88D3}" srcOrd="2" destOrd="0" parTransId="{35868F20-BB86-4311-AD3E-A1FEC88F9A31}" sibTransId="{75D38F34-D312-40DA-9D54-FC67CD960150}"/>
    <dgm:cxn modelId="{4F7C33AE-A990-4E6E-82DA-1D9E4215D20A}" srcId="{D43A7507-52CA-4E60-90B7-6CCD862945CB}" destId="{8079034E-44A0-4FCD-8504-7B2857802E5A}" srcOrd="0" destOrd="0" parTransId="{3D3DC6D6-960C-4952-AED8-E0D233D44398}" sibTransId="{C29A3492-FC3B-4867-ABB8-76FE7AA4157B}"/>
    <dgm:cxn modelId="{198C83AF-91EA-4995-A7AF-5C4274CB0222}" type="presOf" srcId="{70A33722-EF63-4D79-8CA6-18DEEFAD67AD}" destId="{C1A3A2CF-9EBC-4300-AA5B-C14830561C42}" srcOrd="0" destOrd="0" presId="urn:microsoft.com/office/officeart/2018/2/layout/IconVerticalSolidList"/>
    <dgm:cxn modelId="{596B50CC-788F-48AB-8DAB-31F14D2A2B59}" srcId="{D43A7507-52CA-4E60-90B7-6CCD862945CB}" destId="{70A33722-EF63-4D79-8CA6-18DEEFAD67AD}" srcOrd="1" destOrd="0" parTransId="{1EFA1045-156C-4240-A944-CC55E2A779AD}" sibTransId="{13DE039B-9B98-47B8-A342-CF0B869A4EFE}"/>
    <dgm:cxn modelId="{127CA2F6-18CE-4C13-9482-A9029C5C0025}" srcId="{D43A7507-52CA-4E60-90B7-6CCD862945CB}" destId="{CB34573D-2942-46E2-B16B-FEF8406796F3}" srcOrd="3" destOrd="0" parTransId="{83ABCDCD-00A3-4621-8DC4-C7AD4EEB7E07}" sibTransId="{850A0578-BDF8-48C8-868B-DBC4E43C06B5}"/>
    <dgm:cxn modelId="{0F913861-F2C4-4639-8FB4-FD12348265B5}" type="presParOf" srcId="{1CA7E9B2-9C0B-4F92-B078-3574BC0ECF83}" destId="{614E847B-ADC6-4900-AE04-2E5D5036E894}" srcOrd="0" destOrd="0" presId="urn:microsoft.com/office/officeart/2018/2/layout/IconVerticalSolidList"/>
    <dgm:cxn modelId="{258DE89A-97B3-45EC-8796-FB6C1064E029}" type="presParOf" srcId="{614E847B-ADC6-4900-AE04-2E5D5036E894}" destId="{42196F46-D19C-4F36-8132-5BAA235594CF}" srcOrd="0" destOrd="0" presId="urn:microsoft.com/office/officeart/2018/2/layout/IconVerticalSolidList"/>
    <dgm:cxn modelId="{EDBB41EC-2535-44AB-A427-ED37127DA6BF}" type="presParOf" srcId="{614E847B-ADC6-4900-AE04-2E5D5036E894}" destId="{750FE3FC-16D8-47A7-8DA0-E13EDF5489BD}" srcOrd="1" destOrd="0" presId="urn:microsoft.com/office/officeart/2018/2/layout/IconVerticalSolidList"/>
    <dgm:cxn modelId="{B3E8FE29-84D8-4E4B-AFBD-E904EBA9F0A4}" type="presParOf" srcId="{614E847B-ADC6-4900-AE04-2E5D5036E894}" destId="{9822A4DF-3CF4-4341-954E-A3ACD44037B4}" srcOrd="2" destOrd="0" presId="urn:microsoft.com/office/officeart/2018/2/layout/IconVerticalSolidList"/>
    <dgm:cxn modelId="{E88E19BE-D8D2-4D05-8151-49BFFC2AF48F}" type="presParOf" srcId="{614E847B-ADC6-4900-AE04-2E5D5036E894}" destId="{EFC69A71-8386-45C1-8C26-EB741ECC62BD}" srcOrd="3" destOrd="0" presId="urn:microsoft.com/office/officeart/2018/2/layout/IconVerticalSolidList"/>
    <dgm:cxn modelId="{7BBC5F7C-E851-4611-9746-311BC6DDBAF5}" type="presParOf" srcId="{1CA7E9B2-9C0B-4F92-B078-3574BC0ECF83}" destId="{F3F94ACE-8779-46CB-84ED-21558A87CA10}" srcOrd="1" destOrd="0" presId="urn:microsoft.com/office/officeart/2018/2/layout/IconVerticalSolidList"/>
    <dgm:cxn modelId="{BCB1157D-1F7F-4148-8A82-60A63CF77ADF}" type="presParOf" srcId="{1CA7E9B2-9C0B-4F92-B078-3574BC0ECF83}" destId="{39944876-9AB1-4EB2-9E9B-4D08C6F157B9}" srcOrd="2" destOrd="0" presId="urn:microsoft.com/office/officeart/2018/2/layout/IconVerticalSolidList"/>
    <dgm:cxn modelId="{456A2446-3F05-4F78-8DA6-A8E980A49570}" type="presParOf" srcId="{39944876-9AB1-4EB2-9E9B-4D08C6F157B9}" destId="{EE9835BD-6261-4EE7-865D-382EE9E8874D}" srcOrd="0" destOrd="0" presId="urn:microsoft.com/office/officeart/2018/2/layout/IconVerticalSolidList"/>
    <dgm:cxn modelId="{57D8BE87-6230-41CD-A8B3-C6B5F9BCCAB9}" type="presParOf" srcId="{39944876-9AB1-4EB2-9E9B-4D08C6F157B9}" destId="{13FB94CA-AA16-4196-948E-0B14882013A9}" srcOrd="1" destOrd="0" presId="urn:microsoft.com/office/officeart/2018/2/layout/IconVerticalSolidList"/>
    <dgm:cxn modelId="{61F084FC-9B33-40B5-AA12-19E7404414E9}" type="presParOf" srcId="{39944876-9AB1-4EB2-9E9B-4D08C6F157B9}" destId="{889867CE-84DB-40E0-A5C3-FEB0325F3687}" srcOrd="2" destOrd="0" presId="urn:microsoft.com/office/officeart/2018/2/layout/IconVerticalSolidList"/>
    <dgm:cxn modelId="{BB17B7BE-59D5-4ADA-AFC7-B22AFBCE28ED}" type="presParOf" srcId="{39944876-9AB1-4EB2-9E9B-4D08C6F157B9}" destId="{C1A3A2CF-9EBC-4300-AA5B-C14830561C42}" srcOrd="3" destOrd="0" presId="urn:microsoft.com/office/officeart/2018/2/layout/IconVerticalSolidList"/>
    <dgm:cxn modelId="{91BEEDA2-43F6-4F76-BCAB-1C599791C6D5}" type="presParOf" srcId="{1CA7E9B2-9C0B-4F92-B078-3574BC0ECF83}" destId="{33C2FA79-28AC-4CCF-A9C6-D7D452B24521}" srcOrd="3" destOrd="0" presId="urn:microsoft.com/office/officeart/2018/2/layout/IconVerticalSolidList"/>
    <dgm:cxn modelId="{3AEE5BCE-3739-465B-96FD-6E2A6ADB5BE6}" type="presParOf" srcId="{1CA7E9B2-9C0B-4F92-B078-3574BC0ECF83}" destId="{3721E562-5172-40CC-BBE4-B3603B14A0A7}" srcOrd="4" destOrd="0" presId="urn:microsoft.com/office/officeart/2018/2/layout/IconVerticalSolidList"/>
    <dgm:cxn modelId="{B8524712-63D9-4EFD-8D41-B4B30EBFA528}" type="presParOf" srcId="{3721E562-5172-40CC-BBE4-B3603B14A0A7}" destId="{DC6DA00A-5A3B-465E-8198-2916936E95BA}" srcOrd="0" destOrd="0" presId="urn:microsoft.com/office/officeart/2018/2/layout/IconVerticalSolidList"/>
    <dgm:cxn modelId="{96FD0509-A285-4A8D-9047-21B58EE340D5}" type="presParOf" srcId="{3721E562-5172-40CC-BBE4-B3603B14A0A7}" destId="{CD9AF4B8-1FE2-424C-A82A-60B2FDD7D85B}" srcOrd="1" destOrd="0" presId="urn:microsoft.com/office/officeart/2018/2/layout/IconVerticalSolidList"/>
    <dgm:cxn modelId="{5A47A63F-5C77-436A-9BBE-13A106978133}" type="presParOf" srcId="{3721E562-5172-40CC-BBE4-B3603B14A0A7}" destId="{2FC316E7-0913-490E-B6CE-F55392CA037A}" srcOrd="2" destOrd="0" presId="urn:microsoft.com/office/officeart/2018/2/layout/IconVerticalSolidList"/>
    <dgm:cxn modelId="{BE5A10C3-46D8-41A2-A3FF-7BBE8EC2FEEF}" type="presParOf" srcId="{3721E562-5172-40CC-BBE4-B3603B14A0A7}" destId="{4CAA45C0-C111-4EFB-A1C0-EAE6F1D98595}" srcOrd="3" destOrd="0" presId="urn:microsoft.com/office/officeart/2018/2/layout/IconVerticalSolidList"/>
    <dgm:cxn modelId="{B56CB2AF-B8FD-4154-8F02-6D828D499498}" type="presParOf" srcId="{1CA7E9B2-9C0B-4F92-B078-3574BC0ECF83}" destId="{553228E0-2D2D-48FB-9229-D6319BA60CF9}" srcOrd="5" destOrd="0" presId="urn:microsoft.com/office/officeart/2018/2/layout/IconVerticalSolidList"/>
    <dgm:cxn modelId="{CE45BFC3-05AF-4D95-B7C1-2AAFA7A46B75}" type="presParOf" srcId="{1CA7E9B2-9C0B-4F92-B078-3574BC0ECF83}" destId="{2BFA0D26-DDFC-4CF9-8F45-94A7D49B86F4}" srcOrd="6" destOrd="0" presId="urn:microsoft.com/office/officeart/2018/2/layout/IconVerticalSolidList"/>
    <dgm:cxn modelId="{DDDF5CB8-AD2C-44E6-9025-125E256FA0E0}" type="presParOf" srcId="{2BFA0D26-DDFC-4CF9-8F45-94A7D49B86F4}" destId="{5D336BE9-E3E5-4130-BF48-09A3D48EFA39}" srcOrd="0" destOrd="0" presId="urn:microsoft.com/office/officeart/2018/2/layout/IconVerticalSolidList"/>
    <dgm:cxn modelId="{4CCE2A01-8F00-407F-84EA-3CF8687C5618}" type="presParOf" srcId="{2BFA0D26-DDFC-4CF9-8F45-94A7D49B86F4}" destId="{ECB08CCB-8FEB-4A8E-A64F-76B19A5B25B4}" srcOrd="1" destOrd="0" presId="urn:microsoft.com/office/officeart/2018/2/layout/IconVerticalSolidList"/>
    <dgm:cxn modelId="{22FC634B-91E4-4962-B336-A50223E35165}" type="presParOf" srcId="{2BFA0D26-DDFC-4CF9-8F45-94A7D49B86F4}" destId="{BBA1B440-5C6D-49A8-A588-463E6100A66D}" srcOrd="2" destOrd="0" presId="urn:microsoft.com/office/officeart/2018/2/layout/IconVerticalSolidList"/>
    <dgm:cxn modelId="{8B0B28C4-3FD0-4762-9B74-6C225C3B04B3}" type="presParOf" srcId="{2BFA0D26-DDFC-4CF9-8F45-94A7D49B86F4}" destId="{EB16D167-EBB8-4AD2-9031-E9781E1BD5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DE8D87-1CDB-4C9C-B129-D0F386EBE9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7A7F2E-B789-4ECF-B172-2DA655C85FB9}">
      <dgm:prSet/>
      <dgm:spPr/>
      <dgm:t>
        <a:bodyPr/>
        <a:lstStyle/>
        <a:p>
          <a:r>
            <a:rPr lang="en-GB"/>
            <a:t>Inductive / Deductive / Continuum...</a:t>
          </a:r>
          <a:endParaRPr lang="en-US"/>
        </a:p>
      </dgm:t>
    </dgm:pt>
    <dgm:pt modelId="{77C56932-F9B3-472F-ACB0-6BE7718BCBC5}" type="parTrans" cxnId="{147A740D-B7C2-45D3-B2C3-53996BE21A5E}">
      <dgm:prSet/>
      <dgm:spPr/>
      <dgm:t>
        <a:bodyPr/>
        <a:lstStyle/>
        <a:p>
          <a:endParaRPr lang="en-US"/>
        </a:p>
      </dgm:t>
    </dgm:pt>
    <dgm:pt modelId="{D8CA98BC-0266-43AF-B971-9FC3F7D4F96B}" type="sibTrans" cxnId="{147A740D-B7C2-45D3-B2C3-53996BE21A5E}">
      <dgm:prSet/>
      <dgm:spPr/>
      <dgm:t>
        <a:bodyPr/>
        <a:lstStyle/>
        <a:p>
          <a:endParaRPr lang="en-US"/>
        </a:p>
      </dgm:t>
    </dgm:pt>
    <dgm:pt modelId="{6BFE7D05-A969-4D68-B636-A584AED1F6C0}">
      <dgm:prSet/>
      <dgm:spPr/>
      <dgm:t>
        <a:bodyPr/>
        <a:lstStyle/>
        <a:p>
          <a:r>
            <a:rPr lang="en-GB"/>
            <a:t>Inductive – see what comes from the interview (How do you feel about RM?)</a:t>
          </a:r>
          <a:endParaRPr lang="en-US"/>
        </a:p>
      </dgm:t>
    </dgm:pt>
    <dgm:pt modelId="{24E92031-D69E-4124-8DD1-8DBDA7EE2761}" type="parTrans" cxnId="{28740E6C-9AD6-4BC2-897B-5591B3FDCBCC}">
      <dgm:prSet/>
      <dgm:spPr/>
      <dgm:t>
        <a:bodyPr/>
        <a:lstStyle/>
        <a:p>
          <a:endParaRPr lang="en-US"/>
        </a:p>
      </dgm:t>
    </dgm:pt>
    <dgm:pt modelId="{1DEEDDD3-750A-4902-8177-294C04BA52BB}" type="sibTrans" cxnId="{28740E6C-9AD6-4BC2-897B-5591B3FDCBCC}">
      <dgm:prSet/>
      <dgm:spPr/>
      <dgm:t>
        <a:bodyPr/>
        <a:lstStyle/>
        <a:p>
          <a:endParaRPr lang="en-US"/>
        </a:p>
      </dgm:t>
    </dgm:pt>
    <dgm:pt modelId="{6FF9EC60-8E23-484E-ADBF-30B20EB4D5CF}">
      <dgm:prSet/>
      <dgm:spPr/>
      <dgm:t>
        <a:bodyPr/>
        <a:lstStyle/>
        <a:p>
          <a:r>
            <a:rPr lang="en-GB"/>
            <a:t>Deductive – go looking for certain aspects from previous research (e.g. Difficult / boring / relevant to study)</a:t>
          </a:r>
          <a:endParaRPr lang="en-US"/>
        </a:p>
      </dgm:t>
    </dgm:pt>
    <dgm:pt modelId="{50EA5D5E-A9EA-4067-A268-EC89AD6B2FDA}" type="parTrans" cxnId="{2F25ABAC-4A8D-45E1-8023-192D9BCC7F66}">
      <dgm:prSet/>
      <dgm:spPr/>
      <dgm:t>
        <a:bodyPr/>
        <a:lstStyle/>
        <a:p>
          <a:endParaRPr lang="en-US"/>
        </a:p>
      </dgm:t>
    </dgm:pt>
    <dgm:pt modelId="{2FBD1A22-BBE3-44FD-933E-5ECE8E4EC8DA}" type="sibTrans" cxnId="{2F25ABAC-4A8D-45E1-8023-192D9BCC7F66}">
      <dgm:prSet/>
      <dgm:spPr/>
      <dgm:t>
        <a:bodyPr/>
        <a:lstStyle/>
        <a:p>
          <a:endParaRPr lang="en-US"/>
        </a:p>
      </dgm:t>
    </dgm:pt>
    <dgm:pt modelId="{BFCC7CDE-2298-4AC5-BDD9-F48F127EC568}">
      <dgm:prSet/>
      <dgm:spPr/>
      <dgm:t>
        <a:bodyPr/>
        <a:lstStyle/>
        <a:p>
          <a:r>
            <a:rPr lang="en-GB"/>
            <a:t>Use the literature to code questions (e.g. 1a refers to Jones, 2010)</a:t>
          </a:r>
          <a:endParaRPr lang="en-US"/>
        </a:p>
      </dgm:t>
    </dgm:pt>
    <dgm:pt modelId="{DD421B96-069D-40B5-85B8-462D8690E398}" type="parTrans" cxnId="{AC1BD17E-7E2E-4CAF-81B5-15F183EFF873}">
      <dgm:prSet/>
      <dgm:spPr/>
      <dgm:t>
        <a:bodyPr/>
        <a:lstStyle/>
        <a:p>
          <a:endParaRPr lang="en-US"/>
        </a:p>
      </dgm:t>
    </dgm:pt>
    <dgm:pt modelId="{BA41A98C-63EF-4E03-8DAF-AB2AF3BBFAEF}" type="sibTrans" cxnId="{AC1BD17E-7E2E-4CAF-81B5-15F183EFF873}">
      <dgm:prSet/>
      <dgm:spPr/>
      <dgm:t>
        <a:bodyPr/>
        <a:lstStyle/>
        <a:p>
          <a:endParaRPr lang="en-US"/>
        </a:p>
      </dgm:t>
    </dgm:pt>
    <dgm:pt modelId="{90B0CB0A-EBC8-4124-A41B-58CFFE715BCF}">
      <dgm:prSet/>
      <dgm:spPr/>
      <dgm:t>
        <a:bodyPr/>
        <a:lstStyle/>
        <a:p>
          <a:r>
            <a:rPr lang="en-GB"/>
            <a:t>Very helpful during your discussion...</a:t>
          </a:r>
          <a:endParaRPr lang="en-US"/>
        </a:p>
      </dgm:t>
    </dgm:pt>
    <dgm:pt modelId="{1A41943C-4BDB-4282-AF75-C7836943062D}" type="parTrans" cxnId="{25A4704C-5E47-402E-81B3-152B906BB2A7}">
      <dgm:prSet/>
      <dgm:spPr/>
      <dgm:t>
        <a:bodyPr/>
        <a:lstStyle/>
        <a:p>
          <a:endParaRPr lang="en-US"/>
        </a:p>
      </dgm:t>
    </dgm:pt>
    <dgm:pt modelId="{CA9B69B2-DA9E-45D4-AEC5-A7C9BBDEAB71}" type="sibTrans" cxnId="{25A4704C-5E47-402E-81B3-152B906BB2A7}">
      <dgm:prSet/>
      <dgm:spPr/>
      <dgm:t>
        <a:bodyPr/>
        <a:lstStyle/>
        <a:p>
          <a:endParaRPr lang="en-US"/>
        </a:p>
      </dgm:t>
    </dgm:pt>
    <dgm:pt modelId="{D8159CDF-CF05-4085-90E0-DFDAE29B6A59}" type="pres">
      <dgm:prSet presAssocID="{B0DE8D87-1CDB-4C9C-B129-D0F386EBE9E4}" presName="root" presStyleCnt="0">
        <dgm:presLayoutVars>
          <dgm:dir/>
          <dgm:resizeHandles val="exact"/>
        </dgm:presLayoutVars>
      </dgm:prSet>
      <dgm:spPr/>
    </dgm:pt>
    <dgm:pt modelId="{45ABB245-5205-404D-A82F-14B3F3879408}" type="pres">
      <dgm:prSet presAssocID="{317A7F2E-B789-4ECF-B172-2DA655C85FB9}" presName="compNode" presStyleCnt="0"/>
      <dgm:spPr/>
    </dgm:pt>
    <dgm:pt modelId="{07EFDB10-C037-4B1F-9021-6A1FB7C2F1F5}" type="pres">
      <dgm:prSet presAssocID="{317A7F2E-B789-4ECF-B172-2DA655C85FB9}" presName="bgRect" presStyleLbl="bgShp" presStyleIdx="0" presStyleCnt="5"/>
      <dgm:spPr/>
    </dgm:pt>
    <dgm:pt modelId="{99F39239-2B89-4519-A61A-C8A56A9218B8}" type="pres">
      <dgm:prSet presAssocID="{317A7F2E-B789-4ECF-B172-2DA655C85FB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311C341-549A-4458-AE9D-10C0A7B07AE9}" type="pres">
      <dgm:prSet presAssocID="{317A7F2E-B789-4ECF-B172-2DA655C85FB9}" presName="spaceRect" presStyleCnt="0"/>
      <dgm:spPr/>
    </dgm:pt>
    <dgm:pt modelId="{94DFD17A-207A-4674-A677-06AB84186003}" type="pres">
      <dgm:prSet presAssocID="{317A7F2E-B789-4ECF-B172-2DA655C85FB9}" presName="parTx" presStyleLbl="revTx" presStyleIdx="0" presStyleCnt="5">
        <dgm:presLayoutVars>
          <dgm:chMax val="0"/>
          <dgm:chPref val="0"/>
        </dgm:presLayoutVars>
      </dgm:prSet>
      <dgm:spPr/>
    </dgm:pt>
    <dgm:pt modelId="{9283A9BA-F4A6-4FFB-A70E-9CF60131537A}" type="pres">
      <dgm:prSet presAssocID="{D8CA98BC-0266-43AF-B971-9FC3F7D4F96B}" presName="sibTrans" presStyleCnt="0"/>
      <dgm:spPr/>
    </dgm:pt>
    <dgm:pt modelId="{7DE0F227-4C67-4C24-B693-FC6797A1E1E2}" type="pres">
      <dgm:prSet presAssocID="{6BFE7D05-A969-4D68-B636-A584AED1F6C0}" presName="compNode" presStyleCnt="0"/>
      <dgm:spPr/>
    </dgm:pt>
    <dgm:pt modelId="{BBF1DB2D-00DE-4CAB-8D33-C83C3372A59C}" type="pres">
      <dgm:prSet presAssocID="{6BFE7D05-A969-4D68-B636-A584AED1F6C0}" presName="bgRect" presStyleLbl="bgShp" presStyleIdx="1" presStyleCnt="5"/>
      <dgm:spPr/>
    </dgm:pt>
    <dgm:pt modelId="{1F0E6988-C701-4313-879A-8814855A80B3}" type="pres">
      <dgm:prSet presAssocID="{6BFE7D05-A969-4D68-B636-A584AED1F6C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88C41ACA-1C6E-4DF1-83BB-183EFD2031F5}" type="pres">
      <dgm:prSet presAssocID="{6BFE7D05-A969-4D68-B636-A584AED1F6C0}" presName="spaceRect" presStyleCnt="0"/>
      <dgm:spPr/>
    </dgm:pt>
    <dgm:pt modelId="{B6843074-1D41-4F31-B42E-A82A2FCE1E26}" type="pres">
      <dgm:prSet presAssocID="{6BFE7D05-A969-4D68-B636-A584AED1F6C0}" presName="parTx" presStyleLbl="revTx" presStyleIdx="1" presStyleCnt="5">
        <dgm:presLayoutVars>
          <dgm:chMax val="0"/>
          <dgm:chPref val="0"/>
        </dgm:presLayoutVars>
      </dgm:prSet>
      <dgm:spPr/>
    </dgm:pt>
    <dgm:pt modelId="{B9521F99-A3C6-470E-962E-3AC22D6EBD2D}" type="pres">
      <dgm:prSet presAssocID="{1DEEDDD3-750A-4902-8177-294C04BA52BB}" presName="sibTrans" presStyleCnt="0"/>
      <dgm:spPr/>
    </dgm:pt>
    <dgm:pt modelId="{B50A1CA3-1A7E-497D-A204-6E3F6F65121C}" type="pres">
      <dgm:prSet presAssocID="{6FF9EC60-8E23-484E-ADBF-30B20EB4D5CF}" presName="compNode" presStyleCnt="0"/>
      <dgm:spPr/>
    </dgm:pt>
    <dgm:pt modelId="{D060F05F-B7C9-49A6-BAB5-AC85786ACC0B}" type="pres">
      <dgm:prSet presAssocID="{6FF9EC60-8E23-484E-ADBF-30B20EB4D5CF}" presName="bgRect" presStyleLbl="bgShp" presStyleIdx="2" presStyleCnt="5"/>
      <dgm:spPr/>
    </dgm:pt>
    <dgm:pt modelId="{9EF4CCA3-F1EA-49BA-9B58-FAA207C444C9}" type="pres">
      <dgm:prSet presAssocID="{6FF9EC60-8E23-484E-ADBF-30B20EB4D5C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7CE4811-185E-4BA2-8DD9-B8AFC38C6404}" type="pres">
      <dgm:prSet presAssocID="{6FF9EC60-8E23-484E-ADBF-30B20EB4D5CF}" presName="spaceRect" presStyleCnt="0"/>
      <dgm:spPr/>
    </dgm:pt>
    <dgm:pt modelId="{C4DB68C9-A2D9-4C40-83C9-51C3B768E147}" type="pres">
      <dgm:prSet presAssocID="{6FF9EC60-8E23-484E-ADBF-30B20EB4D5CF}" presName="parTx" presStyleLbl="revTx" presStyleIdx="2" presStyleCnt="5">
        <dgm:presLayoutVars>
          <dgm:chMax val="0"/>
          <dgm:chPref val="0"/>
        </dgm:presLayoutVars>
      </dgm:prSet>
      <dgm:spPr/>
    </dgm:pt>
    <dgm:pt modelId="{00DD1D88-4E09-4D6A-BE7B-CA0FB1719D07}" type="pres">
      <dgm:prSet presAssocID="{2FBD1A22-BBE3-44FD-933E-5ECE8E4EC8DA}" presName="sibTrans" presStyleCnt="0"/>
      <dgm:spPr/>
    </dgm:pt>
    <dgm:pt modelId="{4BE8F5CB-F069-438E-AF68-87073783D3FB}" type="pres">
      <dgm:prSet presAssocID="{BFCC7CDE-2298-4AC5-BDD9-F48F127EC568}" presName="compNode" presStyleCnt="0"/>
      <dgm:spPr/>
    </dgm:pt>
    <dgm:pt modelId="{69B9DADE-1203-40F8-AD5F-F68FA990ACC9}" type="pres">
      <dgm:prSet presAssocID="{BFCC7CDE-2298-4AC5-BDD9-F48F127EC568}" presName="bgRect" presStyleLbl="bgShp" presStyleIdx="3" presStyleCnt="5"/>
      <dgm:spPr/>
    </dgm:pt>
    <dgm:pt modelId="{CC09AABA-872D-4FEB-BA62-F31BE9130900}" type="pres">
      <dgm:prSet presAssocID="{BFCC7CDE-2298-4AC5-BDD9-F48F127EC56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776886B-759D-46D1-B2FE-79C026BE3613}" type="pres">
      <dgm:prSet presAssocID="{BFCC7CDE-2298-4AC5-BDD9-F48F127EC568}" presName="spaceRect" presStyleCnt="0"/>
      <dgm:spPr/>
    </dgm:pt>
    <dgm:pt modelId="{52695F37-6480-4283-A186-0F25357A6BF6}" type="pres">
      <dgm:prSet presAssocID="{BFCC7CDE-2298-4AC5-BDD9-F48F127EC568}" presName="parTx" presStyleLbl="revTx" presStyleIdx="3" presStyleCnt="5">
        <dgm:presLayoutVars>
          <dgm:chMax val="0"/>
          <dgm:chPref val="0"/>
        </dgm:presLayoutVars>
      </dgm:prSet>
      <dgm:spPr/>
    </dgm:pt>
    <dgm:pt modelId="{D525E937-02C7-4DDC-8567-7A3885BAF4D6}" type="pres">
      <dgm:prSet presAssocID="{BA41A98C-63EF-4E03-8DAF-AB2AF3BBFAEF}" presName="sibTrans" presStyleCnt="0"/>
      <dgm:spPr/>
    </dgm:pt>
    <dgm:pt modelId="{4D44F9BD-9F4C-46CA-A682-F70AEB3F98C2}" type="pres">
      <dgm:prSet presAssocID="{90B0CB0A-EBC8-4124-A41B-58CFFE715BCF}" presName="compNode" presStyleCnt="0"/>
      <dgm:spPr/>
    </dgm:pt>
    <dgm:pt modelId="{025FBB49-B21C-43C4-8D98-3EBB8321AA3D}" type="pres">
      <dgm:prSet presAssocID="{90B0CB0A-EBC8-4124-A41B-58CFFE715BCF}" presName="bgRect" presStyleLbl="bgShp" presStyleIdx="4" presStyleCnt="5"/>
      <dgm:spPr/>
    </dgm:pt>
    <dgm:pt modelId="{DF6B0423-0046-4ACA-8AEC-31CAD15E8E36}" type="pres">
      <dgm:prSet presAssocID="{90B0CB0A-EBC8-4124-A41B-58CFFE715BC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BFB4E0F-6D85-4FB0-ACF5-E865E8CFB1BD}" type="pres">
      <dgm:prSet presAssocID="{90B0CB0A-EBC8-4124-A41B-58CFFE715BCF}" presName="spaceRect" presStyleCnt="0"/>
      <dgm:spPr/>
    </dgm:pt>
    <dgm:pt modelId="{A879B485-09E8-4263-A4BC-58122D27834C}" type="pres">
      <dgm:prSet presAssocID="{90B0CB0A-EBC8-4124-A41B-58CFFE715BC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47A740D-B7C2-45D3-B2C3-53996BE21A5E}" srcId="{B0DE8D87-1CDB-4C9C-B129-D0F386EBE9E4}" destId="{317A7F2E-B789-4ECF-B172-2DA655C85FB9}" srcOrd="0" destOrd="0" parTransId="{77C56932-F9B3-472F-ACB0-6BE7718BCBC5}" sibTransId="{D8CA98BC-0266-43AF-B971-9FC3F7D4F96B}"/>
    <dgm:cxn modelId="{6BEA8228-86CB-4170-BB25-DD71E1AF32FB}" type="presOf" srcId="{6FF9EC60-8E23-484E-ADBF-30B20EB4D5CF}" destId="{C4DB68C9-A2D9-4C40-83C9-51C3B768E147}" srcOrd="0" destOrd="0" presId="urn:microsoft.com/office/officeart/2018/2/layout/IconVerticalSolidList"/>
    <dgm:cxn modelId="{25A4704C-5E47-402E-81B3-152B906BB2A7}" srcId="{B0DE8D87-1CDB-4C9C-B129-D0F386EBE9E4}" destId="{90B0CB0A-EBC8-4124-A41B-58CFFE715BCF}" srcOrd="4" destOrd="0" parTransId="{1A41943C-4BDB-4282-AF75-C7836943062D}" sibTransId="{CA9B69B2-DA9E-45D4-AEC5-A7C9BBDEAB71}"/>
    <dgm:cxn modelId="{2964FE59-5EFD-4F29-9C18-2A46C4EF517C}" type="presOf" srcId="{B0DE8D87-1CDB-4C9C-B129-D0F386EBE9E4}" destId="{D8159CDF-CF05-4085-90E0-DFDAE29B6A59}" srcOrd="0" destOrd="0" presId="urn:microsoft.com/office/officeart/2018/2/layout/IconVerticalSolidList"/>
    <dgm:cxn modelId="{28740E6C-9AD6-4BC2-897B-5591B3FDCBCC}" srcId="{B0DE8D87-1CDB-4C9C-B129-D0F386EBE9E4}" destId="{6BFE7D05-A969-4D68-B636-A584AED1F6C0}" srcOrd="1" destOrd="0" parTransId="{24E92031-D69E-4124-8DD1-8DBDA7EE2761}" sibTransId="{1DEEDDD3-750A-4902-8177-294C04BA52BB}"/>
    <dgm:cxn modelId="{AC1BD17E-7E2E-4CAF-81B5-15F183EFF873}" srcId="{B0DE8D87-1CDB-4C9C-B129-D0F386EBE9E4}" destId="{BFCC7CDE-2298-4AC5-BDD9-F48F127EC568}" srcOrd="3" destOrd="0" parTransId="{DD421B96-069D-40B5-85B8-462D8690E398}" sibTransId="{BA41A98C-63EF-4E03-8DAF-AB2AF3BBFAEF}"/>
    <dgm:cxn modelId="{D4F46D8B-5124-439D-B5DA-1DCB16BF018F}" type="presOf" srcId="{6BFE7D05-A969-4D68-B636-A584AED1F6C0}" destId="{B6843074-1D41-4F31-B42E-A82A2FCE1E26}" srcOrd="0" destOrd="0" presId="urn:microsoft.com/office/officeart/2018/2/layout/IconVerticalSolidList"/>
    <dgm:cxn modelId="{1D2A8699-DFB8-429B-A592-42ADC273452F}" type="presOf" srcId="{90B0CB0A-EBC8-4124-A41B-58CFFE715BCF}" destId="{A879B485-09E8-4263-A4BC-58122D27834C}" srcOrd="0" destOrd="0" presId="urn:microsoft.com/office/officeart/2018/2/layout/IconVerticalSolidList"/>
    <dgm:cxn modelId="{4FC6679D-B769-4D1F-AEC2-DE6167A8A7E3}" type="presOf" srcId="{317A7F2E-B789-4ECF-B172-2DA655C85FB9}" destId="{94DFD17A-207A-4674-A677-06AB84186003}" srcOrd="0" destOrd="0" presId="urn:microsoft.com/office/officeart/2018/2/layout/IconVerticalSolidList"/>
    <dgm:cxn modelId="{2F25ABAC-4A8D-45E1-8023-192D9BCC7F66}" srcId="{B0DE8D87-1CDB-4C9C-B129-D0F386EBE9E4}" destId="{6FF9EC60-8E23-484E-ADBF-30B20EB4D5CF}" srcOrd="2" destOrd="0" parTransId="{50EA5D5E-A9EA-4067-A268-EC89AD6B2FDA}" sibTransId="{2FBD1A22-BBE3-44FD-933E-5ECE8E4EC8DA}"/>
    <dgm:cxn modelId="{0ED287F6-573F-45FE-AEFC-420CE6DA9DC1}" type="presOf" srcId="{BFCC7CDE-2298-4AC5-BDD9-F48F127EC568}" destId="{52695F37-6480-4283-A186-0F25357A6BF6}" srcOrd="0" destOrd="0" presId="urn:microsoft.com/office/officeart/2018/2/layout/IconVerticalSolidList"/>
    <dgm:cxn modelId="{A72ED39F-61F9-46A7-878F-621C90D943DE}" type="presParOf" srcId="{D8159CDF-CF05-4085-90E0-DFDAE29B6A59}" destId="{45ABB245-5205-404D-A82F-14B3F3879408}" srcOrd="0" destOrd="0" presId="urn:microsoft.com/office/officeart/2018/2/layout/IconVerticalSolidList"/>
    <dgm:cxn modelId="{B4823A7B-C622-4C60-9D82-95DB4C18B6A2}" type="presParOf" srcId="{45ABB245-5205-404D-A82F-14B3F3879408}" destId="{07EFDB10-C037-4B1F-9021-6A1FB7C2F1F5}" srcOrd="0" destOrd="0" presId="urn:microsoft.com/office/officeart/2018/2/layout/IconVerticalSolidList"/>
    <dgm:cxn modelId="{FB5F7846-166C-4A19-8EF3-37A2E2C84880}" type="presParOf" srcId="{45ABB245-5205-404D-A82F-14B3F3879408}" destId="{99F39239-2B89-4519-A61A-C8A56A9218B8}" srcOrd="1" destOrd="0" presId="urn:microsoft.com/office/officeart/2018/2/layout/IconVerticalSolidList"/>
    <dgm:cxn modelId="{872AEB88-BB9C-40FC-8563-DFAA19993DB0}" type="presParOf" srcId="{45ABB245-5205-404D-A82F-14B3F3879408}" destId="{B311C341-549A-4458-AE9D-10C0A7B07AE9}" srcOrd="2" destOrd="0" presId="urn:microsoft.com/office/officeart/2018/2/layout/IconVerticalSolidList"/>
    <dgm:cxn modelId="{217AD152-99C5-4C4E-83D2-A38646A35351}" type="presParOf" srcId="{45ABB245-5205-404D-A82F-14B3F3879408}" destId="{94DFD17A-207A-4674-A677-06AB84186003}" srcOrd="3" destOrd="0" presId="urn:microsoft.com/office/officeart/2018/2/layout/IconVerticalSolidList"/>
    <dgm:cxn modelId="{65856C9C-9586-4F44-BDE1-8267E893A19C}" type="presParOf" srcId="{D8159CDF-CF05-4085-90E0-DFDAE29B6A59}" destId="{9283A9BA-F4A6-4FFB-A70E-9CF60131537A}" srcOrd="1" destOrd="0" presId="urn:microsoft.com/office/officeart/2018/2/layout/IconVerticalSolidList"/>
    <dgm:cxn modelId="{BA9336C2-C9A4-4A5C-BCBF-9B9EBCB18C84}" type="presParOf" srcId="{D8159CDF-CF05-4085-90E0-DFDAE29B6A59}" destId="{7DE0F227-4C67-4C24-B693-FC6797A1E1E2}" srcOrd="2" destOrd="0" presId="urn:microsoft.com/office/officeart/2018/2/layout/IconVerticalSolidList"/>
    <dgm:cxn modelId="{0A7626DA-9B4F-4E31-B7C7-9A65FCC7AE1E}" type="presParOf" srcId="{7DE0F227-4C67-4C24-B693-FC6797A1E1E2}" destId="{BBF1DB2D-00DE-4CAB-8D33-C83C3372A59C}" srcOrd="0" destOrd="0" presId="urn:microsoft.com/office/officeart/2018/2/layout/IconVerticalSolidList"/>
    <dgm:cxn modelId="{1040732B-153A-4677-9B35-D22AB9917A9A}" type="presParOf" srcId="{7DE0F227-4C67-4C24-B693-FC6797A1E1E2}" destId="{1F0E6988-C701-4313-879A-8814855A80B3}" srcOrd="1" destOrd="0" presId="urn:microsoft.com/office/officeart/2018/2/layout/IconVerticalSolidList"/>
    <dgm:cxn modelId="{54BFE574-BEC1-48B1-B821-EAC9F6854A1E}" type="presParOf" srcId="{7DE0F227-4C67-4C24-B693-FC6797A1E1E2}" destId="{88C41ACA-1C6E-4DF1-83BB-183EFD2031F5}" srcOrd="2" destOrd="0" presId="urn:microsoft.com/office/officeart/2018/2/layout/IconVerticalSolidList"/>
    <dgm:cxn modelId="{05A9BD04-FD03-4FE8-AB04-C6FAB9C6A00F}" type="presParOf" srcId="{7DE0F227-4C67-4C24-B693-FC6797A1E1E2}" destId="{B6843074-1D41-4F31-B42E-A82A2FCE1E26}" srcOrd="3" destOrd="0" presId="urn:microsoft.com/office/officeart/2018/2/layout/IconVerticalSolidList"/>
    <dgm:cxn modelId="{F6C17A4F-CA3B-4A31-BD1E-0048F9F76B26}" type="presParOf" srcId="{D8159CDF-CF05-4085-90E0-DFDAE29B6A59}" destId="{B9521F99-A3C6-470E-962E-3AC22D6EBD2D}" srcOrd="3" destOrd="0" presId="urn:microsoft.com/office/officeart/2018/2/layout/IconVerticalSolidList"/>
    <dgm:cxn modelId="{24D7F786-0A5B-4ADF-BFEF-63EB49F28AC1}" type="presParOf" srcId="{D8159CDF-CF05-4085-90E0-DFDAE29B6A59}" destId="{B50A1CA3-1A7E-497D-A204-6E3F6F65121C}" srcOrd="4" destOrd="0" presId="urn:microsoft.com/office/officeart/2018/2/layout/IconVerticalSolidList"/>
    <dgm:cxn modelId="{B5518DF3-B7D2-456B-A161-8B876C482056}" type="presParOf" srcId="{B50A1CA3-1A7E-497D-A204-6E3F6F65121C}" destId="{D060F05F-B7C9-49A6-BAB5-AC85786ACC0B}" srcOrd="0" destOrd="0" presId="urn:microsoft.com/office/officeart/2018/2/layout/IconVerticalSolidList"/>
    <dgm:cxn modelId="{B1A6E8A0-9920-435A-84F7-9EAD3BB96D6B}" type="presParOf" srcId="{B50A1CA3-1A7E-497D-A204-6E3F6F65121C}" destId="{9EF4CCA3-F1EA-49BA-9B58-FAA207C444C9}" srcOrd="1" destOrd="0" presId="urn:microsoft.com/office/officeart/2018/2/layout/IconVerticalSolidList"/>
    <dgm:cxn modelId="{524A4AAD-F654-41CB-9019-6FD4CB0FE5EB}" type="presParOf" srcId="{B50A1CA3-1A7E-497D-A204-6E3F6F65121C}" destId="{07CE4811-185E-4BA2-8DD9-B8AFC38C6404}" srcOrd="2" destOrd="0" presId="urn:microsoft.com/office/officeart/2018/2/layout/IconVerticalSolidList"/>
    <dgm:cxn modelId="{7EAD3931-289C-4F7C-9EFB-1488D1270650}" type="presParOf" srcId="{B50A1CA3-1A7E-497D-A204-6E3F6F65121C}" destId="{C4DB68C9-A2D9-4C40-83C9-51C3B768E147}" srcOrd="3" destOrd="0" presId="urn:microsoft.com/office/officeart/2018/2/layout/IconVerticalSolidList"/>
    <dgm:cxn modelId="{B895D020-FFB5-4E16-9780-4ABE34062CC4}" type="presParOf" srcId="{D8159CDF-CF05-4085-90E0-DFDAE29B6A59}" destId="{00DD1D88-4E09-4D6A-BE7B-CA0FB1719D07}" srcOrd="5" destOrd="0" presId="urn:microsoft.com/office/officeart/2018/2/layout/IconVerticalSolidList"/>
    <dgm:cxn modelId="{F3364EF1-B453-41AF-88DE-5239B855F201}" type="presParOf" srcId="{D8159CDF-CF05-4085-90E0-DFDAE29B6A59}" destId="{4BE8F5CB-F069-438E-AF68-87073783D3FB}" srcOrd="6" destOrd="0" presId="urn:microsoft.com/office/officeart/2018/2/layout/IconVerticalSolidList"/>
    <dgm:cxn modelId="{45F808B1-8727-4191-B347-4D346FFD5FD5}" type="presParOf" srcId="{4BE8F5CB-F069-438E-AF68-87073783D3FB}" destId="{69B9DADE-1203-40F8-AD5F-F68FA990ACC9}" srcOrd="0" destOrd="0" presId="urn:microsoft.com/office/officeart/2018/2/layout/IconVerticalSolidList"/>
    <dgm:cxn modelId="{3C04EEB8-440F-4351-894C-7990045B893A}" type="presParOf" srcId="{4BE8F5CB-F069-438E-AF68-87073783D3FB}" destId="{CC09AABA-872D-4FEB-BA62-F31BE9130900}" srcOrd="1" destOrd="0" presId="urn:microsoft.com/office/officeart/2018/2/layout/IconVerticalSolidList"/>
    <dgm:cxn modelId="{F34C93B4-C710-45F1-A95E-F4E7F94CA97E}" type="presParOf" srcId="{4BE8F5CB-F069-438E-AF68-87073783D3FB}" destId="{7776886B-759D-46D1-B2FE-79C026BE3613}" srcOrd="2" destOrd="0" presId="urn:microsoft.com/office/officeart/2018/2/layout/IconVerticalSolidList"/>
    <dgm:cxn modelId="{214B5B12-34A3-41EA-9122-F0F65A8CC560}" type="presParOf" srcId="{4BE8F5CB-F069-438E-AF68-87073783D3FB}" destId="{52695F37-6480-4283-A186-0F25357A6BF6}" srcOrd="3" destOrd="0" presId="urn:microsoft.com/office/officeart/2018/2/layout/IconVerticalSolidList"/>
    <dgm:cxn modelId="{7F35F95D-82E0-4909-B65C-142E71FBAFEF}" type="presParOf" srcId="{D8159CDF-CF05-4085-90E0-DFDAE29B6A59}" destId="{D525E937-02C7-4DDC-8567-7A3885BAF4D6}" srcOrd="7" destOrd="0" presId="urn:microsoft.com/office/officeart/2018/2/layout/IconVerticalSolidList"/>
    <dgm:cxn modelId="{61EDD252-D0AF-45CE-B806-A27C2B448177}" type="presParOf" srcId="{D8159CDF-CF05-4085-90E0-DFDAE29B6A59}" destId="{4D44F9BD-9F4C-46CA-A682-F70AEB3F98C2}" srcOrd="8" destOrd="0" presId="urn:microsoft.com/office/officeart/2018/2/layout/IconVerticalSolidList"/>
    <dgm:cxn modelId="{72B3D677-1E5C-4797-B8FB-5A0BB56FF8BC}" type="presParOf" srcId="{4D44F9BD-9F4C-46CA-A682-F70AEB3F98C2}" destId="{025FBB49-B21C-43C4-8D98-3EBB8321AA3D}" srcOrd="0" destOrd="0" presId="urn:microsoft.com/office/officeart/2018/2/layout/IconVerticalSolidList"/>
    <dgm:cxn modelId="{CE37FD63-AD1B-4052-9517-B45D08569321}" type="presParOf" srcId="{4D44F9BD-9F4C-46CA-A682-F70AEB3F98C2}" destId="{DF6B0423-0046-4ACA-8AEC-31CAD15E8E36}" srcOrd="1" destOrd="0" presId="urn:microsoft.com/office/officeart/2018/2/layout/IconVerticalSolidList"/>
    <dgm:cxn modelId="{85137318-72AE-41F1-A759-0F217358CC14}" type="presParOf" srcId="{4D44F9BD-9F4C-46CA-A682-F70AEB3F98C2}" destId="{1BFB4E0F-6D85-4FB0-ACF5-E865E8CFB1BD}" srcOrd="2" destOrd="0" presId="urn:microsoft.com/office/officeart/2018/2/layout/IconVerticalSolidList"/>
    <dgm:cxn modelId="{21BE2153-BA3D-4840-9018-42787E654052}" type="presParOf" srcId="{4D44F9BD-9F4C-46CA-A682-F70AEB3F98C2}" destId="{A879B485-09E8-4263-A4BC-58122D2783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90F20C-3727-4727-8299-E72EF2CAE402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ACC165-5218-4D97-B2E8-415CE08153DD}">
      <dgm:prSet/>
      <dgm:spPr/>
      <dgm:t>
        <a:bodyPr/>
        <a:lstStyle/>
        <a:p>
          <a:r>
            <a:rPr lang="en-GB"/>
            <a:t>Recording of interview – what will happen to the file?!!!</a:t>
          </a:r>
          <a:endParaRPr lang="en-US"/>
        </a:p>
      </dgm:t>
    </dgm:pt>
    <dgm:pt modelId="{A0EBAC3B-BA0F-4F5D-BDF2-92A8072DE47A}" type="parTrans" cxnId="{E1F66976-0672-4C9D-AA85-50048F8C232B}">
      <dgm:prSet/>
      <dgm:spPr/>
      <dgm:t>
        <a:bodyPr/>
        <a:lstStyle/>
        <a:p>
          <a:endParaRPr lang="en-US"/>
        </a:p>
      </dgm:t>
    </dgm:pt>
    <dgm:pt modelId="{AB18E63D-0A18-451D-A9EF-EA5EC134B5EB}" type="sibTrans" cxnId="{E1F66976-0672-4C9D-AA85-50048F8C232B}">
      <dgm:prSet/>
      <dgm:spPr/>
      <dgm:t>
        <a:bodyPr/>
        <a:lstStyle/>
        <a:p>
          <a:endParaRPr lang="en-US"/>
        </a:p>
      </dgm:t>
    </dgm:pt>
    <dgm:pt modelId="{C7B0CF81-BB08-4FD1-AA63-463CBD33BA8C}">
      <dgm:prSet/>
      <dgm:spPr/>
      <dgm:t>
        <a:bodyPr/>
        <a:lstStyle/>
        <a:p>
          <a:r>
            <a:rPr lang="en-GB"/>
            <a:t>Interview guide beforehand or not?</a:t>
          </a:r>
          <a:endParaRPr lang="en-US"/>
        </a:p>
      </dgm:t>
    </dgm:pt>
    <dgm:pt modelId="{309B5BDE-925E-459C-A18A-732B3138BF83}" type="parTrans" cxnId="{6F2CA9F2-FD4B-452D-AF35-BE092392D0B0}">
      <dgm:prSet/>
      <dgm:spPr/>
      <dgm:t>
        <a:bodyPr/>
        <a:lstStyle/>
        <a:p>
          <a:endParaRPr lang="en-US"/>
        </a:p>
      </dgm:t>
    </dgm:pt>
    <dgm:pt modelId="{E5796168-021E-4196-8A88-3379E28117B3}" type="sibTrans" cxnId="{6F2CA9F2-FD4B-452D-AF35-BE092392D0B0}">
      <dgm:prSet/>
      <dgm:spPr/>
      <dgm:t>
        <a:bodyPr/>
        <a:lstStyle/>
        <a:p>
          <a:endParaRPr lang="en-US"/>
        </a:p>
      </dgm:t>
    </dgm:pt>
    <dgm:pt modelId="{CAC3A155-5AF9-4DBB-8081-D6C052320DB5}">
      <dgm:prSet/>
      <dgm:spPr/>
      <dgm:t>
        <a:bodyPr/>
        <a:lstStyle/>
        <a:p>
          <a:r>
            <a:rPr lang="en-GB"/>
            <a:t>Consent form </a:t>
          </a:r>
          <a:endParaRPr lang="en-US"/>
        </a:p>
      </dgm:t>
    </dgm:pt>
    <dgm:pt modelId="{5844E293-18B7-4E28-A2B5-3368844EE4C4}" type="parTrans" cxnId="{80C76E5A-7473-4DB6-9946-F39B9C6EB0BE}">
      <dgm:prSet/>
      <dgm:spPr/>
      <dgm:t>
        <a:bodyPr/>
        <a:lstStyle/>
        <a:p>
          <a:endParaRPr lang="en-US"/>
        </a:p>
      </dgm:t>
    </dgm:pt>
    <dgm:pt modelId="{63BEF07C-8995-44DA-B6F4-86CF0066E82B}" type="sibTrans" cxnId="{80C76E5A-7473-4DB6-9946-F39B9C6EB0BE}">
      <dgm:prSet/>
      <dgm:spPr/>
      <dgm:t>
        <a:bodyPr/>
        <a:lstStyle/>
        <a:p>
          <a:endParaRPr lang="en-US"/>
        </a:p>
      </dgm:t>
    </dgm:pt>
    <dgm:pt modelId="{4D93B9D5-E26C-42B4-B57D-9F7AE3A31A02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58F248C2-2A1A-4FB1-90CA-6087E2F6AE45}" type="parTrans" cxnId="{66AF682C-2810-4831-A6AB-EB35A7B7F4FB}">
      <dgm:prSet/>
      <dgm:spPr/>
      <dgm:t>
        <a:bodyPr/>
        <a:lstStyle/>
        <a:p>
          <a:endParaRPr lang="en-US"/>
        </a:p>
      </dgm:t>
    </dgm:pt>
    <dgm:pt modelId="{12290EC7-EA9F-4C7E-98A1-048EEEEF9248}" type="sibTrans" cxnId="{66AF682C-2810-4831-A6AB-EB35A7B7F4FB}">
      <dgm:prSet/>
      <dgm:spPr/>
      <dgm:t>
        <a:bodyPr/>
        <a:lstStyle/>
        <a:p>
          <a:endParaRPr lang="en-US"/>
        </a:p>
      </dgm:t>
    </dgm:pt>
    <dgm:pt modelId="{3504E7FA-64B7-4E8F-BD5C-08738B4A99D5}">
      <dgm:prSet/>
      <dgm:spPr/>
      <dgm:t>
        <a:bodyPr/>
        <a:lstStyle/>
        <a:p>
          <a:r>
            <a:rPr lang="en-GB"/>
            <a:t>Stop interview at any point</a:t>
          </a:r>
          <a:endParaRPr lang="en-US"/>
        </a:p>
      </dgm:t>
    </dgm:pt>
    <dgm:pt modelId="{31CA2F90-5931-4BA9-A5DD-1BD00B2685D9}" type="parTrans" cxnId="{F41EE3A7-13CF-4207-AAB0-A9765B417685}">
      <dgm:prSet/>
      <dgm:spPr/>
      <dgm:t>
        <a:bodyPr/>
        <a:lstStyle/>
        <a:p>
          <a:endParaRPr lang="en-US"/>
        </a:p>
      </dgm:t>
    </dgm:pt>
    <dgm:pt modelId="{DEF429E2-4064-4D15-AE48-EB9023FF7DD3}" type="sibTrans" cxnId="{F41EE3A7-13CF-4207-AAB0-A9765B417685}">
      <dgm:prSet/>
      <dgm:spPr/>
      <dgm:t>
        <a:bodyPr/>
        <a:lstStyle/>
        <a:p>
          <a:endParaRPr lang="en-US"/>
        </a:p>
      </dgm:t>
    </dgm:pt>
    <dgm:pt modelId="{D77DB881-24D5-481E-9CD6-EEC577BF466E}">
      <dgm:prSet/>
      <dgm:spPr/>
      <dgm:t>
        <a:bodyPr/>
        <a:lstStyle/>
        <a:p>
          <a:r>
            <a:rPr lang="en-GB"/>
            <a:t>Direct quotes may be used</a:t>
          </a:r>
          <a:endParaRPr lang="en-US"/>
        </a:p>
      </dgm:t>
    </dgm:pt>
    <dgm:pt modelId="{3A84073E-63D4-4847-B14E-591DF8A62763}" type="parTrans" cxnId="{2099487B-8101-4792-90EA-15985643A4D4}">
      <dgm:prSet/>
      <dgm:spPr/>
      <dgm:t>
        <a:bodyPr/>
        <a:lstStyle/>
        <a:p>
          <a:endParaRPr lang="en-US"/>
        </a:p>
      </dgm:t>
    </dgm:pt>
    <dgm:pt modelId="{FB49F098-E543-4880-8E4D-7AE00C09C6E9}" type="sibTrans" cxnId="{2099487B-8101-4792-90EA-15985643A4D4}">
      <dgm:prSet/>
      <dgm:spPr/>
      <dgm:t>
        <a:bodyPr/>
        <a:lstStyle/>
        <a:p>
          <a:endParaRPr lang="en-US"/>
        </a:p>
      </dgm:t>
    </dgm:pt>
    <dgm:pt modelId="{2387BD46-079E-40D4-A29F-18F70B3D0D11}">
      <dgm:prSet/>
      <dgm:spPr/>
      <dgm:t>
        <a:bodyPr/>
        <a:lstStyle/>
        <a:p>
          <a:r>
            <a:rPr lang="en-GB"/>
            <a:t>Identifying information will be removed</a:t>
          </a:r>
          <a:endParaRPr lang="en-US"/>
        </a:p>
      </dgm:t>
    </dgm:pt>
    <dgm:pt modelId="{4C13CD89-530E-421A-83EE-652AAA50E31C}" type="parTrans" cxnId="{34BF5B5B-BF39-47C7-B1A2-CAEB6CE6DEF1}">
      <dgm:prSet/>
      <dgm:spPr/>
      <dgm:t>
        <a:bodyPr/>
        <a:lstStyle/>
        <a:p>
          <a:endParaRPr lang="en-US"/>
        </a:p>
      </dgm:t>
    </dgm:pt>
    <dgm:pt modelId="{FE7DCF25-FE03-48BB-B141-A6DA4BC9160A}" type="sibTrans" cxnId="{34BF5B5B-BF39-47C7-B1A2-CAEB6CE6DEF1}">
      <dgm:prSet/>
      <dgm:spPr/>
      <dgm:t>
        <a:bodyPr/>
        <a:lstStyle/>
        <a:p>
          <a:endParaRPr lang="en-US"/>
        </a:p>
      </dgm:t>
    </dgm:pt>
    <dgm:pt modelId="{9307BF1F-0544-FF4E-B12A-5A12133F8096}" type="pres">
      <dgm:prSet presAssocID="{0490F20C-3727-4727-8299-E72EF2CAE402}" presName="linear" presStyleCnt="0">
        <dgm:presLayoutVars>
          <dgm:dir/>
          <dgm:animLvl val="lvl"/>
          <dgm:resizeHandles val="exact"/>
        </dgm:presLayoutVars>
      </dgm:prSet>
      <dgm:spPr/>
    </dgm:pt>
    <dgm:pt modelId="{0955F99E-3ADC-2E45-A18C-E65ADE53CA05}" type="pres">
      <dgm:prSet presAssocID="{86ACC165-5218-4D97-B2E8-415CE08153DD}" presName="parentLin" presStyleCnt="0"/>
      <dgm:spPr/>
    </dgm:pt>
    <dgm:pt modelId="{FFF8A3C0-18C5-5846-BE15-6F6393125BE6}" type="pres">
      <dgm:prSet presAssocID="{86ACC165-5218-4D97-B2E8-415CE08153DD}" presName="parentLeftMargin" presStyleLbl="node1" presStyleIdx="0" presStyleCnt="2"/>
      <dgm:spPr/>
    </dgm:pt>
    <dgm:pt modelId="{F1CF10D4-63AD-174A-A93D-BBD10D1A6E02}" type="pres">
      <dgm:prSet presAssocID="{86ACC165-5218-4D97-B2E8-415CE08153D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F70D9FC-E637-6045-B84F-F854ED92A939}" type="pres">
      <dgm:prSet presAssocID="{86ACC165-5218-4D97-B2E8-415CE08153DD}" presName="negativeSpace" presStyleCnt="0"/>
      <dgm:spPr/>
    </dgm:pt>
    <dgm:pt modelId="{2D1266D4-FD8A-A64F-A63F-0F6DE6C492D1}" type="pres">
      <dgm:prSet presAssocID="{86ACC165-5218-4D97-B2E8-415CE08153DD}" presName="childText" presStyleLbl="conFgAcc1" presStyleIdx="0" presStyleCnt="2">
        <dgm:presLayoutVars>
          <dgm:bulletEnabled val="1"/>
        </dgm:presLayoutVars>
      </dgm:prSet>
      <dgm:spPr/>
    </dgm:pt>
    <dgm:pt modelId="{34F34434-AF7C-7342-A567-4013AF53283D}" type="pres">
      <dgm:prSet presAssocID="{AB18E63D-0A18-451D-A9EF-EA5EC134B5EB}" presName="spaceBetweenRectangles" presStyleCnt="0"/>
      <dgm:spPr/>
    </dgm:pt>
    <dgm:pt modelId="{D49B3A1A-FC9A-AA46-96DD-E2585A4D1A12}" type="pres">
      <dgm:prSet presAssocID="{C7B0CF81-BB08-4FD1-AA63-463CBD33BA8C}" presName="parentLin" presStyleCnt="0"/>
      <dgm:spPr/>
    </dgm:pt>
    <dgm:pt modelId="{69A35C51-27C6-AC4B-83C0-E0F405D4A3D4}" type="pres">
      <dgm:prSet presAssocID="{C7B0CF81-BB08-4FD1-AA63-463CBD33BA8C}" presName="parentLeftMargin" presStyleLbl="node1" presStyleIdx="0" presStyleCnt="2"/>
      <dgm:spPr/>
    </dgm:pt>
    <dgm:pt modelId="{34373B21-A204-F64E-95C5-B401A952BE75}" type="pres">
      <dgm:prSet presAssocID="{C7B0CF81-BB08-4FD1-AA63-463CBD33BA8C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4110D37-C206-6640-99BF-A474A2A54238}" type="pres">
      <dgm:prSet presAssocID="{C7B0CF81-BB08-4FD1-AA63-463CBD33BA8C}" presName="negativeSpace" presStyleCnt="0"/>
      <dgm:spPr/>
    </dgm:pt>
    <dgm:pt modelId="{6459CDD4-4B62-A547-83AD-0532EFF3B4FA}" type="pres">
      <dgm:prSet presAssocID="{C7B0CF81-BB08-4FD1-AA63-463CBD33BA8C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00F310C-F352-C245-A445-CF36308A2B97}" type="presOf" srcId="{C7B0CF81-BB08-4FD1-AA63-463CBD33BA8C}" destId="{34373B21-A204-F64E-95C5-B401A952BE75}" srcOrd="1" destOrd="0" presId="urn:microsoft.com/office/officeart/2005/8/layout/list1"/>
    <dgm:cxn modelId="{66AF682C-2810-4831-A6AB-EB35A7B7F4FB}" srcId="{C7B0CF81-BB08-4FD1-AA63-463CBD33BA8C}" destId="{4D93B9D5-E26C-42B4-B57D-9F7AE3A31A02}" srcOrd="1" destOrd="0" parTransId="{58F248C2-2A1A-4FB1-90CA-6087E2F6AE45}" sibTransId="{12290EC7-EA9F-4C7E-98A1-048EEEEF9248}"/>
    <dgm:cxn modelId="{80C76E5A-7473-4DB6-9946-F39B9C6EB0BE}" srcId="{C7B0CF81-BB08-4FD1-AA63-463CBD33BA8C}" destId="{CAC3A155-5AF9-4DBB-8081-D6C052320DB5}" srcOrd="0" destOrd="0" parTransId="{5844E293-18B7-4E28-A2B5-3368844EE4C4}" sibTransId="{63BEF07C-8995-44DA-B6F4-86CF0066E82B}"/>
    <dgm:cxn modelId="{34BF5B5B-BF39-47C7-B1A2-CAEB6CE6DEF1}" srcId="{C7B0CF81-BB08-4FD1-AA63-463CBD33BA8C}" destId="{2387BD46-079E-40D4-A29F-18F70B3D0D11}" srcOrd="4" destOrd="0" parTransId="{4C13CD89-530E-421A-83EE-652AAA50E31C}" sibTransId="{FE7DCF25-FE03-48BB-B141-A6DA4BC9160A}"/>
    <dgm:cxn modelId="{7F596A69-5606-D949-ABED-8B9FC2F011AE}" type="presOf" srcId="{CAC3A155-5AF9-4DBB-8081-D6C052320DB5}" destId="{6459CDD4-4B62-A547-83AD-0532EFF3B4FA}" srcOrd="0" destOrd="0" presId="urn:microsoft.com/office/officeart/2005/8/layout/list1"/>
    <dgm:cxn modelId="{E1F66976-0672-4C9D-AA85-50048F8C232B}" srcId="{0490F20C-3727-4727-8299-E72EF2CAE402}" destId="{86ACC165-5218-4D97-B2E8-415CE08153DD}" srcOrd="0" destOrd="0" parTransId="{A0EBAC3B-BA0F-4F5D-BDF2-92A8072DE47A}" sibTransId="{AB18E63D-0A18-451D-A9EF-EA5EC134B5EB}"/>
    <dgm:cxn modelId="{2099487B-8101-4792-90EA-15985643A4D4}" srcId="{C7B0CF81-BB08-4FD1-AA63-463CBD33BA8C}" destId="{D77DB881-24D5-481E-9CD6-EEC577BF466E}" srcOrd="3" destOrd="0" parTransId="{3A84073E-63D4-4847-B14E-591DF8A62763}" sibTransId="{FB49F098-E543-4880-8E4D-7AE00C09C6E9}"/>
    <dgm:cxn modelId="{5FDB607F-3850-F047-9823-6BFD96CD6E84}" type="presOf" srcId="{86ACC165-5218-4D97-B2E8-415CE08153DD}" destId="{F1CF10D4-63AD-174A-A93D-BBD10D1A6E02}" srcOrd="1" destOrd="0" presId="urn:microsoft.com/office/officeart/2005/8/layout/list1"/>
    <dgm:cxn modelId="{F41EE3A7-13CF-4207-AAB0-A9765B417685}" srcId="{C7B0CF81-BB08-4FD1-AA63-463CBD33BA8C}" destId="{3504E7FA-64B7-4E8F-BD5C-08738B4A99D5}" srcOrd="2" destOrd="0" parTransId="{31CA2F90-5931-4BA9-A5DD-1BD00B2685D9}" sibTransId="{DEF429E2-4064-4D15-AE48-EB9023FF7DD3}"/>
    <dgm:cxn modelId="{0D9B2ABF-AD6B-614C-A360-D4FAD2C4244C}" type="presOf" srcId="{3504E7FA-64B7-4E8F-BD5C-08738B4A99D5}" destId="{6459CDD4-4B62-A547-83AD-0532EFF3B4FA}" srcOrd="0" destOrd="2" presId="urn:microsoft.com/office/officeart/2005/8/layout/list1"/>
    <dgm:cxn modelId="{1B5873C0-A208-FC4F-A8F2-47BB65179C84}" type="presOf" srcId="{C7B0CF81-BB08-4FD1-AA63-463CBD33BA8C}" destId="{69A35C51-27C6-AC4B-83C0-E0F405D4A3D4}" srcOrd="0" destOrd="0" presId="urn:microsoft.com/office/officeart/2005/8/layout/list1"/>
    <dgm:cxn modelId="{22C875C6-45BA-FB48-BE1C-2AA5A976D11D}" type="presOf" srcId="{0490F20C-3727-4727-8299-E72EF2CAE402}" destId="{9307BF1F-0544-FF4E-B12A-5A12133F8096}" srcOrd="0" destOrd="0" presId="urn:microsoft.com/office/officeart/2005/8/layout/list1"/>
    <dgm:cxn modelId="{52FAFECE-3BAB-CE44-95A5-377E7156524B}" type="presOf" srcId="{2387BD46-079E-40D4-A29F-18F70B3D0D11}" destId="{6459CDD4-4B62-A547-83AD-0532EFF3B4FA}" srcOrd="0" destOrd="4" presId="urn:microsoft.com/office/officeart/2005/8/layout/list1"/>
    <dgm:cxn modelId="{CF9D92DB-A6D5-DD45-BC23-D3B15CBBAAB7}" type="presOf" srcId="{4D93B9D5-E26C-42B4-B57D-9F7AE3A31A02}" destId="{6459CDD4-4B62-A547-83AD-0532EFF3B4FA}" srcOrd="0" destOrd="1" presId="urn:microsoft.com/office/officeart/2005/8/layout/list1"/>
    <dgm:cxn modelId="{D0746DE5-0FD1-6049-8F4C-C98171AF4D31}" type="presOf" srcId="{D77DB881-24D5-481E-9CD6-EEC577BF466E}" destId="{6459CDD4-4B62-A547-83AD-0532EFF3B4FA}" srcOrd="0" destOrd="3" presId="urn:microsoft.com/office/officeart/2005/8/layout/list1"/>
    <dgm:cxn modelId="{6F2CA9F2-FD4B-452D-AF35-BE092392D0B0}" srcId="{0490F20C-3727-4727-8299-E72EF2CAE402}" destId="{C7B0CF81-BB08-4FD1-AA63-463CBD33BA8C}" srcOrd="1" destOrd="0" parTransId="{309B5BDE-925E-459C-A18A-732B3138BF83}" sibTransId="{E5796168-021E-4196-8A88-3379E28117B3}"/>
    <dgm:cxn modelId="{61ECA2F8-7AE8-BB43-AAFF-C148B0952EB5}" type="presOf" srcId="{86ACC165-5218-4D97-B2E8-415CE08153DD}" destId="{FFF8A3C0-18C5-5846-BE15-6F6393125BE6}" srcOrd="0" destOrd="0" presId="urn:microsoft.com/office/officeart/2005/8/layout/list1"/>
    <dgm:cxn modelId="{301519F9-F6AB-BF42-80A9-11670A9C8291}" type="presParOf" srcId="{9307BF1F-0544-FF4E-B12A-5A12133F8096}" destId="{0955F99E-3ADC-2E45-A18C-E65ADE53CA05}" srcOrd="0" destOrd="0" presId="urn:microsoft.com/office/officeart/2005/8/layout/list1"/>
    <dgm:cxn modelId="{10707810-3FA3-8A46-91E3-A727A7C0C9FD}" type="presParOf" srcId="{0955F99E-3ADC-2E45-A18C-E65ADE53CA05}" destId="{FFF8A3C0-18C5-5846-BE15-6F6393125BE6}" srcOrd="0" destOrd="0" presId="urn:microsoft.com/office/officeart/2005/8/layout/list1"/>
    <dgm:cxn modelId="{77B4B6D3-6B9B-3546-8FD1-ACC7A069A78F}" type="presParOf" srcId="{0955F99E-3ADC-2E45-A18C-E65ADE53CA05}" destId="{F1CF10D4-63AD-174A-A93D-BBD10D1A6E02}" srcOrd="1" destOrd="0" presId="urn:microsoft.com/office/officeart/2005/8/layout/list1"/>
    <dgm:cxn modelId="{9B0A3F92-45AB-A048-A679-6FE08C2515D2}" type="presParOf" srcId="{9307BF1F-0544-FF4E-B12A-5A12133F8096}" destId="{CF70D9FC-E637-6045-B84F-F854ED92A939}" srcOrd="1" destOrd="0" presId="urn:microsoft.com/office/officeart/2005/8/layout/list1"/>
    <dgm:cxn modelId="{D2A516BC-FF73-9940-A4EF-F56E2343AEE4}" type="presParOf" srcId="{9307BF1F-0544-FF4E-B12A-5A12133F8096}" destId="{2D1266D4-FD8A-A64F-A63F-0F6DE6C492D1}" srcOrd="2" destOrd="0" presId="urn:microsoft.com/office/officeart/2005/8/layout/list1"/>
    <dgm:cxn modelId="{43EE45C6-EAE0-944D-8197-CEA466948E95}" type="presParOf" srcId="{9307BF1F-0544-FF4E-B12A-5A12133F8096}" destId="{34F34434-AF7C-7342-A567-4013AF53283D}" srcOrd="3" destOrd="0" presId="urn:microsoft.com/office/officeart/2005/8/layout/list1"/>
    <dgm:cxn modelId="{4B5797E5-D245-4941-8BDC-0F3B7B2103DA}" type="presParOf" srcId="{9307BF1F-0544-FF4E-B12A-5A12133F8096}" destId="{D49B3A1A-FC9A-AA46-96DD-E2585A4D1A12}" srcOrd="4" destOrd="0" presId="urn:microsoft.com/office/officeart/2005/8/layout/list1"/>
    <dgm:cxn modelId="{A31CA18B-F0C7-A846-A549-B437DF803ED3}" type="presParOf" srcId="{D49B3A1A-FC9A-AA46-96DD-E2585A4D1A12}" destId="{69A35C51-27C6-AC4B-83C0-E0F405D4A3D4}" srcOrd="0" destOrd="0" presId="urn:microsoft.com/office/officeart/2005/8/layout/list1"/>
    <dgm:cxn modelId="{A6588DEE-EE11-BA44-B733-F36B309860D6}" type="presParOf" srcId="{D49B3A1A-FC9A-AA46-96DD-E2585A4D1A12}" destId="{34373B21-A204-F64E-95C5-B401A952BE75}" srcOrd="1" destOrd="0" presId="urn:microsoft.com/office/officeart/2005/8/layout/list1"/>
    <dgm:cxn modelId="{9C330369-F458-024E-B702-8489A8EEF7D4}" type="presParOf" srcId="{9307BF1F-0544-FF4E-B12A-5A12133F8096}" destId="{C4110D37-C206-6640-99BF-A474A2A54238}" srcOrd="5" destOrd="0" presId="urn:microsoft.com/office/officeart/2005/8/layout/list1"/>
    <dgm:cxn modelId="{54A65B1A-91E9-5C4A-A72C-24FB40E45D1A}" type="presParOf" srcId="{9307BF1F-0544-FF4E-B12A-5A12133F8096}" destId="{6459CDD4-4B62-A547-83AD-0532EFF3B4F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2D1626-99EC-4FB3-BD04-A46FD858AC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46C591-DE5C-4B59-BDEB-8B3DA80D17E8}">
      <dgm:prSet/>
      <dgm:spPr/>
      <dgm:t>
        <a:bodyPr/>
        <a:lstStyle/>
        <a:p>
          <a:r>
            <a:rPr lang="en-GB"/>
            <a:t>Control of the interview…</a:t>
          </a:r>
          <a:endParaRPr lang="en-US"/>
        </a:p>
      </dgm:t>
    </dgm:pt>
    <dgm:pt modelId="{79875B3E-12BB-4F63-8C52-52C7BE5D5C34}" type="parTrans" cxnId="{E2B3C7CA-5257-4548-9224-798CAE260953}">
      <dgm:prSet/>
      <dgm:spPr/>
      <dgm:t>
        <a:bodyPr/>
        <a:lstStyle/>
        <a:p>
          <a:endParaRPr lang="en-US"/>
        </a:p>
      </dgm:t>
    </dgm:pt>
    <dgm:pt modelId="{03CE78AB-BC3B-42BB-992D-14F8D45A2B40}" type="sibTrans" cxnId="{E2B3C7CA-5257-4548-9224-798CAE260953}">
      <dgm:prSet/>
      <dgm:spPr/>
      <dgm:t>
        <a:bodyPr/>
        <a:lstStyle/>
        <a:p>
          <a:endParaRPr lang="en-US"/>
        </a:p>
      </dgm:t>
    </dgm:pt>
    <dgm:pt modelId="{DFD0C0B2-0E78-4A95-857A-44AA85D04197}">
      <dgm:prSet/>
      <dgm:spPr/>
      <dgm:t>
        <a:bodyPr/>
        <a:lstStyle/>
        <a:p>
          <a:r>
            <a:rPr lang="en-GB"/>
            <a:t>What if someone leaves the topics on your guide?</a:t>
          </a:r>
          <a:endParaRPr lang="en-US"/>
        </a:p>
      </dgm:t>
    </dgm:pt>
    <dgm:pt modelId="{8B8CE03B-802B-4A13-BDDE-E8319F9127EA}" type="parTrans" cxnId="{9707D65E-0A91-45F3-9C19-F72F2D212D2C}">
      <dgm:prSet/>
      <dgm:spPr/>
      <dgm:t>
        <a:bodyPr/>
        <a:lstStyle/>
        <a:p>
          <a:endParaRPr lang="en-US"/>
        </a:p>
      </dgm:t>
    </dgm:pt>
    <dgm:pt modelId="{CCA654F2-5E41-4AB9-A695-09EDDB3F6D9C}" type="sibTrans" cxnId="{9707D65E-0A91-45F3-9C19-F72F2D212D2C}">
      <dgm:prSet/>
      <dgm:spPr/>
      <dgm:t>
        <a:bodyPr/>
        <a:lstStyle/>
        <a:p>
          <a:endParaRPr lang="en-US"/>
        </a:p>
      </dgm:t>
    </dgm:pt>
    <dgm:pt modelId="{36CFFD38-DE1E-421E-9C4A-820D2181D688}">
      <dgm:prSet/>
      <dgm:spPr/>
      <dgm:t>
        <a:bodyPr/>
        <a:lstStyle/>
        <a:p>
          <a:r>
            <a:rPr lang="en-GB" dirty="0"/>
            <a:t>What if they start talking about a topic you didn’t want to cover until later in the interview?</a:t>
          </a:r>
          <a:endParaRPr lang="en-US" dirty="0"/>
        </a:p>
      </dgm:t>
    </dgm:pt>
    <dgm:pt modelId="{60734778-977C-4108-9957-8641D5F44E0E}" type="parTrans" cxnId="{C2DF70E0-4581-4612-A3B3-F40A8E4E5FF4}">
      <dgm:prSet/>
      <dgm:spPr/>
      <dgm:t>
        <a:bodyPr/>
        <a:lstStyle/>
        <a:p>
          <a:endParaRPr lang="en-US"/>
        </a:p>
      </dgm:t>
    </dgm:pt>
    <dgm:pt modelId="{1DA6285E-C45C-45A0-8627-1F5A5137C37D}" type="sibTrans" cxnId="{C2DF70E0-4581-4612-A3B3-F40A8E4E5FF4}">
      <dgm:prSet/>
      <dgm:spPr/>
      <dgm:t>
        <a:bodyPr/>
        <a:lstStyle/>
        <a:p>
          <a:endParaRPr lang="en-US"/>
        </a:p>
      </dgm:t>
    </dgm:pt>
    <dgm:pt modelId="{3660BE47-F797-44E3-A11B-0D4B9D9BE198}">
      <dgm:prSet/>
      <dgm:spPr/>
      <dgm:t>
        <a:bodyPr/>
        <a:lstStyle/>
        <a:p>
          <a:r>
            <a:rPr lang="en-GB"/>
            <a:t>Developing interview skills – pilot study </a:t>
          </a:r>
          <a:endParaRPr lang="en-US"/>
        </a:p>
      </dgm:t>
    </dgm:pt>
    <dgm:pt modelId="{C9F69715-16FF-46A9-89ED-E2AE6B855EF6}" type="parTrans" cxnId="{23B1A8BD-2263-4F34-8F5E-1FEFCF6128FB}">
      <dgm:prSet/>
      <dgm:spPr/>
      <dgm:t>
        <a:bodyPr/>
        <a:lstStyle/>
        <a:p>
          <a:endParaRPr lang="en-US"/>
        </a:p>
      </dgm:t>
    </dgm:pt>
    <dgm:pt modelId="{8AD84875-4A98-446B-B243-7B762F3F23C9}" type="sibTrans" cxnId="{23B1A8BD-2263-4F34-8F5E-1FEFCF6128FB}">
      <dgm:prSet/>
      <dgm:spPr/>
      <dgm:t>
        <a:bodyPr/>
        <a:lstStyle/>
        <a:p>
          <a:endParaRPr lang="en-US"/>
        </a:p>
      </dgm:t>
    </dgm:pt>
    <dgm:pt modelId="{BD11D3F6-D3D3-4642-8B3C-850CE79D308B}" type="pres">
      <dgm:prSet presAssocID="{CC2D1626-99EC-4FB3-BD04-A46FD858AC28}" presName="root" presStyleCnt="0">
        <dgm:presLayoutVars>
          <dgm:dir/>
          <dgm:resizeHandles val="exact"/>
        </dgm:presLayoutVars>
      </dgm:prSet>
      <dgm:spPr/>
    </dgm:pt>
    <dgm:pt modelId="{D7EC2D6E-750E-4FAB-9841-36B06893C491}" type="pres">
      <dgm:prSet presAssocID="{1F46C591-DE5C-4B59-BDEB-8B3DA80D17E8}" presName="compNode" presStyleCnt="0"/>
      <dgm:spPr/>
    </dgm:pt>
    <dgm:pt modelId="{FD53A515-D4EC-4E6E-91B0-304DD6FC0EC7}" type="pres">
      <dgm:prSet presAssocID="{1F46C591-DE5C-4B59-BDEB-8B3DA80D17E8}" presName="bgRect" presStyleLbl="bgShp" presStyleIdx="0" presStyleCnt="4"/>
      <dgm:spPr/>
    </dgm:pt>
    <dgm:pt modelId="{834492C5-048B-47DF-B083-72ACD4820C01}" type="pres">
      <dgm:prSet presAssocID="{1F46C591-DE5C-4B59-BDEB-8B3DA80D17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454E7A0A-6787-42B6-89B1-6773074E3F6B}" type="pres">
      <dgm:prSet presAssocID="{1F46C591-DE5C-4B59-BDEB-8B3DA80D17E8}" presName="spaceRect" presStyleCnt="0"/>
      <dgm:spPr/>
    </dgm:pt>
    <dgm:pt modelId="{F848D341-37C6-45A7-BDFD-F8EC355F94A0}" type="pres">
      <dgm:prSet presAssocID="{1F46C591-DE5C-4B59-BDEB-8B3DA80D17E8}" presName="parTx" presStyleLbl="revTx" presStyleIdx="0" presStyleCnt="4">
        <dgm:presLayoutVars>
          <dgm:chMax val="0"/>
          <dgm:chPref val="0"/>
        </dgm:presLayoutVars>
      </dgm:prSet>
      <dgm:spPr/>
    </dgm:pt>
    <dgm:pt modelId="{06BF8B0B-0660-485F-A3EA-E9BFB8567106}" type="pres">
      <dgm:prSet presAssocID="{03CE78AB-BC3B-42BB-992D-14F8D45A2B40}" presName="sibTrans" presStyleCnt="0"/>
      <dgm:spPr/>
    </dgm:pt>
    <dgm:pt modelId="{FB3F2899-9E99-419F-9DB2-B03D00525EC6}" type="pres">
      <dgm:prSet presAssocID="{DFD0C0B2-0E78-4A95-857A-44AA85D04197}" presName="compNode" presStyleCnt="0"/>
      <dgm:spPr/>
    </dgm:pt>
    <dgm:pt modelId="{5915CF85-5926-4879-B9E5-308AF05D7FAF}" type="pres">
      <dgm:prSet presAssocID="{DFD0C0B2-0E78-4A95-857A-44AA85D04197}" presName="bgRect" presStyleLbl="bgShp" presStyleIdx="1" presStyleCnt="4"/>
      <dgm:spPr/>
    </dgm:pt>
    <dgm:pt modelId="{008E3D78-4434-492F-921C-BCC9A1B1C807}" type="pres">
      <dgm:prSet presAssocID="{DFD0C0B2-0E78-4A95-857A-44AA85D041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2FD9BFA-13E5-4C12-AF05-ABAB2A35DACD}" type="pres">
      <dgm:prSet presAssocID="{DFD0C0B2-0E78-4A95-857A-44AA85D04197}" presName="spaceRect" presStyleCnt="0"/>
      <dgm:spPr/>
    </dgm:pt>
    <dgm:pt modelId="{1B399796-8B6D-4263-B44F-A4D5B1F65FC1}" type="pres">
      <dgm:prSet presAssocID="{DFD0C0B2-0E78-4A95-857A-44AA85D04197}" presName="parTx" presStyleLbl="revTx" presStyleIdx="1" presStyleCnt="4">
        <dgm:presLayoutVars>
          <dgm:chMax val="0"/>
          <dgm:chPref val="0"/>
        </dgm:presLayoutVars>
      </dgm:prSet>
      <dgm:spPr/>
    </dgm:pt>
    <dgm:pt modelId="{FCD8232D-ED31-48C8-A2B3-9DC1774AFBF8}" type="pres">
      <dgm:prSet presAssocID="{CCA654F2-5E41-4AB9-A695-09EDDB3F6D9C}" presName="sibTrans" presStyleCnt="0"/>
      <dgm:spPr/>
    </dgm:pt>
    <dgm:pt modelId="{2F651739-61E2-4EE4-AB33-4AF64D507564}" type="pres">
      <dgm:prSet presAssocID="{36CFFD38-DE1E-421E-9C4A-820D2181D688}" presName="compNode" presStyleCnt="0"/>
      <dgm:spPr/>
    </dgm:pt>
    <dgm:pt modelId="{FD9F119F-42B9-4B3B-ACE5-5769437CAA57}" type="pres">
      <dgm:prSet presAssocID="{36CFFD38-DE1E-421E-9C4A-820D2181D688}" presName="bgRect" presStyleLbl="bgShp" presStyleIdx="2" presStyleCnt="4"/>
      <dgm:spPr/>
    </dgm:pt>
    <dgm:pt modelId="{1A2D202E-DBDE-4B5D-BD6D-D5C9CDC073E8}" type="pres">
      <dgm:prSet presAssocID="{36CFFD38-DE1E-421E-9C4A-820D2181D68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6BA083F-1450-4A17-A9A6-EC505624A465}" type="pres">
      <dgm:prSet presAssocID="{36CFFD38-DE1E-421E-9C4A-820D2181D688}" presName="spaceRect" presStyleCnt="0"/>
      <dgm:spPr/>
    </dgm:pt>
    <dgm:pt modelId="{30205750-2564-410D-8D75-B0689B256156}" type="pres">
      <dgm:prSet presAssocID="{36CFFD38-DE1E-421E-9C4A-820D2181D688}" presName="parTx" presStyleLbl="revTx" presStyleIdx="2" presStyleCnt="4">
        <dgm:presLayoutVars>
          <dgm:chMax val="0"/>
          <dgm:chPref val="0"/>
        </dgm:presLayoutVars>
      </dgm:prSet>
      <dgm:spPr/>
    </dgm:pt>
    <dgm:pt modelId="{CD75BA02-D0B9-4ACB-B74D-7D7B8A2ED1D0}" type="pres">
      <dgm:prSet presAssocID="{1DA6285E-C45C-45A0-8627-1F5A5137C37D}" presName="sibTrans" presStyleCnt="0"/>
      <dgm:spPr/>
    </dgm:pt>
    <dgm:pt modelId="{FB427D40-BC01-4BDA-A627-4590820BDD52}" type="pres">
      <dgm:prSet presAssocID="{3660BE47-F797-44E3-A11B-0D4B9D9BE198}" presName="compNode" presStyleCnt="0"/>
      <dgm:spPr/>
    </dgm:pt>
    <dgm:pt modelId="{6C86B2E7-E0F3-4544-BE2B-5C87E71CBD48}" type="pres">
      <dgm:prSet presAssocID="{3660BE47-F797-44E3-A11B-0D4B9D9BE198}" presName="bgRect" presStyleLbl="bgShp" presStyleIdx="3" presStyleCnt="4"/>
      <dgm:spPr/>
    </dgm:pt>
    <dgm:pt modelId="{72449268-14BD-446E-B9DB-1473D703BEAC}" type="pres">
      <dgm:prSet presAssocID="{3660BE47-F797-44E3-A11B-0D4B9D9BE1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F2B2FF-9AD1-4B9F-B698-627E23926186}" type="pres">
      <dgm:prSet presAssocID="{3660BE47-F797-44E3-A11B-0D4B9D9BE198}" presName="spaceRect" presStyleCnt="0"/>
      <dgm:spPr/>
    </dgm:pt>
    <dgm:pt modelId="{E6D4CF6F-96F8-4787-811A-3B6639F57CCE}" type="pres">
      <dgm:prSet presAssocID="{3660BE47-F797-44E3-A11B-0D4B9D9BE1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F5B5604-9840-4DAB-A18E-E42BC23F74A2}" type="presOf" srcId="{3660BE47-F797-44E3-A11B-0D4B9D9BE198}" destId="{E6D4CF6F-96F8-4787-811A-3B6639F57CCE}" srcOrd="0" destOrd="0" presId="urn:microsoft.com/office/officeart/2018/2/layout/IconVerticalSolidList"/>
    <dgm:cxn modelId="{40710524-308F-4BE9-9782-0726218BC833}" type="presOf" srcId="{1F46C591-DE5C-4B59-BDEB-8B3DA80D17E8}" destId="{F848D341-37C6-45A7-BDFD-F8EC355F94A0}" srcOrd="0" destOrd="0" presId="urn:microsoft.com/office/officeart/2018/2/layout/IconVerticalSolidList"/>
    <dgm:cxn modelId="{9031A535-946D-491E-A16C-A26FD405C5EB}" type="presOf" srcId="{36CFFD38-DE1E-421E-9C4A-820D2181D688}" destId="{30205750-2564-410D-8D75-B0689B256156}" srcOrd="0" destOrd="0" presId="urn:microsoft.com/office/officeart/2018/2/layout/IconVerticalSolidList"/>
    <dgm:cxn modelId="{9707D65E-0A91-45F3-9C19-F72F2D212D2C}" srcId="{CC2D1626-99EC-4FB3-BD04-A46FD858AC28}" destId="{DFD0C0B2-0E78-4A95-857A-44AA85D04197}" srcOrd="1" destOrd="0" parTransId="{8B8CE03B-802B-4A13-BDDE-E8319F9127EA}" sibTransId="{CCA654F2-5E41-4AB9-A695-09EDDB3F6D9C}"/>
    <dgm:cxn modelId="{38755C81-3E6C-4B41-B482-9E2F648A9701}" type="presOf" srcId="{CC2D1626-99EC-4FB3-BD04-A46FD858AC28}" destId="{BD11D3F6-D3D3-4642-8B3C-850CE79D308B}" srcOrd="0" destOrd="0" presId="urn:microsoft.com/office/officeart/2018/2/layout/IconVerticalSolidList"/>
    <dgm:cxn modelId="{23B1A8BD-2263-4F34-8F5E-1FEFCF6128FB}" srcId="{CC2D1626-99EC-4FB3-BD04-A46FD858AC28}" destId="{3660BE47-F797-44E3-A11B-0D4B9D9BE198}" srcOrd="3" destOrd="0" parTransId="{C9F69715-16FF-46A9-89ED-E2AE6B855EF6}" sibTransId="{8AD84875-4A98-446B-B243-7B762F3F23C9}"/>
    <dgm:cxn modelId="{E2B3C7CA-5257-4548-9224-798CAE260953}" srcId="{CC2D1626-99EC-4FB3-BD04-A46FD858AC28}" destId="{1F46C591-DE5C-4B59-BDEB-8B3DA80D17E8}" srcOrd="0" destOrd="0" parTransId="{79875B3E-12BB-4F63-8C52-52C7BE5D5C34}" sibTransId="{03CE78AB-BC3B-42BB-992D-14F8D45A2B40}"/>
    <dgm:cxn modelId="{C2DF70E0-4581-4612-A3B3-F40A8E4E5FF4}" srcId="{CC2D1626-99EC-4FB3-BD04-A46FD858AC28}" destId="{36CFFD38-DE1E-421E-9C4A-820D2181D688}" srcOrd="2" destOrd="0" parTransId="{60734778-977C-4108-9957-8641D5F44E0E}" sibTransId="{1DA6285E-C45C-45A0-8627-1F5A5137C37D}"/>
    <dgm:cxn modelId="{2254D4E4-7E76-4D9E-B11F-4773C60485A8}" type="presOf" srcId="{DFD0C0B2-0E78-4A95-857A-44AA85D04197}" destId="{1B399796-8B6D-4263-B44F-A4D5B1F65FC1}" srcOrd="0" destOrd="0" presId="urn:microsoft.com/office/officeart/2018/2/layout/IconVerticalSolidList"/>
    <dgm:cxn modelId="{14D03F1C-AAD7-483B-8570-78E97CB5D5B3}" type="presParOf" srcId="{BD11D3F6-D3D3-4642-8B3C-850CE79D308B}" destId="{D7EC2D6E-750E-4FAB-9841-36B06893C491}" srcOrd="0" destOrd="0" presId="urn:microsoft.com/office/officeart/2018/2/layout/IconVerticalSolidList"/>
    <dgm:cxn modelId="{CEDCB9C9-D602-4A33-B501-1225D95F4C7A}" type="presParOf" srcId="{D7EC2D6E-750E-4FAB-9841-36B06893C491}" destId="{FD53A515-D4EC-4E6E-91B0-304DD6FC0EC7}" srcOrd="0" destOrd="0" presId="urn:microsoft.com/office/officeart/2018/2/layout/IconVerticalSolidList"/>
    <dgm:cxn modelId="{D51F1BFB-FE0A-45BF-9A83-F67747BE8D59}" type="presParOf" srcId="{D7EC2D6E-750E-4FAB-9841-36B06893C491}" destId="{834492C5-048B-47DF-B083-72ACD4820C01}" srcOrd="1" destOrd="0" presId="urn:microsoft.com/office/officeart/2018/2/layout/IconVerticalSolidList"/>
    <dgm:cxn modelId="{E0C6C996-9EC7-4DBB-8174-68A2920B57F3}" type="presParOf" srcId="{D7EC2D6E-750E-4FAB-9841-36B06893C491}" destId="{454E7A0A-6787-42B6-89B1-6773074E3F6B}" srcOrd="2" destOrd="0" presId="urn:microsoft.com/office/officeart/2018/2/layout/IconVerticalSolidList"/>
    <dgm:cxn modelId="{A3F820BE-04F7-4E0B-A2CB-287D25BBD767}" type="presParOf" srcId="{D7EC2D6E-750E-4FAB-9841-36B06893C491}" destId="{F848D341-37C6-45A7-BDFD-F8EC355F94A0}" srcOrd="3" destOrd="0" presId="urn:microsoft.com/office/officeart/2018/2/layout/IconVerticalSolidList"/>
    <dgm:cxn modelId="{1F7D4F78-9426-4683-925B-B3EC7EB4DC15}" type="presParOf" srcId="{BD11D3F6-D3D3-4642-8B3C-850CE79D308B}" destId="{06BF8B0B-0660-485F-A3EA-E9BFB8567106}" srcOrd="1" destOrd="0" presId="urn:microsoft.com/office/officeart/2018/2/layout/IconVerticalSolidList"/>
    <dgm:cxn modelId="{5B1FCBDB-4FDC-4B2C-9777-C4716ED9EBDD}" type="presParOf" srcId="{BD11D3F6-D3D3-4642-8B3C-850CE79D308B}" destId="{FB3F2899-9E99-419F-9DB2-B03D00525EC6}" srcOrd="2" destOrd="0" presId="urn:microsoft.com/office/officeart/2018/2/layout/IconVerticalSolidList"/>
    <dgm:cxn modelId="{D9FD396A-0519-45A5-9F40-8C410CE740A4}" type="presParOf" srcId="{FB3F2899-9E99-419F-9DB2-B03D00525EC6}" destId="{5915CF85-5926-4879-B9E5-308AF05D7FAF}" srcOrd="0" destOrd="0" presId="urn:microsoft.com/office/officeart/2018/2/layout/IconVerticalSolidList"/>
    <dgm:cxn modelId="{6EB07D56-3AAC-46FA-8734-C599636D20DF}" type="presParOf" srcId="{FB3F2899-9E99-419F-9DB2-B03D00525EC6}" destId="{008E3D78-4434-492F-921C-BCC9A1B1C807}" srcOrd="1" destOrd="0" presId="urn:microsoft.com/office/officeart/2018/2/layout/IconVerticalSolidList"/>
    <dgm:cxn modelId="{C728E0A0-0C00-429A-A99D-8664F69095FB}" type="presParOf" srcId="{FB3F2899-9E99-419F-9DB2-B03D00525EC6}" destId="{F2FD9BFA-13E5-4C12-AF05-ABAB2A35DACD}" srcOrd="2" destOrd="0" presId="urn:microsoft.com/office/officeart/2018/2/layout/IconVerticalSolidList"/>
    <dgm:cxn modelId="{5D4F548D-2CED-4AEE-A80A-5216B2CB8B5C}" type="presParOf" srcId="{FB3F2899-9E99-419F-9DB2-B03D00525EC6}" destId="{1B399796-8B6D-4263-B44F-A4D5B1F65FC1}" srcOrd="3" destOrd="0" presId="urn:microsoft.com/office/officeart/2018/2/layout/IconVerticalSolidList"/>
    <dgm:cxn modelId="{1035DB8D-BFEC-4C41-942C-AAF26B93D2F8}" type="presParOf" srcId="{BD11D3F6-D3D3-4642-8B3C-850CE79D308B}" destId="{FCD8232D-ED31-48C8-A2B3-9DC1774AFBF8}" srcOrd="3" destOrd="0" presId="urn:microsoft.com/office/officeart/2018/2/layout/IconVerticalSolidList"/>
    <dgm:cxn modelId="{BB87A357-E8A0-4C52-B2AF-F9A3D3D0A010}" type="presParOf" srcId="{BD11D3F6-D3D3-4642-8B3C-850CE79D308B}" destId="{2F651739-61E2-4EE4-AB33-4AF64D507564}" srcOrd="4" destOrd="0" presId="urn:microsoft.com/office/officeart/2018/2/layout/IconVerticalSolidList"/>
    <dgm:cxn modelId="{E86B47E5-7325-40F9-94F0-6473427562F4}" type="presParOf" srcId="{2F651739-61E2-4EE4-AB33-4AF64D507564}" destId="{FD9F119F-42B9-4B3B-ACE5-5769437CAA57}" srcOrd="0" destOrd="0" presId="urn:microsoft.com/office/officeart/2018/2/layout/IconVerticalSolidList"/>
    <dgm:cxn modelId="{308C0306-05B4-418F-B287-2F3188FC7A48}" type="presParOf" srcId="{2F651739-61E2-4EE4-AB33-4AF64D507564}" destId="{1A2D202E-DBDE-4B5D-BD6D-D5C9CDC073E8}" srcOrd="1" destOrd="0" presId="urn:microsoft.com/office/officeart/2018/2/layout/IconVerticalSolidList"/>
    <dgm:cxn modelId="{D080AB8F-9D15-4516-9A6D-E3DB41DB2C12}" type="presParOf" srcId="{2F651739-61E2-4EE4-AB33-4AF64D507564}" destId="{B6BA083F-1450-4A17-A9A6-EC505624A465}" srcOrd="2" destOrd="0" presId="urn:microsoft.com/office/officeart/2018/2/layout/IconVerticalSolidList"/>
    <dgm:cxn modelId="{A1A5CF58-1F33-4480-BE0B-3C5F7B2966D3}" type="presParOf" srcId="{2F651739-61E2-4EE4-AB33-4AF64D507564}" destId="{30205750-2564-410D-8D75-B0689B256156}" srcOrd="3" destOrd="0" presId="urn:microsoft.com/office/officeart/2018/2/layout/IconVerticalSolidList"/>
    <dgm:cxn modelId="{123A9E36-902C-4397-920E-A4AB12BEFF29}" type="presParOf" srcId="{BD11D3F6-D3D3-4642-8B3C-850CE79D308B}" destId="{CD75BA02-D0B9-4ACB-B74D-7D7B8A2ED1D0}" srcOrd="5" destOrd="0" presId="urn:microsoft.com/office/officeart/2018/2/layout/IconVerticalSolidList"/>
    <dgm:cxn modelId="{9B0209E3-886A-4DE4-A17C-98AF1BE8FAB8}" type="presParOf" srcId="{BD11D3F6-D3D3-4642-8B3C-850CE79D308B}" destId="{FB427D40-BC01-4BDA-A627-4590820BDD52}" srcOrd="6" destOrd="0" presId="urn:microsoft.com/office/officeart/2018/2/layout/IconVerticalSolidList"/>
    <dgm:cxn modelId="{85921DE2-B681-470D-9795-8BA8A9877947}" type="presParOf" srcId="{FB427D40-BC01-4BDA-A627-4590820BDD52}" destId="{6C86B2E7-E0F3-4544-BE2B-5C87E71CBD48}" srcOrd="0" destOrd="0" presId="urn:microsoft.com/office/officeart/2018/2/layout/IconVerticalSolidList"/>
    <dgm:cxn modelId="{88BDB0A6-3532-4E77-80B4-93547A2EE31C}" type="presParOf" srcId="{FB427D40-BC01-4BDA-A627-4590820BDD52}" destId="{72449268-14BD-446E-B9DB-1473D703BEAC}" srcOrd="1" destOrd="0" presId="urn:microsoft.com/office/officeart/2018/2/layout/IconVerticalSolidList"/>
    <dgm:cxn modelId="{EFD3A452-4B60-4191-AEC2-E7E370C666CF}" type="presParOf" srcId="{FB427D40-BC01-4BDA-A627-4590820BDD52}" destId="{7BF2B2FF-9AD1-4B9F-B698-627E23926186}" srcOrd="2" destOrd="0" presId="urn:microsoft.com/office/officeart/2018/2/layout/IconVerticalSolidList"/>
    <dgm:cxn modelId="{CF4891E1-A0F4-4AA3-A898-D05BCC5C09B3}" type="presParOf" srcId="{FB427D40-BC01-4BDA-A627-4590820BDD52}" destId="{E6D4CF6F-96F8-4787-811A-3B6639F57C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A8BB29-2943-41AA-A205-7FF88DA179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7F445D-CE26-4598-B0D9-4F37F2D950A2}">
      <dgm:prSet/>
      <dgm:spPr/>
      <dgm:t>
        <a:bodyPr/>
        <a:lstStyle/>
        <a:p>
          <a:r>
            <a:rPr lang="en-GB"/>
            <a:t>Tentative conceptual categories</a:t>
          </a:r>
          <a:endParaRPr lang="en-US"/>
        </a:p>
      </dgm:t>
    </dgm:pt>
    <dgm:pt modelId="{CB9AB6CA-E07D-495C-9AFC-498A644B5DA9}" type="parTrans" cxnId="{87BD711D-C50F-42C3-A390-6FB24D1167FA}">
      <dgm:prSet/>
      <dgm:spPr/>
      <dgm:t>
        <a:bodyPr/>
        <a:lstStyle/>
        <a:p>
          <a:endParaRPr lang="en-US"/>
        </a:p>
      </dgm:t>
    </dgm:pt>
    <dgm:pt modelId="{A761F740-E22A-4137-807B-B4874BB49D21}" type="sibTrans" cxnId="{87BD711D-C50F-42C3-A390-6FB24D1167FA}">
      <dgm:prSet/>
      <dgm:spPr/>
      <dgm:t>
        <a:bodyPr/>
        <a:lstStyle/>
        <a:p>
          <a:endParaRPr lang="en-US"/>
        </a:p>
      </dgm:t>
    </dgm:pt>
    <dgm:pt modelId="{EDEB95F2-B3D3-48BD-AD6C-C9D7D5820B73}">
      <dgm:prSet/>
      <dgm:spPr/>
      <dgm:t>
        <a:bodyPr/>
        <a:lstStyle/>
        <a:p>
          <a:r>
            <a:rPr lang="en-GB"/>
            <a:t>E.g. Words / phrases / items / events / timings </a:t>
          </a:r>
          <a:endParaRPr lang="en-US"/>
        </a:p>
      </dgm:t>
    </dgm:pt>
    <dgm:pt modelId="{6C20EE82-575B-46BB-84FF-ED8FDF5BA7A0}" type="parTrans" cxnId="{D988F155-6541-424B-8133-AB3E80FC58B9}">
      <dgm:prSet/>
      <dgm:spPr/>
      <dgm:t>
        <a:bodyPr/>
        <a:lstStyle/>
        <a:p>
          <a:endParaRPr lang="en-US"/>
        </a:p>
      </dgm:t>
    </dgm:pt>
    <dgm:pt modelId="{4DFC6906-017A-4935-A864-E5F621396119}" type="sibTrans" cxnId="{D988F155-6541-424B-8133-AB3E80FC58B9}">
      <dgm:prSet/>
      <dgm:spPr/>
      <dgm:t>
        <a:bodyPr/>
        <a:lstStyle/>
        <a:p>
          <a:endParaRPr lang="en-US"/>
        </a:p>
      </dgm:t>
    </dgm:pt>
    <dgm:pt modelId="{C908B07C-43B4-459C-8CF1-FF0D1D1DA07D}">
      <dgm:prSet/>
      <dgm:spPr/>
      <dgm:t>
        <a:bodyPr/>
        <a:lstStyle/>
        <a:p>
          <a:r>
            <a:rPr lang="en-GB"/>
            <a:t>Pieces of A4 / notecards / notebook / computer</a:t>
          </a:r>
          <a:endParaRPr lang="en-US"/>
        </a:p>
      </dgm:t>
    </dgm:pt>
    <dgm:pt modelId="{8733D15A-973D-461D-B203-A4098A8A4345}" type="parTrans" cxnId="{FB154FE2-C2F4-49CF-8268-18026368F497}">
      <dgm:prSet/>
      <dgm:spPr/>
      <dgm:t>
        <a:bodyPr/>
        <a:lstStyle/>
        <a:p>
          <a:endParaRPr lang="en-US"/>
        </a:p>
      </dgm:t>
    </dgm:pt>
    <dgm:pt modelId="{E819E8E0-3FD3-4676-8B30-C62977014208}" type="sibTrans" cxnId="{FB154FE2-C2F4-49CF-8268-18026368F497}">
      <dgm:prSet/>
      <dgm:spPr/>
      <dgm:t>
        <a:bodyPr/>
        <a:lstStyle/>
        <a:p>
          <a:endParaRPr lang="en-US"/>
        </a:p>
      </dgm:t>
    </dgm:pt>
    <dgm:pt modelId="{C7A6D7E5-2AB2-49F8-B5DE-437D7DF3BCFA}">
      <dgm:prSet/>
      <dgm:spPr/>
      <dgm:t>
        <a:bodyPr/>
        <a:lstStyle/>
        <a:p>
          <a:r>
            <a:rPr lang="en-GB"/>
            <a:t>Qualitative software (picks up key words)</a:t>
          </a:r>
          <a:endParaRPr lang="en-US"/>
        </a:p>
      </dgm:t>
    </dgm:pt>
    <dgm:pt modelId="{729D5B21-5E8D-42D5-9FC6-FCCDB516D0CE}" type="parTrans" cxnId="{483D18C1-9680-4E67-8BF2-828D5204C35B}">
      <dgm:prSet/>
      <dgm:spPr/>
      <dgm:t>
        <a:bodyPr/>
        <a:lstStyle/>
        <a:p>
          <a:endParaRPr lang="en-US"/>
        </a:p>
      </dgm:t>
    </dgm:pt>
    <dgm:pt modelId="{3AA5AF7B-6754-4487-9DBA-64B8C21557DB}" type="sibTrans" cxnId="{483D18C1-9680-4E67-8BF2-828D5204C35B}">
      <dgm:prSet/>
      <dgm:spPr/>
      <dgm:t>
        <a:bodyPr/>
        <a:lstStyle/>
        <a:p>
          <a:endParaRPr lang="en-US"/>
        </a:p>
      </dgm:t>
    </dgm:pt>
    <dgm:pt modelId="{0BDB498F-507F-4851-94D7-69E487428E70}">
      <dgm:prSet/>
      <dgm:spPr/>
      <dgm:t>
        <a:bodyPr/>
        <a:lstStyle/>
        <a:p>
          <a:r>
            <a:rPr lang="en-GB"/>
            <a:t>Problems – context / meaning of words?!</a:t>
          </a:r>
          <a:endParaRPr lang="en-US"/>
        </a:p>
      </dgm:t>
    </dgm:pt>
    <dgm:pt modelId="{97C9B3B2-C709-4027-80F3-F9F5DBE9C0B4}" type="parTrans" cxnId="{B39AAD4F-45BA-42FA-B77D-77FB9A620561}">
      <dgm:prSet/>
      <dgm:spPr/>
      <dgm:t>
        <a:bodyPr/>
        <a:lstStyle/>
        <a:p>
          <a:endParaRPr lang="en-US"/>
        </a:p>
      </dgm:t>
    </dgm:pt>
    <dgm:pt modelId="{783744C5-93DF-49F9-B388-85F93B27F67A}" type="sibTrans" cxnId="{B39AAD4F-45BA-42FA-B77D-77FB9A620561}">
      <dgm:prSet/>
      <dgm:spPr/>
      <dgm:t>
        <a:bodyPr/>
        <a:lstStyle/>
        <a:p>
          <a:endParaRPr lang="en-US"/>
        </a:p>
      </dgm:t>
    </dgm:pt>
    <dgm:pt modelId="{08DFE9DB-81CB-4D53-A8A9-26496E4916E5}" type="pres">
      <dgm:prSet presAssocID="{D2A8BB29-2943-41AA-A205-7FF88DA179E5}" presName="root" presStyleCnt="0">
        <dgm:presLayoutVars>
          <dgm:dir/>
          <dgm:resizeHandles val="exact"/>
        </dgm:presLayoutVars>
      </dgm:prSet>
      <dgm:spPr/>
    </dgm:pt>
    <dgm:pt modelId="{3904141C-57A8-45D7-A42A-61C860DE3F9D}" type="pres">
      <dgm:prSet presAssocID="{C17F445D-CE26-4598-B0D9-4F37F2D950A2}" presName="compNode" presStyleCnt="0"/>
      <dgm:spPr/>
    </dgm:pt>
    <dgm:pt modelId="{B62661EF-9E07-4DA5-89A4-AECE2DF7B48E}" type="pres">
      <dgm:prSet presAssocID="{C17F445D-CE26-4598-B0D9-4F37F2D950A2}" presName="bgRect" presStyleLbl="bgShp" presStyleIdx="0" presStyleCnt="5"/>
      <dgm:spPr/>
    </dgm:pt>
    <dgm:pt modelId="{44D00BEF-D035-4C99-9C6B-5F9505CA9E9B}" type="pres">
      <dgm:prSet presAssocID="{C17F445D-CE26-4598-B0D9-4F37F2D950A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3DAE2B2-EAB2-4492-A75B-53B9B3EE4D17}" type="pres">
      <dgm:prSet presAssocID="{C17F445D-CE26-4598-B0D9-4F37F2D950A2}" presName="spaceRect" presStyleCnt="0"/>
      <dgm:spPr/>
    </dgm:pt>
    <dgm:pt modelId="{F3DB96E4-3987-4071-BDF6-DB19D5EB43BF}" type="pres">
      <dgm:prSet presAssocID="{C17F445D-CE26-4598-B0D9-4F37F2D950A2}" presName="parTx" presStyleLbl="revTx" presStyleIdx="0" presStyleCnt="5">
        <dgm:presLayoutVars>
          <dgm:chMax val="0"/>
          <dgm:chPref val="0"/>
        </dgm:presLayoutVars>
      </dgm:prSet>
      <dgm:spPr/>
    </dgm:pt>
    <dgm:pt modelId="{4DA744F4-A236-4659-B72A-C255601262EC}" type="pres">
      <dgm:prSet presAssocID="{A761F740-E22A-4137-807B-B4874BB49D21}" presName="sibTrans" presStyleCnt="0"/>
      <dgm:spPr/>
    </dgm:pt>
    <dgm:pt modelId="{2B1E78BB-9FEF-4CD2-9CE9-4920C76F533E}" type="pres">
      <dgm:prSet presAssocID="{EDEB95F2-B3D3-48BD-AD6C-C9D7D5820B73}" presName="compNode" presStyleCnt="0"/>
      <dgm:spPr/>
    </dgm:pt>
    <dgm:pt modelId="{C8C22BDB-9C4A-48C1-9B07-D160E0F9CF7E}" type="pres">
      <dgm:prSet presAssocID="{EDEB95F2-B3D3-48BD-AD6C-C9D7D5820B73}" presName="bgRect" presStyleLbl="bgShp" presStyleIdx="1" presStyleCnt="5"/>
      <dgm:spPr/>
    </dgm:pt>
    <dgm:pt modelId="{98E3177A-2C2E-41C9-978A-6B7E304E6B3F}" type="pres">
      <dgm:prSet presAssocID="{EDEB95F2-B3D3-48BD-AD6C-C9D7D5820B7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67FA0758-E278-406D-8B8D-15355C13CC82}" type="pres">
      <dgm:prSet presAssocID="{EDEB95F2-B3D3-48BD-AD6C-C9D7D5820B73}" presName="spaceRect" presStyleCnt="0"/>
      <dgm:spPr/>
    </dgm:pt>
    <dgm:pt modelId="{8041687E-2E53-4395-A4C4-E3C3B93DE61E}" type="pres">
      <dgm:prSet presAssocID="{EDEB95F2-B3D3-48BD-AD6C-C9D7D5820B73}" presName="parTx" presStyleLbl="revTx" presStyleIdx="1" presStyleCnt="5">
        <dgm:presLayoutVars>
          <dgm:chMax val="0"/>
          <dgm:chPref val="0"/>
        </dgm:presLayoutVars>
      </dgm:prSet>
      <dgm:spPr/>
    </dgm:pt>
    <dgm:pt modelId="{D594105A-F05C-4228-BDDE-1CD55482ED99}" type="pres">
      <dgm:prSet presAssocID="{4DFC6906-017A-4935-A864-E5F621396119}" presName="sibTrans" presStyleCnt="0"/>
      <dgm:spPr/>
    </dgm:pt>
    <dgm:pt modelId="{4236CEA4-7A6E-41A8-9511-6F8EA50AA0E5}" type="pres">
      <dgm:prSet presAssocID="{C908B07C-43B4-459C-8CF1-FF0D1D1DA07D}" presName="compNode" presStyleCnt="0"/>
      <dgm:spPr/>
    </dgm:pt>
    <dgm:pt modelId="{06FD754E-A892-44CF-88ED-F212732B0288}" type="pres">
      <dgm:prSet presAssocID="{C908B07C-43B4-459C-8CF1-FF0D1D1DA07D}" presName="bgRect" presStyleLbl="bgShp" presStyleIdx="2" presStyleCnt="5"/>
      <dgm:spPr/>
    </dgm:pt>
    <dgm:pt modelId="{F2C09858-5A78-4678-B26B-DB1CD3F479B2}" type="pres">
      <dgm:prSet presAssocID="{C908B07C-43B4-459C-8CF1-FF0D1D1DA0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D28192D6-487A-4FF4-B89B-FC7B1A0F6B19}" type="pres">
      <dgm:prSet presAssocID="{C908B07C-43B4-459C-8CF1-FF0D1D1DA07D}" presName="spaceRect" presStyleCnt="0"/>
      <dgm:spPr/>
    </dgm:pt>
    <dgm:pt modelId="{7BDE1E8E-7AEE-4546-A0D2-EBA3D50DC984}" type="pres">
      <dgm:prSet presAssocID="{C908B07C-43B4-459C-8CF1-FF0D1D1DA07D}" presName="parTx" presStyleLbl="revTx" presStyleIdx="2" presStyleCnt="5">
        <dgm:presLayoutVars>
          <dgm:chMax val="0"/>
          <dgm:chPref val="0"/>
        </dgm:presLayoutVars>
      </dgm:prSet>
      <dgm:spPr/>
    </dgm:pt>
    <dgm:pt modelId="{288B1A24-6F47-404F-B388-0524ADF87346}" type="pres">
      <dgm:prSet presAssocID="{E819E8E0-3FD3-4676-8B30-C62977014208}" presName="sibTrans" presStyleCnt="0"/>
      <dgm:spPr/>
    </dgm:pt>
    <dgm:pt modelId="{AA681371-D122-4500-9F3C-28D49224A8A9}" type="pres">
      <dgm:prSet presAssocID="{C7A6D7E5-2AB2-49F8-B5DE-437D7DF3BCFA}" presName="compNode" presStyleCnt="0"/>
      <dgm:spPr/>
    </dgm:pt>
    <dgm:pt modelId="{8E268011-E993-400F-9265-CA5861DFFBC5}" type="pres">
      <dgm:prSet presAssocID="{C7A6D7E5-2AB2-49F8-B5DE-437D7DF3BCFA}" presName="bgRect" presStyleLbl="bgShp" presStyleIdx="3" presStyleCnt="5"/>
      <dgm:spPr/>
    </dgm:pt>
    <dgm:pt modelId="{05B9CCB2-4AC2-4BE8-A5B8-DC4159520027}" type="pres">
      <dgm:prSet presAssocID="{C7A6D7E5-2AB2-49F8-B5DE-437D7DF3BCF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4C4B0AB-E062-4FA6-A91F-4CD89160ADB2}" type="pres">
      <dgm:prSet presAssocID="{C7A6D7E5-2AB2-49F8-B5DE-437D7DF3BCFA}" presName="spaceRect" presStyleCnt="0"/>
      <dgm:spPr/>
    </dgm:pt>
    <dgm:pt modelId="{BEA145BC-E65C-4D40-A1B0-AC9FA4C39B7D}" type="pres">
      <dgm:prSet presAssocID="{C7A6D7E5-2AB2-49F8-B5DE-437D7DF3BCFA}" presName="parTx" presStyleLbl="revTx" presStyleIdx="3" presStyleCnt="5">
        <dgm:presLayoutVars>
          <dgm:chMax val="0"/>
          <dgm:chPref val="0"/>
        </dgm:presLayoutVars>
      </dgm:prSet>
      <dgm:spPr/>
    </dgm:pt>
    <dgm:pt modelId="{2E7C55B1-4EA7-421C-83B9-8747B8C1B2D5}" type="pres">
      <dgm:prSet presAssocID="{3AA5AF7B-6754-4487-9DBA-64B8C21557DB}" presName="sibTrans" presStyleCnt="0"/>
      <dgm:spPr/>
    </dgm:pt>
    <dgm:pt modelId="{2C434A75-466A-41E2-AFF2-99A81051AAB9}" type="pres">
      <dgm:prSet presAssocID="{0BDB498F-507F-4851-94D7-69E487428E70}" presName="compNode" presStyleCnt="0"/>
      <dgm:spPr/>
    </dgm:pt>
    <dgm:pt modelId="{EEF316E8-C8ED-49E9-B090-3B71A9FB838F}" type="pres">
      <dgm:prSet presAssocID="{0BDB498F-507F-4851-94D7-69E487428E70}" presName="bgRect" presStyleLbl="bgShp" presStyleIdx="4" presStyleCnt="5"/>
      <dgm:spPr/>
    </dgm:pt>
    <dgm:pt modelId="{834BC488-D718-46D3-A990-AC573C6EC8EC}" type="pres">
      <dgm:prSet presAssocID="{0BDB498F-507F-4851-94D7-69E487428E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D2ECD78-8251-4924-8CBB-641A0EC5F633}" type="pres">
      <dgm:prSet presAssocID="{0BDB498F-507F-4851-94D7-69E487428E70}" presName="spaceRect" presStyleCnt="0"/>
      <dgm:spPr/>
    </dgm:pt>
    <dgm:pt modelId="{149A7E4C-A57B-417C-8569-4EC2DB8031EA}" type="pres">
      <dgm:prSet presAssocID="{0BDB498F-507F-4851-94D7-69E487428E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7BD711D-C50F-42C3-A390-6FB24D1167FA}" srcId="{D2A8BB29-2943-41AA-A205-7FF88DA179E5}" destId="{C17F445D-CE26-4598-B0D9-4F37F2D950A2}" srcOrd="0" destOrd="0" parTransId="{CB9AB6CA-E07D-495C-9AFC-498A644B5DA9}" sibTransId="{A761F740-E22A-4137-807B-B4874BB49D21}"/>
    <dgm:cxn modelId="{4138D029-28C5-48BD-9940-1ED4F410FCF8}" type="presOf" srcId="{C17F445D-CE26-4598-B0D9-4F37F2D950A2}" destId="{F3DB96E4-3987-4071-BDF6-DB19D5EB43BF}" srcOrd="0" destOrd="0" presId="urn:microsoft.com/office/officeart/2018/2/layout/IconVerticalSolidList"/>
    <dgm:cxn modelId="{F562DB30-7370-417D-8F5E-0DA886FAAC95}" type="presOf" srcId="{C908B07C-43B4-459C-8CF1-FF0D1D1DA07D}" destId="{7BDE1E8E-7AEE-4546-A0D2-EBA3D50DC984}" srcOrd="0" destOrd="0" presId="urn:microsoft.com/office/officeart/2018/2/layout/IconVerticalSolidList"/>
    <dgm:cxn modelId="{37B07C33-8FAF-4931-93B1-1D3ACF542BAF}" type="presOf" srcId="{EDEB95F2-B3D3-48BD-AD6C-C9D7D5820B73}" destId="{8041687E-2E53-4395-A4C4-E3C3B93DE61E}" srcOrd="0" destOrd="0" presId="urn:microsoft.com/office/officeart/2018/2/layout/IconVerticalSolidList"/>
    <dgm:cxn modelId="{AF67DA48-9C78-4BA6-A777-3354FF17A70F}" type="presOf" srcId="{C7A6D7E5-2AB2-49F8-B5DE-437D7DF3BCFA}" destId="{BEA145BC-E65C-4D40-A1B0-AC9FA4C39B7D}" srcOrd="0" destOrd="0" presId="urn:microsoft.com/office/officeart/2018/2/layout/IconVerticalSolidList"/>
    <dgm:cxn modelId="{B39AAD4F-45BA-42FA-B77D-77FB9A620561}" srcId="{D2A8BB29-2943-41AA-A205-7FF88DA179E5}" destId="{0BDB498F-507F-4851-94D7-69E487428E70}" srcOrd="4" destOrd="0" parTransId="{97C9B3B2-C709-4027-80F3-F9F5DBE9C0B4}" sibTransId="{783744C5-93DF-49F9-B388-85F93B27F67A}"/>
    <dgm:cxn modelId="{D988F155-6541-424B-8133-AB3E80FC58B9}" srcId="{D2A8BB29-2943-41AA-A205-7FF88DA179E5}" destId="{EDEB95F2-B3D3-48BD-AD6C-C9D7D5820B73}" srcOrd="1" destOrd="0" parTransId="{6C20EE82-575B-46BB-84FF-ED8FDF5BA7A0}" sibTransId="{4DFC6906-017A-4935-A864-E5F621396119}"/>
    <dgm:cxn modelId="{03FC9C91-5146-4652-8944-B075FD9626CB}" type="presOf" srcId="{0BDB498F-507F-4851-94D7-69E487428E70}" destId="{149A7E4C-A57B-417C-8569-4EC2DB8031EA}" srcOrd="0" destOrd="0" presId="urn:microsoft.com/office/officeart/2018/2/layout/IconVerticalSolidList"/>
    <dgm:cxn modelId="{065C41AE-12C1-4F9E-8F7C-411FDADDCA97}" type="presOf" srcId="{D2A8BB29-2943-41AA-A205-7FF88DA179E5}" destId="{08DFE9DB-81CB-4D53-A8A9-26496E4916E5}" srcOrd="0" destOrd="0" presId="urn:microsoft.com/office/officeart/2018/2/layout/IconVerticalSolidList"/>
    <dgm:cxn modelId="{483D18C1-9680-4E67-8BF2-828D5204C35B}" srcId="{D2A8BB29-2943-41AA-A205-7FF88DA179E5}" destId="{C7A6D7E5-2AB2-49F8-B5DE-437D7DF3BCFA}" srcOrd="3" destOrd="0" parTransId="{729D5B21-5E8D-42D5-9FC6-FCCDB516D0CE}" sibTransId="{3AA5AF7B-6754-4487-9DBA-64B8C21557DB}"/>
    <dgm:cxn modelId="{FB154FE2-C2F4-49CF-8268-18026368F497}" srcId="{D2A8BB29-2943-41AA-A205-7FF88DA179E5}" destId="{C908B07C-43B4-459C-8CF1-FF0D1D1DA07D}" srcOrd="2" destOrd="0" parTransId="{8733D15A-973D-461D-B203-A4098A8A4345}" sibTransId="{E819E8E0-3FD3-4676-8B30-C62977014208}"/>
    <dgm:cxn modelId="{BA9996D8-3861-4FF6-AA6D-79B8BB25BEBE}" type="presParOf" srcId="{08DFE9DB-81CB-4D53-A8A9-26496E4916E5}" destId="{3904141C-57A8-45D7-A42A-61C860DE3F9D}" srcOrd="0" destOrd="0" presId="urn:microsoft.com/office/officeart/2018/2/layout/IconVerticalSolidList"/>
    <dgm:cxn modelId="{04A5E3D4-6962-494E-9422-AA06FBA33FE9}" type="presParOf" srcId="{3904141C-57A8-45D7-A42A-61C860DE3F9D}" destId="{B62661EF-9E07-4DA5-89A4-AECE2DF7B48E}" srcOrd="0" destOrd="0" presId="urn:microsoft.com/office/officeart/2018/2/layout/IconVerticalSolidList"/>
    <dgm:cxn modelId="{03FEF014-9974-4BA5-A66D-0A5C030E02E7}" type="presParOf" srcId="{3904141C-57A8-45D7-A42A-61C860DE3F9D}" destId="{44D00BEF-D035-4C99-9C6B-5F9505CA9E9B}" srcOrd="1" destOrd="0" presId="urn:microsoft.com/office/officeart/2018/2/layout/IconVerticalSolidList"/>
    <dgm:cxn modelId="{9BB8DE92-725D-4339-810C-2F473E254269}" type="presParOf" srcId="{3904141C-57A8-45D7-A42A-61C860DE3F9D}" destId="{13DAE2B2-EAB2-4492-A75B-53B9B3EE4D17}" srcOrd="2" destOrd="0" presId="urn:microsoft.com/office/officeart/2018/2/layout/IconVerticalSolidList"/>
    <dgm:cxn modelId="{1BF1BFF6-E8B4-468B-87DF-E86C503B7C6A}" type="presParOf" srcId="{3904141C-57A8-45D7-A42A-61C860DE3F9D}" destId="{F3DB96E4-3987-4071-BDF6-DB19D5EB43BF}" srcOrd="3" destOrd="0" presId="urn:microsoft.com/office/officeart/2018/2/layout/IconVerticalSolidList"/>
    <dgm:cxn modelId="{60FF1F21-2C17-4F8C-8EDF-786A3F2C8D80}" type="presParOf" srcId="{08DFE9DB-81CB-4D53-A8A9-26496E4916E5}" destId="{4DA744F4-A236-4659-B72A-C255601262EC}" srcOrd="1" destOrd="0" presId="urn:microsoft.com/office/officeart/2018/2/layout/IconVerticalSolidList"/>
    <dgm:cxn modelId="{1DCC3ED0-AB7F-4ADD-B902-FBB18C58BF9F}" type="presParOf" srcId="{08DFE9DB-81CB-4D53-A8A9-26496E4916E5}" destId="{2B1E78BB-9FEF-4CD2-9CE9-4920C76F533E}" srcOrd="2" destOrd="0" presId="urn:microsoft.com/office/officeart/2018/2/layout/IconVerticalSolidList"/>
    <dgm:cxn modelId="{35BF9176-7C3E-4B0F-B735-D2904A96F268}" type="presParOf" srcId="{2B1E78BB-9FEF-4CD2-9CE9-4920C76F533E}" destId="{C8C22BDB-9C4A-48C1-9B07-D160E0F9CF7E}" srcOrd="0" destOrd="0" presId="urn:microsoft.com/office/officeart/2018/2/layout/IconVerticalSolidList"/>
    <dgm:cxn modelId="{3446E353-87C6-493C-A9D6-A2758CF38AC9}" type="presParOf" srcId="{2B1E78BB-9FEF-4CD2-9CE9-4920C76F533E}" destId="{98E3177A-2C2E-41C9-978A-6B7E304E6B3F}" srcOrd="1" destOrd="0" presId="urn:microsoft.com/office/officeart/2018/2/layout/IconVerticalSolidList"/>
    <dgm:cxn modelId="{E6BF68BE-7745-4A03-8123-E6CDD95BC672}" type="presParOf" srcId="{2B1E78BB-9FEF-4CD2-9CE9-4920C76F533E}" destId="{67FA0758-E278-406D-8B8D-15355C13CC82}" srcOrd="2" destOrd="0" presId="urn:microsoft.com/office/officeart/2018/2/layout/IconVerticalSolidList"/>
    <dgm:cxn modelId="{FA1AC4EC-A6C5-4742-AF8F-92561FB3D621}" type="presParOf" srcId="{2B1E78BB-9FEF-4CD2-9CE9-4920C76F533E}" destId="{8041687E-2E53-4395-A4C4-E3C3B93DE61E}" srcOrd="3" destOrd="0" presId="urn:microsoft.com/office/officeart/2018/2/layout/IconVerticalSolidList"/>
    <dgm:cxn modelId="{D4BFF174-D392-4DC5-A2B7-CCA512CB112E}" type="presParOf" srcId="{08DFE9DB-81CB-4D53-A8A9-26496E4916E5}" destId="{D594105A-F05C-4228-BDDE-1CD55482ED99}" srcOrd="3" destOrd="0" presId="urn:microsoft.com/office/officeart/2018/2/layout/IconVerticalSolidList"/>
    <dgm:cxn modelId="{6D74AF47-426E-46C9-900A-6895C8570135}" type="presParOf" srcId="{08DFE9DB-81CB-4D53-A8A9-26496E4916E5}" destId="{4236CEA4-7A6E-41A8-9511-6F8EA50AA0E5}" srcOrd="4" destOrd="0" presId="urn:microsoft.com/office/officeart/2018/2/layout/IconVerticalSolidList"/>
    <dgm:cxn modelId="{B6FE0279-E6EC-4C8A-A9C6-20D7B1EB1415}" type="presParOf" srcId="{4236CEA4-7A6E-41A8-9511-6F8EA50AA0E5}" destId="{06FD754E-A892-44CF-88ED-F212732B0288}" srcOrd="0" destOrd="0" presId="urn:microsoft.com/office/officeart/2018/2/layout/IconVerticalSolidList"/>
    <dgm:cxn modelId="{A6FA0453-A084-4700-8C4D-F30D841BDC7A}" type="presParOf" srcId="{4236CEA4-7A6E-41A8-9511-6F8EA50AA0E5}" destId="{F2C09858-5A78-4678-B26B-DB1CD3F479B2}" srcOrd="1" destOrd="0" presId="urn:microsoft.com/office/officeart/2018/2/layout/IconVerticalSolidList"/>
    <dgm:cxn modelId="{D623D067-6A40-42AC-AED1-66CBD47039BB}" type="presParOf" srcId="{4236CEA4-7A6E-41A8-9511-6F8EA50AA0E5}" destId="{D28192D6-487A-4FF4-B89B-FC7B1A0F6B19}" srcOrd="2" destOrd="0" presId="urn:microsoft.com/office/officeart/2018/2/layout/IconVerticalSolidList"/>
    <dgm:cxn modelId="{1EB60D60-AAF0-45FE-9DF2-376E2592D63D}" type="presParOf" srcId="{4236CEA4-7A6E-41A8-9511-6F8EA50AA0E5}" destId="{7BDE1E8E-7AEE-4546-A0D2-EBA3D50DC984}" srcOrd="3" destOrd="0" presId="urn:microsoft.com/office/officeart/2018/2/layout/IconVerticalSolidList"/>
    <dgm:cxn modelId="{0DD01B79-5D69-446C-A318-CA75D068B13F}" type="presParOf" srcId="{08DFE9DB-81CB-4D53-A8A9-26496E4916E5}" destId="{288B1A24-6F47-404F-B388-0524ADF87346}" srcOrd="5" destOrd="0" presId="urn:microsoft.com/office/officeart/2018/2/layout/IconVerticalSolidList"/>
    <dgm:cxn modelId="{3F254E3D-106F-4B4F-ACB6-B56FD0AF4A02}" type="presParOf" srcId="{08DFE9DB-81CB-4D53-A8A9-26496E4916E5}" destId="{AA681371-D122-4500-9F3C-28D49224A8A9}" srcOrd="6" destOrd="0" presId="urn:microsoft.com/office/officeart/2018/2/layout/IconVerticalSolidList"/>
    <dgm:cxn modelId="{AD3440BD-CC0E-4A4E-B1E9-A65799A005AC}" type="presParOf" srcId="{AA681371-D122-4500-9F3C-28D49224A8A9}" destId="{8E268011-E993-400F-9265-CA5861DFFBC5}" srcOrd="0" destOrd="0" presId="urn:microsoft.com/office/officeart/2018/2/layout/IconVerticalSolidList"/>
    <dgm:cxn modelId="{427ADC7E-0D73-4BD6-BA90-3698416618D4}" type="presParOf" srcId="{AA681371-D122-4500-9F3C-28D49224A8A9}" destId="{05B9CCB2-4AC2-4BE8-A5B8-DC4159520027}" srcOrd="1" destOrd="0" presId="urn:microsoft.com/office/officeart/2018/2/layout/IconVerticalSolidList"/>
    <dgm:cxn modelId="{F9E88CFE-CA2F-4F5A-91D8-9D76B3D796FC}" type="presParOf" srcId="{AA681371-D122-4500-9F3C-28D49224A8A9}" destId="{D4C4B0AB-E062-4FA6-A91F-4CD89160ADB2}" srcOrd="2" destOrd="0" presId="urn:microsoft.com/office/officeart/2018/2/layout/IconVerticalSolidList"/>
    <dgm:cxn modelId="{87EB27A2-9CC3-454D-ABD0-54B72D11E497}" type="presParOf" srcId="{AA681371-D122-4500-9F3C-28D49224A8A9}" destId="{BEA145BC-E65C-4D40-A1B0-AC9FA4C39B7D}" srcOrd="3" destOrd="0" presId="urn:microsoft.com/office/officeart/2018/2/layout/IconVerticalSolidList"/>
    <dgm:cxn modelId="{18525B66-1EA6-4902-A721-872F274C84FC}" type="presParOf" srcId="{08DFE9DB-81CB-4D53-A8A9-26496E4916E5}" destId="{2E7C55B1-4EA7-421C-83B9-8747B8C1B2D5}" srcOrd="7" destOrd="0" presId="urn:microsoft.com/office/officeart/2018/2/layout/IconVerticalSolidList"/>
    <dgm:cxn modelId="{7F3AEC3E-5077-408D-8F04-7D3B1F5E5A01}" type="presParOf" srcId="{08DFE9DB-81CB-4D53-A8A9-26496E4916E5}" destId="{2C434A75-466A-41E2-AFF2-99A81051AAB9}" srcOrd="8" destOrd="0" presId="urn:microsoft.com/office/officeart/2018/2/layout/IconVerticalSolidList"/>
    <dgm:cxn modelId="{4E8E9737-B69A-410B-AE3B-ADD126246C3D}" type="presParOf" srcId="{2C434A75-466A-41E2-AFF2-99A81051AAB9}" destId="{EEF316E8-C8ED-49E9-B090-3B71A9FB838F}" srcOrd="0" destOrd="0" presId="urn:microsoft.com/office/officeart/2018/2/layout/IconVerticalSolidList"/>
    <dgm:cxn modelId="{E294EA59-CCEF-4B26-B306-DB5AF29D3D80}" type="presParOf" srcId="{2C434A75-466A-41E2-AFF2-99A81051AAB9}" destId="{834BC488-D718-46D3-A990-AC573C6EC8EC}" srcOrd="1" destOrd="0" presId="urn:microsoft.com/office/officeart/2018/2/layout/IconVerticalSolidList"/>
    <dgm:cxn modelId="{ACA1FA8E-D792-4C95-96C2-8057A2F5749C}" type="presParOf" srcId="{2C434A75-466A-41E2-AFF2-99A81051AAB9}" destId="{DD2ECD78-8251-4924-8CBB-641A0EC5F633}" srcOrd="2" destOrd="0" presId="urn:microsoft.com/office/officeart/2018/2/layout/IconVerticalSolidList"/>
    <dgm:cxn modelId="{9549996D-E18C-4878-80CE-6ADC344EA158}" type="presParOf" srcId="{2C434A75-466A-41E2-AFF2-99A81051AAB9}" destId="{149A7E4C-A57B-417C-8569-4EC2DB8031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CB61E9-E44E-49CD-9FF9-2E0B2FC07E2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BE1071-292B-4797-BB68-A9C0B5498361}">
      <dgm:prSet/>
      <dgm:spPr/>
      <dgm:t>
        <a:bodyPr/>
        <a:lstStyle/>
        <a:p>
          <a:r>
            <a:rPr lang="en-GB"/>
            <a:t>Examples…</a:t>
          </a:r>
          <a:endParaRPr lang="en-US"/>
        </a:p>
      </dgm:t>
    </dgm:pt>
    <dgm:pt modelId="{89039176-5B66-4DF8-812F-B160B7B87BA6}" type="parTrans" cxnId="{6351C32C-E6AC-4F14-8EC9-396DA2AE999B}">
      <dgm:prSet/>
      <dgm:spPr/>
      <dgm:t>
        <a:bodyPr/>
        <a:lstStyle/>
        <a:p>
          <a:endParaRPr lang="en-US"/>
        </a:p>
      </dgm:t>
    </dgm:pt>
    <dgm:pt modelId="{3FEAFA22-9D2C-4A82-8C22-146760ED4E44}" type="sibTrans" cxnId="{6351C32C-E6AC-4F14-8EC9-396DA2AE999B}">
      <dgm:prSet/>
      <dgm:spPr/>
      <dgm:t>
        <a:bodyPr/>
        <a:lstStyle/>
        <a:p>
          <a:endParaRPr lang="en-US"/>
        </a:p>
      </dgm:t>
    </dgm:pt>
    <dgm:pt modelId="{069FD19A-21B9-4BB2-8646-94D8D9BC56B5}">
      <dgm:prSet/>
      <dgm:spPr/>
      <dgm:t>
        <a:bodyPr/>
        <a:lstStyle/>
        <a:p>
          <a:r>
            <a:rPr lang="en-GB"/>
            <a:t>Causal networks &amp; associated text</a:t>
          </a:r>
          <a:endParaRPr lang="en-US"/>
        </a:p>
      </dgm:t>
    </dgm:pt>
    <dgm:pt modelId="{92C52079-7A96-427E-90D5-7A9BD35E944F}" type="parTrans" cxnId="{573BBAB8-1951-4DB8-A231-C22619427DA1}">
      <dgm:prSet/>
      <dgm:spPr/>
      <dgm:t>
        <a:bodyPr/>
        <a:lstStyle/>
        <a:p>
          <a:endParaRPr lang="en-US"/>
        </a:p>
      </dgm:t>
    </dgm:pt>
    <dgm:pt modelId="{CCF66674-0F17-44E5-A53E-D3FE158A4FD5}" type="sibTrans" cxnId="{573BBAB8-1951-4DB8-A231-C22619427DA1}">
      <dgm:prSet/>
      <dgm:spPr/>
      <dgm:t>
        <a:bodyPr/>
        <a:lstStyle/>
        <a:p>
          <a:endParaRPr lang="en-US"/>
        </a:p>
      </dgm:t>
    </dgm:pt>
    <dgm:pt modelId="{4BE2CE7D-421C-4D0B-81E9-69C27F6DD999}">
      <dgm:prSet/>
      <dgm:spPr/>
      <dgm:t>
        <a:bodyPr/>
        <a:lstStyle/>
        <a:p>
          <a:r>
            <a:rPr lang="en-GB"/>
            <a:t>Matrices to display quotes</a:t>
          </a:r>
          <a:endParaRPr lang="en-US"/>
        </a:p>
      </dgm:t>
    </dgm:pt>
    <dgm:pt modelId="{DAE24D26-D3FC-4F64-89CC-5C50A7EA1F19}" type="parTrans" cxnId="{7C759650-DEFB-4601-8551-1A2D8C8D469C}">
      <dgm:prSet/>
      <dgm:spPr/>
      <dgm:t>
        <a:bodyPr/>
        <a:lstStyle/>
        <a:p>
          <a:endParaRPr lang="en-US"/>
        </a:p>
      </dgm:t>
    </dgm:pt>
    <dgm:pt modelId="{A5C393D8-BCC2-41C2-BDC7-4AA27DEF360B}" type="sibTrans" cxnId="{7C759650-DEFB-4601-8551-1A2D8C8D469C}">
      <dgm:prSet/>
      <dgm:spPr/>
      <dgm:t>
        <a:bodyPr/>
        <a:lstStyle/>
        <a:p>
          <a:endParaRPr lang="en-US"/>
        </a:p>
      </dgm:t>
    </dgm:pt>
    <dgm:pt modelId="{2068768F-ABBA-4052-A4FC-849C5D312819}">
      <dgm:prSet/>
      <dgm:spPr/>
      <dgm:t>
        <a:bodyPr/>
        <a:lstStyle/>
        <a:p>
          <a:r>
            <a:rPr lang="en-GB"/>
            <a:t>Hierarchical inductive analysis.</a:t>
          </a:r>
          <a:endParaRPr lang="en-US"/>
        </a:p>
      </dgm:t>
    </dgm:pt>
    <dgm:pt modelId="{C8403B2E-CBD9-4ED4-84A6-1A2F48817B82}" type="parTrans" cxnId="{4C2AA10E-D792-4C02-B9D7-23F2393A51C2}">
      <dgm:prSet/>
      <dgm:spPr/>
      <dgm:t>
        <a:bodyPr/>
        <a:lstStyle/>
        <a:p>
          <a:endParaRPr lang="en-US"/>
        </a:p>
      </dgm:t>
    </dgm:pt>
    <dgm:pt modelId="{F311D651-E57B-48B6-91DC-CE54AC8B9C21}" type="sibTrans" cxnId="{4C2AA10E-D792-4C02-B9D7-23F2393A51C2}">
      <dgm:prSet/>
      <dgm:spPr/>
      <dgm:t>
        <a:bodyPr/>
        <a:lstStyle/>
        <a:p>
          <a:endParaRPr lang="en-US"/>
        </a:p>
      </dgm:t>
    </dgm:pt>
    <dgm:pt modelId="{A28B7E94-9FAF-498A-9D2D-AD5312CB0292}">
      <dgm:prSet/>
      <dgm:spPr/>
      <dgm:t>
        <a:bodyPr/>
        <a:lstStyle/>
        <a:p>
          <a:r>
            <a:rPr lang="en-GB"/>
            <a:t>Task: Look at alternative ways of presenting qualitative data in the published research.</a:t>
          </a:r>
          <a:endParaRPr lang="en-US"/>
        </a:p>
      </dgm:t>
    </dgm:pt>
    <dgm:pt modelId="{154F6AE2-2C2A-472F-9A40-D11212CD0F25}" type="parTrans" cxnId="{0FE37CEE-FF26-47BE-B195-956FDD0D25A2}">
      <dgm:prSet/>
      <dgm:spPr/>
      <dgm:t>
        <a:bodyPr/>
        <a:lstStyle/>
        <a:p>
          <a:endParaRPr lang="en-US"/>
        </a:p>
      </dgm:t>
    </dgm:pt>
    <dgm:pt modelId="{BB6A748A-13DA-4847-8FCB-DAA04F98A340}" type="sibTrans" cxnId="{0FE37CEE-FF26-47BE-B195-956FDD0D25A2}">
      <dgm:prSet/>
      <dgm:spPr/>
      <dgm:t>
        <a:bodyPr/>
        <a:lstStyle/>
        <a:p>
          <a:endParaRPr lang="en-US"/>
        </a:p>
      </dgm:t>
    </dgm:pt>
    <dgm:pt modelId="{CF13DE79-46B9-7D41-936C-2BB6F0735D15}" type="pres">
      <dgm:prSet presAssocID="{1BCB61E9-E44E-49CD-9FF9-2E0B2FC07E29}" presName="linear" presStyleCnt="0">
        <dgm:presLayoutVars>
          <dgm:animLvl val="lvl"/>
          <dgm:resizeHandles val="exact"/>
        </dgm:presLayoutVars>
      </dgm:prSet>
      <dgm:spPr/>
    </dgm:pt>
    <dgm:pt modelId="{B91389C8-0F7C-4D45-91BE-E1CD28B1AB1E}" type="pres">
      <dgm:prSet presAssocID="{92BE1071-292B-4797-BB68-A9C0B549836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8B482DC-1BCB-9545-842A-FE10BDD56A88}" type="pres">
      <dgm:prSet presAssocID="{3FEAFA22-9D2C-4A82-8C22-146760ED4E44}" presName="spacer" presStyleCnt="0"/>
      <dgm:spPr/>
    </dgm:pt>
    <dgm:pt modelId="{08FA61D5-3CB9-E246-927B-67615B8864DC}" type="pres">
      <dgm:prSet presAssocID="{069FD19A-21B9-4BB2-8646-94D8D9BC56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66C866-59F3-6E4C-B16C-0DCC88A28DC3}" type="pres">
      <dgm:prSet presAssocID="{CCF66674-0F17-44E5-A53E-D3FE158A4FD5}" presName="spacer" presStyleCnt="0"/>
      <dgm:spPr/>
    </dgm:pt>
    <dgm:pt modelId="{BEF1CC57-61FA-7E4E-9C3B-25DF04D7FD13}" type="pres">
      <dgm:prSet presAssocID="{4BE2CE7D-421C-4D0B-81E9-69C27F6DD99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70766A-32FD-D849-8223-EA7BA5E99C5E}" type="pres">
      <dgm:prSet presAssocID="{A5C393D8-BCC2-41C2-BDC7-4AA27DEF360B}" presName="spacer" presStyleCnt="0"/>
      <dgm:spPr/>
    </dgm:pt>
    <dgm:pt modelId="{E8F9D112-64C9-1D41-B7A8-B4260106967F}" type="pres">
      <dgm:prSet presAssocID="{2068768F-ABBA-4052-A4FC-849C5D31281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D595388-90A7-5740-9549-91A64B53A5BA}" type="pres">
      <dgm:prSet presAssocID="{2068768F-ABBA-4052-A4FC-849C5D31281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E496C0C-8449-9A49-95C7-2223E0430F38}" type="presOf" srcId="{2068768F-ABBA-4052-A4FC-849C5D312819}" destId="{E8F9D112-64C9-1D41-B7A8-B4260106967F}" srcOrd="0" destOrd="0" presId="urn:microsoft.com/office/officeart/2005/8/layout/vList2"/>
    <dgm:cxn modelId="{4C2AA10E-D792-4C02-B9D7-23F2393A51C2}" srcId="{1BCB61E9-E44E-49CD-9FF9-2E0B2FC07E29}" destId="{2068768F-ABBA-4052-A4FC-849C5D312819}" srcOrd="3" destOrd="0" parTransId="{C8403B2E-CBD9-4ED4-84A6-1A2F48817B82}" sibTransId="{F311D651-E57B-48B6-91DC-CE54AC8B9C21}"/>
    <dgm:cxn modelId="{20DDE014-0F05-8F41-948E-6455AF0AA603}" type="presOf" srcId="{4BE2CE7D-421C-4D0B-81E9-69C27F6DD999}" destId="{BEF1CC57-61FA-7E4E-9C3B-25DF04D7FD13}" srcOrd="0" destOrd="0" presId="urn:microsoft.com/office/officeart/2005/8/layout/vList2"/>
    <dgm:cxn modelId="{6351C32C-E6AC-4F14-8EC9-396DA2AE999B}" srcId="{1BCB61E9-E44E-49CD-9FF9-2E0B2FC07E29}" destId="{92BE1071-292B-4797-BB68-A9C0B5498361}" srcOrd="0" destOrd="0" parTransId="{89039176-5B66-4DF8-812F-B160B7B87BA6}" sibTransId="{3FEAFA22-9D2C-4A82-8C22-146760ED4E44}"/>
    <dgm:cxn modelId="{437DE031-BDDE-8D44-B2AF-C968904FBCA5}" type="presOf" srcId="{92BE1071-292B-4797-BB68-A9C0B5498361}" destId="{B91389C8-0F7C-4D45-91BE-E1CD28B1AB1E}" srcOrd="0" destOrd="0" presId="urn:microsoft.com/office/officeart/2005/8/layout/vList2"/>
    <dgm:cxn modelId="{7C759650-DEFB-4601-8551-1A2D8C8D469C}" srcId="{1BCB61E9-E44E-49CD-9FF9-2E0B2FC07E29}" destId="{4BE2CE7D-421C-4D0B-81E9-69C27F6DD999}" srcOrd="2" destOrd="0" parTransId="{DAE24D26-D3FC-4F64-89CC-5C50A7EA1F19}" sibTransId="{A5C393D8-BCC2-41C2-BDC7-4AA27DEF360B}"/>
    <dgm:cxn modelId="{FE140271-0C92-A64F-9E1B-FC8BEB27795A}" type="presOf" srcId="{069FD19A-21B9-4BB2-8646-94D8D9BC56B5}" destId="{08FA61D5-3CB9-E246-927B-67615B8864DC}" srcOrd="0" destOrd="0" presId="urn:microsoft.com/office/officeart/2005/8/layout/vList2"/>
    <dgm:cxn modelId="{7E7CC684-8D6E-AA4B-8BCE-2BF9EB6867B5}" type="presOf" srcId="{A28B7E94-9FAF-498A-9D2D-AD5312CB0292}" destId="{AD595388-90A7-5740-9549-91A64B53A5BA}" srcOrd="0" destOrd="0" presId="urn:microsoft.com/office/officeart/2005/8/layout/vList2"/>
    <dgm:cxn modelId="{573BBAB8-1951-4DB8-A231-C22619427DA1}" srcId="{1BCB61E9-E44E-49CD-9FF9-2E0B2FC07E29}" destId="{069FD19A-21B9-4BB2-8646-94D8D9BC56B5}" srcOrd="1" destOrd="0" parTransId="{92C52079-7A96-427E-90D5-7A9BD35E944F}" sibTransId="{CCF66674-0F17-44E5-A53E-D3FE158A4FD5}"/>
    <dgm:cxn modelId="{0EA754BD-E268-F04A-98E6-6C1B87770394}" type="presOf" srcId="{1BCB61E9-E44E-49CD-9FF9-2E0B2FC07E29}" destId="{CF13DE79-46B9-7D41-936C-2BB6F0735D15}" srcOrd="0" destOrd="0" presId="urn:microsoft.com/office/officeart/2005/8/layout/vList2"/>
    <dgm:cxn modelId="{0FE37CEE-FF26-47BE-B195-956FDD0D25A2}" srcId="{2068768F-ABBA-4052-A4FC-849C5D312819}" destId="{A28B7E94-9FAF-498A-9D2D-AD5312CB0292}" srcOrd="0" destOrd="0" parTransId="{154F6AE2-2C2A-472F-9A40-D11212CD0F25}" sibTransId="{BB6A748A-13DA-4847-8FCB-DAA04F98A340}"/>
    <dgm:cxn modelId="{A2DF09B4-6759-3C42-920E-4BDC128F9F5F}" type="presParOf" srcId="{CF13DE79-46B9-7D41-936C-2BB6F0735D15}" destId="{B91389C8-0F7C-4D45-91BE-E1CD28B1AB1E}" srcOrd="0" destOrd="0" presId="urn:microsoft.com/office/officeart/2005/8/layout/vList2"/>
    <dgm:cxn modelId="{4808C92C-6265-DD45-9A51-AA1DB12C48F3}" type="presParOf" srcId="{CF13DE79-46B9-7D41-936C-2BB6F0735D15}" destId="{18B482DC-1BCB-9545-842A-FE10BDD56A88}" srcOrd="1" destOrd="0" presId="urn:microsoft.com/office/officeart/2005/8/layout/vList2"/>
    <dgm:cxn modelId="{1FBC3C44-9F7F-1444-9F25-9447BDA26BA9}" type="presParOf" srcId="{CF13DE79-46B9-7D41-936C-2BB6F0735D15}" destId="{08FA61D5-3CB9-E246-927B-67615B8864DC}" srcOrd="2" destOrd="0" presId="urn:microsoft.com/office/officeart/2005/8/layout/vList2"/>
    <dgm:cxn modelId="{A936B9D3-C330-824D-BEE5-6F61F49BFEF5}" type="presParOf" srcId="{CF13DE79-46B9-7D41-936C-2BB6F0735D15}" destId="{8166C866-59F3-6E4C-B16C-0DCC88A28DC3}" srcOrd="3" destOrd="0" presId="urn:microsoft.com/office/officeart/2005/8/layout/vList2"/>
    <dgm:cxn modelId="{91B07306-BCC0-124F-9558-F7AE366D81A8}" type="presParOf" srcId="{CF13DE79-46B9-7D41-936C-2BB6F0735D15}" destId="{BEF1CC57-61FA-7E4E-9C3B-25DF04D7FD13}" srcOrd="4" destOrd="0" presId="urn:microsoft.com/office/officeart/2005/8/layout/vList2"/>
    <dgm:cxn modelId="{4981A97D-21F2-BF4D-AD95-9623195FB4A2}" type="presParOf" srcId="{CF13DE79-46B9-7D41-936C-2BB6F0735D15}" destId="{4470766A-32FD-D849-8223-EA7BA5E99C5E}" srcOrd="5" destOrd="0" presId="urn:microsoft.com/office/officeart/2005/8/layout/vList2"/>
    <dgm:cxn modelId="{9638C5ED-94CF-A844-9100-B75B31BE24BF}" type="presParOf" srcId="{CF13DE79-46B9-7D41-936C-2BB6F0735D15}" destId="{E8F9D112-64C9-1D41-B7A8-B4260106967F}" srcOrd="6" destOrd="0" presId="urn:microsoft.com/office/officeart/2005/8/layout/vList2"/>
    <dgm:cxn modelId="{28E4F855-87C3-7343-A43E-9AE68F0390FC}" type="presParOf" srcId="{CF13DE79-46B9-7D41-936C-2BB6F0735D15}" destId="{AD595388-90A7-5740-9549-91A64B53A5BA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5122A-5F99-B041-BC62-CB22A8763C27}">
      <dsp:nvSpPr>
        <dsp:cNvPr id="0" name=""/>
        <dsp:cNvSpPr/>
      </dsp:nvSpPr>
      <dsp:spPr>
        <a:xfrm>
          <a:off x="0" y="365124"/>
          <a:ext cx="4238625" cy="4238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87896-2621-0E4D-9B32-2C10BDC081C3}">
      <dsp:nvSpPr>
        <dsp:cNvPr id="0" name=""/>
        <dsp:cNvSpPr/>
      </dsp:nvSpPr>
      <dsp:spPr>
        <a:xfrm>
          <a:off x="402669" y="767794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Conversational </a:t>
          </a:r>
          <a:endParaRPr lang="en-US" sz="1700" kern="1200"/>
        </a:p>
      </dsp:txBody>
      <dsp:txXfrm>
        <a:off x="483365" y="848490"/>
        <a:ext cx="1491671" cy="1491671"/>
      </dsp:txXfrm>
    </dsp:sp>
    <dsp:sp modelId="{29317A80-0B69-4D4B-A38E-690DC1572987}">
      <dsp:nvSpPr>
        <dsp:cNvPr id="0" name=""/>
        <dsp:cNvSpPr/>
      </dsp:nvSpPr>
      <dsp:spPr>
        <a:xfrm>
          <a:off x="2182891" y="767794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Open ended</a:t>
          </a:r>
          <a:endParaRPr lang="en-US" sz="1700" kern="1200"/>
        </a:p>
      </dsp:txBody>
      <dsp:txXfrm>
        <a:off x="2263587" y="848490"/>
        <a:ext cx="1491671" cy="1491671"/>
      </dsp:txXfrm>
    </dsp:sp>
    <dsp:sp modelId="{BA051E5D-1F58-8649-AA2B-E52B3B65AF56}">
      <dsp:nvSpPr>
        <dsp:cNvPr id="0" name=""/>
        <dsp:cNvSpPr/>
      </dsp:nvSpPr>
      <dsp:spPr>
        <a:xfrm>
          <a:off x="402669" y="2548016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Semi- structured - Coursework</a:t>
          </a:r>
          <a:endParaRPr lang="en-US" sz="1700" kern="1200"/>
        </a:p>
      </dsp:txBody>
      <dsp:txXfrm>
        <a:off x="483365" y="2628712"/>
        <a:ext cx="1491671" cy="1491671"/>
      </dsp:txXfrm>
    </dsp:sp>
    <dsp:sp modelId="{895017A6-1D36-4745-8514-6DD20C28689B}">
      <dsp:nvSpPr>
        <dsp:cNvPr id="0" name=""/>
        <dsp:cNvSpPr/>
      </dsp:nvSpPr>
      <dsp:spPr>
        <a:xfrm>
          <a:off x="2182891" y="2548016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Structured </a:t>
          </a:r>
          <a:endParaRPr lang="en-US" sz="1700" kern="1200"/>
        </a:p>
      </dsp:txBody>
      <dsp:txXfrm>
        <a:off x="2263587" y="2628712"/>
        <a:ext cx="1491671" cy="1491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0F020-59AF-4C30-B128-E6C68F059F12}">
      <dsp:nvSpPr>
        <dsp:cNvPr id="0" name=""/>
        <dsp:cNvSpPr/>
      </dsp:nvSpPr>
      <dsp:spPr>
        <a:xfrm>
          <a:off x="7823" y="0"/>
          <a:ext cx="1225825" cy="11974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A0B5C-E4F5-43B8-8EE6-D47138FDC4FF}">
      <dsp:nvSpPr>
        <dsp:cNvPr id="0" name=""/>
        <dsp:cNvSpPr/>
      </dsp:nvSpPr>
      <dsp:spPr>
        <a:xfrm>
          <a:off x="7823" y="1329306"/>
          <a:ext cx="3502357" cy="513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Probes – used for elaboration </a:t>
          </a:r>
          <a:endParaRPr lang="en-US" sz="1600" kern="1200"/>
        </a:p>
      </dsp:txBody>
      <dsp:txXfrm>
        <a:off x="7823" y="1329306"/>
        <a:ext cx="3502357" cy="513192"/>
      </dsp:txXfrm>
    </dsp:sp>
    <dsp:sp modelId="{5BBC59C6-AE2F-429B-BA9D-FF8F0237E196}">
      <dsp:nvSpPr>
        <dsp:cNvPr id="0" name=""/>
        <dsp:cNvSpPr/>
      </dsp:nvSpPr>
      <dsp:spPr>
        <a:xfrm>
          <a:off x="7823" y="1903828"/>
          <a:ext cx="3502357" cy="123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you give me more detail about that situation?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How did this make you feel? 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 there anything else that happened at that time?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you give me an example of that?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When did that happen?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Why do you think that was the case?</a:t>
          </a:r>
          <a:endParaRPr lang="en-US" sz="1200" kern="1200"/>
        </a:p>
      </dsp:txBody>
      <dsp:txXfrm>
        <a:off x="7823" y="1903828"/>
        <a:ext cx="3502357" cy="1235261"/>
      </dsp:txXfrm>
    </dsp:sp>
    <dsp:sp modelId="{A77F7AE5-EB4E-440F-9535-FE2E3ADCB46C}">
      <dsp:nvSpPr>
        <dsp:cNvPr id="0" name=""/>
        <dsp:cNvSpPr/>
      </dsp:nvSpPr>
      <dsp:spPr>
        <a:xfrm>
          <a:off x="4123093" y="0"/>
          <a:ext cx="1225825" cy="11974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60430-94E1-4F3A-9003-522B3EBD8627}">
      <dsp:nvSpPr>
        <dsp:cNvPr id="0" name=""/>
        <dsp:cNvSpPr/>
      </dsp:nvSpPr>
      <dsp:spPr>
        <a:xfrm>
          <a:off x="4123093" y="1329306"/>
          <a:ext cx="3502357" cy="513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Have a look at the interview guide – where are the elaboration probes?</a:t>
          </a:r>
          <a:endParaRPr lang="en-US" sz="1600" kern="1200"/>
        </a:p>
      </dsp:txBody>
      <dsp:txXfrm>
        <a:off x="4123093" y="1329306"/>
        <a:ext cx="3502357" cy="513192"/>
      </dsp:txXfrm>
    </dsp:sp>
    <dsp:sp modelId="{97F59125-4E22-424C-BA0F-7E20289F13A8}">
      <dsp:nvSpPr>
        <dsp:cNvPr id="0" name=""/>
        <dsp:cNvSpPr/>
      </dsp:nvSpPr>
      <dsp:spPr>
        <a:xfrm>
          <a:off x="4123093" y="1903828"/>
          <a:ext cx="3502357" cy="123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96F46-D19C-4F36-8132-5BAA235594CF}">
      <dsp:nvSpPr>
        <dsp:cNvPr id="0" name=""/>
        <dsp:cNvSpPr/>
      </dsp:nvSpPr>
      <dsp:spPr>
        <a:xfrm>
          <a:off x="0" y="2190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FE3FC-16D8-47A7-8DA0-E13EDF5489BD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69A71-8386-45C1-8C26-EB741ECC62BD}">
      <dsp:nvSpPr>
        <dsp:cNvPr id="0" name=""/>
        <dsp:cNvSpPr/>
      </dsp:nvSpPr>
      <dsp:spPr>
        <a:xfrm>
          <a:off x="1282042" y="2190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 can go back...during / after interview</a:t>
          </a:r>
          <a:endParaRPr lang="en-US" sz="1500" kern="1200"/>
        </a:p>
      </dsp:txBody>
      <dsp:txXfrm>
        <a:off x="1282042" y="2190"/>
        <a:ext cx="3331629" cy="1109993"/>
      </dsp:txXfrm>
    </dsp:sp>
    <dsp:sp modelId="{EE9835BD-6261-4EE7-865D-382EE9E8874D}">
      <dsp:nvSpPr>
        <dsp:cNvPr id="0" name=""/>
        <dsp:cNvSpPr/>
      </dsp:nvSpPr>
      <dsp:spPr>
        <a:xfrm>
          <a:off x="0" y="1389682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B94CA-AA16-4196-948E-0B14882013A9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3A2CF-9EBC-4300-AA5B-C14830561C42}">
      <dsp:nvSpPr>
        <dsp:cNvPr id="0" name=""/>
        <dsp:cNvSpPr/>
      </dsp:nvSpPr>
      <dsp:spPr>
        <a:xfrm>
          <a:off x="1282042" y="1389682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researchers do to clarify answers / ask for further examples / check understanding </a:t>
          </a:r>
          <a:r>
            <a:rPr lang="ja-JP" sz="1500" kern="1200"/>
            <a:t>‘</a:t>
          </a:r>
          <a:r>
            <a:rPr lang="en-GB" sz="1500" kern="1200"/>
            <a:t>is this what you meant by...</a:t>
          </a:r>
          <a:r>
            <a:rPr lang="ja-JP" sz="1500" kern="1200"/>
            <a:t>’</a:t>
          </a:r>
          <a:endParaRPr lang="en-US" sz="1500" kern="1200"/>
        </a:p>
      </dsp:txBody>
      <dsp:txXfrm>
        <a:off x="1282042" y="1389682"/>
        <a:ext cx="3331629" cy="1109993"/>
      </dsp:txXfrm>
    </dsp:sp>
    <dsp:sp modelId="{DC6DA00A-5A3B-465E-8198-2916936E95BA}">
      <dsp:nvSpPr>
        <dsp:cNvPr id="0" name=""/>
        <dsp:cNvSpPr/>
      </dsp:nvSpPr>
      <dsp:spPr>
        <a:xfrm>
          <a:off x="0" y="2777174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AF4B8-1FE2-424C-A82A-60B2FDD7D85B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A45C0-C111-4EFB-A1C0-EAE6F1D98595}">
      <dsp:nvSpPr>
        <dsp:cNvPr id="0" name=""/>
        <dsp:cNvSpPr/>
      </dsp:nvSpPr>
      <dsp:spPr>
        <a:xfrm>
          <a:off x="1282042" y="2777174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Participant and interviewer skill will determine quality of interview.</a:t>
          </a:r>
          <a:endParaRPr lang="en-US" sz="1500" kern="1200"/>
        </a:p>
      </dsp:txBody>
      <dsp:txXfrm>
        <a:off x="1282042" y="2777174"/>
        <a:ext cx="3331629" cy="1109993"/>
      </dsp:txXfrm>
    </dsp:sp>
    <dsp:sp modelId="{5D336BE9-E3E5-4130-BF48-09A3D48EFA39}">
      <dsp:nvSpPr>
        <dsp:cNvPr id="0" name=""/>
        <dsp:cNvSpPr/>
      </dsp:nvSpPr>
      <dsp:spPr>
        <a:xfrm>
          <a:off x="0" y="4164666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08CCB-8FEB-4A8E-A64F-76B19A5B25B4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6D167-EBB8-4AD2-9031-E9781E1BD50F}">
      <dsp:nvSpPr>
        <dsp:cNvPr id="0" name=""/>
        <dsp:cNvSpPr/>
      </dsp:nvSpPr>
      <dsp:spPr>
        <a:xfrm>
          <a:off x="1282042" y="4164666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not find out until interview has started!</a:t>
          </a:r>
          <a:endParaRPr lang="en-US" sz="1500" kern="1200"/>
        </a:p>
      </dsp:txBody>
      <dsp:txXfrm>
        <a:off x="1282042" y="4164666"/>
        <a:ext cx="3331629" cy="11099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EFDB10-C037-4B1F-9021-6A1FB7C2F1F5}">
      <dsp:nvSpPr>
        <dsp:cNvPr id="0" name=""/>
        <dsp:cNvSpPr/>
      </dsp:nvSpPr>
      <dsp:spPr>
        <a:xfrm>
          <a:off x="0" y="4122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39239-2B89-4519-A61A-C8A56A9218B8}">
      <dsp:nvSpPr>
        <dsp:cNvPr id="0" name=""/>
        <dsp:cNvSpPr/>
      </dsp:nvSpPr>
      <dsp:spPr>
        <a:xfrm>
          <a:off x="265625" y="201695"/>
          <a:ext cx="482955" cy="4829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FD17A-207A-4674-A677-06AB84186003}">
      <dsp:nvSpPr>
        <dsp:cNvPr id="0" name=""/>
        <dsp:cNvSpPr/>
      </dsp:nvSpPr>
      <dsp:spPr>
        <a:xfrm>
          <a:off x="1014206" y="4122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Inductive / Deductive / Continuum...</a:t>
          </a:r>
          <a:endParaRPr lang="en-US" sz="1700" kern="1200"/>
        </a:p>
      </dsp:txBody>
      <dsp:txXfrm>
        <a:off x="1014206" y="4122"/>
        <a:ext cx="3599465" cy="878100"/>
      </dsp:txXfrm>
    </dsp:sp>
    <dsp:sp modelId="{BBF1DB2D-00DE-4CAB-8D33-C83C3372A59C}">
      <dsp:nvSpPr>
        <dsp:cNvPr id="0" name=""/>
        <dsp:cNvSpPr/>
      </dsp:nvSpPr>
      <dsp:spPr>
        <a:xfrm>
          <a:off x="0" y="1101748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E6988-C701-4313-879A-8814855A80B3}">
      <dsp:nvSpPr>
        <dsp:cNvPr id="0" name=""/>
        <dsp:cNvSpPr/>
      </dsp:nvSpPr>
      <dsp:spPr>
        <a:xfrm>
          <a:off x="265625" y="1299321"/>
          <a:ext cx="482955" cy="4829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43074-1D41-4F31-B42E-A82A2FCE1E26}">
      <dsp:nvSpPr>
        <dsp:cNvPr id="0" name=""/>
        <dsp:cNvSpPr/>
      </dsp:nvSpPr>
      <dsp:spPr>
        <a:xfrm>
          <a:off x="1014206" y="1101748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Inductive – see what comes from the interview (How do you feel about RM?)</a:t>
          </a:r>
          <a:endParaRPr lang="en-US" sz="1700" kern="1200"/>
        </a:p>
      </dsp:txBody>
      <dsp:txXfrm>
        <a:off x="1014206" y="1101748"/>
        <a:ext cx="3599465" cy="878100"/>
      </dsp:txXfrm>
    </dsp:sp>
    <dsp:sp modelId="{D060F05F-B7C9-49A6-BAB5-AC85786ACC0B}">
      <dsp:nvSpPr>
        <dsp:cNvPr id="0" name=""/>
        <dsp:cNvSpPr/>
      </dsp:nvSpPr>
      <dsp:spPr>
        <a:xfrm>
          <a:off x="0" y="2199374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4CCA3-F1EA-49BA-9B58-FAA207C444C9}">
      <dsp:nvSpPr>
        <dsp:cNvPr id="0" name=""/>
        <dsp:cNvSpPr/>
      </dsp:nvSpPr>
      <dsp:spPr>
        <a:xfrm>
          <a:off x="265625" y="2396947"/>
          <a:ext cx="482955" cy="4829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B68C9-A2D9-4C40-83C9-51C3B768E147}">
      <dsp:nvSpPr>
        <dsp:cNvPr id="0" name=""/>
        <dsp:cNvSpPr/>
      </dsp:nvSpPr>
      <dsp:spPr>
        <a:xfrm>
          <a:off x="1014206" y="2199374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Deductive – go looking for certain aspects from previous research (e.g. Difficult / boring / relevant to study)</a:t>
          </a:r>
          <a:endParaRPr lang="en-US" sz="1700" kern="1200"/>
        </a:p>
      </dsp:txBody>
      <dsp:txXfrm>
        <a:off x="1014206" y="2199374"/>
        <a:ext cx="3599465" cy="878100"/>
      </dsp:txXfrm>
    </dsp:sp>
    <dsp:sp modelId="{69B9DADE-1203-40F8-AD5F-F68FA990ACC9}">
      <dsp:nvSpPr>
        <dsp:cNvPr id="0" name=""/>
        <dsp:cNvSpPr/>
      </dsp:nvSpPr>
      <dsp:spPr>
        <a:xfrm>
          <a:off x="0" y="3297000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9AABA-872D-4FEB-BA62-F31BE9130900}">
      <dsp:nvSpPr>
        <dsp:cNvPr id="0" name=""/>
        <dsp:cNvSpPr/>
      </dsp:nvSpPr>
      <dsp:spPr>
        <a:xfrm>
          <a:off x="265625" y="3494573"/>
          <a:ext cx="482955" cy="4829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95F37-6480-4283-A186-0F25357A6BF6}">
      <dsp:nvSpPr>
        <dsp:cNvPr id="0" name=""/>
        <dsp:cNvSpPr/>
      </dsp:nvSpPr>
      <dsp:spPr>
        <a:xfrm>
          <a:off x="1014206" y="3297000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the literature to code questions (e.g. 1a refers to Jones, 2010)</a:t>
          </a:r>
          <a:endParaRPr lang="en-US" sz="1700" kern="1200"/>
        </a:p>
      </dsp:txBody>
      <dsp:txXfrm>
        <a:off x="1014206" y="3297000"/>
        <a:ext cx="3599465" cy="878100"/>
      </dsp:txXfrm>
    </dsp:sp>
    <dsp:sp modelId="{025FBB49-B21C-43C4-8D98-3EBB8321AA3D}">
      <dsp:nvSpPr>
        <dsp:cNvPr id="0" name=""/>
        <dsp:cNvSpPr/>
      </dsp:nvSpPr>
      <dsp:spPr>
        <a:xfrm>
          <a:off x="0" y="4394626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B0423-0046-4ACA-8AEC-31CAD15E8E36}">
      <dsp:nvSpPr>
        <dsp:cNvPr id="0" name=""/>
        <dsp:cNvSpPr/>
      </dsp:nvSpPr>
      <dsp:spPr>
        <a:xfrm>
          <a:off x="265625" y="4592199"/>
          <a:ext cx="482955" cy="4829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9B485-09E8-4263-A4BC-58122D27834C}">
      <dsp:nvSpPr>
        <dsp:cNvPr id="0" name=""/>
        <dsp:cNvSpPr/>
      </dsp:nvSpPr>
      <dsp:spPr>
        <a:xfrm>
          <a:off x="1014206" y="4394626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Very helpful during your discussion...</a:t>
          </a:r>
          <a:endParaRPr lang="en-US" sz="1700" kern="1200"/>
        </a:p>
      </dsp:txBody>
      <dsp:txXfrm>
        <a:off x="1014206" y="4394626"/>
        <a:ext cx="3599465" cy="8781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266D4-FD8A-A64F-A63F-0F6DE6C492D1}">
      <dsp:nvSpPr>
        <dsp:cNvPr id="0" name=""/>
        <dsp:cNvSpPr/>
      </dsp:nvSpPr>
      <dsp:spPr>
        <a:xfrm>
          <a:off x="0" y="1427475"/>
          <a:ext cx="461367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F10D4-63AD-174A-A93D-BBD10D1A6E02}">
      <dsp:nvSpPr>
        <dsp:cNvPr id="0" name=""/>
        <dsp:cNvSpPr/>
      </dsp:nvSpPr>
      <dsp:spPr>
        <a:xfrm>
          <a:off x="230683" y="1161795"/>
          <a:ext cx="322957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070" tIns="0" rIns="1220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Recording of interview – what will happen to the file?!!!</a:t>
          </a:r>
          <a:endParaRPr lang="en-US" sz="1800" kern="1200"/>
        </a:p>
      </dsp:txBody>
      <dsp:txXfrm>
        <a:off x="256622" y="1187734"/>
        <a:ext cx="3177692" cy="479482"/>
      </dsp:txXfrm>
    </dsp:sp>
    <dsp:sp modelId="{6459CDD4-4B62-A547-83AD-0532EFF3B4FA}">
      <dsp:nvSpPr>
        <dsp:cNvPr id="0" name=""/>
        <dsp:cNvSpPr/>
      </dsp:nvSpPr>
      <dsp:spPr>
        <a:xfrm>
          <a:off x="0" y="2243955"/>
          <a:ext cx="4613672" cy="1871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9958180"/>
              <a:satOff val="5327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8072" tIns="374904" rIns="358072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Consent form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Confidentiality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Stop interview at any point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Direct quotes may be used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Identifying information will be removed</a:t>
          </a:r>
          <a:endParaRPr lang="en-US" sz="1800" kern="1200"/>
        </a:p>
      </dsp:txBody>
      <dsp:txXfrm>
        <a:off x="0" y="2243955"/>
        <a:ext cx="4613672" cy="1871099"/>
      </dsp:txXfrm>
    </dsp:sp>
    <dsp:sp modelId="{34373B21-A204-F64E-95C5-B401A952BE75}">
      <dsp:nvSpPr>
        <dsp:cNvPr id="0" name=""/>
        <dsp:cNvSpPr/>
      </dsp:nvSpPr>
      <dsp:spPr>
        <a:xfrm>
          <a:off x="230683" y="1978275"/>
          <a:ext cx="3229570" cy="531360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070" tIns="0" rIns="1220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Interview guide beforehand or not?</a:t>
          </a:r>
          <a:endParaRPr lang="en-US" sz="1800" kern="1200"/>
        </a:p>
      </dsp:txBody>
      <dsp:txXfrm>
        <a:off x="256622" y="2004214"/>
        <a:ext cx="3177692" cy="4794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3A515-D4EC-4E6E-91B0-304DD6FC0EC7}">
      <dsp:nvSpPr>
        <dsp:cNvPr id="0" name=""/>
        <dsp:cNvSpPr/>
      </dsp:nvSpPr>
      <dsp:spPr>
        <a:xfrm>
          <a:off x="0" y="2190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492C5-048B-47DF-B083-72ACD4820C01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8D341-37C6-45A7-BDFD-F8EC355F94A0}">
      <dsp:nvSpPr>
        <dsp:cNvPr id="0" name=""/>
        <dsp:cNvSpPr/>
      </dsp:nvSpPr>
      <dsp:spPr>
        <a:xfrm>
          <a:off x="1282042" y="2190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Control of the interview…</a:t>
          </a:r>
          <a:endParaRPr lang="en-US" sz="1800" kern="1200"/>
        </a:p>
      </dsp:txBody>
      <dsp:txXfrm>
        <a:off x="1282042" y="2190"/>
        <a:ext cx="3331629" cy="1109993"/>
      </dsp:txXfrm>
    </dsp:sp>
    <dsp:sp modelId="{5915CF85-5926-4879-B9E5-308AF05D7FAF}">
      <dsp:nvSpPr>
        <dsp:cNvPr id="0" name=""/>
        <dsp:cNvSpPr/>
      </dsp:nvSpPr>
      <dsp:spPr>
        <a:xfrm>
          <a:off x="0" y="1389682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8E3D78-4434-492F-921C-BCC9A1B1C807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399796-8B6D-4263-B44F-A4D5B1F65FC1}">
      <dsp:nvSpPr>
        <dsp:cNvPr id="0" name=""/>
        <dsp:cNvSpPr/>
      </dsp:nvSpPr>
      <dsp:spPr>
        <a:xfrm>
          <a:off x="1282042" y="1389682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if someone leaves the topics on your guide?</a:t>
          </a:r>
          <a:endParaRPr lang="en-US" sz="1800" kern="1200"/>
        </a:p>
      </dsp:txBody>
      <dsp:txXfrm>
        <a:off x="1282042" y="1389682"/>
        <a:ext cx="3331629" cy="1109993"/>
      </dsp:txXfrm>
    </dsp:sp>
    <dsp:sp modelId="{FD9F119F-42B9-4B3B-ACE5-5769437CAA57}">
      <dsp:nvSpPr>
        <dsp:cNvPr id="0" name=""/>
        <dsp:cNvSpPr/>
      </dsp:nvSpPr>
      <dsp:spPr>
        <a:xfrm>
          <a:off x="0" y="2777174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D202E-DBDE-4B5D-BD6D-D5C9CDC073E8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05750-2564-410D-8D75-B0689B256156}">
      <dsp:nvSpPr>
        <dsp:cNvPr id="0" name=""/>
        <dsp:cNvSpPr/>
      </dsp:nvSpPr>
      <dsp:spPr>
        <a:xfrm>
          <a:off x="1282042" y="2777174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if they start talking about a topic you didn’t want to cover until later in the interview?</a:t>
          </a:r>
          <a:endParaRPr lang="en-US" sz="1800" kern="1200" dirty="0"/>
        </a:p>
      </dsp:txBody>
      <dsp:txXfrm>
        <a:off x="1282042" y="2777174"/>
        <a:ext cx="3331629" cy="1109993"/>
      </dsp:txXfrm>
    </dsp:sp>
    <dsp:sp modelId="{6C86B2E7-E0F3-4544-BE2B-5C87E71CBD48}">
      <dsp:nvSpPr>
        <dsp:cNvPr id="0" name=""/>
        <dsp:cNvSpPr/>
      </dsp:nvSpPr>
      <dsp:spPr>
        <a:xfrm>
          <a:off x="0" y="4164666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49268-14BD-446E-B9DB-1473D703BEAC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4CF6F-96F8-4787-811A-3B6639F57CCE}">
      <dsp:nvSpPr>
        <dsp:cNvPr id="0" name=""/>
        <dsp:cNvSpPr/>
      </dsp:nvSpPr>
      <dsp:spPr>
        <a:xfrm>
          <a:off x="1282042" y="4164666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Developing interview skills – pilot study </a:t>
          </a:r>
          <a:endParaRPr lang="en-US" sz="1800" kern="1200"/>
        </a:p>
      </dsp:txBody>
      <dsp:txXfrm>
        <a:off x="1282042" y="4164666"/>
        <a:ext cx="3331629" cy="11099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661EF-9E07-4DA5-89A4-AECE2DF7B48E}">
      <dsp:nvSpPr>
        <dsp:cNvPr id="0" name=""/>
        <dsp:cNvSpPr/>
      </dsp:nvSpPr>
      <dsp:spPr>
        <a:xfrm>
          <a:off x="0" y="4122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00BEF-D035-4C99-9C6B-5F9505CA9E9B}">
      <dsp:nvSpPr>
        <dsp:cNvPr id="0" name=""/>
        <dsp:cNvSpPr/>
      </dsp:nvSpPr>
      <dsp:spPr>
        <a:xfrm>
          <a:off x="265625" y="201695"/>
          <a:ext cx="482955" cy="4829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96E4-3987-4071-BDF6-DB19D5EB43BF}">
      <dsp:nvSpPr>
        <dsp:cNvPr id="0" name=""/>
        <dsp:cNvSpPr/>
      </dsp:nvSpPr>
      <dsp:spPr>
        <a:xfrm>
          <a:off x="1014206" y="4122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Tentative conceptual categories</a:t>
          </a:r>
          <a:endParaRPr lang="en-US" sz="1900" kern="1200"/>
        </a:p>
      </dsp:txBody>
      <dsp:txXfrm>
        <a:off x="1014206" y="4122"/>
        <a:ext cx="3599465" cy="878100"/>
      </dsp:txXfrm>
    </dsp:sp>
    <dsp:sp modelId="{C8C22BDB-9C4A-48C1-9B07-D160E0F9CF7E}">
      <dsp:nvSpPr>
        <dsp:cNvPr id="0" name=""/>
        <dsp:cNvSpPr/>
      </dsp:nvSpPr>
      <dsp:spPr>
        <a:xfrm>
          <a:off x="0" y="1101748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3177A-2C2E-41C9-978A-6B7E304E6B3F}">
      <dsp:nvSpPr>
        <dsp:cNvPr id="0" name=""/>
        <dsp:cNvSpPr/>
      </dsp:nvSpPr>
      <dsp:spPr>
        <a:xfrm>
          <a:off x="265625" y="1299321"/>
          <a:ext cx="482955" cy="4829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1687E-2E53-4395-A4C4-E3C3B93DE61E}">
      <dsp:nvSpPr>
        <dsp:cNvPr id="0" name=""/>
        <dsp:cNvSpPr/>
      </dsp:nvSpPr>
      <dsp:spPr>
        <a:xfrm>
          <a:off x="1014206" y="1101748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E.g. Words / phrases / items / events / timings </a:t>
          </a:r>
          <a:endParaRPr lang="en-US" sz="1900" kern="1200"/>
        </a:p>
      </dsp:txBody>
      <dsp:txXfrm>
        <a:off x="1014206" y="1101748"/>
        <a:ext cx="3599465" cy="878100"/>
      </dsp:txXfrm>
    </dsp:sp>
    <dsp:sp modelId="{06FD754E-A892-44CF-88ED-F212732B0288}">
      <dsp:nvSpPr>
        <dsp:cNvPr id="0" name=""/>
        <dsp:cNvSpPr/>
      </dsp:nvSpPr>
      <dsp:spPr>
        <a:xfrm>
          <a:off x="0" y="2199374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09858-5A78-4678-B26B-DB1CD3F479B2}">
      <dsp:nvSpPr>
        <dsp:cNvPr id="0" name=""/>
        <dsp:cNvSpPr/>
      </dsp:nvSpPr>
      <dsp:spPr>
        <a:xfrm>
          <a:off x="265625" y="2396947"/>
          <a:ext cx="482955" cy="4829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E1E8E-7AEE-4546-A0D2-EBA3D50DC984}">
      <dsp:nvSpPr>
        <dsp:cNvPr id="0" name=""/>
        <dsp:cNvSpPr/>
      </dsp:nvSpPr>
      <dsp:spPr>
        <a:xfrm>
          <a:off x="1014206" y="2199374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Pieces of A4 / notecards / notebook / computer</a:t>
          </a:r>
          <a:endParaRPr lang="en-US" sz="1900" kern="1200"/>
        </a:p>
      </dsp:txBody>
      <dsp:txXfrm>
        <a:off x="1014206" y="2199374"/>
        <a:ext cx="3599465" cy="878100"/>
      </dsp:txXfrm>
    </dsp:sp>
    <dsp:sp modelId="{8E268011-E993-400F-9265-CA5861DFFBC5}">
      <dsp:nvSpPr>
        <dsp:cNvPr id="0" name=""/>
        <dsp:cNvSpPr/>
      </dsp:nvSpPr>
      <dsp:spPr>
        <a:xfrm>
          <a:off x="0" y="3297000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9CCB2-4AC2-4BE8-A5B8-DC4159520027}">
      <dsp:nvSpPr>
        <dsp:cNvPr id="0" name=""/>
        <dsp:cNvSpPr/>
      </dsp:nvSpPr>
      <dsp:spPr>
        <a:xfrm>
          <a:off x="265625" y="3494573"/>
          <a:ext cx="482955" cy="4829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45BC-E65C-4D40-A1B0-AC9FA4C39B7D}">
      <dsp:nvSpPr>
        <dsp:cNvPr id="0" name=""/>
        <dsp:cNvSpPr/>
      </dsp:nvSpPr>
      <dsp:spPr>
        <a:xfrm>
          <a:off x="1014206" y="3297000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Qualitative software (picks up key words)</a:t>
          </a:r>
          <a:endParaRPr lang="en-US" sz="1900" kern="1200"/>
        </a:p>
      </dsp:txBody>
      <dsp:txXfrm>
        <a:off x="1014206" y="3297000"/>
        <a:ext cx="3599465" cy="878100"/>
      </dsp:txXfrm>
    </dsp:sp>
    <dsp:sp modelId="{EEF316E8-C8ED-49E9-B090-3B71A9FB838F}">
      <dsp:nvSpPr>
        <dsp:cNvPr id="0" name=""/>
        <dsp:cNvSpPr/>
      </dsp:nvSpPr>
      <dsp:spPr>
        <a:xfrm>
          <a:off x="0" y="4394626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BC488-D718-46D3-A990-AC573C6EC8EC}">
      <dsp:nvSpPr>
        <dsp:cNvPr id="0" name=""/>
        <dsp:cNvSpPr/>
      </dsp:nvSpPr>
      <dsp:spPr>
        <a:xfrm>
          <a:off x="265625" y="4592199"/>
          <a:ext cx="482955" cy="4829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A7E4C-A57B-417C-8569-4EC2DB8031EA}">
      <dsp:nvSpPr>
        <dsp:cNvPr id="0" name=""/>
        <dsp:cNvSpPr/>
      </dsp:nvSpPr>
      <dsp:spPr>
        <a:xfrm>
          <a:off x="1014206" y="4394626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Problems – context / meaning of words?!</a:t>
          </a:r>
          <a:endParaRPr lang="en-US" sz="1900" kern="1200"/>
        </a:p>
      </dsp:txBody>
      <dsp:txXfrm>
        <a:off x="1014206" y="4394626"/>
        <a:ext cx="3599465" cy="8781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389C8-0F7C-4D45-91BE-E1CD28B1AB1E}">
      <dsp:nvSpPr>
        <dsp:cNvPr id="0" name=""/>
        <dsp:cNvSpPr/>
      </dsp:nvSpPr>
      <dsp:spPr>
        <a:xfrm>
          <a:off x="0" y="7342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Examples…</a:t>
          </a:r>
          <a:endParaRPr lang="en-US" sz="2700" kern="1200"/>
        </a:p>
      </dsp:txBody>
      <dsp:txXfrm>
        <a:off x="50118" y="57460"/>
        <a:ext cx="4513436" cy="926439"/>
      </dsp:txXfrm>
    </dsp:sp>
    <dsp:sp modelId="{08FA61D5-3CB9-E246-927B-67615B8864DC}">
      <dsp:nvSpPr>
        <dsp:cNvPr id="0" name=""/>
        <dsp:cNvSpPr/>
      </dsp:nvSpPr>
      <dsp:spPr>
        <a:xfrm>
          <a:off x="0" y="1111777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3319393"/>
                <a:satOff val="17759"/>
                <a:lumOff val="13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319393"/>
                <a:satOff val="17759"/>
                <a:lumOff val="13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319393"/>
                <a:satOff val="17759"/>
                <a:lumOff val="13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Causal networks &amp; associated text</a:t>
          </a:r>
          <a:endParaRPr lang="en-US" sz="2700" kern="1200"/>
        </a:p>
      </dsp:txBody>
      <dsp:txXfrm>
        <a:off x="50118" y="1161895"/>
        <a:ext cx="4513436" cy="926439"/>
      </dsp:txXfrm>
    </dsp:sp>
    <dsp:sp modelId="{BEF1CC57-61FA-7E4E-9C3B-25DF04D7FD13}">
      <dsp:nvSpPr>
        <dsp:cNvPr id="0" name=""/>
        <dsp:cNvSpPr/>
      </dsp:nvSpPr>
      <dsp:spPr>
        <a:xfrm>
          <a:off x="0" y="2216212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6638787"/>
                <a:satOff val="35519"/>
                <a:lumOff val="26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638787"/>
                <a:satOff val="35519"/>
                <a:lumOff val="26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638787"/>
                <a:satOff val="35519"/>
                <a:lumOff val="26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Matrices to display quotes</a:t>
          </a:r>
          <a:endParaRPr lang="en-US" sz="2700" kern="1200"/>
        </a:p>
      </dsp:txBody>
      <dsp:txXfrm>
        <a:off x="50118" y="2266330"/>
        <a:ext cx="4513436" cy="926439"/>
      </dsp:txXfrm>
    </dsp:sp>
    <dsp:sp modelId="{E8F9D112-64C9-1D41-B7A8-B4260106967F}">
      <dsp:nvSpPr>
        <dsp:cNvPr id="0" name=""/>
        <dsp:cNvSpPr/>
      </dsp:nvSpPr>
      <dsp:spPr>
        <a:xfrm>
          <a:off x="0" y="3320647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Hierarchical inductive analysis.</a:t>
          </a:r>
          <a:endParaRPr lang="en-US" sz="2700" kern="1200"/>
        </a:p>
      </dsp:txBody>
      <dsp:txXfrm>
        <a:off x="50118" y="3370765"/>
        <a:ext cx="4513436" cy="926439"/>
      </dsp:txXfrm>
    </dsp:sp>
    <dsp:sp modelId="{AD595388-90A7-5740-9549-91A64B53A5BA}">
      <dsp:nvSpPr>
        <dsp:cNvPr id="0" name=""/>
        <dsp:cNvSpPr/>
      </dsp:nvSpPr>
      <dsp:spPr>
        <a:xfrm>
          <a:off x="0" y="4347322"/>
          <a:ext cx="4613672" cy="922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48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Task: Look at alternative ways of presenting qualitative data in the published research.</a:t>
          </a:r>
          <a:endParaRPr lang="en-US" sz="2100" kern="1200"/>
        </a:p>
      </dsp:txBody>
      <dsp:txXfrm>
        <a:off x="0" y="4347322"/>
        <a:ext cx="4613672" cy="922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1D5B7C-5450-BA30-C517-FDE58EC3375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4F2CDA-942A-BF52-F02B-7420CA88566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E004CC-CFA3-974D-8361-C279837A9F41}" type="datetimeFigureOut">
              <a:rPr lang="en-US" altLang="en-US"/>
              <a:pPr>
                <a:defRPr/>
              </a:pPr>
              <a:t>10/14/24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B419D9-169D-06E0-A490-A95507142B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FEA8A1-FC28-D605-8472-0A5B39762E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37AAD890-701D-F34C-8109-317D036E7F0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5625E-BA40-5A48-87C4-D287FE012B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9740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C1CB-96B0-C94B-8FBB-53E234D10B3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730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DF161-A176-EF4B-BDC6-8CFDB7B863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7790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33D6F-C533-B64C-82A7-8ACB15D8F1F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3915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A2D5-AB12-514B-9E6D-48855EA46B0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523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5FF34-5EA9-EF45-8CBB-1B3DB8014F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67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07C24-35A3-4A4C-BCDF-4048DFD848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7905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C1773-18F2-FD45-B44D-7F499D82A7D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60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0"/>
            <a:ext cx="4576573" cy="68580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59563-A062-FD45-866A-5EEA1F298D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136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DC6BC8-854E-474D-B472-D45AF3F8711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369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2A7E-0060-364D-8C9D-8C86CC919E4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3490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6045" y="964692"/>
            <a:ext cx="5937755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E94A2D5-AB12-514B-9E6D-48855EA46B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15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7658A4C-4022-70D9-C3BE-60DCFE7E54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123942" y="988741"/>
            <a:ext cx="4416566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 eaLnBrk="1" hangingPunct="1"/>
            <a:r>
              <a:rPr lang="en-GB" altLang="en-US" sz="3900">
                <a:solidFill>
                  <a:schemeClr val="bg1"/>
                </a:solidFill>
              </a:rPr>
              <a:t>Interviewing</a:t>
            </a:r>
          </a:p>
        </p:txBody>
      </p:sp>
      <p:sp>
        <p:nvSpPr>
          <p:cNvPr id="4104" name="Rectangle 4103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99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4106" name="Rectangle 4105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8992" y="0"/>
            <a:ext cx="241173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43576FE-0B11-5901-C78F-D723558D3C5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00775" y="2007220"/>
            <a:ext cx="1768164" cy="2843560"/>
          </a:xfrm>
        </p:spPr>
        <p:txBody>
          <a:bodyPr anchor="ctr">
            <a:normAutofit/>
          </a:bodyPr>
          <a:lstStyle/>
          <a:p>
            <a:pPr algn="r" eaLnBrk="1" hangingPunct="1"/>
            <a:r>
              <a:rPr lang="en-GB" altLang="en-US" dirty="0">
                <a:solidFill>
                  <a:schemeClr val="bg1"/>
                </a:solidFill>
              </a:rPr>
              <a:t>The Psychology of Exercise and Physical Activity Coursework </a:t>
            </a:r>
          </a:p>
          <a:p>
            <a:pPr algn="r" eaLnBrk="1" hangingPunct="1"/>
            <a:endParaRPr lang="en-GB" altLang="en-US">
              <a:solidFill>
                <a:schemeClr val="bg1"/>
              </a:solidFill>
            </a:endParaRPr>
          </a:p>
          <a:p>
            <a:pPr algn="r" eaLnBrk="1" hangingPunct="1"/>
            <a:r>
              <a:rPr lang="en-GB" altLang="en-US">
                <a:solidFill>
                  <a:schemeClr val="bg1"/>
                </a:solidFill>
              </a:rPr>
              <a:t>Alison </a:t>
            </a:r>
            <a:r>
              <a:rPr lang="en-GB" altLang="en-US" dirty="0">
                <a:solidFill>
                  <a:schemeClr val="bg1"/>
                </a:solidFill>
              </a:rPr>
              <a:t>Connaughton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32F9BA9-F696-B60E-A336-C3AA44FFF2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84122" y="978776"/>
            <a:ext cx="4443982" cy="117499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100"/>
              <a:t>Introduction</a:t>
            </a:r>
          </a:p>
        </p:txBody>
      </p:sp>
      <p:pic>
        <p:nvPicPr>
          <p:cNvPr id="5124" name="Picture 5123" descr="Different coloured question marks">
            <a:extLst>
              <a:ext uri="{FF2B5EF4-FFF2-40B4-BE49-F238E27FC236}">
                <a16:creationId xmlns:a16="http://schemas.microsoft.com/office/drawing/2014/main" id="{67F00C61-7BF2-38AB-1F61-345781CBFB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82" r="37368"/>
          <a:stretch/>
        </p:blipFill>
        <p:spPr>
          <a:xfrm>
            <a:off x="20" y="10"/>
            <a:ext cx="3492988" cy="6857990"/>
          </a:xfrm>
          <a:prstGeom prst="rect">
            <a:avLst/>
          </a:prstGeom>
        </p:spPr>
      </p:pic>
      <p:sp>
        <p:nvSpPr>
          <p:cNvPr id="4099" name="Rectangle 3">
            <a:extLst>
              <a:ext uri="{FF2B5EF4-FFF2-40B4-BE49-F238E27FC236}">
                <a16:creationId xmlns:a16="http://schemas.microsoft.com/office/drawing/2014/main" id="{39F06161-98A6-60E2-F2F9-5162A7FA5B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4122" y="2640692"/>
            <a:ext cx="4443982" cy="325525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Isn</a:t>
            </a:r>
            <a:r>
              <a:rPr lang="en-GB" altLang="en-GB"/>
              <a:t>’</a:t>
            </a:r>
            <a:r>
              <a:rPr lang="en-GB" altLang="ja-JP"/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ED4035AB-4FCC-433C-A7B2-8C850484C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636F67B8-0936-46F0-8111-1F45B579B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EDDAEDA8-C2BE-6281-CEBC-2FB9EB8FEC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35878" y="2681103"/>
            <a:ext cx="2522980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Type of Interview </a:t>
            </a:r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9A5DD68C-33D8-21EA-9701-5DBB4723CD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111942"/>
              </p:ext>
            </p:extLst>
          </p:nvPr>
        </p:nvGraphicFramePr>
        <p:xfrm>
          <a:off x="690562" y="965200"/>
          <a:ext cx="4238625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418BF4A2-BD52-712E-6B81-C4F4EDABE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Designing the Interview Schedule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D85DA06-1E1E-039C-9CF1-1D76F2C596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See example provided.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Setting the scene – background information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What issues does the first section address?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Orienting questions – getting participant to think about a particular timeframe (e.g.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7CCB7F75-7C69-7AF2-97A7-7A20A39216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The Interview…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77590C8-4A4F-29E8-6589-7CDDC5A4F0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Main section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Type of questions – (which is best?)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Has your level of self confidence changed at all since you started exercising?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How much has your confidence increased since you started exercising?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>
                <a:solidFill>
                  <a:srgbClr val="404040"/>
                </a:solidFill>
              </a:rPr>
              <a:t>Neutral wording – not leading…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>
                <a:solidFill>
                  <a:srgbClr val="404040"/>
                </a:solidFill>
              </a:rPr>
              <a:t>Allow participants to raise issues / themes – don</a:t>
            </a:r>
            <a:r>
              <a:rPr lang="ja-JP" altLang="en-GB" sz="1400">
                <a:solidFill>
                  <a:srgbClr val="404040"/>
                </a:solidFill>
              </a:rPr>
              <a:t>’</a:t>
            </a:r>
            <a:r>
              <a:rPr lang="en-GB" altLang="ja-JP" sz="1400">
                <a:solidFill>
                  <a:srgbClr val="404040"/>
                </a:solidFill>
              </a:rPr>
              <a:t>t put words into their mouth.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Rectangle 9223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6" name="Rectangle 9225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62162C3D-358C-9C74-B78D-107820E64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Getting detailed information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A0F4BB3-F3B3-D057-F611-4A68D2A9B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>
                <a:solidFill>
                  <a:srgbClr val="404040"/>
                </a:solidFill>
              </a:rPr>
              <a:t>Easy???!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404040"/>
                </a:solidFill>
              </a:rPr>
              <a:t>Q4. How do you feel about exercising in the UWTSD fitness suite?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>
                <a:solidFill>
                  <a:srgbClr val="404040"/>
                </a:solidFill>
              </a:rPr>
              <a:t>‘</a:t>
            </a:r>
            <a:r>
              <a:rPr lang="en-GB" altLang="ja-JP">
                <a:solidFill>
                  <a:srgbClr val="404040"/>
                </a:solidFill>
              </a:rPr>
              <a:t>well it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r>
              <a:rPr lang="en-GB" altLang="ja-JP">
                <a:solidFill>
                  <a:srgbClr val="404040"/>
                </a:solidFill>
              </a:rPr>
              <a:t>s ok...erm...I mean the equipment is good but I feel a bit self conscious in there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endParaRPr lang="en-GB" altLang="ja-JP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404040"/>
                </a:solidFill>
              </a:rPr>
              <a:t>Q5. Ok, that is interesting, so how do you feel exercising in other environments?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>
                <a:solidFill>
                  <a:srgbClr val="404040"/>
                </a:solidFill>
              </a:rPr>
              <a:t>‘</a:t>
            </a:r>
            <a:r>
              <a:rPr lang="en-GB" altLang="ja-JP">
                <a:solidFill>
                  <a:srgbClr val="404040"/>
                </a:solidFill>
              </a:rPr>
              <a:t>well I enjoy going walking along the beach when I get the chance...and swimming...that is good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endParaRPr lang="en-GB" altLang="ja-JP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1024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B0395B44-BE85-2919-DBB8-A3D36FB2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Or...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BCF8F37-8BD9-EB1E-E6E6-A57996B93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Q4. How do you feel about exercising in the UWTSD fitness suite?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 sz="1500">
                <a:solidFill>
                  <a:srgbClr val="404040"/>
                </a:solidFill>
              </a:rPr>
              <a:t>‘</a:t>
            </a:r>
            <a:r>
              <a:rPr lang="en-GB" altLang="ja-JP" sz="1500">
                <a:solidFill>
                  <a:srgbClr val="404040"/>
                </a:solidFill>
              </a:rPr>
              <a:t>well it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r>
              <a:rPr lang="en-GB" altLang="ja-JP" sz="1500">
                <a:solidFill>
                  <a:srgbClr val="404040"/>
                </a:solidFill>
              </a:rPr>
              <a:t>s ok...erm...I mean the equipment is good but I feel a bit self conscious in there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endParaRPr lang="en-GB" altLang="ja-JP" sz="15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Probes: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Why do you think that you feel that way?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Can you elaborate on that?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Can you give me an example of when you felt like that?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What is it about the situation that makes you feel self conscious?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500">
                <a:solidFill>
                  <a:srgbClr val="404040"/>
                </a:solidFill>
              </a:rPr>
              <a:t>MORE INFORMATION...the </a:t>
            </a:r>
            <a:r>
              <a:rPr lang="ja-JP" altLang="en-GB" sz="1500">
                <a:solidFill>
                  <a:srgbClr val="404040"/>
                </a:solidFill>
              </a:rPr>
              <a:t>‘</a:t>
            </a:r>
            <a:r>
              <a:rPr lang="en-GB" altLang="ja-JP" sz="1500">
                <a:solidFill>
                  <a:srgbClr val="404040"/>
                </a:solidFill>
              </a:rPr>
              <a:t>WHY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r>
              <a:rPr lang="en-GB" altLang="ja-JP" sz="1500">
                <a:solidFill>
                  <a:srgbClr val="404040"/>
                </a:solidFill>
              </a:rPr>
              <a:t>!.</a:t>
            </a:r>
          </a:p>
          <a:p>
            <a:pPr eaLnBrk="1" hangingPunct="1">
              <a:lnSpc>
                <a:spcPct val="90000"/>
              </a:lnSpc>
            </a:pPr>
            <a:endParaRPr lang="en-GB" altLang="en-US" sz="15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50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476B9F8-97E6-A146-B470-67671A6A5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964692"/>
            <a:ext cx="5797296" cy="118872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Semi-structured interview...</a:t>
            </a:r>
          </a:p>
        </p:txBody>
      </p:sp>
      <p:graphicFrame>
        <p:nvGraphicFramePr>
          <p:cNvPr id="11269" name="Content Placeholder 2">
            <a:extLst>
              <a:ext uri="{FF2B5EF4-FFF2-40B4-BE49-F238E27FC236}">
                <a16:creationId xmlns:a16="http://schemas.microsoft.com/office/drawing/2014/main" id="{BF95C6A7-F667-D6B6-84FF-437E81691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080430"/>
              </p:ext>
            </p:extLst>
          </p:nvPr>
        </p:nvGraphicFramePr>
        <p:xfrm>
          <a:off x="710238" y="2638425"/>
          <a:ext cx="7633274" cy="3139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4A9B041-2656-1079-1356-791ED984F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endParaRPr lang="en-US" altLang="en-US">
              <a:solidFill>
                <a:srgbClr val="FFFFFF"/>
              </a:solidFill>
            </a:endParaRPr>
          </a:p>
        </p:txBody>
      </p:sp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293" name="Content Placeholder 2">
            <a:extLst>
              <a:ext uri="{FF2B5EF4-FFF2-40B4-BE49-F238E27FC236}">
                <a16:creationId xmlns:a16="http://schemas.microsoft.com/office/drawing/2014/main" id="{D5EE0D1E-25A2-F84B-2B86-609A2FC46C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669914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2F147DE6-F81F-C691-941B-9E8233901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Devising questions</a:t>
            </a:r>
          </a:p>
        </p:txBody>
      </p:sp>
      <p:sp useBgFill="1">
        <p:nvSpPr>
          <p:cNvPr id="13323" name="Rectangle 13322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317" name="Content Placeholder 2">
            <a:extLst>
              <a:ext uri="{FF2B5EF4-FFF2-40B4-BE49-F238E27FC236}">
                <a16:creationId xmlns:a16="http://schemas.microsoft.com/office/drawing/2014/main" id="{38892973-422A-215B-0A9B-05155B7CA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094385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Rectangle 14343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8A850122-75F2-C70A-11AE-3FBA07DDD5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3172" y="2900210"/>
            <a:ext cx="2708018" cy="1071062"/>
          </a:xfr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100">
                <a:solidFill>
                  <a:schemeClr val="tx1">
                    <a:lumMod val="95000"/>
                    <a:lumOff val="5000"/>
                  </a:schemeClr>
                </a:solidFill>
              </a:rPr>
              <a:t>Conducting the Interview</a:t>
            </a:r>
          </a:p>
        </p:txBody>
      </p:sp>
      <p:sp useBgFill="1">
        <p:nvSpPr>
          <p:cNvPr id="14346" name="Rectangle 14345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247B742-082E-BD61-1FC7-647325F6C6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73322" y="973600"/>
            <a:ext cx="4370189" cy="492428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Interview guide beforehand or not?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Location….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Why is this important? Issues?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Privacy, comfort, barriers, participant should be at ease.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Phone interview – benefits / problems.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When? Timing…half an hour before they have en exam, after they have finished a long day</a:t>
            </a:r>
            <a:r>
              <a:rPr lang="ja-JP" altLang="en-GB">
                <a:solidFill>
                  <a:schemeClr val="tx1"/>
                </a:solidFill>
              </a:rPr>
              <a:t>’</a:t>
            </a:r>
            <a:r>
              <a:rPr lang="en-GB" altLang="ja-JP">
                <a:solidFill>
                  <a:schemeClr val="tx1"/>
                </a:solidFill>
              </a:rPr>
              <a:t>s work?!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How long? 30 mins – 4 hours?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By whom – impact of position of interviewer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Confidentiality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>
              <a:solidFill>
                <a:schemeClr val="tx1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9" name="Rectangle 1536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70D388E5-4A57-B17F-E4AB-1242A890A5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200">
                <a:solidFill>
                  <a:srgbClr val="FFFFFF"/>
                </a:solidFill>
              </a:rPr>
              <a:t>Conducting the Interview</a:t>
            </a:r>
          </a:p>
        </p:txBody>
      </p:sp>
      <p:sp useBgFill="1">
        <p:nvSpPr>
          <p:cNvPr id="15371" name="Rectangle 1537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B8969F60-9A43-762F-58F9-753A150A1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531847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3AA52B57-5D19-D6FB-5D39-239BC261C9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The Interview</a:t>
            </a:r>
          </a:p>
        </p:txBody>
      </p:sp>
      <p:sp useBgFill="1">
        <p:nvSpPr>
          <p:cNvPr id="16395" name="Rectangle 16394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E52054AD-0352-3214-392F-FC791CAAB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34475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17415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428CAE1-285A-4D04-D811-5305053B50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Content Analysis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8B1A17BA-6111-F423-08D3-8A15373D6B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Inductive / deductive</a:t>
            </a:r>
          </a:p>
          <a:p>
            <a:pPr eaLnBrk="1" hangingPunct="1"/>
            <a:endParaRPr lang="en-GB" altLang="en-US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9A71EA5A-21B0-F56B-478D-4F5FB5AF9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Coding</a:t>
            </a:r>
          </a:p>
        </p:txBody>
      </p:sp>
      <p:sp useBgFill="1">
        <p:nvSpPr>
          <p:cNvPr id="18443" name="Rectangle 18442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437" name="Rectangle 3">
            <a:extLst>
              <a:ext uri="{FF2B5EF4-FFF2-40B4-BE49-F238E27FC236}">
                <a16:creationId xmlns:a16="http://schemas.microsoft.com/office/drawing/2014/main" id="{B34FE4C2-DD73-CE5D-8C21-6B01181C9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255983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5" name="Rectangle 19464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62E0BCF-5A92-E215-8F9C-13EBEE0969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Content Analysis </a:t>
            </a:r>
            <a:r>
              <a:rPr lang="en-US" altLang="en-US" sz="1600">
                <a:solidFill>
                  <a:srgbClr val="FFFFFF"/>
                </a:solidFill>
              </a:rPr>
              <a:t>–</a:t>
            </a:r>
            <a:r>
              <a:rPr lang="en-GB" altLang="en-US" sz="1600">
                <a:solidFill>
                  <a:srgbClr val="FFFFFF"/>
                </a:solidFill>
              </a:rPr>
              <a:t> to be discussed later in the module. </a:t>
            </a:r>
          </a:p>
        </p:txBody>
      </p:sp>
      <p:sp useBgFill="1">
        <p:nvSpPr>
          <p:cNvPr id="19467" name="Rectangle 19466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461" name="Rectangle 3">
            <a:extLst>
              <a:ext uri="{FF2B5EF4-FFF2-40B4-BE49-F238E27FC236}">
                <a16:creationId xmlns:a16="http://schemas.microsoft.com/office/drawing/2014/main" id="{8B4F5FFD-EBFC-BC2C-E8D2-EA9E323758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14187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Rectangle 2048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ectangle 2048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2" name="Rectangle 2049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B3D87A1B-F776-69D5-BAF0-353F50DBB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Concerns of Data Interpretation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43D08958-FA75-5B7F-167C-006499083E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Trustworthiness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Credibility – triangulation </a:t>
            </a:r>
          </a:p>
          <a:p>
            <a:pPr lvl="1" eaLnBrk="1" hangingPunct="1"/>
            <a:r>
              <a:rPr lang="en-GB" altLang="en-US">
                <a:solidFill>
                  <a:srgbClr val="404040"/>
                </a:solidFill>
              </a:rPr>
              <a:t>(Researchers)</a:t>
            </a:r>
          </a:p>
          <a:p>
            <a:pPr lvl="1" eaLnBrk="1" hangingPunct="1"/>
            <a:r>
              <a:rPr lang="en-GB" altLang="en-US">
                <a:solidFill>
                  <a:srgbClr val="404040"/>
                </a:solidFill>
              </a:rPr>
              <a:t>(Methods / questionnaires / observation)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30262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2629" y="0"/>
            <a:ext cx="68413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6" name="Oval 21515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067" y="1443035"/>
            <a:ext cx="2978949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C8E39F5C-82E6-105E-E90B-AC949BA46E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5654" y="1586484"/>
            <a:ext cx="2763774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23EC466-9C03-A071-3074-D42CCAFD48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93771" y="1402080"/>
            <a:ext cx="3990522" cy="4053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/>
              <a:t>Benefits of qualitative methods</a:t>
            </a:r>
          </a:p>
          <a:p>
            <a:pPr eaLnBrk="1" hangingPunct="1"/>
            <a:r>
              <a:rPr lang="en-GB" altLang="en-US"/>
              <a:t>Preparation of guide</a:t>
            </a:r>
          </a:p>
          <a:p>
            <a:pPr eaLnBrk="1" hangingPunct="1"/>
            <a:r>
              <a:rPr lang="en-GB" altLang="en-US"/>
              <a:t>Conducting the interview</a:t>
            </a:r>
          </a:p>
          <a:p>
            <a:pPr eaLnBrk="1" hangingPunct="1"/>
            <a:r>
              <a:rPr lang="en-GB" altLang="en-US"/>
              <a:t>Coding</a:t>
            </a:r>
          </a:p>
          <a:p>
            <a:pPr eaLnBrk="1" hangingPunct="1"/>
            <a:r>
              <a:rPr lang="en-GB" altLang="en-US"/>
              <a:t>Data presentation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598</TotalTime>
  <Words>889</Words>
  <Application>Microsoft Macintosh PowerPoint</Application>
  <PresentationFormat>On-screen Show (4:3)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Wingdings</vt:lpstr>
      <vt:lpstr>Parcel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 – to be discussed later in the module. 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Alison Connaughton</cp:lastModifiedBy>
  <cp:revision>52</cp:revision>
  <dcterms:created xsi:type="dcterms:W3CDTF">2006-03-29T11:54:47Z</dcterms:created>
  <dcterms:modified xsi:type="dcterms:W3CDTF">2024-10-14T19:49:03Z</dcterms:modified>
</cp:coreProperties>
</file>