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69" r:id="rId2"/>
    <p:sldId id="371" r:id="rId3"/>
    <p:sldId id="422" r:id="rId4"/>
    <p:sldId id="368" r:id="rId5"/>
    <p:sldId id="369" r:id="rId6"/>
    <p:sldId id="387" r:id="rId7"/>
    <p:sldId id="386" r:id="rId8"/>
    <p:sldId id="389" r:id="rId9"/>
    <p:sldId id="391" r:id="rId10"/>
    <p:sldId id="392" r:id="rId11"/>
    <p:sldId id="424" r:id="rId12"/>
    <p:sldId id="427" r:id="rId13"/>
    <p:sldId id="428" r:id="rId14"/>
    <p:sldId id="373" r:id="rId15"/>
    <p:sldId id="372" r:id="rId16"/>
    <p:sldId id="400" r:id="rId17"/>
    <p:sldId id="35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71050-0B42-4BA4-AC85-50586A099B1F}" v="1" dt="2025-02-25T12:12:53.4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6" d="100"/>
          <a:sy n="96" d="100"/>
        </p:scale>
        <p:origin x="7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AC371050-0B42-4BA4-AC85-50586A099B1F}"/>
    <pc:docChg chg="custSel delSld modSld">
      <pc:chgData name="Vasilios Tavlaridis" userId="cf0f3e73-e183-4ecf-9d20-cf90aae84965" providerId="ADAL" clId="{AC371050-0B42-4BA4-AC85-50586A099B1F}" dt="2025-02-25T12:17:50.780" v="35" actId="47"/>
      <pc:docMkLst>
        <pc:docMk/>
      </pc:docMkLst>
      <pc:sldChg chg="addSp modSp mod">
        <pc:chgData name="Vasilios Tavlaridis" userId="cf0f3e73-e183-4ecf-9d20-cf90aae84965" providerId="ADAL" clId="{AC371050-0B42-4BA4-AC85-50586A099B1F}" dt="2025-02-25T12:13:00.856" v="13" actId="1076"/>
        <pc:sldMkLst>
          <pc:docMk/>
          <pc:sldMk cId="0" sldId="269"/>
        </pc:sldMkLst>
        <pc:spChg chg="add mod">
          <ac:chgData name="Vasilios Tavlaridis" userId="cf0f3e73-e183-4ecf-9d20-cf90aae84965" providerId="ADAL" clId="{AC371050-0B42-4BA4-AC85-50586A099B1F}" dt="2025-02-25T12:13:00.856" v="13" actId="1076"/>
          <ac:spMkLst>
            <pc:docMk/>
            <pc:sldMk cId="0" sldId="269"/>
            <ac:spMk id="2" creationId="{AF28A87F-EB79-DC7B-E56B-48224A458729}"/>
          </ac:spMkLst>
        </pc:spChg>
      </pc:sldChg>
      <pc:sldChg chg="modSp del mod">
        <pc:chgData name="Vasilios Tavlaridis" userId="cf0f3e73-e183-4ecf-9d20-cf90aae84965" providerId="ADAL" clId="{AC371050-0B42-4BA4-AC85-50586A099B1F}" dt="2025-02-25T12:13:07.418" v="14" actId="47"/>
        <pc:sldMkLst>
          <pc:docMk/>
          <pc:sldMk cId="0" sldId="357"/>
        </pc:sldMkLst>
        <pc:spChg chg="mod">
          <ac:chgData name="Vasilios Tavlaridis" userId="cf0f3e73-e183-4ecf-9d20-cf90aae84965" providerId="ADAL" clId="{AC371050-0B42-4BA4-AC85-50586A099B1F}" dt="2025-02-25T12:12:14.242" v="10" actId="20577"/>
          <ac:spMkLst>
            <pc:docMk/>
            <pc:sldMk cId="0" sldId="357"/>
            <ac:spMk id="3074" creationId="{3A1D8EBE-2445-2F27-4C9D-F680D44577CA}"/>
          </ac:spMkLst>
        </pc:spChg>
      </pc:sldChg>
      <pc:sldChg chg="del">
        <pc:chgData name="Vasilios Tavlaridis" userId="cf0f3e73-e183-4ecf-9d20-cf90aae84965" providerId="ADAL" clId="{AC371050-0B42-4BA4-AC85-50586A099B1F}" dt="2025-02-25T12:13:16.511" v="15" actId="47"/>
        <pc:sldMkLst>
          <pc:docMk/>
          <pc:sldMk cId="0" sldId="390"/>
        </pc:sldMkLst>
      </pc:sldChg>
      <pc:sldChg chg="del">
        <pc:chgData name="Vasilios Tavlaridis" userId="cf0f3e73-e183-4ecf-9d20-cf90aae84965" providerId="ADAL" clId="{AC371050-0B42-4BA4-AC85-50586A099B1F}" dt="2025-02-25T12:15:36.090" v="30" actId="47"/>
        <pc:sldMkLst>
          <pc:docMk/>
          <pc:sldMk cId="0" sldId="393"/>
        </pc:sldMkLst>
      </pc:sldChg>
      <pc:sldChg chg="del">
        <pc:chgData name="Vasilios Tavlaridis" userId="cf0f3e73-e183-4ecf-9d20-cf90aae84965" providerId="ADAL" clId="{AC371050-0B42-4BA4-AC85-50586A099B1F}" dt="2025-02-25T12:14:05.376" v="16" actId="47"/>
        <pc:sldMkLst>
          <pc:docMk/>
          <pc:sldMk cId="0" sldId="394"/>
        </pc:sldMkLst>
      </pc:sldChg>
      <pc:sldChg chg="del">
        <pc:chgData name="Vasilios Tavlaridis" userId="cf0f3e73-e183-4ecf-9d20-cf90aae84965" providerId="ADAL" clId="{AC371050-0B42-4BA4-AC85-50586A099B1F}" dt="2025-02-25T12:14:21.382" v="20" actId="47"/>
        <pc:sldMkLst>
          <pc:docMk/>
          <pc:sldMk cId="0" sldId="395"/>
        </pc:sldMkLst>
      </pc:sldChg>
      <pc:sldChg chg="del">
        <pc:chgData name="Vasilios Tavlaridis" userId="cf0f3e73-e183-4ecf-9d20-cf90aae84965" providerId="ADAL" clId="{AC371050-0B42-4BA4-AC85-50586A099B1F}" dt="2025-02-25T12:14:23.918" v="21" actId="47"/>
        <pc:sldMkLst>
          <pc:docMk/>
          <pc:sldMk cId="0" sldId="396"/>
        </pc:sldMkLst>
      </pc:sldChg>
      <pc:sldChg chg="del">
        <pc:chgData name="Vasilios Tavlaridis" userId="cf0f3e73-e183-4ecf-9d20-cf90aae84965" providerId="ADAL" clId="{AC371050-0B42-4BA4-AC85-50586A099B1F}" dt="2025-02-25T12:14:11.762" v="17" actId="47"/>
        <pc:sldMkLst>
          <pc:docMk/>
          <pc:sldMk cId="0" sldId="397"/>
        </pc:sldMkLst>
      </pc:sldChg>
      <pc:sldChg chg="del">
        <pc:chgData name="Vasilios Tavlaridis" userId="cf0f3e73-e183-4ecf-9d20-cf90aae84965" providerId="ADAL" clId="{AC371050-0B42-4BA4-AC85-50586A099B1F}" dt="2025-02-25T12:14:15.676" v="18" actId="47"/>
        <pc:sldMkLst>
          <pc:docMk/>
          <pc:sldMk cId="0" sldId="398"/>
        </pc:sldMkLst>
      </pc:sldChg>
      <pc:sldChg chg="del">
        <pc:chgData name="Vasilios Tavlaridis" userId="cf0f3e73-e183-4ecf-9d20-cf90aae84965" providerId="ADAL" clId="{AC371050-0B42-4BA4-AC85-50586A099B1F}" dt="2025-02-25T12:14:27.097" v="22" actId="47"/>
        <pc:sldMkLst>
          <pc:docMk/>
          <pc:sldMk cId="0" sldId="401"/>
        </pc:sldMkLst>
      </pc:sldChg>
      <pc:sldChg chg="del">
        <pc:chgData name="Vasilios Tavlaridis" userId="cf0f3e73-e183-4ecf-9d20-cf90aae84965" providerId="ADAL" clId="{AC371050-0B42-4BA4-AC85-50586A099B1F}" dt="2025-02-25T12:16:15.962" v="34" actId="47"/>
        <pc:sldMkLst>
          <pc:docMk/>
          <pc:sldMk cId="0" sldId="402"/>
        </pc:sldMkLst>
      </pc:sldChg>
      <pc:sldChg chg="del">
        <pc:chgData name="Vasilios Tavlaridis" userId="cf0f3e73-e183-4ecf-9d20-cf90aae84965" providerId="ADAL" clId="{AC371050-0B42-4BA4-AC85-50586A099B1F}" dt="2025-02-25T12:15:56.271" v="33" actId="47"/>
        <pc:sldMkLst>
          <pc:docMk/>
          <pc:sldMk cId="0" sldId="403"/>
        </pc:sldMkLst>
      </pc:sldChg>
      <pc:sldChg chg="del">
        <pc:chgData name="Vasilios Tavlaridis" userId="cf0f3e73-e183-4ecf-9d20-cf90aae84965" providerId="ADAL" clId="{AC371050-0B42-4BA4-AC85-50586A099B1F}" dt="2025-02-25T12:14:30.886" v="24" actId="47"/>
        <pc:sldMkLst>
          <pc:docMk/>
          <pc:sldMk cId="0" sldId="413"/>
        </pc:sldMkLst>
      </pc:sldChg>
      <pc:sldChg chg="del">
        <pc:chgData name="Vasilios Tavlaridis" userId="cf0f3e73-e183-4ecf-9d20-cf90aae84965" providerId="ADAL" clId="{AC371050-0B42-4BA4-AC85-50586A099B1F}" dt="2025-02-25T12:14:28.965" v="23" actId="47"/>
        <pc:sldMkLst>
          <pc:docMk/>
          <pc:sldMk cId="0" sldId="414"/>
        </pc:sldMkLst>
      </pc:sldChg>
      <pc:sldChg chg="del">
        <pc:chgData name="Vasilios Tavlaridis" userId="cf0f3e73-e183-4ecf-9d20-cf90aae84965" providerId="ADAL" clId="{AC371050-0B42-4BA4-AC85-50586A099B1F}" dt="2025-02-25T12:15:04.300" v="25" actId="47"/>
        <pc:sldMkLst>
          <pc:docMk/>
          <pc:sldMk cId="0" sldId="415"/>
        </pc:sldMkLst>
      </pc:sldChg>
      <pc:sldChg chg="del">
        <pc:chgData name="Vasilios Tavlaridis" userId="cf0f3e73-e183-4ecf-9d20-cf90aae84965" providerId="ADAL" clId="{AC371050-0B42-4BA4-AC85-50586A099B1F}" dt="2025-02-25T12:15:06.934" v="26" actId="47"/>
        <pc:sldMkLst>
          <pc:docMk/>
          <pc:sldMk cId="0" sldId="416"/>
        </pc:sldMkLst>
      </pc:sldChg>
      <pc:sldChg chg="del">
        <pc:chgData name="Vasilios Tavlaridis" userId="cf0f3e73-e183-4ecf-9d20-cf90aae84965" providerId="ADAL" clId="{AC371050-0B42-4BA4-AC85-50586A099B1F}" dt="2025-02-25T12:15:10.004" v="27" actId="47"/>
        <pc:sldMkLst>
          <pc:docMk/>
          <pc:sldMk cId="0" sldId="417"/>
        </pc:sldMkLst>
      </pc:sldChg>
      <pc:sldChg chg="del">
        <pc:chgData name="Vasilios Tavlaridis" userId="cf0f3e73-e183-4ecf-9d20-cf90aae84965" providerId="ADAL" clId="{AC371050-0B42-4BA4-AC85-50586A099B1F}" dt="2025-02-25T12:15:16.255" v="28" actId="47"/>
        <pc:sldMkLst>
          <pc:docMk/>
          <pc:sldMk cId="0" sldId="418"/>
        </pc:sldMkLst>
      </pc:sldChg>
      <pc:sldChg chg="del">
        <pc:chgData name="Vasilios Tavlaridis" userId="cf0f3e73-e183-4ecf-9d20-cf90aae84965" providerId="ADAL" clId="{AC371050-0B42-4BA4-AC85-50586A099B1F}" dt="2025-02-25T12:15:43.777" v="31" actId="47"/>
        <pc:sldMkLst>
          <pc:docMk/>
          <pc:sldMk cId="0" sldId="419"/>
        </pc:sldMkLst>
      </pc:sldChg>
      <pc:sldChg chg="del">
        <pc:chgData name="Vasilios Tavlaridis" userId="cf0f3e73-e183-4ecf-9d20-cf90aae84965" providerId="ADAL" clId="{AC371050-0B42-4BA4-AC85-50586A099B1F}" dt="2025-02-25T12:15:19.581" v="29" actId="47"/>
        <pc:sldMkLst>
          <pc:docMk/>
          <pc:sldMk cId="0" sldId="420"/>
        </pc:sldMkLst>
      </pc:sldChg>
      <pc:sldChg chg="del">
        <pc:chgData name="Vasilios Tavlaridis" userId="cf0f3e73-e183-4ecf-9d20-cf90aae84965" providerId="ADAL" clId="{AC371050-0B42-4BA4-AC85-50586A099B1F}" dt="2025-02-25T12:15:52.112" v="32" actId="47"/>
        <pc:sldMkLst>
          <pc:docMk/>
          <pc:sldMk cId="0" sldId="421"/>
        </pc:sldMkLst>
      </pc:sldChg>
      <pc:sldChg chg="del">
        <pc:chgData name="Vasilios Tavlaridis" userId="cf0f3e73-e183-4ecf-9d20-cf90aae84965" providerId="ADAL" clId="{AC371050-0B42-4BA4-AC85-50586A099B1F}" dt="2025-02-25T12:14:17.188" v="19" actId="47"/>
        <pc:sldMkLst>
          <pc:docMk/>
          <pc:sldMk cId="0" sldId="423"/>
        </pc:sldMkLst>
      </pc:sldChg>
      <pc:sldChg chg="del">
        <pc:chgData name="Vasilios Tavlaridis" userId="cf0f3e73-e183-4ecf-9d20-cf90aae84965" providerId="ADAL" clId="{AC371050-0B42-4BA4-AC85-50586A099B1F}" dt="2025-02-25T12:17:50.780" v="35" actId="47"/>
        <pc:sldMkLst>
          <pc:docMk/>
          <pc:sldMk cId="0" sldId="429"/>
        </pc:sldMkLst>
      </pc:sldChg>
    </pc:docChg>
  </pc:docChgLst>
  <pc:docChgLst>
    <pc:chgData name="Efua Adams" userId="03cc8a34b628f8aa" providerId="LiveId" clId="{E6597EBA-49DF-442B-A4B8-BD7BCA3C9C69}"/>
    <pc:docChg chg="undo custSel addSld delSld modSld">
      <pc:chgData name="Efua Adams" userId="03cc8a34b628f8aa" providerId="LiveId" clId="{E6597EBA-49DF-442B-A4B8-BD7BCA3C9C69}" dt="2023-10-23T22:52:24.127" v="180" actId="26606"/>
      <pc:docMkLst>
        <pc:docMk/>
      </pc:docMkLst>
      <pc:sldChg chg="addSp modSp add del mod setBg">
        <pc:chgData name="Efua Adams" userId="03cc8a34b628f8aa" providerId="LiveId" clId="{E6597EBA-49DF-442B-A4B8-BD7BCA3C9C69}" dt="2023-10-23T22:52:24.127" v="180" actId="26606"/>
        <pc:sldMkLst>
          <pc:docMk/>
          <pc:sldMk cId="0" sldId="354"/>
        </pc:sldMkLst>
      </pc:sldChg>
      <pc:sldChg chg="addSp delSp modSp mod">
        <pc:chgData name="Efua Adams" userId="03cc8a34b628f8aa" providerId="LiveId" clId="{E6597EBA-49DF-442B-A4B8-BD7BCA3C9C69}" dt="2023-10-23T22:40:08.052" v="38" actId="207"/>
        <pc:sldMkLst>
          <pc:docMk/>
          <pc:sldMk cId="0" sldId="357"/>
        </pc:sldMkLst>
      </pc:sldChg>
      <pc:sldChg chg="modSp add del mod">
        <pc:chgData name="Efua Adams" userId="03cc8a34b628f8aa" providerId="LiveId" clId="{E6597EBA-49DF-442B-A4B8-BD7BCA3C9C69}" dt="2023-10-23T22:40:10.403" v="39" actId="47"/>
        <pc:sldMkLst>
          <pc:docMk/>
          <pc:sldMk cId="0" sldId="358"/>
        </pc:sldMkLst>
      </pc:sldChg>
      <pc:sldChg chg="addSp modSp add del mod setBg">
        <pc:chgData name="Efua Adams" userId="03cc8a34b628f8aa" providerId="LiveId" clId="{E6597EBA-49DF-442B-A4B8-BD7BCA3C9C69}" dt="2023-10-23T22:47:56.037" v="135" actId="26606"/>
        <pc:sldMkLst>
          <pc:docMk/>
          <pc:sldMk cId="0" sldId="368"/>
        </pc:sldMkLst>
      </pc:sldChg>
      <pc:sldChg chg="addSp modSp add del mod setBg">
        <pc:chgData name="Efua Adams" userId="03cc8a34b628f8aa" providerId="LiveId" clId="{E6597EBA-49DF-442B-A4B8-BD7BCA3C9C69}" dt="2023-10-23T22:48:00.180" v="136" actId="26606"/>
        <pc:sldMkLst>
          <pc:docMk/>
          <pc:sldMk cId="0" sldId="369"/>
        </pc:sldMkLst>
      </pc:sldChg>
      <pc:sldChg chg="del">
        <pc:chgData name="Efua Adams" userId="03cc8a34b628f8aa" providerId="LiveId" clId="{E6597EBA-49DF-442B-A4B8-BD7BCA3C9C69}" dt="2023-10-23T22:38:29.758" v="19" actId="47"/>
        <pc:sldMkLst>
          <pc:docMk/>
          <pc:sldMk cId="0" sldId="370"/>
        </pc:sldMkLst>
      </pc:sldChg>
      <pc:sldChg chg="addSp modSp add del mod setBg">
        <pc:chgData name="Efua Adams" userId="03cc8a34b628f8aa" providerId="LiveId" clId="{E6597EBA-49DF-442B-A4B8-BD7BCA3C9C69}" dt="2023-10-23T22:47:37.737" v="133" actId="26606"/>
        <pc:sldMkLst>
          <pc:docMk/>
          <pc:sldMk cId="0" sldId="371"/>
        </pc:sldMkLst>
      </pc:sldChg>
      <pc:sldChg chg="addSp modSp add del mod setBg">
        <pc:chgData name="Efua Adams" userId="03cc8a34b628f8aa" providerId="LiveId" clId="{E6597EBA-49DF-442B-A4B8-BD7BCA3C9C69}" dt="2023-10-23T22:52:12.899" v="178" actId="26606"/>
        <pc:sldMkLst>
          <pc:docMk/>
          <pc:sldMk cId="0" sldId="372"/>
        </pc:sldMkLst>
      </pc:sldChg>
      <pc:sldChg chg="addSp delSp modSp add del mod setBg">
        <pc:chgData name="Efua Adams" userId="03cc8a34b628f8aa" providerId="LiveId" clId="{E6597EBA-49DF-442B-A4B8-BD7BCA3C9C69}" dt="2023-10-23T22:48:59.130" v="149" actId="26606"/>
        <pc:sldMkLst>
          <pc:docMk/>
          <pc:sldMk cId="0" sldId="373"/>
        </pc:sldMkLst>
      </pc:sldChg>
      <pc:sldChg chg="del">
        <pc:chgData name="Efua Adams" userId="03cc8a34b628f8aa" providerId="LiveId" clId="{E6597EBA-49DF-442B-A4B8-BD7BCA3C9C69}" dt="2023-10-23T22:38:29.443" v="17" actId="47"/>
        <pc:sldMkLst>
          <pc:docMk/>
          <pc:sldMk cId="0" sldId="374"/>
        </pc:sldMkLst>
      </pc:sldChg>
      <pc:sldChg chg="del">
        <pc:chgData name="Efua Adams" userId="03cc8a34b628f8aa" providerId="LiveId" clId="{E6597EBA-49DF-442B-A4B8-BD7BCA3C9C69}" dt="2023-10-23T22:38:29.270" v="16" actId="47"/>
        <pc:sldMkLst>
          <pc:docMk/>
          <pc:sldMk cId="0" sldId="375"/>
        </pc:sldMkLst>
      </pc:sldChg>
      <pc:sldChg chg="del">
        <pc:chgData name="Efua Adams" userId="03cc8a34b628f8aa" providerId="LiveId" clId="{E6597EBA-49DF-442B-A4B8-BD7BCA3C9C69}" dt="2023-10-23T22:38:29.137" v="15" actId="47"/>
        <pc:sldMkLst>
          <pc:docMk/>
          <pc:sldMk cId="0" sldId="376"/>
        </pc:sldMkLst>
      </pc:sldChg>
      <pc:sldChg chg="del">
        <pc:chgData name="Efua Adams" userId="03cc8a34b628f8aa" providerId="LiveId" clId="{E6597EBA-49DF-442B-A4B8-BD7BCA3C9C69}" dt="2023-10-23T22:38:28.955" v="14" actId="47"/>
        <pc:sldMkLst>
          <pc:docMk/>
          <pc:sldMk cId="0" sldId="377"/>
        </pc:sldMkLst>
      </pc:sldChg>
      <pc:sldChg chg="del">
        <pc:chgData name="Efua Adams" userId="03cc8a34b628f8aa" providerId="LiveId" clId="{E6597EBA-49DF-442B-A4B8-BD7BCA3C9C69}" dt="2023-10-23T22:38:28.783" v="13" actId="47"/>
        <pc:sldMkLst>
          <pc:docMk/>
          <pc:sldMk cId="0" sldId="378"/>
        </pc:sldMkLst>
      </pc:sldChg>
      <pc:sldChg chg="del">
        <pc:chgData name="Efua Adams" userId="03cc8a34b628f8aa" providerId="LiveId" clId="{E6597EBA-49DF-442B-A4B8-BD7BCA3C9C69}" dt="2023-10-23T22:38:28.485" v="11" actId="47"/>
        <pc:sldMkLst>
          <pc:docMk/>
          <pc:sldMk cId="0" sldId="379"/>
        </pc:sldMkLst>
      </pc:sldChg>
      <pc:sldChg chg="del">
        <pc:chgData name="Efua Adams" userId="03cc8a34b628f8aa" providerId="LiveId" clId="{E6597EBA-49DF-442B-A4B8-BD7BCA3C9C69}" dt="2023-10-23T22:38:28.139" v="9" actId="47"/>
        <pc:sldMkLst>
          <pc:docMk/>
          <pc:sldMk cId="0" sldId="380"/>
        </pc:sldMkLst>
      </pc:sldChg>
      <pc:sldChg chg="del">
        <pc:chgData name="Efua Adams" userId="03cc8a34b628f8aa" providerId="LiveId" clId="{E6597EBA-49DF-442B-A4B8-BD7BCA3C9C69}" dt="2023-10-23T22:38:27.997" v="8" actId="47"/>
        <pc:sldMkLst>
          <pc:docMk/>
          <pc:sldMk cId="0" sldId="381"/>
        </pc:sldMkLst>
      </pc:sldChg>
      <pc:sldChg chg="del">
        <pc:chgData name="Efua Adams" userId="03cc8a34b628f8aa" providerId="LiveId" clId="{E6597EBA-49DF-442B-A4B8-BD7BCA3C9C69}" dt="2023-10-23T22:38:27.668" v="6" actId="47"/>
        <pc:sldMkLst>
          <pc:docMk/>
          <pc:sldMk cId="0" sldId="382"/>
        </pc:sldMkLst>
      </pc:sldChg>
      <pc:sldChg chg="del">
        <pc:chgData name="Efua Adams" userId="03cc8a34b628f8aa" providerId="LiveId" clId="{E6597EBA-49DF-442B-A4B8-BD7BCA3C9C69}" dt="2023-10-23T22:38:27.350" v="4" actId="47"/>
        <pc:sldMkLst>
          <pc:docMk/>
          <pc:sldMk cId="0" sldId="383"/>
        </pc:sldMkLst>
      </pc:sldChg>
      <pc:sldChg chg="del">
        <pc:chgData name="Efua Adams" userId="03cc8a34b628f8aa" providerId="LiveId" clId="{E6597EBA-49DF-442B-A4B8-BD7BCA3C9C69}" dt="2023-10-23T22:38:28.313" v="10" actId="47"/>
        <pc:sldMkLst>
          <pc:docMk/>
          <pc:sldMk cId="0" sldId="384"/>
        </pc:sldMkLst>
      </pc:sldChg>
      <pc:sldChg chg="del">
        <pc:chgData name="Efua Adams" userId="03cc8a34b628f8aa" providerId="LiveId" clId="{E6597EBA-49DF-442B-A4B8-BD7BCA3C9C69}" dt="2023-10-23T22:38:27.810" v="7" actId="47"/>
        <pc:sldMkLst>
          <pc:docMk/>
          <pc:sldMk cId="0" sldId="385"/>
        </pc:sldMkLst>
      </pc:sldChg>
      <pc:sldChg chg="addSp delSp modSp add del mod setBg">
        <pc:chgData name="Efua Adams" userId="03cc8a34b628f8aa" providerId="LiveId" clId="{E6597EBA-49DF-442B-A4B8-BD7BCA3C9C69}" dt="2023-10-23T22:48:15.353" v="140" actId="26606"/>
        <pc:sldMkLst>
          <pc:docMk/>
          <pc:sldMk cId="0" sldId="386"/>
        </pc:sldMkLst>
      </pc:sldChg>
      <pc:sldChg chg="addSp modSp add del mod setBg">
        <pc:chgData name="Efua Adams" userId="03cc8a34b628f8aa" providerId="LiveId" clId="{E6597EBA-49DF-442B-A4B8-BD7BCA3C9C69}" dt="2023-10-23T22:48:04.592" v="137" actId="26606"/>
        <pc:sldMkLst>
          <pc:docMk/>
          <pc:sldMk cId="0" sldId="387"/>
        </pc:sldMkLst>
      </pc:sldChg>
      <pc:sldChg chg="del">
        <pc:chgData name="Efua Adams" userId="03cc8a34b628f8aa" providerId="LiveId" clId="{E6597EBA-49DF-442B-A4B8-BD7BCA3C9C69}" dt="2023-10-23T22:38:27.492" v="5" actId="47"/>
        <pc:sldMkLst>
          <pc:docMk/>
          <pc:sldMk cId="0" sldId="388"/>
        </pc:sldMkLst>
      </pc:sldChg>
      <pc:sldChg chg="addSp modSp add del mod setBg">
        <pc:chgData name="Efua Adams" userId="03cc8a34b628f8aa" providerId="LiveId" clId="{E6597EBA-49DF-442B-A4B8-BD7BCA3C9C69}" dt="2023-10-23T22:48:19.010" v="141" actId="26606"/>
        <pc:sldMkLst>
          <pc:docMk/>
          <pc:sldMk cId="0" sldId="389"/>
        </pc:sldMkLst>
      </pc:sldChg>
      <pc:sldChg chg="addSp modSp add del mod setBg">
        <pc:chgData name="Efua Adams" userId="03cc8a34b628f8aa" providerId="LiveId" clId="{E6597EBA-49DF-442B-A4B8-BD7BCA3C9C69}" dt="2023-10-23T22:47:25.665" v="132" actId="26606"/>
        <pc:sldMkLst>
          <pc:docMk/>
          <pc:sldMk cId="0" sldId="390"/>
        </pc:sldMkLst>
      </pc:sldChg>
      <pc:sldChg chg="addSp delSp modSp add del mod setBg">
        <pc:chgData name="Efua Adams" userId="03cc8a34b628f8aa" providerId="LiveId" clId="{E6597EBA-49DF-442B-A4B8-BD7BCA3C9C69}" dt="2023-10-23T22:48:35.852" v="142" actId="26606"/>
        <pc:sldMkLst>
          <pc:docMk/>
          <pc:sldMk cId="0" sldId="391"/>
        </pc:sldMkLst>
      </pc:sldChg>
      <pc:sldChg chg="addSp modSp add mod setBg">
        <pc:chgData name="Efua Adams" userId="03cc8a34b628f8aa" providerId="LiveId" clId="{E6597EBA-49DF-442B-A4B8-BD7BCA3C9C69}" dt="2023-10-23T22:48:43.798" v="143" actId="26606"/>
        <pc:sldMkLst>
          <pc:docMk/>
          <pc:sldMk cId="0" sldId="392"/>
        </pc:sldMkLst>
      </pc:sldChg>
      <pc:sldChg chg="addSp modSp add mod setBg">
        <pc:chgData name="Efua Adams" userId="03cc8a34b628f8aa" providerId="LiveId" clId="{E6597EBA-49DF-442B-A4B8-BD7BCA3C9C69}" dt="2023-10-23T22:49:05.346" v="150" actId="26606"/>
        <pc:sldMkLst>
          <pc:docMk/>
          <pc:sldMk cId="0" sldId="393"/>
        </pc:sldMkLst>
      </pc:sldChg>
      <pc:sldChg chg="addSp delSp modSp add mod setBg">
        <pc:chgData name="Efua Adams" userId="03cc8a34b628f8aa" providerId="LiveId" clId="{E6597EBA-49DF-442B-A4B8-BD7BCA3C9C69}" dt="2023-10-23T22:49:22.496" v="153" actId="26606"/>
        <pc:sldMkLst>
          <pc:docMk/>
          <pc:sldMk cId="0" sldId="394"/>
        </pc:sldMkLst>
      </pc:sldChg>
      <pc:sldChg chg="addSp modSp add mod setBg">
        <pc:chgData name="Efua Adams" userId="03cc8a34b628f8aa" providerId="LiveId" clId="{E6597EBA-49DF-442B-A4B8-BD7BCA3C9C69}" dt="2023-10-23T22:49:42.398" v="157" actId="26606"/>
        <pc:sldMkLst>
          <pc:docMk/>
          <pc:sldMk cId="0" sldId="395"/>
        </pc:sldMkLst>
      </pc:sldChg>
      <pc:sldChg chg="addSp modSp add mod setBg">
        <pc:chgData name="Efua Adams" userId="03cc8a34b628f8aa" providerId="LiveId" clId="{E6597EBA-49DF-442B-A4B8-BD7BCA3C9C69}" dt="2023-10-23T22:49:45.892" v="158" actId="26606"/>
        <pc:sldMkLst>
          <pc:docMk/>
          <pc:sldMk cId="0" sldId="396"/>
        </pc:sldMkLst>
      </pc:sldChg>
      <pc:sldChg chg="addSp modSp add mod setBg">
        <pc:chgData name="Efua Adams" userId="03cc8a34b628f8aa" providerId="LiveId" clId="{E6597EBA-49DF-442B-A4B8-BD7BCA3C9C69}" dt="2023-10-23T22:49:26.063" v="154" actId="26606"/>
        <pc:sldMkLst>
          <pc:docMk/>
          <pc:sldMk cId="0" sldId="397"/>
        </pc:sldMkLst>
      </pc:sldChg>
      <pc:sldChg chg="addSp modSp add mod setBg">
        <pc:chgData name="Efua Adams" userId="03cc8a34b628f8aa" providerId="LiveId" clId="{E6597EBA-49DF-442B-A4B8-BD7BCA3C9C69}" dt="2023-10-23T22:49:30.863" v="155" actId="26606"/>
        <pc:sldMkLst>
          <pc:docMk/>
          <pc:sldMk cId="0" sldId="398"/>
        </pc:sldMkLst>
      </pc:sldChg>
      <pc:sldChg chg="addSp modSp add mod setBg">
        <pc:chgData name="Efua Adams" userId="03cc8a34b628f8aa" providerId="LiveId" clId="{E6597EBA-49DF-442B-A4B8-BD7BCA3C9C69}" dt="2023-10-23T22:52:17.120" v="179" actId="26606"/>
        <pc:sldMkLst>
          <pc:docMk/>
          <pc:sldMk cId="0" sldId="400"/>
        </pc:sldMkLst>
      </pc:sldChg>
      <pc:sldChg chg="addSp modSp add mod setBg">
        <pc:chgData name="Efua Adams" userId="03cc8a34b628f8aa" providerId="LiveId" clId="{E6597EBA-49DF-442B-A4B8-BD7BCA3C9C69}" dt="2023-10-23T22:49:50.401" v="159" actId="26606"/>
        <pc:sldMkLst>
          <pc:docMk/>
          <pc:sldMk cId="0" sldId="401"/>
        </pc:sldMkLst>
      </pc:sldChg>
      <pc:sldChg chg="addSp modSp add mod setBg">
        <pc:chgData name="Efua Adams" userId="03cc8a34b628f8aa" providerId="LiveId" clId="{E6597EBA-49DF-442B-A4B8-BD7BCA3C9C69}" dt="2023-10-23T22:51:40.445" v="174" actId="26606"/>
        <pc:sldMkLst>
          <pc:docMk/>
          <pc:sldMk cId="0" sldId="402"/>
        </pc:sldMkLst>
      </pc:sldChg>
      <pc:sldChg chg="addSp delSp modSp add mod setBg">
        <pc:chgData name="Efua Adams" userId="03cc8a34b628f8aa" providerId="LiveId" clId="{E6597EBA-49DF-442B-A4B8-BD7BCA3C9C69}" dt="2023-10-23T22:51:24.261" v="173" actId="26606"/>
        <pc:sldMkLst>
          <pc:docMk/>
          <pc:sldMk cId="0" sldId="403"/>
        </pc:sldMkLst>
      </pc:sldChg>
      <pc:sldChg chg="addSp modSp add mod setBg">
        <pc:chgData name="Efua Adams" userId="03cc8a34b628f8aa" providerId="LiveId" clId="{E6597EBA-49DF-442B-A4B8-BD7BCA3C9C69}" dt="2023-10-23T22:49:56.548" v="161" actId="26606"/>
        <pc:sldMkLst>
          <pc:docMk/>
          <pc:sldMk cId="0" sldId="413"/>
        </pc:sldMkLst>
      </pc:sldChg>
      <pc:sldChg chg="addSp modSp add mod setBg">
        <pc:chgData name="Efua Adams" userId="03cc8a34b628f8aa" providerId="LiveId" clId="{E6597EBA-49DF-442B-A4B8-BD7BCA3C9C69}" dt="2023-10-23T22:49:53.591" v="160" actId="26606"/>
        <pc:sldMkLst>
          <pc:docMk/>
          <pc:sldMk cId="0" sldId="414"/>
        </pc:sldMkLst>
      </pc:sldChg>
      <pc:sldChg chg="addSp modSp add mod setBg">
        <pc:chgData name="Efua Adams" userId="03cc8a34b628f8aa" providerId="LiveId" clId="{E6597EBA-49DF-442B-A4B8-BD7BCA3C9C69}" dt="2023-10-23T22:50:00.758" v="162" actId="26606"/>
        <pc:sldMkLst>
          <pc:docMk/>
          <pc:sldMk cId="0" sldId="415"/>
        </pc:sldMkLst>
      </pc:sldChg>
      <pc:sldChg chg="addSp modSp add mod setBg">
        <pc:chgData name="Efua Adams" userId="03cc8a34b628f8aa" providerId="LiveId" clId="{E6597EBA-49DF-442B-A4B8-BD7BCA3C9C69}" dt="2023-10-23T22:50:06.372" v="163" actId="26606"/>
        <pc:sldMkLst>
          <pc:docMk/>
          <pc:sldMk cId="0" sldId="416"/>
        </pc:sldMkLst>
      </pc:sldChg>
      <pc:sldChg chg="addSp modSp add mod setBg">
        <pc:chgData name="Efua Adams" userId="03cc8a34b628f8aa" providerId="LiveId" clId="{E6597EBA-49DF-442B-A4B8-BD7BCA3C9C69}" dt="2023-10-23T22:50:12.765" v="164" actId="26606"/>
        <pc:sldMkLst>
          <pc:docMk/>
          <pc:sldMk cId="0" sldId="417"/>
        </pc:sldMkLst>
      </pc:sldChg>
      <pc:sldChg chg="addSp modSp add mod setBg">
        <pc:chgData name="Efua Adams" userId="03cc8a34b628f8aa" providerId="LiveId" clId="{E6597EBA-49DF-442B-A4B8-BD7BCA3C9C69}" dt="2023-10-23T22:50:19.608" v="165" actId="26606"/>
        <pc:sldMkLst>
          <pc:docMk/>
          <pc:sldMk cId="0" sldId="418"/>
        </pc:sldMkLst>
      </pc:sldChg>
      <pc:sldChg chg="addSp modSp add mod setBg">
        <pc:chgData name="Efua Adams" userId="03cc8a34b628f8aa" providerId="LiveId" clId="{E6597EBA-49DF-442B-A4B8-BD7BCA3C9C69}" dt="2023-10-23T22:50:33.289" v="167" actId="26606"/>
        <pc:sldMkLst>
          <pc:docMk/>
          <pc:sldMk cId="0" sldId="419"/>
        </pc:sldMkLst>
      </pc:sldChg>
      <pc:sldChg chg="addSp modSp add mod setBg">
        <pc:chgData name="Efua Adams" userId="03cc8a34b628f8aa" providerId="LiveId" clId="{E6597EBA-49DF-442B-A4B8-BD7BCA3C9C69}" dt="2023-10-23T22:50:24.514" v="166" actId="26606"/>
        <pc:sldMkLst>
          <pc:docMk/>
          <pc:sldMk cId="0" sldId="420"/>
        </pc:sldMkLst>
      </pc:sldChg>
      <pc:sldChg chg="addSp delSp modSp add mod setBg">
        <pc:chgData name="Efua Adams" userId="03cc8a34b628f8aa" providerId="LiveId" clId="{E6597EBA-49DF-442B-A4B8-BD7BCA3C9C69}" dt="2023-10-23T22:51:17.954" v="170" actId="26606"/>
        <pc:sldMkLst>
          <pc:docMk/>
          <pc:sldMk cId="0" sldId="421"/>
        </pc:sldMkLst>
      </pc:sldChg>
      <pc:sldChg chg="addSp modSp add mod setBg">
        <pc:chgData name="Efua Adams" userId="03cc8a34b628f8aa" providerId="LiveId" clId="{E6597EBA-49DF-442B-A4B8-BD7BCA3C9C69}" dt="2023-10-23T22:47:43.988" v="134" actId="26606"/>
        <pc:sldMkLst>
          <pc:docMk/>
          <pc:sldMk cId="0" sldId="422"/>
        </pc:sldMkLst>
      </pc:sldChg>
      <pc:sldChg chg="addSp modSp add del mod setBg">
        <pc:chgData name="Efua Adams" userId="03cc8a34b628f8aa" providerId="LiveId" clId="{E6597EBA-49DF-442B-A4B8-BD7BCA3C9C69}" dt="2023-10-23T22:49:34.273" v="156" actId="26606"/>
        <pc:sldMkLst>
          <pc:docMk/>
          <pc:sldMk cId="0" sldId="423"/>
        </pc:sldMkLst>
      </pc:sldChg>
      <pc:sldChg chg="addSp modSp add del mod setBg">
        <pc:chgData name="Efua Adams" userId="03cc8a34b628f8aa" providerId="LiveId" clId="{E6597EBA-49DF-442B-A4B8-BD7BCA3C9C69}" dt="2023-10-23T22:48:47.410" v="144" actId="26606"/>
        <pc:sldMkLst>
          <pc:docMk/>
          <pc:sldMk cId="0" sldId="424"/>
        </pc:sldMkLst>
      </pc:sldChg>
      <pc:sldChg chg="addSp modSp add mod setBg">
        <pc:chgData name="Efua Adams" userId="03cc8a34b628f8aa" providerId="LiveId" clId="{E6597EBA-49DF-442B-A4B8-BD7BCA3C9C69}" dt="2023-10-23T22:48:50.348" v="145" actId="26606"/>
        <pc:sldMkLst>
          <pc:docMk/>
          <pc:sldMk cId="0" sldId="427"/>
        </pc:sldMkLst>
      </pc:sldChg>
      <pc:sldChg chg="addSp modSp add mod setBg">
        <pc:chgData name="Efua Adams" userId="03cc8a34b628f8aa" providerId="LiveId" clId="{E6597EBA-49DF-442B-A4B8-BD7BCA3C9C69}" dt="2023-10-23T22:48:53.141" v="146" actId="26606"/>
        <pc:sldMkLst>
          <pc:docMk/>
          <pc:sldMk cId="0" sldId="428"/>
        </pc:sldMkLst>
      </pc:sldChg>
      <pc:sldChg chg="addSp delSp modSp add mod setBg">
        <pc:chgData name="Efua Adams" userId="03cc8a34b628f8aa" providerId="LiveId" clId="{E6597EBA-49DF-442B-A4B8-BD7BCA3C9C69}" dt="2023-10-23T22:52:08.304" v="177" actId="26606"/>
        <pc:sldMkLst>
          <pc:docMk/>
          <pc:sldMk cId="0" sldId="42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4D8EC9-F005-43BC-8807-2DFE8DCEE4E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6D0A58E-D217-41EF-930F-587038372BFF}">
      <dgm:prSet/>
      <dgm:spPr/>
      <dgm:t>
        <a:bodyPr/>
        <a:lstStyle/>
        <a:p>
          <a:r>
            <a:rPr lang="en-GB" b="1"/>
            <a:t>Externalities </a:t>
          </a:r>
          <a:endParaRPr lang="en-US"/>
        </a:p>
      </dgm:t>
    </dgm:pt>
    <dgm:pt modelId="{7FF455AC-DE61-458F-9CDD-E533AEA6C1BC}" type="parTrans" cxnId="{CE07923C-75D6-4847-A50F-16BE87151C15}">
      <dgm:prSet/>
      <dgm:spPr/>
      <dgm:t>
        <a:bodyPr/>
        <a:lstStyle/>
        <a:p>
          <a:endParaRPr lang="en-US"/>
        </a:p>
      </dgm:t>
    </dgm:pt>
    <dgm:pt modelId="{13B9A7C9-51C0-4EB8-8D6F-2FACEAE10571}" type="sibTrans" cxnId="{CE07923C-75D6-4847-A50F-16BE87151C15}">
      <dgm:prSet/>
      <dgm:spPr/>
      <dgm:t>
        <a:bodyPr/>
        <a:lstStyle/>
        <a:p>
          <a:endParaRPr lang="en-US"/>
        </a:p>
      </dgm:t>
    </dgm:pt>
    <dgm:pt modelId="{26DC1B33-51D7-48F2-AE08-4972BED5918C}">
      <dgm:prSet/>
      <dgm:spPr/>
      <dgm:t>
        <a:bodyPr/>
        <a:lstStyle/>
        <a:p>
          <a:r>
            <a:rPr lang="en-GB"/>
            <a:t>These exist anytime there is inefficiency in the law affecting markets. </a:t>
          </a:r>
          <a:endParaRPr lang="en-US"/>
        </a:p>
      </dgm:t>
    </dgm:pt>
    <dgm:pt modelId="{EB309EF5-05BE-4F42-BD17-B38F080D053B}" type="parTrans" cxnId="{9197451A-CD38-4B4E-8F35-A10CFE4798B0}">
      <dgm:prSet/>
      <dgm:spPr/>
      <dgm:t>
        <a:bodyPr/>
        <a:lstStyle/>
        <a:p>
          <a:endParaRPr lang="en-US"/>
        </a:p>
      </dgm:t>
    </dgm:pt>
    <dgm:pt modelId="{F7F5A0E5-9044-4058-BC7B-1AA1FCFB2956}" type="sibTrans" cxnId="{9197451A-CD38-4B4E-8F35-A10CFE4798B0}">
      <dgm:prSet/>
      <dgm:spPr/>
      <dgm:t>
        <a:bodyPr/>
        <a:lstStyle/>
        <a:p>
          <a:endParaRPr lang="en-US"/>
        </a:p>
      </dgm:t>
    </dgm:pt>
    <dgm:pt modelId="{2CDAB86D-C881-455B-AF39-D9D8DCC57848}">
      <dgm:prSet/>
      <dgm:spPr/>
      <dgm:t>
        <a:bodyPr/>
        <a:lstStyle/>
        <a:p>
          <a:r>
            <a:rPr lang="en-GB"/>
            <a:t>A law that encourages inefficient breach of contract produces an externality.</a:t>
          </a:r>
          <a:endParaRPr lang="en-US"/>
        </a:p>
      </dgm:t>
    </dgm:pt>
    <dgm:pt modelId="{615428C6-27F1-44A5-89B8-D1CEE902270D}" type="parTrans" cxnId="{D5682F66-A134-41C7-AE14-111559940EAC}">
      <dgm:prSet/>
      <dgm:spPr/>
      <dgm:t>
        <a:bodyPr/>
        <a:lstStyle/>
        <a:p>
          <a:endParaRPr lang="en-US"/>
        </a:p>
      </dgm:t>
    </dgm:pt>
    <dgm:pt modelId="{2CDF703F-BEB4-4F7F-9111-7135B18D9F94}" type="sibTrans" cxnId="{D5682F66-A134-41C7-AE14-111559940EAC}">
      <dgm:prSet/>
      <dgm:spPr/>
      <dgm:t>
        <a:bodyPr/>
        <a:lstStyle/>
        <a:p>
          <a:endParaRPr lang="en-US"/>
        </a:p>
      </dgm:t>
    </dgm:pt>
    <dgm:pt modelId="{EED2694F-F7FE-4D2E-AA46-D56754FCCD55}" type="pres">
      <dgm:prSet presAssocID="{B44D8EC9-F005-43BC-8807-2DFE8DCEE4E2}" presName="linear" presStyleCnt="0">
        <dgm:presLayoutVars>
          <dgm:animLvl val="lvl"/>
          <dgm:resizeHandles val="exact"/>
        </dgm:presLayoutVars>
      </dgm:prSet>
      <dgm:spPr/>
    </dgm:pt>
    <dgm:pt modelId="{DB5134DF-2708-4E2A-9EF3-3818732A2178}" type="pres">
      <dgm:prSet presAssocID="{D6D0A58E-D217-41EF-930F-587038372BFF}" presName="parentText" presStyleLbl="node1" presStyleIdx="0" presStyleCnt="3">
        <dgm:presLayoutVars>
          <dgm:chMax val="0"/>
          <dgm:bulletEnabled val="1"/>
        </dgm:presLayoutVars>
      </dgm:prSet>
      <dgm:spPr/>
    </dgm:pt>
    <dgm:pt modelId="{BCA05931-AE91-4D13-81AA-17076ABD80D0}" type="pres">
      <dgm:prSet presAssocID="{13B9A7C9-51C0-4EB8-8D6F-2FACEAE10571}" presName="spacer" presStyleCnt="0"/>
      <dgm:spPr/>
    </dgm:pt>
    <dgm:pt modelId="{9340057A-543B-44C0-815A-B23D25A9B39E}" type="pres">
      <dgm:prSet presAssocID="{26DC1B33-51D7-48F2-AE08-4972BED5918C}" presName="parentText" presStyleLbl="node1" presStyleIdx="1" presStyleCnt="3">
        <dgm:presLayoutVars>
          <dgm:chMax val="0"/>
          <dgm:bulletEnabled val="1"/>
        </dgm:presLayoutVars>
      </dgm:prSet>
      <dgm:spPr/>
    </dgm:pt>
    <dgm:pt modelId="{540B04BD-09C5-426D-AFCE-9170824BF10C}" type="pres">
      <dgm:prSet presAssocID="{F7F5A0E5-9044-4058-BC7B-1AA1FCFB2956}" presName="spacer" presStyleCnt="0"/>
      <dgm:spPr/>
    </dgm:pt>
    <dgm:pt modelId="{339C0EAC-DDC5-4232-8675-3B89ED0CAB37}" type="pres">
      <dgm:prSet presAssocID="{2CDAB86D-C881-455B-AF39-D9D8DCC57848}" presName="parentText" presStyleLbl="node1" presStyleIdx="2" presStyleCnt="3">
        <dgm:presLayoutVars>
          <dgm:chMax val="0"/>
          <dgm:bulletEnabled val="1"/>
        </dgm:presLayoutVars>
      </dgm:prSet>
      <dgm:spPr/>
    </dgm:pt>
  </dgm:ptLst>
  <dgm:cxnLst>
    <dgm:cxn modelId="{9197451A-CD38-4B4E-8F35-A10CFE4798B0}" srcId="{B44D8EC9-F005-43BC-8807-2DFE8DCEE4E2}" destId="{26DC1B33-51D7-48F2-AE08-4972BED5918C}" srcOrd="1" destOrd="0" parTransId="{EB309EF5-05BE-4F42-BD17-B38F080D053B}" sibTransId="{F7F5A0E5-9044-4058-BC7B-1AA1FCFB2956}"/>
    <dgm:cxn modelId="{254EBC26-E831-4120-8334-8E5E6F8B50E3}" type="presOf" srcId="{D6D0A58E-D217-41EF-930F-587038372BFF}" destId="{DB5134DF-2708-4E2A-9EF3-3818732A2178}" srcOrd="0" destOrd="0" presId="urn:microsoft.com/office/officeart/2005/8/layout/vList2"/>
    <dgm:cxn modelId="{CE07923C-75D6-4847-A50F-16BE87151C15}" srcId="{B44D8EC9-F005-43BC-8807-2DFE8DCEE4E2}" destId="{D6D0A58E-D217-41EF-930F-587038372BFF}" srcOrd="0" destOrd="0" parTransId="{7FF455AC-DE61-458F-9CDD-E533AEA6C1BC}" sibTransId="{13B9A7C9-51C0-4EB8-8D6F-2FACEAE10571}"/>
    <dgm:cxn modelId="{D5682F66-A134-41C7-AE14-111559940EAC}" srcId="{B44D8EC9-F005-43BC-8807-2DFE8DCEE4E2}" destId="{2CDAB86D-C881-455B-AF39-D9D8DCC57848}" srcOrd="2" destOrd="0" parTransId="{615428C6-27F1-44A5-89B8-D1CEE902270D}" sibTransId="{2CDF703F-BEB4-4F7F-9111-7135B18D9F94}"/>
    <dgm:cxn modelId="{FF1E2B74-B49D-49A9-8B84-843E93419C53}" type="presOf" srcId="{26DC1B33-51D7-48F2-AE08-4972BED5918C}" destId="{9340057A-543B-44C0-815A-B23D25A9B39E}" srcOrd="0" destOrd="0" presId="urn:microsoft.com/office/officeart/2005/8/layout/vList2"/>
    <dgm:cxn modelId="{18481DAA-B31E-4FCD-B935-6B3D7A7B7F70}" type="presOf" srcId="{2CDAB86D-C881-455B-AF39-D9D8DCC57848}" destId="{339C0EAC-DDC5-4232-8675-3B89ED0CAB37}" srcOrd="0" destOrd="0" presId="urn:microsoft.com/office/officeart/2005/8/layout/vList2"/>
    <dgm:cxn modelId="{2AD9D2FA-88DA-49B3-AC1F-C99913AB1514}" type="presOf" srcId="{B44D8EC9-F005-43BC-8807-2DFE8DCEE4E2}" destId="{EED2694F-F7FE-4D2E-AA46-D56754FCCD55}" srcOrd="0" destOrd="0" presId="urn:microsoft.com/office/officeart/2005/8/layout/vList2"/>
    <dgm:cxn modelId="{540267F5-2CE2-40FF-92CB-E5E65C705B90}" type="presParOf" srcId="{EED2694F-F7FE-4D2E-AA46-D56754FCCD55}" destId="{DB5134DF-2708-4E2A-9EF3-3818732A2178}" srcOrd="0" destOrd="0" presId="urn:microsoft.com/office/officeart/2005/8/layout/vList2"/>
    <dgm:cxn modelId="{BB510AFC-0556-4307-A032-3B0DE81B1629}" type="presParOf" srcId="{EED2694F-F7FE-4D2E-AA46-D56754FCCD55}" destId="{BCA05931-AE91-4D13-81AA-17076ABD80D0}" srcOrd="1" destOrd="0" presId="urn:microsoft.com/office/officeart/2005/8/layout/vList2"/>
    <dgm:cxn modelId="{DFABE557-78E5-4DB5-87E9-4D29348031CA}" type="presParOf" srcId="{EED2694F-F7FE-4D2E-AA46-D56754FCCD55}" destId="{9340057A-543B-44C0-815A-B23D25A9B39E}" srcOrd="2" destOrd="0" presId="urn:microsoft.com/office/officeart/2005/8/layout/vList2"/>
    <dgm:cxn modelId="{4B85FB95-A6CC-4219-AB5B-5B44C903ABA7}" type="presParOf" srcId="{EED2694F-F7FE-4D2E-AA46-D56754FCCD55}" destId="{540B04BD-09C5-426D-AFCE-9170824BF10C}" srcOrd="3" destOrd="0" presId="urn:microsoft.com/office/officeart/2005/8/layout/vList2"/>
    <dgm:cxn modelId="{0B8C6CC9-23BF-4854-8772-CCE86A8C9AA9}" type="presParOf" srcId="{EED2694F-F7FE-4D2E-AA46-D56754FCCD55}" destId="{339C0EAC-DDC5-4232-8675-3B89ED0CAB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787C90-CCB3-4E55-960B-B441E12BA06B}"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C9D8B1E-E3AF-4C46-BAB5-C5C3BF39D662}">
      <dgm:prSet/>
      <dgm:spPr/>
      <dgm:t>
        <a:bodyPr/>
        <a:lstStyle/>
        <a:p>
          <a:r>
            <a:rPr lang="en-GB"/>
            <a:t>Market is an institution where the prices of goods and services are determined; </a:t>
          </a:r>
          <a:endParaRPr lang="en-US"/>
        </a:p>
      </dgm:t>
    </dgm:pt>
    <dgm:pt modelId="{483894A8-D81D-450A-A33C-A61D0AFB87C0}" type="parTrans" cxnId="{8C4A4758-6707-4EBA-95D8-F8C946AA347C}">
      <dgm:prSet/>
      <dgm:spPr/>
      <dgm:t>
        <a:bodyPr/>
        <a:lstStyle/>
        <a:p>
          <a:endParaRPr lang="en-US"/>
        </a:p>
      </dgm:t>
    </dgm:pt>
    <dgm:pt modelId="{D3B00B20-2362-4D59-97A4-F02A0DE6C86B}" type="sibTrans" cxnId="{8C4A4758-6707-4EBA-95D8-F8C946AA347C}">
      <dgm:prSet/>
      <dgm:spPr/>
      <dgm:t>
        <a:bodyPr/>
        <a:lstStyle/>
        <a:p>
          <a:endParaRPr lang="en-US"/>
        </a:p>
      </dgm:t>
    </dgm:pt>
    <dgm:pt modelId="{6183FC31-842C-496C-9DFC-FA26C7E26708}">
      <dgm:prSet/>
      <dgm:spPr/>
      <dgm:t>
        <a:bodyPr/>
        <a:lstStyle/>
        <a:p>
          <a:r>
            <a:rPr lang="en-GB"/>
            <a:t>In this context, buyers and sellers exchange goods and services; </a:t>
          </a:r>
          <a:endParaRPr lang="en-US"/>
        </a:p>
      </dgm:t>
    </dgm:pt>
    <dgm:pt modelId="{D6A985E3-D0E4-4F84-85CC-4211A1A0E0AC}" type="parTrans" cxnId="{BC2D143E-69A6-4933-9611-81EB922B9A58}">
      <dgm:prSet/>
      <dgm:spPr/>
      <dgm:t>
        <a:bodyPr/>
        <a:lstStyle/>
        <a:p>
          <a:endParaRPr lang="en-US"/>
        </a:p>
      </dgm:t>
    </dgm:pt>
    <dgm:pt modelId="{5BE057C2-1FC9-4498-A484-B097E3FD4CF3}" type="sibTrans" cxnId="{BC2D143E-69A6-4933-9611-81EB922B9A58}">
      <dgm:prSet/>
      <dgm:spPr/>
      <dgm:t>
        <a:bodyPr/>
        <a:lstStyle/>
        <a:p>
          <a:endParaRPr lang="en-US"/>
        </a:p>
      </dgm:t>
    </dgm:pt>
    <dgm:pt modelId="{3D2C8B7C-38FD-4E49-B557-86FBB4CC9A19}">
      <dgm:prSet/>
      <dgm:spPr/>
      <dgm:t>
        <a:bodyPr/>
        <a:lstStyle/>
        <a:p>
          <a:r>
            <a:rPr lang="en-GB"/>
            <a:t>Prices can be determined by the forces of demand and supply or the government (Mansfield and Yohe, 2004).</a:t>
          </a:r>
          <a:endParaRPr lang="en-US"/>
        </a:p>
      </dgm:t>
    </dgm:pt>
    <dgm:pt modelId="{62578F09-B452-40EB-9DD2-8F3E70D1484D}" type="parTrans" cxnId="{B9654A45-2353-4CB2-9F82-62EFD6FDEA72}">
      <dgm:prSet/>
      <dgm:spPr/>
      <dgm:t>
        <a:bodyPr/>
        <a:lstStyle/>
        <a:p>
          <a:endParaRPr lang="en-US"/>
        </a:p>
      </dgm:t>
    </dgm:pt>
    <dgm:pt modelId="{8BBFF160-659E-4876-9717-534914A17DCE}" type="sibTrans" cxnId="{B9654A45-2353-4CB2-9F82-62EFD6FDEA72}">
      <dgm:prSet/>
      <dgm:spPr/>
      <dgm:t>
        <a:bodyPr/>
        <a:lstStyle/>
        <a:p>
          <a:endParaRPr lang="en-US"/>
        </a:p>
      </dgm:t>
    </dgm:pt>
    <dgm:pt modelId="{131FB92E-B447-4C1B-823B-803412D2E98E}" type="pres">
      <dgm:prSet presAssocID="{74787C90-CCB3-4E55-960B-B441E12BA06B}" presName="Name0" presStyleCnt="0">
        <dgm:presLayoutVars>
          <dgm:dir/>
          <dgm:animLvl val="lvl"/>
          <dgm:resizeHandles val="exact"/>
        </dgm:presLayoutVars>
      </dgm:prSet>
      <dgm:spPr/>
    </dgm:pt>
    <dgm:pt modelId="{A3368357-4E48-4431-A514-D7B3A0A87039}" type="pres">
      <dgm:prSet presAssocID="{3D2C8B7C-38FD-4E49-B557-86FBB4CC9A19}" presName="boxAndChildren" presStyleCnt="0"/>
      <dgm:spPr/>
    </dgm:pt>
    <dgm:pt modelId="{2222CFCC-A46E-4A80-B12F-8FD60D7613C0}" type="pres">
      <dgm:prSet presAssocID="{3D2C8B7C-38FD-4E49-B557-86FBB4CC9A19}" presName="parentTextBox" presStyleLbl="node1" presStyleIdx="0" presStyleCnt="3"/>
      <dgm:spPr/>
    </dgm:pt>
    <dgm:pt modelId="{CD6FCD8B-48E5-4142-B6F6-E7712019953B}" type="pres">
      <dgm:prSet presAssocID="{5BE057C2-1FC9-4498-A484-B097E3FD4CF3}" presName="sp" presStyleCnt="0"/>
      <dgm:spPr/>
    </dgm:pt>
    <dgm:pt modelId="{9608C43F-BFCD-4613-BBDA-7F895C02DA72}" type="pres">
      <dgm:prSet presAssocID="{6183FC31-842C-496C-9DFC-FA26C7E26708}" presName="arrowAndChildren" presStyleCnt="0"/>
      <dgm:spPr/>
    </dgm:pt>
    <dgm:pt modelId="{B0397746-E269-4563-B757-80A5FB370E66}" type="pres">
      <dgm:prSet presAssocID="{6183FC31-842C-496C-9DFC-FA26C7E26708}" presName="parentTextArrow" presStyleLbl="node1" presStyleIdx="1" presStyleCnt="3"/>
      <dgm:spPr/>
    </dgm:pt>
    <dgm:pt modelId="{BDFCBE9D-D659-4A98-B2B6-670FED25C5E6}" type="pres">
      <dgm:prSet presAssocID="{D3B00B20-2362-4D59-97A4-F02A0DE6C86B}" presName="sp" presStyleCnt="0"/>
      <dgm:spPr/>
    </dgm:pt>
    <dgm:pt modelId="{D9FDB458-2EA9-42D3-BD06-18EA49B971BE}" type="pres">
      <dgm:prSet presAssocID="{5C9D8B1E-E3AF-4C46-BAB5-C5C3BF39D662}" presName="arrowAndChildren" presStyleCnt="0"/>
      <dgm:spPr/>
    </dgm:pt>
    <dgm:pt modelId="{7509916D-1F1F-44AB-9A04-6DE4152E84C8}" type="pres">
      <dgm:prSet presAssocID="{5C9D8B1E-E3AF-4C46-BAB5-C5C3BF39D662}" presName="parentTextArrow" presStyleLbl="node1" presStyleIdx="2" presStyleCnt="3"/>
      <dgm:spPr/>
    </dgm:pt>
  </dgm:ptLst>
  <dgm:cxnLst>
    <dgm:cxn modelId="{42A37F0F-03AE-4543-8FAE-A6F839EB3A27}" type="presOf" srcId="{74787C90-CCB3-4E55-960B-B441E12BA06B}" destId="{131FB92E-B447-4C1B-823B-803412D2E98E}" srcOrd="0" destOrd="0" presId="urn:microsoft.com/office/officeart/2005/8/layout/process4"/>
    <dgm:cxn modelId="{BC2D143E-69A6-4933-9611-81EB922B9A58}" srcId="{74787C90-CCB3-4E55-960B-B441E12BA06B}" destId="{6183FC31-842C-496C-9DFC-FA26C7E26708}" srcOrd="1" destOrd="0" parTransId="{D6A985E3-D0E4-4F84-85CC-4211A1A0E0AC}" sibTransId="{5BE057C2-1FC9-4498-A484-B097E3FD4CF3}"/>
    <dgm:cxn modelId="{4C43D462-0534-41C5-BB93-5A56393C7E6D}" type="presOf" srcId="{3D2C8B7C-38FD-4E49-B557-86FBB4CC9A19}" destId="{2222CFCC-A46E-4A80-B12F-8FD60D7613C0}" srcOrd="0" destOrd="0" presId="urn:microsoft.com/office/officeart/2005/8/layout/process4"/>
    <dgm:cxn modelId="{45F81743-C6A7-41E3-89A5-76B562D61D14}" type="presOf" srcId="{5C9D8B1E-E3AF-4C46-BAB5-C5C3BF39D662}" destId="{7509916D-1F1F-44AB-9A04-6DE4152E84C8}" srcOrd="0" destOrd="0" presId="urn:microsoft.com/office/officeart/2005/8/layout/process4"/>
    <dgm:cxn modelId="{B9654A45-2353-4CB2-9F82-62EFD6FDEA72}" srcId="{74787C90-CCB3-4E55-960B-B441E12BA06B}" destId="{3D2C8B7C-38FD-4E49-B557-86FBB4CC9A19}" srcOrd="2" destOrd="0" parTransId="{62578F09-B452-40EB-9DD2-8F3E70D1484D}" sibTransId="{8BBFF160-659E-4876-9717-534914A17DCE}"/>
    <dgm:cxn modelId="{8C4A4758-6707-4EBA-95D8-F8C946AA347C}" srcId="{74787C90-CCB3-4E55-960B-B441E12BA06B}" destId="{5C9D8B1E-E3AF-4C46-BAB5-C5C3BF39D662}" srcOrd="0" destOrd="0" parTransId="{483894A8-D81D-450A-A33C-A61D0AFB87C0}" sibTransId="{D3B00B20-2362-4D59-97A4-F02A0DE6C86B}"/>
    <dgm:cxn modelId="{305759E9-367B-46AA-9C92-3946BEF77272}" type="presOf" srcId="{6183FC31-842C-496C-9DFC-FA26C7E26708}" destId="{B0397746-E269-4563-B757-80A5FB370E66}" srcOrd="0" destOrd="0" presId="urn:microsoft.com/office/officeart/2005/8/layout/process4"/>
    <dgm:cxn modelId="{6F56525B-C0D8-4BD4-BE42-74F3E0E28759}" type="presParOf" srcId="{131FB92E-B447-4C1B-823B-803412D2E98E}" destId="{A3368357-4E48-4431-A514-D7B3A0A87039}" srcOrd="0" destOrd="0" presId="urn:microsoft.com/office/officeart/2005/8/layout/process4"/>
    <dgm:cxn modelId="{6D6DB752-66E3-4064-A731-20A5A595C748}" type="presParOf" srcId="{A3368357-4E48-4431-A514-D7B3A0A87039}" destId="{2222CFCC-A46E-4A80-B12F-8FD60D7613C0}" srcOrd="0" destOrd="0" presId="urn:microsoft.com/office/officeart/2005/8/layout/process4"/>
    <dgm:cxn modelId="{EDB2B458-74AE-4E8B-9B50-CD79FD31002E}" type="presParOf" srcId="{131FB92E-B447-4C1B-823B-803412D2E98E}" destId="{CD6FCD8B-48E5-4142-B6F6-E7712019953B}" srcOrd="1" destOrd="0" presId="urn:microsoft.com/office/officeart/2005/8/layout/process4"/>
    <dgm:cxn modelId="{55FC9270-728C-4330-A280-D636D862C1C0}" type="presParOf" srcId="{131FB92E-B447-4C1B-823B-803412D2E98E}" destId="{9608C43F-BFCD-4613-BBDA-7F895C02DA72}" srcOrd="2" destOrd="0" presId="urn:microsoft.com/office/officeart/2005/8/layout/process4"/>
    <dgm:cxn modelId="{FA166242-63BF-4969-A293-69E603A96FE6}" type="presParOf" srcId="{9608C43F-BFCD-4613-BBDA-7F895C02DA72}" destId="{B0397746-E269-4563-B757-80A5FB370E66}" srcOrd="0" destOrd="0" presId="urn:microsoft.com/office/officeart/2005/8/layout/process4"/>
    <dgm:cxn modelId="{2C61376C-5D42-4470-8C9B-85E7483EE9F3}" type="presParOf" srcId="{131FB92E-B447-4C1B-823B-803412D2E98E}" destId="{BDFCBE9D-D659-4A98-B2B6-670FED25C5E6}" srcOrd="3" destOrd="0" presId="urn:microsoft.com/office/officeart/2005/8/layout/process4"/>
    <dgm:cxn modelId="{DA34E366-1F25-490D-87B9-56F7592B0448}" type="presParOf" srcId="{131FB92E-B447-4C1B-823B-803412D2E98E}" destId="{D9FDB458-2EA9-42D3-BD06-18EA49B971BE}" srcOrd="4" destOrd="0" presId="urn:microsoft.com/office/officeart/2005/8/layout/process4"/>
    <dgm:cxn modelId="{3ED6B96D-DBE4-4038-BF6F-3F62E2D8D48A}" type="presParOf" srcId="{D9FDB458-2EA9-42D3-BD06-18EA49B971BE}" destId="{7509916D-1F1F-44AB-9A04-6DE4152E84C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34DF-2708-4E2A-9EF3-3818732A2178}">
      <dsp:nvSpPr>
        <dsp:cNvPr id="0" name=""/>
        <dsp:cNvSpPr/>
      </dsp:nvSpPr>
      <dsp:spPr>
        <a:xfrm>
          <a:off x="0" y="58542"/>
          <a:ext cx="6666833" cy="171942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a:t>Externalities </a:t>
          </a:r>
          <a:endParaRPr lang="en-US" sz="3100" kern="1200"/>
        </a:p>
      </dsp:txBody>
      <dsp:txXfrm>
        <a:off x="83935" y="142477"/>
        <a:ext cx="6498963" cy="1551554"/>
      </dsp:txXfrm>
    </dsp:sp>
    <dsp:sp modelId="{9340057A-543B-44C0-815A-B23D25A9B39E}">
      <dsp:nvSpPr>
        <dsp:cNvPr id="0" name=""/>
        <dsp:cNvSpPr/>
      </dsp:nvSpPr>
      <dsp:spPr>
        <a:xfrm>
          <a:off x="0" y="1867247"/>
          <a:ext cx="6666833" cy="171942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These exist anytime there is inefficiency in the law affecting markets. </a:t>
          </a:r>
          <a:endParaRPr lang="en-US" sz="3100" kern="1200"/>
        </a:p>
      </dsp:txBody>
      <dsp:txXfrm>
        <a:off x="83935" y="1951182"/>
        <a:ext cx="6498963" cy="1551554"/>
      </dsp:txXfrm>
    </dsp:sp>
    <dsp:sp modelId="{339C0EAC-DDC5-4232-8675-3B89ED0CAB37}">
      <dsp:nvSpPr>
        <dsp:cNvPr id="0" name=""/>
        <dsp:cNvSpPr/>
      </dsp:nvSpPr>
      <dsp:spPr>
        <a:xfrm>
          <a:off x="0" y="3675952"/>
          <a:ext cx="6666833" cy="171942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 law that encourages inefficient breach of contract produces an externality.</a:t>
          </a:r>
          <a:endParaRPr lang="en-US" sz="3100" kern="1200"/>
        </a:p>
      </dsp:txBody>
      <dsp:txXfrm>
        <a:off x="83935" y="3759887"/>
        <a:ext cx="6498963" cy="15515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2CFCC-A46E-4A80-B12F-8FD60D7613C0}">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Prices can be determined by the forces of demand and supply or the government (Mansfield and Yohe, 2004).</a:t>
          </a:r>
          <a:endParaRPr lang="en-US" sz="2400" kern="1200"/>
        </a:p>
      </dsp:txBody>
      <dsp:txXfrm>
        <a:off x="0" y="4105454"/>
        <a:ext cx="6666833" cy="1347501"/>
      </dsp:txXfrm>
    </dsp:sp>
    <dsp:sp modelId="{B0397746-E269-4563-B757-80A5FB370E66}">
      <dsp:nvSpPr>
        <dsp:cNvPr id="0" name=""/>
        <dsp:cNvSpPr/>
      </dsp:nvSpPr>
      <dsp:spPr>
        <a:xfrm rot="10800000">
          <a:off x="0" y="2053209"/>
          <a:ext cx="6666833" cy="2072457"/>
        </a:xfrm>
        <a:prstGeom prst="upArrowCallou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In this context, buyers and sellers exchange goods and services; </a:t>
          </a:r>
          <a:endParaRPr lang="en-US" sz="2400" kern="1200"/>
        </a:p>
      </dsp:txBody>
      <dsp:txXfrm rot="10800000">
        <a:off x="0" y="2053209"/>
        <a:ext cx="6666833" cy="1346620"/>
      </dsp:txXfrm>
    </dsp:sp>
    <dsp:sp modelId="{7509916D-1F1F-44AB-9A04-6DE4152E84C8}">
      <dsp:nvSpPr>
        <dsp:cNvPr id="0" name=""/>
        <dsp:cNvSpPr/>
      </dsp:nvSpPr>
      <dsp:spPr>
        <a:xfrm rot="10800000">
          <a:off x="0" y="964"/>
          <a:ext cx="6666833" cy="2072457"/>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Market is an institution where the prices of goods and services are determined; </a:t>
          </a:r>
          <a:endParaRPr lang="en-US" sz="2400" kern="1200"/>
        </a:p>
      </dsp:txBody>
      <dsp:txXfrm rot="10800000">
        <a:off x="0" y="964"/>
        <a:ext cx="6666833" cy="13466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0BAE95B0-34C3-D17D-A47F-53A2FADB13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2776518D-0999-42A8-9A3B-F6B1BE5CE3B6}" type="slidenum">
              <a:rPr lang="en-GB" altLang="en-US" smtClean="0">
                <a:latin typeface="Calibri" panose="020F0502020204030204" pitchFamily="34" charset="0"/>
              </a:rPr>
              <a:pPr/>
              <a:t>17</a:t>
            </a:fld>
            <a:endParaRPr lang="en-GB" altLang="en-US">
              <a:latin typeface="Calibri" panose="020F0502020204030204" pitchFamily="34" charset="0"/>
            </a:endParaRPr>
          </a:p>
        </p:txBody>
      </p:sp>
      <p:sp>
        <p:nvSpPr>
          <p:cNvPr id="48131" name="Rectangle 2">
            <a:extLst>
              <a:ext uri="{FF2B5EF4-FFF2-40B4-BE49-F238E27FC236}">
                <a16:creationId xmlns:a16="http://schemas.microsoft.com/office/drawing/2014/main" id="{7169C989-CEFB-C533-5ED9-F935E096A8C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02BE0E0E-B3DD-23B2-9193-C60678D7DA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25/02/2025</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richmondfed.org/~/media/richmondfedorg/publications/research/economic_brief/2014/pdf/eb_14-12.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dirty="0">
                <a:solidFill>
                  <a:srgbClr val="FFFFFF"/>
                </a:solidFill>
                <a:effectLst>
                  <a:outerShdw blurRad="38100" dist="38100" dir="2700000" algn="tl">
                    <a:srgbClr val="000000">
                      <a:alpha val="43137"/>
                    </a:srgbClr>
                  </a:outerShdw>
                </a:effectLst>
              </a:rPr>
              <a:t>MBA – Master of Business Administration</a:t>
            </a:r>
            <a:br>
              <a:rPr lang="en-GB" altLang="en-US" sz="2300" dirty="0">
                <a:solidFill>
                  <a:srgbClr val="FFFFFF"/>
                </a:solidFill>
              </a:rPr>
            </a:br>
            <a:br>
              <a:rPr lang="en-GB" altLang="en-US" sz="2300" dirty="0">
                <a:solidFill>
                  <a:srgbClr val="FFFFFF"/>
                </a:solidFill>
              </a:rPr>
            </a:br>
            <a:r>
              <a:rPr lang="en-GB" sz="2300" b="1" dirty="0">
                <a:solidFill>
                  <a:srgbClr val="FFFFFF"/>
                </a:solidFill>
              </a:rPr>
              <a:t>LCMB7024 </a:t>
            </a:r>
            <a:br>
              <a:rPr lang="en-GB" sz="2300" b="1" dirty="0">
                <a:solidFill>
                  <a:srgbClr val="FFFFFF"/>
                </a:solidFill>
              </a:rPr>
            </a:br>
            <a:br>
              <a:rPr lang="en-GB" sz="2300" b="1" u="sng" dirty="0">
                <a:solidFill>
                  <a:srgbClr val="FFFFFF"/>
                </a:solidFill>
              </a:rPr>
            </a:br>
            <a:r>
              <a:rPr lang="en-GB" sz="2300" b="1" dirty="0">
                <a:solidFill>
                  <a:srgbClr val="FFFFFF"/>
                </a:solidFill>
                <a:cs typeface="Arial" panose="020B0604020202020204" pitchFamily="34" charset="0"/>
              </a:rPr>
              <a:t>Marketing Management</a:t>
            </a:r>
            <a:br>
              <a:rPr lang="en-GB" sz="2300" b="1" dirty="0">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dirty="0">
                <a:solidFill>
                  <a:srgbClr val="FFFFFF"/>
                </a:solidFill>
              </a:rPr>
            </a:br>
            <a:br>
              <a:rPr lang="en-GB" altLang="en-US" sz="2300" dirty="0">
                <a:solidFill>
                  <a:srgbClr val="FFFFFF"/>
                </a:solidFill>
              </a:rPr>
            </a:br>
            <a:endParaRPr lang="en-GB" altLang="en-US" sz="2300" dirty="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AF28A87F-EB79-DC7B-E56B-48224A458729}"/>
              </a:ext>
            </a:extLst>
          </p:cNvPr>
          <p:cNvSpPr txBox="1">
            <a:spLocks/>
          </p:cNvSpPr>
          <p:nvPr/>
        </p:nvSpPr>
        <p:spPr>
          <a:xfrm>
            <a:off x="1127208" y="2663836"/>
            <a:ext cx="4855581" cy="2983229"/>
          </a:xfrm>
          <a:prstGeom prst="rect">
            <a:avLst/>
          </a:prstGeom>
        </p:spPr>
        <p:txBody>
          <a:bodyPr vert="horz" lIns="91440" tIns="45720" rIns="91440" bIns="45720" rtlCol="0" anchor="b">
            <a:normAutofit fontScale="900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800"/>
              </a:spcAft>
              <a:defRPr/>
            </a:pP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br>
              <a:rPr lang="en-GB" altLang="en-US" sz="1200" b="1" dirty="0">
                <a:solidFill>
                  <a:srgbClr val="FFFFFF"/>
                </a:solidFill>
                <a:effectLst>
                  <a:outerShdw blurRad="38100" dist="38100" dir="2700000" algn="tl">
                    <a:srgbClr val="000000">
                      <a:alpha val="43137"/>
                    </a:srgbClr>
                  </a:outerShdw>
                </a:effectLst>
              </a:rPr>
            </a:br>
            <a:r>
              <a:rPr lang="en-GB" altLang="en-US" sz="2400" b="1" dirty="0">
                <a:solidFill>
                  <a:srgbClr val="FFFFFF"/>
                </a:solidFill>
                <a:effectLst>
                  <a:outerShdw blurRad="38100" dist="38100" dir="2700000" algn="tl">
                    <a:srgbClr val="000000">
                      <a:alpha val="43137"/>
                    </a:srgbClr>
                  </a:outerShdw>
                </a:effectLst>
              </a:rPr>
              <a:t>Week 7</a:t>
            </a:r>
            <a:br>
              <a:rPr lang="en-GB" altLang="en-US" sz="2400" b="1" dirty="0">
                <a:solidFill>
                  <a:srgbClr val="FFFFFF"/>
                </a:solidFill>
                <a:effectLst>
                  <a:outerShdw blurRad="38100" dist="38100" dir="2700000" algn="tl">
                    <a:srgbClr val="000000">
                      <a:alpha val="43137"/>
                    </a:srgbClr>
                  </a:outerShdw>
                </a:effectLst>
              </a:rPr>
            </a:br>
            <a:br>
              <a:rPr lang="en-GB" altLang="en-US" sz="2400" b="1" dirty="0">
                <a:solidFill>
                  <a:srgbClr val="FFFFFF"/>
                </a:solidFill>
                <a:effectLst>
                  <a:outerShdw blurRad="38100" dist="38100" dir="2700000" algn="tl">
                    <a:srgbClr val="000000">
                      <a:alpha val="43137"/>
                    </a:srgbClr>
                  </a:outerShdw>
                </a:effectLst>
              </a:rPr>
            </a:br>
            <a:r>
              <a:rPr lang="en-GB" altLang="en-US" sz="2400" b="1" dirty="0">
                <a:solidFill>
                  <a:schemeClr val="bg1"/>
                </a:solidFill>
                <a:effectLst>
                  <a:outerShdw blurRad="38100" dist="38100" dir="2700000" algn="tl">
                    <a:srgbClr val="000000">
                      <a:alpha val="43137"/>
                    </a:srgbClr>
                  </a:outerShdw>
                </a:effectLst>
              </a:rPr>
              <a:t>Understanding </a:t>
            </a:r>
            <a:r>
              <a:rPr lang="en-GB" sz="2400" b="1" dirty="0">
                <a:solidFill>
                  <a:schemeClr val="bg1"/>
                </a:solidFill>
                <a:ea typeface="Calibri" panose="020F0502020204030204" pitchFamily="34" charset="0"/>
                <a:cs typeface="Times New Roman" panose="02020603050405020304" pitchFamily="18" charset="0"/>
              </a:rPr>
              <a:t>Market Failure</a:t>
            </a:r>
            <a:br>
              <a:rPr lang="en-GB" sz="2400" b="1" dirty="0">
                <a:solidFill>
                  <a:srgbClr val="FFFFFF"/>
                </a:solidFill>
                <a:ea typeface="Calibri" panose="020F0502020204030204" pitchFamily="34" charset="0"/>
                <a:cs typeface="Times New Roman" panose="02020603050405020304" pitchFamily="18" charset="0"/>
              </a:rPr>
            </a:br>
            <a:r>
              <a:rPr lang="en-GB" altLang="en-US" sz="2400" b="1" dirty="0">
                <a:solidFill>
                  <a:srgbClr val="FFFFFF"/>
                </a:solidFill>
                <a:ea typeface="Calibri" panose="020F0502020204030204" pitchFamily="34" charset="0"/>
                <a:cs typeface="Times New Roman" panose="02020603050405020304" pitchFamily="18" charset="0"/>
              </a:rPr>
              <a:t> </a:t>
            </a:r>
            <a:br>
              <a:rPr lang="en-GB" altLang="en-US" sz="2400" b="1" dirty="0">
                <a:solidFill>
                  <a:srgbClr val="FFFFFF"/>
                </a:solidFill>
                <a:ea typeface="Calibri" panose="020F0502020204030204" pitchFamily="34" charset="0"/>
                <a:cs typeface="Times New Roman" panose="02020603050405020304" pitchFamily="18" charset="0"/>
              </a:rPr>
            </a:br>
            <a:br>
              <a:rPr lang="en-GB" altLang="en-US" sz="2400" b="1" dirty="0">
                <a:solidFill>
                  <a:srgbClr val="FFFFFF"/>
                </a:solidFill>
                <a:ea typeface="Calibri" panose="020F0502020204030204" pitchFamily="34" charset="0"/>
                <a:cs typeface="Times New Roman" panose="02020603050405020304" pitchFamily="18" charset="0"/>
              </a:rPr>
            </a:br>
            <a:br>
              <a:rPr lang="en-GB" altLang="en-US" sz="2400" b="1" dirty="0">
                <a:solidFill>
                  <a:srgbClr val="FFFFFF"/>
                </a:solidFill>
              </a:rPr>
            </a:br>
            <a:br>
              <a:rPr lang="en-GB" sz="1200" b="1" dirty="0">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1200" dirty="0">
                <a:solidFill>
                  <a:srgbClr val="FFFFFF"/>
                </a:solidFill>
              </a:rPr>
            </a:br>
            <a:r>
              <a:rPr lang="en-GB" altLang="en-US" sz="1200" dirty="0">
                <a:solidFill>
                  <a:srgbClr val="FFFFFF"/>
                </a:solidFill>
              </a:rPr>
              <a:t> </a:t>
            </a:r>
            <a:br>
              <a:rPr lang="en-GB" altLang="en-US" sz="1200" dirty="0">
                <a:solidFill>
                  <a:srgbClr val="FFFFFF"/>
                </a:solidFill>
              </a:rPr>
            </a:br>
            <a:endParaRPr lang="en-GB" altLang="en-US" sz="1200" dirty="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3" name="Rectangle 112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5" name="Rectangle 112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112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112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112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83" name="Freeform: Shape 112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85" name="Rectangle 112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F6978B9E-D5CD-B002-159B-E70CC2D727BA}"/>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1267" name="Content Placeholder 2">
            <a:extLst>
              <a:ext uri="{FF2B5EF4-FFF2-40B4-BE49-F238E27FC236}">
                <a16:creationId xmlns:a16="http://schemas.microsoft.com/office/drawing/2014/main" id="{9FD0CCCD-85A4-D0EF-2D6D-32DA14534F75}"/>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Market failures are thought to occur when the market fails to produce public goods, or inadvertently produces externalities, or gives rise to natural monopolies, or disenfranchises parties through information asymmetries, or creates undesirable income distributions.</a:t>
            </a:r>
          </a:p>
        </p:txBody>
      </p:sp>
      <p:sp>
        <p:nvSpPr>
          <p:cNvPr id="11268" name="Slide Number Placeholder 3">
            <a:extLst>
              <a:ext uri="{FF2B5EF4-FFF2-40B4-BE49-F238E27FC236}">
                <a16:creationId xmlns:a16="http://schemas.microsoft.com/office/drawing/2014/main" id="{DC533FDA-8691-9527-D4DC-EB1D876897D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7C3B743-5266-4974-BBE5-BCF5C96FCBDB}" type="slidenum">
              <a:rPr lang="en-GB" altLang="en-US" sz="1100">
                <a:solidFill>
                  <a:schemeClr val="tx1">
                    <a:lumMod val="50000"/>
                    <a:lumOff val="50000"/>
                  </a:schemeClr>
                </a:solidFill>
              </a:rPr>
              <a:pPr>
                <a:spcBef>
                  <a:spcPct val="0"/>
                </a:spcBef>
                <a:spcAft>
                  <a:spcPts val="600"/>
                </a:spcAft>
                <a:buFontTx/>
                <a:buNone/>
              </a:pPr>
              <a:t>2</a:t>
            </a:fld>
            <a:endParaRPr lang="en-GB" altLang="en-US" sz="1100">
              <a:solidFill>
                <a:schemeClr val="tx1">
                  <a:lumMod val="50000"/>
                  <a:lumOff val="50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299" name="Rectangle 1229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Rectangle 1230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3" name="Rectangle 1230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07" name="Freeform: Shape 1230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309" name="Rectangle 1230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3E7BBD07-7939-8FD0-CE99-C1A961B9CC10}"/>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7EBC421E-4583-AEE1-6293-A84FD1A69D6B}"/>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A case of Market failure [in terms of market inefficiency] was the 2007 – 2008 financial crisis: </a:t>
            </a:r>
          </a:p>
          <a:p>
            <a:pPr marL="0" indent="0">
              <a:spcBef>
                <a:spcPts val="1200"/>
              </a:spcBef>
              <a:spcAft>
                <a:spcPts val="600"/>
              </a:spcAft>
              <a:buNone/>
              <a:tabLst>
                <a:tab pos="457200" algn="l"/>
                <a:tab pos="914400" algn="l"/>
                <a:tab pos="1371600" algn="l"/>
                <a:tab pos="1828800" algn="l"/>
              </a:tabLst>
            </a:pPr>
            <a:r>
              <a:rPr lang="en-GB" altLang="en-US" sz="2000" b="1">
                <a:latin typeface="knowledge-medium"/>
                <a:hlinkClick r:id="rId2"/>
              </a:rPr>
              <a:t>https://www.richmondfed.org/~/media/richmondfedorg/publications/research/economic_brief/2014/pdf/eb_14-12.pdf</a:t>
            </a:r>
            <a:endParaRPr lang="en-GB" altLang="en-US" sz="2000" b="1">
              <a:latin typeface="knowledge-medium"/>
            </a:endParaRPr>
          </a:p>
          <a:p>
            <a:pPr marL="0" indent="0">
              <a:spcBef>
                <a:spcPts val="1200"/>
              </a:spcBef>
              <a:spcAft>
                <a:spcPts val="600"/>
              </a:spcAft>
              <a:buNone/>
              <a:tabLst>
                <a:tab pos="457200" algn="l"/>
                <a:tab pos="914400" algn="l"/>
                <a:tab pos="1371600" algn="l"/>
                <a:tab pos="1828800" algn="l"/>
              </a:tabLst>
            </a:pPr>
            <a:endParaRPr lang="en-GB" altLang="en-US" sz="2000" b="1">
              <a:latin typeface="knowledge-medium"/>
            </a:endParaRPr>
          </a:p>
          <a:p>
            <a:pPr marL="0" indent="0">
              <a:spcBef>
                <a:spcPts val="1200"/>
              </a:spcBef>
              <a:spcAft>
                <a:spcPts val="600"/>
              </a:spcAft>
              <a:buNone/>
              <a:tabLst>
                <a:tab pos="457200" algn="l"/>
                <a:tab pos="914400" algn="l"/>
                <a:tab pos="1371600" algn="l"/>
                <a:tab pos="1828800" algn="l"/>
              </a:tabLst>
            </a:pPr>
            <a:endParaRPr lang="en-GB" altLang="en-US" sz="2000"/>
          </a:p>
        </p:txBody>
      </p:sp>
      <p:sp>
        <p:nvSpPr>
          <p:cNvPr id="12292" name="Slide Number Placeholder 3">
            <a:extLst>
              <a:ext uri="{FF2B5EF4-FFF2-40B4-BE49-F238E27FC236}">
                <a16:creationId xmlns:a16="http://schemas.microsoft.com/office/drawing/2014/main" id="{186B2AF4-F449-A45F-66A4-C4B83816E8B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20ED990-F831-4528-B666-46D7E0FFBB89}" type="slidenum">
              <a:rPr lang="en-GB" altLang="en-US" sz="1100">
                <a:solidFill>
                  <a:schemeClr val="tx1">
                    <a:lumMod val="50000"/>
                    <a:lumOff val="50000"/>
                  </a:schemeClr>
                </a:solidFill>
              </a:rPr>
              <a:pPr>
                <a:spcBef>
                  <a:spcPct val="0"/>
                </a:spcBef>
                <a:spcAft>
                  <a:spcPts val="600"/>
                </a:spcAft>
                <a:buFontTx/>
                <a:buNone/>
              </a:pPr>
              <a:t>3</a:t>
            </a:fld>
            <a:endParaRPr lang="en-GB" altLang="en-US" sz="1100">
              <a:solidFill>
                <a:schemeClr val="tx1">
                  <a:lumMod val="50000"/>
                  <a:lumOff val="50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323" name="Rectangle 133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Rectangle 133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Rectangle 133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9" name="Rectangle 133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31" name="Freeform: Shape 133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333" name="Rectangle 133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B0E26E2D-C66D-E2B1-8631-2E6D49B84A20}"/>
              </a:ext>
            </a:extLst>
          </p:cNvPr>
          <p:cNvSpPr>
            <a:spLocks noGrp="1" noChangeArrowheads="1"/>
          </p:cNvSpPr>
          <p:nvPr>
            <p:ph type="title"/>
          </p:nvPr>
        </p:nvSpPr>
        <p:spPr>
          <a:xfrm>
            <a:off x="466722" y="586855"/>
            <a:ext cx="3201366" cy="3387497"/>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D2A3265C-4A6F-A464-A9A7-C74E7FF8DB24}"/>
              </a:ext>
            </a:extLst>
          </p:cNvPr>
          <p:cNvSpPr>
            <a:spLocks noGrp="1" noChangeArrowheads="1"/>
          </p:cNvSpPr>
          <p:nvPr>
            <p:ph idx="1"/>
          </p:nvPr>
        </p:nvSpPr>
        <p:spPr>
          <a:xfrm>
            <a:off x="4810259" y="649480"/>
            <a:ext cx="6555347" cy="5546047"/>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2000"/>
          </a:p>
          <a:p>
            <a:pPr marL="0" indent="0">
              <a:spcBef>
                <a:spcPts val="1200"/>
              </a:spcBef>
              <a:spcAft>
                <a:spcPts val="600"/>
              </a:spcAft>
              <a:buNone/>
              <a:tabLst>
                <a:tab pos="457200" algn="l"/>
                <a:tab pos="914400" algn="l"/>
                <a:tab pos="1371600" algn="l"/>
                <a:tab pos="1828800" algn="l"/>
              </a:tabLst>
            </a:pPr>
            <a:r>
              <a:rPr lang="en-GB" altLang="en-US" sz="2000"/>
              <a:t>Thus it is…</a:t>
            </a:r>
          </a:p>
          <a:p>
            <a:pPr marL="0" indent="0">
              <a:spcBef>
                <a:spcPts val="1200"/>
              </a:spcBef>
              <a:spcAft>
                <a:spcPts val="600"/>
              </a:spcAft>
              <a:buNone/>
              <a:tabLst>
                <a:tab pos="457200" algn="l"/>
                <a:tab pos="914400" algn="l"/>
                <a:tab pos="1371600" algn="l"/>
                <a:tab pos="1828800" algn="l"/>
              </a:tabLst>
            </a:pPr>
            <a:r>
              <a:rPr lang="en-GB" altLang="en-US" sz="2000"/>
              <a:t>“a normative judgment about the role of government and the ability of markets to establish mutually beneficial exchanges” [Dahlman, 1979, p. 143].</a:t>
            </a:r>
          </a:p>
        </p:txBody>
      </p:sp>
      <p:sp>
        <p:nvSpPr>
          <p:cNvPr id="13316" name="Slide Number Placeholder 3">
            <a:extLst>
              <a:ext uri="{FF2B5EF4-FFF2-40B4-BE49-F238E27FC236}">
                <a16:creationId xmlns:a16="http://schemas.microsoft.com/office/drawing/2014/main" id="{6F7A0004-A524-2BBB-915E-B60047864F9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3AA9BA6-9DC5-400C-967F-F97789D30DEE}" type="slidenum">
              <a:rPr lang="en-GB" altLang="en-US" sz="1100">
                <a:solidFill>
                  <a:schemeClr val="tx1">
                    <a:lumMod val="50000"/>
                    <a:lumOff val="50000"/>
                  </a:schemeClr>
                </a:solidFill>
              </a:rPr>
              <a:pPr>
                <a:spcBef>
                  <a:spcPct val="0"/>
                </a:spcBef>
                <a:spcAft>
                  <a:spcPts val="600"/>
                </a:spcAft>
                <a:buFontTx/>
                <a:buNone/>
              </a:pPr>
              <a:t>4</a:t>
            </a:fld>
            <a:endParaRPr lang="en-GB" altLang="en-US" sz="110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8" name="Rectangle 1434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0" name="Rectangle 14349">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2" name="Rectangle 14351">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4" name="Rectangle 1435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73889931-6AE0-8753-35A7-CEC99CF67AF9}"/>
              </a:ext>
            </a:extLst>
          </p:cNvPr>
          <p:cNvSpPr>
            <a:spLocks noGrp="1" noChangeArrowheads="1"/>
          </p:cNvSpPr>
          <p:nvPr>
            <p:ph type="title"/>
          </p:nvPr>
        </p:nvSpPr>
        <p:spPr>
          <a:xfrm>
            <a:off x="1371599" y="5510253"/>
            <a:ext cx="9895951" cy="1033669"/>
          </a:xfrm>
        </p:spPr>
        <p:txBody>
          <a:bodyPr>
            <a:normAutofit/>
          </a:bodyPr>
          <a:lstStyle/>
          <a:p>
            <a:br>
              <a:rPr lang="en-GB" altLang="en-US" sz="2200" b="1">
                <a:solidFill>
                  <a:srgbClr val="FFFFFF"/>
                </a:solidFill>
                <a:ea typeface="Calibri" panose="020F0502020204030204" pitchFamily="34" charset="0"/>
                <a:cs typeface="Times New Roman" panose="02020603050405020304" pitchFamily="18" charset="0"/>
              </a:rPr>
            </a:br>
            <a:r>
              <a:rPr lang="en-GB" altLang="en-US" sz="2200" b="1">
                <a:solidFill>
                  <a:srgbClr val="FFFFFF"/>
                </a:solidFill>
                <a:ea typeface="Calibri" panose="020F0502020204030204" pitchFamily="34" charset="0"/>
                <a:cs typeface="Times New Roman" panose="02020603050405020304" pitchFamily="18" charset="0"/>
              </a:rPr>
              <a:t>Market Failure</a:t>
            </a:r>
            <a:br>
              <a:rPr lang="en-GB" altLang="en-US" sz="2200" b="1">
                <a:solidFill>
                  <a:srgbClr val="FFFFFF"/>
                </a:solidFill>
                <a:ea typeface="Calibri" panose="020F0502020204030204" pitchFamily="34" charset="0"/>
                <a:cs typeface="Times New Roman" panose="02020603050405020304" pitchFamily="18" charset="0"/>
              </a:rPr>
            </a:br>
            <a:endParaRPr lang="en-GB" altLang="en-US" sz="2200">
              <a:solidFill>
                <a:srgbClr val="FFFFFF"/>
              </a:solidFill>
              <a:ea typeface="Calibri" panose="020F0502020204030204" pitchFamily="34" charset="0"/>
              <a:cs typeface="Times New Roman" panose="02020603050405020304" pitchFamily="18" charset="0"/>
            </a:endParaRPr>
          </a:p>
        </p:txBody>
      </p:sp>
      <p:pic>
        <p:nvPicPr>
          <p:cNvPr id="14341" name="Picture 1">
            <a:extLst>
              <a:ext uri="{FF2B5EF4-FFF2-40B4-BE49-F238E27FC236}">
                <a16:creationId xmlns:a16="http://schemas.microsoft.com/office/drawing/2014/main" id="{2547FD98-282A-25D0-205F-B1EA9ECE52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03540" y="402570"/>
            <a:ext cx="4984919" cy="321527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Content Placeholder 2">
            <a:extLst>
              <a:ext uri="{FF2B5EF4-FFF2-40B4-BE49-F238E27FC236}">
                <a16:creationId xmlns:a16="http://schemas.microsoft.com/office/drawing/2014/main" id="{75B072A7-21F8-AB52-DD65-CF6CAE57D0EE}"/>
              </a:ext>
            </a:extLst>
          </p:cNvPr>
          <p:cNvSpPr>
            <a:spLocks noGrp="1" noChangeArrowheads="1"/>
          </p:cNvSpPr>
          <p:nvPr>
            <p:ph idx="1"/>
          </p:nvPr>
        </p:nvSpPr>
        <p:spPr>
          <a:xfrm>
            <a:off x="1940256" y="3833199"/>
            <a:ext cx="8332826" cy="1119982"/>
          </a:xfrm>
        </p:spPr>
        <p:txBody>
          <a:bodyPr anchor="ctr">
            <a:normAutofit/>
          </a:bodyPr>
          <a:lstStyle/>
          <a:p>
            <a:pPr marL="0" indent="0">
              <a:spcBef>
                <a:spcPts val="1200"/>
              </a:spcBef>
              <a:spcAft>
                <a:spcPts val="600"/>
              </a:spcAft>
              <a:buNone/>
              <a:tabLst>
                <a:tab pos="457200" algn="l"/>
                <a:tab pos="914400" algn="l"/>
                <a:tab pos="1371600" algn="l"/>
                <a:tab pos="1828800" algn="l"/>
              </a:tabLst>
            </a:pPr>
            <a:endParaRPr lang="en-GB" altLang="en-US" sz="1700" b="1">
              <a:latin typeface="Arial" panose="020B0604020202020204" pitchFamily="34" charset="0"/>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r>
              <a:rPr lang="en-GB" altLang="en-US" sz="1700"/>
              <a:t>Market failure—a circumstance where the pursuit of private interest does not lead to an efficient use of society’s resources or a fair distribution of society’s goods. </a:t>
            </a:r>
            <a:endParaRPr lang="en-GB" altLang="en-US" sz="1700" b="1">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1700"/>
          </a:p>
        </p:txBody>
      </p:sp>
      <p:sp>
        <p:nvSpPr>
          <p:cNvPr id="14340" name="Slide Number Placeholder 3">
            <a:extLst>
              <a:ext uri="{FF2B5EF4-FFF2-40B4-BE49-F238E27FC236}">
                <a16:creationId xmlns:a16="http://schemas.microsoft.com/office/drawing/2014/main" id="{87A6D5A1-71BE-4197-2C65-0F58E42FC8F2}"/>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3B6FB82-5339-41B7-9D5B-86BE6C6B0412}" type="slidenum">
              <a:rPr lang="en-GB" altLang="en-US" sz="1100">
                <a:solidFill>
                  <a:srgbClr val="FFFFFF"/>
                </a:solidFill>
              </a:rPr>
              <a:pPr>
                <a:spcBef>
                  <a:spcPct val="0"/>
                </a:spcBef>
                <a:spcAft>
                  <a:spcPts val="600"/>
                </a:spcAft>
                <a:buFontTx/>
                <a:buNone/>
              </a:pPr>
              <a:t>5</a:t>
            </a:fld>
            <a:endParaRPr lang="en-GB" altLang="en-US" sz="11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0" name="Rectangle 1536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BD3E64E1-A3C2-A99D-B04E-1DA5702DB2CA}"/>
              </a:ext>
            </a:extLst>
          </p:cNvPr>
          <p:cNvSpPr>
            <a:spLocks noGrp="1" noChangeArrowheads="1"/>
          </p:cNvSpPr>
          <p:nvPr>
            <p:ph type="title"/>
          </p:nvPr>
        </p:nvSpPr>
        <p:spPr>
          <a:xfrm>
            <a:off x="1136397" y="502021"/>
            <a:ext cx="4959603" cy="16429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5363" name="Content Placeholder 2">
            <a:extLst>
              <a:ext uri="{FF2B5EF4-FFF2-40B4-BE49-F238E27FC236}">
                <a16:creationId xmlns:a16="http://schemas.microsoft.com/office/drawing/2014/main" id="{8B1BA9E5-BB5B-7B25-CCE2-AAE7352F19B9}"/>
              </a:ext>
            </a:extLst>
          </p:cNvPr>
          <p:cNvSpPr>
            <a:spLocks noGrp="1" noChangeArrowheads="1"/>
          </p:cNvSpPr>
          <p:nvPr>
            <p:ph idx="1"/>
          </p:nvPr>
        </p:nvSpPr>
        <p:spPr>
          <a:xfrm>
            <a:off x="1136397" y="2418408"/>
            <a:ext cx="4959603" cy="3522569"/>
          </a:xfrm>
        </p:spPr>
        <p:txBody>
          <a:bodyPr anchor="t">
            <a:normAutofit/>
          </a:bodyPr>
          <a:lstStyle/>
          <a:p>
            <a:pPr marL="0" indent="0">
              <a:spcBef>
                <a:spcPts val="1200"/>
              </a:spcBef>
              <a:spcAft>
                <a:spcPts val="600"/>
              </a:spcAft>
              <a:buNone/>
              <a:tabLst>
                <a:tab pos="457200" algn="l"/>
                <a:tab pos="914400" algn="l"/>
                <a:tab pos="1371600" algn="l"/>
                <a:tab pos="1828800" algn="l"/>
              </a:tabLst>
            </a:pPr>
            <a:r>
              <a:rPr lang="en-GB" altLang="en-US" sz="2000"/>
              <a:t>Market failure is a much discussed concept in other disciplines other than Marketing such disciplines are: Economics, Public finance  and International trade [Browning and Browning, 1992].</a:t>
            </a:r>
          </a:p>
        </p:txBody>
      </p:sp>
      <p:pic>
        <p:nvPicPr>
          <p:cNvPr id="15365" name="Picture 2">
            <a:extLst>
              <a:ext uri="{FF2B5EF4-FFF2-40B4-BE49-F238E27FC236}">
                <a16:creationId xmlns:a16="http://schemas.microsoft.com/office/drawing/2014/main" id="{D76FC349-7AC6-E757-8AEC-7689F18E3E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12442" y="1491599"/>
            <a:ext cx="5201023" cy="34610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2" name="Rectangle 1537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Rectangle 1537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4" name="Slide Number Placeholder 3">
            <a:extLst>
              <a:ext uri="{FF2B5EF4-FFF2-40B4-BE49-F238E27FC236}">
                <a16:creationId xmlns:a16="http://schemas.microsoft.com/office/drawing/2014/main" id="{198BDC7B-B510-AD05-F92D-1DFB0D05DD4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7F839D20-3811-476C-A1A9-7C99891898CD}" type="slidenum">
              <a:rPr lang="en-GB" altLang="en-US" sz="1100">
                <a:solidFill>
                  <a:srgbClr val="FFFFFF"/>
                </a:solidFill>
              </a:rPr>
              <a:pPr>
                <a:spcBef>
                  <a:spcPct val="0"/>
                </a:spcBef>
                <a:spcAft>
                  <a:spcPts val="600"/>
                </a:spcAft>
                <a:buFontTx/>
                <a:buNone/>
              </a:pPr>
              <a:t>6</a:t>
            </a:fld>
            <a:endParaRPr lang="en-GB" altLang="en-US" sz="11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01" name="Rectangle 1640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64769954-1E7C-7063-DD42-FD905E84996E}"/>
              </a:ext>
            </a:extLst>
          </p:cNvPr>
          <p:cNvSpPr>
            <a:spLocks noGrp="1" noChangeArrowheads="1"/>
          </p:cNvSpPr>
          <p:nvPr>
            <p:ph type="title"/>
          </p:nvPr>
        </p:nvSpPr>
        <p:spPr>
          <a:xfrm>
            <a:off x="1136397" y="502020"/>
            <a:ext cx="5323715" cy="1642970"/>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6387" name="Content Placeholder 2">
            <a:extLst>
              <a:ext uri="{FF2B5EF4-FFF2-40B4-BE49-F238E27FC236}">
                <a16:creationId xmlns:a16="http://schemas.microsoft.com/office/drawing/2014/main" id="{066E1F76-CD34-1635-40F7-58A2DA3DB67C}"/>
              </a:ext>
            </a:extLst>
          </p:cNvPr>
          <p:cNvSpPr>
            <a:spLocks noGrp="1" noChangeArrowheads="1"/>
          </p:cNvSpPr>
          <p:nvPr>
            <p:ph idx="1"/>
          </p:nvPr>
        </p:nvSpPr>
        <p:spPr>
          <a:xfrm>
            <a:off x="1144923" y="2405894"/>
            <a:ext cx="5315189" cy="3535083"/>
          </a:xfrm>
        </p:spPr>
        <p:txBody>
          <a:bodyPr anchor="t">
            <a:normAutofit/>
          </a:bodyPr>
          <a:lstStyle/>
          <a:p>
            <a:pPr marL="0" indent="0">
              <a:spcBef>
                <a:spcPts val="1200"/>
              </a:spcBef>
              <a:spcAft>
                <a:spcPts val="600"/>
              </a:spcAft>
              <a:buNone/>
              <a:tabLst>
                <a:tab pos="457200" algn="l"/>
                <a:tab pos="914400" algn="l"/>
                <a:tab pos="1371600" algn="l"/>
                <a:tab pos="1828800" algn="l"/>
              </a:tabLst>
            </a:pPr>
            <a:endParaRPr lang="en-GB" altLang="en-US" sz="2000" b="1">
              <a:latin typeface="Arial" panose="020B0604020202020204" pitchFamily="34" charset="0"/>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r>
              <a:rPr lang="en-GB" altLang="en-US" sz="2000"/>
              <a:t>Microeconomics and public finance scholars construe the concept of market failure as a general justification for government intervention [Browning and Browning, 1992].</a:t>
            </a:r>
          </a:p>
        </p:txBody>
      </p:sp>
      <p:sp>
        <p:nvSpPr>
          <p:cNvPr id="16403" name="Rectangle 1640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4" name="Rectangle 1640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0" name="Rectangle 1639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2" name="Rectangle 1640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389" name="Picture 1">
            <a:extLst>
              <a:ext uri="{FF2B5EF4-FFF2-40B4-BE49-F238E27FC236}">
                <a16:creationId xmlns:a16="http://schemas.microsoft.com/office/drawing/2014/main" id="{DD6B42D6-DAE7-A4B6-6362-F13BE47B03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75967" y="1883011"/>
            <a:ext cx="4170530" cy="312387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Slide Number Placeholder 3">
            <a:extLst>
              <a:ext uri="{FF2B5EF4-FFF2-40B4-BE49-F238E27FC236}">
                <a16:creationId xmlns:a16="http://schemas.microsoft.com/office/drawing/2014/main" id="{5670331E-E765-0592-5FE4-9094B9144DDB}"/>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6CDFF52A-0714-4608-A789-978B2C7F60EB}" type="slidenum">
              <a:rPr lang="en-GB" altLang="en-US" sz="1100">
                <a:solidFill>
                  <a:srgbClr val="FFFFFF"/>
                </a:solidFill>
              </a:rPr>
              <a:pPr>
                <a:spcBef>
                  <a:spcPct val="0"/>
                </a:spcBef>
                <a:spcAft>
                  <a:spcPts val="600"/>
                </a:spcAft>
                <a:buFontTx/>
                <a:buNone/>
              </a:pPr>
              <a:t>7</a:t>
            </a:fld>
            <a:endParaRPr lang="en-GB" altLang="en-US" sz="11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AAF7DB7B-FB9C-D6C2-E442-23167AF521A3}"/>
              </a:ext>
            </a:extLst>
          </p:cNvPr>
          <p:cNvSpPr>
            <a:spLocks noGrp="1" noChangeArrowheads="1"/>
          </p:cNvSpPr>
          <p:nvPr>
            <p:ph type="title"/>
          </p:nvPr>
        </p:nvSpPr>
        <p:spPr>
          <a:xfrm>
            <a:off x="1136396" y="502021"/>
            <a:ext cx="6173262" cy="1655483"/>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765720EA-30C9-D1ED-E65B-87B4EA72C0AE}"/>
              </a:ext>
            </a:extLst>
          </p:cNvPr>
          <p:cNvSpPr>
            <a:spLocks noGrp="1" noChangeArrowheads="1"/>
          </p:cNvSpPr>
          <p:nvPr>
            <p:ph idx="1"/>
          </p:nvPr>
        </p:nvSpPr>
        <p:spPr>
          <a:xfrm>
            <a:off x="1136397" y="2408518"/>
            <a:ext cx="6173262" cy="3535083"/>
          </a:xfrm>
        </p:spPr>
        <p:txBody>
          <a:bodyPr>
            <a:normAutofit/>
          </a:bodyPr>
          <a:lstStyle/>
          <a:p>
            <a:pPr marL="0" indent="0">
              <a:spcBef>
                <a:spcPts val="1200"/>
              </a:spcBef>
              <a:spcAft>
                <a:spcPts val="600"/>
              </a:spcAft>
              <a:buNone/>
              <a:tabLst>
                <a:tab pos="457200" algn="l"/>
                <a:tab pos="914400" algn="l"/>
                <a:tab pos="1371600" algn="l"/>
                <a:tab pos="1828800" algn="l"/>
              </a:tabLst>
              <a:defRPr/>
            </a:pPr>
            <a:r>
              <a:rPr lang="en-GB" altLang="en-US" sz="2000"/>
              <a:t>Market failure is also relevant in law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connection with setting product standards [Abbott, 1996];</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securities law [Kitch, 1995, p. 776; Letsou, 1996, p. 150);</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In the creation of financial derivatives [Singher, 1995] etc., .</a:t>
            </a:r>
            <a:endParaRPr lang="en-GB" altLang="en-US" sz="2000"/>
          </a:p>
        </p:txBody>
      </p:sp>
      <p:pic>
        <p:nvPicPr>
          <p:cNvPr id="17414" name="Picture 17413" descr="Codes on papers">
            <a:extLst>
              <a:ext uri="{FF2B5EF4-FFF2-40B4-BE49-F238E27FC236}">
                <a16:creationId xmlns:a16="http://schemas.microsoft.com/office/drawing/2014/main" id="{6E946687-80E8-3465-6935-C9CEF1ADC84C}"/>
              </a:ext>
            </a:extLst>
          </p:cNvPr>
          <p:cNvPicPr>
            <a:picLocks noChangeAspect="1"/>
          </p:cNvPicPr>
          <p:nvPr/>
        </p:nvPicPr>
        <p:blipFill rotWithShape="1">
          <a:blip r:embed="rId2"/>
          <a:srcRect l="29776" r="27830" b="1"/>
          <a:stretch/>
        </p:blipFill>
        <p:spPr>
          <a:xfrm>
            <a:off x="8115300" y="-12515"/>
            <a:ext cx="4076700" cy="6418631"/>
          </a:xfrm>
          <a:prstGeom prst="rect">
            <a:avLst/>
          </a:prstGeom>
        </p:spPr>
      </p:pic>
      <p:sp>
        <p:nvSpPr>
          <p:cNvPr id="17420" name="Rectangle 1741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2" name="Rectangle 1742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Slide Number Placeholder 3">
            <a:extLst>
              <a:ext uri="{FF2B5EF4-FFF2-40B4-BE49-F238E27FC236}">
                <a16:creationId xmlns:a16="http://schemas.microsoft.com/office/drawing/2014/main" id="{865F5428-0C63-5DC4-516F-9712A5C9D4BC}"/>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26A22BE-B2B6-487A-A8C8-6B086D8440E3}" type="slidenum">
              <a:rPr lang="en-GB" altLang="en-US" sz="1100">
                <a:solidFill>
                  <a:srgbClr val="FFFFFF"/>
                </a:solidFill>
              </a:rPr>
              <a:pPr>
                <a:spcBef>
                  <a:spcPct val="0"/>
                </a:spcBef>
                <a:spcAft>
                  <a:spcPts val="600"/>
                </a:spcAft>
                <a:buFontTx/>
                <a:buNone/>
              </a:pPr>
              <a:t>8</a:t>
            </a:fld>
            <a:endParaRPr lang="en-GB" altLang="en-US" sz="11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2" name="Rectangle 1844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4" name="Rectangle 1844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6" name="Rectangle 1844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8" name="Rectangle 1844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450" name="Freeform: Shape 1844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452" name="Rectangle 1845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8B793AE3-7072-73A9-F5D1-F007EED2CAF6}"/>
              </a:ext>
            </a:extLst>
          </p:cNvPr>
          <p:cNvSpPr>
            <a:spLocks noGrp="1" noChangeArrowheads="1"/>
          </p:cNvSpPr>
          <p:nvPr>
            <p:ph type="title"/>
          </p:nvPr>
        </p:nvSpPr>
        <p:spPr>
          <a:xfrm>
            <a:off x="586478" y="1683756"/>
            <a:ext cx="3115265" cy="2396359"/>
          </a:xfrm>
        </p:spPr>
        <p:txBody>
          <a:bodyPr anchor="b">
            <a:normAutofit/>
          </a:bodyPr>
          <a:lstStyle/>
          <a:p>
            <a:pPr algn="r"/>
            <a:br>
              <a:rPr lang="en-GB" altLang="en-US" sz="4000" b="1">
                <a:solidFill>
                  <a:srgbClr val="FFFFFF"/>
                </a:solidFill>
                <a:ea typeface="Calibri" panose="020F0502020204030204" pitchFamily="34" charset="0"/>
                <a:cs typeface="Times New Roman" panose="02020603050405020304" pitchFamily="18" charset="0"/>
              </a:rPr>
            </a:br>
            <a:r>
              <a:rPr lang="en-GB" altLang="en-US" sz="4000" b="1">
                <a:solidFill>
                  <a:srgbClr val="FFFFFF"/>
                </a:solidFill>
                <a:ea typeface="Calibri" panose="020F0502020204030204" pitchFamily="34" charset="0"/>
                <a:cs typeface="Times New Roman" panose="02020603050405020304" pitchFamily="18" charset="0"/>
              </a:rPr>
              <a:t>Market Failure</a:t>
            </a:r>
            <a:br>
              <a:rPr lang="en-GB" altLang="en-US" sz="4000" b="1">
                <a:solidFill>
                  <a:srgbClr val="FFFFFF"/>
                </a:solidFill>
                <a:ea typeface="Calibri" panose="020F0502020204030204" pitchFamily="34" charset="0"/>
                <a:cs typeface="Times New Roman" panose="02020603050405020304" pitchFamily="18" charset="0"/>
              </a:rPr>
            </a:b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8436" name="Slide Number Placeholder 3">
            <a:extLst>
              <a:ext uri="{FF2B5EF4-FFF2-40B4-BE49-F238E27FC236}">
                <a16:creationId xmlns:a16="http://schemas.microsoft.com/office/drawing/2014/main" id="{1496F929-62A0-B682-A7A8-43EC639C18F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0D85FB4-2ED6-4875-AB1E-3F4995DEA572}" type="slidenum">
              <a:rPr lang="en-GB" altLang="en-US" sz="1100">
                <a:solidFill>
                  <a:schemeClr val="tx1">
                    <a:lumMod val="50000"/>
                    <a:lumOff val="50000"/>
                  </a:schemeClr>
                </a:solidFill>
              </a:rPr>
              <a:pPr>
                <a:spcBef>
                  <a:spcPct val="0"/>
                </a:spcBef>
                <a:spcAft>
                  <a:spcPts val="600"/>
                </a:spcAft>
                <a:buFontTx/>
                <a:buNone/>
              </a:pPr>
              <a:t>9</a:t>
            </a:fld>
            <a:endParaRPr lang="en-GB" altLang="en-US" sz="1100">
              <a:solidFill>
                <a:schemeClr val="tx1">
                  <a:lumMod val="50000"/>
                  <a:lumOff val="50000"/>
                </a:schemeClr>
              </a:solidFill>
            </a:endParaRPr>
          </a:p>
        </p:txBody>
      </p:sp>
      <p:graphicFrame>
        <p:nvGraphicFramePr>
          <p:cNvPr id="18438" name="Content Placeholder 2">
            <a:extLst>
              <a:ext uri="{FF2B5EF4-FFF2-40B4-BE49-F238E27FC236}">
                <a16:creationId xmlns:a16="http://schemas.microsoft.com/office/drawing/2014/main" id="{650F3AAF-FB99-3C5B-2A18-6E1D23F8B515}"/>
              </a:ext>
            </a:extLst>
          </p:cNvPr>
          <p:cNvGraphicFramePr>
            <a:graphicFrameLocks noGrp="1"/>
          </p:cNvGraphicFramePr>
          <p:nvPr>
            <p:ph idx="1"/>
            <p:extLst>
              <p:ext uri="{D42A27DB-BD31-4B8C-83A1-F6EECF244321}">
                <p14:modId xmlns:p14="http://schemas.microsoft.com/office/powerpoint/2010/main" val="9446014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8F14275A-6EB1-8E68-D2B6-8F6C9E4C567D}"/>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70EFACF9-A835-4527-83FE-7EFE1D3A1C67}"/>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2000" b="1"/>
              <a:t>Externalities: Examples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altLang="en-US" sz="2000"/>
              <a:t>The highway driver who drives too slowly fails to consider the time costs he or she imposes on other drivers, thereby creating an externality.</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A steel plant that pollutes a river used for recreation</a:t>
            </a:r>
            <a:endParaRPr lang="en-GB" altLang="en-US" sz="2000"/>
          </a:p>
          <a:p>
            <a:pPr marL="0" indent="0">
              <a:spcBef>
                <a:spcPts val="1200"/>
              </a:spcBef>
              <a:spcAft>
                <a:spcPts val="600"/>
              </a:spcAft>
              <a:buNone/>
              <a:tabLst>
                <a:tab pos="457200" algn="l"/>
                <a:tab pos="914400" algn="l"/>
                <a:tab pos="1371600" algn="l"/>
                <a:tab pos="1828800" algn="l"/>
              </a:tabLst>
              <a:defRPr/>
            </a:pPr>
            <a:endParaRPr lang="en-GB" altLang="en-US" sz="2000"/>
          </a:p>
        </p:txBody>
      </p:sp>
      <p:sp>
        <p:nvSpPr>
          <p:cNvPr id="19467" name="Rectangle 1946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9" name="Rectangle 1946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Slide Number Placeholder 3">
            <a:extLst>
              <a:ext uri="{FF2B5EF4-FFF2-40B4-BE49-F238E27FC236}">
                <a16:creationId xmlns:a16="http://schemas.microsoft.com/office/drawing/2014/main" id="{2E56E548-B751-9D22-3D5C-7F9367D98B26}"/>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EFDEA04-1AA7-40EA-9686-B2232646A76E}" type="slidenum">
              <a:rPr lang="en-GB" altLang="en-US" sz="1100">
                <a:solidFill>
                  <a:srgbClr val="FFFFFF"/>
                </a:solidFill>
              </a:rPr>
              <a:pPr>
                <a:spcBef>
                  <a:spcPct val="0"/>
                </a:spcBef>
                <a:spcAft>
                  <a:spcPts val="600"/>
                </a:spcAft>
                <a:buFontTx/>
                <a:buNone/>
              </a:pPr>
              <a:t>10</a:t>
            </a:fld>
            <a:endParaRPr lang="en-GB" altLang="en-US" sz="11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7B3E275F-AB2C-BF9A-68C1-E4EF63AF52E7}"/>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0915275F-C824-C1D7-D1D2-DCA0ED21B64A}"/>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1700" b="1"/>
              <a:t>Externalities: Examples</a:t>
            </a:r>
          </a:p>
          <a:p>
            <a:pPr marL="0" indent="0">
              <a:spcBef>
                <a:spcPts val="1200"/>
              </a:spcBef>
              <a:spcAft>
                <a:spcPts val="600"/>
              </a:spcAft>
              <a:buNone/>
              <a:tabLst>
                <a:tab pos="457200" algn="l"/>
                <a:tab pos="914400" algn="l"/>
                <a:tab pos="1371600" algn="l"/>
                <a:tab pos="1828800" algn="l"/>
              </a:tabLst>
              <a:defRPr/>
            </a:pPr>
            <a:r>
              <a:rPr lang="en-GB" sz="17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700"/>
              <a:t>The typical driver today is in a car that weighs 4,089 pounds. The major culprits in this evolution of car size are sport utility vehicles (SUVs) with an average weight size of 4,500 pounds.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700"/>
              <a:t>The consumption of large cars such as SUVs produces three types of negative externalities: </a:t>
            </a:r>
          </a:p>
          <a:p>
            <a:pPr marL="0" indent="0">
              <a:spcBef>
                <a:spcPts val="1200"/>
              </a:spcBef>
              <a:spcAft>
                <a:spcPts val="600"/>
              </a:spcAft>
              <a:buNone/>
              <a:tabLst>
                <a:tab pos="457200" algn="l"/>
                <a:tab pos="914400" algn="l"/>
                <a:tab pos="1371600" algn="l"/>
                <a:tab pos="1828800" algn="l"/>
              </a:tabLst>
              <a:defRPr/>
            </a:pPr>
            <a:r>
              <a:rPr lang="en-GB" sz="1700"/>
              <a:t>     Environmental Externalities:    The contribution of driving to global  </a:t>
            </a:r>
          </a:p>
          <a:p>
            <a:pPr marL="0" indent="0">
              <a:spcBef>
                <a:spcPts val="1200"/>
              </a:spcBef>
              <a:spcAft>
                <a:spcPts val="600"/>
              </a:spcAft>
              <a:buNone/>
              <a:tabLst>
                <a:tab pos="457200" algn="l"/>
                <a:tab pos="914400" algn="l"/>
                <a:tab pos="1371600" algn="l"/>
                <a:tab pos="1828800" algn="l"/>
              </a:tabLst>
              <a:defRPr/>
            </a:pPr>
            <a:r>
              <a:rPr lang="en-GB" sz="1700"/>
              <a:t>     warming is directly proportional to the amount of fossil fuel a vehicle</a:t>
            </a:r>
          </a:p>
          <a:p>
            <a:pPr marL="0" indent="0">
              <a:spcBef>
                <a:spcPts val="1200"/>
              </a:spcBef>
              <a:spcAft>
                <a:spcPts val="600"/>
              </a:spcAft>
              <a:buNone/>
              <a:tabLst>
                <a:tab pos="457200" algn="l"/>
                <a:tab pos="914400" algn="l"/>
                <a:tab pos="1371600" algn="l"/>
                <a:tab pos="1828800" algn="l"/>
              </a:tabLst>
              <a:defRPr/>
            </a:pPr>
            <a:r>
              <a:rPr lang="en-GB" sz="1700"/>
              <a:t>     requires to travel a mile. SUV drivers use more gas to go to work or run their errands, increasing fossil fuel emissions.</a:t>
            </a:r>
          </a:p>
        </p:txBody>
      </p:sp>
      <p:sp>
        <p:nvSpPr>
          <p:cNvPr id="20491" name="Rectangle 2049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Rectangle 2049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4" name="Slide Number Placeholder 3">
            <a:extLst>
              <a:ext uri="{FF2B5EF4-FFF2-40B4-BE49-F238E27FC236}">
                <a16:creationId xmlns:a16="http://schemas.microsoft.com/office/drawing/2014/main" id="{CC8EC7B5-BD4A-322F-3CBD-E71BA96DF7E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E296DB6-7D62-4AAD-B943-D893F16E12D5}" type="slidenum">
              <a:rPr lang="en-GB" altLang="en-US" sz="1100">
                <a:solidFill>
                  <a:srgbClr val="FFFFFF"/>
                </a:solidFill>
              </a:rPr>
              <a:pPr>
                <a:spcBef>
                  <a:spcPct val="0"/>
                </a:spcBef>
                <a:spcAft>
                  <a:spcPts val="600"/>
                </a:spcAft>
                <a:buFontTx/>
                <a:buNone/>
              </a:pPr>
              <a:t>11</a:t>
            </a:fld>
            <a:endParaRPr lang="en-GB" altLang="en-US" sz="11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3" name="Rectangle 2151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5E21453B-BAD2-6B03-EAE5-1DD1D120E35D}"/>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95273A7A-1EC8-1F7B-D6F8-7316C3FF748A}"/>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1600" b="1"/>
              <a:t>Externalities: Examples</a:t>
            </a:r>
          </a:p>
          <a:p>
            <a:pPr marL="0" indent="0">
              <a:spcBef>
                <a:spcPts val="1200"/>
              </a:spcBef>
              <a:spcAft>
                <a:spcPts val="600"/>
              </a:spcAft>
              <a:buNone/>
              <a:tabLst>
                <a:tab pos="457200" algn="l"/>
                <a:tab pos="914400" algn="l"/>
                <a:tab pos="1371600" algn="l"/>
                <a:tab pos="1828800" algn="l"/>
              </a:tabLst>
              <a:defRPr/>
            </a:pPr>
            <a:r>
              <a:rPr lang="en-GB" sz="16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600"/>
              <a:t>SUV drivers use more gas to go to work or run their errands, increasing fossil fuel emissions.</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1600"/>
              <a:t>Wear and Tear on Roads:  </a:t>
            </a:r>
          </a:p>
          <a:p>
            <a:pPr marL="0" indent="0">
              <a:spcBef>
                <a:spcPts val="1200"/>
              </a:spcBef>
              <a:spcAft>
                <a:spcPts val="600"/>
              </a:spcAft>
              <a:buNone/>
              <a:tabLst>
                <a:tab pos="457200" algn="l"/>
                <a:tab pos="914400" algn="l"/>
                <a:tab pos="1371600" algn="l"/>
                <a:tab pos="1828800" algn="l"/>
              </a:tabLst>
              <a:defRPr/>
            </a:pPr>
            <a:r>
              <a:rPr lang="en-GB" sz="1600"/>
              <a:t>         Each year, federal, state, and local governments spend $33.2 billion repairing our</a:t>
            </a:r>
          </a:p>
          <a:p>
            <a:pPr marL="0" indent="0">
              <a:spcBef>
                <a:spcPts val="1200"/>
              </a:spcBef>
              <a:spcAft>
                <a:spcPts val="600"/>
              </a:spcAft>
              <a:buNone/>
              <a:tabLst>
                <a:tab pos="457200" algn="l"/>
                <a:tab pos="914400" algn="l"/>
                <a:tab pos="1371600" algn="l"/>
                <a:tab pos="1828800" algn="l"/>
              </a:tabLst>
              <a:defRPr/>
            </a:pPr>
            <a:r>
              <a:rPr lang="en-GB" sz="1600"/>
              <a:t>      roadways (in USA). </a:t>
            </a:r>
          </a:p>
          <a:p>
            <a:pPr marL="0" indent="0">
              <a:spcBef>
                <a:spcPts val="1200"/>
              </a:spcBef>
              <a:spcAft>
                <a:spcPts val="600"/>
              </a:spcAft>
              <a:buNone/>
              <a:tabLst>
                <a:tab pos="457200" algn="l"/>
                <a:tab pos="914400" algn="l"/>
                <a:tab pos="1371600" algn="l"/>
                <a:tab pos="1828800" algn="l"/>
              </a:tabLst>
              <a:defRPr/>
            </a:pPr>
            <a:r>
              <a:rPr lang="en-GB" sz="1600"/>
              <a:t>      Damage to roadways comes from many sources, but a major culprit is the</a:t>
            </a:r>
          </a:p>
          <a:p>
            <a:pPr marL="0" indent="0">
              <a:spcBef>
                <a:spcPts val="1200"/>
              </a:spcBef>
              <a:spcAft>
                <a:spcPts val="600"/>
              </a:spcAft>
              <a:buNone/>
              <a:tabLst>
                <a:tab pos="457200" algn="l"/>
                <a:tab pos="914400" algn="l"/>
                <a:tab pos="1371600" algn="l"/>
                <a:tab pos="1828800" algn="l"/>
              </a:tabLst>
              <a:defRPr/>
            </a:pPr>
            <a:r>
              <a:rPr lang="en-GB" sz="1600"/>
              <a:t>      passenger vehicle, and the damage it does to the roads is proportional to vehicle</a:t>
            </a:r>
          </a:p>
          <a:p>
            <a:pPr marL="0" indent="0">
              <a:spcBef>
                <a:spcPts val="1200"/>
              </a:spcBef>
              <a:spcAft>
                <a:spcPts val="600"/>
              </a:spcAft>
              <a:buNone/>
              <a:tabLst>
                <a:tab pos="457200" algn="l"/>
                <a:tab pos="914400" algn="l"/>
                <a:tab pos="1371600" algn="l"/>
                <a:tab pos="1828800" algn="l"/>
              </a:tabLst>
              <a:defRPr/>
            </a:pPr>
            <a:r>
              <a:rPr lang="en-GB" sz="1600"/>
              <a:t>      weight. </a:t>
            </a:r>
          </a:p>
        </p:txBody>
      </p:sp>
      <p:sp>
        <p:nvSpPr>
          <p:cNvPr id="21515" name="Rectangle 2151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Slide Number Placeholder 3">
            <a:extLst>
              <a:ext uri="{FF2B5EF4-FFF2-40B4-BE49-F238E27FC236}">
                <a16:creationId xmlns:a16="http://schemas.microsoft.com/office/drawing/2014/main" id="{55BBA23E-BE09-6298-0406-CEA4B01FB978}"/>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0096D0F-0A0A-416E-A9A2-B7810793226C}" type="slidenum">
              <a:rPr lang="en-GB" altLang="en-US" sz="1100">
                <a:solidFill>
                  <a:srgbClr val="FFFFFF"/>
                </a:solidFill>
              </a:rPr>
              <a:pPr>
                <a:spcBef>
                  <a:spcPct val="0"/>
                </a:spcBef>
                <a:spcAft>
                  <a:spcPts val="600"/>
                </a:spcAft>
                <a:buFontTx/>
                <a:buNone/>
              </a:pPr>
              <a:t>12</a:t>
            </a:fld>
            <a:endParaRPr lang="en-GB" altLang="en-US" sz="11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Rectangle 2253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51C704B8-9D5C-7356-924D-807045B17223}"/>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ea typeface="Calibri" panose="020F0502020204030204" pitchFamily="34" charset="0"/>
                <a:cs typeface="Times New Roman" panose="02020603050405020304" pitchFamily="18" charset="0"/>
              </a:rPr>
            </a:br>
            <a:r>
              <a:rPr lang="en-GB" altLang="en-US" sz="4000" b="1">
                <a:ea typeface="Calibri" panose="020F0502020204030204" pitchFamily="34" charset="0"/>
                <a:cs typeface="Times New Roman" panose="02020603050405020304" pitchFamily="18" charset="0"/>
              </a:rPr>
              <a:t>Market Failure</a:t>
            </a:r>
            <a:br>
              <a:rPr lang="en-GB" altLang="en-US" sz="4000" b="1">
                <a:ea typeface="Calibri" panose="020F0502020204030204" pitchFamily="34" charset="0"/>
                <a:cs typeface="Times New Roman" panose="02020603050405020304" pitchFamily="18" charset="0"/>
              </a:rPr>
            </a:br>
            <a:endParaRPr lang="en-GB" altLang="en-US" sz="4000">
              <a:ea typeface="Calibri" panose="020F0502020204030204" pitchFamily="34" charset="0"/>
              <a:cs typeface="Times New Roman" panose="02020603050405020304" pitchFamily="18" charset="0"/>
            </a:endParaRPr>
          </a:p>
        </p:txBody>
      </p:sp>
      <p:sp>
        <p:nvSpPr>
          <p:cNvPr id="18435" name="Content Placeholder 2">
            <a:extLst>
              <a:ext uri="{FF2B5EF4-FFF2-40B4-BE49-F238E27FC236}">
                <a16:creationId xmlns:a16="http://schemas.microsoft.com/office/drawing/2014/main" id="{26DA2A9D-4E99-123C-4005-CB2DADA2F16C}"/>
              </a:ext>
            </a:extLst>
          </p:cNvPr>
          <p:cNvSpPr>
            <a:spLocks noGrp="1" noChangeArrowheads="1"/>
          </p:cNvSpPr>
          <p:nvPr>
            <p:ph idx="1"/>
          </p:nvPr>
        </p:nvSpPr>
        <p:spPr>
          <a:xfrm>
            <a:off x="4088929" y="962167"/>
            <a:ext cx="6858113" cy="4743174"/>
          </a:xfrm>
        </p:spPr>
        <p:txBody>
          <a:bodyPr anchor="t">
            <a:normAutofit/>
          </a:bodyPr>
          <a:lstStyle/>
          <a:p>
            <a:pPr marL="0" indent="0">
              <a:spcBef>
                <a:spcPts val="1200"/>
              </a:spcBef>
              <a:spcAft>
                <a:spcPts val="600"/>
              </a:spcAft>
              <a:buNone/>
              <a:tabLst>
                <a:tab pos="457200" algn="l"/>
                <a:tab pos="914400" algn="l"/>
                <a:tab pos="1371600" algn="l"/>
                <a:tab pos="1828800" algn="l"/>
              </a:tabLst>
              <a:defRPr/>
            </a:pPr>
            <a:r>
              <a:rPr lang="en-GB" altLang="en-US" sz="2000" b="1"/>
              <a:t>Externalities: Examples</a:t>
            </a:r>
          </a:p>
          <a:p>
            <a:pPr marL="0" indent="0">
              <a:spcBef>
                <a:spcPts val="1200"/>
              </a:spcBef>
              <a:spcAft>
                <a:spcPts val="600"/>
              </a:spcAft>
              <a:buNone/>
              <a:tabLst>
                <a:tab pos="457200" algn="l"/>
                <a:tab pos="914400" algn="l"/>
                <a:tab pos="1371600" algn="l"/>
                <a:tab pos="1828800" algn="l"/>
              </a:tabLst>
              <a:defRPr/>
            </a:pPr>
            <a:r>
              <a:rPr lang="en-GB" sz="2000"/>
              <a:t>The Externality of SUVs </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   Safety Externalities:    One major appeal of SUVs is that they provide a feeling of security because they are so much larger than other cars on the road.</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r>
              <a:rPr lang="en-GB" sz="2000"/>
              <a:t> Offsetting this feeling of security is the added insecurity imposed on other cars on the road.</a:t>
            </a:r>
          </a:p>
          <a:p>
            <a:pPr>
              <a:spcBef>
                <a:spcPts val="1200"/>
              </a:spcBef>
              <a:spcAft>
                <a:spcPts val="600"/>
              </a:spcAft>
              <a:buFont typeface="Wingdings" panose="05000000000000000000" pitchFamily="2" charset="2"/>
              <a:buChar char="§"/>
              <a:tabLst>
                <a:tab pos="457200" algn="l"/>
                <a:tab pos="914400" algn="l"/>
                <a:tab pos="1371600" algn="l"/>
                <a:tab pos="1828800" algn="l"/>
              </a:tabLst>
              <a:defRPr/>
            </a:pPr>
            <a:endParaRPr lang="en-GB" sz="2000"/>
          </a:p>
          <a:p>
            <a:pPr marL="0" indent="0">
              <a:spcBef>
                <a:spcPts val="1200"/>
              </a:spcBef>
              <a:spcAft>
                <a:spcPts val="600"/>
              </a:spcAft>
              <a:buNone/>
              <a:tabLst>
                <a:tab pos="457200" algn="l"/>
                <a:tab pos="914400" algn="l"/>
                <a:tab pos="1371600" algn="l"/>
                <a:tab pos="1828800" algn="l"/>
              </a:tabLst>
              <a:defRPr/>
            </a:pPr>
            <a:r>
              <a:rPr lang="en-GB" altLang="en-US" sz="2000"/>
              <a:t>Wherever moral hazard or adverse selection may be found, externalities arise.</a:t>
            </a:r>
            <a:endParaRPr lang="en-GB" altLang="en-US" sz="2000" b="1"/>
          </a:p>
          <a:p>
            <a:pPr marL="0" indent="0">
              <a:spcBef>
                <a:spcPts val="1200"/>
              </a:spcBef>
              <a:spcAft>
                <a:spcPts val="600"/>
              </a:spcAft>
              <a:buNone/>
              <a:tabLst>
                <a:tab pos="457200" algn="l"/>
                <a:tab pos="914400" algn="l"/>
                <a:tab pos="1371600" algn="l"/>
                <a:tab pos="1828800" algn="l"/>
              </a:tabLst>
              <a:defRPr/>
            </a:pPr>
            <a:endParaRPr lang="en-GB" sz="2000"/>
          </a:p>
        </p:txBody>
      </p:sp>
      <p:sp>
        <p:nvSpPr>
          <p:cNvPr id="22539" name="Rectangle 2253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1" name="Rectangle 2254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2" name="Slide Number Placeholder 3">
            <a:extLst>
              <a:ext uri="{FF2B5EF4-FFF2-40B4-BE49-F238E27FC236}">
                <a16:creationId xmlns:a16="http://schemas.microsoft.com/office/drawing/2014/main" id="{367FC9CB-CAF1-7210-1F42-9EB8B5DD4BB1}"/>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E40C5D53-8E6E-4DB2-994E-44BE4B024C4A}" type="slidenum">
              <a:rPr lang="en-GB" altLang="en-US" sz="1100">
                <a:solidFill>
                  <a:srgbClr val="FFFFFF"/>
                </a:solidFill>
              </a:rPr>
              <a:pPr>
                <a:spcBef>
                  <a:spcPct val="0"/>
                </a:spcBef>
                <a:spcAft>
                  <a:spcPts val="600"/>
                </a:spcAft>
                <a:buFontTx/>
                <a:buNone/>
              </a:pPr>
              <a:t>13</a:t>
            </a:fld>
            <a:endParaRPr lang="en-GB" altLang="en-US" sz="11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Rectangle 2356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6" name="Rectangle 2356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8" name="Rectangle 2356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70" name="Freeform: Shape 2356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572" name="Rectangle 2357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75BE606B-5DBA-C920-24E0-6372A08F5FED}"/>
              </a:ext>
            </a:extLst>
          </p:cNvPr>
          <p:cNvSpPr>
            <a:spLocks noGrp="1" noChangeArrowheads="1"/>
          </p:cNvSpPr>
          <p:nvPr>
            <p:ph type="title"/>
          </p:nvPr>
        </p:nvSpPr>
        <p:spPr>
          <a:xfrm>
            <a:off x="586478" y="1683756"/>
            <a:ext cx="3115265" cy="2396359"/>
          </a:xfrm>
        </p:spPr>
        <p:txBody>
          <a:bodyPr anchor="b">
            <a:normAutofit/>
          </a:bodyPr>
          <a:lstStyle/>
          <a:p>
            <a:pPr algn="r"/>
            <a:br>
              <a:rPr lang="en-GB" altLang="en-US" sz="3100" b="1">
                <a:solidFill>
                  <a:srgbClr val="FFFFFF"/>
                </a:solidFill>
                <a:ea typeface="Calibri" panose="020F0502020204030204" pitchFamily="34" charset="0"/>
                <a:cs typeface="Times New Roman" panose="02020603050405020304" pitchFamily="18" charset="0"/>
              </a:rPr>
            </a:br>
            <a:r>
              <a:rPr lang="en-GB" altLang="en-US" sz="3100" b="1">
                <a:solidFill>
                  <a:srgbClr val="FFFFFF"/>
                </a:solidFill>
                <a:ea typeface="Calibri" panose="020F0502020204030204" pitchFamily="34" charset="0"/>
                <a:cs typeface="Times New Roman" panose="02020603050405020304" pitchFamily="18" charset="0"/>
              </a:rPr>
              <a:t>Market Failure in Marketing Context</a:t>
            </a:r>
            <a:br>
              <a:rPr lang="en-GB" altLang="en-US" sz="3100" b="1">
                <a:solidFill>
                  <a:srgbClr val="FFFFFF"/>
                </a:solidFill>
                <a:ea typeface="Calibri" panose="020F0502020204030204" pitchFamily="34" charset="0"/>
                <a:cs typeface="Times New Roman" panose="02020603050405020304" pitchFamily="18" charset="0"/>
              </a:rPr>
            </a:br>
            <a:endParaRPr lang="en-GB" altLang="en-US" sz="3100">
              <a:solidFill>
                <a:srgbClr val="FFFFFF"/>
              </a:solidFill>
              <a:ea typeface="Calibri" panose="020F0502020204030204" pitchFamily="34" charset="0"/>
              <a:cs typeface="Times New Roman" panose="02020603050405020304" pitchFamily="18" charset="0"/>
            </a:endParaRPr>
          </a:p>
        </p:txBody>
      </p:sp>
      <p:sp>
        <p:nvSpPr>
          <p:cNvPr id="23556" name="Slide Number Placeholder 3">
            <a:extLst>
              <a:ext uri="{FF2B5EF4-FFF2-40B4-BE49-F238E27FC236}">
                <a16:creationId xmlns:a16="http://schemas.microsoft.com/office/drawing/2014/main" id="{DC64C691-581F-0CB4-5906-0F7274B3D72D}"/>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A3EF8B1-73B1-4DF3-A1F6-771B974BDBE2}" type="slidenum">
              <a:rPr lang="en-GB" altLang="en-US" sz="1100">
                <a:solidFill>
                  <a:schemeClr val="tx1">
                    <a:lumMod val="50000"/>
                    <a:lumOff val="50000"/>
                  </a:schemeClr>
                </a:solidFill>
              </a:rPr>
              <a:pPr>
                <a:spcBef>
                  <a:spcPct val="0"/>
                </a:spcBef>
                <a:spcAft>
                  <a:spcPts val="600"/>
                </a:spcAft>
                <a:buFontTx/>
                <a:buNone/>
              </a:pPr>
              <a:t>14</a:t>
            </a:fld>
            <a:endParaRPr lang="en-GB" altLang="en-US" sz="1100">
              <a:solidFill>
                <a:schemeClr val="tx1">
                  <a:lumMod val="50000"/>
                  <a:lumOff val="50000"/>
                </a:schemeClr>
              </a:solidFill>
            </a:endParaRPr>
          </a:p>
        </p:txBody>
      </p:sp>
      <p:graphicFrame>
        <p:nvGraphicFramePr>
          <p:cNvPr id="23558" name="Content Placeholder 2">
            <a:extLst>
              <a:ext uri="{FF2B5EF4-FFF2-40B4-BE49-F238E27FC236}">
                <a16:creationId xmlns:a16="http://schemas.microsoft.com/office/drawing/2014/main" id="{9991AA90-D0FC-D612-E22D-46479E6B1777}"/>
              </a:ext>
            </a:extLst>
          </p:cNvPr>
          <p:cNvGraphicFramePr>
            <a:graphicFrameLocks noGrp="1"/>
          </p:cNvGraphicFramePr>
          <p:nvPr>
            <p:ph idx="1"/>
            <p:extLst>
              <p:ext uri="{D42A27DB-BD31-4B8C-83A1-F6EECF244321}">
                <p14:modId xmlns:p14="http://schemas.microsoft.com/office/powerpoint/2010/main" val="357051641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65" name="Rectangle 4506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7" name="Right Triangle 4506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69" name="Rectangle 4506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Title 1">
            <a:extLst>
              <a:ext uri="{FF2B5EF4-FFF2-40B4-BE49-F238E27FC236}">
                <a16:creationId xmlns:a16="http://schemas.microsoft.com/office/drawing/2014/main" id="{E4D6FAC9-D0A2-DCC8-6FA1-F14A3327CBCF}"/>
              </a:ext>
            </a:extLst>
          </p:cNvPr>
          <p:cNvSpPr>
            <a:spLocks noGrp="1" noChangeArrowheads="1"/>
          </p:cNvSpPr>
          <p:nvPr>
            <p:ph type="title"/>
          </p:nvPr>
        </p:nvSpPr>
        <p:spPr>
          <a:xfrm>
            <a:off x="1075767" y="1188637"/>
            <a:ext cx="2988234" cy="4480726"/>
          </a:xfrm>
        </p:spPr>
        <p:txBody>
          <a:bodyPr>
            <a:normAutofit/>
          </a:bodyPr>
          <a:lstStyle/>
          <a:p>
            <a:pPr algn="r"/>
            <a:r>
              <a:rPr lang="en-GB" altLang="en-US" sz="5100" b="1"/>
              <a:t>References</a:t>
            </a:r>
            <a:endParaRPr lang="en-GB" altLang="en-US" sz="5100"/>
          </a:p>
        </p:txBody>
      </p:sp>
      <p:cxnSp>
        <p:nvCxnSpPr>
          <p:cNvPr id="45071" name="Straight Connector 4507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5059" name="Content Placeholder 2">
            <a:extLst>
              <a:ext uri="{FF2B5EF4-FFF2-40B4-BE49-F238E27FC236}">
                <a16:creationId xmlns:a16="http://schemas.microsoft.com/office/drawing/2014/main" id="{06711D2D-261B-72C9-E3CB-DD6C4F2D4A18}"/>
              </a:ext>
            </a:extLst>
          </p:cNvPr>
          <p:cNvSpPr>
            <a:spLocks noGrp="1" noChangeArrowheads="1"/>
          </p:cNvSpPr>
          <p:nvPr>
            <p:ph idx="1"/>
          </p:nvPr>
        </p:nvSpPr>
        <p:spPr>
          <a:xfrm>
            <a:off x="5255260" y="1648870"/>
            <a:ext cx="4702848" cy="3560260"/>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1000" b="1"/>
              <a:t>Abbott, F.M. (1996). Book Review: Product Standards for Internationally Integrated Goods Markets. American Journal of International Law, 90, 162–165. </a:t>
            </a:r>
          </a:p>
          <a:p>
            <a:pPr marL="0" indent="0">
              <a:spcBef>
                <a:spcPts val="1200"/>
              </a:spcBef>
              <a:spcAft>
                <a:spcPts val="600"/>
              </a:spcAft>
              <a:buNone/>
              <a:tabLst>
                <a:tab pos="457200" algn="l"/>
                <a:tab pos="914400" algn="l"/>
                <a:tab pos="1371600" algn="l"/>
                <a:tab pos="1828800" algn="l"/>
              </a:tabLst>
            </a:pPr>
            <a:r>
              <a:rPr lang="en-GB" altLang="en-US" sz="1000" b="1"/>
              <a:t>Browning, E.K., &amp; Browning, J.M. (1992). Microeconomic theory and applications (4th ed.). New York: Harper Collins. </a:t>
            </a:r>
          </a:p>
          <a:p>
            <a:pPr marL="0" indent="0">
              <a:spcBef>
                <a:spcPts val="1200"/>
              </a:spcBef>
              <a:spcAft>
                <a:spcPts val="600"/>
              </a:spcAft>
              <a:buNone/>
              <a:tabLst>
                <a:tab pos="457200" algn="l"/>
                <a:tab pos="914400" algn="l"/>
                <a:tab pos="1371600" algn="l"/>
                <a:tab pos="1828800" algn="l"/>
              </a:tabLst>
            </a:pPr>
            <a:r>
              <a:rPr lang="en-GB" altLang="en-US" sz="1000" b="1"/>
              <a:t>Dahlman, C.J. (1979). The Problem of Externality. Journal of Law and Economics, 22, 141–162. </a:t>
            </a:r>
          </a:p>
          <a:p>
            <a:pPr marL="0" indent="0">
              <a:spcBef>
                <a:spcPts val="1200"/>
              </a:spcBef>
              <a:spcAft>
                <a:spcPts val="600"/>
              </a:spcAft>
              <a:buNone/>
              <a:tabLst>
                <a:tab pos="457200" algn="l"/>
                <a:tab pos="914400" algn="l"/>
                <a:tab pos="1371600" algn="l"/>
                <a:tab pos="1828800" algn="l"/>
              </a:tabLst>
            </a:pPr>
            <a:r>
              <a:rPr lang="en-GB" altLang="en-US" sz="1000" b="1"/>
              <a:t>Dolan, P. and J. A. Olsen (2001). "Equity in Health: the Importance of Different Health Streams." Journal of Health Economics20: 823-834. </a:t>
            </a:r>
          </a:p>
          <a:p>
            <a:pPr marL="0" indent="0">
              <a:spcBef>
                <a:spcPts val="1200"/>
              </a:spcBef>
              <a:spcAft>
                <a:spcPts val="600"/>
              </a:spcAft>
              <a:buNone/>
              <a:tabLst>
                <a:tab pos="457200" algn="l"/>
                <a:tab pos="914400" algn="l"/>
                <a:tab pos="1371600" algn="l"/>
                <a:tab pos="1828800" algn="l"/>
              </a:tabLst>
            </a:pPr>
            <a:r>
              <a:rPr lang="en-GB" altLang="en-US" sz="1000" b="1"/>
              <a:t>Kitch, E.W. (1995, Fall). The theory and practice of securities disclosure. Brooklyn Law Review, 61, 763–888. </a:t>
            </a:r>
          </a:p>
          <a:p>
            <a:pPr marL="0" indent="0">
              <a:spcBef>
                <a:spcPts val="1200"/>
              </a:spcBef>
              <a:spcAft>
                <a:spcPts val="600"/>
              </a:spcAft>
              <a:buNone/>
              <a:tabLst>
                <a:tab pos="457200" algn="l"/>
                <a:tab pos="914400" algn="l"/>
                <a:tab pos="1371600" algn="l"/>
                <a:tab pos="1828800" algn="l"/>
              </a:tabLst>
            </a:pPr>
            <a:r>
              <a:rPr lang="en-GB" altLang="en-US" sz="1000" b="1"/>
              <a:t>Kotler, P., Armstrong, G., Harris, L., C., &amp; Piercy, N., (2017). Principles of Marketing: European Edition. 7th European Edition. Harlow: Pearson.</a:t>
            </a:r>
          </a:p>
          <a:p>
            <a:pPr marL="0" indent="0">
              <a:spcBef>
                <a:spcPts val="1200"/>
              </a:spcBef>
              <a:spcAft>
                <a:spcPts val="600"/>
              </a:spcAft>
              <a:buNone/>
              <a:tabLst>
                <a:tab pos="457200" algn="l"/>
                <a:tab pos="914400" algn="l"/>
                <a:tab pos="1371600" algn="l"/>
                <a:tab pos="1828800" algn="l"/>
              </a:tabLst>
            </a:pPr>
            <a:r>
              <a:rPr lang="en-GB" altLang="en-US" sz="1000" b="1"/>
              <a:t>Le Grand, J., et al. (2008). The Economics of Social Problems. New york, Palgrave Macmillan. </a:t>
            </a:r>
          </a:p>
          <a:p>
            <a:pPr marL="0" indent="0">
              <a:spcBef>
                <a:spcPts val="1200"/>
              </a:spcBef>
              <a:spcAft>
                <a:spcPts val="600"/>
              </a:spcAft>
              <a:buNone/>
              <a:tabLst>
                <a:tab pos="457200" algn="l"/>
                <a:tab pos="914400" algn="l"/>
                <a:tab pos="1371600" algn="l"/>
                <a:tab pos="1828800" algn="l"/>
              </a:tabLst>
            </a:pPr>
            <a:endParaRPr lang="en-GB" altLang="en-US" sz="1000" b="1"/>
          </a:p>
          <a:p>
            <a:pPr marL="0" indent="0">
              <a:spcBef>
                <a:spcPts val="1200"/>
              </a:spcBef>
              <a:spcAft>
                <a:spcPts val="600"/>
              </a:spcAft>
              <a:buNone/>
              <a:tabLst>
                <a:tab pos="457200" algn="l"/>
                <a:tab pos="914400" algn="l"/>
                <a:tab pos="1371600" algn="l"/>
                <a:tab pos="1828800" algn="l"/>
              </a:tabLst>
            </a:pPr>
            <a:endParaRPr lang="en-GB" altLang="en-US" sz="10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10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1000" b="1">
              <a:latin typeface="Times New Roman" panose="02020603050405020304" pitchFamily="18" charset="0"/>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1000"/>
          </a:p>
        </p:txBody>
      </p:sp>
      <p:sp>
        <p:nvSpPr>
          <p:cNvPr id="45060" name="Slide Number Placeholder 3">
            <a:extLst>
              <a:ext uri="{FF2B5EF4-FFF2-40B4-BE49-F238E27FC236}">
                <a16:creationId xmlns:a16="http://schemas.microsoft.com/office/drawing/2014/main" id="{673D397F-AA0C-0262-502A-57CBAEACE930}"/>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87673A54-1AE5-4DA3-861F-EE6E2CD4F907}" type="slidenum">
              <a:rPr lang="en-GB" altLang="en-US" sz="6600">
                <a:solidFill>
                  <a:srgbClr val="FFFFFF"/>
                </a:solidFill>
              </a:rPr>
              <a:pPr>
                <a:lnSpc>
                  <a:spcPct val="90000"/>
                </a:lnSpc>
                <a:spcBef>
                  <a:spcPct val="0"/>
                </a:spcBef>
                <a:spcAft>
                  <a:spcPts val="600"/>
                </a:spcAft>
                <a:buFontTx/>
                <a:buNone/>
              </a:pPr>
              <a:t>15</a:t>
            </a:fld>
            <a:endParaRPr lang="en-GB" altLang="en-US" sz="66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089" name="Rectangle 4608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1" name="Right Triangle 4609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093" name="Rectangle 4609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itle 1">
            <a:extLst>
              <a:ext uri="{FF2B5EF4-FFF2-40B4-BE49-F238E27FC236}">
                <a16:creationId xmlns:a16="http://schemas.microsoft.com/office/drawing/2014/main" id="{4E0D985A-786A-CE21-A8B5-9E7B9CCE3CE3}"/>
              </a:ext>
            </a:extLst>
          </p:cNvPr>
          <p:cNvSpPr>
            <a:spLocks noGrp="1" noChangeArrowheads="1"/>
          </p:cNvSpPr>
          <p:nvPr>
            <p:ph type="title"/>
          </p:nvPr>
        </p:nvSpPr>
        <p:spPr>
          <a:xfrm>
            <a:off x="1075767" y="1188637"/>
            <a:ext cx="2988234" cy="4480726"/>
          </a:xfrm>
        </p:spPr>
        <p:txBody>
          <a:bodyPr>
            <a:normAutofit/>
          </a:bodyPr>
          <a:lstStyle/>
          <a:p>
            <a:pPr algn="r"/>
            <a:r>
              <a:rPr lang="en-GB" altLang="en-US" sz="5100" b="1"/>
              <a:t>References</a:t>
            </a:r>
            <a:endParaRPr lang="en-GB" altLang="en-US" sz="5100"/>
          </a:p>
        </p:txBody>
      </p:sp>
      <p:cxnSp>
        <p:nvCxnSpPr>
          <p:cNvPr id="46095" name="Straight Connector 4609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6083" name="Content Placeholder 2">
            <a:extLst>
              <a:ext uri="{FF2B5EF4-FFF2-40B4-BE49-F238E27FC236}">
                <a16:creationId xmlns:a16="http://schemas.microsoft.com/office/drawing/2014/main" id="{776C1FB8-D134-036D-7FA7-02D4E81989A2}"/>
              </a:ext>
            </a:extLst>
          </p:cNvPr>
          <p:cNvSpPr>
            <a:spLocks noGrp="1" noChangeArrowheads="1"/>
          </p:cNvSpPr>
          <p:nvPr>
            <p:ph idx="1"/>
          </p:nvPr>
        </p:nvSpPr>
        <p:spPr>
          <a:xfrm>
            <a:off x="5255260" y="1648870"/>
            <a:ext cx="4702848" cy="3560260"/>
          </a:xfrm>
        </p:spPr>
        <p:txBody>
          <a:bodyPr anchor="ctr">
            <a:normAutofit/>
          </a:bodyPr>
          <a:lstStyle/>
          <a:p>
            <a:pPr marL="0" indent="0">
              <a:spcBef>
                <a:spcPts val="1200"/>
              </a:spcBef>
              <a:spcAft>
                <a:spcPts val="600"/>
              </a:spcAft>
              <a:buNone/>
              <a:tabLst>
                <a:tab pos="457200" algn="l"/>
                <a:tab pos="914400" algn="l"/>
                <a:tab pos="1371600" algn="l"/>
                <a:tab pos="1828800" algn="l"/>
              </a:tabLst>
            </a:pPr>
            <a:r>
              <a:rPr lang="en-GB" altLang="en-US" sz="800" b="1"/>
              <a:t>Letsou, P. (1996). The scope of section 12 (2, Winter) of the securities act of 1933: A legal and economic analysis. Emory Law Journal, 45, 95–152. </a:t>
            </a:r>
          </a:p>
          <a:p>
            <a:pPr marL="0" indent="0">
              <a:spcBef>
                <a:spcPts val="1200"/>
              </a:spcBef>
              <a:spcAft>
                <a:spcPts val="600"/>
              </a:spcAft>
              <a:buNone/>
              <a:tabLst>
                <a:tab pos="457200" algn="l"/>
                <a:tab pos="914400" algn="l"/>
                <a:tab pos="1371600" algn="l"/>
                <a:tab pos="1828800" algn="l"/>
              </a:tabLst>
            </a:pPr>
            <a:r>
              <a:rPr lang="en-GB" altLang="en-US" sz="800" b="1"/>
              <a:t>Mansfield, E. and G. Yohe. (2004). Microeconomics : theory/applications. New York Norton. </a:t>
            </a:r>
          </a:p>
          <a:p>
            <a:pPr marL="0" indent="0">
              <a:spcBef>
                <a:spcPts val="1200"/>
              </a:spcBef>
              <a:spcAft>
                <a:spcPts val="600"/>
              </a:spcAft>
              <a:buNone/>
              <a:tabLst>
                <a:tab pos="457200" algn="l"/>
                <a:tab pos="914400" algn="l"/>
                <a:tab pos="1371600" algn="l"/>
                <a:tab pos="1828800" algn="l"/>
              </a:tabLst>
            </a:pPr>
            <a:r>
              <a:rPr lang="en-GB" altLang="en-US" sz="800" b="1"/>
              <a:t>Medlin, C. J., &amp; Ellegaard, C. (2015). Conceptualizing Competition and Rivalry in a Networking Business Market. Industrial Marketing Management, 51, 131-140.</a:t>
            </a:r>
          </a:p>
          <a:p>
            <a:pPr marL="0" indent="0">
              <a:spcBef>
                <a:spcPts val="1200"/>
              </a:spcBef>
              <a:spcAft>
                <a:spcPts val="600"/>
              </a:spcAft>
              <a:buNone/>
              <a:tabLst>
                <a:tab pos="457200" algn="l"/>
                <a:tab pos="914400" algn="l"/>
                <a:tab pos="1371600" algn="l"/>
                <a:tab pos="1828800" algn="l"/>
              </a:tabLst>
            </a:pPr>
            <a:r>
              <a:rPr lang="en-GB" altLang="en-US" sz="800" b="1"/>
              <a:t>Ogu, V. I. and Ogbuozobe, J. E. (2001). "Housing Policy in Nigeria: Towards Enablement of Private Housing Development." Habitat International25(4): 473-492. </a:t>
            </a:r>
          </a:p>
          <a:p>
            <a:pPr marL="0" indent="0">
              <a:spcBef>
                <a:spcPts val="1200"/>
              </a:spcBef>
              <a:spcAft>
                <a:spcPts val="600"/>
              </a:spcAft>
              <a:buNone/>
              <a:tabLst>
                <a:tab pos="457200" algn="l"/>
                <a:tab pos="914400" algn="l"/>
                <a:tab pos="1371600" algn="l"/>
                <a:tab pos="1828800" algn="l"/>
              </a:tabLst>
            </a:pPr>
            <a:r>
              <a:rPr lang="en-GB" altLang="en-US" sz="800" b="1"/>
              <a:t>Singher, T.C. (1995). Regulatory Derivatives: Does Transnational Regulatory Cooperation Offer a Viable Alternative to Congressional Action? Fordham International Law Journal, 18, 1397–1474.</a:t>
            </a:r>
          </a:p>
          <a:p>
            <a:pPr marL="0" indent="0">
              <a:spcBef>
                <a:spcPts val="1200"/>
              </a:spcBef>
              <a:spcAft>
                <a:spcPts val="600"/>
              </a:spcAft>
              <a:buNone/>
              <a:tabLst>
                <a:tab pos="457200" algn="l"/>
                <a:tab pos="914400" algn="l"/>
                <a:tab pos="1371600" algn="l"/>
                <a:tab pos="1828800" algn="l"/>
              </a:tabLst>
            </a:pPr>
            <a:r>
              <a:rPr lang="en-GB" altLang="en-US" sz="800" b="1"/>
              <a:t>Tisdell, C. and Hartley, K. (2008). Microeconomic Policy : A New Perspective Cheltenham Edward Elgar. </a:t>
            </a:r>
          </a:p>
          <a:p>
            <a:pPr marL="0" indent="0">
              <a:spcBef>
                <a:spcPts val="1200"/>
              </a:spcBef>
              <a:spcAft>
                <a:spcPts val="600"/>
              </a:spcAft>
              <a:buNone/>
              <a:tabLst>
                <a:tab pos="457200" algn="l"/>
                <a:tab pos="914400" algn="l"/>
                <a:tab pos="1371600" algn="l"/>
                <a:tab pos="1828800" algn="l"/>
              </a:tabLst>
            </a:pPr>
            <a:r>
              <a:rPr lang="en-GB" altLang="en-US" sz="800" b="1">
                <a:ea typeface="Calibri" panose="020F0502020204030204" pitchFamily="34" charset="0"/>
                <a:cs typeface="Times New Roman" panose="02020603050405020304" pitchFamily="18" charset="0"/>
              </a:rPr>
              <a:t>Zerbe Jr. R. O.  and McCurdy, H. E. (1999). The Failure of Market Failure, Journal of Policy Analysis and Management, Vol. 18 (4), 558–578 </a:t>
            </a:r>
          </a:p>
          <a:p>
            <a:pPr marL="0" indent="0">
              <a:spcBef>
                <a:spcPts val="1200"/>
              </a:spcBef>
              <a:spcAft>
                <a:spcPts val="600"/>
              </a:spcAft>
              <a:buNone/>
              <a:tabLst>
                <a:tab pos="457200" algn="l"/>
                <a:tab pos="914400" algn="l"/>
                <a:tab pos="1371600" algn="l"/>
                <a:tab pos="1828800" algn="l"/>
              </a:tabLst>
            </a:pPr>
            <a:endParaRPr lang="en-GB" altLang="en-US" sz="800" b="1"/>
          </a:p>
          <a:p>
            <a:pPr marL="0" indent="0">
              <a:spcBef>
                <a:spcPts val="1200"/>
              </a:spcBef>
              <a:spcAft>
                <a:spcPts val="600"/>
              </a:spcAft>
              <a:buNone/>
              <a:tabLst>
                <a:tab pos="457200" algn="l"/>
                <a:tab pos="914400" algn="l"/>
                <a:tab pos="1371600" algn="l"/>
                <a:tab pos="1828800" algn="l"/>
              </a:tabLst>
            </a:pPr>
            <a:endParaRPr lang="en-GB" altLang="en-US" sz="8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800" b="1">
              <a:cs typeface="Times New Roman" panose="02020603050405020304" pitchFamily="18" charset="0"/>
            </a:endParaRPr>
          </a:p>
          <a:p>
            <a:pPr marL="0" indent="0">
              <a:spcBef>
                <a:spcPts val="1200"/>
              </a:spcBef>
              <a:spcAft>
                <a:spcPts val="600"/>
              </a:spcAft>
              <a:buNone/>
              <a:tabLst>
                <a:tab pos="457200" algn="l"/>
                <a:tab pos="914400" algn="l"/>
                <a:tab pos="1371600" algn="l"/>
                <a:tab pos="1828800" algn="l"/>
              </a:tabLst>
            </a:pPr>
            <a:endParaRPr lang="en-GB" altLang="en-US" sz="800" b="1">
              <a:latin typeface="Times New Roman" panose="02020603050405020304" pitchFamily="18" charset="0"/>
              <a:cs typeface="Times New Roman" panose="02020603050405020304" pitchFamily="18" charset="0"/>
            </a:endParaRPr>
          </a:p>
          <a:p>
            <a:pPr marL="0" indent="0">
              <a:buFont typeface="Wingdings" panose="05000000000000000000" pitchFamily="2" charset="2"/>
              <a:buChar char="§"/>
              <a:tabLst>
                <a:tab pos="457200" algn="l"/>
                <a:tab pos="914400" algn="l"/>
                <a:tab pos="1371600" algn="l"/>
                <a:tab pos="1828800" algn="l"/>
              </a:tabLst>
            </a:pPr>
            <a:endParaRPr lang="en-GB" altLang="en-US" sz="800"/>
          </a:p>
        </p:txBody>
      </p:sp>
      <p:sp>
        <p:nvSpPr>
          <p:cNvPr id="46084" name="Slide Number Placeholder 3">
            <a:extLst>
              <a:ext uri="{FF2B5EF4-FFF2-40B4-BE49-F238E27FC236}">
                <a16:creationId xmlns:a16="http://schemas.microsoft.com/office/drawing/2014/main" id="{427365B1-5906-D069-9109-D67A60DD958B}"/>
              </a:ext>
            </a:extLst>
          </p:cNvPr>
          <p:cNvSpPr>
            <a:spLocks noGrp="1" noChangeArrowheads="1"/>
          </p:cNvSpPr>
          <p:nvPr>
            <p:ph type="sldNum" sz="quarter" idx="12"/>
          </p:nvPr>
        </p:nvSpPr>
        <p:spPr bwMode="auto">
          <a:xfrm>
            <a:off x="9683496" y="4892040"/>
            <a:ext cx="1673352" cy="100584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8ED05D20-B832-40CF-9C68-6527E9C41A86}" type="slidenum">
              <a:rPr lang="en-GB" altLang="en-US" sz="6600">
                <a:solidFill>
                  <a:srgbClr val="FFFFFF"/>
                </a:solidFill>
              </a:rPr>
              <a:pPr>
                <a:lnSpc>
                  <a:spcPct val="90000"/>
                </a:lnSpc>
                <a:spcBef>
                  <a:spcPct val="0"/>
                </a:spcBef>
                <a:spcAft>
                  <a:spcPts val="600"/>
                </a:spcAft>
                <a:buFontTx/>
                <a:buNone/>
              </a:pPr>
              <a:t>16</a:t>
            </a:fld>
            <a:endParaRPr lang="en-GB" altLang="en-US" sz="66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113" name="Rectangle 4711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C13F081D-827E-7974-9F79-D19376EDEE5C}"/>
              </a:ext>
            </a:extLst>
          </p:cNvPr>
          <p:cNvSpPr>
            <a:spLocks noGrp="1" noChangeArrowheads="1"/>
          </p:cNvSpPr>
          <p:nvPr>
            <p:ph type="title"/>
          </p:nvPr>
        </p:nvSpPr>
        <p:spPr>
          <a:xfrm>
            <a:off x="5596501" y="489508"/>
            <a:ext cx="5754896" cy="1667569"/>
          </a:xfrm>
        </p:spPr>
        <p:txBody>
          <a:bodyPr anchor="b">
            <a:normAutofit/>
          </a:bodyPr>
          <a:lstStyle/>
          <a:p>
            <a:br>
              <a:rPr lang="en-GB" altLang="en-US" sz="3700" b="1">
                <a:ea typeface="Calibri" panose="020F0502020204030204" pitchFamily="34" charset="0"/>
                <a:cs typeface="Times New Roman" panose="02020603050405020304" pitchFamily="18" charset="0"/>
              </a:rPr>
            </a:br>
            <a:r>
              <a:rPr lang="en-GB" altLang="en-US" sz="3700" b="1">
                <a:ea typeface="Calibri" panose="020F0502020204030204" pitchFamily="34" charset="0"/>
                <a:cs typeface="Times New Roman" panose="02020603050405020304" pitchFamily="18" charset="0"/>
              </a:rPr>
              <a:t>Market Failure</a:t>
            </a:r>
            <a:br>
              <a:rPr lang="en-GB" altLang="en-US" sz="3700" b="1">
                <a:ea typeface="Calibri" panose="020F0502020204030204" pitchFamily="34" charset="0"/>
                <a:cs typeface="Times New Roman" panose="02020603050405020304" pitchFamily="18" charset="0"/>
              </a:rPr>
            </a:br>
            <a:endParaRPr lang="en-GB" altLang="en-US" sz="3700">
              <a:ea typeface="Calibri" panose="020F0502020204030204" pitchFamily="34" charset="0"/>
              <a:cs typeface="Times New Roman" panose="02020603050405020304" pitchFamily="18" charset="0"/>
            </a:endParaRPr>
          </a:p>
        </p:txBody>
      </p:sp>
      <p:pic>
        <p:nvPicPr>
          <p:cNvPr id="47108" name="Picture 5" descr="Image result for any questions gif">
            <a:extLst>
              <a:ext uri="{FF2B5EF4-FFF2-40B4-BE49-F238E27FC236}">
                <a16:creationId xmlns:a16="http://schemas.microsoft.com/office/drawing/2014/main" id="{A277D516-F633-B4D3-AE67-45AAE0BE67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8130" y="1923447"/>
            <a:ext cx="3876165" cy="25794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7" name="Rectangle 3">
            <a:extLst>
              <a:ext uri="{FF2B5EF4-FFF2-40B4-BE49-F238E27FC236}">
                <a16:creationId xmlns:a16="http://schemas.microsoft.com/office/drawing/2014/main" id="{54DF68C6-4729-AA89-8137-93720872202C}"/>
              </a:ext>
            </a:extLst>
          </p:cNvPr>
          <p:cNvSpPr>
            <a:spLocks noGrp="1" noChangeArrowheads="1"/>
          </p:cNvSpPr>
          <p:nvPr>
            <p:ph type="body" idx="1"/>
          </p:nvPr>
        </p:nvSpPr>
        <p:spPr>
          <a:xfrm>
            <a:off x="5596502" y="2405894"/>
            <a:ext cx="5754896" cy="3197464"/>
          </a:xfrm>
        </p:spPr>
        <p:txBody>
          <a:bodyPr anchor="t">
            <a:normAutofit/>
          </a:bodyPr>
          <a:lstStyle/>
          <a:p>
            <a:pPr>
              <a:buFont typeface="Wingdings" panose="05000000000000000000" pitchFamily="2" charset="2"/>
              <a:buNone/>
            </a:pPr>
            <a:endParaRPr lang="en-GB" altLang="en-US" sz="2000"/>
          </a:p>
          <a:p>
            <a:pPr>
              <a:buFont typeface="Wingdings" panose="05000000000000000000" pitchFamily="2" charset="2"/>
              <a:buNone/>
            </a:pPr>
            <a:r>
              <a:rPr lang="en-GB" altLang="en-US" sz="2000" b="1"/>
              <a:t>    Any Question</a:t>
            </a:r>
          </a:p>
          <a:p>
            <a:pPr>
              <a:buFont typeface="Wingdings" panose="05000000000000000000" pitchFamily="2" charset="2"/>
              <a:buNone/>
            </a:pPr>
            <a:endParaRPr lang="en-GB" altLang="en-US" sz="2000"/>
          </a:p>
        </p:txBody>
      </p:sp>
      <p:sp>
        <p:nvSpPr>
          <p:cNvPr id="47115" name="Rectangle 47114">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7" name="Rectangle 4711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1223</Words>
  <Application>Microsoft Office PowerPoint</Application>
  <PresentationFormat>Widescreen</PresentationFormat>
  <Paragraphs>110</Paragraphs>
  <Slides>17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knowledge-medium</vt:lpstr>
      <vt:lpstr>Arial</vt:lpstr>
      <vt:lpstr>Calibri</vt:lpstr>
      <vt:lpstr>Calibri Light</vt:lpstr>
      <vt:lpstr>Times New Roman</vt:lpstr>
      <vt:lpstr>Wingdings</vt:lpstr>
      <vt:lpstr>Office Theme</vt:lpstr>
      <vt:lpstr>MBA – Master of Business Administration  LCMB7024   Marketing Management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vt:lpstr>
      <vt:lpstr> Market Failure in Marketing Context </vt:lpstr>
      <vt:lpstr>References</vt:lpstr>
      <vt:lpstr>References</vt:lpstr>
      <vt:lpstr> Market Failure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dc:title>
  <dc:creator>Efua Adams</dc:creator>
  <cp:lastModifiedBy>Vasilios Tavlaridis</cp:lastModifiedBy>
  <cp:revision>4</cp:revision>
  <dcterms:created xsi:type="dcterms:W3CDTF">2023-09-08T19:28:32Z</dcterms:created>
  <dcterms:modified xsi:type="dcterms:W3CDTF">2025-02-25T12:18:01Z</dcterms:modified>
</cp:coreProperties>
</file>