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0" r:id="rId3"/>
    <p:sldId id="282" r:id="rId4"/>
    <p:sldId id="281" r:id="rId5"/>
    <p:sldId id="283" r:id="rId6"/>
    <p:sldId id="285" r:id="rId7"/>
    <p:sldId id="284" r:id="rId8"/>
    <p:sldId id="286" r:id="rId9"/>
    <p:sldId id="257" r:id="rId10"/>
    <p:sldId id="268" r:id="rId11"/>
    <p:sldId id="259" r:id="rId12"/>
    <p:sldId id="273" r:id="rId13"/>
    <p:sldId id="274" r:id="rId14"/>
    <p:sldId id="275" r:id="rId15"/>
    <p:sldId id="260" r:id="rId16"/>
    <p:sldId id="261" r:id="rId17"/>
    <p:sldId id="276" r:id="rId18"/>
    <p:sldId id="272" r:id="rId19"/>
    <p:sldId id="277" r:id="rId20"/>
    <p:sldId id="278" r:id="rId21"/>
    <p:sldId id="271" r:id="rId22"/>
    <p:sldId id="266" r:id="rId23"/>
    <p:sldId id="267" r:id="rId24"/>
    <p:sldId id="279" r:id="rId25"/>
    <p:sldId id="27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AF2403-CD57-4DD0-BC99-EFBBB10B26C4}" v="83" dt="2023-05-13T12:39:21.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Barr" userId="b0272536-ba4e-47f6-aa3e-aa9b228c20e7" providerId="ADAL" clId="{6CAF2403-CD57-4DD0-BC99-EFBBB10B26C4}"/>
    <pc:docChg chg="custSel addSld modSld">
      <pc:chgData name="Colin Barr" userId="b0272536-ba4e-47f6-aa3e-aa9b228c20e7" providerId="ADAL" clId="{6CAF2403-CD57-4DD0-BC99-EFBBB10B26C4}" dt="2023-05-13T12:39:21.573" v="1025" actId="27636"/>
      <pc:docMkLst>
        <pc:docMk/>
      </pc:docMkLst>
      <pc:sldChg chg="modSp">
        <pc:chgData name="Colin Barr" userId="b0272536-ba4e-47f6-aa3e-aa9b228c20e7" providerId="ADAL" clId="{6CAF2403-CD57-4DD0-BC99-EFBBB10B26C4}" dt="2023-05-13T11:56:01.046" v="225" actId="20577"/>
        <pc:sldMkLst>
          <pc:docMk/>
          <pc:sldMk cId="2375189450" sldId="257"/>
        </pc:sldMkLst>
        <pc:spChg chg="mod">
          <ac:chgData name="Colin Barr" userId="b0272536-ba4e-47f6-aa3e-aa9b228c20e7" providerId="ADAL" clId="{6CAF2403-CD57-4DD0-BC99-EFBBB10B26C4}" dt="2023-05-13T11:56:01.046" v="225" actId="20577"/>
          <ac:spMkLst>
            <pc:docMk/>
            <pc:sldMk cId="2375189450" sldId="257"/>
            <ac:spMk id="3" creationId="{00000000-0000-0000-0000-000000000000}"/>
          </ac:spMkLst>
        </pc:spChg>
      </pc:sldChg>
      <pc:sldChg chg="modSp mod">
        <pc:chgData name="Colin Barr" userId="b0272536-ba4e-47f6-aa3e-aa9b228c20e7" providerId="ADAL" clId="{6CAF2403-CD57-4DD0-BC99-EFBBB10B26C4}" dt="2023-05-13T12:34:42.846" v="941" actId="207"/>
        <pc:sldMkLst>
          <pc:docMk/>
          <pc:sldMk cId="750948394" sldId="259"/>
        </pc:sldMkLst>
        <pc:spChg chg="mod">
          <ac:chgData name="Colin Barr" userId="b0272536-ba4e-47f6-aa3e-aa9b228c20e7" providerId="ADAL" clId="{6CAF2403-CD57-4DD0-BC99-EFBBB10B26C4}" dt="2023-05-13T12:34:42.846" v="941" actId="207"/>
          <ac:spMkLst>
            <pc:docMk/>
            <pc:sldMk cId="750948394" sldId="259"/>
            <ac:spMk id="3" creationId="{00000000-0000-0000-0000-000000000000}"/>
          </ac:spMkLst>
        </pc:spChg>
      </pc:sldChg>
      <pc:sldChg chg="modSp mod modAnim">
        <pc:chgData name="Colin Barr" userId="b0272536-ba4e-47f6-aa3e-aa9b228c20e7" providerId="ADAL" clId="{6CAF2403-CD57-4DD0-BC99-EFBBB10B26C4}" dt="2023-05-13T12:39:21.573" v="1025" actId="27636"/>
        <pc:sldMkLst>
          <pc:docMk/>
          <pc:sldMk cId="750948394" sldId="266"/>
        </pc:sldMkLst>
        <pc:spChg chg="mod">
          <ac:chgData name="Colin Barr" userId="b0272536-ba4e-47f6-aa3e-aa9b228c20e7" providerId="ADAL" clId="{6CAF2403-CD57-4DD0-BC99-EFBBB10B26C4}" dt="2023-05-13T12:38:44.551" v="1019" actId="20577"/>
          <ac:spMkLst>
            <pc:docMk/>
            <pc:sldMk cId="750948394" sldId="266"/>
            <ac:spMk id="2" creationId="{00000000-0000-0000-0000-000000000000}"/>
          </ac:spMkLst>
        </pc:spChg>
        <pc:spChg chg="mod">
          <ac:chgData name="Colin Barr" userId="b0272536-ba4e-47f6-aa3e-aa9b228c20e7" providerId="ADAL" clId="{6CAF2403-CD57-4DD0-BC99-EFBBB10B26C4}" dt="2023-05-13T12:39:21.573" v="1025" actId="27636"/>
          <ac:spMkLst>
            <pc:docMk/>
            <pc:sldMk cId="750948394" sldId="266"/>
            <ac:spMk id="3" creationId="{00000000-0000-0000-0000-000000000000}"/>
          </ac:spMkLst>
        </pc:spChg>
      </pc:sldChg>
      <pc:sldChg chg="modSp mod modAnim">
        <pc:chgData name="Colin Barr" userId="b0272536-ba4e-47f6-aa3e-aa9b228c20e7" providerId="ADAL" clId="{6CAF2403-CD57-4DD0-BC99-EFBBB10B26C4}" dt="2023-05-13T12:34:17.193" v="939" actId="27636"/>
        <pc:sldMkLst>
          <pc:docMk/>
          <pc:sldMk cId="4107295948" sldId="268"/>
        </pc:sldMkLst>
        <pc:spChg chg="mod">
          <ac:chgData name="Colin Barr" userId="b0272536-ba4e-47f6-aa3e-aa9b228c20e7" providerId="ADAL" clId="{6CAF2403-CD57-4DD0-BC99-EFBBB10B26C4}" dt="2023-05-13T12:34:17.193" v="939" actId="27636"/>
          <ac:spMkLst>
            <pc:docMk/>
            <pc:sldMk cId="4107295948" sldId="268"/>
            <ac:spMk id="3" creationId="{00000000-0000-0000-0000-000000000000}"/>
          </ac:spMkLst>
        </pc:spChg>
      </pc:sldChg>
      <pc:sldChg chg="modSp mod">
        <pc:chgData name="Colin Barr" userId="b0272536-ba4e-47f6-aa3e-aa9b228c20e7" providerId="ADAL" clId="{6CAF2403-CD57-4DD0-BC99-EFBBB10B26C4}" dt="2023-05-13T12:37:32.740" v="976" actId="207"/>
        <pc:sldMkLst>
          <pc:docMk/>
          <pc:sldMk cId="340924705" sldId="272"/>
        </pc:sldMkLst>
        <pc:spChg chg="mod">
          <ac:chgData name="Colin Barr" userId="b0272536-ba4e-47f6-aa3e-aa9b228c20e7" providerId="ADAL" clId="{6CAF2403-CD57-4DD0-BC99-EFBBB10B26C4}" dt="2023-05-13T12:37:32.740" v="976" actId="207"/>
          <ac:spMkLst>
            <pc:docMk/>
            <pc:sldMk cId="340924705" sldId="272"/>
            <ac:spMk id="2" creationId="{00000000-0000-0000-0000-000000000000}"/>
          </ac:spMkLst>
        </pc:spChg>
      </pc:sldChg>
      <pc:sldChg chg="modSp mod modAnim">
        <pc:chgData name="Colin Barr" userId="b0272536-ba4e-47f6-aa3e-aa9b228c20e7" providerId="ADAL" clId="{6CAF2403-CD57-4DD0-BC99-EFBBB10B26C4}" dt="2023-05-13T12:34:48.129" v="943" actId="27636"/>
        <pc:sldMkLst>
          <pc:docMk/>
          <pc:sldMk cId="1664242680" sldId="273"/>
        </pc:sldMkLst>
        <pc:spChg chg="mod">
          <ac:chgData name="Colin Barr" userId="b0272536-ba4e-47f6-aa3e-aa9b228c20e7" providerId="ADAL" clId="{6CAF2403-CD57-4DD0-BC99-EFBBB10B26C4}" dt="2023-05-13T12:34:48.129" v="943" actId="27636"/>
          <ac:spMkLst>
            <pc:docMk/>
            <pc:sldMk cId="1664242680" sldId="273"/>
            <ac:spMk id="3" creationId="{00000000-0000-0000-0000-000000000000}"/>
          </ac:spMkLst>
        </pc:spChg>
      </pc:sldChg>
      <pc:sldChg chg="modSp mod modAnim">
        <pc:chgData name="Colin Barr" userId="b0272536-ba4e-47f6-aa3e-aa9b228c20e7" providerId="ADAL" clId="{6CAF2403-CD57-4DD0-BC99-EFBBB10B26C4}" dt="2023-05-13T12:35:41.825" v="956" actId="27636"/>
        <pc:sldMkLst>
          <pc:docMk/>
          <pc:sldMk cId="2413793571" sldId="274"/>
        </pc:sldMkLst>
        <pc:spChg chg="mod">
          <ac:chgData name="Colin Barr" userId="b0272536-ba4e-47f6-aa3e-aa9b228c20e7" providerId="ADAL" clId="{6CAF2403-CD57-4DD0-BC99-EFBBB10B26C4}" dt="2023-05-13T12:35:41.825" v="956" actId="27636"/>
          <ac:spMkLst>
            <pc:docMk/>
            <pc:sldMk cId="2413793571" sldId="274"/>
            <ac:spMk id="3" creationId="{00000000-0000-0000-0000-000000000000}"/>
          </ac:spMkLst>
        </pc:spChg>
      </pc:sldChg>
      <pc:sldChg chg="modSp mod">
        <pc:chgData name="Colin Barr" userId="b0272536-ba4e-47f6-aa3e-aa9b228c20e7" providerId="ADAL" clId="{6CAF2403-CD57-4DD0-BC99-EFBBB10B26C4}" dt="2023-05-13T12:36:15.770" v="957" actId="20577"/>
        <pc:sldMkLst>
          <pc:docMk/>
          <pc:sldMk cId="4033513921" sldId="275"/>
        </pc:sldMkLst>
        <pc:spChg chg="mod">
          <ac:chgData name="Colin Barr" userId="b0272536-ba4e-47f6-aa3e-aa9b228c20e7" providerId="ADAL" clId="{6CAF2403-CD57-4DD0-BC99-EFBBB10B26C4}" dt="2023-05-13T12:36:15.770" v="957" actId="20577"/>
          <ac:spMkLst>
            <pc:docMk/>
            <pc:sldMk cId="4033513921" sldId="275"/>
            <ac:spMk id="3" creationId="{00000000-0000-0000-0000-000000000000}"/>
          </ac:spMkLst>
        </pc:spChg>
      </pc:sldChg>
      <pc:sldChg chg="modSp mod">
        <pc:chgData name="Colin Barr" userId="b0272536-ba4e-47f6-aa3e-aa9b228c20e7" providerId="ADAL" clId="{6CAF2403-CD57-4DD0-BC99-EFBBB10B26C4}" dt="2023-05-13T12:38:31.377" v="1013" actId="20577"/>
        <pc:sldMkLst>
          <pc:docMk/>
          <pc:sldMk cId="1757101575" sldId="277"/>
        </pc:sldMkLst>
        <pc:spChg chg="mod">
          <ac:chgData name="Colin Barr" userId="b0272536-ba4e-47f6-aa3e-aa9b228c20e7" providerId="ADAL" clId="{6CAF2403-CD57-4DD0-BC99-EFBBB10B26C4}" dt="2023-05-13T12:38:31.377" v="1013" actId="20577"/>
          <ac:spMkLst>
            <pc:docMk/>
            <pc:sldMk cId="1757101575" sldId="277"/>
            <ac:spMk id="2" creationId="{00000000-0000-0000-0000-000000000000}"/>
          </ac:spMkLst>
        </pc:spChg>
      </pc:sldChg>
      <pc:sldChg chg="addSp delSp modSp add mod">
        <pc:chgData name="Colin Barr" userId="b0272536-ba4e-47f6-aa3e-aa9b228c20e7" providerId="ADAL" clId="{6CAF2403-CD57-4DD0-BC99-EFBBB10B26C4}" dt="2023-05-13T12:00:08.970" v="272" actId="1076"/>
        <pc:sldMkLst>
          <pc:docMk/>
          <pc:sldMk cId="2711121840" sldId="280"/>
        </pc:sldMkLst>
        <pc:spChg chg="mod">
          <ac:chgData name="Colin Barr" userId="b0272536-ba4e-47f6-aa3e-aa9b228c20e7" providerId="ADAL" clId="{6CAF2403-CD57-4DD0-BC99-EFBBB10B26C4}" dt="2023-05-13T12:00:08.970" v="272" actId="1076"/>
          <ac:spMkLst>
            <pc:docMk/>
            <pc:sldMk cId="2711121840" sldId="280"/>
            <ac:spMk id="2" creationId="{00000000-0000-0000-0000-000000000000}"/>
          </ac:spMkLst>
        </pc:spChg>
        <pc:spChg chg="add del mod">
          <ac:chgData name="Colin Barr" userId="b0272536-ba4e-47f6-aa3e-aa9b228c20e7" providerId="ADAL" clId="{6CAF2403-CD57-4DD0-BC99-EFBBB10B26C4}" dt="2023-05-13T11:49:14.626" v="172" actId="478"/>
          <ac:spMkLst>
            <pc:docMk/>
            <pc:sldMk cId="2711121840" sldId="280"/>
            <ac:spMk id="4" creationId="{E0D36E87-5985-20FA-5C8B-CE545E66517E}"/>
          </ac:spMkLst>
        </pc:spChg>
        <pc:spChg chg="del">
          <ac:chgData name="Colin Barr" userId="b0272536-ba4e-47f6-aa3e-aa9b228c20e7" providerId="ADAL" clId="{6CAF2403-CD57-4DD0-BC99-EFBBB10B26C4}" dt="2023-05-13T11:46:45.221" v="85" actId="478"/>
          <ac:spMkLst>
            <pc:docMk/>
            <pc:sldMk cId="2711121840" sldId="280"/>
            <ac:spMk id="9" creationId="{00000000-0000-0000-0000-000000000000}"/>
          </ac:spMkLst>
        </pc:spChg>
        <pc:picChg chg="add mod">
          <ac:chgData name="Colin Barr" userId="b0272536-ba4e-47f6-aa3e-aa9b228c20e7" providerId="ADAL" clId="{6CAF2403-CD57-4DD0-BC99-EFBBB10B26C4}" dt="2023-05-13T11:59:26.247" v="234" actId="14100"/>
          <ac:picMkLst>
            <pc:docMk/>
            <pc:sldMk cId="2711121840" sldId="280"/>
            <ac:picMk id="5" creationId="{B631DD28-09E6-DA07-DF30-8DFCBCBCDFED}"/>
          </ac:picMkLst>
        </pc:picChg>
      </pc:sldChg>
      <pc:sldChg chg="addSp modSp add mod">
        <pc:chgData name="Colin Barr" userId="b0272536-ba4e-47f6-aa3e-aa9b228c20e7" providerId="ADAL" clId="{6CAF2403-CD57-4DD0-BC99-EFBBB10B26C4}" dt="2023-05-13T12:32:08.995" v="928" actId="20577"/>
        <pc:sldMkLst>
          <pc:docMk/>
          <pc:sldMk cId="3540455773" sldId="281"/>
        </pc:sldMkLst>
        <pc:spChg chg="mod">
          <ac:chgData name="Colin Barr" userId="b0272536-ba4e-47f6-aa3e-aa9b228c20e7" providerId="ADAL" clId="{6CAF2403-CD57-4DD0-BC99-EFBBB10B26C4}" dt="2023-05-13T12:19:23.297" v="839" actId="1076"/>
          <ac:spMkLst>
            <pc:docMk/>
            <pc:sldMk cId="3540455773" sldId="281"/>
            <ac:spMk id="2" creationId="{00000000-0000-0000-0000-000000000000}"/>
          </ac:spMkLst>
        </pc:spChg>
        <pc:spChg chg="mod">
          <ac:chgData name="Colin Barr" userId="b0272536-ba4e-47f6-aa3e-aa9b228c20e7" providerId="ADAL" clId="{6CAF2403-CD57-4DD0-BC99-EFBBB10B26C4}" dt="2023-05-13T12:32:08.995" v="928" actId="20577"/>
          <ac:spMkLst>
            <pc:docMk/>
            <pc:sldMk cId="3540455773" sldId="281"/>
            <ac:spMk id="4" creationId="{E0D36E87-5985-20FA-5C8B-CE545E66517E}"/>
          </ac:spMkLst>
        </pc:spChg>
        <pc:picChg chg="add mod">
          <ac:chgData name="Colin Barr" userId="b0272536-ba4e-47f6-aa3e-aa9b228c20e7" providerId="ADAL" clId="{6CAF2403-CD57-4DD0-BC99-EFBBB10B26C4}" dt="2023-05-13T12:30:54.363" v="925" actId="1076"/>
          <ac:picMkLst>
            <pc:docMk/>
            <pc:sldMk cId="3540455773" sldId="281"/>
            <ac:picMk id="3" creationId="{12252619-A777-B30F-CAA6-B394E9A30E29}"/>
          </ac:picMkLst>
        </pc:picChg>
      </pc:sldChg>
      <pc:sldChg chg="addSp delSp modSp add mod">
        <pc:chgData name="Colin Barr" userId="b0272536-ba4e-47f6-aa3e-aa9b228c20e7" providerId="ADAL" clId="{6CAF2403-CD57-4DD0-BC99-EFBBB10B26C4}" dt="2023-05-13T12:06:52.934" v="352" actId="1076"/>
        <pc:sldMkLst>
          <pc:docMk/>
          <pc:sldMk cId="2703464301" sldId="282"/>
        </pc:sldMkLst>
        <pc:spChg chg="mod">
          <ac:chgData name="Colin Barr" userId="b0272536-ba4e-47f6-aa3e-aa9b228c20e7" providerId="ADAL" clId="{6CAF2403-CD57-4DD0-BC99-EFBBB10B26C4}" dt="2023-05-13T12:06:46.674" v="350" actId="20577"/>
          <ac:spMkLst>
            <pc:docMk/>
            <pc:sldMk cId="2703464301" sldId="282"/>
            <ac:spMk id="2" creationId="{00000000-0000-0000-0000-000000000000}"/>
          </ac:spMkLst>
        </pc:spChg>
        <pc:picChg chg="add mod">
          <ac:chgData name="Colin Barr" userId="b0272536-ba4e-47f6-aa3e-aa9b228c20e7" providerId="ADAL" clId="{6CAF2403-CD57-4DD0-BC99-EFBBB10B26C4}" dt="2023-05-13T12:06:52.934" v="352" actId="1076"/>
          <ac:picMkLst>
            <pc:docMk/>
            <pc:sldMk cId="2703464301" sldId="282"/>
            <ac:picMk id="3" creationId="{4FA06FD6-EF37-686E-A138-96318F155D35}"/>
          </ac:picMkLst>
        </pc:picChg>
        <pc:picChg chg="add mod">
          <ac:chgData name="Colin Barr" userId="b0272536-ba4e-47f6-aa3e-aa9b228c20e7" providerId="ADAL" clId="{6CAF2403-CD57-4DD0-BC99-EFBBB10B26C4}" dt="2023-05-13T12:06:50.541" v="351" actId="1076"/>
          <ac:picMkLst>
            <pc:docMk/>
            <pc:sldMk cId="2703464301" sldId="282"/>
            <ac:picMk id="4" creationId="{BD0DF52D-7A9B-0AF6-DC18-ABCCBEC98A0D}"/>
          </ac:picMkLst>
        </pc:picChg>
        <pc:picChg chg="del">
          <ac:chgData name="Colin Barr" userId="b0272536-ba4e-47f6-aa3e-aa9b228c20e7" providerId="ADAL" clId="{6CAF2403-CD57-4DD0-BC99-EFBBB10B26C4}" dt="2023-05-13T12:01:55.193" v="280" actId="478"/>
          <ac:picMkLst>
            <pc:docMk/>
            <pc:sldMk cId="2703464301" sldId="282"/>
            <ac:picMk id="5" creationId="{B631DD28-09E6-DA07-DF30-8DFCBCBCDFED}"/>
          </ac:picMkLst>
        </pc:picChg>
      </pc:sldChg>
      <pc:sldChg chg="addSp delSp modSp add mod">
        <pc:chgData name="Colin Barr" userId="b0272536-ba4e-47f6-aa3e-aa9b228c20e7" providerId="ADAL" clId="{6CAF2403-CD57-4DD0-BC99-EFBBB10B26C4}" dt="2023-05-13T12:21:37.591" v="906" actId="1076"/>
        <pc:sldMkLst>
          <pc:docMk/>
          <pc:sldMk cId="2303489493" sldId="283"/>
        </pc:sldMkLst>
        <pc:spChg chg="mod">
          <ac:chgData name="Colin Barr" userId="b0272536-ba4e-47f6-aa3e-aa9b228c20e7" providerId="ADAL" clId="{6CAF2403-CD57-4DD0-BC99-EFBBB10B26C4}" dt="2023-05-13T12:21:05.787" v="898" actId="20577"/>
          <ac:spMkLst>
            <pc:docMk/>
            <pc:sldMk cId="2303489493" sldId="283"/>
            <ac:spMk id="2" creationId="{00000000-0000-0000-0000-000000000000}"/>
          </ac:spMkLst>
        </pc:spChg>
        <pc:spChg chg="del">
          <ac:chgData name="Colin Barr" userId="b0272536-ba4e-47f6-aa3e-aa9b228c20e7" providerId="ADAL" clId="{6CAF2403-CD57-4DD0-BC99-EFBBB10B26C4}" dt="2023-05-13T12:21:30.707" v="904" actId="478"/>
          <ac:spMkLst>
            <pc:docMk/>
            <pc:sldMk cId="2303489493" sldId="283"/>
            <ac:spMk id="4" creationId="{E0D36E87-5985-20FA-5C8B-CE545E66517E}"/>
          </ac:spMkLst>
        </pc:spChg>
        <pc:spChg chg="add del mod">
          <ac:chgData name="Colin Barr" userId="b0272536-ba4e-47f6-aa3e-aa9b228c20e7" providerId="ADAL" clId="{6CAF2403-CD57-4DD0-BC99-EFBBB10B26C4}" dt="2023-05-13T12:21:32.719" v="905" actId="478"/>
          <ac:spMkLst>
            <pc:docMk/>
            <pc:sldMk cId="2303489493" sldId="283"/>
            <ac:spMk id="7" creationId="{36967777-6821-BC67-D690-79AE0808C740}"/>
          </ac:spMkLst>
        </pc:spChg>
        <pc:picChg chg="del">
          <ac:chgData name="Colin Barr" userId="b0272536-ba4e-47f6-aa3e-aa9b228c20e7" providerId="ADAL" clId="{6CAF2403-CD57-4DD0-BC99-EFBBB10B26C4}" dt="2023-05-13T12:20:41.194" v="850" actId="478"/>
          <ac:picMkLst>
            <pc:docMk/>
            <pc:sldMk cId="2303489493" sldId="283"/>
            <ac:picMk id="3" creationId="{12252619-A777-B30F-CAA6-B394E9A30E29}"/>
          </ac:picMkLst>
        </pc:picChg>
        <pc:picChg chg="add mod">
          <ac:chgData name="Colin Barr" userId="b0272536-ba4e-47f6-aa3e-aa9b228c20e7" providerId="ADAL" clId="{6CAF2403-CD57-4DD0-BC99-EFBBB10B26C4}" dt="2023-05-13T12:21:37.591" v="906" actId="1076"/>
          <ac:picMkLst>
            <pc:docMk/>
            <pc:sldMk cId="2303489493" sldId="283"/>
            <ac:picMk id="5" creationId="{80DA5F52-8CD6-721C-26EF-D1C351CE0287}"/>
          </ac:picMkLst>
        </pc:picChg>
      </pc:sldChg>
      <pc:sldChg chg="addSp delSp modSp add mod">
        <pc:chgData name="Colin Barr" userId="b0272536-ba4e-47f6-aa3e-aa9b228c20e7" providerId="ADAL" clId="{6CAF2403-CD57-4DD0-BC99-EFBBB10B26C4}" dt="2023-05-13T12:26:07.223" v="912" actId="1076"/>
        <pc:sldMkLst>
          <pc:docMk/>
          <pc:sldMk cId="3545879212" sldId="284"/>
        </pc:sldMkLst>
        <pc:picChg chg="add mod">
          <ac:chgData name="Colin Barr" userId="b0272536-ba4e-47f6-aa3e-aa9b228c20e7" providerId="ADAL" clId="{6CAF2403-CD57-4DD0-BC99-EFBBB10B26C4}" dt="2023-05-13T12:26:07.223" v="912" actId="1076"/>
          <ac:picMkLst>
            <pc:docMk/>
            <pc:sldMk cId="3545879212" sldId="284"/>
            <ac:picMk id="3" creationId="{8CD680FD-F7F3-7466-35CC-F5899D3898D7}"/>
          </ac:picMkLst>
        </pc:picChg>
        <pc:picChg chg="del">
          <ac:chgData name="Colin Barr" userId="b0272536-ba4e-47f6-aa3e-aa9b228c20e7" providerId="ADAL" clId="{6CAF2403-CD57-4DD0-BC99-EFBBB10B26C4}" dt="2023-05-13T12:25:58.683" v="909" actId="478"/>
          <ac:picMkLst>
            <pc:docMk/>
            <pc:sldMk cId="3545879212" sldId="284"/>
            <ac:picMk id="5" creationId="{80DA5F52-8CD6-721C-26EF-D1C351CE0287}"/>
          </ac:picMkLst>
        </pc:picChg>
      </pc:sldChg>
      <pc:sldChg chg="addSp delSp modSp add mod">
        <pc:chgData name="Colin Barr" userId="b0272536-ba4e-47f6-aa3e-aa9b228c20e7" providerId="ADAL" clId="{6CAF2403-CD57-4DD0-BC99-EFBBB10B26C4}" dt="2023-05-13T12:27:38.540" v="917" actId="1076"/>
        <pc:sldMkLst>
          <pc:docMk/>
          <pc:sldMk cId="1841196086" sldId="285"/>
        </pc:sldMkLst>
        <pc:picChg chg="add mod">
          <ac:chgData name="Colin Barr" userId="b0272536-ba4e-47f6-aa3e-aa9b228c20e7" providerId="ADAL" clId="{6CAF2403-CD57-4DD0-BC99-EFBBB10B26C4}" dt="2023-05-13T12:27:38.540" v="917" actId="1076"/>
          <ac:picMkLst>
            <pc:docMk/>
            <pc:sldMk cId="1841196086" sldId="285"/>
            <ac:picMk id="3" creationId="{30929324-4113-2BAF-FA54-EA0DEF90AA0C}"/>
          </ac:picMkLst>
        </pc:picChg>
        <pc:picChg chg="del">
          <ac:chgData name="Colin Barr" userId="b0272536-ba4e-47f6-aa3e-aa9b228c20e7" providerId="ADAL" clId="{6CAF2403-CD57-4DD0-BC99-EFBBB10B26C4}" dt="2023-05-13T12:27:32.344" v="915" actId="478"/>
          <ac:picMkLst>
            <pc:docMk/>
            <pc:sldMk cId="1841196086" sldId="285"/>
            <ac:picMk id="5" creationId="{80DA5F52-8CD6-721C-26EF-D1C351CE0287}"/>
          </ac:picMkLst>
        </pc:picChg>
      </pc:sldChg>
      <pc:sldChg chg="addSp delSp modSp add mod">
        <pc:chgData name="Colin Barr" userId="b0272536-ba4e-47f6-aa3e-aa9b228c20e7" providerId="ADAL" clId="{6CAF2403-CD57-4DD0-BC99-EFBBB10B26C4}" dt="2023-05-13T12:32:43.848" v="933" actId="1076"/>
        <pc:sldMkLst>
          <pc:docMk/>
          <pc:sldMk cId="450854871" sldId="286"/>
        </pc:sldMkLst>
        <pc:picChg chg="del">
          <ac:chgData name="Colin Barr" userId="b0272536-ba4e-47f6-aa3e-aa9b228c20e7" providerId="ADAL" clId="{6CAF2403-CD57-4DD0-BC99-EFBBB10B26C4}" dt="2023-05-13T12:30:14.935" v="920" actId="478"/>
          <ac:picMkLst>
            <pc:docMk/>
            <pc:sldMk cId="450854871" sldId="286"/>
            <ac:picMk id="3" creationId="{8CD680FD-F7F3-7466-35CC-F5899D3898D7}"/>
          </ac:picMkLst>
        </pc:picChg>
        <pc:picChg chg="add mod modCrop">
          <ac:chgData name="Colin Barr" userId="b0272536-ba4e-47f6-aa3e-aa9b228c20e7" providerId="ADAL" clId="{6CAF2403-CD57-4DD0-BC99-EFBBB10B26C4}" dt="2023-05-13T12:32:43.848" v="933" actId="1076"/>
          <ac:picMkLst>
            <pc:docMk/>
            <pc:sldMk cId="450854871" sldId="286"/>
            <ac:picMk id="4" creationId="{020E3E26-8B19-A7A8-51B5-0D419130A70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13/05/2023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emf"/><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Module</a:t>
            </a:r>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dirty="0"/>
              <a:t>CHILDREN, YOUNG PEOPLE, AND FAMILIES</a:t>
            </a:r>
          </a:p>
          <a:p>
            <a:r>
              <a:rPr lang="en-GB" sz="3600" dirty="0"/>
              <a:t>BMHP5004 – </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2923" y="5733256"/>
            <a:ext cx="7236668" cy="1207145"/>
          </a:xfrm>
        </p:spPr>
        <p:txBody>
          <a:bodyPr/>
          <a:lstStyle/>
          <a:p>
            <a:br>
              <a:rPr lang="en-GB" sz="4800" cap="none" dirty="0">
                <a:latin typeface="Abadi" panose="020B0604020104020204" pitchFamily="34" charset="0"/>
              </a:rPr>
            </a:br>
            <a:br>
              <a:rPr lang="en-GB" sz="4800" cap="none" dirty="0">
                <a:latin typeface="Abadi" panose="020B0604020104020204" pitchFamily="34" charset="0"/>
              </a:rPr>
            </a:br>
            <a:br>
              <a:rPr lang="en-GB" sz="4800" cap="none" dirty="0">
                <a:latin typeface="Abadi" panose="020B0604020104020204" pitchFamily="34" charset="0"/>
              </a:rPr>
            </a:br>
            <a:br>
              <a:rPr lang="en-GB" sz="4800" cap="none" dirty="0">
                <a:latin typeface="Abadi" panose="020B0604020104020204" pitchFamily="34" charset="0"/>
              </a:rPr>
            </a:br>
            <a:r>
              <a:rPr lang="en-GB" sz="4800" cap="none" dirty="0">
                <a:latin typeface="Abadi" panose="020B0604020104020204" pitchFamily="34" charset="0"/>
              </a:rPr>
              <a:t>House keeping:</a:t>
            </a:r>
            <a:br>
              <a:rPr lang="en-GB" sz="4800" cap="none" dirty="0">
                <a:latin typeface="Abadi" panose="020B0604020104020204" pitchFamily="34" charset="0"/>
              </a:rPr>
            </a:br>
            <a:r>
              <a:rPr lang="en-GB" sz="4800" cap="none" dirty="0">
                <a:latin typeface="Abadi" panose="020B0604020104020204" pitchFamily="34" charset="0"/>
              </a:rPr>
              <a:t>Fire alarms</a:t>
            </a:r>
            <a:br>
              <a:rPr lang="en-GB" sz="4800" cap="none" dirty="0">
                <a:latin typeface="Abadi" panose="020B0604020104020204" pitchFamily="34" charset="0"/>
              </a:rPr>
            </a:br>
            <a:r>
              <a:rPr lang="en-GB" sz="4800" cap="none" dirty="0">
                <a:latin typeface="Abadi" panose="020B0604020104020204" pitchFamily="34" charset="0"/>
              </a:rPr>
              <a:t>Log on to Moodle module page</a:t>
            </a:r>
            <a:br>
              <a:rPr lang="en-GB" sz="4800" cap="none" dirty="0">
                <a:latin typeface="Abadi" panose="020B0604020104020204" pitchFamily="34" charset="0"/>
              </a:rPr>
            </a:br>
            <a:r>
              <a:rPr lang="en-GB" sz="4800" cap="none" dirty="0">
                <a:latin typeface="Abadi" panose="020B0604020104020204" pitchFamily="34" charset="0"/>
              </a:rPr>
              <a:t>Student services</a:t>
            </a:r>
            <a:br>
              <a:rPr lang="en-GB" sz="4800" cap="none" dirty="0">
                <a:latin typeface="Abadi" panose="020B0604020104020204" pitchFamily="34" charset="0"/>
              </a:rPr>
            </a:br>
            <a:br>
              <a:rPr lang="en-GB" sz="4800" cap="none" dirty="0">
                <a:latin typeface="Abadi" panose="020B0604020104020204" pitchFamily="34" charset="0"/>
              </a:rPr>
            </a:br>
            <a:endParaRPr lang="en-GB" sz="4800" cap="none" dirty="0">
              <a:latin typeface="Abadi" panose="020B0604020104020204" pitchFamily="34" charset="0"/>
            </a:endParaRP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a:extLst>
              <a:ext uri="{FF2B5EF4-FFF2-40B4-BE49-F238E27FC236}">
                <a16:creationId xmlns:a16="http://schemas.microsoft.com/office/drawing/2014/main" id="{B631DD28-09E6-DA07-DF30-8DFCBCBCDFED}"/>
              </a:ext>
            </a:extLst>
          </p:cNvPr>
          <p:cNvPicPr>
            <a:picLocks noChangeAspect="1"/>
          </p:cNvPicPr>
          <p:nvPr/>
        </p:nvPicPr>
        <p:blipFill>
          <a:blip r:embed="rId3"/>
          <a:stretch>
            <a:fillRect/>
          </a:stretch>
        </p:blipFill>
        <p:spPr>
          <a:xfrm>
            <a:off x="6516216" y="213494"/>
            <a:ext cx="2446750" cy="3166383"/>
          </a:xfrm>
          <a:prstGeom prst="rect">
            <a:avLst/>
          </a:prstGeom>
        </p:spPr>
      </p:pic>
    </p:spTree>
    <p:extLst>
      <p:ext uri="{BB962C8B-B14F-4D97-AF65-F5344CB8AC3E}">
        <p14:creationId xmlns:p14="http://schemas.microsoft.com/office/powerpoint/2010/main" val="2711121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2923" y="5733256"/>
            <a:ext cx="7236668" cy="1207145"/>
          </a:xfrm>
        </p:spPr>
        <p:txBody>
          <a:bodyPr/>
          <a:lstStyle/>
          <a:p>
            <a:br>
              <a:rPr lang="en-GB" sz="4800" cap="none" dirty="0">
                <a:latin typeface="Abadi" panose="020B0604020104020204" pitchFamily="34" charset="0"/>
              </a:rPr>
            </a:br>
            <a:br>
              <a:rPr lang="en-GB" sz="4800" cap="none" dirty="0">
                <a:latin typeface="Abadi" panose="020B0604020104020204" pitchFamily="34" charset="0"/>
              </a:rPr>
            </a:br>
            <a:br>
              <a:rPr lang="en-GB" sz="4800" cap="none" dirty="0">
                <a:latin typeface="Abadi" panose="020B0604020104020204" pitchFamily="34" charset="0"/>
              </a:rPr>
            </a:br>
            <a:br>
              <a:rPr lang="en-GB" sz="4800" cap="none" dirty="0">
                <a:latin typeface="Abadi" panose="020B0604020104020204" pitchFamily="34" charset="0"/>
              </a:rPr>
            </a:br>
            <a:r>
              <a:rPr lang="en-GB" sz="4800" cap="none" dirty="0">
                <a:latin typeface="Abadi" panose="020B0604020104020204" pitchFamily="34" charset="0"/>
              </a:rPr>
              <a:t>Phones</a:t>
            </a:r>
            <a:br>
              <a:rPr lang="en-GB" sz="4800" cap="none" dirty="0">
                <a:latin typeface="Abadi" panose="020B0604020104020204" pitchFamily="34" charset="0"/>
              </a:rPr>
            </a:br>
            <a:r>
              <a:rPr lang="en-GB" sz="4800" cap="none" dirty="0">
                <a:latin typeface="Abadi" panose="020B0604020104020204" pitchFamily="34" charset="0"/>
              </a:rPr>
              <a:t>Breaks</a:t>
            </a:r>
            <a:br>
              <a:rPr lang="en-GB" sz="4800" cap="none" dirty="0">
                <a:latin typeface="Abadi" panose="020B0604020104020204" pitchFamily="34" charset="0"/>
              </a:rPr>
            </a:br>
            <a:r>
              <a:rPr lang="en-GB" sz="4800" cap="none" dirty="0">
                <a:latin typeface="Abadi" panose="020B0604020104020204" pitchFamily="34" charset="0"/>
              </a:rPr>
              <a:t>This isn’t prison..</a:t>
            </a:r>
            <a:br>
              <a:rPr lang="en-GB" sz="4800" cap="none" dirty="0">
                <a:latin typeface="Abadi" panose="020B0604020104020204" pitchFamily="34" charset="0"/>
              </a:rPr>
            </a:br>
            <a:br>
              <a:rPr lang="en-GB" sz="4800" cap="none" dirty="0">
                <a:latin typeface="Abadi" panose="020B0604020104020204" pitchFamily="34" charset="0"/>
              </a:rPr>
            </a:br>
            <a:br>
              <a:rPr lang="en-GB" sz="4800" cap="none" dirty="0">
                <a:latin typeface="Abadi" panose="020B0604020104020204" pitchFamily="34" charset="0"/>
              </a:rPr>
            </a:br>
            <a:endParaRPr lang="en-GB" sz="4800" cap="none" dirty="0">
              <a:latin typeface="Abadi" panose="020B0604020104020204" pitchFamily="34" charset="0"/>
            </a:endParaRP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4FA06FD6-EF37-686E-A138-96318F155D35}"/>
              </a:ext>
            </a:extLst>
          </p:cNvPr>
          <p:cNvPicPr>
            <a:picLocks noChangeAspect="1"/>
          </p:cNvPicPr>
          <p:nvPr/>
        </p:nvPicPr>
        <p:blipFill>
          <a:blip r:embed="rId3"/>
          <a:stretch>
            <a:fillRect/>
          </a:stretch>
        </p:blipFill>
        <p:spPr>
          <a:xfrm>
            <a:off x="4240251" y="471475"/>
            <a:ext cx="2679722" cy="2859782"/>
          </a:xfrm>
          <a:prstGeom prst="rect">
            <a:avLst/>
          </a:prstGeom>
        </p:spPr>
      </p:pic>
      <p:pic>
        <p:nvPicPr>
          <p:cNvPr id="4" name="Picture 3">
            <a:extLst>
              <a:ext uri="{FF2B5EF4-FFF2-40B4-BE49-F238E27FC236}">
                <a16:creationId xmlns:a16="http://schemas.microsoft.com/office/drawing/2014/main" id="{BD0DF52D-7A9B-0AF6-DC18-ABCCBEC98A0D}"/>
              </a:ext>
            </a:extLst>
          </p:cNvPr>
          <p:cNvPicPr>
            <a:picLocks noChangeAspect="1"/>
          </p:cNvPicPr>
          <p:nvPr/>
        </p:nvPicPr>
        <p:blipFill>
          <a:blip r:embed="rId4"/>
          <a:stretch>
            <a:fillRect/>
          </a:stretch>
        </p:blipFill>
        <p:spPr>
          <a:xfrm>
            <a:off x="5580112" y="3789040"/>
            <a:ext cx="3187955" cy="2133032"/>
          </a:xfrm>
          <a:prstGeom prst="rect">
            <a:avLst/>
          </a:prstGeom>
        </p:spPr>
      </p:pic>
    </p:spTree>
    <p:extLst>
      <p:ext uri="{BB962C8B-B14F-4D97-AF65-F5344CB8AC3E}">
        <p14:creationId xmlns:p14="http://schemas.microsoft.com/office/powerpoint/2010/main" val="2703464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3666" y="160531"/>
            <a:ext cx="7236668" cy="1207145"/>
          </a:xfrm>
        </p:spPr>
        <p:txBody>
          <a:bodyPr/>
          <a:lstStyle/>
          <a:p>
            <a:r>
              <a:rPr lang="en-GB" sz="4800" cap="none" dirty="0">
                <a:latin typeface="Abadi" panose="020B0604020104020204" pitchFamily="34" charset="0"/>
              </a:rPr>
              <a:t>A little about you and me…</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ubtitle 3">
            <a:extLst>
              <a:ext uri="{FF2B5EF4-FFF2-40B4-BE49-F238E27FC236}">
                <a16:creationId xmlns:a16="http://schemas.microsoft.com/office/drawing/2014/main" id="{E0D36E87-5985-20FA-5C8B-CE545E66517E}"/>
              </a:ext>
            </a:extLst>
          </p:cNvPr>
          <p:cNvSpPr>
            <a:spLocks noGrp="1"/>
          </p:cNvSpPr>
          <p:nvPr>
            <p:ph type="subTitle" idx="1"/>
          </p:nvPr>
        </p:nvSpPr>
        <p:spPr>
          <a:xfrm>
            <a:off x="539552" y="1844824"/>
            <a:ext cx="7362750" cy="3396581"/>
          </a:xfrm>
        </p:spPr>
        <p:txBody>
          <a:bodyPr>
            <a:normAutofit fontScale="55000" lnSpcReduction="20000"/>
          </a:bodyPr>
          <a:lstStyle/>
          <a:p>
            <a:endParaRPr lang="en-GB" dirty="0"/>
          </a:p>
          <a:p>
            <a:endParaRPr lang="en-GB" dirty="0"/>
          </a:p>
          <a:p>
            <a:r>
              <a:rPr lang="en-GB" sz="3400" dirty="0"/>
              <a:t>Me first…</a:t>
            </a:r>
          </a:p>
          <a:p>
            <a:endParaRPr lang="en-GB" sz="3400" dirty="0"/>
          </a:p>
          <a:p>
            <a:r>
              <a:rPr lang="en-GB" sz="3400" dirty="0"/>
              <a:t>Why are you here? (2 mins) chat to the person next to you – care to share?</a:t>
            </a:r>
          </a:p>
          <a:p>
            <a:endParaRPr lang="en-GB" sz="3400" dirty="0"/>
          </a:p>
          <a:p>
            <a:endParaRPr lang="en-GB" sz="3400" dirty="0"/>
          </a:p>
          <a:p>
            <a:r>
              <a:rPr lang="en-GB" sz="3400" dirty="0"/>
              <a:t>Table task;  1) What do you want from the Module?</a:t>
            </a:r>
          </a:p>
          <a:p>
            <a:r>
              <a:rPr lang="en-GB" sz="3400" dirty="0"/>
              <a:t>	      2) What do you want from me?</a:t>
            </a:r>
          </a:p>
          <a:p>
            <a:r>
              <a:rPr lang="en-GB" sz="3400" dirty="0"/>
              <a:t>                    3) What do I want from you?</a:t>
            </a:r>
          </a:p>
          <a:p>
            <a:r>
              <a:rPr lang="en-GB" sz="3400" dirty="0"/>
              <a:t>                    4) What do you want from each other?</a:t>
            </a:r>
          </a:p>
          <a:p>
            <a:endParaRPr lang="en-GB" dirty="0"/>
          </a:p>
          <a:p>
            <a:endParaRPr lang="en-GB" dirty="0"/>
          </a:p>
        </p:txBody>
      </p:sp>
      <p:pic>
        <p:nvPicPr>
          <p:cNvPr id="3" name="Picture 2">
            <a:extLst>
              <a:ext uri="{FF2B5EF4-FFF2-40B4-BE49-F238E27FC236}">
                <a16:creationId xmlns:a16="http://schemas.microsoft.com/office/drawing/2014/main" id="{12252619-A777-B30F-CAA6-B394E9A30E29}"/>
              </a:ext>
            </a:extLst>
          </p:cNvPr>
          <p:cNvPicPr>
            <a:picLocks noChangeAspect="1"/>
          </p:cNvPicPr>
          <p:nvPr/>
        </p:nvPicPr>
        <p:blipFill>
          <a:blip r:embed="rId3"/>
          <a:stretch>
            <a:fillRect/>
          </a:stretch>
        </p:blipFill>
        <p:spPr>
          <a:xfrm>
            <a:off x="6214706" y="4789317"/>
            <a:ext cx="2787708" cy="1858472"/>
          </a:xfrm>
          <a:prstGeom prst="rect">
            <a:avLst/>
          </a:prstGeom>
        </p:spPr>
      </p:pic>
    </p:spTree>
    <p:extLst>
      <p:ext uri="{BB962C8B-B14F-4D97-AF65-F5344CB8AC3E}">
        <p14:creationId xmlns:p14="http://schemas.microsoft.com/office/powerpoint/2010/main" val="3540455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3666" y="160531"/>
            <a:ext cx="7236668" cy="1207145"/>
          </a:xfrm>
        </p:spPr>
        <p:txBody>
          <a:bodyPr/>
          <a:lstStyle/>
          <a:p>
            <a:r>
              <a:rPr lang="en-GB" sz="4800" cap="none" dirty="0">
                <a:latin typeface="Abadi" panose="020B0604020104020204" pitchFamily="34" charset="0"/>
              </a:rPr>
              <a:t>Do we have a preference?</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a:extLst>
              <a:ext uri="{FF2B5EF4-FFF2-40B4-BE49-F238E27FC236}">
                <a16:creationId xmlns:a16="http://schemas.microsoft.com/office/drawing/2014/main" id="{80DA5F52-8CD6-721C-26EF-D1C351CE0287}"/>
              </a:ext>
            </a:extLst>
          </p:cNvPr>
          <p:cNvPicPr>
            <a:picLocks noChangeAspect="1"/>
          </p:cNvPicPr>
          <p:nvPr/>
        </p:nvPicPr>
        <p:blipFill>
          <a:blip r:embed="rId3"/>
          <a:stretch>
            <a:fillRect/>
          </a:stretch>
        </p:blipFill>
        <p:spPr>
          <a:xfrm>
            <a:off x="827584" y="1352489"/>
            <a:ext cx="7236668" cy="5433172"/>
          </a:xfrm>
          <a:prstGeom prst="rect">
            <a:avLst/>
          </a:prstGeom>
        </p:spPr>
      </p:pic>
    </p:spTree>
    <p:extLst>
      <p:ext uri="{BB962C8B-B14F-4D97-AF65-F5344CB8AC3E}">
        <p14:creationId xmlns:p14="http://schemas.microsoft.com/office/powerpoint/2010/main" val="2303489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3666" y="160531"/>
            <a:ext cx="7236668" cy="1207145"/>
          </a:xfrm>
        </p:spPr>
        <p:txBody>
          <a:bodyPr/>
          <a:lstStyle/>
          <a:p>
            <a:r>
              <a:rPr lang="en-GB" sz="4800" cap="none" dirty="0">
                <a:latin typeface="Abadi" panose="020B0604020104020204" pitchFamily="34" charset="0"/>
              </a:rPr>
              <a:t>Do we have a preference?</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30929324-4113-2BAF-FA54-EA0DEF90AA0C}"/>
              </a:ext>
            </a:extLst>
          </p:cNvPr>
          <p:cNvPicPr>
            <a:picLocks noChangeAspect="1"/>
          </p:cNvPicPr>
          <p:nvPr/>
        </p:nvPicPr>
        <p:blipFill>
          <a:blip r:embed="rId3"/>
          <a:stretch>
            <a:fillRect/>
          </a:stretch>
        </p:blipFill>
        <p:spPr>
          <a:xfrm>
            <a:off x="683568" y="1268760"/>
            <a:ext cx="7921209" cy="5279486"/>
          </a:xfrm>
          <a:prstGeom prst="rect">
            <a:avLst/>
          </a:prstGeom>
        </p:spPr>
      </p:pic>
    </p:spTree>
    <p:extLst>
      <p:ext uri="{BB962C8B-B14F-4D97-AF65-F5344CB8AC3E}">
        <p14:creationId xmlns:p14="http://schemas.microsoft.com/office/powerpoint/2010/main" val="1841196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3666" y="160531"/>
            <a:ext cx="7236668" cy="1207145"/>
          </a:xfrm>
        </p:spPr>
        <p:txBody>
          <a:bodyPr/>
          <a:lstStyle/>
          <a:p>
            <a:r>
              <a:rPr lang="en-GB" sz="4800" cap="none" dirty="0">
                <a:latin typeface="Abadi" panose="020B0604020104020204" pitchFamily="34" charset="0"/>
              </a:rPr>
              <a:t>Do we have a preference?</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8CD680FD-F7F3-7466-35CC-F5899D3898D7}"/>
              </a:ext>
            </a:extLst>
          </p:cNvPr>
          <p:cNvPicPr>
            <a:picLocks noChangeAspect="1"/>
          </p:cNvPicPr>
          <p:nvPr/>
        </p:nvPicPr>
        <p:blipFill>
          <a:blip r:embed="rId3"/>
          <a:stretch>
            <a:fillRect/>
          </a:stretch>
        </p:blipFill>
        <p:spPr>
          <a:xfrm>
            <a:off x="946691" y="1338657"/>
            <a:ext cx="7504534" cy="5324908"/>
          </a:xfrm>
          <a:prstGeom prst="rect">
            <a:avLst/>
          </a:prstGeom>
        </p:spPr>
      </p:pic>
    </p:spTree>
    <p:extLst>
      <p:ext uri="{BB962C8B-B14F-4D97-AF65-F5344CB8AC3E}">
        <p14:creationId xmlns:p14="http://schemas.microsoft.com/office/powerpoint/2010/main" val="3545879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3666" y="160531"/>
            <a:ext cx="7236668" cy="1207145"/>
          </a:xfrm>
        </p:spPr>
        <p:txBody>
          <a:bodyPr/>
          <a:lstStyle/>
          <a:p>
            <a:r>
              <a:rPr lang="en-GB" sz="4800" cap="none" dirty="0">
                <a:latin typeface="Abadi" panose="020B0604020104020204" pitchFamily="34" charset="0"/>
              </a:rPr>
              <a:t>Do we have a preference?</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020E3E26-8B19-A7A8-51B5-0D419130A70D}"/>
              </a:ext>
            </a:extLst>
          </p:cNvPr>
          <p:cNvPicPr>
            <a:picLocks noChangeAspect="1"/>
          </p:cNvPicPr>
          <p:nvPr/>
        </p:nvPicPr>
        <p:blipFill rotWithShape="1">
          <a:blip r:embed="rId3"/>
          <a:srcRect b="5948"/>
          <a:stretch/>
        </p:blipFill>
        <p:spPr>
          <a:xfrm>
            <a:off x="719572" y="1556792"/>
            <a:ext cx="7704856" cy="4831027"/>
          </a:xfrm>
          <a:prstGeom prst="rect">
            <a:avLst/>
          </a:prstGeom>
        </p:spPr>
      </p:pic>
    </p:spTree>
    <p:extLst>
      <p:ext uri="{BB962C8B-B14F-4D97-AF65-F5344CB8AC3E}">
        <p14:creationId xmlns:p14="http://schemas.microsoft.com/office/powerpoint/2010/main" val="450854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we will cover in this part of the session…</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 – module welcome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 Level of Study : 5 </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algn="just"/>
            <a:r>
              <a:rPr lang="en-GB" dirty="0"/>
              <a:t>Achievement at Level 5 reflects the ability to identify and use relevant understanding, methods and skills to address broadly-defined, complex problems. </a:t>
            </a:r>
          </a:p>
          <a:p>
            <a:pPr algn="just"/>
            <a:endParaRPr lang="en-GB" dirty="0"/>
          </a:p>
          <a:p>
            <a:pPr algn="just"/>
            <a:r>
              <a:rPr lang="en-GB" dirty="0"/>
              <a:t>It includes taking responsibility for planning and developing courses of action as well as exercising autonomy and judgement within broad parameters.</a:t>
            </a:r>
          </a:p>
          <a:p>
            <a:pPr algn="just"/>
            <a:endParaRPr lang="en-GB" dirty="0"/>
          </a:p>
          <a:p>
            <a:pPr algn="just"/>
            <a:r>
              <a:rPr lang="en-GB" dirty="0"/>
              <a:t>It also reflects understanding of different perspectives, approaches or schools of thought and the reasoning behind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this Module</a:t>
            </a:r>
          </a:p>
        </p:txBody>
      </p:sp>
      <p:sp>
        <p:nvSpPr>
          <p:cNvPr id="3" name="Content Placeholder 2"/>
          <p:cNvSpPr>
            <a:spLocks noGrp="1"/>
          </p:cNvSpPr>
          <p:nvPr>
            <p:ph idx="1"/>
          </p:nvPr>
        </p:nvSpPr>
        <p:spPr>
          <a:xfrm>
            <a:off x="457200" y="1600200"/>
            <a:ext cx="8229600" cy="3989040"/>
          </a:xfrm>
        </p:spPr>
        <p:txBody>
          <a:bodyPr>
            <a:normAutofit/>
          </a:bodyPr>
          <a:lstStyle/>
          <a:p>
            <a:pPr algn="just"/>
            <a:r>
              <a:rPr lang="en-GB" sz="3200" dirty="0"/>
              <a:t>To develop the students understanding of social care services for children, young people and families in the UK, covering the major </a:t>
            </a:r>
            <a:r>
              <a:rPr lang="en-GB" sz="3200" dirty="0">
                <a:solidFill>
                  <a:srgbClr val="00B0F0"/>
                </a:solidFill>
              </a:rPr>
              <a:t>debates, perspectives and challenges </a:t>
            </a:r>
            <a:r>
              <a:rPr lang="en-GB" sz="3200" dirty="0"/>
              <a:t>associated with child care policy and practice.</a:t>
            </a:r>
          </a:p>
          <a:p>
            <a:pPr algn="just"/>
            <a:r>
              <a:rPr lang="en-GB" sz="3200" dirty="0">
                <a:solidFill>
                  <a:srgbClr val="00B0F0"/>
                </a:solidFill>
              </a:rPr>
              <a:t>What could these be?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this Module</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algn="just"/>
            <a:r>
              <a:rPr lang="en-GB" sz="3200" dirty="0"/>
              <a:t>To explore the policy context for working with children and young people, a </a:t>
            </a:r>
            <a:r>
              <a:rPr lang="en-GB" sz="3200" b="1" i="1" dirty="0"/>
              <a:t>critical historical approach</a:t>
            </a:r>
            <a:r>
              <a:rPr lang="en-GB" sz="3200" dirty="0"/>
              <a:t> to the way in which children are viewed in society, with an emphasis on a rights approach.</a:t>
            </a:r>
          </a:p>
          <a:p>
            <a:pPr algn="just"/>
            <a:endParaRPr lang="en-GB" sz="3200" dirty="0"/>
          </a:p>
          <a:p>
            <a:pPr algn="just"/>
            <a:r>
              <a:rPr lang="en-GB" sz="3200" dirty="0"/>
              <a:t>To consider a range of health issues, including child mental health and childhood disability and with regard to what constitutes </a:t>
            </a:r>
            <a:r>
              <a:rPr lang="en-GB" sz="3200" b="1" i="1" dirty="0"/>
              <a:t>'good enough parenting'</a:t>
            </a:r>
            <a:r>
              <a:rPr lang="en-GB" sz="3200" dirty="0"/>
              <a:t>.</a:t>
            </a:r>
          </a:p>
          <a:p>
            <a:pPr marL="0" indent="0">
              <a:buNone/>
            </a:pPr>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424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marL="0" indent="0" algn="just">
              <a:buNone/>
            </a:pPr>
            <a:r>
              <a:rPr lang="en-GB" sz="2800" dirty="0"/>
              <a:t>Upon the successful completion of this module, the student should be able to demonstrate the ability to:</a:t>
            </a:r>
          </a:p>
          <a:p>
            <a:pPr marL="0" indent="0" algn="just">
              <a:buNone/>
            </a:pPr>
            <a:endParaRPr lang="en-GB" sz="2800" dirty="0"/>
          </a:p>
          <a:p>
            <a:pPr marL="514350" indent="-514350" algn="just">
              <a:buAutoNum type="arabicPeriod"/>
            </a:pPr>
            <a:r>
              <a:rPr lang="en-GB" sz="2800" dirty="0"/>
              <a:t>Understand the vulnerability of children, young people and families to particular experiences and document the theoretical and professional rationales concerning interventions of the appropriate Health and Social Care agencies. </a:t>
            </a:r>
          </a:p>
          <a:p>
            <a:pPr marL="514350" indent="-514350" algn="just">
              <a:buAutoNum type="arabicPeriod"/>
            </a:pPr>
            <a:r>
              <a:rPr lang="en-GB" sz="2800" b="1" dirty="0"/>
              <a:t>Offer a critique of those responses with regard to the multi-disciplinary nature of health services. </a:t>
            </a:r>
            <a:r>
              <a:rPr lang="en-GB" sz="2800" b="1" dirty="0">
                <a:solidFill>
                  <a:srgbClr val="00B0F0"/>
                </a:solidFill>
              </a:rPr>
              <a:t>SCR’s?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endParaRPr lang="en-GB" sz="2800" dirty="0"/>
          </a:p>
          <a:p>
            <a:pPr marL="0" indent="0" algn="just">
              <a:buNone/>
            </a:pPr>
            <a:r>
              <a:rPr lang="en-GB" sz="2800" dirty="0"/>
              <a:t>2. Analyse the emergence of the concept of childhood, including </a:t>
            </a:r>
            <a:r>
              <a:rPr lang="en-GB" sz="2800" b="1" i="1" dirty="0"/>
              <a:t>social construction</a:t>
            </a:r>
            <a:r>
              <a:rPr lang="en-GB" sz="2800" dirty="0"/>
              <a:t> of childhood. </a:t>
            </a:r>
          </a:p>
          <a:p>
            <a:pPr marL="0" indent="0" algn="just">
              <a:buNone/>
            </a:pPr>
            <a:r>
              <a:rPr lang="en-GB" sz="2800" b="1" i="1" dirty="0"/>
              <a:t>Evaluating Social Policy </a:t>
            </a:r>
            <a:r>
              <a:rPr lang="en-GB" sz="2800" dirty="0"/>
              <a:t>approaches to working with children and young people and families and the potential influence upon health and well being, </a:t>
            </a:r>
            <a:r>
              <a:rPr lang="en-GB" sz="2800" b="1" i="1" dirty="0"/>
              <a:t>synthesising coherent arguments from a range of theoretical perspectives.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3513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we will be exploring on the module together…</a:t>
            </a:r>
          </a:p>
        </p:txBody>
      </p:sp>
      <p:sp>
        <p:nvSpPr>
          <p:cNvPr id="3" name="Content Placeholder 2"/>
          <p:cNvSpPr>
            <a:spLocks noGrp="1"/>
          </p:cNvSpPr>
          <p:nvPr>
            <p:ph idx="1"/>
          </p:nvPr>
        </p:nvSpPr>
        <p:spPr>
          <a:xfrm>
            <a:off x="457200" y="1600200"/>
            <a:ext cx="8229600" cy="3989040"/>
          </a:xfrm>
        </p:spPr>
        <p:txBody>
          <a:bodyPr/>
          <a:lstStyle/>
          <a:p>
            <a:pPr algn="just"/>
            <a:r>
              <a:rPr lang="en-GB" dirty="0"/>
              <a:t>Children’s rights/parenting, children in families, communities and multicultural society.</a:t>
            </a:r>
          </a:p>
          <a:p>
            <a:pPr algn="just"/>
            <a:r>
              <a:rPr lang="en-GB" dirty="0"/>
              <a:t>Assessment of children’s needs, social and moral development, health, and family relationships.</a:t>
            </a:r>
          </a:p>
          <a:p>
            <a:pPr algn="just"/>
            <a:r>
              <a:rPr lang="en-GB" dirty="0"/>
              <a:t>Approaches and interventions, partnership with children and young people, communicating with children, play, the Common Assessment Framework </a:t>
            </a:r>
          </a:p>
          <a:p>
            <a:pPr algn="just"/>
            <a:r>
              <a:rPr lang="en-GB" dirty="0"/>
              <a:t>Describe the main principles that underpin the various models of development. Evaluate their impact upon practice.</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lgn="just">
              <a:buNone/>
            </a:pPr>
            <a:r>
              <a:rPr lang="en-GB" b="1" dirty="0"/>
              <a:t>Assessment Component 1 – 50% </a:t>
            </a:r>
          </a:p>
          <a:p>
            <a:pPr marL="0" indent="0" algn="just">
              <a:buNone/>
            </a:pPr>
            <a:r>
              <a:rPr lang="en-GB" b="1" dirty="0"/>
              <a:t>Outcome 1</a:t>
            </a:r>
          </a:p>
          <a:p>
            <a:pPr algn="just"/>
            <a:r>
              <a:rPr lang="en-GB" dirty="0"/>
              <a:t>Students are to </a:t>
            </a:r>
            <a:r>
              <a:rPr lang="en-GB" b="1" dirty="0"/>
              <a:t>examine and critique </a:t>
            </a:r>
            <a:r>
              <a:rPr lang="en-GB" dirty="0"/>
              <a:t>one case study in relation to provision and policy for children and family. Students must </a:t>
            </a:r>
            <a:r>
              <a:rPr lang="en-GB" b="1" dirty="0"/>
              <a:t>analyse and give recommendations </a:t>
            </a:r>
            <a:r>
              <a:rPr lang="en-GB" dirty="0"/>
              <a:t>to improve the multi and inter disciplinary nature of health and social care services. </a:t>
            </a:r>
          </a:p>
          <a:p>
            <a:pPr algn="just"/>
            <a:r>
              <a:rPr lang="en-GB" b="1" dirty="0"/>
              <a:t>This will be in the form of a group presentation.</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lgn="just">
              <a:buNone/>
            </a:pPr>
            <a:r>
              <a:rPr lang="en-GB" b="1" dirty="0"/>
              <a:t>Assessment Component 2 – 50%</a:t>
            </a:r>
          </a:p>
          <a:p>
            <a:pPr marL="0" indent="0" algn="just">
              <a:buNone/>
            </a:pPr>
            <a:r>
              <a:rPr lang="en-GB" b="1" dirty="0"/>
              <a:t>Outcome 2</a:t>
            </a:r>
          </a:p>
          <a:p>
            <a:pPr algn="just"/>
            <a:r>
              <a:rPr lang="en-GB" b="1" dirty="0"/>
              <a:t>Essay title:</a:t>
            </a:r>
            <a:r>
              <a:rPr lang="en-GB" dirty="0"/>
              <a:t> “Identify an area of social policy and apply historical considerations which contributed to the development of that policy by describing the potential impact on the lives of children, young people and their families…”</a:t>
            </a:r>
          </a:p>
          <a:p>
            <a:pPr marL="0" indent="0" algn="just">
              <a:buNone/>
            </a:pPr>
            <a:endParaRPr lang="en-GB" b="1" dirty="0"/>
          </a:p>
          <a:p>
            <a:pPr algn="just"/>
            <a:r>
              <a:rPr lang="en-GB" b="1" dirty="0"/>
              <a:t>2000 words (to be confirmed)</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 </a:t>
            </a:r>
            <a:r>
              <a:rPr lang="en-GB" dirty="0">
                <a:solidFill>
                  <a:srgbClr val="00B0F0"/>
                </a:solidFill>
              </a:rPr>
              <a:t>will check this</a:t>
            </a:r>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a:t>
            </a:r>
          </a:p>
          <a:p>
            <a:pPr marL="0" indent="0">
              <a:buNone/>
            </a:pPr>
            <a:endParaRPr lang="en-GB" dirty="0"/>
          </a:p>
          <a:p>
            <a:r>
              <a:rPr lang="en-GB" dirty="0"/>
              <a:t>10% rule</a:t>
            </a:r>
          </a:p>
          <a:p>
            <a:pPr marL="0" indent="0">
              <a:buNone/>
            </a:pPr>
            <a:r>
              <a:rPr lang="en-GB" dirty="0"/>
              <a:t>1000 words = 10+ citations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4932040" y="2249903"/>
            <a:ext cx="3888431" cy="2422448"/>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anim calcmode="lin" valueType="num">
                                      <p:cBhvr>
                                        <p:cTn id="3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 is on the Moodle page</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pPr marL="0" indent="0">
              <a:buNone/>
            </a:pPr>
            <a:r>
              <a:rPr lang="en-GB" dirty="0"/>
              <a:t>Lindon, &amp; Webb, J (2016) </a:t>
            </a:r>
            <a:r>
              <a:rPr lang="en-GB" i="1" dirty="0"/>
              <a:t>Safeguarding and Child Protection: Linking Theory and Practice</a:t>
            </a:r>
            <a:r>
              <a:rPr lang="en-GB" dirty="0"/>
              <a:t>. 5th Edition. London: Hodder Education</a:t>
            </a:r>
          </a:p>
          <a:p>
            <a:pPr marL="0" indent="0">
              <a:buNone/>
            </a:pPr>
            <a:endParaRPr lang="en-GB" dirty="0"/>
          </a:p>
          <a:p>
            <a:pPr marL="0" indent="0">
              <a:buNone/>
            </a:pPr>
            <a:r>
              <a:rPr lang="en-GB" dirty="0"/>
              <a:t>Walton, A and Goddard, G (2013) </a:t>
            </a:r>
            <a:r>
              <a:rPr lang="en-GB" i="1" dirty="0"/>
              <a:t>Supporting Every Child (Working with Children, Young People and Families. </a:t>
            </a:r>
            <a:r>
              <a:rPr lang="en-GB" dirty="0"/>
              <a:t>London: Learning Matters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b="1" dirty="0"/>
              <a:t>Background</a:t>
            </a:r>
          </a:p>
          <a:p>
            <a:pPr marL="0" indent="0">
              <a:buNone/>
            </a:pPr>
            <a:r>
              <a:rPr lang="en-GB" dirty="0"/>
              <a:t>Gosling, J (2012) </a:t>
            </a:r>
            <a:r>
              <a:rPr lang="en-GB" i="1" dirty="0"/>
              <a:t>Making Partnerships with Service Users and</a:t>
            </a:r>
          </a:p>
          <a:p>
            <a:pPr marL="0" indent="0">
              <a:buNone/>
            </a:pPr>
            <a:r>
              <a:rPr lang="en-GB" i="1" dirty="0"/>
              <a:t>Advocacy Groups Work: How to Grow Genuine and Respectful</a:t>
            </a:r>
          </a:p>
          <a:p>
            <a:pPr marL="0" indent="0">
              <a:buNone/>
            </a:pPr>
            <a:r>
              <a:rPr lang="en-GB" i="1" dirty="0"/>
              <a:t>Relationships in Health and Social Care. </a:t>
            </a:r>
            <a:r>
              <a:rPr lang="en-GB" dirty="0"/>
              <a:t>London: Jessica Kingsley Pub</a:t>
            </a:r>
          </a:p>
          <a:p>
            <a:pPr marL="0" indent="0">
              <a:buNone/>
            </a:pPr>
            <a:r>
              <a:rPr lang="en-GB" dirty="0" err="1"/>
              <a:t>Tilmouth</a:t>
            </a:r>
            <a:r>
              <a:rPr lang="en-GB" dirty="0"/>
              <a:t>, T. (2012) </a:t>
            </a:r>
            <a:r>
              <a:rPr lang="en-GB" i="1" dirty="0"/>
              <a:t>Diploma in Leadership for Health and Social</a:t>
            </a:r>
          </a:p>
          <a:p>
            <a:pPr marL="0" indent="0">
              <a:buNone/>
            </a:pPr>
            <a:r>
              <a:rPr lang="en-GB" i="1" dirty="0"/>
              <a:t>Care and Children and Young People's Services: Level 5</a:t>
            </a:r>
          </a:p>
          <a:p>
            <a:pPr marL="0" indent="0">
              <a:buNone/>
            </a:pPr>
            <a:r>
              <a:rPr lang="en-GB" dirty="0"/>
              <a:t>London: Hodder</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77500" lnSpcReduction="20000"/>
          </a:bodyPr>
          <a:lstStyle/>
          <a:p>
            <a:pPr marL="0" indent="0">
              <a:buNone/>
            </a:pPr>
            <a:r>
              <a:rPr lang="en-GB" b="1" dirty="0"/>
              <a:t>Journals </a:t>
            </a:r>
          </a:p>
          <a:p>
            <a:r>
              <a:rPr lang="en-GB" dirty="0"/>
              <a:t>British Journal of Community Care</a:t>
            </a:r>
          </a:p>
          <a:p>
            <a:r>
              <a:rPr lang="en-GB" dirty="0"/>
              <a:t>British Journal of Social Work</a:t>
            </a:r>
          </a:p>
          <a:p>
            <a:r>
              <a:rPr lang="en-GB" dirty="0"/>
              <a:t>Child Abuse Review</a:t>
            </a:r>
          </a:p>
          <a:p>
            <a:r>
              <a:rPr lang="en-GB" dirty="0"/>
              <a:t>Health Care Analysis</a:t>
            </a:r>
          </a:p>
          <a:p>
            <a:r>
              <a:rPr lang="en-GB" dirty="0"/>
              <a:t>Journal of Educational Psychology</a:t>
            </a:r>
          </a:p>
          <a:p>
            <a:endParaRPr lang="en-GB" dirty="0"/>
          </a:p>
          <a:p>
            <a:pPr marL="0" indent="0">
              <a:buNone/>
            </a:pPr>
            <a:r>
              <a:rPr lang="en-GB" b="1" dirty="0"/>
              <a:t>Websites </a:t>
            </a:r>
          </a:p>
          <a:p>
            <a:r>
              <a:rPr lang="en-GB" dirty="0"/>
              <a:t>www.childpolicy.org.uk</a:t>
            </a:r>
          </a:p>
          <a:p>
            <a:r>
              <a:rPr lang="en-GB" dirty="0"/>
              <a:t>www.dh.gov.uk/health</a:t>
            </a:r>
          </a:p>
          <a:p>
            <a:r>
              <a:rPr lang="en-GB" dirty="0"/>
              <a:t>www.nspcc.org.uk</a:t>
            </a:r>
          </a:p>
          <a:p>
            <a:r>
              <a:rPr lang="en-GB" dirty="0"/>
              <a:t>www.savethechildre.org.uk</a:t>
            </a:r>
          </a:p>
          <a:p>
            <a:r>
              <a:rPr lang="en-GB" dirty="0"/>
              <a:t>www.nafw.org</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and can I ask …</a:t>
            </a:r>
          </a:p>
        </p:txBody>
      </p:sp>
      <p:sp>
        <p:nvSpPr>
          <p:cNvPr id="3" name="Content Placeholder 2"/>
          <p:cNvSpPr>
            <a:spLocks noGrp="1"/>
          </p:cNvSpPr>
          <p:nvPr>
            <p:ph idx="1"/>
          </p:nvPr>
        </p:nvSpPr>
        <p:spPr>
          <a:xfrm>
            <a:off x="457200" y="1600200"/>
            <a:ext cx="8229600" cy="3989040"/>
          </a:xfrm>
        </p:spPr>
        <p:txBody>
          <a:bodyPr>
            <a:normAutofit fontScale="92500"/>
          </a:bodyPr>
          <a:lstStyle/>
          <a:p>
            <a:r>
              <a:rPr lang="en-GB" dirty="0"/>
              <a:t>Attendance - 70% essential - lessons start 9:15 prompt</a:t>
            </a:r>
          </a:p>
          <a:p>
            <a:r>
              <a:rPr lang="en-GB" dirty="0"/>
              <a:t>Commitment and respect your colleagues – Respect the virtual Code of Conduct</a:t>
            </a:r>
          </a:p>
          <a:p>
            <a:r>
              <a:rPr lang="en-GB" dirty="0"/>
              <a:t>Engagement - talk to me and with your peers</a:t>
            </a:r>
          </a:p>
          <a:p>
            <a:r>
              <a:rPr lang="en-GB" dirty="0"/>
              <a:t>Notes / Handouts / Print outs / Journal Articles / Books</a:t>
            </a:r>
          </a:p>
          <a:p>
            <a:r>
              <a:rPr lang="en-GB" dirty="0"/>
              <a:t>Time management </a:t>
            </a:r>
          </a:p>
          <a:p>
            <a:r>
              <a:rPr lang="en-GB" dirty="0"/>
              <a:t>Admin / Organisation</a:t>
            </a:r>
          </a:p>
          <a:p>
            <a:r>
              <a:rPr lang="en-GB" b="1" dirty="0">
                <a:solidFill>
                  <a:srgbClr val="00B0F0"/>
                </a:solidFill>
              </a:rPr>
              <a:t>Reading reading </a:t>
            </a:r>
            <a:r>
              <a:rPr lang="en-GB" b="1" dirty="0" err="1">
                <a:solidFill>
                  <a:srgbClr val="00B0F0"/>
                </a:solidFill>
              </a:rPr>
              <a:t>reading</a:t>
            </a:r>
            <a:r>
              <a:rPr lang="en-GB" b="1" dirty="0">
                <a:solidFill>
                  <a:srgbClr val="00B0F0"/>
                </a:solidFill>
              </a:rPr>
              <a:t> - so important </a:t>
            </a:r>
            <a:r>
              <a:rPr lang="en-GB" b="1">
                <a:solidFill>
                  <a:srgbClr val="00B0F0"/>
                </a:solidFill>
              </a:rPr>
              <a:t>at level </a:t>
            </a:r>
            <a:r>
              <a:rPr lang="en-GB" b="1" dirty="0">
                <a:solidFill>
                  <a:srgbClr val="00B0F0"/>
                </a:solidFill>
              </a:rPr>
              <a:t>5 onwards</a:t>
            </a:r>
          </a:p>
          <a:p>
            <a:r>
              <a:rPr lang="en-GB" dirty="0"/>
              <a:t>Support each other and draw on university support</a:t>
            </a:r>
          </a:p>
          <a:p>
            <a:r>
              <a:rPr lang="en-GB" dirty="0"/>
              <a:t>Virtual Learning Environment - </a:t>
            </a:r>
            <a:r>
              <a:rPr lang="en-GB" dirty="0" err="1"/>
              <a:t>moodle</a:t>
            </a:r>
            <a:r>
              <a:rPr lang="en-GB" dirty="0"/>
              <a:t> (see next slide)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1000"/>
                                        <p:tgtEl>
                                          <p:spTgt spid="3">
                                            <p:txEl>
                                              <p:pRg st="7" end="7"/>
                                            </p:txEl>
                                          </p:spTgt>
                                        </p:tgtEl>
                                      </p:cBhvr>
                                    </p:animEffect>
                                    <p:anim calcmode="lin" valueType="num">
                                      <p:cBhvr>
                                        <p:cTn id="5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3">
                                            <p:txEl>
                                              <p:pRg st="9" end="9"/>
                                            </p:txEl>
                                          </p:spTgt>
                                        </p:tgtEl>
                                        <p:attrNameLst>
                                          <p:attrName>style.visibility</p:attrName>
                                        </p:attrNameLst>
                                      </p:cBhvr>
                                      <p:to>
                                        <p:strVal val="visible"/>
                                      </p:to>
                                    </p:set>
                                    <p:animEffect transition="in" filter="fade">
                                      <p:cBhvr>
                                        <p:cTn id="64" dur="1000"/>
                                        <p:tgtEl>
                                          <p:spTgt spid="3">
                                            <p:txEl>
                                              <p:pRg st="9" end="9"/>
                                            </p:txEl>
                                          </p:spTgt>
                                        </p:tgtEl>
                                      </p:cBhvr>
                                    </p:animEffect>
                                    <p:anim calcmode="lin" valueType="num">
                                      <p:cBhvr>
                                        <p:cTn id="6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Effect transition="in" filter="fade">
                                      <p:cBhvr>
                                        <p:cTn id="71" dur="1000"/>
                                        <p:tgtEl>
                                          <p:spTgt spid="3">
                                            <p:txEl>
                                              <p:pRg st="10" end="10"/>
                                            </p:txEl>
                                          </p:spTgt>
                                        </p:tgtEl>
                                      </p:cBhvr>
                                    </p:animEffect>
                                    <p:anim calcmode="lin" valueType="num">
                                      <p:cBhvr>
                                        <p:cTn id="7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 - your next steps...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Focus on what success will look and feel like: timely submission, not late, at least a pass mark!!</a:t>
            </a:r>
          </a:p>
          <a:p>
            <a:endParaRPr lang="en-GB" dirty="0"/>
          </a:p>
          <a:p>
            <a:r>
              <a:rPr lang="en-GB" dirty="0"/>
              <a:t>Attend all lectures and tutorials</a:t>
            </a:r>
          </a:p>
          <a:p>
            <a:endParaRPr lang="en-GB" dirty="0"/>
          </a:p>
          <a:p>
            <a:r>
              <a:rPr lang="en-GB" dirty="0"/>
              <a:t>Actively participate – this group is your ‘university family’ so play a role, talk, discuss. Be respectful of each other. There are no wrong answers in class discussions</a:t>
            </a:r>
          </a:p>
          <a:p>
            <a:endParaRPr lang="en-GB" dirty="0"/>
          </a:p>
          <a:p>
            <a:r>
              <a:rPr lang="en-GB" dirty="0"/>
              <a:t>Commit to your studies, commit to yourself; University takes resilience, respect, and reflection</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891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dirty="0"/>
              <a:t>Any Questions? </a:t>
            </a:r>
          </a:p>
          <a:p>
            <a:r>
              <a:rPr lang="en-GB" dirty="0"/>
              <a:t>(To note.. I may not have all the answers but I will share with you what I do know at the moment and I will try to find out ready for next week)</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1222</Words>
  <Application>Microsoft Office PowerPoint</Application>
  <PresentationFormat>On-screen Show (4:3)</PresentationFormat>
  <Paragraphs>144</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Abadi</vt:lpstr>
      <vt:lpstr>Arial</vt:lpstr>
      <vt:lpstr>Clarity</vt:lpstr>
      <vt:lpstr>Introduction to Module</vt:lpstr>
      <vt:lpstr>    House keeping: Fire alarms Log on to Moodle module page Student services  </vt:lpstr>
      <vt:lpstr>    Phones Breaks This isn’t prison..   </vt:lpstr>
      <vt:lpstr>A little about you and me…</vt:lpstr>
      <vt:lpstr>Do we have a preference?</vt:lpstr>
      <vt:lpstr>Do we have a preference?</vt:lpstr>
      <vt:lpstr>Do we have a preference?</vt:lpstr>
      <vt:lpstr>Do we have a preference?</vt:lpstr>
      <vt:lpstr>What we will cover in this part of the session…</vt:lpstr>
      <vt:lpstr>HE Level of Study : 5 </vt:lpstr>
      <vt:lpstr>Aims of this Module</vt:lpstr>
      <vt:lpstr>Aims of this Module</vt:lpstr>
      <vt:lpstr>Learning Outcomes</vt:lpstr>
      <vt:lpstr>Learning Outcomes</vt:lpstr>
      <vt:lpstr>What we will be exploring on the module together…</vt:lpstr>
      <vt:lpstr>Assessments</vt:lpstr>
      <vt:lpstr>Assessments</vt:lpstr>
      <vt:lpstr>Referencing – will check this</vt:lpstr>
      <vt:lpstr>Reading List is on the Moodle page</vt:lpstr>
      <vt:lpstr>Reading Lists</vt:lpstr>
      <vt:lpstr>Journals and Websites</vt:lpstr>
      <vt:lpstr>You will need and can I ask …</vt:lpstr>
      <vt:lpstr>Virtual Learning Environment </vt:lpstr>
      <vt:lpstr>In summary - your next steps...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Mark Gallagher-Read</dc:creator>
  <cp:lastModifiedBy>Colin Barr</cp:lastModifiedBy>
  <cp:revision>13</cp:revision>
  <dcterms:created xsi:type="dcterms:W3CDTF">2020-01-15T15:07:57Z</dcterms:created>
  <dcterms:modified xsi:type="dcterms:W3CDTF">2023-05-13T12:39:25Z</dcterms:modified>
</cp:coreProperties>
</file>