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38" r:id="rId1"/>
  </p:sldMasterIdLst>
  <p:sldIdLst>
    <p:sldId id="256" r:id="rId2"/>
    <p:sldId id="257" r:id="rId3"/>
    <p:sldId id="259" r:id="rId4"/>
    <p:sldId id="258" r:id="rId5"/>
    <p:sldId id="260" r:id="rId6"/>
    <p:sldId id="263" r:id="rId7"/>
    <p:sldId id="262" r:id="rId8"/>
    <p:sldId id="261"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2016"/>
    <p:restoredTop sz="94692"/>
  </p:normalViewPr>
  <p:slideViewPr>
    <p:cSldViewPr snapToGrid="0" snapToObjects="1">
      <p:cViewPr varScale="1">
        <p:scale>
          <a:sx n="87" d="100"/>
          <a:sy n="87" d="100"/>
        </p:scale>
        <p:origin x="224" y="10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BA1826-1B3E-4E2E-8D6C-93BCEAA3D6C6}"/>
              </a:ext>
            </a:extLst>
          </p:cNvPr>
          <p:cNvSpPr>
            <a:spLocks noGrp="1"/>
          </p:cNvSpPr>
          <p:nvPr>
            <p:ph type="ctrTitle"/>
          </p:nvPr>
        </p:nvSpPr>
        <p:spPr>
          <a:xfrm>
            <a:off x="2107200" y="1096965"/>
            <a:ext cx="7977600" cy="2085696"/>
          </a:xfrm>
        </p:spPr>
        <p:txBody>
          <a:bodyPr anchor="b">
            <a:normAutofit/>
          </a:bodyPr>
          <a:lstStyle>
            <a:lvl1pPr algn="ctr">
              <a:defRPr sz="48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AAB5F0CE-1714-4650-9690-5676C06349A0}"/>
              </a:ext>
            </a:extLst>
          </p:cNvPr>
          <p:cNvSpPr>
            <a:spLocks noGrp="1"/>
          </p:cNvSpPr>
          <p:nvPr>
            <p:ph type="subTitle" idx="1"/>
          </p:nvPr>
        </p:nvSpPr>
        <p:spPr>
          <a:xfrm>
            <a:off x="3216000" y="3945771"/>
            <a:ext cx="5760000" cy="1832730"/>
          </a:xfrm>
        </p:spPr>
        <p:txBody>
          <a:bodyPr>
            <a:normAutofit/>
          </a:bodyPr>
          <a:lstStyle>
            <a:lvl1pPr marL="0" indent="0" algn="ctr">
              <a:lnSpc>
                <a:spcPct val="125000"/>
              </a:lnSpc>
              <a:buNone/>
              <a:defRPr sz="2400" i="0" spc="5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BFD0CA85-BF38-4762-934C-D00F2047C2D1}"/>
              </a:ext>
            </a:extLst>
          </p:cNvPr>
          <p:cNvSpPr>
            <a:spLocks noGrp="1"/>
          </p:cNvSpPr>
          <p:nvPr>
            <p:ph type="dt" sz="half" idx="10"/>
          </p:nvPr>
        </p:nvSpPr>
        <p:spPr/>
        <p:txBody>
          <a:bodyPr/>
          <a:lstStyle/>
          <a:p>
            <a:fld id="{4EC743F4-8769-40B4-85DF-6CB8DE9F66AA}" type="datetimeFigureOut">
              <a:rPr lang="en-US" smtClean="0"/>
              <a:t>4/15/22</a:t>
            </a:fld>
            <a:endParaRPr lang="en-US"/>
          </a:p>
        </p:txBody>
      </p:sp>
      <p:sp>
        <p:nvSpPr>
          <p:cNvPr id="5" name="Footer Placeholder 4">
            <a:extLst>
              <a:ext uri="{FF2B5EF4-FFF2-40B4-BE49-F238E27FC236}">
                <a16:creationId xmlns:a16="http://schemas.microsoft.com/office/drawing/2014/main" id="{649CA3C9-6579-49D9-A5FD-20231FB4B35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B9B94FE-6287-4D49-B0E5-FE9A9BA75A0C}"/>
              </a:ext>
            </a:extLst>
          </p:cNvPr>
          <p:cNvSpPr>
            <a:spLocks noGrp="1"/>
          </p:cNvSpPr>
          <p:nvPr>
            <p:ph type="sldNum" sz="quarter" idx="12"/>
          </p:nvPr>
        </p:nvSpPr>
        <p:spPr/>
        <p:txBody>
          <a:bodyPr/>
          <a:lstStyle/>
          <a:p>
            <a:fld id="{FF2BD96E-3838-45D2-9031-D3AF67C920A5}" type="slidenum">
              <a:rPr lang="en-US" smtClean="0"/>
              <a:t>‹#›</a:t>
            </a:fld>
            <a:endParaRPr lang="en-US"/>
          </a:p>
        </p:txBody>
      </p:sp>
      <p:cxnSp>
        <p:nvCxnSpPr>
          <p:cNvPr id="7" name="Straight Connector 6">
            <a:extLst>
              <a:ext uri="{FF2B5EF4-FFF2-40B4-BE49-F238E27FC236}">
                <a16:creationId xmlns:a16="http://schemas.microsoft.com/office/drawing/2014/main" id="{AE0C0B2A-3FD1-4235-A16E-0ED1E028A93E}"/>
              </a:ext>
            </a:extLst>
          </p:cNvPr>
          <p:cNvCxnSpPr>
            <a:cxnSpLocks/>
          </p:cNvCxnSpPr>
          <p:nvPr/>
        </p:nvCxnSpPr>
        <p:spPr>
          <a:xfrm>
            <a:off x="5826000" y="3525773"/>
            <a:ext cx="5400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grpSp>
        <p:nvGrpSpPr>
          <p:cNvPr id="8" name="Group 7">
            <a:extLst>
              <a:ext uri="{FF2B5EF4-FFF2-40B4-BE49-F238E27FC236}">
                <a16:creationId xmlns:a16="http://schemas.microsoft.com/office/drawing/2014/main" id="{9494E066-0146-46E9-BAF1-C33240ABA294}"/>
              </a:ext>
            </a:extLst>
          </p:cNvPr>
          <p:cNvGrpSpPr/>
          <p:nvPr/>
        </p:nvGrpSpPr>
        <p:grpSpPr>
          <a:xfrm rot="2700000">
            <a:off x="10127693" y="4178240"/>
            <a:ext cx="633413" cy="1862138"/>
            <a:chOff x="5959192" y="333389"/>
            <a:chExt cx="633413" cy="1862138"/>
          </a:xfrm>
        </p:grpSpPr>
        <p:grpSp>
          <p:nvGrpSpPr>
            <p:cNvPr id="9" name="Group 8">
              <a:extLst>
                <a:ext uri="{FF2B5EF4-FFF2-40B4-BE49-F238E27FC236}">
                  <a16:creationId xmlns:a16="http://schemas.microsoft.com/office/drawing/2014/main" id="{B02BD80B-C499-4DAC-9580-575B04F8658F}"/>
                </a:ext>
              </a:extLst>
            </p:cNvPr>
            <p:cNvGrpSpPr/>
            <p:nvPr/>
          </p:nvGrpSpPr>
          <p:grpSpPr>
            <a:xfrm>
              <a:off x="5959192" y="333389"/>
              <a:ext cx="633413" cy="1419225"/>
              <a:chOff x="5959192" y="333389"/>
              <a:chExt cx="633413" cy="1419225"/>
            </a:xfrm>
          </p:grpSpPr>
          <p:sp>
            <p:nvSpPr>
              <p:cNvPr id="11" name="Freeform 68">
                <a:extLst>
                  <a:ext uri="{FF2B5EF4-FFF2-40B4-BE49-F238E27FC236}">
                    <a16:creationId xmlns:a16="http://schemas.microsoft.com/office/drawing/2014/main" id="{CCF069F3-858C-4C67-90C2-46017C3D4CEB}"/>
                  </a:ext>
                </a:extLst>
              </p:cNvPr>
              <p:cNvSpPr>
                <a:spLocks/>
              </p:cNvSpPr>
              <p:nvPr/>
            </p:nvSpPr>
            <p:spPr bwMode="auto">
              <a:xfrm>
                <a:off x="5959192" y="333389"/>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69">
                <a:extLst>
                  <a:ext uri="{FF2B5EF4-FFF2-40B4-BE49-F238E27FC236}">
                    <a16:creationId xmlns:a16="http://schemas.microsoft.com/office/drawing/2014/main" id="{8A1FFA52-DFA8-4A81-8A85-50BE13257F51}"/>
                  </a:ext>
                </a:extLst>
              </p:cNvPr>
              <p:cNvSpPr>
                <a:spLocks/>
              </p:cNvSpPr>
              <p:nvPr/>
            </p:nvSpPr>
            <p:spPr bwMode="auto">
              <a:xfrm>
                <a:off x="6278280" y="333389"/>
                <a:ext cx="314325" cy="1419225"/>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grpSp>
        <p:sp>
          <p:nvSpPr>
            <p:cNvPr id="10" name="Line 70">
              <a:extLst>
                <a:ext uri="{FF2B5EF4-FFF2-40B4-BE49-F238E27FC236}">
                  <a16:creationId xmlns:a16="http://schemas.microsoft.com/office/drawing/2014/main" id="{BAEDA471-60CB-4A0C-B9AD-B2B3C51EA2FD}"/>
                </a:ext>
              </a:extLst>
            </p:cNvPr>
            <p:cNvSpPr>
              <a:spLocks noChangeShapeType="1"/>
            </p:cNvSpPr>
            <p:nvPr/>
          </p:nvSpPr>
          <p:spPr bwMode="auto">
            <a:xfrm flipV="1">
              <a:off x="6278280" y="333389"/>
              <a:ext cx="0" cy="1862138"/>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Tree>
    <p:extLst>
      <p:ext uri="{BB962C8B-B14F-4D97-AF65-F5344CB8AC3E}">
        <p14:creationId xmlns:p14="http://schemas.microsoft.com/office/powerpoint/2010/main" val="28868936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732E59-6597-437B-B2F8-E2DD1F86A8F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0E3BC1D-912E-4012-84AC-A509C9EF4F4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E977110C-4AA3-4101-B3BD-140B90AF99C9}"/>
              </a:ext>
            </a:extLst>
          </p:cNvPr>
          <p:cNvSpPr>
            <a:spLocks noGrp="1"/>
          </p:cNvSpPr>
          <p:nvPr>
            <p:ph type="dt" sz="half" idx="10"/>
          </p:nvPr>
        </p:nvSpPr>
        <p:spPr/>
        <p:txBody>
          <a:bodyPr/>
          <a:lstStyle/>
          <a:p>
            <a:fld id="{4EC743F4-8769-40B4-85DF-6CB8DE9F66AA}" type="datetimeFigureOut">
              <a:rPr lang="en-US" smtClean="0"/>
              <a:t>4/15/22</a:t>
            </a:fld>
            <a:endParaRPr lang="en-US"/>
          </a:p>
        </p:txBody>
      </p:sp>
      <p:sp>
        <p:nvSpPr>
          <p:cNvPr id="5" name="Footer Placeholder 4">
            <a:extLst>
              <a:ext uri="{FF2B5EF4-FFF2-40B4-BE49-F238E27FC236}">
                <a16:creationId xmlns:a16="http://schemas.microsoft.com/office/drawing/2014/main" id="{4C50F189-4D8E-4DE6-8295-CF92FA8BFDE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75F33EC-1ACF-4D46-AEA5-A20802210B75}"/>
              </a:ext>
            </a:extLst>
          </p:cNvPr>
          <p:cNvSpPr>
            <a:spLocks noGrp="1"/>
          </p:cNvSpPr>
          <p:nvPr>
            <p:ph type="sldNum" sz="quarter" idx="12"/>
          </p:nvPr>
        </p:nvSpPr>
        <p:spPr/>
        <p:txBody>
          <a:bodyPr/>
          <a:lstStyle/>
          <a:p>
            <a:fld id="{FF2BD96E-3838-45D2-9031-D3AF67C920A5}" type="slidenum">
              <a:rPr lang="en-US" smtClean="0"/>
              <a:t>‹#›</a:t>
            </a:fld>
            <a:endParaRPr lang="en-US"/>
          </a:p>
        </p:txBody>
      </p:sp>
    </p:spTree>
    <p:extLst>
      <p:ext uri="{BB962C8B-B14F-4D97-AF65-F5344CB8AC3E}">
        <p14:creationId xmlns:p14="http://schemas.microsoft.com/office/powerpoint/2010/main" val="25604478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045267-19A7-4A3D-9658-AD3F78DD35CB}"/>
              </a:ext>
            </a:extLst>
          </p:cNvPr>
          <p:cNvSpPr>
            <a:spLocks noGrp="1"/>
          </p:cNvSpPr>
          <p:nvPr>
            <p:ph type="title"/>
          </p:nvPr>
        </p:nvSpPr>
        <p:spPr>
          <a:xfrm>
            <a:off x="990000" y="2305800"/>
            <a:ext cx="4636800" cy="2246400"/>
          </a:xfrm>
        </p:spPr>
        <p:txBody>
          <a:bodyPr anchor="ctr">
            <a:normAutofit/>
          </a:bodyPr>
          <a:lstStyle>
            <a:lvl1pPr algn="ctr">
              <a:defRPr sz="48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85F17554-5672-499F-BEB9-AB069E6D15F2}"/>
              </a:ext>
            </a:extLst>
          </p:cNvPr>
          <p:cNvSpPr>
            <a:spLocks noGrp="1"/>
          </p:cNvSpPr>
          <p:nvPr>
            <p:ph type="body" idx="1"/>
          </p:nvPr>
        </p:nvSpPr>
        <p:spPr>
          <a:xfrm>
            <a:off x="6565250" y="2305800"/>
            <a:ext cx="4636800" cy="2246400"/>
          </a:xfrm>
        </p:spPr>
        <p:txBody>
          <a:bodyPr anchor="ctr">
            <a:normAutofit/>
          </a:bodyPr>
          <a:lstStyle>
            <a:lvl1pPr marL="0" indent="0" algn="ctr">
              <a:lnSpc>
                <a:spcPct val="125000"/>
              </a:lnSpc>
              <a:buNone/>
              <a:defRPr sz="2400" i="1">
                <a:solidFill>
                  <a:schemeClr val="tx1">
                    <a:alpha val="6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0CBA3C6-C279-46AA-B4EE-5F861D83D2AC}"/>
              </a:ext>
            </a:extLst>
          </p:cNvPr>
          <p:cNvSpPr>
            <a:spLocks noGrp="1"/>
          </p:cNvSpPr>
          <p:nvPr>
            <p:ph type="dt" sz="half" idx="10"/>
          </p:nvPr>
        </p:nvSpPr>
        <p:spPr/>
        <p:txBody>
          <a:bodyPr/>
          <a:lstStyle/>
          <a:p>
            <a:fld id="{4EC743F4-8769-40B4-85DF-6CB8DE9F66AA}" type="datetimeFigureOut">
              <a:rPr lang="en-US" smtClean="0"/>
              <a:t>4/15/22</a:t>
            </a:fld>
            <a:endParaRPr lang="en-US" dirty="0"/>
          </a:p>
        </p:txBody>
      </p:sp>
      <p:sp>
        <p:nvSpPr>
          <p:cNvPr id="5" name="Footer Placeholder 4">
            <a:extLst>
              <a:ext uri="{FF2B5EF4-FFF2-40B4-BE49-F238E27FC236}">
                <a16:creationId xmlns:a16="http://schemas.microsoft.com/office/drawing/2014/main" id="{F04C125B-DDB9-4F4E-B9E9-A747E648FC9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83D465E-E86B-42A8-B18A-9046E40D63D6}"/>
              </a:ext>
            </a:extLst>
          </p:cNvPr>
          <p:cNvSpPr>
            <a:spLocks noGrp="1"/>
          </p:cNvSpPr>
          <p:nvPr>
            <p:ph type="sldNum" sz="quarter" idx="12"/>
          </p:nvPr>
        </p:nvSpPr>
        <p:spPr/>
        <p:txBody>
          <a:bodyPr/>
          <a:lstStyle/>
          <a:p>
            <a:fld id="{FF2BD96E-3838-45D2-9031-D3AF67C920A5}" type="slidenum">
              <a:rPr lang="en-US" smtClean="0"/>
              <a:t>‹#›</a:t>
            </a:fld>
            <a:endParaRPr lang="en-US"/>
          </a:p>
        </p:txBody>
      </p:sp>
      <p:sp>
        <p:nvSpPr>
          <p:cNvPr id="7" name="Oval 6">
            <a:extLst>
              <a:ext uri="{FF2B5EF4-FFF2-40B4-BE49-F238E27FC236}">
                <a16:creationId xmlns:a16="http://schemas.microsoft.com/office/drawing/2014/main" id="{6681007E-0E57-40DB-9A98-D04E0A05937B}"/>
              </a:ext>
            </a:extLst>
          </p:cNvPr>
          <p:cNvSpPr/>
          <p:nvPr/>
        </p:nvSpPr>
        <p:spPr>
          <a:xfrm>
            <a:off x="1437136" y="649304"/>
            <a:ext cx="340415" cy="340415"/>
          </a:xfrm>
          <a:prstGeom prst="ellipse">
            <a:avLst/>
          </a:pr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pPr lvl="0"/>
            <a:endParaRPr lang="en-US">
              <a:solidFill>
                <a:schemeClr val="tx1"/>
              </a:solidFill>
            </a:endParaRPr>
          </a:p>
        </p:txBody>
      </p:sp>
      <p:grpSp>
        <p:nvGrpSpPr>
          <p:cNvPr id="8" name="Group 7">
            <a:extLst>
              <a:ext uri="{FF2B5EF4-FFF2-40B4-BE49-F238E27FC236}">
                <a16:creationId xmlns:a16="http://schemas.microsoft.com/office/drawing/2014/main" id="{4C2D7ED2-BAE3-470E-9EFF-F2A49EDD9767}"/>
              </a:ext>
            </a:extLst>
          </p:cNvPr>
          <p:cNvGrpSpPr/>
          <p:nvPr/>
        </p:nvGrpSpPr>
        <p:grpSpPr>
          <a:xfrm rot="10800000">
            <a:off x="1079500" y="952167"/>
            <a:ext cx="641184" cy="1069728"/>
            <a:chOff x="6484111" y="2967038"/>
            <a:chExt cx="641184" cy="1069728"/>
          </a:xfrm>
        </p:grpSpPr>
        <p:grpSp>
          <p:nvGrpSpPr>
            <p:cNvPr id="9" name="Group 8">
              <a:extLst>
                <a:ext uri="{FF2B5EF4-FFF2-40B4-BE49-F238E27FC236}">
                  <a16:creationId xmlns:a16="http://schemas.microsoft.com/office/drawing/2014/main" id="{15B14D1A-9E1B-41C3-96AA-A5C40C4F9B3A}"/>
                </a:ext>
              </a:extLst>
            </p:cNvPr>
            <p:cNvGrpSpPr/>
            <p:nvPr/>
          </p:nvGrpSpPr>
          <p:grpSpPr>
            <a:xfrm>
              <a:off x="6808136" y="2967038"/>
              <a:ext cx="317159" cy="932400"/>
              <a:chOff x="6808136" y="2967038"/>
              <a:chExt cx="317159" cy="932400"/>
            </a:xfrm>
          </p:grpSpPr>
          <p:sp>
            <p:nvSpPr>
              <p:cNvPr id="14" name="Freeform 68">
                <a:extLst>
                  <a:ext uri="{FF2B5EF4-FFF2-40B4-BE49-F238E27FC236}">
                    <a16:creationId xmlns:a16="http://schemas.microsoft.com/office/drawing/2014/main" id="{00EC83EC-04A6-4533-80A5-B1817F1FB35E}"/>
                  </a:ext>
                </a:extLst>
              </p:cNvPr>
              <p:cNvSpPr>
                <a:spLocks/>
              </p:cNvSpPr>
              <p:nvPr/>
            </p:nvSpPr>
            <p:spPr bwMode="auto">
              <a:xfrm>
                <a:off x="6808136" y="2967038"/>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69">
                <a:extLst>
                  <a:ext uri="{FF2B5EF4-FFF2-40B4-BE49-F238E27FC236}">
                    <a16:creationId xmlns:a16="http://schemas.microsoft.com/office/drawing/2014/main" id="{BF61FF24-9074-4265-ACF4-1AEC3621B766}"/>
                  </a:ext>
                </a:extLst>
              </p:cNvPr>
              <p:cNvSpPr>
                <a:spLocks/>
              </p:cNvSpPr>
              <p:nvPr/>
            </p:nvSpPr>
            <p:spPr bwMode="auto">
              <a:xfrm>
                <a:off x="6967908" y="2967038"/>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6" name="Line 70">
                <a:extLst>
                  <a:ext uri="{FF2B5EF4-FFF2-40B4-BE49-F238E27FC236}">
                    <a16:creationId xmlns:a16="http://schemas.microsoft.com/office/drawing/2014/main" id="{8D31D9FF-672B-4C5E-B4B2-DD86A124413F}"/>
                  </a:ext>
                </a:extLst>
              </p:cNvPr>
              <p:cNvSpPr>
                <a:spLocks noChangeShapeType="1"/>
              </p:cNvSpPr>
              <p:nvPr/>
            </p:nvSpPr>
            <p:spPr bwMode="auto">
              <a:xfrm flipV="1">
                <a:off x="6967908" y="2967038"/>
                <a:ext cx="0" cy="9324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10" name="Group 9">
              <a:extLst>
                <a:ext uri="{FF2B5EF4-FFF2-40B4-BE49-F238E27FC236}">
                  <a16:creationId xmlns:a16="http://schemas.microsoft.com/office/drawing/2014/main" id="{8991EBFD-EBD5-48CE-9178-AF5B6F50D416}"/>
                </a:ext>
              </a:extLst>
            </p:cNvPr>
            <p:cNvGrpSpPr/>
            <p:nvPr/>
          </p:nvGrpSpPr>
          <p:grpSpPr>
            <a:xfrm rot="18900000" flipH="1">
              <a:off x="6484111" y="3104366"/>
              <a:ext cx="317159" cy="932400"/>
              <a:chOff x="6808136" y="2967038"/>
              <a:chExt cx="317159" cy="932400"/>
            </a:xfrm>
          </p:grpSpPr>
          <p:sp>
            <p:nvSpPr>
              <p:cNvPr id="11" name="Freeform 68">
                <a:extLst>
                  <a:ext uri="{FF2B5EF4-FFF2-40B4-BE49-F238E27FC236}">
                    <a16:creationId xmlns:a16="http://schemas.microsoft.com/office/drawing/2014/main" id="{1B45F046-3129-4A30-9402-44BA590CD1B6}"/>
                  </a:ext>
                </a:extLst>
              </p:cNvPr>
              <p:cNvSpPr>
                <a:spLocks/>
              </p:cNvSpPr>
              <p:nvPr/>
            </p:nvSpPr>
            <p:spPr bwMode="auto">
              <a:xfrm>
                <a:off x="6808136" y="2967038"/>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69">
                <a:extLst>
                  <a:ext uri="{FF2B5EF4-FFF2-40B4-BE49-F238E27FC236}">
                    <a16:creationId xmlns:a16="http://schemas.microsoft.com/office/drawing/2014/main" id="{24589F32-BB2E-46B1-BAB5-75EA779C7A25}"/>
                  </a:ext>
                </a:extLst>
              </p:cNvPr>
              <p:cNvSpPr>
                <a:spLocks/>
              </p:cNvSpPr>
              <p:nvPr/>
            </p:nvSpPr>
            <p:spPr bwMode="auto">
              <a:xfrm>
                <a:off x="6967908" y="2967038"/>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3" name="Line 70">
                <a:extLst>
                  <a:ext uri="{FF2B5EF4-FFF2-40B4-BE49-F238E27FC236}">
                    <a16:creationId xmlns:a16="http://schemas.microsoft.com/office/drawing/2014/main" id="{0BD46CA5-AE89-4413-AB8D-347179D88133}"/>
                  </a:ext>
                </a:extLst>
              </p:cNvPr>
              <p:cNvSpPr>
                <a:spLocks noChangeShapeType="1"/>
              </p:cNvSpPr>
              <p:nvPr/>
            </p:nvSpPr>
            <p:spPr bwMode="auto">
              <a:xfrm flipV="1">
                <a:off x="6967908" y="2967038"/>
                <a:ext cx="0" cy="9324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cxnSp>
        <p:nvCxnSpPr>
          <p:cNvPr id="17" name="Straight Connector 16">
            <a:extLst>
              <a:ext uri="{FF2B5EF4-FFF2-40B4-BE49-F238E27FC236}">
                <a16:creationId xmlns:a16="http://schemas.microsoft.com/office/drawing/2014/main" id="{4043A360-3214-4DB8-BD85-C6AE48D02D3A}"/>
              </a:ext>
            </a:extLst>
          </p:cNvPr>
          <p:cNvCxnSpPr>
            <a:cxnSpLocks/>
          </p:cNvCxnSpPr>
          <p:nvPr/>
        </p:nvCxnSpPr>
        <p:spPr>
          <a:xfrm rot="16200000" flipH="1">
            <a:off x="5826000" y="3429001"/>
            <a:ext cx="5400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375021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84AEE3-6C7B-402E-B26D-1D079D78D307}"/>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B1101641-6BDA-433D-9393-1DDACE06701C}"/>
              </a:ext>
            </a:extLst>
          </p:cNvPr>
          <p:cNvSpPr>
            <a:spLocks noGrp="1"/>
          </p:cNvSpPr>
          <p:nvPr>
            <p:ph sz="half" idx="1"/>
          </p:nvPr>
        </p:nvSpPr>
        <p:spPr>
          <a:xfrm>
            <a:off x="989400" y="1685925"/>
            <a:ext cx="4928400" cy="4092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DB8F8D2A-A489-488D-B1E1-23F36D3E95C7}"/>
              </a:ext>
            </a:extLst>
          </p:cNvPr>
          <p:cNvSpPr>
            <a:spLocks noGrp="1"/>
          </p:cNvSpPr>
          <p:nvPr>
            <p:ph sz="half" idx="2"/>
          </p:nvPr>
        </p:nvSpPr>
        <p:spPr>
          <a:xfrm>
            <a:off x="6274202" y="1685925"/>
            <a:ext cx="4928400" cy="4092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1CA242E8-AEEF-4BBD-94E9-86F89D69522C}"/>
              </a:ext>
            </a:extLst>
          </p:cNvPr>
          <p:cNvSpPr>
            <a:spLocks noGrp="1"/>
          </p:cNvSpPr>
          <p:nvPr>
            <p:ph type="dt" sz="half" idx="10"/>
          </p:nvPr>
        </p:nvSpPr>
        <p:spPr/>
        <p:txBody>
          <a:bodyPr/>
          <a:lstStyle/>
          <a:p>
            <a:fld id="{4EC743F4-8769-40B4-85DF-6CB8DE9F66AA}" type="datetimeFigureOut">
              <a:rPr lang="en-US" smtClean="0"/>
              <a:t>4/15/22</a:t>
            </a:fld>
            <a:endParaRPr lang="en-US"/>
          </a:p>
        </p:txBody>
      </p:sp>
      <p:sp>
        <p:nvSpPr>
          <p:cNvPr id="6" name="Footer Placeholder 5">
            <a:extLst>
              <a:ext uri="{FF2B5EF4-FFF2-40B4-BE49-F238E27FC236}">
                <a16:creationId xmlns:a16="http://schemas.microsoft.com/office/drawing/2014/main" id="{BD58D2CA-06C9-412D-A5D6-F97DDBBB03D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21A80D9-E04B-47BF-80DA-01E68346A51C}"/>
              </a:ext>
            </a:extLst>
          </p:cNvPr>
          <p:cNvSpPr>
            <a:spLocks noGrp="1"/>
          </p:cNvSpPr>
          <p:nvPr>
            <p:ph type="sldNum" sz="quarter" idx="12"/>
          </p:nvPr>
        </p:nvSpPr>
        <p:spPr/>
        <p:txBody>
          <a:bodyPr/>
          <a:lstStyle/>
          <a:p>
            <a:fld id="{FF2BD96E-3838-45D2-9031-D3AF67C920A5}" type="slidenum">
              <a:rPr lang="en-US" smtClean="0"/>
              <a:t>‹#›</a:t>
            </a:fld>
            <a:endParaRPr lang="en-US"/>
          </a:p>
        </p:txBody>
      </p:sp>
    </p:spTree>
    <p:extLst>
      <p:ext uri="{BB962C8B-B14F-4D97-AF65-F5344CB8AC3E}">
        <p14:creationId xmlns:p14="http://schemas.microsoft.com/office/powerpoint/2010/main" val="38305725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A42251-8A4B-463E-982B-C657C3810F36}"/>
              </a:ext>
            </a:extLst>
          </p:cNvPr>
          <p:cNvSpPr>
            <a:spLocks noGrp="1"/>
          </p:cNvSpPr>
          <p:nvPr>
            <p:ph type="title"/>
          </p:nvPr>
        </p:nvSpPr>
        <p:spPr>
          <a:xfrm>
            <a:off x="989400" y="395289"/>
            <a:ext cx="10213200" cy="1112836"/>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61C74D5E-AC0B-46BF-8840-61CC89C3B6BE}"/>
              </a:ext>
            </a:extLst>
          </p:cNvPr>
          <p:cNvSpPr>
            <a:spLocks noGrp="1"/>
          </p:cNvSpPr>
          <p:nvPr>
            <p:ph type="body" idx="1"/>
          </p:nvPr>
        </p:nvSpPr>
        <p:spPr>
          <a:xfrm>
            <a:off x="989399" y="1736732"/>
            <a:ext cx="4928400" cy="661912"/>
          </a:xfrm>
        </p:spPr>
        <p:txBody>
          <a:bodyPr anchor="b">
            <a:normAutofit/>
          </a:bodyPr>
          <a:lstStyle>
            <a:lvl1pPr marL="0" indent="0">
              <a:buNone/>
              <a:defRPr sz="1600" b="0"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01A0738-7A90-4A35-AB98-9656D6187286}"/>
              </a:ext>
            </a:extLst>
          </p:cNvPr>
          <p:cNvSpPr>
            <a:spLocks noGrp="1"/>
          </p:cNvSpPr>
          <p:nvPr>
            <p:ph sz="half" idx="2"/>
          </p:nvPr>
        </p:nvSpPr>
        <p:spPr>
          <a:xfrm>
            <a:off x="989400" y="2431256"/>
            <a:ext cx="4928400" cy="334724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5DADFE01-1BA7-4288-9355-8B2B508BE582}"/>
              </a:ext>
            </a:extLst>
          </p:cNvPr>
          <p:cNvSpPr>
            <a:spLocks noGrp="1"/>
          </p:cNvSpPr>
          <p:nvPr>
            <p:ph type="body" sz="quarter" idx="3"/>
          </p:nvPr>
        </p:nvSpPr>
        <p:spPr>
          <a:xfrm>
            <a:off x="6274200" y="1736732"/>
            <a:ext cx="4928400" cy="662400"/>
          </a:xfrm>
        </p:spPr>
        <p:txBody>
          <a:bodyPr anchor="b">
            <a:normAutofit/>
          </a:bodyPr>
          <a:lstStyle>
            <a:lvl1pPr marL="0" indent="0">
              <a:buNone/>
              <a:defRPr sz="1600" b="0"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7D49F77-6C55-47AC-B1AE-5D9906DBD7F6}"/>
              </a:ext>
            </a:extLst>
          </p:cNvPr>
          <p:cNvSpPr>
            <a:spLocks noGrp="1"/>
          </p:cNvSpPr>
          <p:nvPr>
            <p:ph sz="quarter" idx="4"/>
          </p:nvPr>
        </p:nvSpPr>
        <p:spPr>
          <a:xfrm>
            <a:off x="6274200" y="2431257"/>
            <a:ext cx="4928400" cy="334724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21D8EF53-AF86-47E8-83DC-8C419847A639}"/>
              </a:ext>
            </a:extLst>
          </p:cNvPr>
          <p:cNvSpPr>
            <a:spLocks noGrp="1"/>
          </p:cNvSpPr>
          <p:nvPr>
            <p:ph type="dt" sz="half" idx="10"/>
          </p:nvPr>
        </p:nvSpPr>
        <p:spPr/>
        <p:txBody>
          <a:bodyPr/>
          <a:lstStyle/>
          <a:p>
            <a:fld id="{4EC743F4-8769-40B4-85DF-6CB8DE9F66AA}" type="datetimeFigureOut">
              <a:rPr lang="en-US" smtClean="0"/>
              <a:t>4/15/22</a:t>
            </a:fld>
            <a:endParaRPr lang="en-US"/>
          </a:p>
        </p:txBody>
      </p:sp>
      <p:sp>
        <p:nvSpPr>
          <p:cNvPr id="8" name="Footer Placeholder 7">
            <a:extLst>
              <a:ext uri="{FF2B5EF4-FFF2-40B4-BE49-F238E27FC236}">
                <a16:creationId xmlns:a16="http://schemas.microsoft.com/office/drawing/2014/main" id="{5C01D653-ED9A-46D3-A97F-B5FA1DAE6CA9}"/>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C5B9B66-64EA-4022-BD96-ECF2A80CE2F0}"/>
              </a:ext>
            </a:extLst>
          </p:cNvPr>
          <p:cNvSpPr>
            <a:spLocks noGrp="1"/>
          </p:cNvSpPr>
          <p:nvPr>
            <p:ph type="sldNum" sz="quarter" idx="12"/>
          </p:nvPr>
        </p:nvSpPr>
        <p:spPr/>
        <p:txBody>
          <a:bodyPr/>
          <a:lstStyle/>
          <a:p>
            <a:fld id="{FF2BD96E-3838-45D2-9031-D3AF67C920A5}" type="slidenum">
              <a:rPr lang="en-US" smtClean="0"/>
              <a:t>‹#›</a:t>
            </a:fld>
            <a:endParaRPr lang="en-US"/>
          </a:p>
        </p:txBody>
      </p:sp>
    </p:spTree>
    <p:extLst>
      <p:ext uri="{BB962C8B-B14F-4D97-AF65-F5344CB8AC3E}">
        <p14:creationId xmlns:p14="http://schemas.microsoft.com/office/powerpoint/2010/main" val="17758547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33B6B0-54DE-4F2D-84DD-D06CD3B117B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AEFFE053-BB16-4940-B248-2D496BB29975}"/>
              </a:ext>
            </a:extLst>
          </p:cNvPr>
          <p:cNvSpPr>
            <a:spLocks noGrp="1"/>
          </p:cNvSpPr>
          <p:nvPr>
            <p:ph type="dt" sz="half" idx="10"/>
          </p:nvPr>
        </p:nvSpPr>
        <p:spPr/>
        <p:txBody>
          <a:bodyPr/>
          <a:lstStyle/>
          <a:p>
            <a:fld id="{4EC743F4-8769-40B4-85DF-6CB8DE9F66AA}" type="datetimeFigureOut">
              <a:rPr lang="en-US" smtClean="0"/>
              <a:t>4/15/22</a:t>
            </a:fld>
            <a:endParaRPr lang="en-US"/>
          </a:p>
        </p:txBody>
      </p:sp>
      <p:sp>
        <p:nvSpPr>
          <p:cNvPr id="4" name="Footer Placeholder 3">
            <a:extLst>
              <a:ext uri="{FF2B5EF4-FFF2-40B4-BE49-F238E27FC236}">
                <a16:creationId xmlns:a16="http://schemas.microsoft.com/office/drawing/2014/main" id="{31FBD80C-6CA1-42DB-B732-4807A27DA8C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B7A9DA86-C177-42C6-90F8-37C6844A2AA8}"/>
              </a:ext>
            </a:extLst>
          </p:cNvPr>
          <p:cNvSpPr>
            <a:spLocks noGrp="1"/>
          </p:cNvSpPr>
          <p:nvPr>
            <p:ph type="sldNum" sz="quarter" idx="12"/>
          </p:nvPr>
        </p:nvSpPr>
        <p:spPr/>
        <p:txBody>
          <a:bodyPr/>
          <a:lstStyle/>
          <a:p>
            <a:fld id="{FF2BD96E-3838-45D2-9031-D3AF67C920A5}" type="slidenum">
              <a:rPr lang="en-US" smtClean="0"/>
              <a:t>‹#›</a:t>
            </a:fld>
            <a:endParaRPr lang="en-US"/>
          </a:p>
        </p:txBody>
      </p:sp>
    </p:spTree>
    <p:extLst>
      <p:ext uri="{BB962C8B-B14F-4D97-AF65-F5344CB8AC3E}">
        <p14:creationId xmlns:p14="http://schemas.microsoft.com/office/powerpoint/2010/main" val="31795816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746A27C-9BDA-43B3-96EA-C145EA7F04DE}"/>
              </a:ext>
            </a:extLst>
          </p:cNvPr>
          <p:cNvSpPr>
            <a:spLocks noGrp="1"/>
          </p:cNvSpPr>
          <p:nvPr>
            <p:ph type="dt" sz="half" idx="10"/>
          </p:nvPr>
        </p:nvSpPr>
        <p:spPr/>
        <p:txBody>
          <a:bodyPr/>
          <a:lstStyle/>
          <a:p>
            <a:fld id="{4EC743F4-8769-40B4-85DF-6CB8DE9F66AA}" type="datetimeFigureOut">
              <a:rPr lang="en-US" smtClean="0"/>
              <a:t>4/15/22</a:t>
            </a:fld>
            <a:endParaRPr lang="en-US"/>
          </a:p>
        </p:txBody>
      </p:sp>
      <p:sp>
        <p:nvSpPr>
          <p:cNvPr id="3" name="Footer Placeholder 2">
            <a:extLst>
              <a:ext uri="{FF2B5EF4-FFF2-40B4-BE49-F238E27FC236}">
                <a16:creationId xmlns:a16="http://schemas.microsoft.com/office/drawing/2014/main" id="{791FBD5E-AA17-42F1-8615-49F2664DD46F}"/>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AE57A2D5-EBE5-43DD-8CF2-8B90801A0DF5}"/>
              </a:ext>
            </a:extLst>
          </p:cNvPr>
          <p:cNvSpPr>
            <a:spLocks noGrp="1"/>
          </p:cNvSpPr>
          <p:nvPr>
            <p:ph type="sldNum" sz="quarter" idx="12"/>
          </p:nvPr>
        </p:nvSpPr>
        <p:spPr/>
        <p:txBody>
          <a:bodyPr/>
          <a:lstStyle/>
          <a:p>
            <a:fld id="{FF2BD96E-3838-45D2-9031-D3AF67C920A5}" type="slidenum">
              <a:rPr lang="en-US" smtClean="0"/>
              <a:t>‹#›</a:t>
            </a:fld>
            <a:endParaRPr lang="en-US"/>
          </a:p>
        </p:txBody>
      </p:sp>
    </p:spTree>
    <p:extLst>
      <p:ext uri="{BB962C8B-B14F-4D97-AF65-F5344CB8AC3E}">
        <p14:creationId xmlns:p14="http://schemas.microsoft.com/office/powerpoint/2010/main" val="6022323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4451E1-40E1-4ED2-A9E3-6376E774AD27}"/>
              </a:ext>
            </a:extLst>
          </p:cNvPr>
          <p:cNvSpPr>
            <a:spLocks noGrp="1"/>
          </p:cNvSpPr>
          <p:nvPr>
            <p:ph type="title"/>
          </p:nvPr>
        </p:nvSpPr>
        <p:spPr>
          <a:xfrm>
            <a:off x="990001" y="955674"/>
            <a:ext cx="3531600" cy="1384995"/>
          </a:xfrm>
        </p:spPr>
        <p:txBody>
          <a:bodyPr anchor="b">
            <a:normAutofit/>
          </a:bodyPr>
          <a:lstStyle>
            <a:lvl1pPr>
              <a:defRPr sz="28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49BAAE5E-AD83-40D4-8BDB-6B25250247AA}"/>
              </a:ext>
            </a:extLst>
          </p:cNvPr>
          <p:cNvSpPr>
            <a:spLocks noGrp="1"/>
          </p:cNvSpPr>
          <p:nvPr>
            <p:ph idx="1"/>
          </p:nvPr>
        </p:nvSpPr>
        <p:spPr>
          <a:xfrm>
            <a:off x="5444850" y="882651"/>
            <a:ext cx="5760000" cy="489584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4D4DF8E2-A28B-4889-AD9E-1D733FEA2E0C}"/>
              </a:ext>
            </a:extLst>
          </p:cNvPr>
          <p:cNvSpPr>
            <a:spLocks noGrp="1"/>
          </p:cNvSpPr>
          <p:nvPr>
            <p:ph type="body" sz="half" idx="2"/>
          </p:nvPr>
        </p:nvSpPr>
        <p:spPr>
          <a:xfrm>
            <a:off x="989401" y="2584759"/>
            <a:ext cx="3531600" cy="3193741"/>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52EF812-B775-468C-84D9-4394CC19F298}"/>
              </a:ext>
            </a:extLst>
          </p:cNvPr>
          <p:cNvSpPr>
            <a:spLocks noGrp="1"/>
          </p:cNvSpPr>
          <p:nvPr>
            <p:ph type="dt" sz="half" idx="10"/>
          </p:nvPr>
        </p:nvSpPr>
        <p:spPr/>
        <p:txBody>
          <a:bodyPr/>
          <a:lstStyle/>
          <a:p>
            <a:fld id="{4EC743F4-8769-40B4-85DF-6CB8DE9F66AA}" type="datetimeFigureOut">
              <a:rPr lang="en-US" smtClean="0"/>
              <a:t>4/15/22</a:t>
            </a:fld>
            <a:endParaRPr lang="en-US"/>
          </a:p>
        </p:txBody>
      </p:sp>
      <p:sp>
        <p:nvSpPr>
          <p:cNvPr id="6" name="Footer Placeholder 5">
            <a:extLst>
              <a:ext uri="{FF2B5EF4-FFF2-40B4-BE49-F238E27FC236}">
                <a16:creationId xmlns:a16="http://schemas.microsoft.com/office/drawing/2014/main" id="{9DE1DEB3-5237-467C-A5B6-EDA7F366EB6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1877A6B-440F-4D7B-92DA-1B964D029F12}"/>
              </a:ext>
            </a:extLst>
          </p:cNvPr>
          <p:cNvSpPr>
            <a:spLocks noGrp="1"/>
          </p:cNvSpPr>
          <p:nvPr>
            <p:ph type="sldNum" sz="quarter" idx="12"/>
          </p:nvPr>
        </p:nvSpPr>
        <p:spPr/>
        <p:txBody>
          <a:bodyPr/>
          <a:lstStyle/>
          <a:p>
            <a:fld id="{FF2BD96E-3838-45D2-9031-D3AF67C920A5}" type="slidenum">
              <a:rPr lang="en-US" smtClean="0"/>
              <a:t>‹#›</a:t>
            </a:fld>
            <a:endParaRPr lang="en-US"/>
          </a:p>
        </p:txBody>
      </p:sp>
      <p:cxnSp>
        <p:nvCxnSpPr>
          <p:cNvPr id="10" name="Straight Connector 9">
            <a:extLst>
              <a:ext uri="{FF2B5EF4-FFF2-40B4-BE49-F238E27FC236}">
                <a16:creationId xmlns:a16="http://schemas.microsoft.com/office/drawing/2014/main" id="{DC89B2F1-1E32-44DB-B50E-BEA1896CAD81}"/>
              </a:ext>
              <a:ext uri="{C183D7F6-B498-43B3-948B-1728B52AA6E4}">
                <adec:decorative xmlns:adec="http://schemas.microsoft.com/office/drawing/2017/decorative" val="0"/>
              </a:ext>
            </a:extLst>
          </p:cNvPr>
          <p:cNvCxnSpPr>
            <a:cxnSpLocks/>
          </p:cNvCxnSpPr>
          <p:nvPr/>
        </p:nvCxnSpPr>
        <p:spPr>
          <a:xfrm>
            <a:off x="4979988" y="540000"/>
            <a:ext cx="0" cy="5778000"/>
          </a:xfrm>
          <a:prstGeom prst="line">
            <a:avLst/>
          </a:prstGeom>
          <a:ln w="12700">
            <a:solidFill>
              <a:srgbClr val="FFFFFF">
                <a:alpha val="4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735271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6B204-119E-45DB-A177-995FF5D9B4E5}"/>
              </a:ext>
            </a:extLst>
          </p:cNvPr>
          <p:cNvSpPr>
            <a:spLocks noGrp="1"/>
          </p:cNvSpPr>
          <p:nvPr>
            <p:ph type="title"/>
          </p:nvPr>
        </p:nvSpPr>
        <p:spPr>
          <a:xfrm>
            <a:off x="990000" y="955456"/>
            <a:ext cx="3531600" cy="1384995"/>
          </a:xfrm>
        </p:spPr>
        <p:txBody>
          <a:bodyPr anchor="b" anchorCtr="0">
            <a:normAutofit/>
          </a:bodyPr>
          <a:lstStyle>
            <a:lvl1pPr>
              <a:defRPr sz="28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9CCD3036-53A8-4361-AAAC-D8072EB470FE}"/>
              </a:ext>
            </a:extLst>
          </p:cNvPr>
          <p:cNvSpPr>
            <a:spLocks noGrp="1"/>
          </p:cNvSpPr>
          <p:nvPr>
            <p:ph type="pic" idx="1"/>
          </p:nvPr>
        </p:nvSpPr>
        <p:spPr>
          <a:xfrm>
            <a:off x="5537200" y="540001"/>
            <a:ext cx="6115050" cy="52385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D0FCFCD5-820E-47D9-9A60-57680C4C9405}"/>
              </a:ext>
            </a:extLst>
          </p:cNvPr>
          <p:cNvSpPr>
            <a:spLocks noGrp="1"/>
          </p:cNvSpPr>
          <p:nvPr>
            <p:ph type="body" sz="half" idx="2"/>
          </p:nvPr>
        </p:nvSpPr>
        <p:spPr>
          <a:xfrm>
            <a:off x="990000" y="2584758"/>
            <a:ext cx="3531600" cy="3284229"/>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52446C3-A62E-4690-9098-53D59C4C33E0}"/>
              </a:ext>
            </a:extLst>
          </p:cNvPr>
          <p:cNvSpPr>
            <a:spLocks noGrp="1"/>
          </p:cNvSpPr>
          <p:nvPr>
            <p:ph type="dt" sz="half" idx="10"/>
          </p:nvPr>
        </p:nvSpPr>
        <p:spPr/>
        <p:txBody>
          <a:bodyPr/>
          <a:lstStyle/>
          <a:p>
            <a:fld id="{4EC743F4-8769-40B4-85DF-6CB8DE9F66AA}" type="datetimeFigureOut">
              <a:rPr lang="en-US" smtClean="0"/>
              <a:t>4/15/22</a:t>
            </a:fld>
            <a:endParaRPr lang="en-US"/>
          </a:p>
        </p:txBody>
      </p:sp>
      <p:sp>
        <p:nvSpPr>
          <p:cNvPr id="6" name="Footer Placeholder 5">
            <a:extLst>
              <a:ext uri="{FF2B5EF4-FFF2-40B4-BE49-F238E27FC236}">
                <a16:creationId xmlns:a16="http://schemas.microsoft.com/office/drawing/2014/main" id="{40A6C8B8-EA3D-45E5-950A-B6F1EA0B478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72ACAB7-ADBF-42E5-A214-232BA9EFB3B6}"/>
              </a:ext>
            </a:extLst>
          </p:cNvPr>
          <p:cNvSpPr>
            <a:spLocks noGrp="1"/>
          </p:cNvSpPr>
          <p:nvPr>
            <p:ph type="sldNum" sz="quarter" idx="12"/>
          </p:nvPr>
        </p:nvSpPr>
        <p:spPr/>
        <p:txBody>
          <a:bodyPr/>
          <a:lstStyle/>
          <a:p>
            <a:fld id="{FF2BD96E-3838-45D2-9031-D3AF67C920A5}" type="slidenum">
              <a:rPr lang="en-US" smtClean="0"/>
              <a:t>‹#›</a:t>
            </a:fld>
            <a:endParaRPr lang="en-US"/>
          </a:p>
        </p:txBody>
      </p:sp>
      <p:cxnSp>
        <p:nvCxnSpPr>
          <p:cNvPr id="9" name="Straight Connector 8">
            <a:extLst>
              <a:ext uri="{FF2B5EF4-FFF2-40B4-BE49-F238E27FC236}">
                <a16:creationId xmlns:a16="http://schemas.microsoft.com/office/drawing/2014/main" id="{D0E80DA6-B971-46B7-B0D3-8581AE0B6ACB}"/>
              </a:ext>
              <a:ext uri="{C183D7F6-B498-43B3-948B-1728B52AA6E4}">
                <adec:decorative xmlns:adec="http://schemas.microsoft.com/office/drawing/2017/decorative" val="0"/>
              </a:ext>
            </a:extLst>
          </p:cNvPr>
          <p:cNvCxnSpPr>
            <a:cxnSpLocks/>
          </p:cNvCxnSpPr>
          <p:nvPr/>
        </p:nvCxnSpPr>
        <p:spPr>
          <a:xfrm>
            <a:off x="4979988" y="540000"/>
            <a:ext cx="0" cy="5778000"/>
          </a:xfrm>
          <a:prstGeom prst="line">
            <a:avLst/>
          </a:prstGeom>
          <a:ln w="12700">
            <a:solidFill>
              <a:srgbClr val="FFFFFF">
                <a:alpha val="4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63080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2FB6D0-92CA-4910-AE77-E238F4C89D5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A913172-A138-4DD4-A5B1-58BA6250782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73897B9-E4AD-469B-A60D-9A1A4BD1980A}"/>
              </a:ext>
            </a:extLst>
          </p:cNvPr>
          <p:cNvSpPr>
            <a:spLocks noGrp="1"/>
          </p:cNvSpPr>
          <p:nvPr>
            <p:ph type="dt" sz="half" idx="10"/>
          </p:nvPr>
        </p:nvSpPr>
        <p:spPr/>
        <p:txBody>
          <a:bodyPr/>
          <a:lstStyle/>
          <a:p>
            <a:fld id="{4EC743F4-8769-40B4-85DF-6CB8DE9F66AA}" type="datetimeFigureOut">
              <a:rPr lang="en-US" smtClean="0"/>
              <a:t>4/15/22</a:t>
            </a:fld>
            <a:endParaRPr lang="en-US"/>
          </a:p>
        </p:txBody>
      </p:sp>
      <p:sp>
        <p:nvSpPr>
          <p:cNvPr id="5" name="Footer Placeholder 4">
            <a:extLst>
              <a:ext uri="{FF2B5EF4-FFF2-40B4-BE49-F238E27FC236}">
                <a16:creationId xmlns:a16="http://schemas.microsoft.com/office/drawing/2014/main" id="{31C5E1B0-48D6-4F99-9955-39958BA969E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59F49DA-55D4-4E36-AEB9-A0E99E31A87E}"/>
              </a:ext>
            </a:extLst>
          </p:cNvPr>
          <p:cNvSpPr>
            <a:spLocks noGrp="1"/>
          </p:cNvSpPr>
          <p:nvPr>
            <p:ph type="sldNum" sz="quarter" idx="12"/>
          </p:nvPr>
        </p:nvSpPr>
        <p:spPr/>
        <p:txBody>
          <a:bodyPr/>
          <a:lstStyle/>
          <a:p>
            <a:fld id="{FF2BD96E-3838-45D2-9031-D3AF67C920A5}" type="slidenum">
              <a:rPr lang="en-US" smtClean="0"/>
              <a:t>‹#›</a:t>
            </a:fld>
            <a:endParaRPr lang="en-US"/>
          </a:p>
        </p:txBody>
      </p:sp>
    </p:spTree>
    <p:extLst>
      <p:ext uri="{BB962C8B-B14F-4D97-AF65-F5344CB8AC3E}">
        <p14:creationId xmlns:p14="http://schemas.microsoft.com/office/powerpoint/2010/main" val="26946152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4FEBC7C-C5C1-4A79-A195-B35701C2897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B8D34A74-3328-469B-ABCA-96F2FE36873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AE19AB-5637-455E-89C3-B41702C202D4}"/>
              </a:ext>
            </a:extLst>
          </p:cNvPr>
          <p:cNvSpPr>
            <a:spLocks noGrp="1"/>
          </p:cNvSpPr>
          <p:nvPr>
            <p:ph type="dt" sz="half" idx="10"/>
          </p:nvPr>
        </p:nvSpPr>
        <p:spPr/>
        <p:txBody>
          <a:bodyPr/>
          <a:lstStyle/>
          <a:p>
            <a:fld id="{4EC743F4-8769-40B4-85DF-6CB8DE9F66AA}" type="datetimeFigureOut">
              <a:rPr lang="en-US" smtClean="0"/>
              <a:t>4/15/22</a:t>
            </a:fld>
            <a:endParaRPr lang="en-US"/>
          </a:p>
        </p:txBody>
      </p:sp>
      <p:sp>
        <p:nvSpPr>
          <p:cNvPr id="5" name="Footer Placeholder 4">
            <a:extLst>
              <a:ext uri="{FF2B5EF4-FFF2-40B4-BE49-F238E27FC236}">
                <a16:creationId xmlns:a16="http://schemas.microsoft.com/office/drawing/2014/main" id="{A364F2A3-EBEE-4F42-BAC2-A482F00E674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BFE1C27-1A43-4B0B-88D0-0C5FE1DBE161}"/>
              </a:ext>
            </a:extLst>
          </p:cNvPr>
          <p:cNvSpPr>
            <a:spLocks noGrp="1"/>
          </p:cNvSpPr>
          <p:nvPr>
            <p:ph type="sldNum" sz="quarter" idx="12"/>
          </p:nvPr>
        </p:nvSpPr>
        <p:spPr/>
        <p:txBody>
          <a:bodyPr/>
          <a:lstStyle/>
          <a:p>
            <a:fld id="{FF2BD96E-3838-45D2-9031-D3AF67C920A5}" type="slidenum">
              <a:rPr lang="en-US" smtClean="0"/>
              <a:t>‹#›</a:t>
            </a:fld>
            <a:endParaRPr lang="en-US"/>
          </a:p>
        </p:txBody>
      </p:sp>
    </p:spTree>
    <p:extLst>
      <p:ext uri="{BB962C8B-B14F-4D97-AF65-F5344CB8AC3E}">
        <p14:creationId xmlns:p14="http://schemas.microsoft.com/office/powerpoint/2010/main" val="36621631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02DDA7E-8449-42D1-93BD-4E96C1BFC18D}"/>
              </a:ext>
            </a:extLst>
          </p:cNvPr>
          <p:cNvSpPr>
            <a:spLocks noGrp="1"/>
          </p:cNvSpPr>
          <p:nvPr>
            <p:ph type="title"/>
          </p:nvPr>
        </p:nvSpPr>
        <p:spPr>
          <a:xfrm>
            <a:off x="989400" y="395289"/>
            <a:ext cx="10213200" cy="1112836"/>
          </a:xfrm>
          <a:prstGeom prst="rect">
            <a:avLst/>
          </a:prstGeom>
        </p:spPr>
        <p:txBody>
          <a:bodyPr vert="horz" lIns="91440" tIns="45720" rIns="91440" bIns="45720" rtlCol="0" anchor="b" anchorCtr="0">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1172EB64-DBC0-4012-830E-9166670D17C5}"/>
              </a:ext>
            </a:extLst>
          </p:cNvPr>
          <p:cNvSpPr>
            <a:spLocks noGrp="1"/>
          </p:cNvSpPr>
          <p:nvPr>
            <p:ph type="body" idx="1"/>
          </p:nvPr>
        </p:nvSpPr>
        <p:spPr>
          <a:xfrm>
            <a:off x="989400" y="1685925"/>
            <a:ext cx="10213200" cy="404019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2749A3E9-8704-4E26-A519-8215B3E943F5}"/>
              </a:ext>
            </a:extLst>
          </p:cNvPr>
          <p:cNvSpPr>
            <a:spLocks noGrp="1"/>
          </p:cNvSpPr>
          <p:nvPr>
            <p:ph type="dt" sz="half" idx="2"/>
          </p:nvPr>
        </p:nvSpPr>
        <p:spPr>
          <a:xfrm>
            <a:off x="450000" y="6357168"/>
            <a:ext cx="1760150" cy="461665"/>
          </a:xfrm>
          <a:prstGeom prst="rect">
            <a:avLst/>
          </a:prstGeom>
        </p:spPr>
        <p:txBody>
          <a:bodyPr vert="horz" lIns="91440" tIns="45720" rIns="91440" bIns="45720" rtlCol="0" anchor="ctr">
            <a:normAutofit/>
          </a:bodyPr>
          <a:lstStyle>
            <a:lvl1pPr algn="l">
              <a:defRPr sz="1000" cap="all" spc="200" baseline="0">
                <a:solidFill>
                  <a:schemeClr val="tx1">
                    <a:alpha val="60000"/>
                  </a:schemeClr>
                </a:solidFill>
                <a:latin typeface="+mj-lt"/>
              </a:defRPr>
            </a:lvl1pPr>
          </a:lstStyle>
          <a:p>
            <a:fld id="{4EC743F4-8769-40B4-85DF-6CB8DE9F66AA}" type="datetimeFigureOut">
              <a:rPr lang="en-US" smtClean="0"/>
              <a:pPr/>
              <a:t>4/15/22</a:t>
            </a:fld>
            <a:endParaRPr lang="en-US" dirty="0"/>
          </a:p>
        </p:txBody>
      </p:sp>
      <p:sp>
        <p:nvSpPr>
          <p:cNvPr id="5" name="Footer Placeholder 4">
            <a:extLst>
              <a:ext uri="{FF2B5EF4-FFF2-40B4-BE49-F238E27FC236}">
                <a16:creationId xmlns:a16="http://schemas.microsoft.com/office/drawing/2014/main" id="{C8590E32-87A0-44C2-A299-D45FAB146E08}"/>
              </a:ext>
            </a:extLst>
          </p:cNvPr>
          <p:cNvSpPr>
            <a:spLocks noGrp="1"/>
          </p:cNvSpPr>
          <p:nvPr>
            <p:ph type="ftr" sz="quarter" idx="3"/>
          </p:nvPr>
        </p:nvSpPr>
        <p:spPr>
          <a:xfrm>
            <a:off x="2754312" y="6357600"/>
            <a:ext cx="6683376" cy="460800"/>
          </a:xfrm>
          <a:prstGeom prst="rect">
            <a:avLst/>
          </a:prstGeom>
        </p:spPr>
        <p:txBody>
          <a:bodyPr vert="horz" lIns="91440" tIns="45720" rIns="91440" bIns="45720" rtlCol="0" anchor="ctr"/>
          <a:lstStyle>
            <a:lvl1pPr algn="ctr">
              <a:defRPr sz="1000" cap="all" spc="300" baseline="0">
                <a:solidFill>
                  <a:schemeClr val="tx1">
                    <a:alpha val="60000"/>
                  </a:schemeClr>
                </a:solidFill>
                <a:latin typeface="+mj-lt"/>
              </a:defRPr>
            </a:lvl1pPr>
          </a:lstStyle>
          <a:p>
            <a:endParaRPr lang="en-US" dirty="0"/>
          </a:p>
        </p:txBody>
      </p:sp>
      <p:sp>
        <p:nvSpPr>
          <p:cNvPr id="6" name="Slide Number Placeholder 5">
            <a:extLst>
              <a:ext uri="{FF2B5EF4-FFF2-40B4-BE49-F238E27FC236}">
                <a16:creationId xmlns:a16="http://schemas.microsoft.com/office/drawing/2014/main" id="{BE1C1A41-01A7-44E2-965B-ACFD4F2806FC}"/>
              </a:ext>
            </a:extLst>
          </p:cNvPr>
          <p:cNvSpPr>
            <a:spLocks noGrp="1"/>
          </p:cNvSpPr>
          <p:nvPr>
            <p:ph type="sldNum" sz="quarter" idx="4"/>
          </p:nvPr>
        </p:nvSpPr>
        <p:spPr>
          <a:xfrm>
            <a:off x="9982800" y="6357600"/>
            <a:ext cx="1760150" cy="460800"/>
          </a:xfrm>
          <a:prstGeom prst="rect">
            <a:avLst/>
          </a:prstGeom>
        </p:spPr>
        <p:txBody>
          <a:bodyPr vert="horz" lIns="91440" tIns="45720" rIns="91440" bIns="45720" rtlCol="0" anchor="ctr"/>
          <a:lstStyle>
            <a:lvl1pPr algn="r">
              <a:defRPr sz="1000" cap="all" spc="200" baseline="0">
                <a:solidFill>
                  <a:schemeClr val="tx1">
                    <a:alpha val="60000"/>
                  </a:schemeClr>
                </a:solidFill>
                <a:latin typeface="+mj-lt"/>
              </a:defRPr>
            </a:lvl1pPr>
          </a:lstStyle>
          <a:p>
            <a:fld id="{FF2BD96E-3838-45D2-9031-D3AF67C920A5}" type="slidenum">
              <a:rPr lang="en-US" smtClean="0"/>
              <a:pPr/>
              <a:t>‹#›</a:t>
            </a:fld>
            <a:endParaRPr lang="en-US" dirty="0"/>
          </a:p>
        </p:txBody>
      </p:sp>
    </p:spTree>
    <p:extLst>
      <p:ext uri="{BB962C8B-B14F-4D97-AF65-F5344CB8AC3E}">
        <p14:creationId xmlns:p14="http://schemas.microsoft.com/office/powerpoint/2010/main" val="171447648"/>
      </p:ext>
    </p:extLst>
  </p:cSld>
  <p:clrMap bg1="lt1" tx1="dk1" bg2="lt2" tx2="dk2" accent1="accent1" accent2="accent2" accent3="accent3" accent4="accent4" accent5="accent5" accent6="accent6" hlink="hlink" folHlink="folHlink"/>
  <p:sldLayoutIdLst>
    <p:sldLayoutId id="2147483734" r:id="rId1"/>
    <p:sldLayoutId id="2147483735" r:id="rId2"/>
    <p:sldLayoutId id="2147483736" r:id="rId3"/>
    <p:sldLayoutId id="2147483737" r:id="rId4"/>
    <p:sldLayoutId id="2147483727" r:id="rId5"/>
    <p:sldLayoutId id="2147483728" r:id="rId6"/>
    <p:sldLayoutId id="2147483729" r:id="rId7"/>
    <p:sldLayoutId id="2147483730" r:id="rId8"/>
    <p:sldLayoutId id="2147483731" r:id="rId9"/>
    <p:sldLayoutId id="2147483732" r:id="rId10"/>
    <p:sldLayoutId id="2147483733" r:id="rId11"/>
  </p:sldLayoutIdLst>
  <p:txStyles>
    <p:titleStyle>
      <a:lvl1pPr algn="l" defTabSz="914400" rtl="0" eaLnBrk="1" latinLnBrk="0" hangingPunct="1">
        <a:lnSpc>
          <a:spcPct val="100000"/>
        </a:lnSpc>
        <a:spcBef>
          <a:spcPct val="0"/>
        </a:spcBef>
        <a:buNone/>
        <a:defRPr sz="3200" kern="1200" cap="none" spc="0" baseline="0">
          <a:solidFill>
            <a:schemeClr val="tx1"/>
          </a:solidFill>
          <a:latin typeface="+mj-lt"/>
          <a:ea typeface="+mj-ea"/>
          <a:cs typeface="+mj-cs"/>
        </a:defRPr>
      </a:lvl1pPr>
    </p:titleStyle>
    <p:bodyStyle>
      <a:lvl1pPr marL="360000" indent="-360000" algn="l" defTabSz="914400" rtl="0" eaLnBrk="1" latinLnBrk="0" hangingPunct="1">
        <a:lnSpc>
          <a:spcPct val="150000"/>
        </a:lnSpc>
        <a:spcBef>
          <a:spcPts val="1000"/>
        </a:spcBef>
        <a:buClr>
          <a:schemeClr val="accent3"/>
        </a:buClr>
        <a:buFont typeface="Wingdings" panose="05000000000000000000" pitchFamily="2" charset="2"/>
        <a:buChar char=""/>
        <a:defRPr sz="2000" kern="1200" spc="50">
          <a:solidFill>
            <a:schemeClr val="tx1">
              <a:alpha val="60000"/>
            </a:schemeClr>
          </a:solidFill>
          <a:latin typeface="+mn-lt"/>
          <a:ea typeface="+mn-ea"/>
          <a:cs typeface="+mn-cs"/>
        </a:defRPr>
      </a:lvl1pPr>
      <a:lvl2pPr marL="360000" indent="0" algn="l" defTabSz="914400" rtl="0" eaLnBrk="1" latinLnBrk="0" hangingPunct="1">
        <a:lnSpc>
          <a:spcPct val="150000"/>
        </a:lnSpc>
        <a:spcBef>
          <a:spcPts val="500"/>
        </a:spcBef>
        <a:buFontTx/>
        <a:buNone/>
        <a:defRPr sz="2000" b="0" i="1" kern="1200" spc="50" baseline="0">
          <a:solidFill>
            <a:schemeClr val="tx1">
              <a:alpha val="60000"/>
            </a:schemeClr>
          </a:solidFill>
          <a:latin typeface="+mn-lt"/>
          <a:ea typeface="+mn-ea"/>
          <a:cs typeface="+mn-cs"/>
        </a:defRPr>
      </a:lvl2pPr>
      <a:lvl3pPr marL="1080000" indent="-360000" algn="l" defTabSz="914400" rtl="0" eaLnBrk="1" latinLnBrk="0" hangingPunct="1">
        <a:lnSpc>
          <a:spcPct val="150000"/>
        </a:lnSpc>
        <a:spcBef>
          <a:spcPts val="500"/>
        </a:spcBef>
        <a:buClr>
          <a:schemeClr val="accent3"/>
        </a:buClr>
        <a:buFont typeface="Wingdings" panose="05000000000000000000" pitchFamily="2" charset="2"/>
        <a:buChar char=""/>
        <a:defRPr sz="2000" kern="1200" spc="50">
          <a:solidFill>
            <a:schemeClr val="tx1">
              <a:alpha val="60000"/>
            </a:schemeClr>
          </a:solidFill>
          <a:latin typeface="+mn-lt"/>
          <a:ea typeface="+mn-ea"/>
          <a:cs typeface="+mn-cs"/>
        </a:defRPr>
      </a:lvl3pPr>
      <a:lvl4pPr marL="1080000" indent="0" algn="l" defTabSz="914400" rtl="0" eaLnBrk="1" latinLnBrk="0" hangingPunct="1">
        <a:lnSpc>
          <a:spcPct val="150000"/>
        </a:lnSpc>
        <a:spcBef>
          <a:spcPts val="500"/>
        </a:spcBef>
        <a:buClr>
          <a:schemeClr val="accent3"/>
        </a:buClr>
        <a:buFontTx/>
        <a:buNone/>
        <a:defRPr sz="2000" b="0" i="1" kern="1200" spc="50" baseline="0">
          <a:solidFill>
            <a:schemeClr val="tx1">
              <a:alpha val="60000"/>
            </a:schemeClr>
          </a:solidFill>
          <a:latin typeface="+mn-lt"/>
          <a:ea typeface="+mn-ea"/>
          <a:cs typeface="+mn-cs"/>
        </a:defRPr>
      </a:lvl4pPr>
      <a:lvl5pPr marL="1800000" indent="-360000" algn="l" defTabSz="914400" rtl="0" eaLnBrk="1" latinLnBrk="0" hangingPunct="1">
        <a:lnSpc>
          <a:spcPct val="150000"/>
        </a:lnSpc>
        <a:spcBef>
          <a:spcPts val="500"/>
        </a:spcBef>
        <a:buClr>
          <a:schemeClr val="accent3"/>
        </a:buClr>
        <a:buFont typeface="Wingdings" panose="05000000000000000000" pitchFamily="2" charset="2"/>
        <a:buChar char=""/>
        <a:defRPr sz="2000" kern="1200" spc="50">
          <a:solidFill>
            <a:schemeClr val="tx1">
              <a:alpha val="60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hyperlink" Target="https://www.teachbetter.com/blog/tools-for-digital-communication-with-students-and-familie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22" name="Rectangle 8">
            <a:extLst>
              <a:ext uri="{FF2B5EF4-FFF2-40B4-BE49-F238E27FC236}">
                <a16:creationId xmlns:a16="http://schemas.microsoft.com/office/drawing/2014/main" id="{3011B0B3-5679-4759-90B8-3B908C4CBD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306"/>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47BDF63-00BB-7C4D-8F32-84E22014C0B3}"/>
              </a:ext>
            </a:extLst>
          </p:cNvPr>
          <p:cNvSpPr>
            <a:spLocks noGrp="1"/>
          </p:cNvSpPr>
          <p:nvPr>
            <p:ph type="ctrTitle"/>
          </p:nvPr>
        </p:nvSpPr>
        <p:spPr>
          <a:xfrm>
            <a:off x="990000" y="395289"/>
            <a:ext cx="4075200" cy="2226688"/>
          </a:xfrm>
        </p:spPr>
        <p:txBody>
          <a:bodyPr>
            <a:normAutofit/>
          </a:bodyPr>
          <a:lstStyle/>
          <a:p>
            <a:pPr>
              <a:lnSpc>
                <a:spcPct val="90000"/>
              </a:lnSpc>
            </a:pPr>
            <a:r>
              <a:rPr lang="en-GB" sz="3700"/>
              <a:t>How do we use technology to collaborate at UWTSD?</a:t>
            </a:r>
          </a:p>
        </p:txBody>
      </p:sp>
      <p:sp>
        <p:nvSpPr>
          <p:cNvPr id="3" name="Subtitle 2">
            <a:extLst>
              <a:ext uri="{FF2B5EF4-FFF2-40B4-BE49-F238E27FC236}">
                <a16:creationId xmlns:a16="http://schemas.microsoft.com/office/drawing/2014/main" id="{5D7496E7-FC01-A14E-BF3E-C8A2E0F78078}"/>
              </a:ext>
            </a:extLst>
          </p:cNvPr>
          <p:cNvSpPr>
            <a:spLocks noGrp="1"/>
          </p:cNvSpPr>
          <p:nvPr>
            <p:ph type="subTitle" idx="1"/>
          </p:nvPr>
        </p:nvSpPr>
        <p:spPr>
          <a:xfrm>
            <a:off x="990000" y="4248000"/>
            <a:ext cx="4075200" cy="2070001"/>
          </a:xfrm>
        </p:spPr>
        <p:txBody>
          <a:bodyPr>
            <a:normAutofit/>
          </a:bodyPr>
          <a:lstStyle/>
          <a:p>
            <a:r>
              <a:rPr lang="en-GB"/>
              <a:t>Mirabela Mutcu</a:t>
            </a:r>
          </a:p>
          <a:p>
            <a:r>
              <a:rPr lang="en-GB"/>
              <a:t>Digital Skills &amp; Research Methods </a:t>
            </a:r>
            <a:endParaRPr lang="en-GB" dirty="0"/>
          </a:p>
        </p:txBody>
      </p:sp>
      <p:grpSp>
        <p:nvGrpSpPr>
          <p:cNvPr id="23" name="Group 10">
            <a:extLst>
              <a:ext uri="{FF2B5EF4-FFF2-40B4-BE49-F238E27FC236}">
                <a16:creationId xmlns:a16="http://schemas.microsoft.com/office/drawing/2014/main" id="{50F37AA1-A09B-4E28-987B-38E5060E1BA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919525" y="2840038"/>
            <a:ext cx="2216150" cy="1177924"/>
            <a:chOff x="4987925" y="2840038"/>
            <a:chExt cx="2216150" cy="1177924"/>
          </a:xfrm>
        </p:grpSpPr>
        <p:sp>
          <p:nvSpPr>
            <p:cNvPr id="12" name="Rectangle 11">
              <a:extLst>
                <a:ext uri="{FF2B5EF4-FFF2-40B4-BE49-F238E27FC236}">
                  <a16:creationId xmlns:a16="http://schemas.microsoft.com/office/drawing/2014/main" id="{9874D018-FDBA-4AD4-8C74-17D41F4FB69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87925" y="2840038"/>
              <a:ext cx="2216150" cy="1177924"/>
            </a:xfrm>
            <a:prstGeom prst="rect">
              <a:avLst/>
            </a:prstGeom>
            <a:solidFill>
              <a:schemeClr val="bg2">
                <a:alpha val="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3" name="Group 12">
              <a:extLst>
                <a:ext uri="{FF2B5EF4-FFF2-40B4-BE49-F238E27FC236}">
                  <a16:creationId xmlns:a16="http://schemas.microsoft.com/office/drawing/2014/main" id="{DB43F5C4-EF74-49F4-97CB-97938DDC2FFA}"/>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5720702" y="2912637"/>
              <a:ext cx="1080000" cy="1080000"/>
              <a:chOff x="6879023" y="2912637"/>
              <a:chExt cx="1080000" cy="1080000"/>
            </a:xfrm>
          </p:grpSpPr>
          <p:grpSp>
            <p:nvGrpSpPr>
              <p:cNvPr id="14" name="Group 13">
                <a:extLst>
                  <a:ext uri="{FF2B5EF4-FFF2-40B4-BE49-F238E27FC236}">
                    <a16:creationId xmlns:a16="http://schemas.microsoft.com/office/drawing/2014/main" id="{B74E0761-A6EC-4896-A2D4-97A0AF0AA00F}"/>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rot="2700000">
                <a:off x="7260443" y="2912637"/>
                <a:ext cx="317159" cy="1080000"/>
                <a:chOff x="4799744" y="2905614"/>
                <a:chExt cx="317159" cy="1080000"/>
              </a:xfrm>
            </p:grpSpPr>
            <p:sp>
              <p:nvSpPr>
                <p:cNvPr id="19" name="Freeform 68">
                  <a:extLst>
                    <a:ext uri="{FF2B5EF4-FFF2-40B4-BE49-F238E27FC236}">
                      <a16:creationId xmlns:a16="http://schemas.microsoft.com/office/drawing/2014/main" id="{E02DDA0C-BC2F-4EA7-B34E-E0A38B82BA2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99744" y="2905614"/>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20" name="Freeform 69">
                  <a:extLst>
                    <a:ext uri="{FF2B5EF4-FFF2-40B4-BE49-F238E27FC236}">
                      <a16:creationId xmlns:a16="http://schemas.microsoft.com/office/drawing/2014/main" id="{CF13B05D-4163-4B4E-A2D2-FA7ED946823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959516" y="2905614"/>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21" name="Line 70">
                  <a:extLst>
                    <a:ext uri="{FF2B5EF4-FFF2-40B4-BE49-F238E27FC236}">
                      <a16:creationId xmlns:a16="http://schemas.microsoft.com/office/drawing/2014/main" id="{6D222543-B140-45C1-A731-C56E6B3A17C5}"/>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flipV="1">
                  <a:off x="4959516" y="2905614"/>
                  <a:ext cx="0" cy="10800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15" name="Group 14">
                <a:extLst>
                  <a:ext uri="{FF2B5EF4-FFF2-40B4-BE49-F238E27FC236}">
                    <a16:creationId xmlns:a16="http://schemas.microsoft.com/office/drawing/2014/main" id="{21D25868-4B38-41A5-8DA7-BB01E8534246}"/>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rot="18900000" flipH="1">
                <a:off x="6916369" y="2912637"/>
                <a:ext cx="317159" cy="1080000"/>
                <a:chOff x="4799744" y="2905614"/>
                <a:chExt cx="317159" cy="1080000"/>
              </a:xfrm>
            </p:grpSpPr>
            <p:sp>
              <p:nvSpPr>
                <p:cNvPr id="16" name="Freeform 68">
                  <a:extLst>
                    <a:ext uri="{FF2B5EF4-FFF2-40B4-BE49-F238E27FC236}">
                      <a16:creationId xmlns:a16="http://schemas.microsoft.com/office/drawing/2014/main" id="{9BA6FA89-CCD8-4CC0-954F-FBBFA59737E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99744" y="2905614"/>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7" name="Freeform 69">
                  <a:extLst>
                    <a:ext uri="{FF2B5EF4-FFF2-40B4-BE49-F238E27FC236}">
                      <a16:creationId xmlns:a16="http://schemas.microsoft.com/office/drawing/2014/main" id="{73005E59-2B44-4A62-A8F1-504FB170608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959516" y="2905614"/>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8" name="Line 70">
                  <a:extLst>
                    <a:ext uri="{FF2B5EF4-FFF2-40B4-BE49-F238E27FC236}">
                      <a16:creationId xmlns:a16="http://schemas.microsoft.com/office/drawing/2014/main" id="{C9AB3E16-8B92-47B2-BA2E-02935767A808}"/>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flipV="1">
                  <a:off x="4959516" y="2905614"/>
                  <a:ext cx="0" cy="10800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pic>
        <p:nvPicPr>
          <p:cNvPr id="24" name="Picture 3" descr="Background pattern&#10;&#10;Description automatically generated">
            <a:extLst>
              <a:ext uri="{FF2B5EF4-FFF2-40B4-BE49-F238E27FC236}">
                <a16:creationId xmlns:a16="http://schemas.microsoft.com/office/drawing/2014/main" id="{A267BEEB-6CF6-A1F6-6D58-C1A3257B676E}"/>
              </a:ext>
            </a:extLst>
          </p:cNvPr>
          <p:cNvPicPr>
            <a:picLocks noChangeAspect="1"/>
          </p:cNvPicPr>
          <p:nvPr/>
        </p:nvPicPr>
        <p:blipFill rotWithShape="1">
          <a:blip r:embed="rId2"/>
          <a:srcRect l="26427" r="25006" b="1"/>
          <a:stretch/>
        </p:blipFill>
        <p:spPr>
          <a:xfrm>
            <a:off x="6080462" y="6306"/>
            <a:ext cx="6111538" cy="6858000"/>
          </a:xfrm>
          <a:prstGeom prst="rect">
            <a:avLst/>
          </a:prstGeom>
        </p:spPr>
      </p:pic>
    </p:spTree>
    <p:extLst>
      <p:ext uri="{BB962C8B-B14F-4D97-AF65-F5344CB8AC3E}">
        <p14:creationId xmlns:p14="http://schemas.microsoft.com/office/powerpoint/2010/main" val="24961685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6D2D76E3-BBAC-4D3C-9314-D3076FA905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7CFD8E1-06B9-4447-90F6-14AF4D7F7B96}"/>
              </a:ext>
            </a:extLst>
          </p:cNvPr>
          <p:cNvSpPr>
            <a:spLocks noGrp="1"/>
          </p:cNvSpPr>
          <p:nvPr>
            <p:ph type="title"/>
          </p:nvPr>
        </p:nvSpPr>
        <p:spPr>
          <a:xfrm>
            <a:off x="4056600" y="536575"/>
            <a:ext cx="4078800" cy="1453003"/>
          </a:xfrm>
        </p:spPr>
        <p:txBody>
          <a:bodyPr wrap="square" anchor="b">
            <a:normAutofit/>
          </a:bodyPr>
          <a:lstStyle/>
          <a:p>
            <a:pPr algn="ctr"/>
            <a:r>
              <a:rPr lang="en-GB" b="1" u="sng" dirty="0"/>
              <a:t>Introduction</a:t>
            </a:r>
          </a:p>
        </p:txBody>
      </p:sp>
      <p:grpSp>
        <p:nvGrpSpPr>
          <p:cNvPr id="10" name="Group 9">
            <a:extLst>
              <a:ext uri="{FF2B5EF4-FFF2-40B4-BE49-F238E27FC236}">
                <a16:creationId xmlns:a16="http://schemas.microsoft.com/office/drawing/2014/main" id="{75C945D9-C3DE-4D90-9F29-7BE223AAF11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99766" y="716800"/>
            <a:ext cx="3838575" cy="5583025"/>
            <a:chOff x="199766" y="716800"/>
            <a:chExt cx="3838575" cy="5583025"/>
          </a:xfrm>
        </p:grpSpPr>
        <p:grpSp>
          <p:nvGrpSpPr>
            <p:cNvPr id="11" name="Group 10">
              <a:extLst>
                <a:ext uri="{FF2B5EF4-FFF2-40B4-BE49-F238E27FC236}">
                  <a16:creationId xmlns:a16="http://schemas.microsoft.com/office/drawing/2014/main" id="{08D338B3-6DA4-45F7-91E3-7D8C28D0B262}"/>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rot="2700000">
              <a:off x="890329" y="26237"/>
              <a:ext cx="2457450" cy="3838575"/>
              <a:chOff x="587376" y="280988"/>
              <a:chExt cx="2457450" cy="3838575"/>
            </a:xfrm>
          </p:grpSpPr>
          <p:sp>
            <p:nvSpPr>
              <p:cNvPr id="30" name="Freeform 64">
                <a:extLst>
                  <a:ext uri="{FF2B5EF4-FFF2-40B4-BE49-F238E27FC236}">
                    <a16:creationId xmlns:a16="http://schemas.microsoft.com/office/drawing/2014/main" id="{6185FD3E-487C-45A4-AD94-24F4F7BACD6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816101" y="1443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1" name="Freeform 81">
                <a:extLst>
                  <a:ext uri="{FF2B5EF4-FFF2-40B4-BE49-F238E27FC236}">
                    <a16:creationId xmlns:a16="http://schemas.microsoft.com/office/drawing/2014/main" id="{DABEF2EB-1FA6-476D-ADEC-ACC991D1EEE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816101" y="2205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2" name="Freeform 61">
                <a:extLst>
                  <a:ext uri="{FF2B5EF4-FFF2-40B4-BE49-F238E27FC236}">
                    <a16:creationId xmlns:a16="http://schemas.microsoft.com/office/drawing/2014/main" id="{702C2E5D-FD1A-49AB-9CF7-7F656660A9F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87376" y="1443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3" name="Freeform 78">
                <a:extLst>
                  <a:ext uri="{FF2B5EF4-FFF2-40B4-BE49-F238E27FC236}">
                    <a16:creationId xmlns:a16="http://schemas.microsoft.com/office/drawing/2014/main" id="{FE338B6A-36C1-4245-B24F-94D4DE5F7CC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87376" y="2205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4" name="Freeform 84">
                <a:extLst>
                  <a:ext uri="{FF2B5EF4-FFF2-40B4-BE49-F238E27FC236}">
                    <a16:creationId xmlns:a16="http://schemas.microsoft.com/office/drawing/2014/main" id="{6CDA6293-4165-4383-9C97-2A66792280D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87376" y="2967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5" name="Freeform 87">
                <a:extLst>
                  <a:ext uri="{FF2B5EF4-FFF2-40B4-BE49-F238E27FC236}">
                    <a16:creationId xmlns:a16="http://schemas.microsoft.com/office/drawing/2014/main" id="{CACA95C4-6FB3-44B0-981E-06BBAE8F027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816101" y="2967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6" name="Freeform 60">
                <a:extLst>
                  <a:ext uri="{FF2B5EF4-FFF2-40B4-BE49-F238E27FC236}">
                    <a16:creationId xmlns:a16="http://schemas.microsoft.com/office/drawing/2014/main" id="{87433F39-33A6-4FCE-9B83-3D9A47A7C50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816101" y="280988"/>
                <a:ext cx="319088" cy="1419225"/>
              </a:xfrm>
              <a:custGeom>
                <a:avLst/>
                <a:gdLst>
                  <a:gd name="T0" fmla="*/ 0 w 67"/>
                  <a:gd name="T1" fmla="*/ 0 h 298"/>
                  <a:gd name="T2" fmla="*/ 0 w 67"/>
                  <a:gd name="T3" fmla="*/ 298 h 298"/>
                  <a:gd name="T4" fmla="*/ 67 w 67"/>
                  <a:gd name="T5" fmla="*/ 149 h 298"/>
                  <a:gd name="T6" fmla="*/ 0 w 67"/>
                  <a:gd name="T7" fmla="*/ 0 h 298"/>
                </a:gdLst>
                <a:ahLst/>
                <a:cxnLst>
                  <a:cxn ang="0">
                    <a:pos x="T0" y="T1"/>
                  </a:cxn>
                  <a:cxn ang="0">
                    <a:pos x="T2" y="T3"/>
                  </a:cxn>
                  <a:cxn ang="0">
                    <a:pos x="T4" y="T5"/>
                  </a:cxn>
                  <a:cxn ang="0">
                    <a:pos x="T6" y="T7"/>
                  </a:cxn>
                </a:cxnLst>
                <a:rect l="0" t="0" r="r" b="b"/>
                <a:pathLst>
                  <a:path w="67" h="298">
                    <a:moveTo>
                      <a:pt x="0" y="0"/>
                    </a:moveTo>
                    <a:cubicBezTo>
                      <a:pt x="0" y="298"/>
                      <a:pt x="0" y="298"/>
                      <a:pt x="0" y="298"/>
                    </a:cubicBezTo>
                    <a:cubicBezTo>
                      <a:pt x="41" y="261"/>
                      <a:pt x="67" y="208"/>
                      <a:pt x="67" y="149"/>
                    </a:cubicBezTo>
                    <a:cubicBezTo>
                      <a:pt x="67"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7" name="Freeform 59">
                <a:extLst>
                  <a:ext uri="{FF2B5EF4-FFF2-40B4-BE49-F238E27FC236}">
                    <a16:creationId xmlns:a16="http://schemas.microsoft.com/office/drawing/2014/main" id="{09C092FC-35CB-41D8-8B13-9A238EE30C2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97013" y="280988"/>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8" name="Freeform 62">
                <a:extLst>
                  <a:ext uri="{FF2B5EF4-FFF2-40B4-BE49-F238E27FC236}">
                    <a16:creationId xmlns:a16="http://schemas.microsoft.com/office/drawing/2014/main" id="{A0DF137B-3079-4986-913B-939546E64D0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87376" y="1390651"/>
                <a:ext cx="1228725" cy="761999"/>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39" name="Freeform 65">
                <a:extLst>
                  <a:ext uri="{FF2B5EF4-FFF2-40B4-BE49-F238E27FC236}">
                    <a16:creationId xmlns:a16="http://schemas.microsoft.com/office/drawing/2014/main" id="{D660B18D-F0F5-419B-B3F1-B039757C955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816101" y="1362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0">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40" name="Freeform 79">
                <a:extLst>
                  <a:ext uri="{FF2B5EF4-FFF2-40B4-BE49-F238E27FC236}">
                    <a16:creationId xmlns:a16="http://schemas.microsoft.com/office/drawing/2014/main" id="{80FAC823-69BF-42B9-BA6A-E365E721EB9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87376" y="2124075"/>
                <a:ext cx="1228725" cy="790575"/>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41" name="Freeform 82">
                <a:extLst>
                  <a:ext uri="{FF2B5EF4-FFF2-40B4-BE49-F238E27FC236}">
                    <a16:creationId xmlns:a16="http://schemas.microsoft.com/office/drawing/2014/main" id="{5B5DFB3A-61ED-4206-9B53-3E8A8CE9FF0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816101" y="2124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42" name="Freeform 85">
                <a:extLst>
                  <a:ext uri="{FF2B5EF4-FFF2-40B4-BE49-F238E27FC236}">
                    <a16:creationId xmlns:a16="http://schemas.microsoft.com/office/drawing/2014/main" id="{C72D0A40-CAB7-45AB-B832-628D138C69F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87376" y="2886075"/>
                <a:ext cx="1228725" cy="790575"/>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43" name="Freeform 88">
                <a:extLst>
                  <a:ext uri="{FF2B5EF4-FFF2-40B4-BE49-F238E27FC236}">
                    <a16:creationId xmlns:a16="http://schemas.microsoft.com/office/drawing/2014/main" id="{A1757DD3-2A1D-4CED-A678-ECE520A1B48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816101" y="2886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grpSp>
            <p:nvGrpSpPr>
              <p:cNvPr id="44" name="Group 43">
                <a:extLst>
                  <a:ext uri="{FF2B5EF4-FFF2-40B4-BE49-F238E27FC236}">
                    <a16:creationId xmlns:a16="http://schemas.microsoft.com/office/drawing/2014/main" id="{42918845-1F95-46C2-8F59-32EB33C4A360}"/>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587376" y="280988"/>
                <a:ext cx="2457450" cy="3838575"/>
                <a:chOff x="587376" y="280988"/>
                <a:chExt cx="2457450" cy="3838575"/>
              </a:xfrm>
            </p:grpSpPr>
            <p:sp>
              <p:nvSpPr>
                <p:cNvPr id="45" name="Line 63">
                  <a:extLst>
                    <a:ext uri="{FF2B5EF4-FFF2-40B4-BE49-F238E27FC236}">
                      <a16:creationId xmlns:a16="http://schemas.microsoft.com/office/drawing/2014/main" id="{E7391FC0-5104-4751-BB86-0D12BFFBE32A}"/>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a:off x="587376" y="1443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6" name="Line 66">
                  <a:extLst>
                    <a:ext uri="{FF2B5EF4-FFF2-40B4-BE49-F238E27FC236}">
                      <a16:creationId xmlns:a16="http://schemas.microsoft.com/office/drawing/2014/main" id="{094BBC13-5B24-4DFD-A5AD-892345304C56}"/>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flipV="1">
                  <a:off x="1816101" y="1443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7" name="Line 67">
                  <a:extLst>
                    <a:ext uri="{FF2B5EF4-FFF2-40B4-BE49-F238E27FC236}">
                      <a16:creationId xmlns:a16="http://schemas.microsoft.com/office/drawing/2014/main" id="{5D6BCBF6-E4C8-49C4-BCE6-A57F7EB6CAC3}"/>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flipV="1">
                  <a:off x="1816101" y="280988"/>
                  <a:ext cx="0" cy="3838575"/>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8" name="Line 80">
                  <a:extLst>
                    <a:ext uri="{FF2B5EF4-FFF2-40B4-BE49-F238E27FC236}">
                      <a16:creationId xmlns:a16="http://schemas.microsoft.com/office/drawing/2014/main" id="{4A5F536F-42F0-4F01-9893-075DD5BCCE7C}"/>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a:off x="587376" y="2205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9" name="Line 83">
                  <a:extLst>
                    <a:ext uri="{FF2B5EF4-FFF2-40B4-BE49-F238E27FC236}">
                      <a16:creationId xmlns:a16="http://schemas.microsoft.com/office/drawing/2014/main" id="{60BE5073-8B4E-47B4-AC5B-31D8FD99D2C2}"/>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flipV="1">
                  <a:off x="1816101" y="2205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0" name="Line 86">
                  <a:extLst>
                    <a:ext uri="{FF2B5EF4-FFF2-40B4-BE49-F238E27FC236}">
                      <a16:creationId xmlns:a16="http://schemas.microsoft.com/office/drawing/2014/main" id="{B210067F-EA9E-4248-B2D2-39D656B3AF61}"/>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a:off x="587376" y="2967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1" name="Line 89">
                  <a:extLst>
                    <a:ext uri="{FF2B5EF4-FFF2-40B4-BE49-F238E27FC236}">
                      <a16:creationId xmlns:a16="http://schemas.microsoft.com/office/drawing/2014/main" id="{B5121029-6739-4142-9E53-48DCA4F8BDCE}"/>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flipV="1">
                  <a:off x="1816101" y="2967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nvGrpSpPr>
            <p:cNvPr id="12" name="Group 11">
              <a:extLst>
                <a:ext uri="{FF2B5EF4-FFF2-40B4-BE49-F238E27FC236}">
                  <a16:creationId xmlns:a16="http://schemas.microsoft.com/office/drawing/2014/main" id="{B6776FFF-7CFE-4739-9104-473DA3681A0B}"/>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rot="13500000">
              <a:off x="480743" y="3311698"/>
              <a:ext cx="1785984" cy="2211229"/>
              <a:chOff x="3125006" y="3171595"/>
              <a:chExt cx="1785984" cy="2211229"/>
            </a:xfrm>
          </p:grpSpPr>
          <p:grpSp>
            <p:nvGrpSpPr>
              <p:cNvPr id="22" name="Group 21">
                <a:extLst>
                  <a:ext uri="{FF2B5EF4-FFF2-40B4-BE49-F238E27FC236}">
                    <a16:creationId xmlns:a16="http://schemas.microsoft.com/office/drawing/2014/main" id="{739C6C41-5DF4-4A11-89B7-BAB3F63B581C}"/>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3136819" y="3174345"/>
                <a:ext cx="1760933" cy="2208479"/>
                <a:chOff x="4749017" y="2998646"/>
                <a:chExt cx="1760933" cy="2208479"/>
              </a:xfrm>
            </p:grpSpPr>
            <p:cxnSp>
              <p:nvCxnSpPr>
                <p:cNvPr id="26" name="Straight Connector 25">
                  <a:extLst>
                    <a:ext uri="{FF2B5EF4-FFF2-40B4-BE49-F238E27FC236}">
                      <a16:creationId xmlns:a16="http://schemas.microsoft.com/office/drawing/2014/main" id="{A6F0F36F-7ABB-4F4C-9CC5-443B1936F48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5630197" y="2998646"/>
                  <a:ext cx="0" cy="2208479"/>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4F2DB5F0-FD30-4907-86AB-7DA7CA3E319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rot="10800000" flipH="1">
                  <a:off x="4749017" y="4416771"/>
                  <a:ext cx="1760933"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28" name="Rectangle 30">
                  <a:extLst>
                    <a:ext uri="{FF2B5EF4-FFF2-40B4-BE49-F238E27FC236}">
                      <a16:creationId xmlns:a16="http://schemas.microsoft.com/office/drawing/2014/main" id="{0A419F00-E825-4E5E-92EA-DDF22BB2FB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3500000">
                  <a:off x="5136242" y="3224252"/>
                  <a:ext cx="987915" cy="987915"/>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30">
                  <a:extLst>
                    <a:ext uri="{FF2B5EF4-FFF2-40B4-BE49-F238E27FC236}">
                      <a16:creationId xmlns:a16="http://schemas.microsoft.com/office/drawing/2014/main" id="{D7C5E6F1-BF29-4F80-A5F4-81345C2901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3500000">
                  <a:off x="5327037" y="3070731"/>
                  <a:ext cx="606323" cy="606323"/>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3" name="Group 22">
                <a:extLst>
                  <a:ext uri="{FF2B5EF4-FFF2-40B4-BE49-F238E27FC236}">
                    <a16:creationId xmlns:a16="http://schemas.microsoft.com/office/drawing/2014/main" id="{72CEDE34-3360-4BFF-8F28-053990E69103}"/>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3125006" y="3171595"/>
                <a:ext cx="1785984" cy="1799739"/>
                <a:chOff x="6879836" y="3516901"/>
                <a:chExt cx="1785984" cy="1799739"/>
              </a:xfrm>
            </p:grpSpPr>
            <p:sp>
              <p:nvSpPr>
                <p:cNvPr id="24" name="Freeform: Shape 23">
                  <a:extLst>
                    <a:ext uri="{FF2B5EF4-FFF2-40B4-BE49-F238E27FC236}">
                      <a16:creationId xmlns:a16="http://schemas.microsoft.com/office/drawing/2014/main" id="{898E96F4-030D-444B-B62F-0DA0283377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79836" y="3521665"/>
                  <a:ext cx="892801" cy="1794975"/>
                </a:xfrm>
                <a:custGeom>
                  <a:avLst/>
                  <a:gdLst>
                    <a:gd name="connsiteX0" fmla="*/ 892801 w 892801"/>
                    <a:gd name="connsiteY0" fmla="*/ 0 h 1794975"/>
                    <a:gd name="connsiteX1" fmla="*/ 892801 w 892801"/>
                    <a:gd name="connsiteY1" fmla="*/ 1434622 h 1794975"/>
                    <a:gd name="connsiteX2" fmla="*/ 845919 w 892801"/>
                    <a:gd name="connsiteY2" fmla="*/ 1533379 h 1794975"/>
                    <a:gd name="connsiteX3" fmla="*/ 440820 w 892801"/>
                    <a:gd name="connsiteY3" fmla="*/ 1794916 h 1794975"/>
                    <a:gd name="connsiteX4" fmla="*/ 379878 w 892801"/>
                    <a:gd name="connsiteY4" fmla="*/ 1791253 h 1794975"/>
                    <a:gd name="connsiteX5" fmla="*/ 763083 w 892801"/>
                    <a:gd name="connsiteY5" fmla="*/ 100140 h 1794975"/>
                    <a:gd name="connsiteX6" fmla="*/ 892801 w 892801"/>
                    <a:gd name="connsiteY6" fmla="*/ 0 h 1794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2801" h="1794975">
                      <a:moveTo>
                        <a:pt x="892801" y="0"/>
                      </a:moveTo>
                      <a:lnTo>
                        <a:pt x="892801" y="1434622"/>
                      </a:lnTo>
                      <a:lnTo>
                        <a:pt x="845919" y="1533379"/>
                      </a:lnTo>
                      <a:cubicBezTo>
                        <a:pt x="735106" y="1711682"/>
                        <a:pt x="584368" y="1792418"/>
                        <a:pt x="440820" y="1794916"/>
                      </a:cubicBezTo>
                      <a:cubicBezTo>
                        <a:pt x="420314" y="1795273"/>
                        <a:pt x="399954" y="1794033"/>
                        <a:pt x="379878" y="1791253"/>
                      </a:cubicBezTo>
                      <a:cubicBezTo>
                        <a:pt x="-41718" y="1732871"/>
                        <a:pt x="-338017" y="995203"/>
                        <a:pt x="763083" y="100140"/>
                      </a:cubicBezTo>
                      <a:lnTo>
                        <a:pt x="892801" y="0"/>
                      </a:ln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solidFill>
                      <a:schemeClr val="tx1"/>
                    </a:solidFill>
                  </a:endParaRPr>
                </a:p>
              </p:txBody>
            </p:sp>
            <p:sp>
              <p:nvSpPr>
                <p:cNvPr id="25" name="Freeform: Shape 24">
                  <a:extLst>
                    <a:ext uri="{FF2B5EF4-FFF2-40B4-BE49-F238E27FC236}">
                      <a16:creationId xmlns:a16="http://schemas.microsoft.com/office/drawing/2014/main" id="{A5D902ED-F254-4B06-9B62-AF188FF41A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772637" y="3516901"/>
                  <a:ext cx="893183" cy="1795123"/>
                </a:xfrm>
                <a:custGeom>
                  <a:avLst/>
                  <a:gdLst>
                    <a:gd name="connsiteX0" fmla="*/ 191 w 893183"/>
                    <a:gd name="connsiteY0" fmla="*/ 0 h 1795123"/>
                    <a:gd name="connsiteX1" fmla="*/ 130101 w 893183"/>
                    <a:gd name="connsiteY1" fmla="*/ 100288 h 1795123"/>
                    <a:gd name="connsiteX2" fmla="*/ 513306 w 893183"/>
                    <a:gd name="connsiteY2" fmla="*/ 1791401 h 1795123"/>
                    <a:gd name="connsiteX3" fmla="*/ 47265 w 893183"/>
                    <a:gd name="connsiteY3" fmla="*/ 1533527 h 1795123"/>
                    <a:gd name="connsiteX4" fmla="*/ 192 w 893183"/>
                    <a:gd name="connsiteY4" fmla="*/ 1434367 h 1795123"/>
                    <a:gd name="connsiteX5" fmla="*/ 192 w 893183"/>
                    <a:gd name="connsiteY5" fmla="*/ 1438981 h 1795123"/>
                    <a:gd name="connsiteX6" fmla="*/ 0 w 893183"/>
                    <a:gd name="connsiteY6" fmla="*/ 1439386 h 1795123"/>
                    <a:gd name="connsiteX7" fmla="*/ 0 w 893183"/>
                    <a:gd name="connsiteY7" fmla="*/ 4764 h 1795123"/>
                    <a:gd name="connsiteX8" fmla="*/ 191 w 893183"/>
                    <a:gd name="connsiteY8" fmla="*/ 4616 h 1795123"/>
                    <a:gd name="connsiteX9" fmla="*/ 191 w 893183"/>
                    <a:gd name="connsiteY9" fmla="*/ 0 h 17951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93183" h="1795123">
                      <a:moveTo>
                        <a:pt x="191" y="0"/>
                      </a:moveTo>
                      <a:lnTo>
                        <a:pt x="130101" y="100288"/>
                      </a:lnTo>
                      <a:cubicBezTo>
                        <a:pt x="1231201" y="995351"/>
                        <a:pt x="934902" y="1733019"/>
                        <a:pt x="513306" y="1791401"/>
                      </a:cubicBezTo>
                      <a:cubicBezTo>
                        <a:pt x="352699" y="1813642"/>
                        <a:pt x="173909" y="1737302"/>
                        <a:pt x="47265" y="1533527"/>
                      </a:cubicBezTo>
                      <a:lnTo>
                        <a:pt x="192" y="1434367"/>
                      </a:lnTo>
                      <a:lnTo>
                        <a:pt x="192" y="1438981"/>
                      </a:lnTo>
                      <a:lnTo>
                        <a:pt x="0" y="1439386"/>
                      </a:lnTo>
                      <a:lnTo>
                        <a:pt x="0" y="4764"/>
                      </a:lnTo>
                      <a:lnTo>
                        <a:pt x="191" y="4616"/>
                      </a:lnTo>
                      <a:lnTo>
                        <a:pt x="191" y="0"/>
                      </a:ln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solidFill>
                      <a:schemeClr val="tx1"/>
                    </a:solidFill>
                  </a:endParaRPr>
                </a:p>
              </p:txBody>
            </p:sp>
          </p:grpSp>
        </p:grpSp>
        <p:grpSp>
          <p:nvGrpSpPr>
            <p:cNvPr id="13" name="Group 12">
              <a:extLst>
                <a:ext uri="{FF2B5EF4-FFF2-40B4-BE49-F238E27FC236}">
                  <a16:creationId xmlns:a16="http://schemas.microsoft.com/office/drawing/2014/main" id="{DEBB14B7-5333-4EA3-A883-B3D949DA56E3}"/>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rot="10800000">
              <a:off x="555957" y="5230097"/>
              <a:ext cx="641183" cy="1069728"/>
              <a:chOff x="6484112" y="2967038"/>
              <a:chExt cx="641183" cy="1069728"/>
            </a:xfrm>
          </p:grpSpPr>
          <p:grpSp>
            <p:nvGrpSpPr>
              <p:cNvPr id="14" name="Group 13">
                <a:extLst>
                  <a:ext uri="{FF2B5EF4-FFF2-40B4-BE49-F238E27FC236}">
                    <a16:creationId xmlns:a16="http://schemas.microsoft.com/office/drawing/2014/main" id="{1F2F0B6D-3339-445E-AE6F-EA80BB952C50}"/>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6808136" y="2967038"/>
                <a:ext cx="317159" cy="932400"/>
                <a:chOff x="6808136" y="2967038"/>
                <a:chExt cx="317159" cy="932400"/>
              </a:xfrm>
            </p:grpSpPr>
            <p:sp>
              <p:nvSpPr>
                <p:cNvPr id="19" name="Freeform 68">
                  <a:extLst>
                    <a:ext uri="{FF2B5EF4-FFF2-40B4-BE49-F238E27FC236}">
                      <a16:creationId xmlns:a16="http://schemas.microsoft.com/office/drawing/2014/main" id="{1FD745BE-AAE8-4FD8-B107-4730C82F8C7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808136" y="2967038"/>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20" name="Freeform 69">
                  <a:extLst>
                    <a:ext uri="{FF2B5EF4-FFF2-40B4-BE49-F238E27FC236}">
                      <a16:creationId xmlns:a16="http://schemas.microsoft.com/office/drawing/2014/main" id="{55D7086E-72EA-4FBD-8B82-D3ECF7D5137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967908" y="2967038"/>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21" name="Line 70">
                  <a:extLst>
                    <a:ext uri="{FF2B5EF4-FFF2-40B4-BE49-F238E27FC236}">
                      <a16:creationId xmlns:a16="http://schemas.microsoft.com/office/drawing/2014/main" id="{246D59ED-9B4E-4F44-B189-00E3B8D72DCC}"/>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flipV="1">
                  <a:off x="6967908" y="2967038"/>
                  <a:ext cx="0" cy="9324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15" name="Group 14">
                <a:extLst>
                  <a:ext uri="{FF2B5EF4-FFF2-40B4-BE49-F238E27FC236}">
                    <a16:creationId xmlns:a16="http://schemas.microsoft.com/office/drawing/2014/main" id="{B726404C-494E-4C74-9581-BE06BE0D27CF}"/>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rot="18900000" flipH="1">
                <a:off x="6484112" y="3104366"/>
                <a:ext cx="317159" cy="932400"/>
                <a:chOff x="6808136" y="2967038"/>
                <a:chExt cx="317159" cy="932400"/>
              </a:xfrm>
            </p:grpSpPr>
            <p:sp>
              <p:nvSpPr>
                <p:cNvPr id="16" name="Freeform 68">
                  <a:extLst>
                    <a:ext uri="{FF2B5EF4-FFF2-40B4-BE49-F238E27FC236}">
                      <a16:creationId xmlns:a16="http://schemas.microsoft.com/office/drawing/2014/main" id="{C61F0CD3-7875-46CD-A844-0B022BEF275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808136" y="2967038"/>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7" name="Freeform 69">
                  <a:extLst>
                    <a:ext uri="{FF2B5EF4-FFF2-40B4-BE49-F238E27FC236}">
                      <a16:creationId xmlns:a16="http://schemas.microsoft.com/office/drawing/2014/main" id="{D83F2F78-08A8-49BE-AF85-1C3DD286025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967908" y="2967038"/>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8" name="Line 70">
                  <a:extLst>
                    <a:ext uri="{FF2B5EF4-FFF2-40B4-BE49-F238E27FC236}">
                      <a16:creationId xmlns:a16="http://schemas.microsoft.com/office/drawing/2014/main" id="{93069262-0DE6-4BA7-9773-656AF1E6CFD1}"/>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flipV="1">
                  <a:off x="6967908" y="2967038"/>
                  <a:ext cx="0" cy="9324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cxnSp>
        <p:nvCxnSpPr>
          <p:cNvPr id="53" name="Straight Connector 52">
            <a:extLst>
              <a:ext uri="{FF2B5EF4-FFF2-40B4-BE49-F238E27FC236}">
                <a16:creationId xmlns:a16="http://schemas.microsoft.com/office/drawing/2014/main" id="{22725E2D-27B9-4A2E-B161-230C61B0808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826000" y="2428148"/>
            <a:ext cx="5400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6C7957A5-FC6F-8A4A-ADA2-83150A33E6D6}"/>
              </a:ext>
            </a:extLst>
          </p:cNvPr>
          <p:cNvSpPr>
            <a:spLocks noGrp="1"/>
          </p:cNvSpPr>
          <p:nvPr>
            <p:ph idx="1"/>
          </p:nvPr>
        </p:nvSpPr>
        <p:spPr>
          <a:xfrm>
            <a:off x="2847867" y="3046729"/>
            <a:ext cx="6783913" cy="3669121"/>
          </a:xfrm>
        </p:spPr>
        <p:txBody>
          <a:bodyPr>
            <a:normAutofit/>
          </a:bodyPr>
          <a:lstStyle/>
          <a:p>
            <a:pPr>
              <a:lnSpc>
                <a:spcPct val="140000"/>
              </a:lnSpc>
            </a:pPr>
            <a:r>
              <a:rPr lang="en-GB" sz="1400" dirty="0"/>
              <a:t>This presentation will focus on planning a research which to answer the following question: </a:t>
            </a:r>
          </a:p>
          <a:p>
            <a:pPr marL="0" indent="0" algn="ctr">
              <a:lnSpc>
                <a:spcPct val="140000"/>
              </a:lnSpc>
              <a:buNone/>
            </a:pPr>
            <a:r>
              <a:rPr lang="en-GB" sz="1400" b="1" dirty="0"/>
              <a:t>“Which digital tool is most commonly used for collaboration at UWTSD”</a:t>
            </a:r>
            <a:endParaRPr lang="en-GB" sz="1400" dirty="0"/>
          </a:p>
          <a:p>
            <a:pPr>
              <a:lnSpc>
                <a:spcPct val="140000"/>
              </a:lnSpc>
            </a:pPr>
            <a:r>
              <a:rPr lang="en-GB" sz="1400" dirty="0"/>
              <a:t>Therefore, there will be a set of primary research carried out using questionnaires and then the results will be compared with other data accumulated from secondary research </a:t>
            </a:r>
          </a:p>
          <a:p>
            <a:pPr lvl="1">
              <a:lnSpc>
                <a:spcPct val="140000"/>
              </a:lnSpc>
            </a:pPr>
            <a:endParaRPr lang="en-GB" sz="1400" b="1" i="0" dirty="0"/>
          </a:p>
        </p:txBody>
      </p:sp>
      <p:grpSp>
        <p:nvGrpSpPr>
          <p:cNvPr id="55" name="Group 54">
            <a:extLst>
              <a:ext uri="{FF2B5EF4-FFF2-40B4-BE49-F238E27FC236}">
                <a16:creationId xmlns:a16="http://schemas.microsoft.com/office/drawing/2014/main" id="{55C23123-3C5C-4A8B-AD1C-138D7B73D8D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8153659" y="716800"/>
            <a:ext cx="3838575" cy="5583025"/>
            <a:chOff x="199766" y="716800"/>
            <a:chExt cx="3838575" cy="5583025"/>
          </a:xfrm>
        </p:grpSpPr>
        <p:grpSp>
          <p:nvGrpSpPr>
            <p:cNvPr id="56" name="Group 55">
              <a:extLst>
                <a:ext uri="{FF2B5EF4-FFF2-40B4-BE49-F238E27FC236}">
                  <a16:creationId xmlns:a16="http://schemas.microsoft.com/office/drawing/2014/main" id="{ADC1AC98-A945-45DC-A533-43311AB5AFA7}"/>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rot="2700000">
              <a:off x="890329" y="26237"/>
              <a:ext cx="2457450" cy="3838575"/>
              <a:chOff x="587376" y="280988"/>
              <a:chExt cx="2457450" cy="3838575"/>
            </a:xfrm>
          </p:grpSpPr>
          <p:sp>
            <p:nvSpPr>
              <p:cNvPr id="75" name="Freeform 64">
                <a:extLst>
                  <a:ext uri="{FF2B5EF4-FFF2-40B4-BE49-F238E27FC236}">
                    <a16:creationId xmlns:a16="http://schemas.microsoft.com/office/drawing/2014/main" id="{525BFDD7-7DC7-4933-95CA-274FF3A12BA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816101" y="1443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76" name="Freeform 81">
                <a:extLst>
                  <a:ext uri="{FF2B5EF4-FFF2-40B4-BE49-F238E27FC236}">
                    <a16:creationId xmlns:a16="http://schemas.microsoft.com/office/drawing/2014/main" id="{56EAE20D-E363-445F-AAA9-8923C7A41DA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816101" y="2205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77" name="Freeform 61">
                <a:extLst>
                  <a:ext uri="{FF2B5EF4-FFF2-40B4-BE49-F238E27FC236}">
                    <a16:creationId xmlns:a16="http://schemas.microsoft.com/office/drawing/2014/main" id="{63DF7269-8701-4F88-89A3-EA45D9DF59F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87376" y="1443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78" name="Freeform 78">
                <a:extLst>
                  <a:ext uri="{FF2B5EF4-FFF2-40B4-BE49-F238E27FC236}">
                    <a16:creationId xmlns:a16="http://schemas.microsoft.com/office/drawing/2014/main" id="{2DDEEFE7-743E-40D3-AB86-C074CADC937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87376" y="2205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79" name="Freeform 84">
                <a:extLst>
                  <a:ext uri="{FF2B5EF4-FFF2-40B4-BE49-F238E27FC236}">
                    <a16:creationId xmlns:a16="http://schemas.microsoft.com/office/drawing/2014/main" id="{6DC0260D-7AA3-4733-B3CB-6389FCCABD2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87376" y="2967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80" name="Freeform 87">
                <a:extLst>
                  <a:ext uri="{FF2B5EF4-FFF2-40B4-BE49-F238E27FC236}">
                    <a16:creationId xmlns:a16="http://schemas.microsoft.com/office/drawing/2014/main" id="{E9487A85-3305-4BD8-A4FB-7939820DE31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816101" y="2967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81" name="Freeform 60">
                <a:extLst>
                  <a:ext uri="{FF2B5EF4-FFF2-40B4-BE49-F238E27FC236}">
                    <a16:creationId xmlns:a16="http://schemas.microsoft.com/office/drawing/2014/main" id="{9A56408A-8D1F-4308-888A-C10250ED409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816101" y="280988"/>
                <a:ext cx="319088" cy="1419225"/>
              </a:xfrm>
              <a:custGeom>
                <a:avLst/>
                <a:gdLst>
                  <a:gd name="T0" fmla="*/ 0 w 67"/>
                  <a:gd name="T1" fmla="*/ 0 h 298"/>
                  <a:gd name="T2" fmla="*/ 0 w 67"/>
                  <a:gd name="T3" fmla="*/ 298 h 298"/>
                  <a:gd name="T4" fmla="*/ 67 w 67"/>
                  <a:gd name="T5" fmla="*/ 149 h 298"/>
                  <a:gd name="T6" fmla="*/ 0 w 67"/>
                  <a:gd name="T7" fmla="*/ 0 h 298"/>
                </a:gdLst>
                <a:ahLst/>
                <a:cxnLst>
                  <a:cxn ang="0">
                    <a:pos x="T0" y="T1"/>
                  </a:cxn>
                  <a:cxn ang="0">
                    <a:pos x="T2" y="T3"/>
                  </a:cxn>
                  <a:cxn ang="0">
                    <a:pos x="T4" y="T5"/>
                  </a:cxn>
                  <a:cxn ang="0">
                    <a:pos x="T6" y="T7"/>
                  </a:cxn>
                </a:cxnLst>
                <a:rect l="0" t="0" r="r" b="b"/>
                <a:pathLst>
                  <a:path w="67" h="298">
                    <a:moveTo>
                      <a:pt x="0" y="0"/>
                    </a:moveTo>
                    <a:cubicBezTo>
                      <a:pt x="0" y="298"/>
                      <a:pt x="0" y="298"/>
                      <a:pt x="0" y="298"/>
                    </a:cubicBezTo>
                    <a:cubicBezTo>
                      <a:pt x="41" y="261"/>
                      <a:pt x="67" y="208"/>
                      <a:pt x="67" y="149"/>
                    </a:cubicBezTo>
                    <a:cubicBezTo>
                      <a:pt x="67"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82" name="Freeform 59">
                <a:extLst>
                  <a:ext uri="{FF2B5EF4-FFF2-40B4-BE49-F238E27FC236}">
                    <a16:creationId xmlns:a16="http://schemas.microsoft.com/office/drawing/2014/main" id="{B8EA7519-3D12-4CBF-9CF9-2DBF5379C4C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97013" y="280988"/>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83" name="Freeform 62">
                <a:extLst>
                  <a:ext uri="{FF2B5EF4-FFF2-40B4-BE49-F238E27FC236}">
                    <a16:creationId xmlns:a16="http://schemas.microsoft.com/office/drawing/2014/main" id="{CBCFA958-AB70-45BC-86FB-95916AC8826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87376" y="1390651"/>
                <a:ext cx="1228725" cy="761999"/>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84" name="Freeform 65">
                <a:extLst>
                  <a:ext uri="{FF2B5EF4-FFF2-40B4-BE49-F238E27FC236}">
                    <a16:creationId xmlns:a16="http://schemas.microsoft.com/office/drawing/2014/main" id="{EC7CC8AD-3574-4368-9084-30AA269FB7C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816101" y="1362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0">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85" name="Freeform 79">
                <a:extLst>
                  <a:ext uri="{FF2B5EF4-FFF2-40B4-BE49-F238E27FC236}">
                    <a16:creationId xmlns:a16="http://schemas.microsoft.com/office/drawing/2014/main" id="{AAF385D0-C8F4-4D2E-A604-55B0C4A37AD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87376" y="2124075"/>
                <a:ext cx="1228725" cy="790575"/>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86" name="Freeform 82">
                <a:extLst>
                  <a:ext uri="{FF2B5EF4-FFF2-40B4-BE49-F238E27FC236}">
                    <a16:creationId xmlns:a16="http://schemas.microsoft.com/office/drawing/2014/main" id="{5807D27C-D4CF-4DD8-95BF-BE0E820995E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816101" y="2124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87" name="Freeform 85">
                <a:extLst>
                  <a:ext uri="{FF2B5EF4-FFF2-40B4-BE49-F238E27FC236}">
                    <a16:creationId xmlns:a16="http://schemas.microsoft.com/office/drawing/2014/main" id="{AF358179-B76F-48FB-9D1E-25F2B422B7C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87376" y="2886075"/>
                <a:ext cx="1228725" cy="790575"/>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88" name="Freeform 88">
                <a:extLst>
                  <a:ext uri="{FF2B5EF4-FFF2-40B4-BE49-F238E27FC236}">
                    <a16:creationId xmlns:a16="http://schemas.microsoft.com/office/drawing/2014/main" id="{4F860F54-6F02-429D-84F9-216C593FDA3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816101" y="2886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grpSp>
            <p:nvGrpSpPr>
              <p:cNvPr id="89" name="Group 88">
                <a:extLst>
                  <a:ext uri="{FF2B5EF4-FFF2-40B4-BE49-F238E27FC236}">
                    <a16:creationId xmlns:a16="http://schemas.microsoft.com/office/drawing/2014/main" id="{AF2CD1C6-D2DC-4C27-A7A3-0D6ECCB7B26A}"/>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587376" y="280988"/>
                <a:ext cx="2457450" cy="3838575"/>
                <a:chOff x="587376" y="280988"/>
                <a:chExt cx="2457450" cy="3838575"/>
              </a:xfrm>
            </p:grpSpPr>
            <p:sp>
              <p:nvSpPr>
                <p:cNvPr id="90" name="Line 63">
                  <a:extLst>
                    <a:ext uri="{FF2B5EF4-FFF2-40B4-BE49-F238E27FC236}">
                      <a16:creationId xmlns:a16="http://schemas.microsoft.com/office/drawing/2014/main" id="{17251CE3-FBBE-4B37-B229-DF726C4AE560}"/>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a:off x="587376" y="1443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1" name="Line 66">
                  <a:extLst>
                    <a:ext uri="{FF2B5EF4-FFF2-40B4-BE49-F238E27FC236}">
                      <a16:creationId xmlns:a16="http://schemas.microsoft.com/office/drawing/2014/main" id="{14522961-6FA8-43A3-894B-20435789E3A0}"/>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flipV="1">
                  <a:off x="1816101" y="1443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2" name="Line 67">
                  <a:extLst>
                    <a:ext uri="{FF2B5EF4-FFF2-40B4-BE49-F238E27FC236}">
                      <a16:creationId xmlns:a16="http://schemas.microsoft.com/office/drawing/2014/main" id="{54230A9C-2E62-416C-A910-A26CB0BB744F}"/>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flipV="1">
                  <a:off x="1816101" y="280988"/>
                  <a:ext cx="0" cy="3838575"/>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3" name="Line 80">
                  <a:extLst>
                    <a:ext uri="{FF2B5EF4-FFF2-40B4-BE49-F238E27FC236}">
                      <a16:creationId xmlns:a16="http://schemas.microsoft.com/office/drawing/2014/main" id="{EDC7B8CE-339C-4B31-9A1E-1E6F3F20E51B}"/>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a:off x="587376" y="2205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4" name="Line 83">
                  <a:extLst>
                    <a:ext uri="{FF2B5EF4-FFF2-40B4-BE49-F238E27FC236}">
                      <a16:creationId xmlns:a16="http://schemas.microsoft.com/office/drawing/2014/main" id="{D5900B3C-A349-4C11-8871-F0C656F06A2D}"/>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flipV="1">
                  <a:off x="1816101" y="2205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5" name="Line 86">
                  <a:extLst>
                    <a:ext uri="{FF2B5EF4-FFF2-40B4-BE49-F238E27FC236}">
                      <a16:creationId xmlns:a16="http://schemas.microsoft.com/office/drawing/2014/main" id="{B836DF39-5332-440E-BD43-94EF14B9F7A2}"/>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a:off x="587376" y="2967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6" name="Line 89">
                  <a:extLst>
                    <a:ext uri="{FF2B5EF4-FFF2-40B4-BE49-F238E27FC236}">
                      <a16:creationId xmlns:a16="http://schemas.microsoft.com/office/drawing/2014/main" id="{25596AFB-7112-451F-A40E-C4D365BC0503}"/>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flipV="1">
                  <a:off x="1816101" y="2967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nvGrpSpPr>
            <p:cNvPr id="57" name="Group 56">
              <a:extLst>
                <a:ext uri="{FF2B5EF4-FFF2-40B4-BE49-F238E27FC236}">
                  <a16:creationId xmlns:a16="http://schemas.microsoft.com/office/drawing/2014/main" id="{467B87DF-BE21-4275-A328-36294B5E8768}"/>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rot="13500000">
              <a:off x="480743" y="3311698"/>
              <a:ext cx="1785984" cy="2211229"/>
              <a:chOff x="3125006" y="3171595"/>
              <a:chExt cx="1785984" cy="2211229"/>
            </a:xfrm>
          </p:grpSpPr>
          <p:grpSp>
            <p:nvGrpSpPr>
              <p:cNvPr id="67" name="Group 66">
                <a:extLst>
                  <a:ext uri="{FF2B5EF4-FFF2-40B4-BE49-F238E27FC236}">
                    <a16:creationId xmlns:a16="http://schemas.microsoft.com/office/drawing/2014/main" id="{5DF7768E-3A7E-48EA-AE6B-544137E01713}"/>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3136819" y="3174345"/>
                <a:ext cx="1760933" cy="2208479"/>
                <a:chOff x="4749017" y="2998646"/>
                <a:chExt cx="1760933" cy="2208479"/>
              </a:xfrm>
            </p:grpSpPr>
            <p:cxnSp>
              <p:nvCxnSpPr>
                <p:cNvPr id="71" name="Straight Connector 70">
                  <a:extLst>
                    <a:ext uri="{FF2B5EF4-FFF2-40B4-BE49-F238E27FC236}">
                      <a16:creationId xmlns:a16="http://schemas.microsoft.com/office/drawing/2014/main" id="{0C7E39C2-9BBA-4C6E-B352-FADF72FF842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5630197" y="2998646"/>
                  <a:ext cx="0" cy="2208479"/>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cxnSp>
              <p:nvCxnSpPr>
                <p:cNvPr id="72" name="Straight Connector 71">
                  <a:extLst>
                    <a:ext uri="{FF2B5EF4-FFF2-40B4-BE49-F238E27FC236}">
                      <a16:creationId xmlns:a16="http://schemas.microsoft.com/office/drawing/2014/main" id="{55FF2688-1869-4A97-A594-AD2F8C720AD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rot="10800000" flipH="1">
                  <a:off x="4749017" y="4416771"/>
                  <a:ext cx="1760933"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73" name="Rectangle 30">
                  <a:extLst>
                    <a:ext uri="{FF2B5EF4-FFF2-40B4-BE49-F238E27FC236}">
                      <a16:creationId xmlns:a16="http://schemas.microsoft.com/office/drawing/2014/main" id="{035F350E-CDEC-47D7-B1F6-BB33F7263D5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3500000">
                  <a:off x="5136242" y="3224252"/>
                  <a:ext cx="987915" cy="987915"/>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Rectangle 30">
                  <a:extLst>
                    <a:ext uri="{FF2B5EF4-FFF2-40B4-BE49-F238E27FC236}">
                      <a16:creationId xmlns:a16="http://schemas.microsoft.com/office/drawing/2014/main" id="{32757671-5219-4448-9D74-96978B78FB2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3500000">
                  <a:off x="5327037" y="3070731"/>
                  <a:ext cx="606323" cy="606323"/>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68" name="Group 67">
                <a:extLst>
                  <a:ext uri="{FF2B5EF4-FFF2-40B4-BE49-F238E27FC236}">
                    <a16:creationId xmlns:a16="http://schemas.microsoft.com/office/drawing/2014/main" id="{A62FFE05-1BB5-478B-ACB7-0201D6E0B86F}"/>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3125006" y="3171595"/>
                <a:ext cx="1785984" cy="1799739"/>
                <a:chOff x="6879836" y="3516901"/>
                <a:chExt cx="1785984" cy="1799739"/>
              </a:xfrm>
            </p:grpSpPr>
            <p:sp>
              <p:nvSpPr>
                <p:cNvPr id="69" name="Freeform: Shape 68">
                  <a:extLst>
                    <a:ext uri="{FF2B5EF4-FFF2-40B4-BE49-F238E27FC236}">
                      <a16:creationId xmlns:a16="http://schemas.microsoft.com/office/drawing/2014/main" id="{08CF1D90-5BE7-4777-9D00-4B898D6A5D0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79836" y="3521665"/>
                  <a:ext cx="892801" cy="1794975"/>
                </a:xfrm>
                <a:custGeom>
                  <a:avLst/>
                  <a:gdLst>
                    <a:gd name="connsiteX0" fmla="*/ 892801 w 892801"/>
                    <a:gd name="connsiteY0" fmla="*/ 0 h 1794975"/>
                    <a:gd name="connsiteX1" fmla="*/ 892801 w 892801"/>
                    <a:gd name="connsiteY1" fmla="*/ 1434622 h 1794975"/>
                    <a:gd name="connsiteX2" fmla="*/ 845919 w 892801"/>
                    <a:gd name="connsiteY2" fmla="*/ 1533379 h 1794975"/>
                    <a:gd name="connsiteX3" fmla="*/ 440820 w 892801"/>
                    <a:gd name="connsiteY3" fmla="*/ 1794916 h 1794975"/>
                    <a:gd name="connsiteX4" fmla="*/ 379878 w 892801"/>
                    <a:gd name="connsiteY4" fmla="*/ 1791253 h 1794975"/>
                    <a:gd name="connsiteX5" fmla="*/ 763083 w 892801"/>
                    <a:gd name="connsiteY5" fmla="*/ 100140 h 1794975"/>
                    <a:gd name="connsiteX6" fmla="*/ 892801 w 892801"/>
                    <a:gd name="connsiteY6" fmla="*/ 0 h 1794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2801" h="1794975">
                      <a:moveTo>
                        <a:pt x="892801" y="0"/>
                      </a:moveTo>
                      <a:lnTo>
                        <a:pt x="892801" y="1434622"/>
                      </a:lnTo>
                      <a:lnTo>
                        <a:pt x="845919" y="1533379"/>
                      </a:lnTo>
                      <a:cubicBezTo>
                        <a:pt x="735106" y="1711682"/>
                        <a:pt x="584368" y="1792418"/>
                        <a:pt x="440820" y="1794916"/>
                      </a:cubicBezTo>
                      <a:cubicBezTo>
                        <a:pt x="420314" y="1795273"/>
                        <a:pt x="399954" y="1794033"/>
                        <a:pt x="379878" y="1791253"/>
                      </a:cubicBezTo>
                      <a:cubicBezTo>
                        <a:pt x="-41718" y="1732871"/>
                        <a:pt x="-338017" y="995203"/>
                        <a:pt x="763083" y="100140"/>
                      </a:cubicBezTo>
                      <a:lnTo>
                        <a:pt x="892801" y="0"/>
                      </a:ln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solidFill>
                      <a:schemeClr val="tx1"/>
                    </a:solidFill>
                  </a:endParaRPr>
                </a:p>
              </p:txBody>
            </p:sp>
            <p:sp>
              <p:nvSpPr>
                <p:cNvPr id="70" name="Freeform: Shape 69">
                  <a:extLst>
                    <a:ext uri="{FF2B5EF4-FFF2-40B4-BE49-F238E27FC236}">
                      <a16:creationId xmlns:a16="http://schemas.microsoft.com/office/drawing/2014/main" id="{D066325E-CB67-49CD-9A41-2CFD6BCC903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772637" y="3516901"/>
                  <a:ext cx="893183" cy="1795123"/>
                </a:xfrm>
                <a:custGeom>
                  <a:avLst/>
                  <a:gdLst>
                    <a:gd name="connsiteX0" fmla="*/ 191 w 893183"/>
                    <a:gd name="connsiteY0" fmla="*/ 0 h 1795123"/>
                    <a:gd name="connsiteX1" fmla="*/ 130101 w 893183"/>
                    <a:gd name="connsiteY1" fmla="*/ 100288 h 1795123"/>
                    <a:gd name="connsiteX2" fmla="*/ 513306 w 893183"/>
                    <a:gd name="connsiteY2" fmla="*/ 1791401 h 1795123"/>
                    <a:gd name="connsiteX3" fmla="*/ 47265 w 893183"/>
                    <a:gd name="connsiteY3" fmla="*/ 1533527 h 1795123"/>
                    <a:gd name="connsiteX4" fmla="*/ 192 w 893183"/>
                    <a:gd name="connsiteY4" fmla="*/ 1434367 h 1795123"/>
                    <a:gd name="connsiteX5" fmla="*/ 192 w 893183"/>
                    <a:gd name="connsiteY5" fmla="*/ 1438981 h 1795123"/>
                    <a:gd name="connsiteX6" fmla="*/ 0 w 893183"/>
                    <a:gd name="connsiteY6" fmla="*/ 1439386 h 1795123"/>
                    <a:gd name="connsiteX7" fmla="*/ 0 w 893183"/>
                    <a:gd name="connsiteY7" fmla="*/ 4764 h 1795123"/>
                    <a:gd name="connsiteX8" fmla="*/ 191 w 893183"/>
                    <a:gd name="connsiteY8" fmla="*/ 4616 h 1795123"/>
                    <a:gd name="connsiteX9" fmla="*/ 191 w 893183"/>
                    <a:gd name="connsiteY9" fmla="*/ 0 h 17951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93183" h="1795123">
                      <a:moveTo>
                        <a:pt x="191" y="0"/>
                      </a:moveTo>
                      <a:lnTo>
                        <a:pt x="130101" y="100288"/>
                      </a:lnTo>
                      <a:cubicBezTo>
                        <a:pt x="1231201" y="995351"/>
                        <a:pt x="934902" y="1733019"/>
                        <a:pt x="513306" y="1791401"/>
                      </a:cubicBezTo>
                      <a:cubicBezTo>
                        <a:pt x="352699" y="1813642"/>
                        <a:pt x="173909" y="1737302"/>
                        <a:pt x="47265" y="1533527"/>
                      </a:cubicBezTo>
                      <a:lnTo>
                        <a:pt x="192" y="1434367"/>
                      </a:lnTo>
                      <a:lnTo>
                        <a:pt x="192" y="1438981"/>
                      </a:lnTo>
                      <a:lnTo>
                        <a:pt x="0" y="1439386"/>
                      </a:lnTo>
                      <a:lnTo>
                        <a:pt x="0" y="4764"/>
                      </a:lnTo>
                      <a:lnTo>
                        <a:pt x="191" y="4616"/>
                      </a:lnTo>
                      <a:lnTo>
                        <a:pt x="191" y="0"/>
                      </a:ln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solidFill>
                      <a:schemeClr val="tx1"/>
                    </a:solidFill>
                  </a:endParaRPr>
                </a:p>
              </p:txBody>
            </p:sp>
          </p:grpSp>
        </p:grpSp>
        <p:grpSp>
          <p:nvGrpSpPr>
            <p:cNvPr id="58" name="Group 57">
              <a:extLst>
                <a:ext uri="{FF2B5EF4-FFF2-40B4-BE49-F238E27FC236}">
                  <a16:creationId xmlns:a16="http://schemas.microsoft.com/office/drawing/2014/main" id="{7405EB12-3265-4FD8-AE15-B453CFF08496}"/>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rot="10800000">
              <a:off x="555957" y="5230097"/>
              <a:ext cx="641183" cy="1069728"/>
              <a:chOff x="6484112" y="2967038"/>
              <a:chExt cx="641183" cy="1069728"/>
            </a:xfrm>
          </p:grpSpPr>
          <p:grpSp>
            <p:nvGrpSpPr>
              <p:cNvPr id="59" name="Group 58">
                <a:extLst>
                  <a:ext uri="{FF2B5EF4-FFF2-40B4-BE49-F238E27FC236}">
                    <a16:creationId xmlns:a16="http://schemas.microsoft.com/office/drawing/2014/main" id="{BCD1DA60-1F78-4286-AD75-48457E4E42A9}"/>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6808136" y="2967038"/>
                <a:ext cx="317159" cy="932400"/>
                <a:chOff x="6808136" y="2967038"/>
                <a:chExt cx="317159" cy="932400"/>
              </a:xfrm>
            </p:grpSpPr>
            <p:sp>
              <p:nvSpPr>
                <p:cNvPr id="64" name="Freeform 68">
                  <a:extLst>
                    <a:ext uri="{FF2B5EF4-FFF2-40B4-BE49-F238E27FC236}">
                      <a16:creationId xmlns:a16="http://schemas.microsoft.com/office/drawing/2014/main" id="{F2434CC9-D9BE-4CC5-A618-AC659C5CBD7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808136" y="2967038"/>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65" name="Freeform 69">
                  <a:extLst>
                    <a:ext uri="{FF2B5EF4-FFF2-40B4-BE49-F238E27FC236}">
                      <a16:creationId xmlns:a16="http://schemas.microsoft.com/office/drawing/2014/main" id="{B9A88CD6-DA9C-42B2-A37B-5A0E1BED755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967908" y="2967038"/>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66" name="Line 70">
                  <a:extLst>
                    <a:ext uri="{FF2B5EF4-FFF2-40B4-BE49-F238E27FC236}">
                      <a16:creationId xmlns:a16="http://schemas.microsoft.com/office/drawing/2014/main" id="{4A018333-A419-44AE-9CF5-57D5319073CF}"/>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flipV="1">
                  <a:off x="6967908" y="2967038"/>
                  <a:ext cx="0" cy="9324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60" name="Group 59">
                <a:extLst>
                  <a:ext uri="{FF2B5EF4-FFF2-40B4-BE49-F238E27FC236}">
                    <a16:creationId xmlns:a16="http://schemas.microsoft.com/office/drawing/2014/main" id="{4C9BB730-80E2-4F3A-882B-7ED9186ABD9C}"/>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rot="18900000" flipH="1">
                <a:off x="6484112" y="3104366"/>
                <a:ext cx="317159" cy="932400"/>
                <a:chOff x="6808136" y="2967038"/>
                <a:chExt cx="317159" cy="932400"/>
              </a:xfrm>
            </p:grpSpPr>
            <p:sp>
              <p:nvSpPr>
                <p:cNvPr id="61" name="Freeform 68">
                  <a:extLst>
                    <a:ext uri="{FF2B5EF4-FFF2-40B4-BE49-F238E27FC236}">
                      <a16:creationId xmlns:a16="http://schemas.microsoft.com/office/drawing/2014/main" id="{D48E4E69-835A-40C7-A548-8947A81DC1C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808136" y="2967038"/>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62" name="Freeform 69">
                  <a:extLst>
                    <a:ext uri="{FF2B5EF4-FFF2-40B4-BE49-F238E27FC236}">
                      <a16:creationId xmlns:a16="http://schemas.microsoft.com/office/drawing/2014/main" id="{E4F80DAC-11B8-4A6F-9CAA-8C62C6A2E63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967908" y="2967038"/>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63" name="Line 70">
                  <a:extLst>
                    <a:ext uri="{FF2B5EF4-FFF2-40B4-BE49-F238E27FC236}">
                      <a16:creationId xmlns:a16="http://schemas.microsoft.com/office/drawing/2014/main" id="{FF491AF2-6D67-4650-B34C-5BB5F1128406}"/>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flipV="1">
                  <a:off x="6967908" y="2967038"/>
                  <a:ext cx="0" cy="9324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spTree>
    <p:extLst>
      <p:ext uri="{BB962C8B-B14F-4D97-AF65-F5344CB8AC3E}">
        <p14:creationId xmlns:p14="http://schemas.microsoft.com/office/powerpoint/2010/main" val="6754682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B65AA36A-D7CC-493C-A0EE-F8AC3564D1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F8DD372-9BE0-0140-8216-9BCA002C143D}"/>
              </a:ext>
            </a:extLst>
          </p:cNvPr>
          <p:cNvSpPr>
            <a:spLocks noGrp="1"/>
          </p:cNvSpPr>
          <p:nvPr>
            <p:ph type="title"/>
          </p:nvPr>
        </p:nvSpPr>
        <p:spPr>
          <a:xfrm>
            <a:off x="6546225" y="302497"/>
            <a:ext cx="5645775" cy="1594282"/>
          </a:xfrm>
        </p:spPr>
        <p:txBody>
          <a:bodyPr wrap="square" anchor="b">
            <a:normAutofit/>
          </a:bodyPr>
          <a:lstStyle/>
          <a:p>
            <a:pPr algn="ctr"/>
            <a:r>
              <a:rPr lang="en-GB" b="1" u="sng" dirty="0"/>
              <a:t>What are the digital tools used in collaboration?</a:t>
            </a:r>
          </a:p>
        </p:txBody>
      </p:sp>
      <p:pic>
        <p:nvPicPr>
          <p:cNvPr id="1026" name="Picture 2" descr="Know The Most Useful Digital Marketing Tool - Digital Marketing Tool PNG  Image | Transparent PNG Free Download on SeekPNG">
            <a:extLst>
              <a:ext uri="{FF2B5EF4-FFF2-40B4-BE49-F238E27FC236}">
                <a16:creationId xmlns:a16="http://schemas.microsoft.com/office/drawing/2014/main" id="{BB0BF62C-F4DA-7942-BCD5-25F818DB82D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2340" r="9910"/>
          <a:stretch/>
        </p:blipFill>
        <p:spPr bwMode="auto">
          <a:xfrm>
            <a:off x="717006" y="540000"/>
            <a:ext cx="5778000" cy="5778000"/>
          </a:xfrm>
          <a:custGeom>
            <a:avLst/>
            <a:gdLst/>
            <a:ahLst/>
            <a:cxnLst/>
            <a:rect l="l" t="t" r="r" b="b"/>
            <a:pathLst>
              <a:path w="5778000" h="5778000">
                <a:moveTo>
                  <a:pt x="2889000" y="0"/>
                </a:moveTo>
                <a:cubicBezTo>
                  <a:pt x="4484551" y="0"/>
                  <a:pt x="5778000" y="1293449"/>
                  <a:pt x="5778000" y="2889000"/>
                </a:cubicBezTo>
                <a:cubicBezTo>
                  <a:pt x="5778000" y="4484551"/>
                  <a:pt x="4484551" y="5778000"/>
                  <a:pt x="2889000" y="5778000"/>
                </a:cubicBezTo>
                <a:cubicBezTo>
                  <a:pt x="1293449" y="5778000"/>
                  <a:pt x="0" y="4484551"/>
                  <a:pt x="0" y="2889000"/>
                </a:cubicBezTo>
                <a:cubicBezTo>
                  <a:pt x="0" y="1293449"/>
                  <a:pt x="1293449" y="0"/>
                  <a:pt x="2889000" y="0"/>
                </a:cubicBezTo>
                <a:close/>
              </a:path>
            </a:pathLst>
          </a:custGeom>
          <a:noFill/>
          <a:extLst>
            <a:ext uri="{909E8E84-426E-40DD-AFC4-6F175D3DCCD1}">
              <a14:hiddenFill xmlns:a14="http://schemas.microsoft.com/office/drawing/2010/main">
                <a:solidFill>
                  <a:srgbClr val="FFFFFF"/>
                </a:solidFill>
              </a14:hiddenFill>
            </a:ext>
          </a:extLst>
        </p:spPr>
      </p:pic>
      <p:cxnSp>
        <p:nvCxnSpPr>
          <p:cNvPr id="73" name="Straight Connector 72">
            <a:extLst>
              <a:ext uri="{FF2B5EF4-FFF2-40B4-BE49-F238E27FC236}">
                <a16:creationId xmlns:a16="http://schemas.microsoft.com/office/drawing/2014/main" id="{1850A2DA-FC3C-4E59-9724-29CF2777D32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881769" y="2428148"/>
            <a:ext cx="5400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A79DCE8D-745F-3641-B47A-60B11E82CDCA}"/>
              </a:ext>
            </a:extLst>
          </p:cNvPr>
          <p:cNvSpPr>
            <a:spLocks noGrp="1"/>
          </p:cNvSpPr>
          <p:nvPr>
            <p:ph idx="1"/>
          </p:nvPr>
        </p:nvSpPr>
        <p:spPr>
          <a:xfrm>
            <a:off x="7112368" y="2877017"/>
            <a:ext cx="4848573" cy="3803993"/>
          </a:xfrm>
        </p:spPr>
        <p:txBody>
          <a:bodyPr>
            <a:normAutofit/>
          </a:bodyPr>
          <a:lstStyle/>
          <a:p>
            <a:pPr>
              <a:lnSpc>
                <a:spcPct val="140000"/>
              </a:lnSpc>
            </a:pPr>
            <a:r>
              <a:rPr lang="en-GB" sz="1600" dirty="0"/>
              <a:t>In the current era the digitality is one of the main source that is used by people to communicate when at distance. </a:t>
            </a:r>
          </a:p>
          <a:p>
            <a:pPr>
              <a:lnSpc>
                <a:spcPct val="140000"/>
              </a:lnSpc>
            </a:pPr>
            <a:r>
              <a:rPr lang="en-GB" sz="1600" dirty="0"/>
              <a:t>According to statistics, for academic purposes the most commonly used source for collaboration are google classrooms and Microsoft teams. However, for written messages only, the most common one is Outlook Emails (</a:t>
            </a:r>
            <a:r>
              <a:rPr lang="en-GB" sz="1600" dirty="0" err="1"/>
              <a:t>Hosey</a:t>
            </a:r>
            <a:r>
              <a:rPr lang="en-GB" sz="1600" dirty="0"/>
              <a:t>, 2020). </a:t>
            </a:r>
          </a:p>
        </p:txBody>
      </p:sp>
    </p:spTree>
    <p:extLst>
      <p:ext uri="{BB962C8B-B14F-4D97-AF65-F5344CB8AC3E}">
        <p14:creationId xmlns:p14="http://schemas.microsoft.com/office/powerpoint/2010/main" val="984388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DB66C9CD-6BF4-44CA-8078-0BB8190807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9E7531B-2990-E340-A524-AE99BC12BCB3}"/>
              </a:ext>
            </a:extLst>
          </p:cNvPr>
          <p:cNvSpPr>
            <a:spLocks noGrp="1"/>
          </p:cNvSpPr>
          <p:nvPr>
            <p:ph type="title"/>
          </p:nvPr>
        </p:nvSpPr>
        <p:spPr>
          <a:xfrm>
            <a:off x="444310" y="-798877"/>
            <a:ext cx="4078800" cy="1597753"/>
          </a:xfrm>
        </p:spPr>
        <p:txBody>
          <a:bodyPr wrap="square" anchor="b">
            <a:normAutofit/>
          </a:bodyPr>
          <a:lstStyle/>
          <a:p>
            <a:pPr algn="ctr"/>
            <a:r>
              <a:rPr lang="en-GB" b="1" u="sng" dirty="0"/>
              <a:t>Research Process</a:t>
            </a:r>
          </a:p>
        </p:txBody>
      </p:sp>
      <p:sp>
        <p:nvSpPr>
          <p:cNvPr id="3" name="Content Placeholder 2">
            <a:extLst>
              <a:ext uri="{FF2B5EF4-FFF2-40B4-BE49-F238E27FC236}">
                <a16:creationId xmlns:a16="http://schemas.microsoft.com/office/drawing/2014/main" id="{BEF1613C-7FA4-044D-9301-B5768CD3F270}"/>
              </a:ext>
            </a:extLst>
          </p:cNvPr>
          <p:cNvSpPr>
            <a:spLocks noGrp="1"/>
          </p:cNvSpPr>
          <p:nvPr>
            <p:ph idx="1"/>
          </p:nvPr>
        </p:nvSpPr>
        <p:spPr>
          <a:xfrm>
            <a:off x="105095" y="975252"/>
            <a:ext cx="5990901" cy="5646773"/>
          </a:xfrm>
        </p:spPr>
        <p:txBody>
          <a:bodyPr>
            <a:normAutofit fontScale="85000" lnSpcReduction="10000"/>
          </a:bodyPr>
          <a:lstStyle/>
          <a:p>
            <a:pPr>
              <a:lnSpc>
                <a:spcPct val="140000"/>
              </a:lnSpc>
            </a:pPr>
            <a:r>
              <a:rPr lang="en-GB" sz="1900" dirty="0"/>
              <a:t>As it has been mentioned in the introduction the research will be carried out using questionnaires. The questionnaire will include a set of </a:t>
            </a:r>
            <a:r>
              <a:rPr lang="en-GB" sz="1900" dirty="0" err="1"/>
              <a:t>fivequestions</a:t>
            </a:r>
            <a:r>
              <a:rPr lang="en-GB" sz="1900" dirty="0"/>
              <a:t> which to be addressed to the colleagues from my class.</a:t>
            </a:r>
          </a:p>
          <a:p>
            <a:pPr>
              <a:lnSpc>
                <a:spcPct val="140000"/>
              </a:lnSpc>
            </a:pPr>
            <a:r>
              <a:rPr lang="en-GB" sz="1900" b="1" dirty="0"/>
              <a:t>The six questions include: </a:t>
            </a:r>
          </a:p>
          <a:p>
            <a:pPr marL="702900" lvl="1" indent="-342900">
              <a:lnSpc>
                <a:spcPct val="140000"/>
              </a:lnSpc>
              <a:buFont typeface="Arial" panose="020B0604020202020204" pitchFamily="34" charset="0"/>
              <a:buChar char="•"/>
            </a:pPr>
            <a:r>
              <a:rPr lang="en-GB" sz="1900" dirty="0"/>
              <a:t>What tool are you usually using to collaborate with your lecturer?</a:t>
            </a:r>
          </a:p>
          <a:p>
            <a:pPr marL="702900" lvl="1" indent="-342900">
              <a:lnSpc>
                <a:spcPct val="140000"/>
              </a:lnSpc>
              <a:buFont typeface="Arial" panose="020B0604020202020204" pitchFamily="34" charset="0"/>
              <a:buChar char="•"/>
            </a:pPr>
            <a:r>
              <a:rPr lang="en-GB" sz="1900" dirty="0"/>
              <a:t>What tool are you using to collaborate with your colleagues?</a:t>
            </a:r>
          </a:p>
          <a:p>
            <a:pPr marL="702900" lvl="1" indent="-342900">
              <a:lnSpc>
                <a:spcPct val="140000"/>
              </a:lnSpc>
              <a:buFont typeface="Arial" panose="020B0604020202020204" pitchFamily="34" charset="0"/>
              <a:buChar char="•"/>
            </a:pPr>
            <a:r>
              <a:rPr lang="en-GB" sz="1900" dirty="0"/>
              <a:t>Do you prefer in-person collaboration or using digitality?</a:t>
            </a:r>
          </a:p>
          <a:p>
            <a:pPr marL="702900" lvl="1" indent="-342900">
              <a:lnSpc>
                <a:spcPct val="140000"/>
              </a:lnSpc>
              <a:buFont typeface="Arial" panose="020B0604020202020204" pitchFamily="34" charset="0"/>
              <a:buChar char="•"/>
            </a:pPr>
            <a:r>
              <a:rPr lang="en-GB" sz="1900" dirty="0"/>
              <a:t>Which tool that you have used for academic collaboration you consider as most effective?</a:t>
            </a:r>
          </a:p>
          <a:p>
            <a:pPr marL="702900" lvl="1" indent="-342900">
              <a:lnSpc>
                <a:spcPct val="140000"/>
              </a:lnSpc>
              <a:buFont typeface="Arial" panose="020B0604020202020204" pitchFamily="34" charset="0"/>
              <a:buChar char="•"/>
            </a:pPr>
            <a:r>
              <a:rPr lang="en-GB" sz="1900" dirty="0"/>
              <a:t>Which tool that you have used in the past you consider as being least effective? Why? </a:t>
            </a:r>
          </a:p>
          <a:p>
            <a:pPr>
              <a:lnSpc>
                <a:spcPct val="140000"/>
              </a:lnSpc>
            </a:pPr>
            <a:endParaRPr lang="en-GB" sz="1900" dirty="0"/>
          </a:p>
        </p:txBody>
      </p:sp>
      <p:cxnSp>
        <p:nvCxnSpPr>
          <p:cNvPr id="73" name="Straight Connector 72">
            <a:extLst>
              <a:ext uri="{FF2B5EF4-FFF2-40B4-BE49-F238E27FC236}">
                <a16:creationId xmlns:a16="http://schemas.microsoft.com/office/drawing/2014/main" id="{CC9CF63D-A2A3-4ECF-BC53-4B0D56918FB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096000" y="540033"/>
            <a:ext cx="0" cy="577800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pic>
        <p:nvPicPr>
          <p:cNvPr id="2050" name="Picture 2" descr="Scholarly Research Process - Scholarly Research Resources - LibGuides at  Texas Tech University School of Law Library">
            <a:extLst>
              <a:ext uri="{FF2B5EF4-FFF2-40B4-BE49-F238E27FC236}">
                <a16:creationId xmlns:a16="http://schemas.microsoft.com/office/drawing/2014/main" id="{B20B5FF9-7F08-504A-B668-28C7B9382D42}"/>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651127" y="823566"/>
            <a:ext cx="4999885" cy="52082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08553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3076" name="Rectangle 70">
            <a:extLst>
              <a:ext uri="{FF2B5EF4-FFF2-40B4-BE49-F238E27FC236}">
                <a16:creationId xmlns:a16="http://schemas.microsoft.com/office/drawing/2014/main" id="{DB66C9CD-6BF4-44CA-8078-0BB8190807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8F685BB-7807-0B41-89C2-E75662E4612A}"/>
              </a:ext>
            </a:extLst>
          </p:cNvPr>
          <p:cNvSpPr>
            <a:spLocks noGrp="1"/>
          </p:cNvSpPr>
          <p:nvPr>
            <p:ph type="title"/>
          </p:nvPr>
        </p:nvSpPr>
        <p:spPr>
          <a:xfrm>
            <a:off x="990000" y="395288"/>
            <a:ext cx="4078800" cy="1597753"/>
          </a:xfrm>
        </p:spPr>
        <p:txBody>
          <a:bodyPr wrap="square" anchor="b">
            <a:normAutofit/>
          </a:bodyPr>
          <a:lstStyle/>
          <a:p>
            <a:pPr algn="ctr"/>
            <a:r>
              <a:rPr lang="en-GB" b="1" u="sng" dirty="0"/>
              <a:t>The Hypothesis</a:t>
            </a:r>
            <a:r>
              <a:rPr lang="en-GB" dirty="0"/>
              <a:t> </a:t>
            </a:r>
          </a:p>
        </p:txBody>
      </p:sp>
      <p:sp>
        <p:nvSpPr>
          <p:cNvPr id="3" name="Content Placeholder 2">
            <a:extLst>
              <a:ext uri="{FF2B5EF4-FFF2-40B4-BE49-F238E27FC236}">
                <a16:creationId xmlns:a16="http://schemas.microsoft.com/office/drawing/2014/main" id="{1106D8C4-991B-1347-9210-DDD0C54765E9}"/>
              </a:ext>
            </a:extLst>
          </p:cNvPr>
          <p:cNvSpPr>
            <a:spLocks noGrp="1"/>
          </p:cNvSpPr>
          <p:nvPr>
            <p:ph idx="1"/>
          </p:nvPr>
        </p:nvSpPr>
        <p:spPr>
          <a:xfrm>
            <a:off x="990000" y="2361601"/>
            <a:ext cx="4078800" cy="3416900"/>
          </a:xfrm>
        </p:spPr>
        <p:txBody>
          <a:bodyPr>
            <a:normAutofit/>
          </a:bodyPr>
          <a:lstStyle/>
          <a:p>
            <a:r>
              <a:rPr lang="en-GB"/>
              <a:t>Personally, the hypothesis of this research is the following</a:t>
            </a:r>
          </a:p>
          <a:p>
            <a:pPr marL="0" indent="0">
              <a:buNone/>
            </a:pPr>
            <a:r>
              <a:rPr lang="en-GB" b="1" i="1"/>
              <a:t>  “The effectiveness of a digital tool is increasing the performance and motivation of students in learning</a:t>
            </a:r>
            <a:r>
              <a:rPr lang="en-GB"/>
              <a:t>”.   </a:t>
            </a:r>
          </a:p>
          <a:p>
            <a:endParaRPr lang="en-GB" dirty="0"/>
          </a:p>
        </p:txBody>
      </p:sp>
      <p:cxnSp>
        <p:nvCxnSpPr>
          <p:cNvPr id="3077" name="Straight Connector 72">
            <a:extLst>
              <a:ext uri="{FF2B5EF4-FFF2-40B4-BE49-F238E27FC236}">
                <a16:creationId xmlns:a16="http://schemas.microsoft.com/office/drawing/2014/main" id="{CC9CF63D-A2A3-4ECF-BC53-4B0D56918FB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096000" y="540033"/>
            <a:ext cx="0" cy="577800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pic>
        <p:nvPicPr>
          <p:cNvPr id="3074" name="Picture 2" descr="How to Write a Hypothesis in 6 Steps, with Examples | Grammarly Blog">
            <a:extLst>
              <a:ext uri="{FF2B5EF4-FFF2-40B4-BE49-F238E27FC236}">
                <a16:creationId xmlns:a16="http://schemas.microsoft.com/office/drawing/2014/main" id="{12EC2FDC-3EB6-0447-9537-48639455A920}"/>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651127" y="2096453"/>
            <a:ext cx="4999885" cy="26624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945094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B65AA36A-D7CC-493C-A0EE-F8AC3564D1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3AF94E6-0087-BD48-B6EF-4026E01818C2}"/>
              </a:ext>
            </a:extLst>
          </p:cNvPr>
          <p:cNvSpPr>
            <a:spLocks noGrp="1"/>
          </p:cNvSpPr>
          <p:nvPr>
            <p:ph type="title"/>
          </p:nvPr>
        </p:nvSpPr>
        <p:spPr>
          <a:xfrm>
            <a:off x="7112369" y="395297"/>
            <a:ext cx="4078800" cy="1594282"/>
          </a:xfrm>
        </p:spPr>
        <p:txBody>
          <a:bodyPr wrap="square" anchor="b">
            <a:normAutofit/>
          </a:bodyPr>
          <a:lstStyle/>
          <a:p>
            <a:pPr algn="ctr"/>
            <a:r>
              <a:rPr lang="en-GB" b="1" u="sng" dirty="0"/>
              <a:t>Secondary research</a:t>
            </a:r>
          </a:p>
        </p:txBody>
      </p:sp>
      <p:pic>
        <p:nvPicPr>
          <p:cNvPr id="4098" name="Picture 2" descr="What is Secondary Research? + [Methods &amp; Examples]">
            <a:extLst>
              <a:ext uri="{FF2B5EF4-FFF2-40B4-BE49-F238E27FC236}">
                <a16:creationId xmlns:a16="http://schemas.microsoft.com/office/drawing/2014/main" id="{AD582FF2-5EA9-0C4F-B003-8159046D715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6021" r="7227" b="-2"/>
          <a:stretch/>
        </p:blipFill>
        <p:spPr bwMode="auto">
          <a:xfrm>
            <a:off x="717006" y="540000"/>
            <a:ext cx="5778000" cy="5778000"/>
          </a:xfrm>
          <a:custGeom>
            <a:avLst/>
            <a:gdLst/>
            <a:ahLst/>
            <a:cxnLst/>
            <a:rect l="l" t="t" r="r" b="b"/>
            <a:pathLst>
              <a:path w="5778000" h="5778000">
                <a:moveTo>
                  <a:pt x="2889000" y="0"/>
                </a:moveTo>
                <a:cubicBezTo>
                  <a:pt x="4484551" y="0"/>
                  <a:pt x="5778000" y="1293449"/>
                  <a:pt x="5778000" y="2889000"/>
                </a:cubicBezTo>
                <a:cubicBezTo>
                  <a:pt x="5778000" y="4484551"/>
                  <a:pt x="4484551" y="5778000"/>
                  <a:pt x="2889000" y="5778000"/>
                </a:cubicBezTo>
                <a:cubicBezTo>
                  <a:pt x="1293449" y="5778000"/>
                  <a:pt x="0" y="4484551"/>
                  <a:pt x="0" y="2889000"/>
                </a:cubicBezTo>
                <a:cubicBezTo>
                  <a:pt x="0" y="1293449"/>
                  <a:pt x="1293449" y="0"/>
                  <a:pt x="2889000" y="0"/>
                </a:cubicBezTo>
                <a:close/>
              </a:path>
            </a:pathLst>
          </a:custGeom>
          <a:noFill/>
          <a:extLst>
            <a:ext uri="{909E8E84-426E-40DD-AFC4-6F175D3DCCD1}">
              <a14:hiddenFill xmlns:a14="http://schemas.microsoft.com/office/drawing/2010/main">
                <a:solidFill>
                  <a:srgbClr val="FFFFFF"/>
                </a:solidFill>
              </a14:hiddenFill>
            </a:ext>
          </a:extLst>
        </p:spPr>
      </p:pic>
      <p:cxnSp>
        <p:nvCxnSpPr>
          <p:cNvPr id="73" name="Straight Connector 72">
            <a:extLst>
              <a:ext uri="{FF2B5EF4-FFF2-40B4-BE49-F238E27FC236}">
                <a16:creationId xmlns:a16="http://schemas.microsoft.com/office/drawing/2014/main" id="{1850A2DA-FC3C-4E59-9724-29CF2777D32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881769" y="2428148"/>
            <a:ext cx="5400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BE0B1FC2-91B1-1049-A993-A08B99726818}"/>
              </a:ext>
            </a:extLst>
          </p:cNvPr>
          <p:cNvSpPr>
            <a:spLocks noGrp="1"/>
          </p:cNvSpPr>
          <p:nvPr>
            <p:ph idx="1"/>
          </p:nvPr>
        </p:nvSpPr>
        <p:spPr>
          <a:xfrm>
            <a:off x="6805753" y="2761358"/>
            <a:ext cx="5232031" cy="3833489"/>
          </a:xfrm>
        </p:spPr>
        <p:txBody>
          <a:bodyPr>
            <a:normAutofit/>
          </a:bodyPr>
          <a:lstStyle/>
          <a:p>
            <a:pPr>
              <a:lnSpc>
                <a:spcPct val="140000"/>
              </a:lnSpc>
            </a:pPr>
            <a:r>
              <a:rPr lang="en-GB" sz="1600" dirty="0"/>
              <a:t>Throughout the secondary research other sources from the internet are going to be used to investigate what types of digital tools are used in other areas most commonly and compare different preferences. </a:t>
            </a:r>
          </a:p>
          <a:p>
            <a:pPr>
              <a:lnSpc>
                <a:spcPct val="140000"/>
              </a:lnSpc>
            </a:pPr>
            <a:r>
              <a:rPr lang="en-GB" sz="1600" dirty="0"/>
              <a:t>To accumulate this information, different research papers that have been already carried out by other authors will be investigated. </a:t>
            </a:r>
          </a:p>
        </p:txBody>
      </p:sp>
    </p:spTree>
    <p:extLst>
      <p:ext uri="{BB962C8B-B14F-4D97-AF65-F5344CB8AC3E}">
        <p14:creationId xmlns:p14="http://schemas.microsoft.com/office/powerpoint/2010/main" val="18438224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23CD36-ECEA-BB4D-AD41-E87D9A4EC034}"/>
              </a:ext>
            </a:extLst>
          </p:cNvPr>
          <p:cNvSpPr>
            <a:spLocks noGrp="1"/>
          </p:cNvSpPr>
          <p:nvPr>
            <p:ph type="title"/>
          </p:nvPr>
        </p:nvSpPr>
        <p:spPr/>
        <p:txBody>
          <a:bodyPr/>
          <a:lstStyle/>
          <a:p>
            <a:pPr algn="ctr"/>
            <a:r>
              <a:rPr lang="en-GB" b="1" u="sng" dirty="0"/>
              <a:t>Conclusion</a:t>
            </a:r>
          </a:p>
        </p:txBody>
      </p:sp>
      <p:sp>
        <p:nvSpPr>
          <p:cNvPr id="3" name="Content Placeholder 2">
            <a:extLst>
              <a:ext uri="{FF2B5EF4-FFF2-40B4-BE49-F238E27FC236}">
                <a16:creationId xmlns:a16="http://schemas.microsoft.com/office/drawing/2014/main" id="{07AF4A62-E17D-BF4F-97A9-88F6463BD0B8}"/>
              </a:ext>
            </a:extLst>
          </p:cNvPr>
          <p:cNvSpPr>
            <a:spLocks noGrp="1"/>
          </p:cNvSpPr>
          <p:nvPr>
            <p:ph idx="1"/>
          </p:nvPr>
        </p:nvSpPr>
        <p:spPr>
          <a:xfrm>
            <a:off x="4999702" y="1710812"/>
            <a:ext cx="6733839" cy="4000555"/>
          </a:xfrm>
        </p:spPr>
        <p:txBody>
          <a:bodyPr/>
          <a:lstStyle/>
          <a:p>
            <a:r>
              <a:rPr lang="en-GB" dirty="0"/>
              <a:t>Overall, the research is going to be very much based on complex information regarding what digital tools are used, why, and what their importance is in the learning of students. </a:t>
            </a:r>
          </a:p>
          <a:p>
            <a:r>
              <a:rPr lang="en-GB" dirty="0"/>
              <a:t>By following the plan mentioned, a lot of information which to be processes is going to be accumulated. </a:t>
            </a:r>
          </a:p>
        </p:txBody>
      </p:sp>
      <p:pic>
        <p:nvPicPr>
          <p:cNvPr id="5122" name="Picture 2" descr="PointOutRevealDisplay — Doodle Ads SVGs">
            <a:extLst>
              <a:ext uri="{FF2B5EF4-FFF2-40B4-BE49-F238E27FC236}">
                <a16:creationId xmlns:a16="http://schemas.microsoft.com/office/drawing/2014/main" id="{670EA737-0D21-8640-A8F5-F8D36D0F4C2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7987" y="1891558"/>
            <a:ext cx="4515132" cy="36390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321720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8DDA5A-AF4F-E04B-8833-83E2B2795389}"/>
              </a:ext>
            </a:extLst>
          </p:cNvPr>
          <p:cNvSpPr>
            <a:spLocks noGrp="1"/>
          </p:cNvSpPr>
          <p:nvPr>
            <p:ph type="title"/>
          </p:nvPr>
        </p:nvSpPr>
        <p:spPr/>
        <p:txBody>
          <a:bodyPr/>
          <a:lstStyle/>
          <a:p>
            <a:r>
              <a:rPr lang="en-GB" dirty="0"/>
              <a:t>Reference list </a:t>
            </a:r>
          </a:p>
        </p:txBody>
      </p:sp>
      <p:sp>
        <p:nvSpPr>
          <p:cNvPr id="3" name="Content Placeholder 2">
            <a:extLst>
              <a:ext uri="{FF2B5EF4-FFF2-40B4-BE49-F238E27FC236}">
                <a16:creationId xmlns:a16="http://schemas.microsoft.com/office/drawing/2014/main" id="{C90DBE44-A7CA-884B-AEDA-30021787D901}"/>
              </a:ext>
            </a:extLst>
          </p:cNvPr>
          <p:cNvSpPr>
            <a:spLocks noGrp="1"/>
          </p:cNvSpPr>
          <p:nvPr>
            <p:ph idx="1"/>
          </p:nvPr>
        </p:nvSpPr>
        <p:spPr/>
        <p:txBody>
          <a:bodyPr/>
          <a:lstStyle/>
          <a:p>
            <a:pPr>
              <a:lnSpc>
                <a:spcPct val="100000"/>
              </a:lnSpc>
            </a:pPr>
            <a:r>
              <a:rPr lang="en-GB" dirty="0" err="1"/>
              <a:t>Beiske</a:t>
            </a:r>
            <a:r>
              <a:rPr lang="en-GB" dirty="0"/>
              <a:t>, B. (2007), </a:t>
            </a:r>
            <a:r>
              <a:rPr lang="en-GB" i="1" dirty="0"/>
              <a:t>Research Methods: Uses and Limitations of Questionnaires</a:t>
            </a:r>
            <a:r>
              <a:rPr lang="en-GB" dirty="0"/>
              <a:t>. 1st Edition. GRIN Verlag. </a:t>
            </a:r>
          </a:p>
          <a:p>
            <a:pPr>
              <a:lnSpc>
                <a:spcPct val="100000"/>
              </a:lnSpc>
            </a:pPr>
            <a:r>
              <a:rPr lang="en-GB" dirty="0" err="1"/>
              <a:t>Hosey</a:t>
            </a:r>
            <a:r>
              <a:rPr lang="en-GB" dirty="0"/>
              <a:t>, M. (2020) </a:t>
            </a:r>
            <a:r>
              <a:rPr lang="en-GB" i="1" dirty="0"/>
              <a:t>Tools for digital communication with Students and Families</a:t>
            </a:r>
            <a:r>
              <a:rPr lang="en-GB" dirty="0"/>
              <a:t>. (online) available on: </a:t>
            </a:r>
            <a:r>
              <a:rPr lang="en-GB" dirty="0">
                <a:hlinkClick r:id="rId2"/>
              </a:rPr>
              <a:t>https://www.teachbetter.com/blog/tools-for-digital-communication-with-students-and-families/</a:t>
            </a:r>
            <a:r>
              <a:rPr lang="en-GB" dirty="0"/>
              <a:t>  </a:t>
            </a:r>
            <a:r>
              <a:rPr lang="en-GB" i="1" dirty="0"/>
              <a:t>last accessed on: 13</a:t>
            </a:r>
            <a:r>
              <a:rPr lang="en-GB" i="1" baseline="30000" dirty="0"/>
              <a:t>th</a:t>
            </a:r>
            <a:r>
              <a:rPr lang="en-GB" i="1" dirty="0"/>
              <a:t> April 2022 </a:t>
            </a:r>
            <a:endParaRPr lang="en-GB" dirty="0"/>
          </a:p>
        </p:txBody>
      </p:sp>
    </p:spTree>
    <p:extLst>
      <p:ext uri="{BB962C8B-B14F-4D97-AF65-F5344CB8AC3E}">
        <p14:creationId xmlns:p14="http://schemas.microsoft.com/office/powerpoint/2010/main" val="796292548"/>
      </p:ext>
    </p:extLst>
  </p:cSld>
  <p:clrMapOvr>
    <a:masterClrMapping/>
  </p:clrMapOvr>
</p:sld>
</file>

<file path=ppt/theme/theme1.xml><?xml version="1.0" encoding="utf-8"?>
<a:theme xmlns:a="http://schemas.openxmlformats.org/drawingml/2006/main" name="FrostyVTI">
  <a:themeElements>
    <a:clrScheme name="AnalogousFromRegularSeedRightStep">
      <a:dk1>
        <a:srgbClr val="000000"/>
      </a:dk1>
      <a:lt1>
        <a:srgbClr val="FFFFFF"/>
      </a:lt1>
      <a:dk2>
        <a:srgbClr val="41242A"/>
      </a:dk2>
      <a:lt2>
        <a:srgbClr val="E2E8E2"/>
      </a:lt2>
      <a:accent1>
        <a:srgbClr val="E229E7"/>
      </a:accent1>
      <a:accent2>
        <a:srgbClr val="D5178B"/>
      </a:accent2>
      <a:accent3>
        <a:srgbClr val="E7294E"/>
      </a:accent3>
      <a:accent4>
        <a:srgbClr val="D54217"/>
      </a:accent4>
      <a:accent5>
        <a:srgbClr val="D59626"/>
      </a:accent5>
      <a:accent6>
        <a:srgbClr val="A2AA13"/>
      </a:accent6>
      <a:hlink>
        <a:srgbClr val="349632"/>
      </a:hlink>
      <a:folHlink>
        <a:srgbClr val="7F7F7F"/>
      </a:folHlink>
    </a:clrScheme>
    <a:fontScheme name="Frosted Leaf">
      <a:majorFont>
        <a:latin typeface="Goudy Old Style"/>
        <a:ea typeface=""/>
        <a:cs typeface=""/>
      </a:majorFont>
      <a:minorFont>
        <a:latin typeface="Avenir Next LT Pro"/>
        <a:ea typeface=""/>
        <a:cs typeface=""/>
      </a:minorFont>
    </a:fontScheme>
    <a:fmtScheme name="Subtle 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FrostyVTI" id="{DD283BC3-E0B6-4E4B-91CF-F0F54D51BB21}" vid="{3EE220F7-F497-4893-BE1F-7BB1D607421B}"/>
    </a:ext>
  </a:extLst>
</a:theme>
</file>

<file path=docProps/app.xml><?xml version="1.0" encoding="utf-8"?>
<Properties xmlns="http://schemas.openxmlformats.org/officeDocument/2006/extended-properties" xmlns:vt="http://schemas.openxmlformats.org/officeDocument/2006/docPropsVTypes">
  <TotalTime>3580</TotalTime>
  <Words>461</Words>
  <Application>Microsoft Macintosh PowerPoint</Application>
  <PresentationFormat>Widescreen</PresentationFormat>
  <Paragraphs>30</Paragraphs>
  <Slides>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Arial</vt:lpstr>
      <vt:lpstr>Avenir Next LT Pro</vt:lpstr>
      <vt:lpstr>Goudy Old Style</vt:lpstr>
      <vt:lpstr>Wingdings</vt:lpstr>
      <vt:lpstr>FrostyVTI</vt:lpstr>
      <vt:lpstr>How do we use technology to collaborate at UWTSD?</vt:lpstr>
      <vt:lpstr>Introduction</vt:lpstr>
      <vt:lpstr>What are the digital tools used in collaboration?</vt:lpstr>
      <vt:lpstr>Research Process</vt:lpstr>
      <vt:lpstr>The Hypothesis </vt:lpstr>
      <vt:lpstr>Secondary research</vt:lpstr>
      <vt:lpstr>Conclusion</vt:lpstr>
      <vt:lpstr>Reference list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How do we use technology to collaborate at UWTSD?</dc:title>
  <dc:creator>Policica Dansatoarea</dc:creator>
  <cp:lastModifiedBy>Policica Dansatoarea</cp:lastModifiedBy>
  <cp:revision>1</cp:revision>
  <dcterms:created xsi:type="dcterms:W3CDTF">2022-04-12T22:43:08Z</dcterms:created>
  <dcterms:modified xsi:type="dcterms:W3CDTF">2022-04-15T10:23:28Z</dcterms:modified>
</cp:coreProperties>
</file>