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sldIdLst>
    <p:sldId id="256" r:id="rId2"/>
    <p:sldId id="257" r:id="rId3"/>
    <p:sldId id="258" r:id="rId4"/>
    <p:sldId id="259" r:id="rId5"/>
    <p:sldId id="264" r:id="rId6"/>
    <p:sldId id="265" r:id="rId7"/>
    <p:sldId id="260" r:id="rId8"/>
    <p:sldId id="268" r:id="rId9"/>
    <p:sldId id="261" r:id="rId10"/>
    <p:sldId id="262" r:id="rId11"/>
    <p:sldId id="269" r:id="rId12"/>
    <p:sldId id="266" r:id="rId13"/>
    <p:sldId id="267"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148DC-1DEA-9F97-F63F-710FF3F22D8D}" v="944" dt="2025-02-20T13:54:15.252"/>
    <p1510:client id="{4FB510F2-B204-F844-8511-3547C306D621}" v="967" dt="2025-02-20T10:55:17.742"/>
    <p1510:client id="{BC44C2A6-F0A7-EDE4-1760-EDCAEB07129B}" v="569" dt="2025-02-19T23:19:47.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Villis (2404303)" userId="S::2404303@student.uwtsd.ac.uk::932a5ac0-3a0c-4051-a1cb-238e0aa8fe63" providerId="AD" clId="Web-{BC44C2A6-F0A7-EDE4-1760-EDCAEB07129B}"/>
    <pc:docChg chg="addSld modSld sldOrd">
      <pc:chgData name="Aimee Villis (2404303)" userId="S::2404303@student.uwtsd.ac.uk::932a5ac0-3a0c-4051-a1cb-238e0aa8fe63" providerId="AD" clId="Web-{BC44C2A6-F0A7-EDE4-1760-EDCAEB07129B}" dt="2025-02-19T23:19:47.836" v="581" actId="20577"/>
      <pc:docMkLst>
        <pc:docMk/>
      </pc:docMkLst>
      <pc:sldChg chg="modSp">
        <pc:chgData name="Aimee Villis (2404303)" userId="S::2404303@student.uwtsd.ac.uk::932a5ac0-3a0c-4051-a1cb-238e0aa8fe63" providerId="AD" clId="Web-{BC44C2A6-F0A7-EDE4-1760-EDCAEB07129B}" dt="2025-02-19T23:16:17.486" v="563" actId="20577"/>
        <pc:sldMkLst>
          <pc:docMk/>
          <pc:sldMk cId="4272924748" sldId="258"/>
        </pc:sldMkLst>
        <pc:spChg chg="mod">
          <ac:chgData name="Aimee Villis (2404303)" userId="S::2404303@student.uwtsd.ac.uk::932a5ac0-3a0c-4051-a1cb-238e0aa8fe63" providerId="AD" clId="Web-{BC44C2A6-F0A7-EDE4-1760-EDCAEB07129B}" dt="2025-02-19T23:16:17.486" v="563" actId="20577"/>
          <ac:spMkLst>
            <pc:docMk/>
            <pc:sldMk cId="4272924748" sldId="258"/>
            <ac:spMk id="3" creationId="{C5906603-A44E-B5E3-3FEF-14EE9BD82885}"/>
          </ac:spMkLst>
        </pc:spChg>
      </pc:sldChg>
      <pc:sldChg chg="modSp">
        <pc:chgData name="Aimee Villis (2404303)" userId="S::2404303@student.uwtsd.ac.uk::932a5ac0-3a0c-4051-a1cb-238e0aa8fe63" providerId="AD" clId="Web-{BC44C2A6-F0A7-EDE4-1760-EDCAEB07129B}" dt="2025-02-19T23:15:50.751" v="558" actId="20577"/>
        <pc:sldMkLst>
          <pc:docMk/>
          <pc:sldMk cId="2427682116" sldId="259"/>
        </pc:sldMkLst>
        <pc:spChg chg="mod">
          <ac:chgData name="Aimee Villis (2404303)" userId="S::2404303@student.uwtsd.ac.uk::932a5ac0-3a0c-4051-a1cb-238e0aa8fe63" providerId="AD" clId="Web-{BC44C2A6-F0A7-EDE4-1760-EDCAEB07129B}" dt="2025-02-19T22:54:50.876" v="5" actId="1076"/>
          <ac:spMkLst>
            <pc:docMk/>
            <pc:sldMk cId="2427682116" sldId="259"/>
            <ac:spMk id="2" creationId="{7F334CFF-4D24-6DE8-2386-9905570FF218}"/>
          </ac:spMkLst>
        </pc:spChg>
        <pc:spChg chg="mod">
          <ac:chgData name="Aimee Villis (2404303)" userId="S::2404303@student.uwtsd.ac.uk::932a5ac0-3a0c-4051-a1cb-238e0aa8fe63" providerId="AD" clId="Web-{BC44C2A6-F0A7-EDE4-1760-EDCAEB07129B}" dt="2025-02-19T23:15:50.751" v="558" actId="20577"/>
          <ac:spMkLst>
            <pc:docMk/>
            <pc:sldMk cId="2427682116" sldId="259"/>
            <ac:spMk id="3" creationId="{A6C8A8D9-1453-BB52-AFA6-FC6FF9BFA756}"/>
          </ac:spMkLst>
        </pc:spChg>
      </pc:sldChg>
      <pc:sldChg chg="addSp modSp new mod ord setBg">
        <pc:chgData name="Aimee Villis (2404303)" userId="S::2404303@student.uwtsd.ac.uk::932a5ac0-3a0c-4051-a1cb-238e0aa8fe63" providerId="AD" clId="Web-{BC44C2A6-F0A7-EDE4-1760-EDCAEB07129B}" dt="2025-02-19T23:19:47.836" v="581" actId="20577"/>
        <pc:sldMkLst>
          <pc:docMk/>
          <pc:sldMk cId="699874703" sldId="263"/>
        </pc:sldMkLst>
        <pc:spChg chg="mod">
          <ac:chgData name="Aimee Villis (2404303)" userId="S::2404303@student.uwtsd.ac.uk::932a5ac0-3a0c-4051-a1cb-238e0aa8fe63" providerId="AD" clId="Web-{BC44C2A6-F0A7-EDE4-1760-EDCAEB07129B}" dt="2025-02-19T22:55:41.596" v="12" actId="20577"/>
          <ac:spMkLst>
            <pc:docMk/>
            <pc:sldMk cId="699874703" sldId="263"/>
            <ac:spMk id="2" creationId="{34CA8D67-C55C-7B88-992E-F29144DB747E}"/>
          </ac:spMkLst>
        </pc:spChg>
        <pc:spChg chg="mod">
          <ac:chgData name="Aimee Villis (2404303)" userId="S::2404303@student.uwtsd.ac.uk::932a5ac0-3a0c-4051-a1cb-238e0aa8fe63" providerId="AD" clId="Web-{BC44C2A6-F0A7-EDE4-1760-EDCAEB07129B}" dt="2025-02-19T23:19:47.836" v="581" actId="20577"/>
          <ac:spMkLst>
            <pc:docMk/>
            <pc:sldMk cId="699874703" sldId="263"/>
            <ac:spMk id="3" creationId="{12482A32-2BAE-01DC-4CEE-84E6099A0FCB}"/>
          </ac:spMkLst>
        </pc:spChg>
        <pc:spChg chg="add">
          <ac:chgData name="Aimee Villis (2404303)" userId="S::2404303@student.uwtsd.ac.uk::932a5ac0-3a0c-4051-a1cb-238e0aa8fe63" providerId="AD" clId="Web-{BC44C2A6-F0A7-EDE4-1760-EDCAEB07129B}" dt="2025-02-19T22:55:27.642" v="8"/>
          <ac:spMkLst>
            <pc:docMk/>
            <pc:sldMk cId="699874703" sldId="263"/>
            <ac:spMk id="8" creationId="{C5176844-69C3-4F79-BE38-EA5BDDF4FEA4}"/>
          </ac:spMkLst>
        </pc:spChg>
        <pc:spChg chg="add mod">
          <ac:chgData name="Aimee Villis (2404303)" userId="S::2404303@student.uwtsd.ac.uk::932a5ac0-3a0c-4051-a1cb-238e0aa8fe63" providerId="AD" clId="Web-{BC44C2A6-F0A7-EDE4-1760-EDCAEB07129B}" dt="2025-02-19T22:55:35.845" v="9"/>
          <ac:spMkLst>
            <pc:docMk/>
            <pc:sldMk cId="699874703" sldId="263"/>
            <ac:spMk id="10" creationId="{1CF1AAE4-D0BC-430F-A613-7BBAAECA0C2D}"/>
          </ac:spMkLst>
        </pc:spChg>
        <pc:spChg chg="add">
          <ac:chgData name="Aimee Villis (2404303)" userId="S::2404303@student.uwtsd.ac.uk::932a5ac0-3a0c-4051-a1cb-238e0aa8fe63" providerId="AD" clId="Web-{BC44C2A6-F0A7-EDE4-1760-EDCAEB07129B}" dt="2025-02-19T22:55:27.642" v="8"/>
          <ac:spMkLst>
            <pc:docMk/>
            <pc:sldMk cId="699874703" sldId="263"/>
            <ac:spMk id="12" creationId="{A101E513-AF74-4E9D-A31F-99664250722D}"/>
          </ac:spMkLst>
        </pc:spChg>
      </pc:sldChg>
    </pc:docChg>
  </pc:docChgLst>
  <pc:docChgLst>
    <pc:chgData name="Aimee Villis (2404303)" userId="S::2404303@student.uwtsd.ac.uk::932a5ac0-3a0c-4051-a1cb-238e0aa8fe63" providerId="AD" clId="Web-{B8B8C4ED-48EE-6D50-3C6E-A8F1EA3C83C6}"/>
    <pc:docChg chg="addSld modSld addMainMaster delMainMaster">
      <pc:chgData name="Aimee Villis (2404303)" userId="S::2404303@student.uwtsd.ac.uk::932a5ac0-3a0c-4051-a1cb-238e0aa8fe63" providerId="AD" clId="Web-{B8B8C4ED-48EE-6D50-3C6E-A8F1EA3C83C6}" dt="2025-02-14T20:49:58.173" v="68" actId="20577"/>
      <pc:docMkLst>
        <pc:docMk/>
      </pc:docMkLst>
      <pc:sldChg chg="addSp modSp mod setBg modClrScheme chgLayout">
        <pc:chgData name="Aimee Villis (2404303)" userId="S::2404303@student.uwtsd.ac.uk::932a5ac0-3a0c-4051-a1cb-238e0aa8fe63" providerId="AD" clId="Web-{B8B8C4ED-48EE-6D50-3C6E-A8F1EA3C83C6}" dt="2025-02-14T20:49:58.173" v="68" actId="20577"/>
        <pc:sldMkLst>
          <pc:docMk/>
          <pc:sldMk cId="109857222" sldId="256"/>
        </pc:sldMkLst>
        <pc:spChg chg="mod">
          <ac:chgData name="Aimee Villis (2404303)" userId="S::2404303@student.uwtsd.ac.uk::932a5ac0-3a0c-4051-a1cb-238e0aa8fe63" providerId="AD" clId="Web-{B8B8C4ED-48EE-6D50-3C6E-A8F1EA3C83C6}" dt="2025-02-14T20:49:58.173" v="68" actId="20577"/>
          <ac:spMkLst>
            <pc:docMk/>
            <pc:sldMk cId="109857222" sldId="256"/>
            <ac:spMk id="2" creationId="{00000000-0000-0000-0000-000000000000}"/>
          </ac:spMkLst>
        </pc:spChg>
        <pc:spChg chg="mod">
          <ac:chgData name="Aimee Villis (2404303)" userId="S::2404303@student.uwtsd.ac.uk::932a5ac0-3a0c-4051-a1cb-238e0aa8fe63" providerId="AD" clId="Web-{B8B8C4ED-48EE-6D50-3C6E-A8F1EA3C83C6}" dt="2025-02-14T20:47:22.478" v="27" actId="20577"/>
          <ac:spMkLst>
            <pc:docMk/>
            <pc:sldMk cId="109857222" sldId="256"/>
            <ac:spMk id="3" creationId="{00000000-0000-0000-0000-000000000000}"/>
          </ac:spMkLst>
        </pc:spChg>
        <pc:picChg chg="add mod">
          <ac:chgData name="Aimee Villis (2404303)" userId="S::2404303@student.uwtsd.ac.uk::932a5ac0-3a0c-4051-a1cb-238e0aa8fe63" providerId="AD" clId="Web-{B8B8C4ED-48EE-6D50-3C6E-A8F1EA3C83C6}" dt="2025-02-14T20:49:04.716" v="32" actId="1076"/>
          <ac:picMkLst>
            <pc:docMk/>
            <pc:sldMk cId="109857222" sldId="256"/>
            <ac:picMk id="4" creationId="{11E1386F-0122-7F07-8487-B80787196761}"/>
          </ac:picMkLst>
        </pc:picChg>
      </pc:sldChg>
      <pc:sldChg chg="addSp modSp new mod setBg">
        <pc:chgData name="Aimee Villis (2404303)" userId="S::2404303@student.uwtsd.ac.uk::932a5ac0-3a0c-4051-a1cb-238e0aa8fe63" providerId="AD" clId="Web-{B8B8C4ED-48EE-6D50-3C6E-A8F1EA3C83C6}" dt="2025-02-14T20:48:07.886" v="30"/>
        <pc:sldMkLst>
          <pc:docMk/>
          <pc:sldMk cId="3997447007" sldId="257"/>
        </pc:sldMkLst>
        <pc:spChg chg="mod">
          <ac:chgData name="Aimee Villis (2404303)" userId="S::2404303@student.uwtsd.ac.uk::932a5ac0-3a0c-4051-a1cb-238e0aa8fe63" providerId="AD" clId="Web-{B8B8C4ED-48EE-6D50-3C6E-A8F1EA3C83C6}" dt="2025-02-14T20:47:54.635" v="29"/>
          <ac:spMkLst>
            <pc:docMk/>
            <pc:sldMk cId="3997447007" sldId="257"/>
            <ac:spMk id="2" creationId="{14EC143C-6773-0891-9CBD-663C50C29120}"/>
          </ac:spMkLst>
        </pc:spChg>
        <pc:spChg chg="mod">
          <ac:chgData name="Aimee Villis (2404303)" userId="S::2404303@student.uwtsd.ac.uk::932a5ac0-3a0c-4051-a1cb-238e0aa8fe63" providerId="AD" clId="Web-{B8B8C4ED-48EE-6D50-3C6E-A8F1EA3C83C6}" dt="2025-02-14T20:47:54.635" v="29"/>
          <ac:spMkLst>
            <pc:docMk/>
            <pc:sldMk cId="3997447007" sldId="257"/>
            <ac:spMk id="3" creationId="{970825A8-E9EF-E99E-A73A-44A3B7B7A5D0}"/>
          </ac:spMkLst>
        </pc:spChg>
      </pc:sldChg>
      <pc:sldMasterChg chg="del delSldLayout">
        <pc:chgData name="Aimee Villis (2404303)" userId="S::2404303@student.uwtsd.ac.uk::932a5ac0-3a0c-4051-a1cb-238e0aa8fe63" providerId="AD" clId="Web-{B8B8C4ED-48EE-6D50-3C6E-A8F1EA3C83C6}" dt="2025-02-14T20:46:41.320" v="10"/>
        <pc:sldMasterMkLst>
          <pc:docMk/>
          <pc:sldMasterMk cId="2460954070" sldId="2147483660"/>
        </pc:sldMasterMkLst>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2385387890" sldId="2147483661"/>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949138452" sldId="2147483662"/>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2591524520" sldId="2147483663"/>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1203092039" sldId="2147483664"/>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3733172339" sldId="2147483665"/>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3210312558" sldId="2147483666"/>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3146388984" sldId="2147483667"/>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3171841454" sldId="2147483668"/>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1718958274" sldId="2147483669"/>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2202905451" sldId="2147483670"/>
          </pc:sldLayoutMkLst>
        </pc:sldLayoutChg>
        <pc:sldLayoutChg chg="del">
          <pc:chgData name="Aimee Villis (2404303)" userId="S::2404303@student.uwtsd.ac.uk::932a5ac0-3a0c-4051-a1cb-238e0aa8fe63" providerId="AD" clId="Web-{B8B8C4ED-48EE-6D50-3C6E-A8F1EA3C83C6}" dt="2025-02-14T20:46:41.320" v="10"/>
          <pc:sldLayoutMkLst>
            <pc:docMk/>
            <pc:sldMasterMk cId="2460954070" sldId="2147483660"/>
            <pc:sldLayoutMk cId="3479445657" sldId="2147483671"/>
          </pc:sldLayoutMkLst>
        </pc:sldLayoutChg>
      </pc:sldMasterChg>
      <pc:sldMasterChg chg="add addSldLayout">
        <pc:chgData name="Aimee Villis (2404303)" userId="S::2404303@student.uwtsd.ac.uk::932a5ac0-3a0c-4051-a1cb-238e0aa8fe63" providerId="AD" clId="Web-{B8B8C4ED-48EE-6D50-3C6E-A8F1EA3C83C6}" dt="2025-02-14T20:46:41.320" v="10"/>
        <pc:sldMasterMkLst>
          <pc:docMk/>
          <pc:sldMasterMk cId="4216304427" sldId="2147483721"/>
        </pc:sldMasterMkLst>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2311136273" sldId="2147483710"/>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2235243697" sldId="2147483711"/>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1932457717" sldId="2147483712"/>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689402102" sldId="2147483713"/>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2698235106" sldId="2147483714"/>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4271070685" sldId="2147483715"/>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1730264286" sldId="2147483716"/>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1107565059" sldId="2147483717"/>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3205083425" sldId="2147483718"/>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3177286857" sldId="2147483719"/>
          </pc:sldLayoutMkLst>
        </pc:sldLayoutChg>
        <pc:sldLayoutChg chg="add">
          <pc:chgData name="Aimee Villis (2404303)" userId="S::2404303@student.uwtsd.ac.uk::932a5ac0-3a0c-4051-a1cb-238e0aa8fe63" providerId="AD" clId="Web-{B8B8C4ED-48EE-6D50-3C6E-A8F1EA3C83C6}" dt="2025-02-14T20:46:41.320" v="10"/>
          <pc:sldLayoutMkLst>
            <pc:docMk/>
            <pc:sldMasterMk cId="4216304427" sldId="2147483721"/>
            <pc:sldLayoutMk cId="3491874620" sldId="2147483720"/>
          </pc:sldLayoutMkLst>
        </pc:sldLayoutChg>
      </pc:sldMasterChg>
    </pc:docChg>
  </pc:docChgLst>
  <pc:docChgLst>
    <pc:chgData name="Hollie Weaver (2400584)" userId="S::2400584@student.uwtsd.ac.uk::469a4af6-8380-471f-a282-6b1c331a2256" providerId="AD" clId="Web-{F9A85B59-81D0-777F-A3C8-AC50161DCD1E}"/>
    <pc:docChg chg="addSld delSld modSld sldOrd">
      <pc:chgData name="Hollie Weaver (2400584)" userId="S::2400584@student.uwtsd.ac.uk::469a4af6-8380-471f-a282-6b1c331a2256" providerId="AD" clId="Web-{F9A85B59-81D0-777F-A3C8-AC50161DCD1E}" dt="2025-02-17T10:01:39.646" v="892" actId="20577"/>
      <pc:docMkLst>
        <pc:docMk/>
      </pc:docMkLst>
      <pc:sldChg chg="modSp">
        <pc:chgData name="Hollie Weaver (2400584)" userId="S::2400584@student.uwtsd.ac.uk::469a4af6-8380-471f-a282-6b1c331a2256" providerId="AD" clId="Web-{F9A85B59-81D0-777F-A3C8-AC50161DCD1E}" dt="2025-02-16T19:49:40.027" v="158" actId="20577"/>
        <pc:sldMkLst>
          <pc:docMk/>
          <pc:sldMk cId="3997447007" sldId="257"/>
        </pc:sldMkLst>
        <pc:spChg chg="mod">
          <ac:chgData name="Hollie Weaver (2400584)" userId="S::2400584@student.uwtsd.ac.uk::469a4af6-8380-471f-a282-6b1c331a2256" providerId="AD" clId="Web-{F9A85B59-81D0-777F-A3C8-AC50161DCD1E}" dt="2025-02-16T19:49:40.027" v="158" actId="20577"/>
          <ac:spMkLst>
            <pc:docMk/>
            <pc:sldMk cId="3997447007" sldId="257"/>
            <ac:spMk id="3" creationId="{970825A8-E9EF-E99E-A73A-44A3B7B7A5D0}"/>
          </ac:spMkLst>
        </pc:spChg>
      </pc:sldChg>
      <pc:sldChg chg="ord">
        <pc:chgData name="Hollie Weaver (2400584)" userId="S::2400584@student.uwtsd.ac.uk::469a4af6-8380-471f-a282-6b1c331a2256" providerId="AD" clId="Web-{F9A85B59-81D0-777F-A3C8-AC50161DCD1E}" dt="2025-02-16T19:59:39.200" v="162"/>
        <pc:sldMkLst>
          <pc:docMk/>
          <pc:sldMk cId="2427682116" sldId="259"/>
        </pc:sldMkLst>
      </pc:sldChg>
      <pc:sldChg chg="modSp add replId">
        <pc:chgData name="Hollie Weaver (2400584)" userId="S::2400584@student.uwtsd.ac.uk::469a4af6-8380-471f-a282-6b1c331a2256" providerId="AD" clId="Web-{F9A85B59-81D0-777F-A3C8-AC50161DCD1E}" dt="2025-02-17T10:01:39.646" v="892" actId="20577"/>
        <pc:sldMkLst>
          <pc:docMk/>
          <pc:sldMk cId="425832759" sldId="260"/>
        </pc:sldMkLst>
        <pc:spChg chg="mod">
          <ac:chgData name="Hollie Weaver (2400584)" userId="S::2400584@student.uwtsd.ac.uk::469a4af6-8380-471f-a282-6b1c331a2256" providerId="AD" clId="Web-{F9A85B59-81D0-777F-A3C8-AC50161DCD1E}" dt="2025-02-16T19:59:59.513" v="174" actId="20577"/>
          <ac:spMkLst>
            <pc:docMk/>
            <pc:sldMk cId="425832759" sldId="260"/>
            <ac:spMk id="2" creationId="{7688EEF8-BA29-D457-A8EC-0C52065E4084}"/>
          </ac:spMkLst>
        </pc:spChg>
        <pc:spChg chg="mod">
          <ac:chgData name="Hollie Weaver (2400584)" userId="S::2400584@student.uwtsd.ac.uk::469a4af6-8380-471f-a282-6b1c331a2256" providerId="AD" clId="Web-{F9A85B59-81D0-777F-A3C8-AC50161DCD1E}" dt="2025-02-17T10:01:39.646" v="892" actId="20577"/>
          <ac:spMkLst>
            <pc:docMk/>
            <pc:sldMk cId="425832759" sldId="260"/>
            <ac:spMk id="3" creationId="{A448C1FE-377E-CDDA-35B5-F99B36B50E95}"/>
          </ac:spMkLst>
        </pc:spChg>
      </pc:sldChg>
      <pc:sldChg chg="addSp modSp del mod modClrScheme chgLayout">
        <pc:chgData name="Hollie Weaver (2400584)" userId="S::2400584@student.uwtsd.ac.uk::469a4af6-8380-471f-a282-6b1c331a2256" providerId="AD" clId="Web-{F9A85B59-81D0-777F-A3C8-AC50161DCD1E}" dt="2025-02-16T19:59:25.309" v="160"/>
        <pc:sldMkLst>
          <pc:docMk/>
          <pc:sldMk cId="3220124276" sldId="260"/>
        </pc:sldMkLst>
      </pc:sldChg>
    </pc:docChg>
  </pc:docChgLst>
  <pc:docChgLst>
    <pc:chgData name="Hollie Weaver (2400584)" userId="S::2400584@student.uwtsd.ac.uk::469a4af6-8380-471f-a282-6b1c331a2256" providerId="AD" clId="Web-{435148DC-1DEA-9F97-F63F-710FF3F22D8D}"/>
    <pc:docChg chg="addSld delSld modSld sldOrd">
      <pc:chgData name="Hollie Weaver (2400584)" userId="S::2400584@student.uwtsd.ac.uk::469a4af6-8380-471f-a282-6b1c331a2256" providerId="AD" clId="Web-{435148DC-1DEA-9F97-F63F-710FF3F22D8D}" dt="2025-02-20T13:54:15.174" v="941" actId="20577"/>
      <pc:docMkLst>
        <pc:docMk/>
      </pc:docMkLst>
      <pc:sldChg chg="modSp modTransition">
        <pc:chgData name="Hollie Weaver (2400584)" userId="S::2400584@student.uwtsd.ac.uk::469a4af6-8380-471f-a282-6b1c331a2256" providerId="AD" clId="Web-{435148DC-1DEA-9F97-F63F-710FF3F22D8D}" dt="2025-02-20T13:40:00.423" v="895" actId="20577"/>
        <pc:sldMkLst>
          <pc:docMk/>
          <pc:sldMk cId="109857222" sldId="256"/>
        </pc:sldMkLst>
        <pc:spChg chg="mod">
          <ac:chgData name="Hollie Weaver (2400584)" userId="S::2400584@student.uwtsd.ac.uk::469a4af6-8380-471f-a282-6b1c331a2256" providerId="AD" clId="Web-{435148DC-1DEA-9F97-F63F-710FF3F22D8D}" dt="2025-02-20T13:40:00.423" v="895" actId="20577"/>
          <ac:spMkLst>
            <pc:docMk/>
            <pc:sldMk cId="109857222" sldId="256"/>
            <ac:spMk id="2" creationId="{00000000-0000-0000-0000-000000000000}"/>
          </ac:spMkLst>
        </pc:spChg>
      </pc:sldChg>
      <pc:sldChg chg="modTransition">
        <pc:chgData name="Hollie Weaver (2400584)" userId="S::2400584@student.uwtsd.ac.uk::469a4af6-8380-471f-a282-6b1c331a2256" providerId="AD" clId="Web-{435148DC-1DEA-9F97-F63F-710FF3F22D8D}" dt="2025-02-20T13:34:56.890" v="881"/>
        <pc:sldMkLst>
          <pc:docMk/>
          <pc:sldMk cId="3997447007" sldId="257"/>
        </pc:sldMkLst>
      </pc:sldChg>
      <pc:sldChg chg="modTransition">
        <pc:chgData name="Hollie Weaver (2400584)" userId="S::2400584@student.uwtsd.ac.uk::469a4af6-8380-471f-a282-6b1c331a2256" providerId="AD" clId="Web-{435148DC-1DEA-9F97-F63F-710FF3F22D8D}" dt="2025-02-20T13:35:05.906" v="882"/>
        <pc:sldMkLst>
          <pc:docMk/>
          <pc:sldMk cId="4272924748" sldId="258"/>
        </pc:sldMkLst>
      </pc:sldChg>
      <pc:sldChg chg="addSp modSp modTransition">
        <pc:chgData name="Hollie Weaver (2400584)" userId="S::2400584@student.uwtsd.ac.uk::469a4af6-8380-471f-a282-6b1c331a2256" providerId="AD" clId="Web-{435148DC-1DEA-9F97-F63F-710FF3F22D8D}" dt="2025-02-20T13:54:15.174" v="941" actId="20577"/>
        <pc:sldMkLst>
          <pc:docMk/>
          <pc:sldMk cId="2427682116" sldId="259"/>
        </pc:sldMkLst>
        <pc:spChg chg="mod">
          <ac:chgData name="Hollie Weaver (2400584)" userId="S::2400584@student.uwtsd.ac.uk::469a4af6-8380-471f-a282-6b1c331a2256" providerId="AD" clId="Web-{435148DC-1DEA-9F97-F63F-710FF3F22D8D}" dt="2025-02-20T13:51:43.228" v="899" actId="1076"/>
          <ac:spMkLst>
            <pc:docMk/>
            <pc:sldMk cId="2427682116" sldId="259"/>
            <ac:spMk id="2" creationId="{7F334CFF-4D24-6DE8-2386-9905570FF218}"/>
          </ac:spMkLst>
        </pc:spChg>
        <pc:spChg chg="mod">
          <ac:chgData name="Hollie Weaver (2400584)" userId="S::2400584@student.uwtsd.ac.uk::469a4af6-8380-471f-a282-6b1c331a2256" providerId="AD" clId="Web-{435148DC-1DEA-9F97-F63F-710FF3F22D8D}" dt="2025-02-20T13:53:57.657" v="930" actId="20577"/>
          <ac:spMkLst>
            <pc:docMk/>
            <pc:sldMk cId="2427682116" sldId="259"/>
            <ac:spMk id="3" creationId="{A6C8A8D9-1453-BB52-AFA6-FC6FF9BFA756}"/>
          </ac:spMkLst>
        </pc:spChg>
        <pc:spChg chg="add mod">
          <ac:chgData name="Hollie Weaver (2400584)" userId="S::2400584@student.uwtsd.ac.uk::469a4af6-8380-471f-a282-6b1c331a2256" providerId="AD" clId="Web-{435148DC-1DEA-9F97-F63F-710FF3F22D8D}" dt="2025-02-20T13:54:15.174" v="941" actId="20577"/>
          <ac:spMkLst>
            <pc:docMk/>
            <pc:sldMk cId="2427682116" sldId="259"/>
            <ac:spMk id="4" creationId="{6418D4D9-99D8-4D47-E600-E8C5846179E8}"/>
          </ac:spMkLst>
        </pc:spChg>
      </pc:sldChg>
      <pc:sldChg chg="modSp modTransition">
        <pc:chgData name="Hollie Weaver (2400584)" userId="S::2400584@student.uwtsd.ac.uk::469a4af6-8380-471f-a282-6b1c331a2256" providerId="AD" clId="Web-{435148DC-1DEA-9F97-F63F-710FF3F22D8D}" dt="2025-02-20T13:35:34.127" v="886"/>
        <pc:sldMkLst>
          <pc:docMk/>
          <pc:sldMk cId="425832759" sldId="260"/>
        </pc:sldMkLst>
        <pc:spChg chg="mod">
          <ac:chgData name="Hollie Weaver (2400584)" userId="S::2400584@student.uwtsd.ac.uk::469a4af6-8380-471f-a282-6b1c331a2256" providerId="AD" clId="Web-{435148DC-1DEA-9F97-F63F-710FF3F22D8D}" dt="2025-02-20T13:07:54.456" v="353" actId="20577"/>
          <ac:spMkLst>
            <pc:docMk/>
            <pc:sldMk cId="425832759" sldId="260"/>
            <ac:spMk id="3" creationId="{A448C1FE-377E-CDDA-35B5-F99B36B50E95}"/>
          </ac:spMkLst>
        </pc:spChg>
      </pc:sldChg>
      <pc:sldChg chg="modTransition">
        <pc:chgData name="Hollie Weaver (2400584)" userId="S::2400584@student.uwtsd.ac.uk::469a4af6-8380-471f-a282-6b1c331a2256" providerId="AD" clId="Web-{435148DC-1DEA-9F97-F63F-710FF3F22D8D}" dt="2025-02-20T13:35:44.549" v="888"/>
        <pc:sldMkLst>
          <pc:docMk/>
          <pc:sldMk cId="4206537207" sldId="261"/>
        </pc:sldMkLst>
      </pc:sldChg>
      <pc:sldChg chg="modTransition">
        <pc:chgData name="Hollie Weaver (2400584)" userId="S::2400584@student.uwtsd.ac.uk::469a4af6-8380-471f-a282-6b1c331a2256" providerId="AD" clId="Web-{435148DC-1DEA-9F97-F63F-710FF3F22D8D}" dt="2025-02-20T13:35:54.815" v="889"/>
        <pc:sldMkLst>
          <pc:docMk/>
          <pc:sldMk cId="3456848108" sldId="262"/>
        </pc:sldMkLst>
      </pc:sldChg>
      <pc:sldChg chg="del modTransition">
        <pc:chgData name="Hollie Weaver (2400584)" userId="S::2400584@student.uwtsd.ac.uk::469a4af6-8380-471f-a282-6b1c331a2256" providerId="AD" clId="Web-{435148DC-1DEA-9F97-F63F-710FF3F22D8D}" dt="2025-02-20T13:38:37.606" v="894"/>
        <pc:sldMkLst>
          <pc:docMk/>
          <pc:sldMk cId="699874703" sldId="263"/>
        </pc:sldMkLst>
      </pc:sldChg>
      <pc:sldChg chg="modTransition">
        <pc:chgData name="Hollie Weaver (2400584)" userId="S::2400584@student.uwtsd.ac.uk::469a4af6-8380-471f-a282-6b1c331a2256" providerId="AD" clId="Web-{435148DC-1DEA-9F97-F63F-710FF3F22D8D}" dt="2025-02-20T13:35:15.563" v="884"/>
        <pc:sldMkLst>
          <pc:docMk/>
          <pc:sldMk cId="1019600855" sldId="264"/>
        </pc:sldMkLst>
      </pc:sldChg>
      <pc:sldChg chg="modTransition">
        <pc:chgData name="Hollie Weaver (2400584)" userId="S::2400584@student.uwtsd.ac.uk::469a4af6-8380-471f-a282-6b1c331a2256" providerId="AD" clId="Web-{435148DC-1DEA-9F97-F63F-710FF3F22D8D}" dt="2025-02-20T13:35:28.517" v="885"/>
        <pc:sldMkLst>
          <pc:docMk/>
          <pc:sldMk cId="2782676390" sldId="265"/>
        </pc:sldMkLst>
      </pc:sldChg>
      <pc:sldChg chg="modTransition">
        <pc:chgData name="Hollie Weaver (2400584)" userId="S::2400584@student.uwtsd.ac.uk::469a4af6-8380-471f-a282-6b1c331a2256" providerId="AD" clId="Web-{435148DC-1DEA-9F97-F63F-710FF3F22D8D}" dt="2025-02-20T13:36:28.989" v="892"/>
        <pc:sldMkLst>
          <pc:docMk/>
          <pc:sldMk cId="12707814" sldId="266"/>
        </pc:sldMkLst>
      </pc:sldChg>
      <pc:sldChg chg="modTransition">
        <pc:chgData name="Hollie Weaver (2400584)" userId="S::2400584@student.uwtsd.ac.uk::469a4af6-8380-471f-a282-6b1c331a2256" providerId="AD" clId="Web-{435148DC-1DEA-9F97-F63F-710FF3F22D8D}" dt="2025-02-20T13:36:36.208" v="893"/>
        <pc:sldMkLst>
          <pc:docMk/>
          <pc:sldMk cId="542113587" sldId="267"/>
        </pc:sldMkLst>
      </pc:sldChg>
      <pc:sldChg chg="modSp add ord replId modTransition">
        <pc:chgData name="Hollie Weaver (2400584)" userId="S::2400584@student.uwtsd.ac.uk::469a4af6-8380-471f-a282-6b1c331a2256" providerId="AD" clId="Web-{435148DC-1DEA-9F97-F63F-710FF3F22D8D}" dt="2025-02-20T13:35:38.408" v="887"/>
        <pc:sldMkLst>
          <pc:docMk/>
          <pc:sldMk cId="2698496827" sldId="268"/>
        </pc:sldMkLst>
        <pc:spChg chg="mod">
          <ac:chgData name="Hollie Weaver (2400584)" userId="S::2400584@student.uwtsd.ac.uk::469a4af6-8380-471f-a282-6b1c331a2256" providerId="AD" clId="Web-{435148DC-1DEA-9F97-F63F-710FF3F22D8D}" dt="2025-02-20T13:29:28.388" v="574" actId="20577"/>
          <ac:spMkLst>
            <pc:docMk/>
            <pc:sldMk cId="2698496827" sldId="268"/>
            <ac:spMk id="3" creationId="{E2519E9F-AA37-B32C-07F2-944483CE5C75}"/>
          </ac:spMkLst>
        </pc:spChg>
      </pc:sldChg>
      <pc:sldChg chg="modSp new modTransition">
        <pc:chgData name="Hollie Weaver (2400584)" userId="S::2400584@student.uwtsd.ac.uk::469a4af6-8380-471f-a282-6b1c331a2256" providerId="AD" clId="Web-{435148DC-1DEA-9F97-F63F-710FF3F22D8D}" dt="2025-02-20T13:36:01.206" v="890"/>
        <pc:sldMkLst>
          <pc:docMk/>
          <pc:sldMk cId="1597511710" sldId="269"/>
        </pc:sldMkLst>
        <pc:spChg chg="mod">
          <ac:chgData name="Hollie Weaver (2400584)" userId="S::2400584@student.uwtsd.ac.uk::469a4af6-8380-471f-a282-6b1c331a2256" providerId="AD" clId="Web-{435148DC-1DEA-9F97-F63F-710FF3F22D8D}" dt="2025-02-20T13:29:48.514" v="585" actId="20577"/>
          <ac:spMkLst>
            <pc:docMk/>
            <pc:sldMk cId="1597511710" sldId="269"/>
            <ac:spMk id="2" creationId="{98C00111-0E12-6F4F-389A-BC67564BE4C5}"/>
          </ac:spMkLst>
        </pc:spChg>
        <pc:spChg chg="mod">
          <ac:chgData name="Hollie Weaver (2400584)" userId="S::2400584@student.uwtsd.ac.uk::469a4af6-8380-471f-a282-6b1c331a2256" providerId="AD" clId="Web-{435148DC-1DEA-9F97-F63F-710FF3F22D8D}" dt="2025-02-20T13:34:33.780" v="879" actId="20577"/>
          <ac:spMkLst>
            <pc:docMk/>
            <pc:sldMk cId="1597511710" sldId="269"/>
            <ac:spMk id="3" creationId="{502F1840-2530-6F8F-ABCC-818EB97A691B}"/>
          </ac:spMkLst>
        </pc:spChg>
      </pc:sldChg>
    </pc:docChg>
  </pc:docChgLst>
  <pc:docChgLst>
    <pc:chgData name="Holly Brain (2405076)" userId="S::2405076@student.uwtsd.ac.uk::0b834283-c683-4081-ac96-eaf74aab49d7" providerId="AD" clId="Web-{D72BAFDA-21F2-4A91-177C-4C0912BA3E62}"/>
    <pc:docChg chg="addSld delSld modSld">
      <pc:chgData name="Holly Brain (2405076)" userId="S::2405076@student.uwtsd.ac.uk::0b834283-c683-4081-ac96-eaf74aab49d7" providerId="AD" clId="Web-{D72BAFDA-21F2-4A91-177C-4C0912BA3E62}" dt="2025-02-16T22:11:08.325" v="1457" actId="20577"/>
      <pc:docMkLst>
        <pc:docMk/>
      </pc:docMkLst>
      <pc:sldChg chg="modSp">
        <pc:chgData name="Holly Brain (2405076)" userId="S::2405076@student.uwtsd.ac.uk::0b834283-c683-4081-ac96-eaf74aab49d7" providerId="AD" clId="Web-{D72BAFDA-21F2-4A91-177C-4C0912BA3E62}" dt="2025-02-16T21:43:48.591" v="759" actId="20577"/>
        <pc:sldMkLst>
          <pc:docMk/>
          <pc:sldMk cId="3997447007" sldId="257"/>
        </pc:sldMkLst>
        <pc:spChg chg="mod">
          <ac:chgData name="Holly Brain (2405076)" userId="S::2405076@student.uwtsd.ac.uk::0b834283-c683-4081-ac96-eaf74aab49d7" providerId="AD" clId="Web-{D72BAFDA-21F2-4A91-177C-4C0912BA3E62}" dt="2025-02-16T21:43:48.591" v="759" actId="20577"/>
          <ac:spMkLst>
            <pc:docMk/>
            <pc:sldMk cId="3997447007" sldId="257"/>
            <ac:spMk id="2" creationId="{14EC143C-6773-0891-9CBD-663C50C29120}"/>
          </ac:spMkLst>
        </pc:spChg>
      </pc:sldChg>
      <pc:sldChg chg="new del">
        <pc:chgData name="Holly Brain (2405076)" userId="S::2405076@student.uwtsd.ac.uk::0b834283-c683-4081-ac96-eaf74aab49d7" providerId="AD" clId="Web-{D72BAFDA-21F2-4A91-177C-4C0912BA3E62}" dt="2025-02-16T20:45:19.706" v="4"/>
        <pc:sldMkLst>
          <pc:docMk/>
          <pc:sldMk cId="1514563511" sldId="261"/>
        </pc:sldMkLst>
      </pc:sldChg>
      <pc:sldChg chg="modSp add replId">
        <pc:chgData name="Holly Brain (2405076)" userId="S::2405076@student.uwtsd.ac.uk::0b834283-c683-4081-ac96-eaf74aab49d7" providerId="AD" clId="Web-{D72BAFDA-21F2-4A91-177C-4C0912BA3E62}" dt="2025-02-16T21:48:41.239" v="819" actId="20577"/>
        <pc:sldMkLst>
          <pc:docMk/>
          <pc:sldMk cId="4206537207" sldId="261"/>
        </pc:sldMkLst>
        <pc:spChg chg="mod">
          <ac:chgData name="Holly Brain (2405076)" userId="S::2405076@student.uwtsd.ac.uk::0b834283-c683-4081-ac96-eaf74aab49d7" providerId="AD" clId="Web-{D72BAFDA-21F2-4A91-177C-4C0912BA3E62}" dt="2025-02-16T20:52:46.099" v="74" actId="20577"/>
          <ac:spMkLst>
            <pc:docMk/>
            <pc:sldMk cId="4206537207" sldId="261"/>
            <ac:spMk id="2" creationId="{5C379FE9-67EB-4E67-4FD1-C89A5375FE2E}"/>
          </ac:spMkLst>
        </pc:spChg>
        <pc:spChg chg="mod">
          <ac:chgData name="Holly Brain (2405076)" userId="S::2405076@student.uwtsd.ac.uk::0b834283-c683-4081-ac96-eaf74aab49d7" providerId="AD" clId="Web-{D72BAFDA-21F2-4A91-177C-4C0912BA3E62}" dt="2025-02-16T21:48:41.239" v="819" actId="20577"/>
          <ac:spMkLst>
            <pc:docMk/>
            <pc:sldMk cId="4206537207" sldId="261"/>
            <ac:spMk id="3" creationId="{53754D15-908F-C98B-B430-0A4FCFE0AA6A}"/>
          </ac:spMkLst>
        </pc:spChg>
      </pc:sldChg>
      <pc:sldChg chg="addSp modSp add del replId">
        <pc:chgData name="Holly Brain (2405076)" userId="S::2405076@student.uwtsd.ac.uk::0b834283-c683-4081-ac96-eaf74aab49d7" providerId="AD" clId="Web-{D72BAFDA-21F2-4A91-177C-4C0912BA3E62}" dt="2025-02-16T20:52:30.614" v="61"/>
        <pc:sldMkLst>
          <pc:docMk/>
          <pc:sldMk cId="2395799178" sldId="262"/>
        </pc:sldMkLst>
      </pc:sldChg>
      <pc:sldChg chg="new del">
        <pc:chgData name="Holly Brain (2405076)" userId="S::2405076@student.uwtsd.ac.uk::0b834283-c683-4081-ac96-eaf74aab49d7" providerId="AD" clId="Web-{D72BAFDA-21F2-4A91-177C-4C0912BA3E62}" dt="2025-02-16T20:45:11.924" v="2"/>
        <pc:sldMkLst>
          <pc:docMk/>
          <pc:sldMk cId="3409278311" sldId="262"/>
        </pc:sldMkLst>
      </pc:sldChg>
      <pc:sldChg chg="delSp modSp new">
        <pc:chgData name="Holly Brain (2405076)" userId="S::2405076@student.uwtsd.ac.uk::0b834283-c683-4081-ac96-eaf74aab49d7" providerId="AD" clId="Web-{D72BAFDA-21F2-4A91-177C-4C0912BA3E62}" dt="2025-02-16T22:11:08.325" v="1457" actId="20577"/>
        <pc:sldMkLst>
          <pc:docMk/>
          <pc:sldMk cId="3456848108" sldId="262"/>
        </pc:sldMkLst>
        <pc:spChg chg="mod">
          <ac:chgData name="Holly Brain (2405076)" userId="S::2405076@student.uwtsd.ac.uk::0b834283-c683-4081-ac96-eaf74aab49d7" providerId="AD" clId="Web-{D72BAFDA-21F2-4A91-177C-4C0912BA3E62}" dt="2025-02-16T21:48:48.223" v="821" actId="20577"/>
          <ac:spMkLst>
            <pc:docMk/>
            <pc:sldMk cId="3456848108" sldId="262"/>
            <ac:spMk id="2" creationId="{92F56644-4376-6B5C-DF2B-900EC23308E5}"/>
          </ac:spMkLst>
        </pc:spChg>
        <pc:spChg chg="mod">
          <ac:chgData name="Holly Brain (2405076)" userId="S::2405076@student.uwtsd.ac.uk::0b834283-c683-4081-ac96-eaf74aab49d7" providerId="AD" clId="Web-{D72BAFDA-21F2-4A91-177C-4C0912BA3E62}" dt="2025-02-16T22:11:08.325" v="1457" actId="20577"/>
          <ac:spMkLst>
            <pc:docMk/>
            <pc:sldMk cId="3456848108" sldId="262"/>
            <ac:spMk id="3" creationId="{541B2C3A-D718-29D7-44D8-F1299FC4AE3E}"/>
          </ac:spMkLst>
        </pc:spChg>
      </pc:sldChg>
    </pc:docChg>
  </pc:docChgLst>
  <pc:docChgLst>
    <pc:chgData name="Aimee Villis (2404303)" userId="S::2404303@student.uwtsd.ac.uk::932a5ac0-3a0c-4051-a1cb-238e0aa8fe63" providerId="AD" clId="Web-{C9BC1BF9-3AAD-C54A-D1CD-B522FEBA4917}"/>
    <pc:docChg chg="addSld delSld modSld">
      <pc:chgData name="Aimee Villis (2404303)" userId="S::2404303@student.uwtsd.ac.uk::932a5ac0-3a0c-4051-a1cb-238e0aa8fe63" providerId="AD" clId="Web-{C9BC1BF9-3AAD-C54A-D1CD-B522FEBA4917}" dt="2025-02-15T22:38:32.481" v="892" actId="20577"/>
      <pc:docMkLst>
        <pc:docMk/>
      </pc:docMkLst>
      <pc:sldChg chg="addSp delSp modSp mod setBg setClrOvrMap">
        <pc:chgData name="Aimee Villis (2404303)" userId="S::2404303@student.uwtsd.ac.uk::932a5ac0-3a0c-4051-a1cb-238e0aa8fe63" providerId="AD" clId="Web-{C9BC1BF9-3AAD-C54A-D1CD-B522FEBA4917}" dt="2025-02-15T21:11:42.686" v="138" actId="20577"/>
        <pc:sldMkLst>
          <pc:docMk/>
          <pc:sldMk cId="3997447007" sldId="257"/>
        </pc:sldMkLst>
        <pc:spChg chg="mod">
          <ac:chgData name="Aimee Villis (2404303)" userId="S::2404303@student.uwtsd.ac.uk::932a5ac0-3a0c-4051-a1cb-238e0aa8fe63" providerId="AD" clId="Web-{C9BC1BF9-3AAD-C54A-D1CD-B522FEBA4917}" dt="2025-02-15T21:11:17.233" v="134"/>
          <ac:spMkLst>
            <pc:docMk/>
            <pc:sldMk cId="3997447007" sldId="257"/>
            <ac:spMk id="2" creationId="{14EC143C-6773-0891-9CBD-663C50C29120}"/>
          </ac:spMkLst>
        </pc:spChg>
        <pc:spChg chg="add del mod ord">
          <ac:chgData name="Aimee Villis (2404303)" userId="S::2404303@student.uwtsd.ac.uk::932a5ac0-3a0c-4051-a1cb-238e0aa8fe63" providerId="AD" clId="Web-{C9BC1BF9-3AAD-C54A-D1CD-B522FEBA4917}" dt="2025-02-15T21:11:42.686" v="138" actId="20577"/>
          <ac:spMkLst>
            <pc:docMk/>
            <pc:sldMk cId="3997447007" sldId="257"/>
            <ac:spMk id="3" creationId="{970825A8-E9EF-E99E-A73A-44A3B7B7A5D0}"/>
          </ac:spMkLst>
        </pc:spChg>
      </pc:sldChg>
      <pc:sldChg chg="new del">
        <pc:chgData name="Aimee Villis (2404303)" userId="S::2404303@student.uwtsd.ac.uk::932a5ac0-3a0c-4051-a1cb-238e0aa8fe63" providerId="AD" clId="Web-{C9BC1BF9-3AAD-C54A-D1CD-B522FEBA4917}" dt="2025-02-15T20:47:37.489" v="120"/>
        <pc:sldMkLst>
          <pc:docMk/>
          <pc:sldMk cId="864235939" sldId="258"/>
        </pc:sldMkLst>
      </pc:sldChg>
      <pc:sldChg chg="addSp modSp add del replId">
        <pc:chgData name="Aimee Villis (2404303)" userId="S::2404303@student.uwtsd.ac.uk::932a5ac0-3a0c-4051-a1cb-238e0aa8fe63" providerId="AD" clId="Web-{C9BC1BF9-3AAD-C54A-D1CD-B522FEBA4917}" dt="2025-02-15T21:11:22.311" v="135"/>
        <pc:sldMkLst>
          <pc:docMk/>
          <pc:sldMk cId="3953734955" sldId="258"/>
        </pc:sldMkLst>
      </pc:sldChg>
      <pc:sldChg chg="addSp modSp new mod setBg">
        <pc:chgData name="Aimee Villis (2404303)" userId="S::2404303@student.uwtsd.ac.uk::932a5ac0-3a0c-4051-a1cb-238e0aa8fe63" providerId="AD" clId="Web-{C9BC1BF9-3AAD-C54A-D1CD-B522FEBA4917}" dt="2025-02-15T22:38:32.481" v="892" actId="20577"/>
        <pc:sldMkLst>
          <pc:docMk/>
          <pc:sldMk cId="4272924748" sldId="258"/>
        </pc:sldMkLst>
        <pc:spChg chg="mod">
          <ac:chgData name="Aimee Villis (2404303)" userId="S::2404303@student.uwtsd.ac.uk::932a5ac0-3a0c-4051-a1cb-238e0aa8fe63" providerId="AD" clId="Web-{C9BC1BF9-3AAD-C54A-D1CD-B522FEBA4917}" dt="2025-02-15T21:16:49.179" v="147" actId="20577"/>
          <ac:spMkLst>
            <pc:docMk/>
            <pc:sldMk cId="4272924748" sldId="258"/>
            <ac:spMk id="2" creationId="{A65F3D2B-F7BF-AC74-F8DE-150255D0F1CD}"/>
          </ac:spMkLst>
        </pc:spChg>
        <pc:spChg chg="mod">
          <ac:chgData name="Aimee Villis (2404303)" userId="S::2404303@student.uwtsd.ac.uk::932a5ac0-3a0c-4051-a1cb-238e0aa8fe63" providerId="AD" clId="Web-{C9BC1BF9-3AAD-C54A-D1CD-B522FEBA4917}" dt="2025-02-15T22:38:32.481" v="892" actId="20577"/>
          <ac:spMkLst>
            <pc:docMk/>
            <pc:sldMk cId="4272924748" sldId="258"/>
            <ac:spMk id="3" creationId="{C5906603-A44E-B5E3-3FEF-14EE9BD82885}"/>
          </ac:spMkLst>
        </pc:spChg>
      </pc:sldChg>
      <pc:sldChg chg="addSp modSp new mod setBg">
        <pc:chgData name="Aimee Villis (2404303)" userId="S::2404303@student.uwtsd.ac.uk::932a5ac0-3a0c-4051-a1cb-238e0aa8fe63" providerId="AD" clId="Web-{C9BC1BF9-3AAD-C54A-D1CD-B522FEBA4917}" dt="2025-02-15T22:36:06.765" v="836" actId="20577"/>
        <pc:sldMkLst>
          <pc:docMk/>
          <pc:sldMk cId="2427682116" sldId="259"/>
        </pc:sldMkLst>
        <pc:spChg chg="mod">
          <ac:chgData name="Aimee Villis (2404303)" userId="S::2404303@student.uwtsd.ac.uk::932a5ac0-3a0c-4051-a1cb-238e0aa8fe63" providerId="AD" clId="Web-{C9BC1BF9-3AAD-C54A-D1CD-B522FEBA4917}" dt="2025-02-15T22:36:06.765" v="836" actId="20577"/>
          <ac:spMkLst>
            <pc:docMk/>
            <pc:sldMk cId="2427682116" sldId="259"/>
            <ac:spMk id="2" creationId="{7F334CFF-4D24-6DE8-2386-9905570FF218}"/>
          </ac:spMkLst>
        </pc:spChg>
        <pc:spChg chg="mod">
          <ac:chgData name="Aimee Villis (2404303)" userId="S::2404303@student.uwtsd.ac.uk::932a5ac0-3a0c-4051-a1cb-238e0aa8fe63" providerId="AD" clId="Web-{C9BC1BF9-3AAD-C54A-D1CD-B522FEBA4917}" dt="2025-02-15T22:18:53.351" v="828"/>
          <ac:spMkLst>
            <pc:docMk/>
            <pc:sldMk cId="2427682116" sldId="259"/>
            <ac:spMk id="3" creationId="{A6C8A8D9-1453-BB52-AFA6-FC6FF9BFA756}"/>
          </ac:spMkLst>
        </pc:spChg>
      </pc:sldChg>
      <pc:sldChg chg="new">
        <pc:chgData name="Aimee Villis (2404303)" userId="S::2404303@student.uwtsd.ac.uk::932a5ac0-3a0c-4051-a1cb-238e0aa8fe63" providerId="AD" clId="Web-{C9BC1BF9-3AAD-C54A-D1CD-B522FEBA4917}" dt="2025-02-15T21:12:36.813" v="141"/>
        <pc:sldMkLst>
          <pc:docMk/>
          <pc:sldMk cId="3220124276" sldId="260"/>
        </pc:sldMkLst>
      </pc:sldChg>
    </pc:docChg>
  </pc:docChgLst>
  <pc:docChgLst>
    <pc:chgData name="Zack Wheelhouse (2405195)" userId="S::2405195@student.uwtsd.ac.uk::e92535d6-9e2d-42f0-a05d-8f5071433f50" providerId="AD" clId="Web-{4FB510F2-B204-F844-8511-3547C306D621}"/>
    <pc:docChg chg="addSld modSld sldOrd addMainMaster delMainMaster">
      <pc:chgData name="Zack Wheelhouse (2405195)" userId="S::2405195@student.uwtsd.ac.uk::e92535d6-9e2d-42f0-a05d-8f5071433f50" providerId="AD" clId="Web-{4FB510F2-B204-F844-8511-3547C306D621}" dt="2025-02-20T10:55:17.742" v="971" actId="20577"/>
      <pc:docMkLst>
        <pc:docMk/>
      </pc:docMkLst>
      <pc:sldChg chg="delSp modSp mod modClrScheme delDesignElem chgLayout">
        <pc:chgData name="Zack Wheelhouse (2405195)" userId="S::2405195@student.uwtsd.ac.uk::e92535d6-9e2d-42f0-a05d-8f5071433f50" providerId="AD" clId="Web-{4FB510F2-B204-F844-8511-3547C306D621}" dt="2025-02-20T00:37:22.205" v="6"/>
        <pc:sldMkLst>
          <pc:docMk/>
          <pc:sldMk cId="109857222" sldId="256"/>
        </pc:sldMkLst>
        <pc:spChg chg="mod ord">
          <ac:chgData name="Zack Wheelhouse (2405195)" userId="S::2405195@student.uwtsd.ac.uk::e92535d6-9e2d-42f0-a05d-8f5071433f50" providerId="AD" clId="Web-{4FB510F2-B204-F844-8511-3547C306D621}" dt="2025-02-20T00:37:22.205" v="6"/>
          <ac:spMkLst>
            <pc:docMk/>
            <pc:sldMk cId="109857222" sldId="256"/>
            <ac:spMk id="2" creationId="{00000000-0000-0000-0000-000000000000}"/>
          </ac:spMkLst>
        </pc:spChg>
        <pc:spChg chg="mod ord">
          <ac:chgData name="Zack Wheelhouse (2405195)" userId="S::2405195@student.uwtsd.ac.uk::e92535d6-9e2d-42f0-a05d-8f5071433f50" providerId="AD" clId="Web-{4FB510F2-B204-F844-8511-3547C306D621}" dt="2025-02-20T00:37:22.205" v="6"/>
          <ac:spMkLst>
            <pc:docMk/>
            <pc:sldMk cId="109857222" sldId="256"/>
            <ac:spMk id="3" creationId="{00000000-0000-0000-0000-000000000000}"/>
          </ac:spMkLst>
        </pc:spChg>
        <pc:spChg chg="del">
          <ac:chgData name="Zack Wheelhouse (2405195)" userId="S::2405195@student.uwtsd.ac.uk::e92535d6-9e2d-42f0-a05d-8f5071433f50" providerId="AD" clId="Web-{4FB510F2-B204-F844-8511-3547C306D621}" dt="2025-02-20T00:37:22.205" v="6"/>
          <ac:spMkLst>
            <pc:docMk/>
            <pc:sldMk cId="109857222" sldId="256"/>
            <ac:spMk id="9" creationId="{55B419A7-F817-4767-8CCB-FB0E189C4ACD}"/>
          </ac:spMkLst>
        </pc:spChg>
        <pc:spChg chg="del">
          <ac:chgData name="Zack Wheelhouse (2405195)" userId="S::2405195@student.uwtsd.ac.uk::e92535d6-9e2d-42f0-a05d-8f5071433f50" providerId="AD" clId="Web-{4FB510F2-B204-F844-8511-3547C306D621}" dt="2025-02-20T00:37:22.205" v="6"/>
          <ac:spMkLst>
            <pc:docMk/>
            <pc:sldMk cId="109857222" sldId="256"/>
            <ac:spMk id="11" creationId="{9FBB9AF1-CE92-475C-A47B-5FC32922B3E9}"/>
          </ac:spMkLst>
        </pc:spChg>
        <pc:spChg chg="del">
          <ac:chgData name="Zack Wheelhouse (2405195)" userId="S::2405195@student.uwtsd.ac.uk::e92535d6-9e2d-42f0-a05d-8f5071433f50" providerId="AD" clId="Web-{4FB510F2-B204-F844-8511-3547C306D621}" dt="2025-02-20T00:37:22.205" v="6"/>
          <ac:spMkLst>
            <pc:docMk/>
            <pc:sldMk cId="109857222" sldId="256"/>
            <ac:spMk id="15" creationId="{7021D92D-08FF-45A6-9109-AC9462C7E8E3}"/>
          </ac:spMkLst>
        </pc:spChg>
        <pc:cxnChg chg="del">
          <ac:chgData name="Zack Wheelhouse (2405195)" userId="S::2405195@student.uwtsd.ac.uk::e92535d6-9e2d-42f0-a05d-8f5071433f50" providerId="AD" clId="Web-{4FB510F2-B204-F844-8511-3547C306D621}" dt="2025-02-20T00:37:22.205" v="6"/>
          <ac:cxnSpMkLst>
            <pc:docMk/>
            <pc:sldMk cId="109857222" sldId="256"/>
            <ac:cxnSpMk id="13" creationId="{D81E42A3-743C-4C15-9DA8-93AA9AEBFB17}"/>
          </ac:cxnSpMkLst>
        </pc:cxnChg>
      </pc:sldChg>
      <pc:sldChg chg="delSp modSp mod modClrScheme delDesignElem chgLayout">
        <pc:chgData name="Zack Wheelhouse (2405195)" userId="S::2405195@student.uwtsd.ac.uk::e92535d6-9e2d-42f0-a05d-8f5071433f50" providerId="AD" clId="Web-{4FB510F2-B204-F844-8511-3547C306D621}" dt="2025-02-20T01:52:23.160" v="229" actId="20577"/>
        <pc:sldMkLst>
          <pc:docMk/>
          <pc:sldMk cId="3997447007" sldId="257"/>
        </pc:sldMkLst>
        <pc:spChg chg="mod ord">
          <ac:chgData name="Zack Wheelhouse (2405195)" userId="S::2405195@student.uwtsd.ac.uk::e92535d6-9e2d-42f0-a05d-8f5071433f50" providerId="AD" clId="Web-{4FB510F2-B204-F844-8511-3547C306D621}" dt="2025-02-20T00:37:22.205" v="6"/>
          <ac:spMkLst>
            <pc:docMk/>
            <pc:sldMk cId="3997447007" sldId="257"/>
            <ac:spMk id="2" creationId="{14EC143C-6773-0891-9CBD-663C50C29120}"/>
          </ac:spMkLst>
        </pc:spChg>
        <pc:spChg chg="mod ord">
          <ac:chgData name="Zack Wheelhouse (2405195)" userId="S::2405195@student.uwtsd.ac.uk::e92535d6-9e2d-42f0-a05d-8f5071433f50" providerId="AD" clId="Web-{4FB510F2-B204-F844-8511-3547C306D621}" dt="2025-02-20T01:52:23.160" v="229" actId="20577"/>
          <ac:spMkLst>
            <pc:docMk/>
            <pc:sldMk cId="3997447007" sldId="257"/>
            <ac:spMk id="3" creationId="{970825A8-E9EF-E99E-A73A-44A3B7B7A5D0}"/>
          </ac:spMkLst>
        </pc:spChg>
        <pc:spChg chg="del">
          <ac:chgData name="Zack Wheelhouse (2405195)" userId="S::2405195@student.uwtsd.ac.uk::e92535d6-9e2d-42f0-a05d-8f5071433f50" providerId="AD" clId="Web-{4FB510F2-B204-F844-8511-3547C306D621}" dt="2025-02-20T00:37:22.205" v="6"/>
          <ac:spMkLst>
            <pc:docMk/>
            <pc:sldMk cId="3997447007" sldId="257"/>
            <ac:spMk id="38" creationId="{C5176844-69C3-4F79-BE38-EA5BDDF4FEA4}"/>
          </ac:spMkLst>
        </pc:spChg>
        <pc:spChg chg="del">
          <ac:chgData name="Zack Wheelhouse (2405195)" userId="S::2405195@student.uwtsd.ac.uk::e92535d6-9e2d-42f0-a05d-8f5071433f50" providerId="AD" clId="Web-{4FB510F2-B204-F844-8511-3547C306D621}" dt="2025-02-20T00:37:22.205" v="6"/>
          <ac:spMkLst>
            <pc:docMk/>
            <pc:sldMk cId="3997447007" sldId="257"/>
            <ac:spMk id="40" creationId="{5315DA55-0C0D-4292-B5CC-A920CF369018}"/>
          </ac:spMkLst>
        </pc:spChg>
        <pc:spChg chg="del">
          <ac:chgData name="Zack Wheelhouse (2405195)" userId="S::2405195@student.uwtsd.ac.uk::e92535d6-9e2d-42f0-a05d-8f5071433f50" providerId="AD" clId="Web-{4FB510F2-B204-F844-8511-3547C306D621}" dt="2025-02-20T00:37:22.205" v="6"/>
          <ac:spMkLst>
            <pc:docMk/>
            <pc:sldMk cId="3997447007" sldId="257"/>
            <ac:spMk id="42" creationId="{A101E513-AF74-4E9D-A31F-99664250722D}"/>
          </ac:spMkLst>
        </pc:spChg>
      </pc:sldChg>
      <pc:sldChg chg="delSp modSp mod modClrScheme delDesignElem chgLayout">
        <pc:chgData name="Zack Wheelhouse (2405195)" userId="S::2405195@student.uwtsd.ac.uk::e92535d6-9e2d-42f0-a05d-8f5071433f50" providerId="AD" clId="Web-{4FB510F2-B204-F844-8511-3547C306D621}" dt="2025-02-20T00:37:22.205" v="6"/>
        <pc:sldMkLst>
          <pc:docMk/>
          <pc:sldMk cId="4272924748" sldId="258"/>
        </pc:sldMkLst>
        <pc:spChg chg="mod ord">
          <ac:chgData name="Zack Wheelhouse (2405195)" userId="S::2405195@student.uwtsd.ac.uk::e92535d6-9e2d-42f0-a05d-8f5071433f50" providerId="AD" clId="Web-{4FB510F2-B204-F844-8511-3547C306D621}" dt="2025-02-20T00:37:22.205" v="6"/>
          <ac:spMkLst>
            <pc:docMk/>
            <pc:sldMk cId="4272924748" sldId="258"/>
            <ac:spMk id="2" creationId="{A65F3D2B-F7BF-AC74-F8DE-150255D0F1CD}"/>
          </ac:spMkLst>
        </pc:spChg>
        <pc:spChg chg="mod ord">
          <ac:chgData name="Zack Wheelhouse (2405195)" userId="S::2405195@student.uwtsd.ac.uk::e92535d6-9e2d-42f0-a05d-8f5071433f50" providerId="AD" clId="Web-{4FB510F2-B204-F844-8511-3547C306D621}" dt="2025-02-20T00:37:22.205" v="6"/>
          <ac:spMkLst>
            <pc:docMk/>
            <pc:sldMk cId="4272924748" sldId="258"/>
            <ac:spMk id="3" creationId="{C5906603-A44E-B5E3-3FEF-14EE9BD82885}"/>
          </ac:spMkLst>
        </pc:spChg>
        <pc:spChg chg="del">
          <ac:chgData name="Zack Wheelhouse (2405195)" userId="S::2405195@student.uwtsd.ac.uk::e92535d6-9e2d-42f0-a05d-8f5071433f50" providerId="AD" clId="Web-{4FB510F2-B204-F844-8511-3547C306D621}" dt="2025-02-20T00:37:22.205" v="6"/>
          <ac:spMkLst>
            <pc:docMk/>
            <pc:sldMk cId="4272924748" sldId="258"/>
            <ac:spMk id="8" creationId="{C5176844-69C3-4F79-BE38-EA5BDDF4FEA4}"/>
          </ac:spMkLst>
        </pc:spChg>
        <pc:spChg chg="del">
          <ac:chgData name="Zack Wheelhouse (2405195)" userId="S::2405195@student.uwtsd.ac.uk::e92535d6-9e2d-42f0-a05d-8f5071433f50" providerId="AD" clId="Web-{4FB510F2-B204-F844-8511-3547C306D621}" dt="2025-02-20T00:37:22.205" v="6"/>
          <ac:spMkLst>
            <pc:docMk/>
            <pc:sldMk cId="4272924748" sldId="258"/>
            <ac:spMk id="10" creationId="{1CF1AAE4-D0BC-430F-A613-7BBAAECA0C2D}"/>
          </ac:spMkLst>
        </pc:spChg>
        <pc:spChg chg="del">
          <ac:chgData name="Zack Wheelhouse (2405195)" userId="S::2405195@student.uwtsd.ac.uk::e92535d6-9e2d-42f0-a05d-8f5071433f50" providerId="AD" clId="Web-{4FB510F2-B204-F844-8511-3547C306D621}" dt="2025-02-20T00:37:22.205" v="6"/>
          <ac:spMkLst>
            <pc:docMk/>
            <pc:sldMk cId="4272924748" sldId="258"/>
            <ac:spMk id="12" creationId="{A101E513-AF74-4E9D-A31F-99664250722D}"/>
          </ac:spMkLst>
        </pc:spChg>
      </pc:sldChg>
      <pc:sldChg chg="delSp modSp mod modClrScheme delDesignElem chgLayout">
        <pc:chgData name="Zack Wheelhouse (2405195)" userId="S::2405195@student.uwtsd.ac.uk::e92535d6-9e2d-42f0-a05d-8f5071433f50" providerId="AD" clId="Web-{4FB510F2-B204-F844-8511-3547C306D621}" dt="2025-02-20T00:37:22.205" v="6"/>
        <pc:sldMkLst>
          <pc:docMk/>
          <pc:sldMk cId="2427682116" sldId="259"/>
        </pc:sldMkLst>
        <pc:spChg chg="mod ord">
          <ac:chgData name="Zack Wheelhouse (2405195)" userId="S::2405195@student.uwtsd.ac.uk::e92535d6-9e2d-42f0-a05d-8f5071433f50" providerId="AD" clId="Web-{4FB510F2-B204-F844-8511-3547C306D621}" dt="2025-02-20T00:37:22.205" v="6"/>
          <ac:spMkLst>
            <pc:docMk/>
            <pc:sldMk cId="2427682116" sldId="259"/>
            <ac:spMk id="2" creationId="{7F334CFF-4D24-6DE8-2386-9905570FF218}"/>
          </ac:spMkLst>
        </pc:spChg>
        <pc:spChg chg="mod ord">
          <ac:chgData name="Zack Wheelhouse (2405195)" userId="S::2405195@student.uwtsd.ac.uk::e92535d6-9e2d-42f0-a05d-8f5071433f50" providerId="AD" clId="Web-{4FB510F2-B204-F844-8511-3547C306D621}" dt="2025-02-20T00:37:22.205" v="6"/>
          <ac:spMkLst>
            <pc:docMk/>
            <pc:sldMk cId="2427682116" sldId="259"/>
            <ac:spMk id="3" creationId="{A6C8A8D9-1453-BB52-AFA6-FC6FF9BFA756}"/>
          </ac:spMkLst>
        </pc:spChg>
        <pc:spChg chg="del">
          <ac:chgData name="Zack Wheelhouse (2405195)" userId="S::2405195@student.uwtsd.ac.uk::e92535d6-9e2d-42f0-a05d-8f5071433f50" providerId="AD" clId="Web-{4FB510F2-B204-F844-8511-3547C306D621}" dt="2025-02-20T00:37:22.205" v="6"/>
          <ac:spMkLst>
            <pc:docMk/>
            <pc:sldMk cId="2427682116" sldId="259"/>
            <ac:spMk id="8" creationId="{C5176844-69C3-4F79-BE38-EA5BDDF4FEA4}"/>
          </ac:spMkLst>
        </pc:spChg>
        <pc:spChg chg="del">
          <ac:chgData name="Zack Wheelhouse (2405195)" userId="S::2405195@student.uwtsd.ac.uk::e92535d6-9e2d-42f0-a05d-8f5071433f50" providerId="AD" clId="Web-{4FB510F2-B204-F844-8511-3547C306D621}" dt="2025-02-20T00:37:22.205" v="6"/>
          <ac:spMkLst>
            <pc:docMk/>
            <pc:sldMk cId="2427682116" sldId="259"/>
            <ac:spMk id="12" creationId="{A101E513-AF74-4E9D-A31F-99664250722D}"/>
          </ac:spMkLst>
        </pc:spChg>
        <pc:cxnChg chg="del">
          <ac:chgData name="Zack Wheelhouse (2405195)" userId="S::2405195@student.uwtsd.ac.uk::e92535d6-9e2d-42f0-a05d-8f5071433f50" providerId="AD" clId="Web-{4FB510F2-B204-F844-8511-3547C306D621}" dt="2025-02-20T00:37:22.205" v="6"/>
          <ac:cxnSpMkLst>
            <pc:docMk/>
            <pc:sldMk cId="2427682116" sldId="259"/>
            <ac:cxnSpMk id="10" creationId="{C629AF8A-C09C-4B6F-B505-26D1FD0FBE5E}"/>
          </ac:cxnSpMkLst>
        </pc:cxnChg>
      </pc:sldChg>
      <pc:sldChg chg="delSp modSp mod modClrScheme delDesignElem chgLayout">
        <pc:chgData name="Zack Wheelhouse (2405195)" userId="S::2405195@student.uwtsd.ac.uk::e92535d6-9e2d-42f0-a05d-8f5071433f50" providerId="AD" clId="Web-{4FB510F2-B204-F844-8511-3547C306D621}" dt="2025-02-20T00:37:22.205" v="6"/>
        <pc:sldMkLst>
          <pc:docMk/>
          <pc:sldMk cId="425832759" sldId="260"/>
        </pc:sldMkLst>
        <pc:spChg chg="mod ord">
          <ac:chgData name="Zack Wheelhouse (2405195)" userId="S::2405195@student.uwtsd.ac.uk::e92535d6-9e2d-42f0-a05d-8f5071433f50" providerId="AD" clId="Web-{4FB510F2-B204-F844-8511-3547C306D621}" dt="2025-02-20T00:37:22.205" v="6"/>
          <ac:spMkLst>
            <pc:docMk/>
            <pc:sldMk cId="425832759" sldId="260"/>
            <ac:spMk id="2" creationId="{7688EEF8-BA29-D457-A8EC-0C52065E4084}"/>
          </ac:spMkLst>
        </pc:spChg>
        <pc:spChg chg="mod ord">
          <ac:chgData name="Zack Wheelhouse (2405195)" userId="S::2405195@student.uwtsd.ac.uk::e92535d6-9e2d-42f0-a05d-8f5071433f50" providerId="AD" clId="Web-{4FB510F2-B204-F844-8511-3547C306D621}" dt="2025-02-20T00:37:22.205" v="6"/>
          <ac:spMkLst>
            <pc:docMk/>
            <pc:sldMk cId="425832759" sldId="260"/>
            <ac:spMk id="3" creationId="{A448C1FE-377E-CDDA-35B5-F99B36B50E95}"/>
          </ac:spMkLst>
        </pc:spChg>
        <pc:spChg chg="del">
          <ac:chgData name="Zack Wheelhouse (2405195)" userId="S::2405195@student.uwtsd.ac.uk::e92535d6-9e2d-42f0-a05d-8f5071433f50" providerId="AD" clId="Web-{4FB510F2-B204-F844-8511-3547C306D621}" dt="2025-02-20T00:37:22.205" v="6"/>
          <ac:spMkLst>
            <pc:docMk/>
            <pc:sldMk cId="425832759" sldId="260"/>
            <ac:spMk id="8" creationId="{99F06437-E3F8-A5D3-E107-A50B7A663C75}"/>
          </ac:spMkLst>
        </pc:spChg>
        <pc:spChg chg="del">
          <ac:chgData name="Zack Wheelhouse (2405195)" userId="S::2405195@student.uwtsd.ac.uk::e92535d6-9e2d-42f0-a05d-8f5071433f50" providerId="AD" clId="Web-{4FB510F2-B204-F844-8511-3547C306D621}" dt="2025-02-20T00:37:22.205" v="6"/>
          <ac:spMkLst>
            <pc:docMk/>
            <pc:sldMk cId="425832759" sldId="260"/>
            <ac:spMk id="10" creationId="{1D5AD316-EA81-1DAD-91AF-FEB4B1BD9B1C}"/>
          </ac:spMkLst>
        </pc:spChg>
        <pc:spChg chg="del">
          <ac:chgData name="Zack Wheelhouse (2405195)" userId="S::2405195@student.uwtsd.ac.uk::e92535d6-9e2d-42f0-a05d-8f5071433f50" providerId="AD" clId="Web-{4FB510F2-B204-F844-8511-3547C306D621}" dt="2025-02-20T00:37:22.205" v="6"/>
          <ac:spMkLst>
            <pc:docMk/>
            <pc:sldMk cId="425832759" sldId="260"/>
            <ac:spMk id="12" creationId="{B8914B6C-F020-7DA2-01C1-94620CB88F53}"/>
          </ac:spMkLst>
        </pc:spChg>
      </pc:sldChg>
      <pc:sldChg chg="delSp modSp mod modClrScheme delDesignElem chgLayout">
        <pc:chgData name="Zack Wheelhouse (2405195)" userId="S::2405195@student.uwtsd.ac.uk::e92535d6-9e2d-42f0-a05d-8f5071433f50" providerId="AD" clId="Web-{4FB510F2-B204-F844-8511-3547C306D621}" dt="2025-02-20T00:37:22.205" v="6"/>
        <pc:sldMkLst>
          <pc:docMk/>
          <pc:sldMk cId="4206537207" sldId="261"/>
        </pc:sldMkLst>
        <pc:spChg chg="mod ord">
          <ac:chgData name="Zack Wheelhouse (2405195)" userId="S::2405195@student.uwtsd.ac.uk::e92535d6-9e2d-42f0-a05d-8f5071433f50" providerId="AD" clId="Web-{4FB510F2-B204-F844-8511-3547C306D621}" dt="2025-02-20T00:37:22.205" v="6"/>
          <ac:spMkLst>
            <pc:docMk/>
            <pc:sldMk cId="4206537207" sldId="261"/>
            <ac:spMk id="2" creationId="{5C379FE9-67EB-4E67-4FD1-C89A5375FE2E}"/>
          </ac:spMkLst>
        </pc:spChg>
        <pc:spChg chg="mod ord">
          <ac:chgData name="Zack Wheelhouse (2405195)" userId="S::2405195@student.uwtsd.ac.uk::e92535d6-9e2d-42f0-a05d-8f5071433f50" providerId="AD" clId="Web-{4FB510F2-B204-F844-8511-3547C306D621}" dt="2025-02-20T00:37:22.205" v="6"/>
          <ac:spMkLst>
            <pc:docMk/>
            <pc:sldMk cId="4206537207" sldId="261"/>
            <ac:spMk id="3" creationId="{53754D15-908F-C98B-B430-0A4FCFE0AA6A}"/>
          </ac:spMkLst>
        </pc:spChg>
        <pc:spChg chg="del">
          <ac:chgData name="Zack Wheelhouse (2405195)" userId="S::2405195@student.uwtsd.ac.uk::e92535d6-9e2d-42f0-a05d-8f5071433f50" providerId="AD" clId="Web-{4FB510F2-B204-F844-8511-3547C306D621}" dt="2025-02-20T00:37:22.205" v="6"/>
          <ac:spMkLst>
            <pc:docMk/>
            <pc:sldMk cId="4206537207" sldId="261"/>
            <ac:spMk id="8" creationId="{D7937A68-73C3-1D20-6473-4BBDC74D1E95}"/>
          </ac:spMkLst>
        </pc:spChg>
        <pc:spChg chg="del">
          <ac:chgData name="Zack Wheelhouse (2405195)" userId="S::2405195@student.uwtsd.ac.uk::e92535d6-9e2d-42f0-a05d-8f5071433f50" providerId="AD" clId="Web-{4FB510F2-B204-F844-8511-3547C306D621}" dt="2025-02-20T00:37:22.205" v="6"/>
          <ac:spMkLst>
            <pc:docMk/>
            <pc:sldMk cId="4206537207" sldId="261"/>
            <ac:spMk id="10" creationId="{F2E8C25D-F7BD-CEB6-9445-A6363565A1D0}"/>
          </ac:spMkLst>
        </pc:spChg>
        <pc:spChg chg="del">
          <ac:chgData name="Zack Wheelhouse (2405195)" userId="S::2405195@student.uwtsd.ac.uk::e92535d6-9e2d-42f0-a05d-8f5071433f50" providerId="AD" clId="Web-{4FB510F2-B204-F844-8511-3547C306D621}" dt="2025-02-20T00:37:22.205" v="6"/>
          <ac:spMkLst>
            <pc:docMk/>
            <pc:sldMk cId="4206537207" sldId="261"/>
            <ac:spMk id="12" creationId="{F1C3E40E-B0C4-8431-E032-064102F90C17}"/>
          </ac:spMkLst>
        </pc:spChg>
      </pc:sldChg>
      <pc:sldChg chg="modSp mod modClrScheme chgLayout">
        <pc:chgData name="Zack Wheelhouse (2405195)" userId="S::2405195@student.uwtsd.ac.uk::e92535d6-9e2d-42f0-a05d-8f5071433f50" providerId="AD" clId="Web-{4FB510F2-B204-F844-8511-3547C306D621}" dt="2025-02-20T00:37:22.205" v="6"/>
        <pc:sldMkLst>
          <pc:docMk/>
          <pc:sldMk cId="3456848108" sldId="262"/>
        </pc:sldMkLst>
        <pc:spChg chg="mod ord">
          <ac:chgData name="Zack Wheelhouse (2405195)" userId="S::2405195@student.uwtsd.ac.uk::e92535d6-9e2d-42f0-a05d-8f5071433f50" providerId="AD" clId="Web-{4FB510F2-B204-F844-8511-3547C306D621}" dt="2025-02-20T00:37:22.205" v="6"/>
          <ac:spMkLst>
            <pc:docMk/>
            <pc:sldMk cId="3456848108" sldId="262"/>
            <ac:spMk id="2" creationId="{92F56644-4376-6B5C-DF2B-900EC23308E5}"/>
          </ac:spMkLst>
        </pc:spChg>
        <pc:spChg chg="mod ord">
          <ac:chgData name="Zack Wheelhouse (2405195)" userId="S::2405195@student.uwtsd.ac.uk::e92535d6-9e2d-42f0-a05d-8f5071433f50" providerId="AD" clId="Web-{4FB510F2-B204-F844-8511-3547C306D621}" dt="2025-02-20T00:37:22.205" v="6"/>
          <ac:spMkLst>
            <pc:docMk/>
            <pc:sldMk cId="3456848108" sldId="262"/>
            <ac:spMk id="3" creationId="{541B2C3A-D718-29D7-44D8-F1299FC4AE3E}"/>
          </ac:spMkLst>
        </pc:spChg>
      </pc:sldChg>
      <pc:sldChg chg="delSp modSp mod modClrScheme delDesignElem chgLayout">
        <pc:chgData name="Zack Wheelhouse (2405195)" userId="S::2405195@student.uwtsd.ac.uk::e92535d6-9e2d-42f0-a05d-8f5071433f50" providerId="AD" clId="Web-{4FB510F2-B204-F844-8511-3547C306D621}" dt="2025-02-20T10:54:31.538" v="964" actId="20577"/>
        <pc:sldMkLst>
          <pc:docMk/>
          <pc:sldMk cId="699874703" sldId="263"/>
        </pc:sldMkLst>
        <pc:spChg chg="mod ord">
          <ac:chgData name="Zack Wheelhouse (2405195)" userId="S::2405195@student.uwtsd.ac.uk::e92535d6-9e2d-42f0-a05d-8f5071433f50" providerId="AD" clId="Web-{4FB510F2-B204-F844-8511-3547C306D621}" dt="2025-02-20T00:37:22.205" v="6"/>
          <ac:spMkLst>
            <pc:docMk/>
            <pc:sldMk cId="699874703" sldId="263"/>
            <ac:spMk id="2" creationId="{34CA8D67-C55C-7B88-992E-F29144DB747E}"/>
          </ac:spMkLst>
        </pc:spChg>
        <pc:spChg chg="mod ord">
          <ac:chgData name="Zack Wheelhouse (2405195)" userId="S::2405195@student.uwtsd.ac.uk::e92535d6-9e2d-42f0-a05d-8f5071433f50" providerId="AD" clId="Web-{4FB510F2-B204-F844-8511-3547C306D621}" dt="2025-02-20T10:54:31.538" v="964" actId="20577"/>
          <ac:spMkLst>
            <pc:docMk/>
            <pc:sldMk cId="699874703" sldId="263"/>
            <ac:spMk id="3" creationId="{12482A32-2BAE-01DC-4CEE-84E6099A0FCB}"/>
          </ac:spMkLst>
        </pc:spChg>
        <pc:spChg chg="del">
          <ac:chgData name="Zack Wheelhouse (2405195)" userId="S::2405195@student.uwtsd.ac.uk::e92535d6-9e2d-42f0-a05d-8f5071433f50" providerId="AD" clId="Web-{4FB510F2-B204-F844-8511-3547C306D621}" dt="2025-02-20T00:37:22.205" v="6"/>
          <ac:spMkLst>
            <pc:docMk/>
            <pc:sldMk cId="699874703" sldId="263"/>
            <ac:spMk id="8" creationId="{C5176844-69C3-4F79-BE38-EA5BDDF4FEA4}"/>
          </ac:spMkLst>
        </pc:spChg>
        <pc:spChg chg="del">
          <ac:chgData name="Zack Wheelhouse (2405195)" userId="S::2405195@student.uwtsd.ac.uk::e92535d6-9e2d-42f0-a05d-8f5071433f50" providerId="AD" clId="Web-{4FB510F2-B204-F844-8511-3547C306D621}" dt="2025-02-20T00:37:22.205" v="6"/>
          <ac:spMkLst>
            <pc:docMk/>
            <pc:sldMk cId="699874703" sldId="263"/>
            <ac:spMk id="10" creationId="{1CF1AAE4-D0BC-430F-A613-7BBAAECA0C2D}"/>
          </ac:spMkLst>
        </pc:spChg>
        <pc:spChg chg="del">
          <ac:chgData name="Zack Wheelhouse (2405195)" userId="S::2405195@student.uwtsd.ac.uk::e92535d6-9e2d-42f0-a05d-8f5071433f50" providerId="AD" clId="Web-{4FB510F2-B204-F844-8511-3547C306D621}" dt="2025-02-20T00:37:22.205" v="6"/>
          <ac:spMkLst>
            <pc:docMk/>
            <pc:sldMk cId="699874703" sldId="263"/>
            <ac:spMk id="12" creationId="{A101E513-AF74-4E9D-A31F-99664250722D}"/>
          </ac:spMkLst>
        </pc:spChg>
      </pc:sldChg>
      <pc:sldChg chg="modSp new mod ord modClrScheme chgLayout">
        <pc:chgData name="Zack Wheelhouse (2405195)" userId="S::2405195@student.uwtsd.ac.uk::e92535d6-9e2d-42f0-a05d-8f5071433f50" providerId="AD" clId="Web-{4FB510F2-B204-F844-8511-3547C306D621}" dt="2025-02-20T02:04:47.952" v="397" actId="14100"/>
        <pc:sldMkLst>
          <pc:docMk/>
          <pc:sldMk cId="1019600855" sldId="264"/>
        </pc:sldMkLst>
        <pc:spChg chg="mod ord">
          <ac:chgData name="Zack Wheelhouse (2405195)" userId="S::2405195@student.uwtsd.ac.uk::e92535d6-9e2d-42f0-a05d-8f5071433f50" providerId="AD" clId="Web-{4FB510F2-B204-F844-8511-3547C306D621}" dt="2025-02-20T01:49:46.077" v="174" actId="20577"/>
          <ac:spMkLst>
            <pc:docMk/>
            <pc:sldMk cId="1019600855" sldId="264"/>
            <ac:spMk id="2" creationId="{577D12FB-FAA9-52CF-472A-7EE972D02B40}"/>
          </ac:spMkLst>
        </pc:spChg>
        <pc:spChg chg="mod ord">
          <ac:chgData name="Zack Wheelhouse (2405195)" userId="S::2405195@student.uwtsd.ac.uk::e92535d6-9e2d-42f0-a05d-8f5071433f50" providerId="AD" clId="Web-{4FB510F2-B204-F844-8511-3547C306D621}" dt="2025-02-20T02:04:47.952" v="397" actId="14100"/>
          <ac:spMkLst>
            <pc:docMk/>
            <pc:sldMk cId="1019600855" sldId="264"/>
            <ac:spMk id="3" creationId="{DF9D9A9E-862C-2255-5C47-A763D9171E7B}"/>
          </ac:spMkLst>
        </pc:spChg>
      </pc:sldChg>
      <pc:sldChg chg="modSp new ord">
        <pc:chgData name="Zack Wheelhouse (2405195)" userId="S::2405195@student.uwtsd.ac.uk::e92535d6-9e2d-42f0-a05d-8f5071433f50" providerId="AD" clId="Web-{4FB510F2-B204-F844-8511-3547C306D621}" dt="2025-02-20T02:29:26.119" v="947" actId="20577"/>
        <pc:sldMkLst>
          <pc:docMk/>
          <pc:sldMk cId="2782676390" sldId="265"/>
        </pc:sldMkLst>
        <pc:spChg chg="mod">
          <ac:chgData name="Zack Wheelhouse (2405195)" userId="S::2405195@student.uwtsd.ac.uk::e92535d6-9e2d-42f0-a05d-8f5071433f50" providerId="AD" clId="Web-{4FB510F2-B204-F844-8511-3547C306D621}" dt="2025-02-20T01:51:24.096" v="210" actId="20577"/>
          <ac:spMkLst>
            <pc:docMk/>
            <pc:sldMk cId="2782676390" sldId="265"/>
            <ac:spMk id="2" creationId="{BACAC4FD-5F36-2E74-1410-3548159DF2D5}"/>
          </ac:spMkLst>
        </pc:spChg>
        <pc:spChg chg="mod">
          <ac:chgData name="Zack Wheelhouse (2405195)" userId="S::2405195@student.uwtsd.ac.uk::e92535d6-9e2d-42f0-a05d-8f5071433f50" providerId="AD" clId="Web-{4FB510F2-B204-F844-8511-3547C306D621}" dt="2025-02-20T02:29:26.119" v="947" actId="20577"/>
          <ac:spMkLst>
            <pc:docMk/>
            <pc:sldMk cId="2782676390" sldId="265"/>
            <ac:spMk id="3" creationId="{007FBBEC-FA11-A674-FA83-A78CEF2F55D8}"/>
          </ac:spMkLst>
        </pc:spChg>
      </pc:sldChg>
      <pc:sldChg chg="modSp">
        <pc:chgData name="Zack Wheelhouse (2405195)" userId="S::2405195@student.uwtsd.ac.uk::e92535d6-9e2d-42f0-a05d-8f5071433f50" providerId="AD" clId="Web-{4FB510F2-B204-F844-8511-3547C306D621}" dt="2025-02-20T10:55:17.742" v="971" actId="20577"/>
        <pc:sldMkLst>
          <pc:docMk/>
          <pc:sldMk cId="12707814" sldId="266"/>
        </pc:sldMkLst>
        <pc:spChg chg="mod">
          <ac:chgData name="Zack Wheelhouse (2405195)" userId="S::2405195@student.uwtsd.ac.uk::e92535d6-9e2d-42f0-a05d-8f5071433f50" providerId="AD" clId="Web-{4FB510F2-B204-F844-8511-3547C306D621}" dt="2025-02-20T10:55:17.742" v="971" actId="20577"/>
          <ac:spMkLst>
            <pc:docMk/>
            <pc:sldMk cId="12707814" sldId="266"/>
            <ac:spMk id="3" creationId="{A3502C51-7B9D-799E-D3D7-3093942DB753}"/>
          </ac:spMkLst>
        </pc:spChg>
      </pc:sldChg>
      <pc:sldMasterChg chg="del delSldLayout">
        <pc:chgData name="Zack Wheelhouse (2405195)" userId="S::2405195@student.uwtsd.ac.uk::e92535d6-9e2d-42f0-a05d-8f5071433f50" providerId="AD" clId="Web-{4FB510F2-B204-F844-8511-3547C306D621}" dt="2025-02-20T00:37:22.205" v="6"/>
        <pc:sldMasterMkLst>
          <pc:docMk/>
          <pc:sldMasterMk cId="4216304427" sldId="2147483721"/>
        </pc:sldMasterMkLst>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2311136273" sldId="2147483710"/>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2235243697" sldId="2147483711"/>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1932457717" sldId="2147483712"/>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689402102" sldId="2147483713"/>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2698235106" sldId="2147483714"/>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4271070685" sldId="2147483715"/>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1730264286" sldId="2147483716"/>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1107565059" sldId="2147483717"/>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3205083425" sldId="2147483718"/>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3177286857" sldId="2147483719"/>
          </pc:sldLayoutMkLst>
        </pc:sldLayoutChg>
        <pc:sldLayoutChg chg="del">
          <pc:chgData name="Zack Wheelhouse (2405195)" userId="S::2405195@student.uwtsd.ac.uk::e92535d6-9e2d-42f0-a05d-8f5071433f50" providerId="AD" clId="Web-{4FB510F2-B204-F844-8511-3547C306D621}" dt="2025-02-20T00:37:22.205" v="6"/>
          <pc:sldLayoutMkLst>
            <pc:docMk/>
            <pc:sldMasterMk cId="4216304427" sldId="2147483721"/>
            <pc:sldLayoutMk cId="3491874620" sldId="2147483720"/>
          </pc:sldLayoutMkLst>
        </pc:sldLayoutChg>
      </pc:sldMasterChg>
      <pc:sldMasterChg chg="add addSldLayout modSldLayout">
        <pc:chgData name="Zack Wheelhouse (2405195)" userId="S::2405195@student.uwtsd.ac.uk::e92535d6-9e2d-42f0-a05d-8f5071433f50" providerId="AD" clId="Web-{4FB510F2-B204-F844-8511-3547C306D621}" dt="2025-02-20T00:37:22.205" v="6"/>
        <pc:sldMasterMkLst>
          <pc:docMk/>
          <pc:sldMasterMk cId="905365524" sldId="2147483722"/>
        </pc:sldMasterMkLst>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740329549" sldId="2147483723"/>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2004443874" sldId="2147483724"/>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73783532" sldId="2147483725"/>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2881756964" sldId="2147483726"/>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679892111" sldId="2147483727"/>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2482749911" sldId="2147483728"/>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1836198830" sldId="2147483729"/>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1814386204" sldId="2147483730"/>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1468854637" sldId="2147483731"/>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2884423519" sldId="2147483732"/>
          </pc:sldLayoutMkLst>
        </pc:sldLayoutChg>
        <pc:sldLayoutChg chg="add mod replId">
          <pc:chgData name="Zack Wheelhouse (2405195)" userId="S::2405195@student.uwtsd.ac.uk::e92535d6-9e2d-42f0-a05d-8f5071433f50" providerId="AD" clId="Web-{4FB510F2-B204-F844-8511-3547C306D621}" dt="2025-02-20T00:37:22.205" v="6"/>
          <pc:sldLayoutMkLst>
            <pc:docMk/>
            <pc:sldMasterMk cId="905365524" sldId="2147483722"/>
            <pc:sldLayoutMk cId="3180133831" sldId="2147483733"/>
          </pc:sldLayoutMkLst>
        </pc:sldLayoutChg>
      </pc:sldMasterChg>
    </pc:docChg>
  </pc:docChgLst>
  <pc:docChgLst>
    <pc:chgData name="Holly Brain (2405076)" userId="0b834283-c683-4081-ac96-eaf74aab49d7" providerId="ADAL" clId="{C6A519F9-8541-7944-AF3C-00582D4F8EDE}"/>
    <pc:docChg chg="custSel addSld modSld">
      <pc:chgData name="Holly Brain (2405076)" userId="0b834283-c683-4081-ac96-eaf74aab49d7" providerId="ADAL" clId="{C6A519F9-8541-7944-AF3C-00582D4F8EDE}" dt="2025-02-20T08:37:14.803" v="299" actId="20577"/>
      <pc:docMkLst>
        <pc:docMk/>
      </pc:docMkLst>
      <pc:sldChg chg="modSp">
        <pc:chgData name="Holly Brain (2405076)" userId="0b834283-c683-4081-ac96-eaf74aab49d7" providerId="ADAL" clId="{C6A519F9-8541-7944-AF3C-00582D4F8EDE}" dt="2025-02-20T08:32:41.161" v="212" actId="20577"/>
        <pc:sldMkLst>
          <pc:docMk/>
          <pc:sldMk cId="4206537207" sldId="261"/>
        </pc:sldMkLst>
        <pc:spChg chg="mod">
          <ac:chgData name="Holly Brain (2405076)" userId="0b834283-c683-4081-ac96-eaf74aab49d7" providerId="ADAL" clId="{C6A519F9-8541-7944-AF3C-00582D4F8EDE}" dt="2025-02-20T08:32:41.161" v="212" actId="20577"/>
          <ac:spMkLst>
            <pc:docMk/>
            <pc:sldMk cId="4206537207" sldId="261"/>
            <ac:spMk id="3" creationId="{53754D15-908F-C98B-B430-0A4FCFE0AA6A}"/>
          </ac:spMkLst>
        </pc:spChg>
      </pc:sldChg>
      <pc:sldChg chg="addSp modSp">
        <pc:chgData name="Holly Brain (2405076)" userId="0b834283-c683-4081-ac96-eaf74aab49d7" providerId="ADAL" clId="{C6A519F9-8541-7944-AF3C-00582D4F8EDE}" dt="2025-02-20T08:37:14.803" v="299" actId="20577"/>
        <pc:sldMkLst>
          <pc:docMk/>
          <pc:sldMk cId="3456848108" sldId="262"/>
        </pc:sldMkLst>
        <pc:spChg chg="mod">
          <ac:chgData name="Holly Brain (2405076)" userId="0b834283-c683-4081-ac96-eaf74aab49d7" providerId="ADAL" clId="{C6A519F9-8541-7944-AF3C-00582D4F8EDE}" dt="2025-02-20T08:37:14.803" v="299" actId="20577"/>
          <ac:spMkLst>
            <pc:docMk/>
            <pc:sldMk cId="3456848108" sldId="262"/>
            <ac:spMk id="3" creationId="{541B2C3A-D718-29D7-44D8-F1299FC4AE3E}"/>
          </ac:spMkLst>
        </pc:spChg>
      </pc:sldChg>
      <pc:sldChg chg="modSp new">
        <pc:chgData name="Holly Brain (2405076)" userId="0b834283-c683-4081-ac96-eaf74aab49d7" providerId="ADAL" clId="{C6A519F9-8541-7944-AF3C-00582D4F8EDE}" dt="2025-02-20T08:23:12.635" v="15" actId="20577"/>
        <pc:sldMkLst>
          <pc:docMk/>
          <pc:sldMk cId="12707814" sldId="266"/>
        </pc:sldMkLst>
        <pc:spChg chg="mod">
          <ac:chgData name="Holly Brain (2405076)" userId="0b834283-c683-4081-ac96-eaf74aab49d7" providerId="ADAL" clId="{C6A519F9-8541-7944-AF3C-00582D4F8EDE}" dt="2025-02-20T08:23:12.635" v="15" actId="20577"/>
          <ac:spMkLst>
            <pc:docMk/>
            <pc:sldMk cId="12707814" sldId="266"/>
            <ac:spMk id="2" creationId="{B3CF462E-9950-D2DB-5D42-2637A20116AE}"/>
          </ac:spMkLst>
        </pc:spChg>
        <pc:spChg chg="mod">
          <ac:chgData name="Holly Brain (2405076)" userId="0b834283-c683-4081-ac96-eaf74aab49d7" providerId="ADAL" clId="{C6A519F9-8541-7944-AF3C-00582D4F8EDE}" dt="2025-02-20T08:23:07.455" v="3" actId="27636"/>
          <ac:spMkLst>
            <pc:docMk/>
            <pc:sldMk cId="12707814" sldId="266"/>
            <ac:spMk id="3" creationId="{A3502C51-7B9D-799E-D3D7-3093942DB753}"/>
          </ac:spMkLst>
        </pc:spChg>
      </pc:sldChg>
      <pc:sldChg chg="modSp new">
        <pc:chgData name="Holly Brain (2405076)" userId="0b834283-c683-4081-ac96-eaf74aab49d7" providerId="ADAL" clId="{C6A519F9-8541-7944-AF3C-00582D4F8EDE}" dt="2025-02-20T08:24:38.491" v="47" actId="22"/>
        <pc:sldMkLst>
          <pc:docMk/>
          <pc:sldMk cId="542113587" sldId="267"/>
        </pc:sldMkLst>
        <pc:spChg chg="mod">
          <ac:chgData name="Holly Brain (2405076)" userId="0b834283-c683-4081-ac96-eaf74aab49d7" providerId="ADAL" clId="{C6A519F9-8541-7944-AF3C-00582D4F8EDE}" dt="2025-02-20T08:23:48.800" v="46" actId="20577"/>
          <ac:spMkLst>
            <pc:docMk/>
            <pc:sldMk cId="542113587" sldId="267"/>
            <ac:spMk id="2" creationId="{DA336EB6-BC91-3411-F85D-B72367696C76}"/>
          </ac:spMkLst>
        </pc:spChg>
        <pc:spChg chg="mod">
          <ac:chgData name="Holly Brain (2405076)" userId="0b834283-c683-4081-ac96-eaf74aab49d7" providerId="ADAL" clId="{C6A519F9-8541-7944-AF3C-00582D4F8EDE}" dt="2025-02-20T08:24:38.491" v="47" actId="22"/>
          <ac:spMkLst>
            <pc:docMk/>
            <pc:sldMk cId="542113587" sldId="267"/>
            <ac:spMk id="3" creationId="{42D158D8-E65A-3042-098D-B3FF07CBC6D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2/20/2025</a:t>
            </a:fld>
            <a:endParaRPr lang="en-US"/>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740329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004443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73783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881756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79892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482749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1836198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14386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68854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2/20/2025</a:t>
            </a:fld>
            <a:endParaRPr lang="en-US"/>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2884423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2/20/2025</a:t>
            </a:fld>
            <a:endParaRPr lang="en-US"/>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3180133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2/20/2025</a:t>
            </a:fld>
            <a:endParaRPr lang="en-US" spc="5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a:p>
        </p:txBody>
      </p:sp>
    </p:spTree>
    <p:extLst>
      <p:ext uri="{BB962C8B-B14F-4D97-AF65-F5344CB8AC3E}">
        <p14:creationId xmlns:p14="http://schemas.microsoft.com/office/powerpoint/2010/main" val="905365524"/>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collinsdictionary.com/dictionary/english/stamina" TargetMode="External"/><Relationship Id="rId2" Type="http://schemas.openxmlformats.org/officeDocument/2006/relationships/hyperlink" Target="https://www.bbc.co.uk/bitesize/guides/z8j87hv/revision/2"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E1386F-0122-7F07-8487-B80787196761}"/>
              </a:ext>
            </a:extLst>
          </p:cNvPr>
          <p:cNvPicPr>
            <a:picLocks noChangeAspect="1"/>
          </p:cNvPicPr>
          <p:nvPr/>
        </p:nvPicPr>
        <p:blipFill>
          <a:blip r:embed="rId2"/>
          <a:srcRect r="-2" b="14791"/>
          <a:stretch/>
        </p:blipFill>
        <p:spPr>
          <a:xfrm>
            <a:off x="20" y="10"/>
            <a:ext cx="12191980" cy="6857990"/>
          </a:xfrm>
          <a:prstGeom prst="rect">
            <a:avLst/>
          </a:prstGeom>
        </p:spPr>
      </p:pic>
      <p:sp>
        <p:nvSpPr>
          <p:cNvPr id="2" name="Title 1"/>
          <p:cNvSpPr>
            <a:spLocks noGrp="1"/>
          </p:cNvSpPr>
          <p:nvPr>
            <p:ph type="ctrTitle"/>
          </p:nvPr>
        </p:nvSpPr>
        <p:spPr>
          <a:xfrm>
            <a:off x="1078992" y="1143000"/>
            <a:ext cx="9052560" cy="3546179"/>
          </a:xfrm>
        </p:spPr>
        <p:txBody>
          <a:bodyPr>
            <a:normAutofit fontScale="90000"/>
          </a:bodyPr>
          <a:lstStyle/>
          <a:p>
            <a:r>
              <a:rPr lang="en-GB" sz="8000" b="1" i="0" dirty="0">
                <a:solidFill>
                  <a:srgbClr val="FFFFFF"/>
                </a:solidFill>
                <a:latin typeface="Modern No. 20"/>
              </a:rPr>
              <a:t>Health And Fitness,</a:t>
            </a:r>
            <a:br>
              <a:rPr lang="en-GB" i="0" dirty="0">
                <a:latin typeface="Modern No. 20"/>
              </a:rPr>
            </a:br>
            <a:r>
              <a:rPr lang="en-GB" sz="4400" i="0" dirty="0">
                <a:solidFill>
                  <a:schemeClr val="bg1"/>
                </a:solidFill>
                <a:latin typeface="Modern No. 20"/>
              </a:rPr>
              <a:t>Introduction to fitness and training and its importance to dance</a:t>
            </a:r>
          </a:p>
        </p:txBody>
      </p:sp>
      <p:sp>
        <p:nvSpPr>
          <p:cNvPr id="3" name="Subtitle 2"/>
          <p:cNvSpPr>
            <a:spLocks noGrp="1"/>
          </p:cNvSpPr>
          <p:nvPr>
            <p:ph type="subTitle" idx="1"/>
          </p:nvPr>
        </p:nvSpPr>
        <p:spPr>
          <a:xfrm>
            <a:off x="1078992" y="5010912"/>
            <a:ext cx="9052560" cy="704088"/>
          </a:xfrm>
        </p:spPr>
        <p:txBody>
          <a:bodyPr vert="horz" lIns="91440" tIns="45720" rIns="91440" bIns="45720" rtlCol="0" anchor="t">
            <a:normAutofit/>
          </a:bodyPr>
          <a:lstStyle/>
          <a:p>
            <a:r>
              <a:rPr lang="en-GB">
                <a:solidFill>
                  <a:srgbClr val="FFFFFF"/>
                </a:solidFill>
                <a:latin typeface="Modern No. 20"/>
              </a:rPr>
              <a:t>By, Hollie, Holly, Aimee, Zack</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C143C-6773-0891-9CBD-663C50C29120}"/>
              </a:ext>
            </a:extLst>
          </p:cNvPr>
          <p:cNvSpPr>
            <a:spLocks noGrp="1"/>
          </p:cNvSpPr>
          <p:nvPr>
            <p:ph type="title"/>
          </p:nvPr>
        </p:nvSpPr>
        <p:spPr>
          <a:xfrm>
            <a:off x="758952" y="352044"/>
            <a:ext cx="10671048" cy="2724912"/>
          </a:xfrm>
        </p:spPr>
        <p:txBody>
          <a:bodyPr anchor="ctr">
            <a:normAutofit/>
          </a:bodyPr>
          <a:lstStyle/>
          <a:p>
            <a:r>
              <a:rPr lang="en-GB">
                <a:solidFill>
                  <a:schemeClr val="bg1"/>
                </a:solidFill>
              </a:rPr>
              <a:t>Brief Overview</a:t>
            </a:r>
          </a:p>
        </p:txBody>
      </p:sp>
      <p:sp>
        <p:nvSpPr>
          <p:cNvPr id="3" name="Content Placeholder 2">
            <a:extLst>
              <a:ext uri="{FF2B5EF4-FFF2-40B4-BE49-F238E27FC236}">
                <a16:creationId xmlns:a16="http://schemas.microsoft.com/office/drawing/2014/main" id="{970825A8-E9EF-E99E-A73A-44A3B7B7A5D0}"/>
              </a:ext>
            </a:extLst>
          </p:cNvPr>
          <p:cNvSpPr>
            <a:spLocks noGrp="1"/>
          </p:cNvSpPr>
          <p:nvPr>
            <p:ph idx="1"/>
          </p:nvPr>
        </p:nvSpPr>
        <p:spPr>
          <a:xfrm>
            <a:off x="758824" y="3750732"/>
            <a:ext cx="9682480" cy="2748649"/>
          </a:xfrm>
        </p:spPr>
        <p:txBody>
          <a:bodyPr vert="horz" lIns="91440" tIns="45720" rIns="91440" bIns="45720" rtlCol="0" anchor="t">
            <a:normAutofit fontScale="92500" lnSpcReduction="20000"/>
          </a:bodyPr>
          <a:lstStyle/>
          <a:p>
            <a:pPr marL="0" indent="0">
              <a:lnSpc>
                <a:spcPct val="100000"/>
              </a:lnSpc>
              <a:buNone/>
            </a:pPr>
            <a:r>
              <a:rPr lang="en-US" sz="2400"/>
              <a:t>In this presentation, we will be covering </a:t>
            </a:r>
          </a:p>
          <a:p>
            <a:pPr marL="285750" indent="-285750">
              <a:lnSpc>
                <a:spcPct val="100000"/>
              </a:lnSpc>
              <a:buFont typeface="Arial,Sans-Serif"/>
              <a:buChar char="•"/>
            </a:pPr>
            <a:r>
              <a:rPr lang="en-US" sz="2400" b="1"/>
              <a:t>Flexibility </a:t>
            </a:r>
          </a:p>
          <a:p>
            <a:pPr marL="285750" indent="-285750">
              <a:lnSpc>
                <a:spcPct val="100000"/>
              </a:lnSpc>
              <a:buFont typeface="Arial,Sans-Serif"/>
              <a:buChar char="•"/>
            </a:pPr>
            <a:r>
              <a:rPr lang="en-US" sz="2400" b="1"/>
              <a:t>Stamina/Cardiovascular endurance </a:t>
            </a:r>
          </a:p>
          <a:p>
            <a:pPr marL="285750" indent="-285750">
              <a:lnSpc>
                <a:spcPct val="100000"/>
              </a:lnSpc>
              <a:buFont typeface="Arial,Sans-Serif"/>
              <a:buChar char="•"/>
            </a:pPr>
            <a:r>
              <a:rPr lang="en-US" sz="2400" b="1"/>
              <a:t>Physical Strength </a:t>
            </a:r>
          </a:p>
          <a:p>
            <a:pPr marL="285750" indent="-285750">
              <a:lnSpc>
                <a:spcPct val="100000"/>
              </a:lnSpc>
              <a:buFont typeface="Arial,Sans-Serif"/>
              <a:buChar char="•"/>
            </a:pPr>
            <a:r>
              <a:rPr lang="en-US" sz="2400" b="1"/>
              <a:t>Coordination/Balance </a:t>
            </a:r>
          </a:p>
          <a:p>
            <a:pPr marL="0" indent="0">
              <a:lnSpc>
                <a:spcPct val="100000"/>
              </a:lnSpc>
              <a:buNone/>
            </a:pPr>
            <a:r>
              <a:rPr lang="en-US" sz="2400"/>
              <a:t>Detailing how each of these aspects aid a dancers overall ability</a:t>
            </a:r>
          </a:p>
        </p:txBody>
      </p:sp>
    </p:spTree>
    <p:extLst>
      <p:ext uri="{BB962C8B-B14F-4D97-AF65-F5344CB8AC3E}">
        <p14:creationId xmlns:p14="http://schemas.microsoft.com/office/powerpoint/2010/main" val="399744700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3D2B-F7BF-AC74-F8DE-150255D0F1CD}"/>
              </a:ext>
            </a:extLst>
          </p:cNvPr>
          <p:cNvSpPr>
            <a:spLocks noGrp="1"/>
          </p:cNvSpPr>
          <p:nvPr>
            <p:ph type="title"/>
          </p:nvPr>
        </p:nvSpPr>
        <p:spPr>
          <a:xfrm>
            <a:off x="758952" y="379475"/>
            <a:ext cx="10671048" cy="1554480"/>
          </a:xfrm>
        </p:spPr>
        <p:txBody>
          <a:bodyPr anchor="ctr">
            <a:normAutofit/>
          </a:bodyPr>
          <a:lstStyle/>
          <a:p>
            <a:r>
              <a:rPr lang="en-GB">
                <a:solidFill>
                  <a:schemeClr val="bg1"/>
                </a:solidFill>
              </a:rPr>
              <a:t>Flexibility</a:t>
            </a:r>
          </a:p>
        </p:txBody>
      </p:sp>
      <p:sp>
        <p:nvSpPr>
          <p:cNvPr id="3" name="Content Placeholder 2">
            <a:extLst>
              <a:ext uri="{FF2B5EF4-FFF2-40B4-BE49-F238E27FC236}">
                <a16:creationId xmlns:a16="http://schemas.microsoft.com/office/drawing/2014/main" id="{C5906603-A44E-B5E3-3FEF-14EE9BD82885}"/>
              </a:ext>
            </a:extLst>
          </p:cNvPr>
          <p:cNvSpPr>
            <a:spLocks noGrp="1"/>
          </p:cNvSpPr>
          <p:nvPr>
            <p:ph idx="1"/>
          </p:nvPr>
        </p:nvSpPr>
        <p:spPr>
          <a:xfrm>
            <a:off x="211472" y="2607732"/>
            <a:ext cx="11771719" cy="4118807"/>
          </a:xfrm>
        </p:spPr>
        <p:txBody>
          <a:bodyPr vert="horz" lIns="91440" tIns="45720" rIns="91440" bIns="45720" rtlCol="0" anchor="t">
            <a:normAutofit fontScale="62500" lnSpcReduction="20000"/>
          </a:bodyPr>
          <a:lstStyle/>
          <a:p>
            <a:pPr marL="0" indent="0">
              <a:buNone/>
            </a:pPr>
            <a:r>
              <a:rPr lang="en-GB" sz="2600" b="1"/>
              <a:t>What is flexibility and why is it so important?</a:t>
            </a:r>
            <a:endParaRPr lang="en-US" sz="2600"/>
          </a:p>
          <a:p>
            <a:pPr marL="0" indent="0">
              <a:buNone/>
            </a:pPr>
            <a:r>
              <a:rPr lang="en-GB" sz="1900"/>
              <a:t>Flexibility is the range of movement at a joint. </a:t>
            </a:r>
          </a:p>
          <a:p>
            <a:pPr marL="0" indent="0">
              <a:buNone/>
            </a:pPr>
            <a:endParaRPr lang="en-GB" sz="1900"/>
          </a:p>
          <a:p>
            <a:pPr marL="0" indent="0">
              <a:buNone/>
            </a:pPr>
            <a:r>
              <a:rPr lang="en-GB" sz="1900"/>
              <a:t>There are two different types of flexibility, </a:t>
            </a:r>
            <a:r>
              <a:rPr lang="en-GB" sz="1900" b="1"/>
              <a:t>static</a:t>
            </a:r>
            <a:r>
              <a:rPr lang="en-GB" sz="1900"/>
              <a:t> and </a:t>
            </a:r>
            <a:r>
              <a:rPr lang="en-GB" sz="1900" b="1"/>
              <a:t>dynamic. </a:t>
            </a:r>
          </a:p>
          <a:p>
            <a:pPr marL="0" indent="0">
              <a:buNone/>
            </a:pPr>
            <a:r>
              <a:rPr lang="en-GB" sz="1900" b="1"/>
              <a:t>Static</a:t>
            </a:r>
            <a:r>
              <a:rPr lang="en-GB" sz="1900"/>
              <a:t> – The range of possible movement about a joint and its surrounding muscles during a passive moment. </a:t>
            </a:r>
          </a:p>
          <a:p>
            <a:pPr marL="0" indent="0">
              <a:buNone/>
            </a:pPr>
            <a:endParaRPr lang="en-GB" sz="1900"/>
          </a:p>
          <a:p>
            <a:pPr marL="0" indent="0">
              <a:buNone/>
            </a:pPr>
            <a:r>
              <a:rPr lang="en-GB" sz="1900" b="1"/>
              <a:t>Dynamic</a:t>
            </a:r>
            <a:r>
              <a:rPr lang="en-GB" sz="1900"/>
              <a:t> – Available ROM during active moments; It requires </a:t>
            </a:r>
            <a:r>
              <a:rPr lang="en-GB" sz="1900" err="1"/>
              <a:t>volentary</a:t>
            </a:r>
            <a:r>
              <a:rPr lang="en-GB" sz="1900"/>
              <a:t> muscular actions. </a:t>
            </a:r>
          </a:p>
          <a:p>
            <a:pPr marL="0" indent="0">
              <a:buNone/>
            </a:pPr>
            <a:endParaRPr lang="en-GB" sz="2100"/>
          </a:p>
          <a:p>
            <a:pPr marL="0" indent="0">
              <a:buNone/>
            </a:pPr>
            <a:r>
              <a:rPr lang="en-GB" sz="2100"/>
              <a:t>Flexibility in dance is important as it allows dancers to achieve a greater motion in their movements. Things such as </a:t>
            </a:r>
            <a:r>
              <a:rPr lang="en-GB" sz="2100" b="1"/>
              <a:t>kicks</a:t>
            </a:r>
            <a:r>
              <a:rPr lang="en-GB" sz="2100"/>
              <a:t>, </a:t>
            </a:r>
            <a:r>
              <a:rPr lang="en-GB" sz="2100" b="1"/>
              <a:t>turns</a:t>
            </a:r>
            <a:r>
              <a:rPr lang="en-GB" sz="2100"/>
              <a:t>, </a:t>
            </a:r>
            <a:r>
              <a:rPr lang="en-GB" sz="2100" b="1"/>
              <a:t>leaps</a:t>
            </a:r>
            <a:r>
              <a:rPr lang="en-GB" sz="2100"/>
              <a:t>, </a:t>
            </a:r>
            <a:r>
              <a:rPr lang="en-GB" sz="2100" b="1"/>
              <a:t>floorwork </a:t>
            </a:r>
            <a:r>
              <a:rPr lang="en-GB" sz="2100"/>
              <a:t>all require some level of flexibility in the joints. As well as the performance aspect, flexibility also plays a massive role in </a:t>
            </a:r>
            <a:r>
              <a:rPr lang="en-GB" sz="2100" b="1"/>
              <a:t>injury prevention.</a:t>
            </a:r>
            <a:r>
              <a:rPr lang="en-GB" sz="2100"/>
              <a:t> </a:t>
            </a:r>
          </a:p>
          <a:p>
            <a:pPr marL="0" indent="0">
              <a:buNone/>
            </a:pPr>
            <a:r>
              <a:rPr lang="en-GB"/>
              <a:t>A flexible dancer is able to absorb the shock and stress of most movements in dance, whereas a dancer who lacks flexibility doesn’t have that same range of movement, which can make them more susceptible to injuries such as sprains, muscle tears etc. This is why it is important for dancers to </a:t>
            </a:r>
            <a:r>
              <a:rPr lang="en-GB" err="1"/>
              <a:t>impliment</a:t>
            </a:r>
            <a:r>
              <a:rPr lang="en-GB"/>
              <a:t> time into their week dedicated to stretching. </a:t>
            </a:r>
          </a:p>
          <a:p>
            <a:pPr marL="0" indent="0">
              <a:buNone/>
            </a:pPr>
            <a:endParaRPr lang="en-GB" sz="1700"/>
          </a:p>
        </p:txBody>
      </p:sp>
    </p:spTree>
    <p:extLst>
      <p:ext uri="{BB962C8B-B14F-4D97-AF65-F5344CB8AC3E}">
        <p14:creationId xmlns:p14="http://schemas.microsoft.com/office/powerpoint/2010/main" val="4272924748"/>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34CFF-4D24-6DE8-2386-9905570FF218}"/>
              </a:ext>
            </a:extLst>
          </p:cNvPr>
          <p:cNvSpPr>
            <a:spLocks noGrp="1"/>
          </p:cNvSpPr>
          <p:nvPr>
            <p:ph type="title"/>
          </p:nvPr>
        </p:nvSpPr>
        <p:spPr>
          <a:xfrm>
            <a:off x="447837" y="-97465"/>
            <a:ext cx="7773680" cy="3388068"/>
          </a:xfrm>
        </p:spPr>
        <p:txBody>
          <a:bodyPr>
            <a:normAutofit/>
          </a:bodyPr>
          <a:lstStyle/>
          <a:p>
            <a:r>
              <a:rPr lang="en-GB"/>
              <a:t>How to improve it </a:t>
            </a:r>
          </a:p>
        </p:txBody>
      </p:sp>
      <p:sp>
        <p:nvSpPr>
          <p:cNvPr id="3" name="Content Placeholder 2">
            <a:extLst>
              <a:ext uri="{FF2B5EF4-FFF2-40B4-BE49-F238E27FC236}">
                <a16:creationId xmlns:a16="http://schemas.microsoft.com/office/drawing/2014/main" id="{A6C8A8D9-1453-BB52-AFA6-FC6FF9BFA756}"/>
              </a:ext>
            </a:extLst>
          </p:cNvPr>
          <p:cNvSpPr>
            <a:spLocks noGrp="1"/>
          </p:cNvSpPr>
          <p:nvPr>
            <p:ph idx="1"/>
          </p:nvPr>
        </p:nvSpPr>
        <p:spPr>
          <a:xfrm>
            <a:off x="162244" y="2412417"/>
            <a:ext cx="4790756" cy="4432478"/>
          </a:xfrm>
        </p:spPr>
        <p:txBody>
          <a:bodyPr vert="horz" lIns="91440" tIns="45720" rIns="91440" bIns="45720" rtlCol="0" anchor="t">
            <a:noAutofit/>
          </a:bodyPr>
          <a:lstStyle/>
          <a:p>
            <a:pPr marL="0" indent="0">
              <a:lnSpc>
                <a:spcPct val="100000"/>
              </a:lnSpc>
              <a:buNone/>
            </a:pPr>
            <a:r>
              <a:rPr lang="en-GB" sz="1800" dirty="0"/>
              <a:t>Flexibility can be improved by </a:t>
            </a:r>
            <a:r>
              <a:rPr lang="en-GB" sz="1800" err="1"/>
              <a:t>frequant</a:t>
            </a:r>
            <a:r>
              <a:rPr lang="en-GB" sz="1800" dirty="0"/>
              <a:t> stretching, and a dancer should aim to stretch at least once a day, holding these stretches for 30+ seconds at a time at a position of mild discomfort. (Not to be confused with pain)</a:t>
            </a:r>
            <a:endParaRPr lang="en-US" sz="1800"/>
          </a:p>
          <a:p>
            <a:pPr>
              <a:lnSpc>
                <a:spcPct val="100000"/>
              </a:lnSpc>
            </a:pPr>
            <a:r>
              <a:rPr lang="en-GB" sz="1800" dirty="0"/>
              <a:t>There are 3 main types of stretching,</a:t>
            </a:r>
          </a:p>
          <a:p>
            <a:pPr marL="0" indent="0">
              <a:lnSpc>
                <a:spcPct val="100000"/>
              </a:lnSpc>
              <a:buNone/>
            </a:pPr>
            <a:r>
              <a:rPr lang="en-GB" sz="1800" dirty="0"/>
              <a:t>Static Stretch</a:t>
            </a:r>
          </a:p>
          <a:p>
            <a:pPr marL="0" indent="0">
              <a:lnSpc>
                <a:spcPct val="100000"/>
              </a:lnSpc>
              <a:buNone/>
            </a:pPr>
            <a:r>
              <a:rPr lang="en-GB" sz="1200" b="1" dirty="0"/>
              <a:t>Slow and constant, with the end position being held for 15-30 seconds.</a:t>
            </a:r>
          </a:p>
          <a:p>
            <a:pPr>
              <a:lnSpc>
                <a:spcPct val="100000"/>
              </a:lnSpc>
            </a:pPr>
            <a:r>
              <a:rPr lang="en-GB" sz="1800" dirty="0"/>
              <a:t>Ballistic Stretch</a:t>
            </a:r>
          </a:p>
          <a:p>
            <a:pPr marL="0" indent="0">
              <a:lnSpc>
                <a:spcPct val="100000"/>
              </a:lnSpc>
              <a:buNone/>
            </a:pPr>
            <a:r>
              <a:rPr lang="en-GB" sz="1200" b="1" dirty="0"/>
              <a:t>Involves active muscular effort with a bouncing movement, finishing with the end position not held. </a:t>
            </a:r>
          </a:p>
          <a:p>
            <a:pPr>
              <a:lnSpc>
                <a:spcPct val="100000"/>
              </a:lnSpc>
            </a:pPr>
            <a:endParaRPr lang="en-GB" sz="1100" dirty="0"/>
          </a:p>
        </p:txBody>
      </p:sp>
      <p:sp>
        <p:nvSpPr>
          <p:cNvPr id="4" name="TextBox 3">
            <a:extLst>
              <a:ext uri="{FF2B5EF4-FFF2-40B4-BE49-F238E27FC236}">
                <a16:creationId xmlns:a16="http://schemas.microsoft.com/office/drawing/2014/main" id="{6418D4D9-99D8-4D47-E600-E8C5846179E8}"/>
              </a:ext>
            </a:extLst>
          </p:cNvPr>
          <p:cNvSpPr txBox="1"/>
          <p:nvPr/>
        </p:nvSpPr>
        <p:spPr>
          <a:xfrm>
            <a:off x="5486928" y="2409032"/>
            <a:ext cx="6457326" cy="41498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700"/>
              </a:spcBef>
              <a:spcAft>
                <a:spcPts val="700"/>
              </a:spcAft>
            </a:pPr>
            <a:r>
              <a:rPr lang="en-GB" sz="1600" dirty="0"/>
              <a:t>Dynamic Stretch</a:t>
            </a:r>
            <a:endParaRPr lang="en-US" sz="1600"/>
          </a:p>
          <a:p>
            <a:pPr>
              <a:spcBef>
                <a:spcPts val="700"/>
              </a:spcBef>
              <a:spcAft>
                <a:spcPts val="700"/>
              </a:spcAft>
            </a:pPr>
            <a:r>
              <a:rPr lang="en-GB" sz="1100" b="1" dirty="0"/>
              <a:t>Uses sport specific movements to prepare the body for activity. </a:t>
            </a:r>
            <a:endParaRPr lang="en-US" sz="1100"/>
          </a:p>
          <a:p>
            <a:pPr>
              <a:spcBef>
                <a:spcPts val="700"/>
              </a:spcBef>
              <a:spcAft>
                <a:spcPts val="700"/>
              </a:spcAft>
            </a:pPr>
            <a:endParaRPr lang="en-GB" sz="1100" dirty="0"/>
          </a:p>
          <a:p>
            <a:pPr>
              <a:spcBef>
                <a:spcPts val="700"/>
              </a:spcBef>
              <a:spcAft>
                <a:spcPts val="700"/>
              </a:spcAft>
            </a:pPr>
            <a:r>
              <a:rPr lang="en-GB" sz="1600" dirty="0"/>
              <a:t>When stretching for dance, the main areas you should focus on are your </a:t>
            </a:r>
            <a:r>
              <a:rPr lang="en-GB" sz="1600" b="1" dirty="0"/>
              <a:t>hamstrings</a:t>
            </a:r>
            <a:r>
              <a:rPr lang="en-GB" sz="1600" dirty="0"/>
              <a:t>, </a:t>
            </a:r>
            <a:r>
              <a:rPr lang="en-GB" sz="1600" b="1" dirty="0"/>
              <a:t>hip flexors</a:t>
            </a:r>
            <a:r>
              <a:rPr lang="en-GB" sz="1600" dirty="0"/>
              <a:t>, </a:t>
            </a:r>
            <a:r>
              <a:rPr lang="en-GB" sz="1600" b="1" err="1"/>
              <a:t>calfs</a:t>
            </a:r>
            <a:r>
              <a:rPr lang="en-GB" sz="1600" dirty="0"/>
              <a:t>, </a:t>
            </a:r>
            <a:r>
              <a:rPr lang="en-GB" sz="1600" b="1" dirty="0"/>
              <a:t>upper back </a:t>
            </a:r>
            <a:r>
              <a:rPr lang="en-GB" sz="1600" dirty="0"/>
              <a:t>and </a:t>
            </a:r>
            <a:r>
              <a:rPr lang="en-GB" sz="1600" b="1" dirty="0"/>
              <a:t>side stretch</a:t>
            </a:r>
            <a:r>
              <a:rPr lang="en-GB" sz="1600" dirty="0"/>
              <a:t>.</a:t>
            </a:r>
            <a:endParaRPr lang="en-US" sz="1600"/>
          </a:p>
          <a:p>
            <a:pPr>
              <a:spcBef>
                <a:spcPts val="700"/>
              </a:spcBef>
              <a:spcAft>
                <a:spcPts val="700"/>
              </a:spcAft>
            </a:pPr>
            <a:endParaRPr lang="en-GB" sz="1600" dirty="0"/>
          </a:p>
          <a:p>
            <a:pPr>
              <a:spcBef>
                <a:spcPts val="700"/>
              </a:spcBef>
              <a:spcAft>
                <a:spcPts val="700"/>
              </a:spcAft>
            </a:pPr>
            <a:r>
              <a:rPr lang="en-GB" sz="1600" dirty="0"/>
              <a:t>There are a wide range of stretch guides online and on </a:t>
            </a:r>
            <a:r>
              <a:rPr lang="en-GB" sz="1600" err="1"/>
              <a:t>Youtube</a:t>
            </a:r>
            <a:r>
              <a:rPr lang="en-GB" sz="1600" dirty="0"/>
              <a:t> to follow, that target different areas of the body.</a:t>
            </a:r>
            <a:endParaRPr lang="en-US" sz="1600"/>
          </a:p>
          <a:p>
            <a:pPr>
              <a:spcBef>
                <a:spcPts val="700"/>
              </a:spcBef>
              <a:spcAft>
                <a:spcPts val="700"/>
              </a:spcAft>
            </a:pPr>
            <a:endParaRPr lang="en-GB" sz="1600" dirty="0"/>
          </a:p>
          <a:p>
            <a:pPr>
              <a:spcBef>
                <a:spcPts val="700"/>
              </a:spcBef>
              <a:spcAft>
                <a:spcPts val="700"/>
              </a:spcAft>
            </a:pPr>
            <a:r>
              <a:rPr lang="en-GB" sz="1600" dirty="0"/>
              <a:t>To prevent injury, </a:t>
            </a:r>
            <a:r>
              <a:rPr lang="en-GB" sz="1600" err="1"/>
              <a:t>breif</a:t>
            </a:r>
            <a:r>
              <a:rPr lang="en-GB" sz="1600" dirty="0"/>
              <a:t> stretches should also be carried out at the end of your practice, as it helps release lactic acid build up in the body, as well as cooling down the body and slowing down the heart rate.</a:t>
            </a:r>
          </a:p>
        </p:txBody>
      </p:sp>
    </p:spTree>
    <p:extLst>
      <p:ext uri="{BB962C8B-B14F-4D97-AF65-F5344CB8AC3E}">
        <p14:creationId xmlns:p14="http://schemas.microsoft.com/office/powerpoint/2010/main" val="2427682116"/>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D12FB-FAA9-52CF-472A-7EE972D02B40}"/>
              </a:ext>
            </a:extLst>
          </p:cNvPr>
          <p:cNvSpPr>
            <a:spLocks noGrp="1"/>
          </p:cNvSpPr>
          <p:nvPr>
            <p:ph type="title"/>
          </p:nvPr>
        </p:nvSpPr>
        <p:spPr>
          <a:xfrm>
            <a:off x="960120" y="317814"/>
            <a:ext cx="10268712" cy="1513879"/>
          </a:xfrm>
        </p:spPr>
        <p:txBody>
          <a:bodyPr>
            <a:normAutofit fontScale="90000"/>
          </a:bodyPr>
          <a:lstStyle/>
          <a:p>
            <a:r>
              <a:rPr lang="en-US"/>
              <a:t>Stamina And Cardiovascular endurance</a:t>
            </a:r>
          </a:p>
        </p:txBody>
      </p:sp>
      <p:sp>
        <p:nvSpPr>
          <p:cNvPr id="3" name="Content Placeholder 2">
            <a:extLst>
              <a:ext uri="{FF2B5EF4-FFF2-40B4-BE49-F238E27FC236}">
                <a16:creationId xmlns:a16="http://schemas.microsoft.com/office/drawing/2014/main" id="{DF9D9A9E-862C-2255-5C47-A763D9171E7B}"/>
              </a:ext>
            </a:extLst>
          </p:cNvPr>
          <p:cNvSpPr>
            <a:spLocks noGrp="1"/>
          </p:cNvSpPr>
          <p:nvPr>
            <p:ph idx="1"/>
          </p:nvPr>
        </p:nvSpPr>
        <p:spPr>
          <a:xfrm>
            <a:off x="-3162" y="2300205"/>
            <a:ext cx="12195277" cy="4556874"/>
          </a:xfrm>
        </p:spPr>
        <p:txBody>
          <a:bodyPr vert="horz" lIns="91440" tIns="45720" rIns="91440" bIns="45720" rtlCol="0" anchor="t">
            <a:normAutofit fontScale="92500" lnSpcReduction="20000"/>
          </a:bodyPr>
          <a:lstStyle/>
          <a:p>
            <a:r>
              <a:rPr lang="en-US" b="1"/>
              <a:t>What is stamina?</a:t>
            </a:r>
            <a:endParaRPr lang="en-US"/>
          </a:p>
          <a:p>
            <a:r>
              <a:rPr lang="en-US" sz="1800" b="1"/>
              <a:t>In simplest of terms, stamina means to have the ability to do a physical task without getting tired easily. </a:t>
            </a:r>
            <a:r>
              <a:rPr lang="en-US" sz="1800" b="1">
                <a:latin typeface="Franklin Gothic Medium"/>
              </a:rPr>
              <a:t>"</a:t>
            </a:r>
            <a:r>
              <a:rPr lang="en-US" sz="1800">
                <a:latin typeface="Franklin Gothic Medium"/>
                <a:ea typeface="Open Sans"/>
                <a:cs typeface="Open Sans"/>
              </a:rPr>
              <a:t>enduring energy, strength, and resilience</a:t>
            </a:r>
            <a:r>
              <a:rPr lang="en-US" sz="1800" b="1">
                <a:latin typeface="Franklin Gothic Medium"/>
              </a:rPr>
              <a:t>"</a:t>
            </a:r>
            <a:r>
              <a:rPr lang="en-US" sz="1800">
                <a:latin typeface="Franklin Gothic Medium"/>
                <a:ea typeface="Roboto"/>
                <a:cs typeface="Roboto"/>
              </a:rPr>
              <a:t> (Collinsdictionary.com, 2019)</a:t>
            </a:r>
          </a:p>
          <a:p>
            <a:r>
              <a:rPr lang="en-US"/>
              <a:t>Why is it important?</a:t>
            </a:r>
          </a:p>
          <a:p>
            <a:r>
              <a:rPr lang="en-US" sz="1800"/>
              <a:t>Stamina is especially important for dancers for many reasons. These include endurance, performance quality, injury prevention and recovery.</a:t>
            </a:r>
          </a:p>
          <a:p>
            <a:r>
              <a:rPr lang="en-US"/>
              <a:t>What is cardiovascular endurance?</a:t>
            </a:r>
          </a:p>
          <a:p>
            <a:r>
              <a:rPr lang="en-US" sz="1800"/>
              <a:t>cardiovascular endurance is the ability of the lungs, heart and blood vessels to give oxygen to your muscles over a long period of physical activity. "</a:t>
            </a:r>
            <a:r>
              <a:rPr lang="en-US" sz="1800">
                <a:ea typeface="+mn-lt"/>
                <a:cs typeface="+mn-lt"/>
              </a:rPr>
              <a:t>Cardiovascular endurance is particularly important in distance running, triathlon, playing a whole football or netball match without tiring."</a:t>
            </a:r>
            <a:r>
              <a:rPr lang="en-US" sz="1800">
                <a:latin typeface="Franklin Gothic Medium"/>
                <a:ea typeface="Roboto"/>
                <a:cs typeface="Roboto"/>
              </a:rPr>
              <a:t>(BBC, 2019)</a:t>
            </a:r>
          </a:p>
          <a:p>
            <a:r>
              <a:rPr lang="en-US"/>
              <a:t>Why is it important?</a:t>
            </a:r>
          </a:p>
          <a:p>
            <a:r>
              <a:rPr lang="en-US" sz="1800"/>
              <a:t>Cardiovascular endurance is also important for dancers because it sustains their energy, enhances performance quality, makes recovery after performances easier, prevents injury and also helps with their mental focus.</a:t>
            </a:r>
          </a:p>
        </p:txBody>
      </p:sp>
    </p:spTree>
    <p:extLst>
      <p:ext uri="{BB962C8B-B14F-4D97-AF65-F5344CB8AC3E}">
        <p14:creationId xmlns:p14="http://schemas.microsoft.com/office/powerpoint/2010/main" val="1019600855"/>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AC4FD-5F36-2E74-1410-3548159DF2D5}"/>
              </a:ext>
            </a:extLst>
          </p:cNvPr>
          <p:cNvSpPr>
            <a:spLocks noGrp="1"/>
          </p:cNvSpPr>
          <p:nvPr>
            <p:ph type="title"/>
          </p:nvPr>
        </p:nvSpPr>
        <p:spPr/>
        <p:txBody>
          <a:bodyPr/>
          <a:lstStyle/>
          <a:p>
            <a:r>
              <a:rPr lang="en-US"/>
              <a:t>How we can improve</a:t>
            </a:r>
          </a:p>
        </p:txBody>
      </p:sp>
      <p:sp>
        <p:nvSpPr>
          <p:cNvPr id="3" name="Content Placeholder 2">
            <a:extLst>
              <a:ext uri="{FF2B5EF4-FFF2-40B4-BE49-F238E27FC236}">
                <a16:creationId xmlns:a16="http://schemas.microsoft.com/office/drawing/2014/main" id="{007FBBEC-FA11-A674-FA83-A78CEF2F55D8}"/>
              </a:ext>
            </a:extLst>
          </p:cNvPr>
          <p:cNvSpPr>
            <a:spLocks noGrp="1"/>
          </p:cNvSpPr>
          <p:nvPr>
            <p:ph idx="1"/>
          </p:nvPr>
        </p:nvSpPr>
        <p:spPr>
          <a:xfrm>
            <a:off x="-3163" y="2185186"/>
            <a:ext cx="12195278" cy="4671893"/>
          </a:xfrm>
        </p:spPr>
        <p:txBody>
          <a:bodyPr vert="horz" lIns="91440" tIns="45720" rIns="91440" bIns="45720" rtlCol="0" anchor="t">
            <a:normAutofit fontScale="92500" lnSpcReduction="20000"/>
          </a:bodyPr>
          <a:lstStyle/>
          <a:p>
            <a:r>
              <a:rPr lang="en-US"/>
              <a:t>Stamina:</a:t>
            </a:r>
          </a:p>
          <a:p>
            <a:pPr marL="285750" indent="-285750">
              <a:buChar char="•"/>
            </a:pPr>
            <a:r>
              <a:rPr lang="en-US" sz="1800"/>
              <a:t>Regularly attending dance classes helps not only to improve your dance ability, also it helps build stamina.</a:t>
            </a:r>
          </a:p>
          <a:p>
            <a:pPr marL="285750" indent="-285750">
              <a:buChar char="•"/>
            </a:pPr>
            <a:r>
              <a:rPr lang="en-US" sz="1800"/>
              <a:t>HIIT-High Intensity Interval Training has been known to boost stamina effectively. You switch between short bursts of intense activity and periods of lower activity and or rest. </a:t>
            </a:r>
          </a:p>
          <a:p>
            <a:pPr marL="285750" indent="-285750">
              <a:buChar char="•"/>
            </a:pPr>
            <a:r>
              <a:rPr lang="en-US" sz="1800"/>
              <a:t>Over time, gradually increasing the length and the intensity of your workout will allow your body to naturally improve stamina over time. Start with a basic workout and slowly add to it over time to make it harder and your body will adapt to that change.</a:t>
            </a:r>
          </a:p>
          <a:p>
            <a:r>
              <a:rPr lang="en-US"/>
              <a:t>Cardiovascular endurance:</a:t>
            </a:r>
          </a:p>
          <a:p>
            <a:pPr marL="457200" indent="-457200">
              <a:buChar char="•"/>
            </a:pPr>
            <a:r>
              <a:rPr lang="en-US" sz="1800"/>
              <a:t>Activities such as running, swimming and cycling will boost your cardiovascular endurance over time. </a:t>
            </a:r>
          </a:p>
          <a:p>
            <a:pPr marL="457200" indent="-457200">
              <a:buChar char="•"/>
            </a:pPr>
            <a:r>
              <a:rPr lang="en-US" sz="1800">
                <a:ea typeface="+mn-lt"/>
                <a:cs typeface="+mn-lt"/>
              </a:rPr>
              <a:t>Dance-specific workouts like Zumba or a high-energy dance class will elevate your heart rate and can be an enjoyable way for dancers to build endurance while still practicing their dance skills.</a:t>
            </a:r>
          </a:p>
          <a:p>
            <a:pPr marL="457200" indent="-457200">
              <a:buChar char="•"/>
            </a:pPr>
            <a:r>
              <a:rPr lang="en-US" sz="1800">
                <a:ea typeface="+mn-lt"/>
                <a:cs typeface="+mn-lt"/>
              </a:rPr>
              <a:t>Circuit training is another great way for dancers to work on their cardiovascular endurance. Create a workout that has different exercises such as star jumps, squats/squat jumps, press ups, burpees and mountain climbers. Combine that with little and often rest breaks in between, and it will keep your heart rate </a:t>
            </a:r>
            <a:r>
              <a:rPr lang="en-US" sz="1800" err="1">
                <a:ea typeface="+mn-lt"/>
                <a:cs typeface="+mn-lt"/>
              </a:rPr>
              <a:t>upand</a:t>
            </a:r>
            <a:r>
              <a:rPr lang="en-US" sz="1800">
                <a:ea typeface="+mn-lt"/>
                <a:cs typeface="+mn-lt"/>
              </a:rPr>
              <a:t> build your endurance.</a:t>
            </a:r>
          </a:p>
        </p:txBody>
      </p:sp>
    </p:spTree>
    <p:extLst>
      <p:ext uri="{BB962C8B-B14F-4D97-AF65-F5344CB8AC3E}">
        <p14:creationId xmlns:p14="http://schemas.microsoft.com/office/powerpoint/2010/main" val="2782676390"/>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45539F9-1BEC-901A-D885-0577A593B1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88EEF8-BA29-D457-A8EC-0C52065E4084}"/>
              </a:ext>
            </a:extLst>
          </p:cNvPr>
          <p:cNvSpPr>
            <a:spLocks noGrp="1"/>
          </p:cNvSpPr>
          <p:nvPr>
            <p:ph type="title"/>
          </p:nvPr>
        </p:nvSpPr>
        <p:spPr>
          <a:xfrm>
            <a:off x="758952" y="379475"/>
            <a:ext cx="10671048" cy="1554480"/>
          </a:xfrm>
        </p:spPr>
        <p:txBody>
          <a:bodyPr anchor="ctr">
            <a:normAutofit/>
          </a:bodyPr>
          <a:lstStyle/>
          <a:p>
            <a:r>
              <a:rPr lang="en-GB">
                <a:solidFill>
                  <a:schemeClr val="bg1"/>
                </a:solidFill>
              </a:rPr>
              <a:t>Physical Strength </a:t>
            </a:r>
          </a:p>
        </p:txBody>
      </p:sp>
      <p:sp>
        <p:nvSpPr>
          <p:cNvPr id="3" name="Content Placeholder 2">
            <a:extLst>
              <a:ext uri="{FF2B5EF4-FFF2-40B4-BE49-F238E27FC236}">
                <a16:creationId xmlns:a16="http://schemas.microsoft.com/office/drawing/2014/main" id="{A448C1FE-377E-CDDA-35B5-F99B36B50E95}"/>
              </a:ext>
            </a:extLst>
          </p:cNvPr>
          <p:cNvSpPr>
            <a:spLocks noGrp="1"/>
          </p:cNvSpPr>
          <p:nvPr>
            <p:ph idx="1"/>
          </p:nvPr>
        </p:nvSpPr>
        <p:spPr>
          <a:xfrm>
            <a:off x="211472" y="2607732"/>
            <a:ext cx="11771719" cy="4118807"/>
          </a:xfrm>
        </p:spPr>
        <p:txBody>
          <a:bodyPr vert="horz" lIns="91440" tIns="45720" rIns="91440" bIns="45720" rtlCol="0" anchor="t">
            <a:normAutofit fontScale="70000" lnSpcReduction="20000"/>
          </a:bodyPr>
          <a:lstStyle/>
          <a:p>
            <a:pPr marL="0" indent="0">
              <a:buNone/>
            </a:pPr>
            <a:r>
              <a:rPr lang="en-GB" sz="2600" b="1" dirty="0"/>
              <a:t>What is physical strength and why is it so important?</a:t>
            </a:r>
            <a:endParaRPr lang="en-US" sz="2600"/>
          </a:p>
          <a:p>
            <a:pPr marL="0" indent="0">
              <a:buNone/>
            </a:pPr>
            <a:r>
              <a:rPr lang="en-GB" sz="1900" dirty="0"/>
              <a:t>Physical strength is the maximum strength a muscle or group of muscles can exert against a resistance. This can be in the form of a lifting, pushing or pulling motion. </a:t>
            </a:r>
          </a:p>
          <a:p>
            <a:pPr marL="0" indent="0">
              <a:buNone/>
            </a:pPr>
            <a:endParaRPr lang="en-GB" sz="1900"/>
          </a:p>
          <a:p>
            <a:pPr marL="0" indent="0">
              <a:buNone/>
            </a:pPr>
            <a:r>
              <a:rPr lang="en-GB" sz="1900" dirty="0"/>
              <a:t>There are three different types of physical strength,</a:t>
            </a:r>
            <a:r>
              <a:rPr lang="en-GB" sz="1900" b="1" dirty="0"/>
              <a:t> Dynamic</a:t>
            </a:r>
            <a:r>
              <a:rPr lang="en-GB" sz="1900" dirty="0"/>
              <a:t>, </a:t>
            </a:r>
            <a:r>
              <a:rPr lang="en-GB" sz="1900" b="1" dirty="0"/>
              <a:t>Explosive</a:t>
            </a:r>
            <a:r>
              <a:rPr lang="en-GB" sz="1900" dirty="0"/>
              <a:t> and </a:t>
            </a:r>
            <a:r>
              <a:rPr lang="en-GB" sz="1900" b="1" dirty="0"/>
              <a:t>Static  </a:t>
            </a:r>
          </a:p>
          <a:p>
            <a:pPr marL="0" indent="0">
              <a:buNone/>
            </a:pPr>
            <a:r>
              <a:rPr lang="en-GB" sz="1900" b="1" dirty="0"/>
              <a:t>Dynamic</a:t>
            </a:r>
            <a:r>
              <a:rPr lang="en-GB" sz="1900" dirty="0"/>
              <a:t> – This is where the muscles move extending and contracting. An example of an exercise to improve this would be arm curls with weights.  </a:t>
            </a:r>
          </a:p>
          <a:p>
            <a:pPr marL="0" indent="0">
              <a:buNone/>
            </a:pPr>
            <a:r>
              <a:rPr lang="en-GB" sz="1900" b="1" dirty="0"/>
              <a:t>Explosive</a:t>
            </a:r>
            <a:r>
              <a:rPr lang="en-GB" sz="1900" dirty="0"/>
              <a:t> – This is where muscles contraction takes place at a high speed. An example of an exercise to improve this would be jumping box squats with a weight. </a:t>
            </a:r>
            <a:endParaRPr lang="en-GB"/>
          </a:p>
          <a:p>
            <a:pPr marL="0" indent="0">
              <a:buNone/>
            </a:pPr>
            <a:r>
              <a:rPr lang="en-GB" sz="1900" b="1" dirty="0"/>
              <a:t>Static – </a:t>
            </a:r>
            <a:r>
              <a:rPr lang="en-GB" sz="1900" dirty="0"/>
              <a:t>This is where the muscles contract and hold in one position for a prolonged period. An example of an exercise to improve this would be a held plank   </a:t>
            </a:r>
            <a:endParaRPr lang="en-GB"/>
          </a:p>
          <a:p>
            <a:pPr marL="0" indent="0">
              <a:buNone/>
            </a:pPr>
            <a:endParaRPr lang="en-GB" sz="2100"/>
          </a:p>
          <a:p>
            <a:r>
              <a:rPr lang="en-GB" sz="2100" b="1" dirty="0"/>
              <a:t>Strength in dance is important as it allows dancers to control their movements and also helps to prevent injury. Maintaining good physical strength as a dancer will allow you to become a much more versatile performer and therefore make you more employable.    </a:t>
            </a:r>
          </a:p>
          <a:p>
            <a:pPr marL="0" indent="0">
              <a:buNone/>
            </a:pPr>
            <a:endParaRPr lang="en-GB"/>
          </a:p>
          <a:p>
            <a:pPr marL="0" indent="0">
              <a:buNone/>
            </a:pPr>
            <a:endParaRPr lang="en-GB" sz="1700"/>
          </a:p>
        </p:txBody>
      </p:sp>
    </p:spTree>
    <p:extLst>
      <p:ext uri="{BB962C8B-B14F-4D97-AF65-F5344CB8AC3E}">
        <p14:creationId xmlns:p14="http://schemas.microsoft.com/office/powerpoint/2010/main" val="4258327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601A6-EE93-F381-7023-63CB23E1E6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F4B50D-6BDC-C7B6-3EBB-A8C5A4DD294A}"/>
              </a:ext>
            </a:extLst>
          </p:cNvPr>
          <p:cNvSpPr>
            <a:spLocks noGrp="1"/>
          </p:cNvSpPr>
          <p:nvPr>
            <p:ph type="title"/>
          </p:nvPr>
        </p:nvSpPr>
        <p:spPr/>
        <p:txBody>
          <a:bodyPr/>
          <a:lstStyle/>
          <a:p>
            <a:r>
              <a:rPr lang="en-US"/>
              <a:t>How we can improve</a:t>
            </a:r>
          </a:p>
        </p:txBody>
      </p:sp>
      <p:sp>
        <p:nvSpPr>
          <p:cNvPr id="3" name="Content Placeholder 2">
            <a:extLst>
              <a:ext uri="{FF2B5EF4-FFF2-40B4-BE49-F238E27FC236}">
                <a16:creationId xmlns:a16="http://schemas.microsoft.com/office/drawing/2014/main" id="{E2519E9F-AA37-B32C-07F2-944483CE5C75}"/>
              </a:ext>
            </a:extLst>
          </p:cNvPr>
          <p:cNvSpPr>
            <a:spLocks noGrp="1"/>
          </p:cNvSpPr>
          <p:nvPr>
            <p:ph idx="1"/>
          </p:nvPr>
        </p:nvSpPr>
        <p:spPr>
          <a:xfrm>
            <a:off x="-3163" y="2185186"/>
            <a:ext cx="12195278" cy="4671893"/>
          </a:xfrm>
        </p:spPr>
        <p:txBody>
          <a:bodyPr vert="horz" lIns="91440" tIns="45720" rIns="91440" bIns="45720" rtlCol="0" anchor="t">
            <a:normAutofit/>
          </a:bodyPr>
          <a:lstStyle/>
          <a:p>
            <a:r>
              <a:rPr lang="en-US" dirty="0"/>
              <a:t>Strength:</a:t>
            </a:r>
          </a:p>
          <a:p>
            <a:pPr marL="285750" indent="-285750">
              <a:buChar char="•"/>
            </a:pPr>
            <a:r>
              <a:rPr lang="en-US" sz="1800" dirty="0"/>
              <a:t>Weight training as this tears the muscles which the body then heals making them stronger.</a:t>
            </a:r>
          </a:p>
          <a:p>
            <a:pPr marL="285750" indent="-285750">
              <a:buChar char="•"/>
            </a:pPr>
            <a:r>
              <a:rPr lang="en-US" sz="1800" dirty="0">
                <a:ea typeface="+mn-lt"/>
                <a:cs typeface="+mn-lt"/>
              </a:rPr>
              <a:t>Eating lots of protein in your diet as this provides the body with amino acids needed to build muscle. This could include foods like nuts, meats and dairy products. </a:t>
            </a:r>
          </a:p>
          <a:p>
            <a:pPr marL="285750" indent="-285750">
              <a:buChar char="•"/>
            </a:pPr>
            <a:r>
              <a:rPr lang="en-US" sz="1800" dirty="0">
                <a:ea typeface="+mn-lt"/>
                <a:cs typeface="+mn-lt"/>
              </a:rPr>
              <a:t>Resting to allow your body time to recover.</a:t>
            </a:r>
          </a:p>
          <a:p>
            <a:pPr marL="285750" indent="-285750">
              <a:buChar char="•"/>
            </a:pPr>
            <a:r>
              <a:rPr lang="en-US" sz="1800" dirty="0">
                <a:ea typeface="+mn-lt"/>
                <a:cs typeface="+mn-lt"/>
              </a:rPr>
              <a:t>Staying consistent and exercising regularly.</a:t>
            </a:r>
          </a:p>
          <a:p>
            <a:endParaRPr lang="en-US" dirty="0"/>
          </a:p>
          <a:p>
            <a:endParaRPr lang="en-US" sz="1800" dirty="0">
              <a:ea typeface="+mn-lt"/>
              <a:cs typeface="+mn-lt"/>
            </a:endParaRPr>
          </a:p>
          <a:p>
            <a:endParaRPr lang="en-US" dirty="0">
              <a:ea typeface="+mn-lt"/>
              <a:cs typeface="+mn-lt"/>
            </a:endParaRPr>
          </a:p>
          <a:p>
            <a:endParaRPr lang="en-US" sz="1800" dirty="0">
              <a:ea typeface="+mn-lt"/>
              <a:cs typeface="+mn-lt"/>
            </a:endParaRPr>
          </a:p>
          <a:p>
            <a:endParaRPr lang="en-US">
              <a:ea typeface="+mn-lt"/>
              <a:cs typeface="+mn-lt"/>
            </a:endParaRPr>
          </a:p>
        </p:txBody>
      </p:sp>
    </p:spTree>
    <p:extLst>
      <p:ext uri="{BB962C8B-B14F-4D97-AF65-F5344CB8AC3E}">
        <p14:creationId xmlns:p14="http://schemas.microsoft.com/office/powerpoint/2010/main" val="2698496827"/>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876A85A-FA1B-F28D-7644-A70B5902C5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379FE9-67EB-4E67-4FD1-C89A5375FE2E}"/>
              </a:ext>
            </a:extLst>
          </p:cNvPr>
          <p:cNvSpPr>
            <a:spLocks noGrp="1"/>
          </p:cNvSpPr>
          <p:nvPr>
            <p:ph type="title"/>
          </p:nvPr>
        </p:nvSpPr>
        <p:spPr>
          <a:xfrm>
            <a:off x="758952" y="379475"/>
            <a:ext cx="10671048" cy="1554480"/>
          </a:xfrm>
        </p:spPr>
        <p:txBody>
          <a:bodyPr anchor="ctr">
            <a:normAutofit/>
          </a:bodyPr>
          <a:lstStyle/>
          <a:p>
            <a:r>
              <a:rPr lang="en-GB">
                <a:solidFill>
                  <a:schemeClr val="bg1"/>
                </a:solidFill>
              </a:rPr>
              <a:t>Balance and Coordination</a:t>
            </a:r>
          </a:p>
        </p:txBody>
      </p:sp>
      <p:sp>
        <p:nvSpPr>
          <p:cNvPr id="3" name="Content Placeholder 2">
            <a:extLst>
              <a:ext uri="{FF2B5EF4-FFF2-40B4-BE49-F238E27FC236}">
                <a16:creationId xmlns:a16="http://schemas.microsoft.com/office/drawing/2014/main" id="{53754D15-908F-C98B-B430-0A4FCFE0AA6A}"/>
              </a:ext>
            </a:extLst>
          </p:cNvPr>
          <p:cNvSpPr>
            <a:spLocks noGrp="1"/>
          </p:cNvSpPr>
          <p:nvPr>
            <p:ph idx="1"/>
          </p:nvPr>
        </p:nvSpPr>
        <p:spPr>
          <a:xfrm>
            <a:off x="211472" y="2607732"/>
            <a:ext cx="11771719" cy="4118807"/>
          </a:xfrm>
        </p:spPr>
        <p:txBody>
          <a:bodyPr vert="horz" lIns="91440" tIns="45720" rIns="91440" bIns="45720" rtlCol="0" anchor="t">
            <a:normAutofit fontScale="92500" lnSpcReduction="10000"/>
          </a:bodyPr>
          <a:lstStyle/>
          <a:p>
            <a:pPr marL="0" indent="0">
              <a:buNone/>
            </a:pPr>
            <a:r>
              <a:rPr lang="en-GB" sz="1800" b="1"/>
              <a:t>What is balance and coordination and why is it so important?</a:t>
            </a:r>
            <a:endParaRPr lang="en-US" sz="1800"/>
          </a:p>
          <a:p>
            <a:pPr marL="0" indent="0">
              <a:buNone/>
            </a:pPr>
            <a:r>
              <a:rPr lang="en-GB" sz="1600" b="1"/>
              <a:t>Balance</a:t>
            </a:r>
            <a:r>
              <a:rPr lang="en-GB" sz="1600"/>
              <a:t> is the ability to maintain</a:t>
            </a:r>
            <a:r>
              <a:rPr lang="en-GB" sz="1600" b="1"/>
              <a:t> dynamic</a:t>
            </a:r>
            <a:r>
              <a:rPr lang="en-GB" sz="1600"/>
              <a:t> and </a:t>
            </a:r>
            <a:r>
              <a:rPr lang="en-GB" sz="1600" b="1"/>
              <a:t>static equilibrium</a:t>
            </a:r>
            <a:r>
              <a:rPr lang="en-GB" sz="1600"/>
              <a:t> while </a:t>
            </a:r>
            <a:r>
              <a:rPr lang="en-GB" sz="1600" b="1"/>
              <a:t>coordination </a:t>
            </a:r>
            <a:r>
              <a:rPr lang="en-GB" sz="1600"/>
              <a:t>involves the smooth and efficient execution of movements.</a:t>
            </a:r>
          </a:p>
          <a:p>
            <a:pPr marL="0" indent="0">
              <a:buNone/>
            </a:pPr>
            <a:endParaRPr lang="en-GB" sz="1600"/>
          </a:p>
          <a:p>
            <a:pPr marL="0" indent="0">
              <a:buNone/>
            </a:pPr>
            <a:r>
              <a:rPr lang="en-GB" sz="1600" b="1"/>
              <a:t>Balance</a:t>
            </a:r>
            <a:r>
              <a:rPr lang="en-GB" sz="1600"/>
              <a:t> can be divided into three types Static, Dynamic and Functional balance.</a:t>
            </a:r>
          </a:p>
          <a:p>
            <a:pPr marL="0" indent="0">
              <a:buNone/>
            </a:pPr>
            <a:r>
              <a:rPr lang="en-GB" sz="1600"/>
              <a:t>Key factors that influence </a:t>
            </a:r>
            <a:r>
              <a:rPr lang="en-GB" sz="1600" b="1"/>
              <a:t>balance </a:t>
            </a:r>
            <a:r>
              <a:rPr lang="en-GB" sz="1600"/>
              <a:t>are Muscle strength, Proprioception and Vision and Vestibular function.</a:t>
            </a:r>
          </a:p>
          <a:p>
            <a:pPr marL="0" indent="0">
              <a:buNone/>
            </a:pPr>
            <a:r>
              <a:rPr lang="en-GB" sz="1600" b="1"/>
              <a:t>Coordination</a:t>
            </a:r>
            <a:r>
              <a:rPr lang="en-GB" sz="1600"/>
              <a:t> can be broken down into Hand-eye coordination, Bilateral coordination as well as Foot- eye coordination</a:t>
            </a:r>
            <a:endParaRPr lang="en-GB"/>
          </a:p>
          <a:p>
            <a:pPr marL="0" indent="0">
              <a:buNone/>
            </a:pPr>
            <a:endParaRPr lang="en-GB" sz="1600" b="1"/>
          </a:p>
          <a:p>
            <a:pPr marL="0" indent="0">
              <a:buNone/>
            </a:pPr>
            <a:r>
              <a:rPr lang="en-GB" sz="1600" b="1"/>
              <a:t>Balance</a:t>
            </a:r>
            <a:r>
              <a:rPr lang="en-GB" sz="1600"/>
              <a:t> and </a:t>
            </a:r>
            <a:r>
              <a:rPr lang="en-GB" sz="1600" b="1"/>
              <a:t>coordination</a:t>
            </a:r>
            <a:r>
              <a:rPr lang="en-GB" sz="1600"/>
              <a:t> are important in dance as they can be considered a foundation for movements where they allow the execution of dance movements to be </a:t>
            </a:r>
            <a:r>
              <a:rPr lang="en-GB" sz="1600" b="1"/>
              <a:t>fluent</a:t>
            </a:r>
            <a:r>
              <a:rPr lang="en-GB" sz="1600"/>
              <a:t> and with </a:t>
            </a:r>
            <a:r>
              <a:rPr lang="en-GB" sz="1600" b="1"/>
              <a:t>precision</a:t>
            </a:r>
            <a:r>
              <a:rPr lang="en-GB" sz="1600"/>
              <a:t>. For example, with ballet dancers they require the ability to maintain </a:t>
            </a:r>
            <a:r>
              <a:rPr lang="en-GB" sz="1600" b="1"/>
              <a:t>control</a:t>
            </a:r>
            <a:r>
              <a:rPr lang="en-GB" sz="1600"/>
              <a:t> and </a:t>
            </a:r>
            <a:r>
              <a:rPr lang="en-GB" sz="1600" b="1"/>
              <a:t>alignment</a:t>
            </a:r>
            <a:r>
              <a:rPr lang="en-GB" sz="1600"/>
              <a:t> when completing a variation of complex moves such as </a:t>
            </a:r>
            <a:r>
              <a:rPr lang="en-GB" sz="1600" b="1"/>
              <a:t>pirouettes </a:t>
            </a:r>
            <a:r>
              <a:rPr lang="en-GB" sz="1600"/>
              <a:t>therefore needing </a:t>
            </a:r>
            <a:r>
              <a:rPr lang="en-GB" sz="1600" b="1"/>
              <a:t>coordination </a:t>
            </a:r>
            <a:r>
              <a:rPr lang="en-GB" sz="1600"/>
              <a:t>and</a:t>
            </a:r>
            <a:r>
              <a:rPr lang="en-GB" sz="1600" b="1"/>
              <a:t> balance</a:t>
            </a:r>
            <a:r>
              <a:rPr lang="en-GB" sz="1600"/>
              <a:t>. They are also useful in injury prevention where they can reduce the risk of falls.</a:t>
            </a:r>
            <a:endParaRPr lang="en-GB"/>
          </a:p>
          <a:p>
            <a:pPr marL="0" indent="0">
              <a:buNone/>
            </a:pPr>
            <a:endParaRPr lang="en-GB" sz="1900"/>
          </a:p>
          <a:p>
            <a:pPr marL="0" indent="0">
              <a:buNone/>
            </a:pPr>
            <a:endParaRPr lang="en-GB" sz="1900"/>
          </a:p>
          <a:p>
            <a:pPr marL="0" indent="0">
              <a:buNone/>
            </a:pPr>
            <a:endParaRPr lang="en-GB" sz="1900" b="1"/>
          </a:p>
          <a:p>
            <a:pPr marL="0" indent="0">
              <a:buNone/>
            </a:pPr>
            <a:endParaRPr lang="en-GB"/>
          </a:p>
          <a:p>
            <a:pPr marL="0" indent="0">
              <a:buNone/>
            </a:pPr>
            <a:endParaRPr lang="en-GB" sz="1700"/>
          </a:p>
        </p:txBody>
      </p:sp>
    </p:spTree>
    <p:extLst>
      <p:ext uri="{BB962C8B-B14F-4D97-AF65-F5344CB8AC3E}">
        <p14:creationId xmlns:p14="http://schemas.microsoft.com/office/powerpoint/2010/main" val="42065372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56644-4376-6B5C-DF2B-900EC23308E5}"/>
              </a:ext>
            </a:extLst>
          </p:cNvPr>
          <p:cNvSpPr>
            <a:spLocks noGrp="1"/>
          </p:cNvSpPr>
          <p:nvPr>
            <p:ph type="title"/>
          </p:nvPr>
        </p:nvSpPr>
        <p:spPr/>
        <p:txBody>
          <a:bodyPr/>
          <a:lstStyle/>
          <a:p>
            <a:r>
              <a:rPr lang="en-GB"/>
              <a:t>How to improve it</a:t>
            </a:r>
          </a:p>
        </p:txBody>
      </p:sp>
      <p:sp>
        <p:nvSpPr>
          <p:cNvPr id="3" name="Content Placeholder 2">
            <a:extLst>
              <a:ext uri="{FF2B5EF4-FFF2-40B4-BE49-F238E27FC236}">
                <a16:creationId xmlns:a16="http://schemas.microsoft.com/office/drawing/2014/main" id="{541B2C3A-D718-29D7-44D8-F1299FC4AE3E}"/>
              </a:ext>
            </a:extLst>
          </p:cNvPr>
          <p:cNvSpPr>
            <a:spLocks noGrp="1"/>
          </p:cNvSpPr>
          <p:nvPr>
            <p:ph idx="1"/>
          </p:nvPr>
        </p:nvSpPr>
        <p:spPr>
          <a:xfrm>
            <a:off x="309354" y="2692381"/>
            <a:ext cx="11570243" cy="3422540"/>
          </a:xfrm>
        </p:spPr>
        <p:txBody>
          <a:bodyPr vert="horz" lIns="91440" tIns="45720" rIns="91440" bIns="45720" rtlCol="0" anchor="t">
            <a:normAutofit/>
          </a:bodyPr>
          <a:lstStyle/>
          <a:p>
            <a:pPr marL="0" indent="0">
              <a:buNone/>
            </a:pPr>
            <a:r>
              <a:rPr lang="en-GB" sz="1600"/>
              <a:t>To improve </a:t>
            </a:r>
            <a:r>
              <a:rPr lang="en-GB" sz="1600" b="1"/>
              <a:t>balance</a:t>
            </a:r>
            <a:r>
              <a:rPr lang="en-GB" sz="1600"/>
              <a:t> and </a:t>
            </a:r>
            <a:r>
              <a:rPr lang="en-GB" sz="1600" b="1"/>
              <a:t>coordination</a:t>
            </a:r>
            <a:r>
              <a:rPr lang="en-GB" sz="1600"/>
              <a:t> you can use a variety of training methods.</a:t>
            </a:r>
          </a:p>
          <a:p>
            <a:pPr marL="0" indent="0">
              <a:buNone/>
            </a:pPr>
            <a:r>
              <a:rPr lang="en-GB" sz="1600"/>
              <a:t>For balance you can uses different balance exercises for example </a:t>
            </a:r>
            <a:r>
              <a:rPr lang="en-GB" sz="1600" b="1"/>
              <a:t>Yoga</a:t>
            </a:r>
            <a:r>
              <a:rPr lang="en-GB" sz="1600"/>
              <a:t>, </a:t>
            </a:r>
            <a:r>
              <a:rPr lang="en-GB" sz="1600" b="1"/>
              <a:t>Pilates</a:t>
            </a:r>
            <a:r>
              <a:rPr lang="en-GB" sz="1600"/>
              <a:t>, </a:t>
            </a:r>
            <a:r>
              <a:rPr lang="en-GB" sz="1600" b="1"/>
              <a:t>Tai chi</a:t>
            </a:r>
            <a:r>
              <a:rPr lang="en-GB" sz="1600"/>
              <a:t> or simple exercises such as </a:t>
            </a:r>
            <a:r>
              <a:rPr lang="en-GB" sz="1600" b="1"/>
              <a:t>heel raises</a:t>
            </a:r>
            <a:r>
              <a:rPr lang="en-GB" sz="1600"/>
              <a:t>, </a:t>
            </a:r>
            <a:r>
              <a:rPr lang="en-GB" sz="1600" b="1"/>
              <a:t>standing on one leg</a:t>
            </a:r>
            <a:r>
              <a:rPr lang="en-GB" sz="1600"/>
              <a:t> or </a:t>
            </a:r>
            <a:r>
              <a:rPr lang="en-GB" sz="1600" b="1"/>
              <a:t>weight shifting</a:t>
            </a:r>
          </a:p>
          <a:p>
            <a:pPr marL="0" indent="0">
              <a:buNone/>
            </a:pPr>
            <a:r>
              <a:rPr lang="en-GB" sz="1600"/>
              <a:t>For coordination you can modify common exercises for example instead of lunges, doing a </a:t>
            </a:r>
            <a:r>
              <a:rPr lang="en-GB" sz="1600" b="1"/>
              <a:t>lunge to knee raise</a:t>
            </a:r>
            <a:r>
              <a:rPr lang="en-GB" sz="1600"/>
              <a:t>. Instead of doing side lunges doing </a:t>
            </a:r>
            <a:r>
              <a:rPr lang="en-GB" sz="1600" b="1"/>
              <a:t>jumping jacks</a:t>
            </a:r>
            <a:r>
              <a:rPr lang="en-GB" sz="1600"/>
              <a:t>. </a:t>
            </a:r>
          </a:p>
          <a:p>
            <a:pPr marL="0" indent="0">
              <a:buNone/>
            </a:pPr>
            <a:r>
              <a:rPr lang="en-GB" sz="1600"/>
              <a:t>Another technique to try out would be completing exercises with eyes closed as the </a:t>
            </a:r>
            <a:r>
              <a:rPr lang="en-GB" sz="1600" b="1"/>
              <a:t>balance</a:t>
            </a:r>
            <a:r>
              <a:rPr lang="en-GB" sz="1600"/>
              <a:t> system is very reliant on the visual element </a:t>
            </a:r>
            <a:r>
              <a:rPr lang="en-GB" sz="1600">
                <a:latin typeface="Avenir Next LT Pro"/>
                <a:cs typeface="Helvetica"/>
              </a:rPr>
              <a:t>as "If you practice balancing with your eyes closed, thus taking your visual system out of the equation, your motor and vestibular systems work harder." (Jacqui Greene Haas, 2018)</a:t>
            </a:r>
            <a:endParaRPr lang="en-GB" sz="1600">
              <a:latin typeface="Avenir Next LT Pro"/>
            </a:endParaRPr>
          </a:p>
          <a:p>
            <a:pPr marL="0" indent="0">
              <a:buNone/>
            </a:pPr>
            <a:r>
              <a:rPr lang="en-GB" sz="1600">
                <a:cs typeface="Helvetica"/>
              </a:rPr>
              <a:t>With long term regular practice of these it will enable you to enhance theses skills and have long term benefits enhancing your overall physical capabilities. </a:t>
            </a:r>
          </a:p>
          <a:p>
            <a:pPr marL="0" indent="0">
              <a:buNone/>
            </a:pPr>
            <a:endParaRPr lang="en-GB" sz="1600">
              <a:cs typeface="Helvetica"/>
            </a:endParaRPr>
          </a:p>
          <a:p>
            <a:pPr marL="0" indent="0">
              <a:buNone/>
            </a:pPr>
            <a:endParaRPr lang="en-GB" sz="1600"/>
          </a:p>
        </p:txBody>
      </p:sp>
    </p:spTree>
    <p:extLst>
      <p:ext uri="{BB962C8B-B14F-4D97-AF65-F5344CB8AC3E}">
        <p14:creationId xmlns:p14="http://schemas.microsoft.com/office/powerpoint/2010/main" val="3456848108"/>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00111-0E12-6F4F-389A-BC67564BE4C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02F1840-2530-6F8F-ABCC-818EB97A691B}"/>
              </a:ext>
            </a:extLst>
          </p:cNvPr>
          <p:cNvSpPr>
            <a:spLocks noGrp="1"/>
          </p:cNvSpPr>
          <p:nvPr>
            <p:ph idx="1"/>
          </p:nvPr>
        </p:nvSpPr>
        <p:spPr/>
        <p:txBody>
          <a:bodyPr vert="horz" lIns="91440" tIns="45720" rIns="91440" bIns="45720" rtlCol="0" anchor="t">
            <a:normAutofit/>
          </a:bodyPr>
          <a:lstStyle/>
          <a:p>
            <a:r>
              <a:rPr lang="en-GB" sz="1800" dirty="0"/>
              <a:t>To conclude we recognise that fitness is very important for performers and that they should be undergoing regular training to maintain good physical fitness. We have looked at the specific areas that performers need to be training and have gained valuable knowledge which we can now apply to our own train and development as performers. This will therefore allow us to be more employable and have sustainable careers. </a:t>
            </a:r>
          </a:p>
        </p:txBody>
      </p:sp>
    </p:spTree>
    <p:extLst>
      <p:ext uri="{BB962C8B-B14F-4D97-AF65-F5344CB8AC3E}">
        <p14:creationId xmlns:p14="http://schemas.microsoft.com/office/powerpoint/2010/main" val="15975117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F462E-9950-D2DB-5D42-2637A20116AE}"/>
              </a:ext>
            </a:extLst>
          </p:cNvPr>
          <p:cNvSpPr>
            <a:spLocks noGrp="1"/>
          </p:cNvSpPr>
          <p:nvPr>
            <p:ph type="title"/>
          </p:nvPr>
        </p:nvSpPr>
        <p:spPr/>
        <p:txBody>
          <a:bodyPr/>
          <a:lstStyle/>
          <a:p>
            <a:r>
              <a:rPr lang="en-GB"/>
              <a:t>Bibliography</a:t>
            </a:r>
            <a:endParaRPr lang="en-US"/>
          </a:p>
        </p:txBody>
      </p:sp>
      <p:sp>
        <p:nvSpPr>
          <p:cNvPr id="3" name="Content Placeholder 2">
            <a:extLst>
              <a:ext uri="{FF2B5EF4-FFF2-40B4-BE49-F238E27FC236}">
                <a16:creationId xmlns:a16="http://schemas.microsoft.com/office/drawing/2014/main" id="{A3502C51-7B9D-799E-D3D7-3093942DB753}"/>
              </a:ext>
            </a:extLst>
          </p:cNvPr>
          <p:cNvSpPr>
            <a:spLocks noGrp="1"/>
          </p:cNvSpPr>
          <p:nvPr>
            <p:ph idx="1"/>
          </p:nvPr>
        </p:nvSpPr>
        <p:spPr>
          <a:xfrm>
            <a:off x="-3163" y="2271451"/>
            <a:ext cx="12195278" cy="4585628"/>
          </a:xfrm>
        </p:spPr>
        <p:txBody>
          <a:bodyPr vert="horz" lIns="91440" tIns="45720" rIns="91440" bIns="45720" rtlCol="0" anchor="t">
            <a:noAutofit/>
          </a:bodyPr>
          <a:lstStyle/>
          <a:p>
            <a:r>
              <a:rPr lang="en-GB" sz="1400" b="1" dirty="0">
                <a:solidFill>
                  <a:srgbClr val="000000"/>
                </a:solidFill>
                <a:latin typeface="Franklin Gothic Medium"/>
                <a:cs typeface="Times New Roman"/>
              </a:rPr>
              <a:t>BBC (2019). </a:t>
            </a:r>
            <a:r>
              <a:rPr lang="en-GB" sz="1400" b="1" i="1" dirty="0">
                <a:solidFill>
                  <a:srgbClr val="000000"/>
                </a:solidFill>
                <a:latin typeface="Franklin Gothic Medium"/>
                <a:cs typeface="Times New Roman"/>
              </a:rPr>
              <a:t>Health, fitness and exercise - OCR - Revision 2 - GCSE Physical Education - BBC Bitesize</a:t>
            </a:r>
            <a:r>
              <a:rPr lang="en-GB" sz="1400" b="1" dirty="0">
                <a:solidFill>
                  <a:srgbClr val="000000"/>
                </a:solidFill>
                <a:latin typeface="Franklin Gothic Medium"/>
                <a:cs typeface="Times New Roman"/>
              </a:rPr>
              <a:t>. [online] BBC Bitesize. Available at:</a:t>
            </a:r>
            <a:r>
              <a:rPr lang="en-GB" sz="1400" dirty="0">
                <a:solidFill>
                  <a:srgbClr val="2C3E50"/>
                </a:solidFill>
                <a:latin typeface="Franklin Gothic Medium"/>
                <a:cs typeface="Times New Roman"/>
              </a:rPr>
              <a:t> </a:t>
            </a:r>
            <a:r>
              <a:rPr lang="en-GB" sz="1400" dirty="0">
                <a:solidFill>
                  <a:srgbClr val="000000"/>
                </a:solidFill>
                <a:latin typeface="Franklin Gothic Medium"/>
                <a:cs typeface="Times New Roman"/>
                <a:hlinkClick r:id="rId2"/>
              </a:rPr>
              <a:t>https://www.bbc.co.uk/bitesize/guides/z8j87hv/revision/2</a:t>
            </a:r>
            <a:r>
              <a:rPr lang="en-GB" sz="1400" dirty="0">
                <a:solidFill>
                  <a:srgbClr val="2C3E50"/>
                </a:solidFill>
                <a:latin typeface="Franklin Gothic Medium"/>
                <a:cs typeface="Times New Roman"/>
              </a:rPr>
              <a:t>.</a:t>
            </a:r>
            <a:endParaRPr lang="en-GB" sz="1400" dirty="0">
              <a:solidFill>
                <a:srgbClr val="000000"/>
              </a:solidFill>
              <a:latin typeface="Franklin Gothic Medium"/>
              <a:cs typeface="Times New Roman"/>
            </a:endParaRPr>
          </a:p>
          <a:p>
            <a:r>
              <a:rPr lang="en-GB" sz="1400" dirty="0">
                <a:solidFill>
                  <a:srgbClr val="000000"/>
                </a:solidFill>
                <a:latin typeface="Franklin Gothic Medium"/>
                <a:cs typeface="Times New Roman"/>
              </a:rPr>
              <a:t>Collinsdictionary.com. (2019). </a:t>
            </a:r>
            <a:r>
              <a:rPr lang="en-GB" sz="1400" i="1" dirty="0">
                <a:solidFill>
                  <a:srgbClr val="000000"/>
                </a:solidFill>
                <a:latin typeface="Franklin Gothic Medium"/>
                <a:cs typeface="Times New Roman"/>
              </a:rPr>
              <a:t>Definition of stamina</a:t>
            </a:r>
            <a:r>
              <a:rPr lang="en-GB" sz="1400" dirty="0">
                <a:solidFill>
                  <a:srgbClr val="000000"/>
                </a:solidFill>
                <a:latin typeface="Franklin Gothic Medium"/>
                <a:cs typeface="Times New Roman"/>
              </a:rPr>
              <a:t>. [online] Available at:</a:t>
            </a:r>
            <a:r>
              <a:rPr lang="en-GB" sz="1400" dirty="0">
                <a:solidFill>
                  <a:srgbClr val="2C3E50"/>
                </a:solidFill>
                <a:latin typeface="Franklin Gothic Medium"/>
                <a:cs typeface="Times New Roman"/>
              </a:rPr>
              <a:t> </a:t>
            </a:r>
            <a:r>
              <a:rPr lang="en-GB" sz="1400" dirty="0">
                <a:solidFill>
                  <a:srgbClr val="000000"/>
                </a:solidFill>
                <a:latin typeface="Franklin Gothic Medium"/>
                <a:cs typeface="Times New Roman"/>
                <a:hlinkClick r:id="rId3"/>
              </a:rPr>
              <a:t>https://www.collinsdictionary.com/dictionary/english/stamina</a:t>
            </a:r>
            <a:r>
              <a:rPr lang="en-GB" sz="1400" dirty="0">
                <a:solidFill>
                  <a:srgbClr val="2C3E50"/>
                </a:solidFill>
                <a:latin typeface="Franklin Gothic Medium"/>
                <a:cs typeface="Times New Roman"/>
              </a:rPr>
              <a:t>.</a:t>
            </a:r>
            <a:endParaRPr lang="en-US" sz="1400">
              <a:solidFill>
                <a:srgbClr val="000000"/>
              </a:solidFill>
              <a:latin typeface="Franklin Gothic Medium"/>
              <a:cs typeface="Times New Roman"/>
            </a:endParaRPr>
          </a:p>
          <a:p>
            <a:r>
              <a:rPr lang="en-GB" sz="1400" b="0" i="0" u="none" strike="noStrike" dirty="0">
                <a:solidFill>
                  <a:srgbClr val="000000"/>
                </a:solidFill>
                <a:effectLst/>
                <a:latin typeface="Franklin Gothic Medium"/>
                <a:cs typeface="Times New Roman"/>
              </a:rPr>
              <a:t>Davenport, L. (2024). </a:t>
            </a:r>
            <a:r>
              <a:rPr lang="en-GB" sz="1400" b="0" i="1" u="none" strike="noStrike" dirty="0">
                <a:solidFill>
                  <a:srgbClr val="000000"/>
                </a:solidFill>
                <a:effectLst/>
                <a:latin typeface="Franklin Gothic Medium"/>
                <a:cs typeface="Times New Roman"/>
              </a:rPr>
              <a:t>Homepage</a:t>
            </a:r>
            <a:r>
              <a:rPr lang="en-GB" sz="1400" b="0" i="0" u="none" strike="noStrike" dirty="0">
                <a:solidFill>
                  <a:srgbClr val="000000"/>
                </a:solidFill>
                <a:effectLst/>
                <a:latin typeface="Franklin Gothic Medium"/>
                <a:cs typeface="Times New Roman"/>
              </a:rPr>
              <a:t>. [online] AXA Health. Available at: https://www.axahealth.co.uk/staying-healthy/exercise-and-fitness/exercises-to-improve-your-balance-and-coordination/ [Accessed 14 Feb. 2025].https://www.facebook.com/LucyEvansAcademyofDance (2023). </a:t>
            </a:r>
            <a:r>
              <a:rPr lang="en-GB" sz="1400" b="0" i="1" u="none" strike="noStrike" dirty="0">
                <a:solidFill>
                  <a:srgbClr val="000000"/>
                </a:solidFill>
                <a:effectLst/>
                <a:latin typeface="Franklin Gothic Medium"/>
                <a:cs typeface="Times New Roman"/>
              </a:rPr>
              <a:t>Graceful Steps: How Ballet Enhances Coordination and Balance in Kids | Lucy Evans Academy of Dance</a:t>
            </a:r>
            <a:r>
              <a:rPr lang="en-GB" sz="1400" b="0" i="0" u="none" strike="noStrike" dirty="0">
                <a:solidFill>
                  <a:srgbClr val="000000"/>
                </a:solidFill>
                <a:effectLst/>
                <a:latin typeface="Franklin Gothic Medium"/>
                <a:cs typeface="Times New Roman"/>
              </a:rPr>
              <a:t>. [online] Lucy Evans Academy of Dance. Available at: https://www.lucyevansacademyofdance.co.uk/graceful-steps-how-ballet-enhances-coordination-and-balance-in-kids/ [Accessed 14 Feb. 2025].</a:t>
            </a:r>
            <a:endParaRPr lang="en-US" sz="1400">
              <a:latin typeface="Franklin Gothic Medium"/>
              <a:cs typeface="Times New Roman"/>
            </a:endParaRPr>
          </a:p>
          <a:p>
            <a:r>
              <a:rPr lang="en-GB" sz="1400" b="0" i="0" u="none" strike="noStrike" err="1">
                <a:solidFill>
                  <a:srgbClr val="000000"/>
                </a:solidFill>
                <a:effectLst/>
                <a:latin typeface="Franklin Gothic Medium"/>
                <a:cs typeface="Times New Roman"/>
              </a:rPr>
              <a:t>Physiopedia</a:t>
            </a:r>
            <a:r>
              <a:rPr lang="en-GB" sz="1400" b="0" i="0" u="none" strike="noStrike" dirty="0">
                <a:solidFill>
                  <a:srgbClr val="000000"/>
                </a:solidFill>
                <a:effectLst/>
                <a:latin typeface="Franklin Gothic Medium"/>
                <a:cs typeface="Times New Roman"/>
              </a:rPr>
              <a:t>. (2015). </a:t>
            </a:r>
            <a:r>
              <a:rPr lang="en-GB" sz="1400" b="0" i="1" u="none" strike="noStrike" dirty="0">
                <a:solidFill>
                  <a:srgbClr val="000000"/>
                </a:solidFill>
                <a:effectLst/>
                <a:latin typeface="Franklin Gothic Medium"/>
                <a:cs typeface="Times New Roman"/>
              </a:rPr>
              <a:t>Coordination Exercises</a:t>
            </a:r>
            <a:r>
              <a:rPr lang="en-GB" sz="1400" b="0" i="0" u="none" strike="noStrike" dirty="0">
                <a:solidFill>
                  <a:srgbClr val="000000"/>
                </a:solidFill>
                <a:effectLst/>
                <a:latin typeface="Franklin Gothic Medium"/>
                <a:cs typeface="Times New Roman"/>
              </a:rPr>
              <a:t>. [online] Available at: https://www.physio-pedia.com/Coordination_Exercises [Accessed 14 Feb. 2025].</a:t>
            </a:r>
          </a:p>
          <a:p>
            <a:r>
              <a:rPr lang="en-GB" sz="1400" b="0" i="0" u="none" strike="noStrike" dirty="0">
                <a:solidFill>
                  <a:srgbClr val="000000"/>
                </a:solidFill>
                <a:effectLst/>
                <a:latin typeface="Franklin Gothic Medium"/>
              </a:rPr>
              <a:t>Stephens, B. (2022). </a:t>
            </a:r>
            <a:r>
              <a:rPr lang="en-GB" sz="1400" b="0" i="1" u="none" strike="noStrike" dirty="0">
                <a:solidFill>
                  <a:srgbClr val="000000"/>
                </a:solidFill>
                <a:effectLst/>
                <a:latin typeface="Franklin Gothic Medium"/>
              </a:rPr>
              <a:t>On Balance - Practicing the Process of Dancing with Equilibrium | A Blythe Coach</a:t>
            </a:r>
            <a:r>
              <a:rPr lang="en-GB" sz="1400" b="0" i="0" u="none" strike="noStrike" dirty="0">
                <a:solidFill>
                  <a:srgbClr val="000000"/>
                </a:solidFill>
                <a:effectLst/>
                <a:latin typeface="Franklin Gothic Medium"/>
              </a:rPr>
              <a:t>. [online] A Blythe Coach. Available at: https://ablythecoach.com/on-balance-practicing-the-process-of-dancing-with-equilibrium/ [Accessed 14 Feb. 2025].</a:t>
            </a:r>
          </a:p>
          <a:p>
            <a:r>
              <a:rPr lang="en-GB" sz="1400" b="0" i="0" u="none" strike="noStrike" dirty="0">
                <a:solidFill>
                  <a:srgbClr val="000000"/>
                </a:solidFill>
                <a:effectLst/>
                <a:latin typeface="Franklin Gothic Medium"/>
              </a:rPr>
              <a:t>VIKING BARCA. (2014). </a:t>
            </a:r>
            <a:r>
              <a:rPr lang="en-GB" sz="1400" b="0" i="1" u="none" strike="noStrike" dirty="0">
                <a:solidFill>
                  <a:srgbClr val="000000"/>
                </a:solidFill>
                <a:effectLst/>
                <a:latin typeface="Franklin Gothic Medium"/>
              </a:rPr>
              <a:t>What is Balance and Coordination?</a:t>
            </a:r>
            <a:r>
              <a:rPr lang="en-GB" sz="1400" b="0" i="0" u="none" strike="noStrike" dirty="0">
                <a:solidFill>
                  <a:srgbClr val="000000"/>
                </a:solidFill>
                <a:effectLst/>
                <a:latin typeface="Franklin Gothic Medium"/>
              </a:rPr>
              <a:t> [online] Available at: https://wheecorea.com/total-football-way/what-is-balance-and-coordination/ [Accessed 14 Feb. 2025].</a:t>
            </a:r>
          </a:p>
          <a:p>
            <a:r>
              <a:rPr lang="en-GB" sz="1400" b="0" i="0" u="none" strike="noStrike" dirty="0">
                <a:solidFill>
                  <a:srgbClr val="000000"/>
                </a:solidFill>
                <a:effectLst/>
                <a:latin typeface="Franklin Gothic Medium"/>
                <a:cs typeface="Times New Roman"/>
              </a:rPr>
              <a:t>Wood, R. (2010). </a:t>
            </a:r>
            <a:r>
              <a:rPr lang="en-GB" sz="1400" b="0" i="1" u="none" strike="noStrike" dirty="0">
                <a:solidFill>
                  <a:srgbClr val="000000"/>
                </a:solidFill>
                <a:effectLst/>
                <a:latin typeface="Franklin Gothic Medium"/>
                <a:cs typeface="Times New Roman"/>
              </a:rPr>
              <a:t>Fitness and Balance and Coordination</a:t>
            </a:r>
            <a:r>
              <a:rPr lang="en-GB" sz="1400" b="0" i="0" u="none" strike="noStrike" dirty="0">
                <a:solidFill>
                  <a:srgbClr val="000000"/>
                </a:solidFill>
                <a:effectLst/>
                <a:latin typeface="Franklin Gothic Medium"/>
                <a:cs typeface="Times New Roman"/>
              </a:rPr>
              <a:t>. [online] Topendsports.com. Available at: https://www.topendsports.com/fitness/balance.htm [Accessed 14 Feb. 2025].</a:t>
            </a:r>
          </a:p>
        </p:txBody>
      </p:sp>
    </p:spTree>
    <p:extLst>
      <p:ext uri="{BB962C8B-B14F-4D97-AF65-F5344CB8AC3E}">
        <p14:creationId xmlns:p14="http://schemas.microsoft.com/office/powerpoint/2010/main" val="127078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36EB6-BC91-3411-F85D-B72367696C76}"/>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42D158D8-E65A-3042-098D-B3FF07CBC6D4}"/>
              </a:ext>
            </a:extLst>
          </p:cNvPr>
          <p:cNvSpPr>
            <a:spLocks noGrp="1"/>
          </p:cNvSpPr>
          <p:nvPr>
            <p:ph idx="1"/>
          </p:nvPr>
        </p:nvSpPr>
        <p:spPr/>
        <p:txBody>
          <a:bodyPr/>
          <a:lstStyle/>
          <a:p>
            <a:r>
              <a:rPr lang="en-GB" b="0" i="0" u="none" strike="noStrike">
                <a:solidFill>
                  <a:srgbClr val="2C3E50"/>
                </a:solidFill>
                <a:effectLst/>
                <a:latin typeface="Calibri" panose="020F0502020204030204" pitchFamily="34" charset="0"/>
              </a:rPr>
              <a:t>Jacqui Greene Haas (2018). </a:t>
            </a:r>
            <a:r>
              <a:rPr lang="en-GB" b="0" i="1" u="none" strike="noStrike">
                <a:solidFill>
                  <a:srgbClr val="2C3E50"/>
                </a:solidFill>
                <a:effectLst/>
                <a:latin typeface="Calibri" panose="020F0502020204030204" pitchFamily="34" charset="0"/>
              </a:rPr>
              <a:t>Dance anatomy</a:t>
            </a:r>
            <a:r>
              <a:rPr lang="en-GB" b="0" i="0" u="none" strike="noStrike">
                <a:solidFill>
                  <a:srgbClr val="2C3E50"/>
                </a:solidFill>
                <a:effectLst/>
                <a:latin typeface="Calibri" panose="020F0502020204030204" pitchFamily="34" charset="0"/>
              </a:rPr>
              <a:t>. Champaign: Human Kinetics.</a:t>
            </a:r>
            <a:endParaRPr lang="en-US"/>
          </a:p>
        </p:txBody>
      </p:sp>
    </p:spTree>
    <p:extLst>
      <p:ext uri="{BB962C8B-B14F-4D97-AF65-F5344CB8AC3E}">
        <p14:creationId xmlns:p14="http://schemas.microsoft.com/office/powerpoint/2010/main" val="5421135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JuxtaposeVTI</vt:lpstr>
      <vt:lpstr>Health And Fitness, Introduction to fitness and training and its importance to dance</vt:lpstr>
      <vt:lpstr>Brief Overview</vt:lpstr>
      <vt:lpstr>Flexibility</vt:lpstr>
      <vt:lpstr>How to improve it </vt:lpstr>
      <vt:lpstr>Stamina And Cardiovascular endurance</vt:lpstr>
      <vt:lpstr>How we can improve</vt:lpstr>
      <vt:lpstr>Physical Strength </vt:lpstr>
      <vt:lpstr>How we can improve</vt:lpstr>
      <vt:lpstr>Balance and Coordination</vt:lpstr>
      <vt:lpstr>How to improve it</vt:lpstr>
      <vt:lpstr>Conclusion</vt:lpstr>
      <vt:lpstr>Bibliography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Fitness, Introduction to fitness and training and its importance to dance</dc:title>
  <dc:creator/>
  <cp:revision>124</cp:revision>
  <dcterms:created xsi:type="dcterms:W3CDTF">2025-02-14T20:32:37Z</dcterms:created>
  <dcterms:modified xsi:type="dcterms:W3CDTF">2025-02-20T13:54:17Z</dcterms:modified>
</cp:coreProperties>
</file>