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74DEF4-C00B-463A-9052-A1B45AC5EB99}" v="3" dt="2026-08-13T22:36:45.477"/>
    <p1510:client id="{3A90C487-0384-489F-8DF7-3092D4AB17E0}" v="3" dt="2026-08-13T16:14:48.4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hja Salah" userId="a814b082489fa183" providerId="LiveId" clId="{1255D6BB-AB90-4526-A605-13C47F0B2AB6}"/>
    <pc:docChg chg="custSel modSld">
      <pc:chgData name="Bahja Salah" userId="a814b082489fa183" providerId="LiveId" clId="{1255D6BB-AB90-4526-A605-13C47F0B2AB6}" dt="2026-08-13T22:34:56.592" v="16" actId="1076"/>
      <pc:docMkLst>
        <pc:docMk/>
      </pc:docMkLst>
      <pc:sldChg chg="modSp mod setBg">
        <pc:chgData name="Bahja Salah" userId="a814b082489fa183" providerId="LiveId" clId="{1255D6BB-AB90-4526-A605-13C47F0B2AB6}" dt="2026-08-13T22:34:56.592" v="16" actId="1076"/>
        <pc:sldMkLst>
          <pc:docMk/>
          <pc:sldMk cId="2460803710" sldId="256"/>
        </pc:sldMkLst>
        <pc:picChg chg="mod">
          <ac:chgData name="Bahja Salah" userId="a814b082489fa183" providerId="LiveId" clId="{1255D6BB-AB90-4526-A605-13C47F0B2AB6}" dt="2026-08-13T22:34:56.592" v="16" actId="1076"/>
          <ac:picMkLst>
            <pc:docMk/>
            <pc:sldMk cId="2460803710" sldId="256"/>
            <ac:picMk id="4" creationId="{DF9ED04F-033A-EEA4-91CE-9172C4442EA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0C253-A6EE-4FE4-B2BF-514E1CF1F04D}" type="datetimeFigureOut">
              <a:rPr lang="en-GB" smtClean="0"/>
              <a:t>13/08/2026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1BF0C-4A14-465C-8D1B-AD3F0D99D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072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0C253-A6EE-4FE4-B2BF-514E1CF1F04D}" type="datetimeFigureOut">
              <a:rPr lang="en-GB" smtClean="0"/>
              <a:t>13/08/2026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1BF0C-4A14-465C-8D1B-AD3F0D99D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33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0C253-A6EE-4FE4-B2BF-514E1CF1F04D}" type="datetimeFigureOut">
              <a:rPr lang="en-GB" smtClean="0"/>
              <a:t>13/08/2026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1BF0C-4A14-465C-8D1B-AD3F0D99D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516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0C253-A6EE-4FE4-B2BF-514E1CF1F04D}" type="datetimeFigureOut">
              <a:rPr lang="en-GB" smtClean="0"/>
              <a:t>13/08/2026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1BF0C-4A14-465C-8D1B-AD3F0D99D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10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0C253-A6EE-4FE4-B2BF-514E1CF1F04D}" type="datetimeFigureOut">
              <a:rPr lang="en-GB" smtClean="0"/>
              <a:t>13/08/2026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1BF0C-4A14-465C-8D1B-AD3F0D99D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457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0C253-A6EE-4FE4-B2BF-514E1CF1F04D}" type="datetimeFigureOut">
              <a:rPr lang="en-GB" smtClean="0"/>
              <a:t>13/08/2026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1BF0C-4A14-465C-8D1B-AD3F0D99D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177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0C253-A6EE-4FE4-B2BF-514E1CF1F04D}" type="datetimeFigureOut">
              <a:rPr lang="en-GB" smtClean="0"/>
              <a:t>13/08/2026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1BF0C-4A14-465C-8D1B-AD3F0D99D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8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0C253-A6EE-4FE4-B2BF-514E1CF1F04D}" type="datetimeFigureOut">
              <a:rPr lang="en-GB" smtClean="0"/>
              <a:t>13/08/2026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1BF0C-4A14-465C-8D1B-AD3F0D99D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867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0C253-A6EE-4FE4-B2BF-514E1CF1F04D}" type="datetimeFigureOut">
              <a:rPr lang="en-GB" smtClean="0"/>
              <a:t>13/08/2026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1BF0C-4A14-465C-8D1B-AD3F0D99D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008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0C253-A6EE-4FE4-B2BF-514E1CF1F04D}" type="datetimeFigureOut">
              <a:rPr lang="en-GB" smtClean="0"/>
              <a:t>13/08/2026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1BF0C-4A14-465C-8D1B-AD3F0D99D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997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0C253-A6EE-4FE4-B2BF-514E1CF1F04D}" type="datetimeFigureOut">
              <a:rPr lang="en-GB" smtClean="0"/>
              <a:t>13/08/2026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1BF0C-4A14-465C-8D1B-AD3F0D99D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11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7100C253-A6EE-4FE4-B2BF-514E1CF1F04D}" type="datetimeFigureOut">
              <a:rPr lang="en-GB" smtClean="0"/>
              <a:t>13/08/2026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60F1BF0C-4A14-465C-8D1B-AD3F0D99D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2705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MHP5032 Introduction to Physiology!">
            <a:hlinkClick r:id="" action="ppaction://media"/>
            <a:extLst>
              <a:ext uri="{FF2B5EF4-FFF2-40B4-BE49-F238E27FC236}">
                <a16:creationId xmlns:a16="http://schemas.microsoft.com/office/drawing/2014/main" id="{DF9ED04F-033A-EEA4-91CE-9172C4442EA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60924" y="744205"/>
            <a:ext cx="742808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803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09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0</Words>
  <Application>Microsoft Office PowerPoint</Application>
  <PresentationFormat>Widescreen</PresentationFormat>
  <Paragraphs>0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Bahja Salah</dc:creator>
  <cp:lastModifiedBy>Bahja Salah</cp:lastModifiedBy>
  <cp:revision>1</cp:revision>
  <dcterms:created xsi:type="dcterms:W3CDTF">2026-08-13T15:27:07Z</dcterms:created>
  <dcterms:modified xsi:type="dcterms:W3CDTF">2026-08-13T22:36:55Z</dcterms:modified>
  <cp:contentStatus/>
</cp:coreProperties>
</file>