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8" r:id="rId9"/>
    <p:sldId id="266" r:id="rId10"/>
    <p:sldId id="267" r:id="rId11"/>
    <p:sldId id="263" r:id="rId12"/>
    <p:sldId id="264" r:id="rId13"/>
    <p:sldId id="265" r:id="rId14"/>
    <p:sldId id="269" r:id="rId15"/>
    <p:sldId id="270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065542-5AB5-020C-5127-B76985337F7F}" v="34" dt="2025-04-04T11:15:06.7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fion Thomas (2205064)" userId="S::2205064@student.uwtsd.ac.uk::4ee85672-0bd3-4e5c-bb88-00da1b5d821f" providerId="AD" clId="Web-{142CAD41-9AAB-FBED-5122-703216548EE2}"/>
    <pc:docChg chg="modSld">
      <pc:chgData name="Ffion Thomas (2205064)" userId="S::2205064@student.uwtsd.ac.uk::4ee85672-0bd3-4e5c-bb88-00da1b5d821f" providerId="AD" clId="Web-{142CAD41-9AAB-FBED-5122-703216548EE2}" dt="2025-03-21T23:30:59.099" v="37" actId="20577"/>
      <pc:docMkLst>
        <pc:docMk/>
      </pc:docMkLst>
      <pc:sldChg chg="modSp">
        <pc:chgData name="Ffion Thomas (2205064)" userId="S::2205064@student.uwtsd.ac.uk::4ee85672-0bd3-4e5c-bb88-00da1b5d821f" providerId="AD" clId="Web-{142CAD41-9AAB-FBED-5122-703216548EE2}" dt="2025-03-21T23:30:59.099" v="37" actId="20577"/>
        <pc:sldMkLst>
          <pc:docMk/>
          <pc:sldMk cId="1046075471" sldId="259"/>
        </pc:sldMkLst>
        <pc:spChg chg="mod">
          <ac:chgData name="Ffion Thomas (2205064)" userId="S::2205064@student.uwtsd.ac.uk::4ee85672-0bd3-4e5c-bb88-00da1b5d821f" providerId="AD" clId="Web-{142CAD41-9AAB-FBED-5122-703216548EE2}" dt="2025-03-21T20:04:11.361" v="5" actId="20577"/>
          <ac:spMkLst>
            <pc:docMk/>
            <pc:sldMk cId="1046075471" sldId="259"/>
            <ac:spMk id="2" creationId="{E40E1D1D-EB16-17E5-5CC3-A3749605E2A0}"/>
          </ac:spMkLst>
        </pc:spChg>
        <pc:spChg chg="mod">
          <ac:chgData name="Ffion Thomas (2205064)" userId="S::2205064@student.uwtsd.ac.uk::4ee85672-0bd3-4e5c-bb88-00da1b5d821f" providerId="AD" clId="Web-{142CAD41-9AAB-FBED-5122-703216548EE2}" dt="2025-03-21T23:30:59.099" v="37" actId="20577"/>
          <ac:spMkLst>
            <pc:docMk/>
            <pc:sldMk cId="1046075471" sldId="259"/>
            <ac:spMk id="3" creationId="{5888A305-0CF1-5C76-97C4-F1715725E3FE}"/>
          </ac:spMkLst>
        </pc:spChg>
      </pc:sldChg>
    </pc:docChg>
  </pc:docChgLst>
  <pc:docChgLst>
    <pc:chgData name="Ffion Thomas (2205064)" userId="S::2205064@student.uwtsd.ac.uk::4ee85672-0bd3-4e5c-bb88-00da1b5d821f" providerId="AD" clId="Web-{E40F9339-627C-BB28-661B-81E3C1B8E4EE}"/>
    <pc:docChg chg="modSld">
      <pc:chgData name="Ffion Thomas (2205064)" userId="S::2205064@student.uwtsd.ac.uk::4ee85672-0bd3-4e5c-bb88-00da1b5d821f" providerId="AD" clId="Web-{E40F9339-627C-BB28-661B-81E3C1B8E4EE}" dt="2025-03-27T16:17:55.759" v="173" actId="20577"/>
      <pc:docMkLst>
        <pc:docMk/>
      </pc:docMkLst>
      <pc:sldChg chg="modSp">
        <pc:chgData name="Ffion Thomas (2205064)" userId="S::2205064@student.uwtsd.ac.uk::4ee85672-0bd3-4e5c-bb88-00da1b5d821f" providerId="AD" clId="Web-{E40F9339-627C-BB28-661B-81E3C1B8E4EE}" dt="2025-03-27T16:17:55.759" v="173" actId="20577"/>
        <pc:sldMkLst>
          <pc:docMk/>
          <pc:sldMk cId="2837065913" sldId="258"/>
        </pc:sldMkLst>
        <pc:spChg chg="mod">
          <ac:chgData name="Ffion Thomas (2205064)" userId="S::2205064@student.uwtsd.ac.uk::4ee85672-0bd3-4e5c-bb88-00da1b5d821f" providerId="AD" clId="Web-{E40F9339-627C-BB28-661B-81E3C1B8E4EE}" dt="2025-03-27T16:17:55.759" v="173" actId="20577"/>
          <ac:spMkLst>
            <pc:docMk/>
            <pc:sldMk cId="2837065913" sldId="258"/>
            <ac:spMk id="3" creationId="{86A43422-0181-4408-B7AB-24EFBB421C47}"/>
          </ac:spMkLst>
        </pc:spChg>
      </pc:sldChg>
      <pc:sldChg chg="modSp">
        <pc:chgData name="Ffion Thomas (2205064)" userId="S::2205064@student.uwtsd.ac.uk::4ee85672-0bd3-4e5c-bb88-00da1b5d821f" providerId="AD" clId="Web-{E40F9339-627C-BB28-661B-81E3C1B8E4EE}" dt="2025-03-26T12:35:11.760" v="17" actId="20577"/>
        <pc:sldMkLst>
          <pc:docMk/>
          <pc:sldMk cId="1046075471" sldId="259"/>
        </pc:sldMkLst>
        <pc:spChg chg="mod">
          <ac:chgData name="Ffion Thomas (2205064)" userId="S::2205064@student.uwtsd.ac.uk::4ee85672-0bd3-4e5c-bb88-00da1b5d821f" providerId="AD" clId="Web-{E40F9339-627C-BB28-661B-81E3C1B8E4EE}" dt="2025-03-26T12:35:11.760" v="17" actId="20577"/>
          <ac:spMkLst>
            <pc:docMk/>
            <pc:sldMk cId="1046075471" sldId="259"/>
            <ac:spMk id="3" creationId="{5888A305-0CF1-5C76-97C4-F1715725E3FE}"/>
          </ac:spMkLst>
        </pc:spChg>
      </pc:sldChg>
      <pc:sldChg chg="modSp">
        <pc:chgData name="Ffion Thomas (2205064)" userId="S::2205064@student.uwtsd.ac.uk::4ee85672-0bd3-4e5c-bb88-00da1b5d821f" providerId="AD" clId="Web-{E40F9339-627C-BB28-661B-81E3C1B8E4EE}" dt="2025-03-26T16:19:47.156" v="81" actId="20577"/>
        <pc:sldMkLst>
          <pc:docMk/>
          <pc:sldMk cId="1617330964" sldId="260"/>
        </pc:sldMkLst>
        <pc:spChg chg="mod">
          <ac:chgData name="Ffion Thomas (2205064)" userId="S::2205064@student.uwtsd.ac.uk::4ee85672-0bd3-4e5c-bb88-00da1b5d821f" providerId="AD" clId="Web-{E40F9339-627C-BB28-661B-81E3C1B8E4EE}" dt="2025-03-26T12:49:27.948" v="31" actId="20577"/>
          <ac:spMkLst>
            <pc:docMk/>
            <pc:sldMk cId="1617330964" sldId="260"/>
            <ac:spMk id="2" creationId="{3F34358E-5055-6FD9-8375-468903019E1C}"/>
          </ac:spMkLst>
        </pc:spChg>
        <pc:spChg chg="mod">
          <ac:chgData name="Ffion Thomas (2205064)" userId="S::2205064@student.uwtsd.ac.uk::4ee85672-0bd3-4e5c-bb88-00da1b5d821f" providerId="AD" clId="Web-{E40F9339-627C-BB28-661B-81E3C1B8E4EE}" dt="2025-03-26T16:19:47.156" v="81" actId="20577"/>
          <ac:spMkLst>
            <pc:docMk/>
            <pc:sldMk cId="1617330964" sldId="260"/>
            <ac:spMk id="3" creationId="{B7CD3EAA-CDB1-AD08-AAB3-DE9C75766FF6}"/>
          </ac:spMkLst>
        </pc:spChg>
      </pc:sldChg>
      <pc:sldChg chg="modSp">
        <pc:chgData name="Ffion Thomas (2205064)" userId="S::2205064@student.uwtsd.ac.uk::4ee85672-0bd3-4e5c-bb88-00da1b5d821f" providerId="AD" clId="Web-{E40F9339-627C-BB28-661B-81E3C1B8E4EE}" dt="2025-03-26T16:19:54.438" v="91" actId="20577"/>
        <pc:sldMkLst>
          <pc:docMk/>
          <pc:sldMk cId="3754404537" sldId="261"/>
        </pc:sldMkLst>
        <pc:spChg chg="mod">
          <ac:chgData name="Ffion Thomas (2205064)" userId="S::2205064@student.uwtsd.ac.uk::4ee85672-0bd3-4e5c-bb88-00da1b5d821f" providerId="AD" clId="Web-{E40F9339-627C-BB28-661B-81E3C1B8E4EE}" dt="2025-03-26T12:49:55.435" v="55" actId="20577"/>
          <ac:spMkLst>
            <pc:docMk/>
            <pc:sldMk cId="3754404537" sldId="261"/>
            <ac:spMk id="2" creationId="{DC694A74-3682-592E-EDA3-031719880667}"/>
          </ac:spMkLst>
        </pc:spChg>
        <pc:spChg chg="mod">
          <ac:chgData name="Ffion Thomas (2205064)" userId="S::2205064@student.uwtsd.ac.uk::4ee85672-0bd3-4e5c-bb88-00da1b5d821f" providerId="AD" clId="Web-{E40F9339-627C-BB28-661B-81E3C1B8E4EE}" dt="2025-03-26T16:19:54.438" v="91" actId="20577"/>
          <ac:spMkLst>
            <pc:docMk/>
            <pc:sldMk cId="3754404537" sldId="261"/>
            <ac:spMk id="3" creationId="{157B95C7-8DE6-EEC3-27DC-934A90DB8761}"/>
          </ac:spMkLst>
        </pc:spChg>
      </pc:sldChg>
      <pc:sldChg chg="modSp">
        <pc:chgData name="Ffion Thomas (2205064)" userId="S::2205064@student.uwtsd.ac.uk::4ee85672-0bd3-4e5c-bb88-00da1b5d821f" providerId="AD" clId="Web-{E40F9339-627C-BB28-661B-81E3C1B8E4EE}" dt="2025-03-27T16:03:05.906" v="126" actId="20577"/>
        <pc:sldMkLst>
          <pc:docMk/>
          <pc:sldMk cId="4176579502" sldId="262"/>
        </pc:sldMkLst>
        <pc:spChg chg="mod">
          <ac:chgData name="Ffion Thomas (2205064)" userId="S::2205064@student.uwtsd.ac.uk::4ee85672-0bd3-4e5c-bb88-00da1b5d821f" providerId="AD" clId="Web-{E40F9339-627C-BB28-661B-81E3C1B8E4EE}" dt="2025-03-26T12:50:05.326" v="59" actId="20577"/>
          <ac:spMkLst>
            <pc:docMk/>
            <pc:sldMk cId="4176579502" sldId="262"/>
            <ac:spMk id="2" creationId="{D63DD947-87C9-16A1-48A4-EE55CEBA20F2}"/>
          </ac:spMkLst>
        </pc:spChg>
        <pc:spChg chg="mod">
          <ac:chgData name="Ffion Thomas (2205064)" userId="S::2205064@student.uwtsd.ac.uk::4ee85672-0bd3-4e5c-bb88-00da1b5d821f" providerId="AD" clId="Web-{E40F9339-627C-BB28-661B-81E3C1B8E4EE}" dt="2025-03-27T16:03:05.906" v="126" actId="20577"/>
          <ac:spMkLst>
            <pc:docMk/>
            <pc:sldMk cId="4176579502" sldId="262"/>
            <ac:spMk id="3" creationId="{52A15731-E8F1-3590-6D3D-C07BFD7ABE81}"/>
          </ac:spMkLst>
        </pc:spChg>
      </pc:sldChg>
    </pc:docChg>
  </pc:docChgLst>
  <pc:docChgLst>
    <pc:chgData name="Ffion Thomas (2205064)" userId="S::2205064@student.uwtsd.ac.uk::4ee85672-0bd3-4e5c-bb88-00da1b5d821f" providerId="AD" clId="Web-{E2F1436F-8BA4-ECE5-2DE0-DBF63A9C1840}"/>
    <pc:docChg chg="addSld modSld">
      <pc:chgData name="Ffion Thomas (2205064)" userId="S::2205064@student.uwtsd.ac.uk::4ee85672-0bd3-4e5c-bb88-00da1b5d821f" providerId="AD" clId="Web-{E2F1436F-8BA4-ECE5-2DE0-DBF63A9C1840}" dt="2025-03-28T12:27:27.417" v="446" actId="20577"/>
      <pc:docMkLst>
        <pc:docMk/>
      </pc:docMkLst>
      <pc:sldChg chg="modSp">
        <pc:chgData name="Ffion Thomas (2205064)" userId="S::2205064@student.uwtsd.ac.uk::4ee85672-0bd3-4e5c-bb88-00da1b5d821f" providerId="AD" clId="Web-{E2F1436F-8BA4-ECE5-2DE0-DBF63A9C1840}" dt="2025-03-27T16:26:10.663" v="5" actId="20577"/>
        <pc:sldMkLst>
          <pc:docMk/>
          <pc:sldMk cId="2837065913" sldId="258"/>
        </pc:sldMkLst>
        <pc:spChg chg="mod">
          <ac:chgData name="Ffion Thomas (2205064)" userId="S::2205064@student.uwtsd.ac.uk::4ee85672-0bd3-4e5c-bb88-00da1b5d821f" providerId="AD" clId="Web-{E2F1436F-8BA4-ECE5-2DE0-DBF63A9C1840}" dt="2025-03-27T16:26:10.663" v="5" actId="20577"/>
          <ac:spMkLst>
            <pc:docMk/>
            <pc:sldMk cId="2837065913" sldId="258"/>
            <ac:spMk id="3" creationId="{86A43422-0181-4408-B7AB-24EFBB421C47}"/>
          </ac:spMkLst>
        </pc:spChg>
      </pc:sldChg>
      <pc:sldChg chg="modSp">
        <pc:chgData name="Ffion Thomas (2205064)" userId="S::2205064@student.uwtsd.ac.uk::4ee85672-0bd3-4e5c-bb88-00da1b5d821f" providerId="AD" clId="Web-{E2F1436F-8BA4-ECE5-2DE0-DBF63A9C1840}" dt="2025-03-27T17:16:33.907" v="92" actId="20577"/>
        <pc:sldMkLst>
          <pc:docMk/>
          <pc:sldMk cId="1046075471" sldId="259"/>
        </pc:sldMkLst>
        <pc:spChg chg="mod">
          <ac:chgData name="Ffion Thomas (2205064)" userId="S::2205064@student.uwtsd.ac.uk::4ee85672-0bd3-4e5c-bb88-00da1b5d821f" providerId="AD" clId="Web-{E2F1436F-8BA4-ECE5-2DE0-DBF63A9C1840}" dt="2025-03-27T17:16:33.907" v="92" actId="20577"/>
          <ac:spMkLst>
            <pc:docMk/>
            <pc:sldMk cId="1046075471" sldId="259"/>
            <ac:spMk id="3" creationId="{5888A305-0CF1-5C76-97C4-F1715725E3FE}"/>
          </ac:spMkLst>
        </pc:spChg>
      </pc:sldChg>
      <pc:sldChg chg="modSp">
        <pc:chgData name="Ffion Thomas (2205064)" userId="S::2205064@student.uwtsd.ac.uk::4ee85672-0bd3-4e5c-bb88-00da1b5d821f" providerId="AD" clId="Web-{E2F1436F-8BA4-ECE5-2DE0-DBF63A9C1840}" dt="2025-03-27T18:10:25.841" v="189" actId="20577"/>
        <pc:sldMkLst>
          <pc:docMk/>
          <pc:sldMk cId="1617330964" sldId="260"/>
        </pc:sldMkLst>
        <pc:spChg chg="mod">
          <ac:chgData name="Ffion Thomas (2205064)" userId="S::2205064@student.uwtsd.ac.uk::4ee85672-0bd3-4e5c-bb88-00da1b5d821f" providerId="AD" clId="Web-{E2F1436F-8BA4-ECE5-2DE0-DBF63A9C1840}" dt="2025-03-27T18:10:25.841" v="189" actId="20577"/>
          <ac:spMkLst>
            <pc:docMk/>
            <pc:sldMk cId="1617330964" sldId="260"/>
            <ac:spMk id="3" creationId="{B7CD3EAA-CDB1-AD08-AAB3-DE9C75766FF6}"/>
          </ac:spMkLst>
        </pc:spChg>
      </pc:sldChg>
      <pc:sldChg chg="modSp">
        <pc:chgData name="Ffion Thomas (2205064)" userId="S::2205064@student.uwtsd.ac.uk::4ee85672-0bd3-4e5c-bb88-00da1b5d821f" providerId="AD" clId="Web-{E2F1436F-8BA4-ECE5-2DE0-DBF63A9C1840}" dt="2025-03-27T18:51:31.155" v="260" actId="20577"/>
        <pc:sldMkLst>
          <pc:docMk/>
          <pc:sldMk cId="3754404537" sldId="261"/>
        </pc:sldMkLst>
        <pc:spChg chg="mod">
          <ac:chgData name="Ffion Thomas (2205064)" userId="S::2205064@student.uwtsd.ac.uk::4ee85672-0bd3-4e5c-bb88-00da1b5d821f" providerId="AD" clId="Web-{E2F1436F-8BA4-ECE5-2DE0-DBF63A9C1840}" dt="2025-03-27T18:51:31.155" v="260" actId="20577"/>
          <ac:spMkLst>
            <pc:docMk/>
            <pc:sldMk cId="3754404537" sldId="261"/>
            <ac:spMk id="3" creationId="{157B95C7-8DE6-EEC3-27DC-934A90DB8761}"/>
          </ac:spMkLst>
        </pc:spChg>
      </pc:sldChg>
      <pc:sldChg chg="modSp">
        <pc:chgData name="Ffion Thomas (2205064)" userId="S::2205064@student.uwtsd.ac.uk::4ee85672-0bd3-4e5c-bb88-00da1b5d821f" providerId="AD" clId="Web-{E2F1436F-8BA4-ECE5-2DE0-DBF63A9C1840}" dt="2025-03-28T11:23:19.296" v="338" actId="14100"/>
        <pc:sldMkLst>
          <pc:docMk/>
          <pc:sldMk cId="4176579502" sldId="262"/>
        </pc:sldMkLst>
        <pc:spChg chg="mod">
          <ac:chgData name="Ffion Thomas (2205064)" userId="S::2205064@student.uwtsd.ac.uk::4ee85672-0bd3-4e5c-bb88-00da1b5d821f" providerId="AD" clId="Web-{E2F1436F-8BA4-ECE5-2DE0-DBF63A9C1840}" dt="2025-03-28T11:23:19.296" v="338" actId="14100"/>
          <ac:spMkLst>
            <pc:docMk/>
            <pc:sldMk cId="4176579502" sldId="262"/>
            <ac:spMk id="3" creationId="{52A15731-E8F1-3590-6D3D-C07BFD7ABE81}"/>
          </ac:spMkLst>
        </pc:spChg>
      </pc:sldChg>
      <pc:sldChg chg="modSp new mod setBg">
        <pc:chgData name="Ffion Thomas (2205064)" userId="S::2205064@student.uwtsd.ac.uk::4ee85672-0bd3-4e5c-bb88-00da1b5d821f" providerId="AD" clId="Web-{E2F1436F-8BA4-ECE5-2DE0-DBF63A9C1840}" dt="2025-03-28T12:27:27.417" v="446" actId="20577"/>
        <pc:sldMkLst>
          <pc:docMk/>
          <pc:sldMk cId="1828072522" sldId="268"/>
        </pc:sldMkLst>
        <pc:spChg chg="mod">
          <ac:chgData name="Ffion Thomas (2205064)" userId="S::2205064@student.uwtsd.ac.uk::4ee85672-0bd3-4e5c-bb88-00da1b5d821f" providerId="AD" clId="Web-{E2F1436F-8BA4-ECE5-2DE0-DBF63A9C1840}" dt="2025-03-28T11:37:07.560" v="356" actId="20577"/>
          <ac:spMkLst>
            <pc:docMk/>
            <pc:sldMk cId="1828072522" sldId="268"/>
            <ac:spMk id="2" creationId="{A165DF82-7AAF-DC41-8627-2E4BEF676737}"/>
          </ac:spMkLst>
        </pc:spChg>
        <pc:spChg chg="mod">
          <ac:chgData name="Ffion Thomas (2205064)" userId="S::2205064@student.uwtsd.ac.uk::4ee85672-0bd3-4e5c-bb88-00da1b5d821f" providerId="AD" clId="Web-{E2F1436F-8BA4-ECE5-2DE0-DBF63A9C1840}" dt="2025-03-28T12:27:27.417" v="446" actId="20577"/>
          <ac:spMkLst>
            <pc:docMk/>
            <pc:sldMk cId="1828072522" sldId="268"/>
            <ac:spMk id="3" creationId="{3984E732-A3BD-B946-1854-77448E664C34}"/>
          </ac:spMkLst>
        </pc:spChg>
      </pc:sldChg>
    </pc:docChg>
  </pc:docChgLst>
  <pc:docChgLst>
    <pc:chgData name="Ffion Thomas (2205064)" userId="S::2205064@student.uwtsd.ac.uk::4ee85672-0bd3-4e5c-bb88-00da1b5d821f" providerId="AD" clId="Web-{69065542-5AB5-020C-5127-B76985337F7F}"/>
    <pc:docChg chg="modSld">
      <pc:chgData name="Ffion Thomas (2205064)" userId="S::2205064@student.uwtsd.ac.uk::4ee85672-0bd3-4e5c-bb88-00da1b5d821f" providerId="AD" clId="Web-{69065542-5AB5-020C-5127-B76985337F7F}" dt="2025-04-04T11:15:06.751" v="33" actId="1076"/>
      <pc:docMkLst>
        <pc:docMk/>
      </pc:docMkLst>
      <pc:sldChg chg="addSp delSp modSp addAnim delAnim">
        <pc:chgData name="Ffion Thomas (2205064)" userId="S::2205064@student.uwtsd.ac.uk::4ee85672-0bd3-4e5c-bb88-00da1b5d821f" providerId="AD" clId="Web-{69065542-5AB5-020C-5127-B76985337F7F}" dt="2025-04-04T11:15:06.751" v="33" actId="1076"/>
        <pc:sldMkLst>
          <pc:docMk/>
          <pc:sldMk cId="1617330964" sldId="260"/>
        </pc:sldMkLst>
        <pc:spChg chg="mod">
          <ac:chgData name="Ffion Thomas (2205064)" userId="S::2205064@student.uwtsd.ac.uk::4ee85672-0bd3-4e5c-bb88-00da1b5d821f" providerId="AD" clId="Web-{69065542-5AB5-020C-5127-B76985337F7F}" dt="2025-04-04T11:12:32.708" v="18" actId="20577"/>
          <ac:spMkLst>
            <pc:docMk/>
            <pc:sldMk cId="1617330964" sldId="260"/>
            <ac:spMk id="3" creationId="{B7CD3EAA-CDB1-AD08-AAB3-DE9C75766FF6}"/>
          </ac:spMkLst>
        </pc:spChg>
        <pc:picChg chg="add del mod">
          <ac:chgData name="Ffion Thomas (2205064)" userId="S::2205064@student.uwtsd.ac.uk::4ee85672-0bd3-4e5c-bb88-00da1b5d821f" providerId="AD" clId="Web-{69065542-5AB5-020C-5127-B76985337F7F}" dt="2025-04-04T11:12:51.100" v="20"/>
          <ac:picMkLst>
            <pc:docMk/>
            <pc:sldMk cId="1617330964" sldId="260"/>
            <ac:picMk id="4" creationId="{2A4FA496-AC31-7015-1867-60E4CD8D9B02}"/>
          </ac:picMkLst>
        </pc:picChg>
        <pc:picChg chg="add mod">
          <ac:chgData name="Ffion Thomas (2205064)" userId="S::2205064@student.uwtsd.ac.uk::4ee85672-0bd3-4e5c-bb88-00da1b5d821f" providerId="AD" clId="Web-{69065542-5AB5-020C-5127-B76985337F7F}" dt="2025-04-04T11:15:06.751" v="33" actId="1076"/>
          <ac:picMkLst>
            <pc:docMk/>
            <pc:sldMk cId="1617330964" sldId="260"/>
            <ac:picMk id="5" creationId="{D2411453-BF94-68B6-31B8-50CA2F70545A}"/>
          </ac:picMkLst>
        </pc:picChg>
      </pc:sldChg>
      <pc:sldChg chg="addSp modSp addAnim">
        <pc:chgData name="Ffion Thomas (2205064)" userId="S::2205064@student.uwtsd.ac.uk::4ee85672-0bd3-4e5c-bb88-00da1b5d821f" providerId="AD" clId="Web-{69065542-5AB5-020C-5127-B76985337F7F}" dt="2025-04-04T11:13:31.353" v="31" actId="1076"/>
        <pc:sldMkLst>
          <pc:docMk/>
          <pc:sldMk cId="4176579502" sldId="262"/>
        </pc:sldMkLst>
        <pc:spChg chg="mod">
          <ac:chgData name="Ffion Thomas (2205064)" userId="S::2205064@student.uwtsd.ac.uk::4ee85672-0bd3-4e5c-bb88-00da1b5d821f" providerId="AD" clId="Web-{69065542-5AB5-020C-5127-B76985337F7F}" dt="2025-04-04T11:13:28.259" v="30" actId="20577"/>
          <ac:spMkLst>
            <pc:docMk/>
            <pc:sldMk cId="4176579502" sldId="262"/>
            <ac:spMk id="3" creationId="{52A15731-E8F1-3590-6D3D-C07BFD7ABE81}"/>
          </ac:spMkLst>
        </pc:spChg>
        <pc:picChg chg="add mod">
          <ac:chgData name="Ffion Thomas (2205064)" userId="S::2205064@student.uwtsd.ac.uk::4ee85672-0bd3-4e5c-bb88-00da1b5d821f" providerId="AD" clId="Web-{69065542-5AB5-020C-5127-B76985337F7F}" dt="2025-04-04T11:13:31.353" v="31" actId="1076"/>
          <ac:picMkLst>
            <pc:docMk/>
            <pc:sldMk cId="4176579502" sldId="262"/>
            <ac:picMk id="4" creationId="{B3EAB442-985A-985A-CE52-88B0791BC2BB}"/>
          </ac:picMkLst>
        </pc:picChg>
      </pc:sldChg>
    </pc:docChg>
  </pc:docChgLst>
  <pc:docChgLst>
    <pc:chgData name="Ffion Thomas (2205064)" userId="S::2205064@student.uwtsd.ac.uk::4ee85672-0bd3-4e5c-bb88-00da1b5d821f" providerId="AD" clId="Web-{D028C00A-1B20-2522-26A3-7159CDADD3DD}"/>
    <pc:docChg chg="modSld">
      <pc:chgData name="Ffion Thomas (2205064)" userId="S::2205064@student.uwtsd.ac.uk::4ee85672-0bd3-4e5c-bb88-00da1b5d821f" providerId="AD" clId="Web-{D028C00A-1B20-2522-26A3-7159CDADD3DD}" dt="2025-03-31T10:05:10.228" v="130" actId="20577"/>
      <pc:docMkLst>
        <pc:docMk/>
      </pc:docMkLst>
      <pc:sldChg chg="modSp">
        <pc:chgData name="Ffion Thomas (2205064)" userId="S::2205064@student.uwtsd.ac.uk::4ee85672-0bd3-4e5c-bb88-00da1b5d821f" providerId="AD" clId="Web-{D028C00A-1B20-2522-26A3-7159CDADD3DD}" dt="2025-03-31T09:52:37.651" v="62" actId="20577"/>
        <pc:sldMkLst>
          <pc:docMk/>
          <pc:sldMk cId="3160609990" sldId="257"/>
        </pc:sldMkLst>
        <pc:spChg chg="mod">
          <ac:chgData name="Ffion Thomas (2205064)" userId="S::2205064@student.uwtsd.ac.uk::4ee85672-0bd3-4e5c-bb88-00da1b5d821f" providerId="AD" clId="Web-{D028C00A-1B20-2522-26A3-7159CDADD3DD}" dt="2025-03-31T09:52:37.651" v="62" actId="20577"/>
          <ac:spMkLst>
            <pc:docMk/>
            <pc:sldMk cId="3160609990" sldId="257"/>
            <ac:spMk id="5" creationId="{1648680A-2AC1-28F5-00EA-B949A23364ED}"/>
          </ac:spMkLst>
        </pc:spChg>
      </pc:sldChg>
      <pc:sldChg chg="modSp">
        <pc:chgData name="Ffion Thomas (2205064)" userId="S::2205064@student.uwtsd.ac.uk::4ee85672-0bd3-4e5c-bb88-00da1b5d821f" providerId="AD" clId="Web-{D028C00A-1B20-2522-26A3-7159CDADD3DD}" dt="2025-03-31T09:55:07.579" v="67" actId="20577"/>
        <pc:sldMkLst>
          <pc:docMk/>
          <pc:sldMk cId="4176579502" sldId="262"/>
        </pc:sldMkLst>
        <pc:spChg chg="mod">
          <ac:chgData name="Ffion Thomas (2205064)" userId="S::2205064@student.uwtsd.ac.uk::4ee85672-0bd3-4e5c-bb88-00da1b5d821f" providerId="AD" clId="Web-{D028C00A-1B20-2522-26A3-7159CDADD3DD}" dt="2025-03-31T09:55:07.579" v="67" actId="20577"/>
          <ac:spMkLst>
            <pc:docMk/>
            <pc:sldMk cId="4176579502" sldId="262"/>
            <ac:spMk id="3" creationId="{52A15731-E8F1-3590-6D3D-C07BFD7ABE81}"/>
          </ac:spMkLst>
        </pc:spChg>
      </pc:sldChg>
      <pc:sldChg chg="modSp">
        <pc:chgData name="Ffion Thomas (2205064)" userId="S::2205064@student.uwtsd.ac.uk::4ee85672-0bd3-4e5c-bb88-00da1b5d821f" providerId="AD" clId="Web-{D028C00A-1B20-2522-26A3-7159CDADD3DD}" dt="2025-03-31T09:58:15.211" v="102" actId="20577"/>
        <pc:sldMkLst>
          <pc:docMk/>
          <pc:sldMk cId="465950387" sldId="263"/>
        </pc:sldMkLst>
        <pc:spChg chg="mod">
          <ac:chgData name="Ffion Thomas (2205064)" userId="S::2205064@student.uwtsd.ac.uk::4ee85672-0bd3-4e5c-bb88-00da1b5d821f" providerId="AD" clId="Web-{D028C00A-1B20-2522-26A3-7159CDADD3DD}" dt="2025-03-31T09:58:15.211" v="102" actId="20577"/>
          <ac:spMkLst>
            <pc:docMk/>
            <pc:sldMk cId="465950387" sldId="263"/>
            <ac:spMk id="3" creationId="{6A60E148-F301-2D41-E11C-32449A47053D}"/>
          </ac:spMkLst>
        </pc:spChg>
      </pc:sldChg>
      <pc:sldChg chg="modSp">
        <pc:chgData name="Ffion Thomas (2205064)" userId="S::2205064@student.uwtsd.ac.uk::4ee85672-0bd3-4e5c-bb88-00da1b5d821f" providerId="AD" clId="Web-{D028C00A-1B20-2522-26A3-7159CDADD3DD}" dt="2025-03-31T09:58:52.228" v="107" actId="14100"/>
        <pc:sldMkLst>
          <pc:docMk/>
          <pc:sldMk cId="228079232" sldId="264"/>
        </pc:sldMkLst>
        <pc:spChg chg="mod">
          <ac:chgData name="Ffion Thomas (2205064)" userId="S::2205064@student.uwtsd.ac.uk::4ee85672-0bd3-4e5c-bb88-00da1b5d821f" providerId="AD" clId="Web-{D028C00A-1B20-2522-26A3-7159CDADD3DD}" dt="2025-03-31T09:58:45.556" v="106" actId="1076"/>
          <ac:spMkLst>
            <pc:docMk/>
            <pc:sldMk cId="228079232" sldId="264"/>
            <ac:spMk id="2" creationId="{D97A0DCD-382D-577E-A3C7-B57A9C004E3A}"/>
          </ac:spMkLst>
        </pc:spChg>
        <pc:spChg chg="mod">
          <ac:chgData name="Ffion Thomas (2205064)" userId="S::2205064@student.uwtsd.ac.uk::4ee85672-0bd3-4e5c-bb88-00da1b5d821f" providerId="AD" clId="Web-{D028C00A-1B20-2522-26A3-7159CDADD3DD}" dt="2025-03-31T09:58:39.775" v="105" actId="1076"/>
          <ac:spMkLst>
            <pc:docMk/>
            <pc:sldMk cId="228079232" sldId="264"/>
            <ac:spMk id="3" creationId="{6BFABEBD-91A0-72BA-E920-3A3B7AB18B80}"/>
          </ac:spMkLst>
        </pc:spChg>
        <pc:picChg chg="mod">
          <ac:chgData name="Ffion Thomas (2205064)" userId="S::2205064@student.uwtsd.ac.uk::4ee85672-0bd3-4e5c-bb88-00da1b5d821f" providerId="AD" clId="Web-{D028C00A-1B20-2522-26A3-7159CDADD3DD}" dt="2025-03-31T09:58:52.228" v="107" actId="14100"/>
          <ac:picMkLst>
            <pc:docMk/>
            <pc:sldMk cId="228079232" sldId="264"/>
            <ac:picMk id="4" creationId="{C7E3D9D1-8D51-21C3-E100-70949DABDEE3}"/>
          </ac:picMkLst>
        </pc:picChg>
      </pc:sldChg>
      <pc:sldChg chg="modSp">
        <pc:chgData name="Ffion Thomas (2205064)" userId="S::2205064@student.uwtsd.ac.uk::4ee85672-0bd3-4e5c-bb88-00da1b5d821f" providerId="AD" clId="Web-{D028C00A-1B20-2522-26A3-7159CDADD3DD}" dt="2025-03-31T10:05:10.228" v="130" actId="20577"/>
        <pc:sldMkLst>
          <pc:docMk/>
          <pc:sldMk cId="4199529544" sldId="265"/>
        </pc:sldMkLst>
        <pc:spChg chg="mod">
          <ac:chgData name="Ffion Thomas (2205064)" userId="S::2205064@student.uwtsd.ac.uk::4ee85672-0bd3-4e5c-bb88-00da1b5d821f" providerId="AD" clId="Web-{D028C00A-1B20-2522-26A3-7159CDADD3DD}" dt="2025-03-31T10:05:10.228" v="130" actId="20577"/>
          <ac:spMkLst>
            <pc:docMk/>
            <pc:sldMk cId="4199529544" sldId="265"/>
            <ac:spMk id="3" creationId="{F91A115D-15F8-354B-C98C-D1E5D94DFCFD}"/>
          </ac:spMkLst>
        </pc:spChg>
        <pc:picChg chg="mod">
          <ac:chgData name="Ffion Thomas (2205064)" userId="S::2205064@student.uwtsd.ac.uk::4ee85672-0bd3-4e5c-bb88-00da1b5d821f" providerId="AD" clId="Web-{D028C00A-1B20-2522-26A3-7159CDADD3DD}" dt="2025-03-31T10:00:40.858" v="113" actId="14100"/>
          <ac:picMkLst>
            <pc:docMk/>
            <pc:sldMk cId="4199529544" sldId="265"/>
            <ac:picMk id="4" creationId="{2CA83F72-7C5E-A4E9-CCF3-4331EECF5DB6}"/>
          </ac:picMkLst>
        </pc:picChg>
      </pc:sldChg>
      <pc:sldChg chg="modSp">
        <pc:chgData name="Ffion Thomas (2205064)" userId="S::2205064@student.uwtsd.ac.uk::4ee85672-0bd3-4e5c-bb88-00da1b5d821f" providerId="AD" clId="Web-{D028C00A-1B20-2522-26A3-7159CDADD3DD}" dt="2025-03-31T10:02:50.644" v="122" actId="1076"/>
        <pc:sldMkLst>
          <pc:docMk/>
          <pc:sldMk cId="2394670857" sldId="266"/>
        </pc:sldMkLst>
        <pc:spChg chg="mod">
          <ac:chgData name="Ffion Thomas (2205064)" userId="S::2205064@student.uwtsd.ac.uk::4ee85672-0bd3-4e5c-bb88-00da1b5d821f" providerId="AD" clId="Web-{D028C00A-1B20-2522-26A3-7159CDADD3DD}" dt="2025-03-31T10:02:50.644" v="122" actId="1076"/>
          <ac:spMkLst>
            <pc:docMk/>
            <pc:sldMk cId="2394670857" sldId="266"/>
            <ac:spMk id="3" creationId="{32477017-4B5D-2BF7-6636-54B28253C063}"/>
          </ac:spMkLst>
        </pc:spChg>
      </pc:sldChg>
      <pc:sldChg chg="modSp">
        <pc:chgData name="Ffion Thomas (2205064)" userId="S::2205064@student.uwtsd.ac.uk::4ee85672-0bd3-4e5c-bb88-00da1b5d821f" providerId="AD" clId="Web-{D028C00A-1B20-2522-26A3-7159CDADD3DD}" dt="2025-03-31T09:57:15.397" v="97" actId="20577"/>
        <pc:sldMkLst>
          <pc:docMk/>
          <pc:sldMk cId="2719447794" sldId="267"/>
        </pc:sldMkLst>
        <pc:spChg chg="mod">
          <ac:chgData name="Ffion Thomas (2205064)" userId="S::2205064@student.uwtsd.ac.uk::4ee85672-0bd3-4e5c-bb88-00da1b5d821f" providerId="AD" clId="Web-{D028C00A-1B20-2522-26A3-7159CDADD3DD}" dt="2025-03-31T09:57:15.397" v="97" actId="20577"/>
          <ac:spMkLst>
            <pc:docMk/>
            <pc:sldMk cId="2719447794" sldId="267"/>
            <ac:spMk id="3" creationId="{C14174AE-91F1-CAC2-414A-3501DA47E157}"/>
          </ac:spMkLst>
        </pc:spChg>
      </pc:sldChg>
      <pc:sldChg chg="modSp">
        <pc:chgData name="Ffion Thomas (2205064)" userId="S::2205064@student.uwtsd.ac.uk::4ee85672-0bd3-4e5c-bb88-00da1b5d821f" providerId="AD" clId="Web-{D028C00A-1B20-2522-26A3-7159CDADD3DD}" dt="2025-03-31T09:48:54.939" v="32" actId="1076"/>
        <pc:sldMkLst>
          <pc:docMk/>
          <pc:sldMk cId="1828072522" sldId="268"/>
        </pc:sldMkLst>
        <pc:spChg chg="mod">
          <ac:chgData name="Ffion Thomas (2205064)" userId="S::2205064@student.uwtsd.ac.uk::4ee85672-0bd3-4e5c-bb88-00da1b5d821f" providerId="AD" clId="Web-{D028C00A-1B20-2522-26A3-7159CDADD3DD}" dt="2025-03-31T09:48:52.767" v="31" actId="20577"/>
          <ac:spMkLst>
            <pc:docMk/>
            <pc:sldMk cId="1828072522" sldId="268"/>
            <ac:spMk id="3" creationId="{3984E732-A3BD-B946-1854-77448E664C34}"/>
          </ac:spMkLst>
        </pc:spChg>
        <pc:picChg chg="mod">
          <ac:chgData name="Ffion Thomas (2205064)" userId="S::2205064@student.uwtsd.ac.uk::4ee85672-0bd3-4e5c-bb88-00da1b5d821f" providerId="AD" clId="Web-{D028C00A-1B20-2522-26A3-7159CDADD3DD}" dt="2025-03-31T09:48:54.939" v="32" actId="1076"/>
          <ac:picMkLst>
            <pc:docMk/>
            <pc:sldMk cId="1828072522" sldId="268"/>
            <ac:picMk id="4" creationId="{DD5093FD-F15B-4DDE-B545-A3E1B34E062D}"/>
          </ac:picMkLst>
        </pc:picChg>
      </pc:sldChg>
    </pc:docChg>
  </pc:docChgLst>
  <pc:docChgLst>
    <pc:chgData name="Ffion Thomas (2205064)" userId="S::2205064@student.uwtsd.ac.uk::4ee85672-0bd3-4e5c-bb88-00da1b5d821f" providerId="AD" clId="Web-{B98A0F61-99EA-373C-5EBD-6FDD4AAE696D}"/>
    <pc:docChg chg="addSld modSld">
      <pc:chgData name="Ffion Thomas (2205064)" userId="S::2205064@student.uwtsd.ac.uk::4ee85672-0bd3-4e5c-bb88-00da1b5d821f" providerId="AD" clId="Web-{B98A0F61-99EA-373C-5EBD-6FDD4AAE696D}" dt="2025-03-21T19:43:30.746" v="696" actId="20577"/>
      <pc:docMkLst>
        <pc:docMk/>
      </pc:docMkLst>
      <pc:sldChg chg="addSp delSp modSp mod setBg">
        <pc:chgData name="Ffion Thomas (2205064)" userId="S::2205064@student.uwtsd.ac.uk::4ee85672-0bd3-4e5c-bb88-00da1b5d821f" providerId="AD" clId="Web-{B98A0F61-99EA-373C-5EBD-6FDD4AAE696D}" dt="2025-03-14T15:00:30.668" v="35" actId="20577"/>
        <pc:sldMkLst>
          <pc:docMk/>
          <pc:sldMk cId="109857222" sldId="256"/>
        </pc:sldMkLst>
        <pc:spChg chg="mod">
          <ac:chgData name="Ffion Thomas (2205064)" userId="S::2205064@student.uwtsd.ac.uk::4ee85672-0bd3-4e5c-bb88-00da1b5d821f" providerId="AD" clId="Web-{B98A0F61-99EA-373C-5EBD-6FDD4AAE696D}" dt="2025-03-14T15:00:30.668" v="35" actId="20577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Ffion Thomas (2205064)" userId="S::2205064@student.uwtsd.ac.uk::4ee85672-0bd3-4e5c-bb88-00da1b5d821f" providerId="AD" clId="Web-{B98A0F61-99EA-373C-5EBD-6FDD4AAE696D}" dt="2025-03-14T14:57:15.398" v="24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Ffion Thomas (2205064)" userId="S::2205064@student.uwtsd.ac.uk::4ee85672-0bd3-4e5c-bb88-00da1b5d821f" providerId="AD" clId="Web-{B98A0F61-99EA-373C-5EBD-6FDD4AAE696D}" dt="2025-03-14T14:59:21.713" v="29" actId="1076"/>
          <ac:picMkLst>
            <pc:docMk/>
            <pc:sldMk cId="109857222" sldId="256"/>
            <ac:picMk id="4" creationId="{C0DC5B54-DC14-D3A2-AF86-8A7A1F05A75F}"/>
          </ac:picMkLst>
        </pc:picChg>
        <pc:picChg chg="add mod">
          <ac:chgData name="Ffion Thomas (2205064)" userId="S::2205064@student.uwtsd.ac.uk::4ee85672-0bd3-4e5c-bb88-00da1b5d821f" providerId="AD" clId="Web-{B98A0F61-99EA-373C-5EBD-6FDD4AAE696D}" dt="2025-03-14T15:00:05.464" v="31" actId="1076"/>
          <ac:picMkLst>
            <pc:docMk/>
            <pc:sldMk cId="109857222" sldId="256"/>
            <ac:picMk id="5" creationId="{026BC2AB-4106-6106-46C9-2308846856A8}"/>
          </ac:picMkLst>
        </pc:picChg>
      </pc:sldChg>
      <pc:sldChg chg="addSp delSp modSp new mod setBg">
        <pc:chgData name="Ffion Thomas (2205064)" userId="S::2205064@student.uwtsd.ac.uk::4ee85672-0bd3-4e5c-bb88-00da1b5d821f" providerId="AD" clId="Web-{B98A0F61-99EA-373C-5EBD-6FDD4AAE696D}" dt="2025-03-14T17:01:19.443" v="271" actId="20577"/>
        <pc:sldMkLst>
          <pc:docMk/>
          <pc:sldMk cId="3160609990" sldId="257"/>
        </pc:sldMkLst>
        <pc:spChg chg="del mod">
          <ac:chgData name="Ffion Thomas (2205064)" userId="S::2205064@student.uwtsd.ac.uk::4ee85672-0bd3-4e5c-bb88-00da1b5d821f" providerId="AD" clId="Web-{B98A0F61-99EA-373C-5EBD-6FDD4AAE696D}" dt="2025-03-14T15:04:52.485" v="43"/>
          <ac:spMkLst>
            <pc:docMk/>
            <pc:sldMk cId="3160609990" sldId="257"/>
            <ac:spMk id="2" creationId="{FBCE330F-0B67-866B-A476-1DD58F65B961}"/>
          </ac:spMkLst>
        </pc:spChg>
        <pc:spChg chg="del">
          <ac:chgData name="Ffion Thomas (2205064)" userId="S::2205064@student.uwtsd.ac.uk::4ee85672-0bd3-4e5c-bb88-00da1b5d821f" providerId="AD" clId="Web-{B98A0F61-99EA-373C-5EBD-6FDD4AAE696D}" dt="2025-03-14T15:04:48.579" v="42"/>
          <ac:spMkLst>
            <pc:docMk/>
            <pc:sldMk cId="3160609990" sldId="257"/>
            <ac:spMk id="3" creationId="{780A1EDD-712C-745B-B8FA-38ADDFD7C957}"/>
          </ac:spMkLst>
        </pc:spChg>
        <pc:spChg chg="add mod">
          <ac:chgData name="Ffion Thomas (2205064)" userId="S::2205064@student.uwtsd.ac.uk::4ee85672-0bd3-4e5c-bb88-00da1b5d821f" providerId="AD" clId="Web-{B98A0F61-99EA-373C-5EBD-6FDD4AAE696D}" dt="2025-03-14T15:08:58.381" v="63" actId="14100"/>
          <ac:spMkLst>
            <pc:docMk/>
            <pc:sldMk cId="3160609990" sldId="257"/>
            <ac:spMk id="4" creationId="{A1E774EE-7766-182D-082E-FEE43D39749D}"/>
          </ac:spMkLst>
        </pc:spChg>
        <pc:spChg chg="add mod">
          <ac:chgData name="Ffion Thomas (2205064)" userId="S::2205064@student.uwtsd.ac.uk::4ee85672-0bd3-4e5c-bb88-00da1b5d821f" providerId="AD" clId="Web-{B98A0F61-99EA-373C-5EBD-6FDD4AAE696D}" dt="2025-03-14T17:01:19.443" v="271" actId="20577"/>
          <ac:spMkLst>
            <pc:docMk/>
            <pc:sldMk cId="3160609990" sldId="257"/>
            <ac:spMk id="5" creationId="{1648680A-2AC1-28F5-00EA-B949A23364ED}"/>
          </ac:spMkLst>
        </pc:spChg>
      </pc:sldChg>
      <pc:sldChg chg="modSp new mod setBg">
        <pc:chgData name="Ffion Thomas (2205064)" userId="S::2205064@student.uwtsd.ac.uk::4ee85672-0bd3-4e5c-bb88-00da1b5d821f" providerId="AD" clId="Web-{B98A0F61-99EA-373C-5EBD-6FDD4AAE696D}" dt="2025-03-21T19:43:30.746" v="696" actId="20577"/>
        <pc:sldMkLst>
          <pc:docMk/>
          <pc:sldMk cId="2837065913" sldId="258"/>
        </pc:sldMkLst>
        <pc:spChg chg="mod">
          <ac:chgData name="Ffion Thomas (2205064)" userId="S::2205064@student.uwtsd.ac.uk::4ee85672-0bd3-4e5c-bb88-00da1b5d821f" providerId="AD" clId="Web-{B98A0F61-99EA-373C-5EBD-6FDD4AAE696D}" dt="2025-03-14T17:29:42.512" v="277" actId="20577"/>
          <ac:spMkLst>
            <pc:docMk/>
            <pc:sldMk cId="2837065913" sldId="258"/>
            <ac:spMk id="2" creationId="{D6E5013E-70F5-95EA-A564-2DEF7AE9F48C}"/>
          </ac:spMkLst>
        </pc:spChg>
        <pc:spChg chg="mod">
          <ac:chgData name="Ffion Thomas (2205064)" userId="S::2205064@student.uwtsd.ac.uk::4ee85672-0bd3-4e5c-bb88-00da1b5d821f" providerId="AD" clId="Web-{B98A0F61-99EA-373C-5EBD-6FDD4AAE696D}" dt="2025-03-21T19:43:30.746" v="696" actId="20577"/>
          <ac:spMkLst>
            <pc:docMk/>
            <pc:sldMk cId="2837065913" sldId="258"/>
            <ac:spMk id="3" creationId="{86A43422-0181-4408-B7AB-24EFBB421C47}"/>
          </ac:spMkLst>
        </pc:spChg>
      </pc:sldChg>
      <pc:sldChg chg="new mod setBg">
        <pc:chgData name="Ffion Thomas (2205064)" userId="S::2205064@student.uwtsd.ac.uk::4ee85672-0bd3-4e5c-bb88-00da1b5d821f" providerId="AD" clId="Web-{B98A0F61-99EA-373C-5EBD-6FDD4AAE696D}" dt="2025-03-18T14:09:27.466" v="285"/>
        <pc:sldMkLst>
          <pc:docMk/>
          <pc:sldMk cId="1046075471" sldId="259"/>
        </pc:sldMkLst>
      </pc:sldChg>
      <pc:sldChg chg="new mod setBg">
        <pc:chgData name="Ffion Thomas (2205064)" userId="S::2205064@student.uwtsd.ac.uk::4ee85672-0bd3-4e5c-bb88-00da1b5d821f" providerId="AD" clId="Web-{B98A0F61-99EA-373C-5EBD-6FDD4AAE696D}" dt="2025-03-18T14:09:19.450" v="284"/>
        <pc:sldMkLst>
          <pc:docMk/>
          <pc:sldMk cId="1617330964" sldId="260"/>
        </pc:sldMkLst>
      </pc:sldChg>
      <pc:sldChg chg="new mod setBg">
        <pc:chgData name="Ffion Thomas (2205064)" userId="S::2205064@student.uwtsd.ac.uk::4ee85672-0bd3-4e5c-bb88-00da1b5d821f" providerId="AD" clId="Web-{B98A0F61-99EA-373C-5EBD-6FDD4AAE696D}" dt="2025-03-18T14:09:14.122" v="283"/>
        <pc:sldMkLst>
          <pc:docMk/>
          <pc:sldMk cId="3754404537" sldId="261"/>
        </pc:sldMkLst>
      </pc:sldChg>
      <pc:sldChg chg="new mod setBg">
        <pc:chgData name="Ffion Thomas (2205064)" userId="S::2205064@student.uwtsd.ac.uk::4ee85672-0bd3-4e5c-bb88-00da1b5d821f" providerId="AD" clId="Web-{B98A0F61-99EA-373C-5EBD-6FDD4AAE696D}" dt="2025-03-18T14:09:10.606" v="282"/>
        <pc:sldMkLst>
          <pc:docMk/>
          <pc:sldMk cId="4176579502" sldId="262"/>
        </pc:sldMkLst>
      </pc:sldChg>
      <pc:sldChg chg="modSp new mod setBg">
        <pc:chgData name="Ffion Thomas (2205064)" userId="S::2205064@student.uwtsd.ac.uk::4ee85672-0bd3-4e5c-bb88-00da1b5d821f" providerId="AD" clId="Web-{B98A0F61-99EA-373C-5EBD-6FDD4AAE696D}" dt="2025-03-21T14:56:42.097" v="540" actId="14100"/>
        <pc:sldMkLst>
          <pc:docMk/>
          <pc:sldMk cId="465950387" sldId="263"/>
        </pc:sldMkLst>
        <pc:spChg chg="mod">
          <ac:chgData name="Ffion Thomas (2205064)" userId="S::2205064@student.uwtsd.ac.uk::4ee85672-0bd3-4e5c-bb88-00da1b5d821f" providerId="AD" clId="Web-{B98A0F61-99EA-373C-5EBD-6FDD4AAE696D}" dt="2025-03-21T14:56:42.097" v="540" actId="14100"/>
          <ac:spMkLst>
            <pc:docMk/>
            <pc:sldMk cId="465950387" sldId="263"/>
            <ac:spMk id="2" creationId="{8C25AF27-2993-5D7C-FA86-9814C885DDE1}"/>
          </ac:spMkLst>
        </pc:spChg>
        <pc:spChg chg="mod">
          <ac:chgData name="Ffion Thomas (2205064)" userId="S::2205064@student.uwtsd.ac.uk::4ee85672-0bd3-4e5c-bb88-00da1b5d821f" providerId="AD" clId="Web-{B98A0F61-99EA-373C-5EBD-6FDD4AAE696D}" dt="2025-03-21T14:34:08.607" v="514" actId="20577"/>
          <ac:spMkLst>
            <pc:docMk/>
            <pc:sldMk cId="465950387" sldId="263"/>
            <ac:spMk id="3" creationId="{6A60E148-F301-2D41-E11C-32449A47053D}"/>
          </ac:spMkLst>
        </pc:spChg>
      </pc:sldChg>
      <pc:sldChg chg="addSp modSp new mod setBg">
        <pc:chgData name="Ffion Thomas (2205064)" userId="S::2205064@student.uwtsd.ac.uk::4ee85672-0bd3-4e5c-bb88-00da1b5d821f" providerId="AD" clId="Web-{B98A0F61-99EA-373C-5EBD-6FDD4AAE696D}" dt="2025-03-21T18:34:39.870" v="613" actId="1076"/>
        <pc:sldMkLst>
          <pc:docMk/>
          <pc:sldMk cId="228079232" sldId="264"/>
        </pc:sldMkLst>
        <pc:spChg chg="mod">
          <ac:chgData name="Ffion Thomas (2205064)" userId="S::2205064@student.uwtsd.ac.uk::4ee85672-0bd3-4e5c-bb88-00da1b5d821f" providerId="AD" clId="Web-{B98A0F61-99EA-373C-5EBD-6FDD4AAE696D}" dt="2025-03-21T14:57:27.615" v="547" actId="20577"/>
          <ac:spMkLst>
            <pc:docMk/>
            <pc:sldMk cId="228079232" sldId="264"/>
            <ac:spMk id="2" creationId="{D97A0DCD-382D-577E-A3C7-B57A9C004E3A}"/>
          </ac:spMkLst>
        </pc:spChg>
        <pc:spChg chg="mod">
          <ac:chgData name="Ffion Thomas (2205064)" userId="S::2205064@student.uwtsd.ac.uk::4ee85672-0bd3-4e5c-bb88-00da1b5d821f" providerId="AD" clId="Web-{B98A0F61-99EA-373C-5EBD-6FDD4AAE696D}" dt="2025-03-21T18:34:33.026" v="610" actId="20577"/>
          <ac:spMkLst>
            <pc:docMk/>
            <pc:sldMk cId="228079232" sldId="264"/>
            <ac:spMk id="3" creationId="{6BFABEBD-91A0-72BA-E920-3A3B7AB18B80}"/>
          </ac:spMkLst>
        </pc:spChg>
        <pc:picChg chg="add mod">
          <ac:chgData name="Ffion Thomas (2205064)" userId="S::2205064@student.uwtsd.ac.uk::4ee85672-0bd3-4e5c-bb88-00da1b5d821f" providerId="AD" clId="Web-{B98A0F61-99EA-373C-5EBD-6FDD4AAE696D}" dt="2025-03-21T18:34:39.870" v="613" actId="1076"/>
          <ac:picMkLst>
            <pc:docMk/>
            <pc:sldMk cId="228079232" sldId="264"/>
            <ac:picMk id="4" creationId="{C7E3D9D1-8D51-21C3-E100-70949DABDEE3}"/>
          </ac:picMkLst>
        </pc:picChg>
      </pc:sldChg>
      <pc:sldChg chg="new mod setBg">
        <pc:chgData name="Ffion Thomas (2205064)" userId="S::2205064@student.uwtsd.ac.uk::4ee85672-0bd3-4e5c-bb88-00da1b5d821f" providerId="AD" clId="Web-{B98A0F61-99EA-373C-5EBD-6FDD4AAE696D}" dt="2025-03-21T17:52:41.077" v="568"/>
        <pc:sldMkLst>
          <pc:docMk/>
          <pc:sldMk cId="4199529544" sldId="265"/>
        </pc:sldMkLst>
      </pc:sldChg>
      <pc:sldChg chg="modSp new mod setBg">
        <pc:chgData name="Ffion Thomas (2205064)" userId="S::2205064@student.uwtsd.ac.uk::4ee85672-0bd3-4e5c-bb88-00da1b5d821f" providerId="AD" clId="Web-{B98A0F61-99EA-373C-5EBD-6FDD4AAE696D}" dt="2025-03-21T18:43:25.514" v="620" actId="20577"/>
        <pc:sldMkLst>
          <pc:docMk/>
          <pc:sldMk cId="2394670857" sldId="266"/>
        </pc:sldMkLst>
        <pc:spChg chg="mod">
          <ac:chgData name="Ffion Thomas (2205064)" userId="S::2205064@student.uwtsd.ac.uk::4ee85672-0bd3-4e5c-bb88-00da1b5d821f" providerId="AD" clId="Web-{B98A0F61-99EA-373C-5EBD-6FDD4AAE696D}" dt="2025-03-21T18:43:25.514" v="620" actId="20577"/>
          <ac:spMkLst>
            <pc:docMk/>
            <pc:sldMk cId="2394670857" sldId="266"/>
            <ac:spMk id="2" creationId="{7A5BA468-CCCF-A571-DC7C-CAFECA214FCA}"/>
          </ac:spMkLst>
        </pc:spChg>
      </pc:sldChg>
      <pc:sldChg chg="new mod setBg">
        <pc:chgData name="Ffion Thomas (2205064)" userId="S::2205064@student.uwtsd.ac.uk::4ee85672-0bd3-4e5c-bb88-00da1b5d821f" providerId="AD" clId="Web-{B98A0F61-99EA-373C-5EBD-6FDD4AAE696D}" dt="2025-03-21T18:59:16.115" v="622"/>
        <pc:sldMkLst>
          <pc:docMk/>
          <pc:sldMk cId="2719447794" sldId="267"/>
        </pc:sldMkLst>
      </pc:sldChg>
    </pc:docChg>
  </pc:docChgLst>
  <pc:docChgLst>
    <pc:chgData name="Ffion Thomas (2205064)" userId="S::2205064@student.uwtsd.ac.uk::4ee85672-0bd3-4e5c-bb88-00da1b5d821f" providerId="AD" clId="Web-{54CA3454-E780-F3E2-DF2E-52985E76F1E6}"/>
    <pc:docChg chg="addSld delSld modSld">
      <pc:chgData name="Ffion Thomas (2205064)" userId="S::2205064@student.uwtsd.ac.uk::4ee85672-0bd3-4e5c-bb88-00da1b5d821f" providerId="AD" clId="Web-{54CA3454-E780-F3E2-DF2E-52985E76F1E6}" dt="2025-03-30T20:38:35.805" v="588" actId="20577"/>
      <pc:docMkLst>
        <pc:docMk/>
      </pc:docMkLst>
      <pc:sldChg chg="modSp">
        <pc:chgData name="Ffion Thomas (2205064)" userId="S::2205064@student.uwtsd.ac.uk::4ee85672-0bd3-4e5c-bb88-00da1b5d821f" providerId="AD" clId="Web-{54CA3454-E780-F3E2-DF2E-52985E76F1E6}" dt="2025-03-30T20:10:39.602" v="408" actId="20577"/>
        <pc:sldMkLst>
          <pc:docMk/>
          <pc:sldMk cId="3160609990" sldId="257"/>
        </pc:sldMkLst>
        <pc:spChg chg="mod">
          <ac:chgData name="Ffion Thomas (2205064)" userId="S::2205064@student.uwtsd.ac.uk::4ee85672-0bd3-4e5c-bb88-00da1b5d821f" providerId="AD" clId="Web-{54CA3454-E780-F3E2-DF2E-52985E76F1E6}" dt="2025-03-30T20:10:39.602" v="408" actId="20577"/>
          <ac:spMkLst>
            <pc:docMk/>
            <pc:sldMk cId="3160609990" sldId="257"/>
            <ac:spMk id="5" creationId="{1648680A-2AC1-28F5-00EA-B949A23364ED}"/>
          </ac:spMkLst>
        </pc:spChg>
      </pc:sldChg>
      <pc:sldChg chg="modSp">
        <pc:chgData name="Ffion Thomas (2205064)" userId="S::2205064@student.uwtsd.ac.uk::4ee85672-0bd3-4e5c-bb88-00da1b5d821f" providerId="AD" clId="Web-{54CA3454-E780-F3E2-DF2E-52985E76F1E6}" dt="2025-03-30T20:11:46.260" v="418" actId="14100"/>
        <pc:sldMkLst>
          <pc:docMk/>
          <pc:sldMk cId="2837065913" sldId="258"/>
        </pc:sldMkLst>
        <pc:spChg chg="mod">
          <ac:chgData name="Ffion Thomas (2205064)" userId="S::2205064@student.uwtsd.ac.uk::4ee85672-0bd3-4e5c-bb88-00da1b5d821f" providerId="AD" clId="Web-{54CA3454-E780-F3E2-DF2E-52985E76F1E6}" dt="2025-03-30T20:11:46.260" v="418" actId="14100"/>
          <ac:spMkLst>
            <pc:docMk/>
            <pc:sldMk cId="2837065913" sldId="258"/>
            <ac:spMk id="3" creationId="{86A43422-0181-4408-B7AB-24EFBB421C47}"/>
          </ac:spMkLst>
        </pc:spChg>
      </pc:sldChg>
      <pc:sldChg chg="modSp">
        <pc:chgData name="Ffion Thomas (2205064)" userId="S::2205064@student.uwtsd.ac.uk::4ee85672-0bd3-4e5c-bb88-00da1b5d821f" providerId="AD" clId="Web-{54CA3454-E780-F3E2-DF2E-52985E76F1E6}" dt="2025-03-30T20:12:49.777" v="431" actId="20577"/>
        <pc:sldMkLst>
          <pc:docMk/>
          <pc:sldMk cId="1046075471" sldId="259"/>
        </pc:sldMkLst>
        <pc:spChg chg="mod">
          <ac:chgData name="Ffion Thomas (2205064)" userId="S::2205064@student.uwtsd.ac.uk::4ee85672-0bd3-4e5c-bb88-00da1b5d821f" providerId="AD" clId="Web-{54CA3454-E780-F3E2-DF2E-52985E76F1E6}" dt="2025-03-30T20:12:49.777" v="431" actId="20577"/>
          <ac:spMkLst>
            <pc:docMk/>
            <pc:sldMk cId="1046075471" sldId="259"/>
            <ac:spMk id="3" creationId="{5888A305-0CF1-5C76-97C4-F1715725E3FE}"/>
          </ac:spMkLst>
        </pc:spChg>
      </pc:sldChg>
      <pc:sldChg chg="modSp">
        <pc:chgData name="Ffion Thomas (2205064)" userId="S::2205064@student.uwtsd.ac.uk::4ee85672-0bd3-4e5c-bb88-00da1b5d821f" providerId="AD" clId="Web-{54CA3454-E780-F3E2-DF2E-52985E76F1E6}" dt="2025-03-30T20:13:33.669" v="437" actId="14100"/>
        <pc:sldMkLst>
          <pc:docMk/>
          <pc:sldMk cId="1617330964" sldId="260"/>
        </pc:sldMkLst>
        <pc:spChg chg="mod">
          <ac:chgData name="Ffion Thomas (2205064)" userId="S::2205064@student.uwtsd.ac.uk::4ee85672-0bd3-4e5c-bb88-00da1b5d821f" providerId="AD" clId="Web-{54CA3454-E780-F3E2-DF2E-52985E76F1E6}" dt="2025-03-30T20:13:33.669" v="437" actId="14100"/>
          <ac:spMkLst>
            <pc:docMk/>
            <pc:sldMk cId="1617330964" sldId="260"/>
            <ac:spMk id="3" creationId="{B7CD3EAA-CDB1-AD08-AAB3-DE9C75766FF6}"/>
          </ac:spMkLst>
        </pc:spChg>
      </pc:sldChg>
      <pc:sldChg chg="modSp">
        <pc:chgData name="Ffion Thomas (2205064)" userId="S::2205064@student.uwtsd.ac.uk::4ee85672-0bd3-4e5c-bb88-00da1b5d821f" providerId="AD" clId="Web-{54CA3454-E780-F3E2-DF2E-52985E76F1E6}" dt="2025-03-30T20:14:58.858" v="450" actId="20577"/>
        <pc:sldMkLst>
          <pc:docMk/>
          <pc:sldMk cId="3754404537" sldId="261"/>
        </pc:sldMkLst>
        <pc:spChg chg="mod">
          <ac:chgData name="Ffion Thomas (2205064)" userId="S::2205064@student.uwtsd.ac.uk::4ee85672-0bd3-4e5c-bb88-00da1b5d821f" providerId="AD" clId="Web-{54CA3454-E780-F3E2-DF2E-52985E76F1E6}" dt="2025-03-30T20:14:58.858" v="450" actId="20577"/>
          <ac:spMkLst>
            <pc:docMk/>
            <pc:sldMk cId="3754404537" sldId="261"/>
            <ac:spMk id="3" creationId="{157B95C7-8DE6-EEC3-27DC-934A90DB8761}"/>
          </ac:spMkLst>
        </pc:spChg>
      </pc:sldChg>
      <pc:sldChg chg="modSp">
        <pc:chgData name="Ffion Thomas (2205064)" userId="S::2205064@student.uwtsd.ac.uk::4ee85672-0bd3-4e5c-bb88-00da1b5d821f" providerId="AD" clId="Web-{54CA3454-E780-F3E2-DF2E-52985E76F1E6}" dt="2025-03-30T20:16:01.222" v="460" actId="20577"/>
        <pc:sldMkLst>
          <pc:docMk/>
          <pc:sldMk cId="4176579502" sldId="262"/>
        </pc:sldMkLst>
        <pc:spChg chg="mod">
          <ac:chgData name="Ffion Thomas (2205064)" userId="S::2205064@student.uwtsd.ac.uk::4ee85672-0bd3-4e5c-bb88-00da1b5d821f" providerId="AD" clId="Web-{54CA3454-E780-F3E2-DF2E-52985E76F1E6}" dt="2025-03-30T20:16:01.222" v="460" actId="20577"/>
          <ac:spMkLst>
            <pc:docMk/>
            <pc:sldMk cId="4176579502" sldId="262"/>
            <ac:spMk id="3" creationId="{52A15731-E8F1-3590-6D3D-C07BFD7ABE81}"/>
          </ac:spMkLst>
        </pc:spChg>
      </pc:sldChg>
      <pc:sldChg chg="modSp">
        <pc:chgData name="Ffion Thomas (2205064)" userId="S::2205064@student.uwtsd.ac.uk::4ee85672-0bd3-4e5c-bb88-00da1b5d821f" providerId="AD" clId="Web-{54CA3454-E780-F3E2-DF2E-52985E76F1E6}" dt="2025-03-30T20:34:36.830" v="539" actId="20577"/>
        <pc:sldMkLst>
          <pc:docMk/>
          <pc:sldMk cId="465950387" sldId="263"/>
        </pc:sldMkLst>
        <pc:spChg chg="mod">
          <ac:chgData name="Ffion Thomas (2205064)" userId="S::2205064@student.uwtsd.ac.uk::4ee85672-0bd3-4e5c-bb88-00da1b5d821f" providerId="AD" clId="Web-{54CA3454-E780-F3E2-DF2E-52985E76F1E6}" dt="2025-03-30T20:34:36.830" v="539" actId="20577"/>
          <ac:spMkLst>
            <pc:docMk/>
            <pc:sldMk cId="465950387" sldId="263"/>
            <ac:spMk id="3" creationId="{6A60E148-F301-2D41-E11C-32449A47053D}"/>
          </ac:spMkLst>
        </pc:spChg>
      </pc:sldChg>
      <pc:sldChg chg="modSp">
        <pc:chgData name="Ffion Thomas (2205064)" userId="S::2205064@student.uwtsd.ac.uk::4ee85672-0bd3-4e5c-bb88-00da1b5d821f" providerId="AD" clId="Web-{54CA3454-E780-F3E2-DF2E-52985E76F1E6}" dt="2025-03-30T20:35:14.222" v="548" actId="20577"/>
        <pc:sldMkLst>
          <pc:docMk/>
          <pc:sldMk cId="228079232" sldId="264"/>
        </pc:sldMkLst>
        <pc:spChg chg="mod">
          <ac:chgData name="Ffion Thomas (2205064)" userId="S::2205064@student.uwtsd.ac.uk::4ee85672-0bd3-4e5c-bb88-00da1b5d821f" providerId="AD" clId="Web-{54CA3454-E780-F3E2-DF2E-52985E76F1E6}" dt="2025-03-29T18:42:42.658" v="7" actId="20577"/>
          <ac:spMkLst>
            <pc:docMk/>
            <pc:sldMk cId="228079232" sldId="264"/>
            <ac:spMk id="2" creationId="{D97A0DCD-382D-577E-A3C7-B57A9C004E3A}"/>
          </ac:spMkLst>
        </pc:spChg>
        <pc:spChg chg="mod">
          <ac:chgData name="Ffion Thomas (2205064)" userId="S::2205064@student.uwtsd.ac.uk::4ee85672-0bd3-4e5c-bb88-00da1b5d821f" providerId="AD" clId="Web-{54CA3454-E780-F3E2-DF2E-52985E76F1E6}" dt="2025-03-30T20:35:14.222" v="548" actId="20577"/>
          <ac:spMkLst>
            <pc:docMk/>
            <pc:sldMk cId="228079232" sldId="264"/>
            <ac:spMk id="3" creationId="{6BFABEBD-91A0-72BA-E920-3A3B7AB18B80}"/>
          </ac:spMkLst>
        </pc:spChg>
        <pc:picChg chg="mod">
          <ac:chgData name="Ffion Thomas (2205064)" userId="S::2205064@student.uwtsd.ac.uk::4ee85672-0bd3-4e5c-bb88-00da1b5d821f" providerId="AD" clId="Web-{54CA3454-E780-F3E2-DF2E-52985E76F1E6}" dt="2025-03-29T23:34:59.416" v="191" actId="14100"/>
          <ac:picMkLst>
            <pc:docMk/>
            <pc:sldMk cId="228079232" sldId="264"/>
            <ac:picMk id="4" creationId="{C7E3D9D1-8D51-21C3-E100-70949DABDEE3}"/>
          </ac:picMkLst>
        </pc:picChg>
      </pc:sldChg>
      <pc:sldChg chg="addSp modSp">
        <pc:chgData name="Ffion Thomas (2205064)" userId="S::2205064@student.uwtsd.ac.uk::4ee85672-0bd3-4e5c-bb88-00da1b5d821f" providerId="AD" clId="Web-{54CA3454-E780-F3E2-DF2E-52985E76F1E6}" dt="2025-03-30T20:33:07.109" v="519" actId="20577"/>
        <pc:sldMkLst>
          <pc:docMk/>
          <pc:sldMk cId="4199529544" sldId="265"/>
        </pc:sldMkLst>
        <pc:spChg chg="mod">
          <ac:chgData name="Ffion Thomas (2205064)" userId="S::2205064@student.uwtsd.ac.uk::4ee85672-0bd3-4e5c-bb88-00da1b5d821f" providerId="AD" clId="Web-{54CA3454-E780-F3E2-DF2E-52985E76F1E6}" dt="2025-03-29T23:33:14.662" v="185" actId="1076"/>
          <ac:spMkLst>
            <pc:docMk/>
            <pc:sldMk cId="4199529544" sldId="265"/>
            <ac:spMk id="2" creationId="{4A9386C4-FDF5-31CD-5582-0F4E9EE4BEED}"/>
          </ac:spMkLst>
        </pc:spChg>
        <pc:spChg chg="mod">
          <ac:chgData name="Ffion Thomas (2205064)" userId="S::2205064@student.uwtsd.ac.uk::4ee85672-0bd3-4e5c-bb88-00da1b5d821f" providerId="AD" clId="Web-{54CA3454-E780-F3E2-DF2E-52985E76F1E6}" dt="2025-03-30T20:33:07.109" v="519" actId="20577"/>
          <ac:spMkLst>
            <pc:docMk/>
            <pc:sldMk cId="4199529544" sldId="265"/>
            <ac:spMk id="3" creationId="{F91A115D-15F8-354B-C98C-D1E5D94DFCFD}"/>
          </ac:spMkLst>
        </pc:spChg>
        <pc:picChg chg="add mod">
          <ac:chgData name="Ffion Thomas (2205064)" userId="S::2205064@student.uwtsd.ac.uk::4ee85672-0bd3-4e5c-bb88-00da1b5d821f" providerId="AD" clId="Web-{54CA3454-E780-F3E2-DF2E-52985E76F1E6}" dt="2025-03-29T23:34:46.103" v="190" actId="14100"/>
          <ac:picMkLst>
            <pc:docMk/>
            <pc:sldMk cId="4199529544" sldId="265"/>
            <ac:picMk id="4" creationId="{2CA83F72-7C5E-A4E9-CCF3-4331EECF5DB6}"/>
          </ac:picMkLst>
        </pc:picChg>
      </pc:sldChg>
      <pc:sldChg chg="addSp modSp">
        <pc:chgData name="Ffion Thomas (2205064)" userId="S::2205064@student.uwtsd.ac.uk::4ee85672-0bd3-4e5c-bb88-00da1b5d821f" providerId="AD" clId="Web-{54CA3454-E780-F3E2-DF2E-52985E76F1E6}" dt="2025-03-30T20:22:09.013" v="485" actId="20577"/>
        <pc:sldMkLst>
          <pc:docMk/>
          <pc:sldMk cId="2394670857" sldId="266"/>
        </pc:sldMkLst>
        <pc:spChg chg="mod">
          <ac:chgData name="Ffion Thomas (2205064)" userId="S::2205064@student.uwtsd.ac.uk::4ee85672-0bd3-4e5c-bb88-00da1b5d821f" providerId="AD" clId="Web-{54CA3454-E780-F3E2-DF2E-52985E76F1E6}" dt="2025-03-30T20:17:36.615" v="467" actId="20577"/>
          <ac:spMkLst>
            <pc:docMk/>
            <pc:sldMk cId="2394670857" sldId="266"/>
            <ac:spMk id="2" creationId="{7A5BA468-CCCF-A571-DC7C-CAFECA214FCA}"/>
          </ac:spMkLst>
        </pc:spChg>
        <pc:spChg chg="mod">
          <ac:chgData name="Ffion Thomas (2205064)" userId="S::2205064@student.uwtsd.ac.uk::4ee85672-0bd3-4e5c-bb88-00da1b5d821f" providerId="AD" clId="Web-{54CA3454-E780-F3E2-DF2E-52985E76F1E6}" dt="2025-03-30T20:22:09.013" v="485" actId="20577"/>
          <ac:spMkLst>
            <pc:docMk/>
            <pc:sldMk cId="2394670857" sldId="266"/>
            <ac:spMk id="3" creationId="{32477017-4B5D-2BF7-6636-54B28253C063}"/>
          </ac:spMkLst>
        </pc:spChg>
        <pc:picChg chg="add mod">
          <ac:chgData name="Ffion Thomas (2205064)" userId="S::2205064@student.uwtsd.ac.uk::4ee85672-0bd3-4e5c-bb88-00da1b5d821f" providerId="AD" clId="Web-{54CA3454-E780-F3E2-DF2E-52985E76F1E6}" dt="2025-03-30T20:17:29.021" v="464" actId="14100"/>
          <ac:picMkLst>
            <pc:docMk/>
            <pc:sldMk cId="2394670857" sldId="266"/>
            <ac:picMk id="4" creationId="{7B0F7D19-ADE1-B3FD-EFD6-BB35DCAE23AE}"/>
          </ac:picMkLst>
        </pc:picChg>
      </pc:sldChg>
      <pc:sldChg chg="addSp modSp">
        <pc:chgData name="Ffion Thomas (2205064)" userId="S::2205064@student.uwtsd.ac.uk::4ee85672-0bd3-4e5c-bb88-00da1b5d821f" providerId="AD" clId="Web-{54CA3454-E780-F3E2-DF2E-52985E76F1E6}" dt="2025-03-30T20:24:02.265" v="489" actId="20577"/>
        <pc:sldMkLst>
          <pc:docMk/>
          <pc:sldMk cId="2719447794" sldId="267"/>
        </pc:sldMkLst>
        <pc:spChg chg="mod">
          <ac:chgData name="Ffion Thomas (2205064)" userId="S::2205064@student.uwtsd.ac.uk::4ee85672-0bd3-4e5c-bb88-00da1b5d821f" providerId="AD" clId="Web-{54CA3454-E780-F3E2-DF2E-52985E76F1E6}" dt="2025-03-30T09:28:59.111" v="199" actId="1076"/>
          <ac:spMkLst>
            <pc:docMk/>
            <pc:sldMk cId="2719447794" sldId="267"/>
            <ac:spMk id="2" creationId="{62C667A0-04CF-61EC-C38A-961D0BC0B316}"/>
          </ac:spMkLst>
        </pc:spChg>
        <pc:spChg chg="mod">
          <ac:chgData name="Ffion Thomas (2205064)" userId="S::2205064@student.uwtsd.ac.uk::4ee85672-0bd3-4e5c-bb88-00da1b5d821f" providerId="AD" clId="Web-{54CA3454-E780-F3E2-DF2E-52985E76F1E6}" dt="2025-03-30T20:24:02.265" v="489" actId="20577"/>
          <ac:spMkLst>
            <pc:docMk/>
            <pc:sldMk cId="2719447794" sldId="267"/>
            <ac:spMk id="3" creationId="{C14174AE-91F1-CAC2-414A-3501DA47E157}"/>
          </ac:spMkLst>
        </pc:spChg>
        <pc:picChg chg="add mod">
          <ac:chgData name="Ffion Thomas (2205064)" userId="S::2205064@student.uwtsd.ac.uk::4ee85672-0bd3-4e5c-bb88-00da1b5d821f" providerId="AD" clId="Web-{54CA3454-E780-F3E2-DF2E-52985E76F1E6}" dt="2025-03-30T20:22:27.091" v="486" actId="14100"/>
          <ac:picMkLst>
            <pc:docMk/>
            <pc:sldMk cId="2719447794" sldId="267"/>
            <ac:picMk id="4" creationId="{F0938CBD-0BA3-E888-3503-0406503D73F6}"/>
          </ac:picMkLst>
        </pc:picChg>
      </pc:sldChg>
      <pc:sldChg chg="modSp">
        <pc:chgData name="Ffion Thomas (2205064)" userId="S::2205064@student.uwtsd.ac.uk::4ee85672-0bd3-4e5c-bb88-00da1b5d821f" providerId="AD" clId="Web-{54CA3454-E780-F3E2-DF2E-52985E76F1E6}" dt="2025-03-30T20:17:17.912" v="463" actId="20577"/>
        <pc:sldMkLst>
          <pc:docMk/>
          <pc:sldMk cId="1828072522" sldId="268"/>
        </pc:sldMkLst>
        <pc:spChg chg="mod">
          <ac:chgData name="Ffion Thomas (2205064)" userId="S::2205064@student.uwtsd.ac.uk::4ee85672-0bd3-4e5c-bb88-00da1b5d821f" providerId="AD" clId="Web-{54CA3454-E780-F3E2-DF2E-52985E76F1E6}" dt="2025-03-30T20:17:17.912" v="463" actId="20577"/>
          <ac:spMkLst>
            <pc:docMk/>
            <pc:sldMk cId="1828072522" sldId="268"/>
            <ac:spMk id="3" creationId="{3984E732-A3BD-B946-1854-77448E664C34}"/>
          </ac:spMkLst>
        </pc:spChg>
      </pc:sldChg>
      <pc:sldChg chg="new del">
        <pc:chgData name="Ffion Thomas (2205064)" userId="S::2205064@student.uwtsd.ac.uk::4ee85672-0bd3-4e5c-bb88-00da1b5d821f" providerId="AD" clId="Web-{54CA3454-E780-F3E2-DF2E-52985E76F1E6}" dt="2025-03-29T19:26:26.694" v="46"/>
        <pc:sldMkLst>
          <pc:docMk/>
          <pc:sldMk cId="961170911" sldId="269"/>
        </pc:sldMkLst>
      </pc:sldChg>
      <pc:sldChg chg="modSp new mod setBg">
        <pc:chgData name="Ffion Thomas (2205064)" userId="S::2205064@student.uwtsd.ac.uk::4ee85672-0bd3-4e5c-bb88-00da1b5d821f" providerId="AD" clId="Web-{54CA3454-E780-F3E2-DF2E-52985E76F1E6}" dt="2025-03-29T19:27:26.633" v="79" actId="20577"/>
        <pc:sldMkLst>
          <pc:docMk/>
          <pc:sldMk cId="3792283895" sldId="269"/>
        </pc:sldMkLst>
        <pc:spChg chg="mod">
          <ac:chgData name="Ffion Thomas (2205064)" userId="S::2205064@student.uwtsd.ac.uk::4ee85672-0bd3-4e5c-bb88-00da1b5d821f" providerId="AD" clId="Web-{54CA3454-E780-F3E2-DF2E-52985E76F1E6}" dt="2025-03-29T19:26:58.945" v="73" actId="20577"/>
          <ac:spMkLst>
            <pc:docMk/>
            <pc:sldMk cId="3792283895" sldId="269"/>
            <ac:spMk id="2" creationId="{1AFDC180-D51F-9A54-38B0-28E6BE1FE656}"/>
          </ac:spMkLst>
        </pc:spChg>
        <pc:spChg chg="mod">
          <ac:chgData name="Ffion Thomas (2205064)" userId="S::2205064@student.uwtsd.ac.uk::4ee85672-0bd3-4e5c-bb88-00da1b5d821f" providerId="AD" clId="Web-{54CA3454-E780-F3E2-DF2E-52985E76F1E6}" dt="2025-03-29T19:27:26.633" v="79" actId="20577"/>
          <ac:spMkLst>
            <pc:docMk/>
            <pc:sldMk cId="3792283895" sldId="269"/>
            <ac:spMk id="3" creationId="{142B0B07-AA7B-6DAB-58A7-99DB05195601}"/>
          </ac:spMkLst>
        </pc:spChg>
      </pc:sldChg>
      <pc:sldChg chg="addSp delSp modSp new mod setBg">
        <pc:chgData name="Ffion Thomas (2205064)" userId="S::2205064@student.uwtsd.ac.uk::4ee85672-0bd3-4e5c-bb88-00da1b5d821f" providerId="AD" clId="Web-{54CA3454-E780-F3E2-DF2E-52985E76F1E6}" dt="2025-03-30T20:38:35.805" v="588" actId="20577"/>
        <pc:sldMkLst>
          <pc:docMk/>
          <pc:sldMk cId="3831018942" sldId="270"/>
        </pc:sldMkLst>
        <pc:spChg chg="add del mod">
          <ac:chgData name="Ffion Thomas (2205064)" userId="S::2205064@student.uwtsd.ac.uk::4ee85672-0bd3-4e5c-bb88-00da1b5d821f" providerId="AD" clId="Web-{54CA3454-E780-F3E2-DF2E-52985E76F1E6}" dt="2025-03-30T20:35:53.504" v="555"/>
          <ac:spMkLst>
            <pc:docMk/>
            <pc:sldMk cId="3831018942" sldId="270"/>
            <ac:spMk id="2" creationId="{1ACB4FF6-7F77-0B97-235C-931DF9BC58E8}"/>
          </ac:spMkLst>
        </pc:spChg>
        <pc:spChg chg="del">
          <ac:chgData name="Ffion Thomas (2205064)" userId="S::2205064@student.uwtsd.ac.uk::4ee85672-0bd3-4e5c-bb88-00da1b5d821f" providerId="AD" clId="Web-{54CA3454-E780-F3E2-DF2E-52985E76F1E6}" dt="2025-03-29T19:28:02.463" v="83"/>
          <ac:spMkLst>
            <pc:docMk/>
            <pc:sldMk cId="3831018942" sldId="270"/>
            <ac:spMk id="2" creationId="{A6DA8107-A260-671F-A82F-8D9E9DFF554D}"/>
          </ac:spMkLst>
        </pc:spChg>
        <pc:spChg chg="add mod">
          <ac:chgData name="Ffion Thomas (2205064)" userId="S::2205064@student.uwtsd.ac.uk::4ee85672-0bd3-4e5c-bb88-00da1b5d821f" providerId="AD" clId="Web-{54CA3454-E780-F3E2-DF2E-52985E76F1E6}" dt="2025-03-30T20:38:35.805" v="588" actId="20577"/>
          <ac:spMkLst>
            <pc:docMk/>
            <pc:sldMk cId="3831018942" sldId="270"/>
            <ac:spMk id="3" creationId="{AEBFCE66-9D14-B8E5-8BCA-25F477C64F45}"/>
          </ac:spMkLst>
        </pc:spChg>
        <pc:spChg chg="del">
          <ac:chgData name="Ffion Thomas (2205064)" userId="S::2205064@student.uwtsd.ac.uk::4ee85672-0bd3-4e5c-bb88-00da1b5d821f" providerId="AD" clId="Web-{54CA3454-E780-F3E2-DF2E-52985E76F1E6}" dt="2025-03-29T19:27:56.291" v="82"/>
          <ac:spMkLst>
            <pc:docMk/>
            <pc:sldMk cId="3831018942" sldId="270"/>
            <ac:spMk id="3" creationId="{DB486557-6A20-BDF9-5D94-5A8B22723548}"/>
          </ac:spMkLst>
        </pc:spChg>
        <pc:spChg chg="add del">
          <ac:chgData name="Ffion Thomas (2205064)" userId="S::2205064@student.uwtsd.ac.uk::4ee85672-0bd3-4e5c-bb88-00da1b5d821f" providerId="AD" clId="Web-{54CA3454-E780-F3E2-DF2E-52985E76F1E6}" dt="2025-03-30T20:36:57.490" v="570"/>
          <ac:spMkLst>
            <pc:docMk/>
            <pc:sldMk cId="3831018942" sldId="270"/>
            <ac:spMk id="4" creationId="{992CC3A6-5212-E1FA-C189-41F351DC1AB5}"/>
          </ac:spMkLst>
        </pc:spChg>
        <pc:spChg chg="add mod">
          <ac:chgData name="Ffion Thomas (2205064)" userId="S::2205064@student.uwtsd.ac.uk::4ee85672-0bd3-4e5c-bb88-00da1b5d821f" providerId="AD" clId="Web-{54CA3454-E780-F3E2-DF2E-52985E76F1E6}" dt="2025-03-30T20:38:05.320" v="582" actId="20577"/>
          <ac:spMkLst>
            <pc:docMk/>
            <pc:sldMk cId="3831018942" sldId="270"/>
            <ac:spMk id="5" creationId="{16E96DAC-30C5-8DF1-BB6F-111BE3279B64}"/>
          </ac:spMkLst>
        </pc:spChg>
      </pc:sldChg>
    </pc:docChg>
  </pc:docChgLst>
  <pc:docChgLst>
    <pc:chgData name="Ffion Thomas (2205064)" userId="S::2205064@student.uwtsd.ac.uk::4ee85672-0bd3-4e5c-bb88-00da1b5d821f" providerId="AD" clId="Web-{C14025CA-29F3-5F9F-E907-57AAD5CA422C}"/>
    <pc:docChg chg="modSld">
      <pc:chgData name="Ffion Thomas (2205064)" userId="S::2205064@student.uwtsd.ac.uk::4ee85672-0bd3-4e5c-bb88-00da1b5d821f" providerId="AD" clId="Web-{C14025CA-29F3-5F9F-E907-57AAD5CA422C}" dt="2025-03-28T13:08:10.014" v="1" actId="1076"/>
      <pc:docMkLst>
        <pc:docMk/>
      </pc:docMkLst>
      <pc:sldChg chg="addSp modSp">
        <pc:chgData name="Ffion Thomas (2205064)" userId="S::2205064@student.uwtsd.ac.uk::4ee85672-0bd3-4e5c-bb88-00da1b5d821f" providerId="AD" clId="Web-{C14025CA-29F3-5F9F-E907-57AAD5CA422C}" dt="2025-03-28T13:08:10.014" v="1" actId="1076"/>
        <pc:sldMkLst>
          <pc:docMk/>
          <pc:sldMk cId="1828072522" sldId="268"/>
        </pc:sldMkLst>
        <pc:picChg chg="add mod">
          <ac:chgData name="Ffion Thomas (2205064)" userId="S::2205064@student.uwtsd.ac.uk::4ee85672-0bd3-4e5c-bb88-00da1b5d821f" providerId="AD" clId="Web-{C14025CA-29F3-5F9F-E907-57AAD5CA422C}" dt="2025-03-28T13:08:10.014" v="1" actId="1076"/>
          <ac:picMkLst>
            <pc:docMk/>
            <pc:sldMk cId="1828072522" sldId="268"/>
            <ac:picMk id="4" creationId="{DD5093FD-F15B-4DDE-B545-A3E1B34E062D}"/>
          </ac:picMkLst>
        </pc:picChg>
      </pc:sldChg>
    </pc:docChg>
  </pc:docChgLst>
  <pc:docChgLst>
    <pc:chgData name="Ffion Thomas (2205064)" userId="S::2205064@student.uwtsd.ac.uk::4ee85672-0bd3-4e5c-bb88-00da1b5d821f" providerId="AD" clId="Web-{62E79131-9459-CA5B-503B-84E64E8687A9}"/>
    <pc:docChg chg="modSld">
      <pc:chgData name="Ffion Thomas (2205064)" userId="S::2205064@student.uwtsd.ac.uk::4ee85672-0bd3-4e5c-bb88-00da1b5d821f" providerId="AD" clId="Web-{62E79131-9459-CA5B-503B-84E64E8687A9}" dt="2025-04-02T09:11:13.295" v="83" actId="1076"/>
      <pc:docMkLst>
        <pc:docMk/>
      </pc:docMkLst>
      <pc:sldChg chg="addSp modSp addAnim">
        <pc:chgData name="Ffion Thomas (2205064)" userId="S::2205064@student.uwtsd.ac.uk::4ee85672-0bd3-4e5c-bb88-00da1b5d821f" providerId="AD" clId="Web-{62E79131-9459-CA5B-503B-84E64E8687A9}" dt="2025-04-02T09:07:11.051" v="43" actId="20577"/>
        <pc:sldMkLst>
          <pc:docMk/>
          <pc:sldMk cId="2837065913" sldId="258"/>
        </pc:sldMkLst>
        <pc:spChg chg="mod">
          <ac:chgData name="Ffion Thomas (2205064)" userId="S::2205064@student.uwtsd.ac.uk::4ee85672-0bd3-4e5c-bb88-00da1b5d821f" providerId="AD" clId="Web-{62E79131-9459-CA5B-503B-84E64E8687A9}" dt="2025-04-02T09:07:11.051" v="43" actId="20577"/>
          <ac:spMkLst>
            <pc:docMk/>
            <pc:sldMk cId="2837065913" sldId="258"/>
            <ac:spMk id="3" creationId="{86A43422-0181-4408-B7AB-24EFBB421C47}"/>
          </ac:spMkLst>
        </pc:spChg>
        <pc:picChg chg="add mod">
          <ac:chgData name="Ffion Thomas (2205064)" userId="S::2205064@student.uwtsd.ac.uk::4ee85672-0bd3-4e5c-bb88-00da1b5d821f" providerId="AD" clId="Web-{62E79131-9459-CA5B-503B-84E64E8687A9}" dt="2025-04-02T09:06:39.971" v="41" actId="1076"/>
          <ac:picMkLst>
            <pc:docMk/>
            <pc:sldMk cId="2837065913" sldId="258"/>
            <ac:picMk id="4" creationId="{91D7D20A-D12B-D5FD-D74C-F82FAE456F40}"/>
          </ac:picMkLst>
        </pc:picChg>
      </pc:sldChg>
      <pc:sldChg chg="addSp modSp addAnim">
        <pc:chgData name="Ffion Thomas (2205064)" userId="S::2205064@student.uwtsd.ac.uk::4ee85672-0bd3-4e5c-bb88-00da1b5d821f" providerId="AD" clId="Web-{62E79131-9459-CA5B-503B-84E64E8687A9}" dt="2025-04-02T09:08:53.883" v="59" actId="20577"/>
        <pc:sldMkLst>
          <pc:docMk/>
          <pc:sldMk cId="1046075471" sldId="259"/>
        </pc:sldMkLst>
        <pc:spChg chg="mod">
          <ac:chgData name="Ffion Thomas (2205064)" userId="S::2205064@student.uwtsd.ac.uk::4ee85672-0bd3-4e5c-bb88-00da1b5d821f" providerId="AD" clId="Web-{62E79131-9459-CA5B-503B-84E64E8687A9}" dt="2025-04-02T09:08:53.883" v="59" actId="20577"/>
          <ac:spMkLst>
            <pc:docMk/>
            <pc:sldMk cId="1046075471" sldId="259"/>
            <ac:spMk id="3" creationId="{5888A305-0CF1-5C76-97C4-F1715725E3FE}"/>
          </ac:spMkLst>
        </pc:spChg>
        <pc:picChg chg="add mod">
          <ac:chgData name="Ffion Thomas (2205064)" userId="S::2205064@student.uwtsd.ac.uk::4ee85672-0bd3-4e5c-bb88-00da1b5d821f" providerId="AD" clId="Web-{62E79131-9459-CA5B-503B-84E64E8687A9}" dt="2025-04-02T09:08:14.710" v="45" actId="1076"/>
          <ac:picMkLst>
            <pc:docMk/>
            <pc:sldMk cId="1046075471" sldId="259"/>
            <ac:picMk id="4" creationId="{FC0C1C19-E0C7-0C1D-BE60-7292ECF84B0B}"/>
          </ac:picMkLst>
        </pc:picChg>
      </pc:sldChg>
      <pc:sldChg chg="addSp modSp addAnim">
        <pc:chgData name="Ffion Thomas (2205064)" userId="S::2205064@student.uwtsd.ac.uk::4ee85672-0bd3-4e5c-bb88-00da1b5d821f" providerId="AD" clId="Web-{62E79131-9459-CA5B-503B-84E64E8687A9}" dt="2025-04-02T09:11:13.295" v="83" actId="1076"/>
        <pc:sldMkLst>
          <pc:docMk/>
          <pc:sldMk cId="3754404537" sldId="261"/>
        </pc:sldMkLst>
        <pc:spChg chg="mod">
          <ac:chgData name="Ffion Thomas (2205064)" userId="S::2205064@student.uwtsd.ac.uk::4ee85672-0bd3-4e5c-bb88-00da1b5d821f" providerId="AD" clId="Web-{62E79131-9459-CA5B-503B-84E64E8687A9}" dt="2025-04-02T09:10:41.668" v="82" actId="20577"/>
          <ac:spMkLst>
            <pc:docMk/>
            <pc:sldMk cId="3754404537" sldId="261"/>
            <ac:spMk id="3" creationId="{157B95C7-8DE6-EEC3-27DC-934A90DB8761}"/>
          </ac:spMkLst>
        </pc:spChg>
        <pc:picChg chg="add mod">
          <ac:chgData name="Ffion Thomas (2205064)" userId="S::2205064@student.uwtsd.ac.uk::4ee85672-0bd3-4e5c-bb88-00da1b5d821f" providerId="AD" clId="Web-{62E79131-9459-CA5B-503B-84E64E8687A9}" dt="2025-04-02T09:11:13.295" v="83" actId="1076"/>
          <ac:picMkLst>
            <pc:docMk/>
            <pc:sldMk cId="3754404537" sldId="261"/>
            <ac:picMk id="4" creationId="{1683214D-5057-0765-507A-0FC0FDA600F5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519/jsc.0000000000003099" TargetMode="External"/><Relationship Id="rId13" Type="http://schemas.openxmlformats.org/officeDocument/2006/relationships/hyperlink" Target="http://www.ncbi.nlm.nih.gov/pmc/articles/PMC5611703/" TargetMode="External"/><Relationship Id="rId18" Type="http://schemas.openxmlformats.org/officeDocument/2006/relationships/hyperlink" Target="https://doi.org/10.1016/j.arr.2016.09.003" TargetMode="External"/><Relationship Id="rId26" Type="http://schemas.openxmlformats.org/officeDocument/2006/relationships/hyperlink" Target="https://doi.org/10.1177/1941738116651956" TargetMode="External"/><Relationship Id="rId3" Type="http://schemas.openxmlformats.org/officeDocument/2006/relationships/hyperlink" Target="https://doi.org/10.1007/s00167-015-3940-x" TargetMode="External"/><Relationship Id="rId21" Type="http://schemas.openxmlformats.org/officeDocument/2006/relationships/hyperlink" Target="https://doi.org/10.31542/muse.v4i1.1891" TargetMode="External"/><Relationship Id="rId7" Type="http://schemas.openxmlformats.org/officeDocument/2006/relationships/hyperlink" Target="https://doi.org/10.1080/00913847.2015.1005543" TargetMode="External"/><Relationship Id="rId12" Type="http://schemas.openxmlformats.org/officeDocument/2006/relationships/hyperlink" Target="https://doi.org/10.1007/s40279-021-01490-1" TargetMode="External"/><Relationship Id="rId17" Type="http://schemas.openxmlformats.org/officeDocument/2006/relationships/hyperlink" Target="https://doi.org/10.1260/1747-9541.10.5.933" TargetMode="External"/><Relationship Id="rId25" Type="http://schemas.openxmlformats.org/officeDocument/2006/relationships/hyperlink" Target="http://www.ncbi.nlm.nih.gov/pmc/articles/PMC4922522/" TargetMode="External"/><Relationship Id="rId2" Type="http://schemas.openxmlformats.org/officeDocument/2006/relationships/hyperlink" Target="http://www.ncbi.nlm.nih.gov/pubmed/26704789" TargetMode="External"/><Relationship Id="rId16" Type="http://schemas.openxmlformats.org/officeDocument/2006/relationships/hyperlink" Target="https://doi.org/10.1007/s12178-017-9449-9" TargetMode="External"/><Relationship Id="rId20" Type="http://schemas.openxmlformats.org/officeDocument/2006/relationships/hyperlink" Target="https://doi.org/10.21037/aoj.2017.10.0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14763141.2018.1512149" TargetMode="External"/><Relationship Id="rId11" Type="http://schemas.openxmlformats.org/officeDocument/2006/relationships/hyperlink" Target="https://doi.org/10.1007/s11926-014-0476-x" TargetMode="External"/><Relationship Id="rId24" Type="http://schemas.openxmlformats.org/officeDocument/2006/relationships/hyperlink" Target="https://doi.org/10.1016/j.jbmt.2024.10.026" TargetMode="External"/><Relationship Id="rId5" Type="http://schemas.openxmlformats.org/officeDocument/2006/relationships/hyperlink" Target="https://doi.org/10.1055/a-1839-6040" TargetMode="External"/><Relationship Id="rId15" Type="http://schemas.openxmlformats.org/officeDocument/2006/relationships/hyperlink" Target="http://www.ncbi.nlm.nih.gov/pubmed/29038953" TargetMode="External"/><Relationship Id="rId23" Type="http://schemas.openxmlformats.org/officeDocument/2006/relationships/hyperlink" Target="http://www.bodyworkmovementtherapies.com/article/S1360-8592(24)00450-9/fulltext" TargetMode="External"/><Relationship Id="rId10" Type="http://schemas.openxmlformats.org/officeDocument/2006/relationships/hyperlink" Target="https://doi.org/10.6051/ijo.v2i1.1051" TargetMode="External"/><Relationship Id="rId19" Type="http://schemas.openxmlformats.org/officeDocument/2006/relationships/hyperlink" Target="https://doi.org/10.4103/1319-6308.173476" TargetMode="External"/><Relationship Id="rId4" Type="http://schemas.openxmlformats.org/officeDocument/2006/relationships/hyperlink" Target="https://doi.org/10.1016/j.rehab.2020.03.009" TargetMode="External"/><Relationship Id="rId9" Type="http://schemas.openxmlformats.org/officeDocument/2006/relationships/hyperlink" Target="http://www.ghrnet.org/index.php/ijo/article/view/1051/1139" TargetMode="External"/><Relationship Id="rId14" Type="http://schemas.openxmlformats.org/officeDocument/2006/relationships/hyperlink" Target="https://doi.org/10.2174/1874325001711010957" TargetMode="External"/><Relationship Id="rId22" Type="http://schemas.openxmlformats.org/officeDocument/2006/relationships/hyperlink" Target="https://doi.org/10.1007/s40279-015-0454-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255011"/>
            <a:ext cx="9144000" cy="3400120"/>
          </a:xfrm>
        </p:spPr>
        <p:txBody>
          <a:bodyPr/>
          <a:lstStyle/>
          <a:p>
            <a:pPr algn="l"/>
            <a:endParaRPr lang="en-GB" sz="2800">
              <a:solidFill>
                <a:srgbClr val="1F1F1F"/>
              </a:solidFill>
              <a:latin typeface="Consolas"/>
            </a:endParaRPr>
          </a:p>
          <a:p>
            <a:r>
              <a:rPr lang="en-GB" sz="4400" err="1">
                <a:solidFill>
                  <a:srgbClr val="1F1F1F"/>
                </a:solidFill>
                <a:latin typeface="Aptos"/>
              </a:rPr>
              <a:t>Cryfhau</a:t>
            </a:r>
            <a:r>
              <a:rPr lang="en-GB" sz="4400">
                <a:solidFill>
                  <a:srgbClr val="1F1F1F"/>
                </a:solidFill>
                <a:latin typeface="Aptos"/>
              </a:rPr>
              <a:t> yr rotator </a:t>
            </a:r>
            <a:r>
              <a:rPr lang="en-GB" sz="4400" err="1">
                <a:solidFill>
                  <a:srgbClr val="1F1F1F"/>
                </a:solidFill>
                <a:latin typeface="Aptos"/>
              </a:rPr>
              <a:t>cyff</a:t>
            </a:r>
            <a:r>
              <a:rPr lang="en-GB" sz="4400">
                <a:solidFill>
                  <a:srgbClr val="1F1F1F"/>
                </a:solidFill>
                <a:latin typeface="Aptos"/>
              </a:rPr>
              <a:t>  </a:t>
            </a:r>
            <a:r>
              <a:rPr lang="en-GB" sz="4400" err="1">
                <a:solidFill>
                  <a:srgbClr val="1F1F1F"/>
                </a:solidFill>
                <a:latin typeface="Aptos"/>
              </a:rPr>
              <a:t>ar</a:t>
            </a:r>
            <a:r>
              <a:rPr lang="en-GB" sz="4400">
                <a:solidFill>
                  <a:srgbClr val="1F1F1F"/>
                </a:solidFill>
                <a:latin typeface="Aptos"/>
              </a:rPr>
              <a:t> </a:t>
            </a:r>
            <a:r>
              <a:rPr lang="en-GB" sz="4400" err="1">
                <a:solidFill>
                  <a:srgbClr val="1F1F1F"/>
                </a:solidFill>
                <a:latin typeface="Aptos"/>
              </a:rPr>
              <a:t>ôl</a:t>
            </a:r>
            <a:r>
              <a:rPr lang="en-GB" sz="4400">
                <a:solidFill>
                  <a:srgbClr val="1F1F1F"/>
                </a:solidFill>
                <a:latin typeface="Aptos"/>
              </a:rPr>
              <a:t> </a:t>
            </a:r>
            <a:r>
              <a:rPr lang="en-GB" sz="4400" err="1">
                <a:solidFill>
                  <a:srgbClr val="1F1F1F"/>
                </a:solidFill>
                <a:latin typeface="Aptos"/>
              </a:rPr>
              <a:t>datgymaliad</a:t>
            </a:r>
            <a:r>
              <a:rPr lang="en-GB" sz="4400">
                <a:solidFill>
                  <a:srgbClr val="1F1F1F"/>
                </a:solidFill>
                <a:latin typeface="Aptos"/>
              </a:rPr>
              <a:t> yr </a:t>
            </a:r>
            <a:r>
              <a:rPr lang="en-GB" sz="4400" err="1">
                <a:solidFill>
                  <a:srgbClr val="1F1F1F"/>
                </a:solidFill>
                <a:latin typeface="Aptos"/>
              </a:rPr>
              <a:t>ysgwydd</a:t>
            </a:r>
            <a:br>
              <a:rPr lang="en-US"/>
            </a:br>
            <a:endParaRPr lang="en-US"/>
          </a:p>
          <a:p>
            <a:endParaRPr lang="en-GB"/>
          </a:p>
        </p:txBody>
      </p:sp>
      <p:pic>
        <p:nvPicPr>
          <p:cNvPr id="4" name="Picture 3" descr="Rotator Cuff Injury: How to Identify ...">
            <a:extLst>
              <a:ext uri="{FF2B5EF4-FFF2-40B4-BE49-F238E27FC236}">
                <a16:creationId xmlns:a16="http://schemas.microsoft.com/office/drawing/2014/main" id="{C0DC5B54-DC14-D3A2-AF86-8A7A1F05A7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5" y="5025452"/>
            <a:ext cx="2495550" cy="1828800"/>
          </a:xfrm>
          <a:prstGeom prst="rect">
            <a:avLst/>
          </a:prstGeom>
        </p:spPr>
      </p:pic>
      <p:pic>
        <p:nvPicPr>
          <p:cNvPr id="5" name="Picture 4" descr="Shoulder Dislocation - A Complete Guide ...">
            <a:extLst>
              <a:ext uri="{FF2B5EF4-FFF2-40B4-BE49-F238E27FC236}">
                <a16:creationId xmlns:a16="http://schemas.microsoft.com/office/drawing/2014/main" id="{026BC2AB-4106-6106-46C9-2308846856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06824" y="4633"/>
            <a:ext cx="2486025" cy="1838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1E774EE-7766-182D-082E-FEE43D39749D}"/>
              </a:ext>
            </a:extLst>
          </p:cNvPr>
          <p:cNvSpPr txBox="1"/>
          <p:nvPr/>
        </p:nvSpPr>
        <p:spPr>
          <a:xfrm>
            <a:off x="223940" y="396203"/>
            <a:ext cx="3416376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000" b="1" u="sng" err="1"/>
              <a:t>Pwysigrwydd</a:t>
            </a:r>
            <a:endParaRPr lang="en-GB" sz="4000" b="1" u="sng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48680A-2AC1-28F5-00EA-B949A23364ED}"/>
              </a:ext>
            </a:extLst>
          </p:cNvPr>
          <p:cNvSpPr txBox="1"/>
          <p:nvPr/>
        </p:nvSpPr>
        <p:spPr>
          <a:xfrm>
            <a:off x="234379" y="1714178"/>
            <a:ext cx="11713842" cy="39087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800" dirty="0" err="1"/>
              <a:t>Sefydlogi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ol</a:t>
            </a:r>
            <a:r>
              <a:rPr lang="en-GB" sz="2800" dirty="0"/>
              <a:t> yr </a:t>
            </a:r>
            <a:r>
              <a:rPr lang="en-GB" sz="2800" dirty="0" err="1"/>
              <a:t>anaf</a:t>
            </a:r>
            <a:r>
              <a:rPr lang="en-GB" sz="2800" dirty="0"/>
              <a:t> I </a:t>
            </a:r>
            <a:r>
              <a:rPr lang="en-GB" sz="2800" dirty="0" err="1"/>
              <a:t>atal</a:t>
            </a:r>
            <a:r>
              <a:rPr lang="en-GB" sz="2800" dirty="0"/>
              <a:t> ail </a:t>
            </a:r>
            <a:r>
              <a:rPr lang="en-GB" sz="2800" dirty="0" err="1"/>
              <a:t>anafu</a:t>
            </a:r>
            <a:r>
              <a:rPr lang="en-GB" sz="2800" dirty="0"/>
              <a:t> </a:t>
            </a:r>
            <a:r>
              <a:rPr lang="en-GB" sz="2800" dirty="0" err="1"/>
              <a:t>wrth</a:t>
            </a:r>
            <a:r>
              <a:rPr lang="en-GB" sz="2800" dirty="0"/>
              <a:t> </a:t>
            </a:r>
            <a:r>
              <a:rPr lang="en-GB" sz="2800" dirty="0" err="1"/>
              <a:t>adsefydlu</a:t>
            </a:r>
            <a:r>
              <a:rPr lang="en-GB" sz="2800" dirty="0"/>
              <a:t> </a:t>
            </a:r>
            <a:r>
              <a:rPr lang="en-GB" sz="2800" dirty="0" err="1"/>
              <a:t>stwythyrau</a:t>
            </a:r>
            <a:r>
              <a:rPr lang="en-GB" sz="2800" dirty="0"/>
              <a:t> o </a:t>
            </a:r>
            <a:r>
              <a:rPr lang="en-GB" sz="2800" dirty="0" err="1"/>
              <a:t>amgylch</a:t>
            </a:r>
            <a:r>
              <a:rPr lang="en-GB" sz="2800" dirty="0"/>
              <a:t> y </a:t>
            </a:r>
            <a:r>
              <a:rPr lang="en-GB" sz="2800" dirty="0" err="1"/>
              <a:t>cymal</a:t>
            </a:r>
            <a:r>
              <a:rPr lang="en-GB" sz="2800" dirty="0"/>
              <a:t>, </a:t>
            </a:r>
            <a:r>
              <a:rPr lang="en-GB" sz="2800" dirty="0" err="1"/>
              <a:t>darparu</a:t>
            </a:r>
            <a:r>
              <a:rPr lang="en-GB" sz="2800" dirty="0"/>
              <a:t> </a:t>
            </a:r>
            <a:r>
              <a:rPr lang="en-GB" sz="2800" dirty="0" err="1"/>
              <a:t>ystod</a:t>
            </a:r>
            <a:r>
              <a:rPr lang="en-GB" sz="2800" dirty="0"/>
              <a:t> o </a:t>
            </a:r>
            <a:r>
              <a:rPr lang="en-GB" sz="2800" dirty="0" err="1"/>
              <a:t>symudiadau</a:t>
            </a:r>
            <a:r>
              <a:rPr lang="en-GB" sz="2800" dirty="0"/>
              <a:t> a </a:t>
            </a:r>
            <a:r>
              <a:rPr lang="en-GB" sz="2800" dirty="0" err="1"/>
              <a:t>swyddogaeth</a:t>
            </a:r>
            <a:r>
              <a:rPr lang="en-GB" sz="2800" dirty="0"/>
              <a:t> (</a:t>
            </a:r>
            <a:r>
              <a:rPr lang="en-GB" sz="2800" dirty="0">
                <a:ea typeface="+mn-lt"/>
                <a:cs typeface="+mn-lt"/>
              </a:rPr>
              <a:t>Ma et al, 2017)</a:t>
            </a:r>
          </a:p>
          <a:p>
            <a:pPr marL="285750" indent="-285750">
              <a:buFont typeface="Arial"/>
              <a:buChar char="•"/>
            </a:pPr>
            <a:r>
              <a:rPr lang="en-GB" sz="2800" dirty="0">
                <a:ea typeface="+mn-lt"/>
                <a:cs typeface="+mn-lt"/>
              </a:rPr>
              <a:t>Rotator </a:t>
            </a:r>
            <a:r>
              <a:rPr lang="en-GB" sz="2800" dirty="0" err="1">
                <a:ea typeface="+mn-lt"/>
                <a:cs typeface="+mn-lt"/>
              </a:rPr>
              <a:t>cyff</a:t>
            </a:r>
            <a:r>
              <a:rPr lang="en-GB" sz="2800" dirty="0">
                <a:ea typeface="+mn-lt"/>
                <a:cs typeface="+mn-lt"/>
              </a:rPr>
              <a:t>- Supraspinatus, Infraspinatus, Teres minor a Subscapularis (Huegel, Williams and </a:t>
            </a:r>
            <a:r>
              <a:rPr lang="en-GB" sz="2800" dirty="0" err="1">
                <a:ea typeface="+mn-lt"/>
                <a:cs typeface="+mn-lt"/>
              </a:rPr>
              <a:t>Soslowsky</a:t>
            </a:r>
            <a:r>
              <a:rPr lang="en-GB" sz="2800" dirty="0">
                <a:ea typeface="+mn-lt"/>
                <a:cs typeface="+mn-lt"/>
              </a:rPr>
              <a:t>, 2014)</a:t>
            </a:r>
          </a:p>
          <a:p>
            <a:pPr marL="285750" indent="-285750">
              <a:buFont typeface="Arial"/>
              <a:buChar char="•"/>
            </a:pPr>
            <a:r>
              <a:rPr lang="en-GB" sz="2800" dirty="0">
                <a:ea typeface="+mn-lt"/>
                <a:cs typeface="+mn-lt"/>
              </a:rPr>
              <a:t>Subscapularis- </a:t>
            </a:r>
            <a:r>
              <a:rPr lang="en-GB" sz="2800" err="1">
                <a:ea typeface="+mn-lt"/>
                <a:cs typeface="+mn-lt"/>
              </a:rPr>
              <a:t>sefydlogi</a:t>
            </a:r>
            <a:r>
              <a:rPr lang="en-GB" sz="2800" dirty="0">
                <a:ea typeface="+mn-lt"/>
                <a:cs typeface="+mn-lt"/>
              </a:rPr>
              <a:t> yr </a:t>
            </a:r>
            <a:r>
              <a:rPr lang="en-GB" sz="2800" err="1">
                <a:ea typeface="+mn-lt"/>
                <a:cs typeface="+mn-lt"/>
              </a:rPr>
              <a:t>ysgwydd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err="1">
                <a:ea typeface="+mn-lt"/>
                <a:cs typeface="+mn-lt"/>
              </a:rPr>
              <a:t>mewn</a:t>
            </a:r>
            <a:r>
              <a:rPr lang="en-GB" sz="2800" dirty="0">
                <a:ea typeface="+mn-lt"/>
                <a:cs typeface="+mn-lt"/>
              </a:rPr>
              <a:t> abduction a </a:t>
            </a:r>
            <a:r>
              <a:rPr lang="en-GB" sz="2800" err="1">
                <a:ea typeface="+mn-lt"/>
                <a:cs typeface="+mn-lt"/>
              </a:rPr>
              <a:t>cylchdro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err="1">
                <a:ea typeface="+mn-lt"/>
                <a:cs typeface="+mn-lt"/>
              </a:rPr>
              <a:t>allanol</a:t>
            </a:r>
            <a:r>
              <a:rPr lang="en-GB" sz="2800" dirty="0">
                <a:ea typeface="+mn-lt"/>
                <a:cs typeface="+mn-lt"/>
              </a:rPr>
              <a:t> ac </a:t>
            </a:r>
            <a:r>
              <a:rPr lang="en-GB" sz="2800" err="1">
                <a:ea typeface="+mn-lt"/>
                <a:cs typeface="+mn-lt"/>
              </a:rPr>
              <a:t>yn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err="1">
                <a:ea typeface="+mn-lt"/>
                <a:cs typeface="+mn-lt"/>
              </a:rPr>
              <a:t>gwrthsefyll</a:t>
            </a:r>
            <a:r>
              <a:rPr lang="en-GB" sz="2800" dirty="0">
                <a:ea typeface="+mn-lt"/>
                <a:cs typeface="+mn-lt"/>
              </a:rPr>
              <a:t> subluxation (Huegel, Williams and </a:t>
            </a:r>
            <a:r>
              <a:rPr lang="en-GB" sz="2800" err="1">
                <a:ea typeface="+mn-lt"/>
                <a:cs typeface="+mn-lt"/>
              </a:rPr>
              <a:t>Soslowsky</a:t>
            </a:r>
            <a:r>
              <a:rPr lang="en-GB" sz="2800" dirty="0">
                <a:ea typeface="+mn-lt"/>
                <a:cs typeface="+mn-lt"/>
              </a:rPr>
              <a:t>, 2014)</a:t>
            </a:r>
          </a:p>
          <a:p>
            <a:pPr marL="285750" indent="-285750">
              <a:buFont typeface="Arial"/>
              <a:buChar char="•"/>
            </a:pPr>
            <a:r>
              <a:rPr lang="en-GB" sz="2800" dirty="0" err="1">
                <a:ea typeface="+mn-lt"/>
                <a:cs typeface="+mn-lt"/>
              </a:rPr>
              <a:t>Lleoliad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anatomegol</a:t>
            </a:r>
            <a:r>
              <a:rPr lang="en-GB" sz="2800" dirty="0">
                <a:ea typeface="+mn-lt"/>
                <a:cs typeface="+mn-lt"/>
              </a:rPr>
              <a:t>- </a:t>
            </a:r>
            <a:r>
              <a:rPr lang="en-GB" sz="2800" dirty="0" err="1">
                <a:ea typeface="+mn-lt"/>
                <a:cs typeface="+mn-lt"/>
              </a:rPr>
              <a:t>creu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solidFill>
                  <a:srgbClr val="1F1F1F"/>
                </a:solidFill>
                <a:ea typeface="+mn-lt"/>
                <a:cs typeface="+mn-lt"/>
              </a:rPr>
              <a:t>cyfluniad</a:t>
            </a:r>
            <a:r>
              <a:rPr lang="en-GB" sz="2800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sz="2800" dirty="0" err="1">
                <a:solidFill>
                  <a:srgbClr val="1F1F1F"/>
                </a:solidFill>
                <a:ea typeface="+mn-lt"/>
                <a:cs typeface="+mn-lt"/>
              </a:rPr>
              <a:t>delfrydol</a:t>
            </a:r>
            <a:r>
              <a:rPr lang="en-GB" sz="2800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sz="2800" dirty="0" err="1">
                <a:solidFill>
                  <a:srgbClr val="1F1F1F"/>
                </a:solidFill>
                <a:ea typeface="+mn-lt"/>
                <a:cs typeface="+mn-lt"/>
              </a:rPr>
              <a:t>i</a:t>
            </a:r>
            <a:r>
              <a:rPr lang="en-GB" sz="2800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sz="2800" dirty="0" err="1">
                <a:solidFill>
                  <a:srgbClr val="1F1F1F"/>
                </a:solidFill>
                <a:ea typeface="+mn-lt"/>
                <a:cs typeface="+mn-lt"/>
              </a:rPr>
              <a:t>gwasgu'r</a:t>
            </a:r>
            <a:r>
              <a:rPr lang="en-GB" sz="2800" dirty="0">
                <a:solidFill>
                  <a:srgbClr val="1F1F1F"/>
                </a:solidFill>
                <a:ea typeface="+mn-lt"/>
                <a:cs typeface="+mn-lt"/>
              </a:rPr>
              <a:t> pen humeral </a:t>
            </a:r>
            <a:r>
              <a:rPr lang="en-GB" sz="2800" dirty="0" err="1">
                <a:solidFill>
                  <a:srgbClr val="1F1F1F"/>
                </a:solidFill>
                <a:ea typeface="+mn-lt"/>
                <a:cs typeface="+mn-lt"/>
              </a:rPr>
              <a:t>yn</a:t>
            </a:r>
            <a:r>
              <a:rPr lang="en-GB" sz="2800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sz="2800" dirty="0" err="1">
                <a:solidFill>
                  <a:srgbClr val="1F1F1F"/>
                </a:solidFill>
                <a:ea typeface="+mn-lt"/>
                <a:cs typeface="+mn-lt"/>
              </a:rPr>
              <a:t>weithredol</a:t>
            </a:r>
            <a:r>
              <a:rPr lang="en-GB" sz="2800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sz="2800" dirty="0" err="1">
                <a:solidFill>
                  <a:srgbClr val="1F1F1F"/>
                </a:solidFill>
                <a:ea typeface="+mn-lt"/>
                <a:cs typeface="+mn-lt"/>
              </a:rPr>
              <a:t>i</a:t>
            </a:r>
            <a:r>
              <a:rPr lang="en-GB" sz="2800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sz="2800" dirty="0" err="1">
                <a:solidFill>
                  <a:srgbClr val="1F1F1F"/>
                </a:solidFill>
                <a:ea typeface="+mn-lt"/>
                <a:cs typeface="+mn-lt"/>
              </a:rPr>
              <a:t>geudod</a:t>
            </a:r>
            <a:r>
              <a:rPr lang="en-GB" sz="2800" dirty="0">
                <a:solidFill>
                  <a:srgbClr val="1F1F1F"/>
                </a:solidFill>
                <a:ea typeface="+mn-lt"/>
                <a:cs typeface="+mn-lt"/>
              </a:rPr>
              <a:t> y glenoid </a:t>
            </a:r>
            <a:r>
              <a:rPr lang="en-GB" sz="2800" dirty="0">
                <a:solidFill>
                  <a:srgbClr val="000000"/>
                </a:solidFill>
                <a:ea typeface="+mn-lt"/>
                <a:cs typeface="+mn-lt"/>
              </a:rPr>
              <a:t>(Huegel, Williams and </a:t>
            </a:r>
            <a:r>
              <a:rPr lang="en-GB" sz="2800" dirty="0" err="1">
                <a:solidFill>
                  <a:srgbClr val="000000"/>
                </a:solidFill>
                <a:ea typeface="+mn-lt"/>
                <a:cs typeface="+mn-lt"/>
              </a:rPr>
              <a:t>Soslowsky</a:t>
            </a:r>
            <a:r>
              <a:rPr lang="en-GB" sz="2800" dirty="0">
                <a:solidFill>
                  <a:srgbClr val="000000"/>
                </a:solidFill>
                <a:ea typeface="+mn-lt"/>
                <a:cs typeface="+mn-lt"/>
              </a:rPr>
              <a:t>, 2014)</a:t>
            </a:r>
            <a:endParaRPr lang="en-GB" sz="2800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 sz="24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160609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5013E-70F5-95EA-A564-2DEF7AE9F4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err="1"/>
              <a:t>Ymarferion</a:t>
            </a:r>
            <a:endParaRPr lang="en-GB" b="1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A43422-0181-4408-B7AB-24EFBB421C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151" y="1397653"/>
            <a:ext cx="12052091" cy="52490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err="1"/>
              <a:t>Wasg</a:t>
            </a:r>
            <a:r>
              <a:rPr lang="en-GB" b="1" dirty="0"/>
              <a:t> </a:t>
            </a:r>
            <a:r>
              <a:rPr lang="en-GB" b="1" err="1"/>
              <a:t>fainc</a:t>
            </a:r>
            <a:r>
              <a:rPr lang="en-GB" b="1" dirty="0"/>
              <a:t>-</a:t>
            </a:r>
          </a:p>
          <a:p>
            <a:endParaRPr lang="en-GB"/>
          </a:p>
          <a:p>
            <a:r>
              <a:rPr lang="en-GB" sz="2600" dirty="0" err="1">
                <a:solidFill>
                  <a:srgbClr val="040C28"/>
                </a:solidFill>
                <a:latin typeface="Aptos"/>
                <a:ea typeface="+mn-lt"/>
                <a:cs typeface="Arial"/>
              </a:rPr>
              <a:t>Ymarfer</a:t>
            </a:r>
            <a:r>
              <a:rPr lang="en-GB" sz="2600" dirty="0">
                <a:solidFill>
                  <a:srgbClr val="040C28"/>
                </a:solidFill>
                <a:latin typeface="Aptos"/>
                <a:ea typeface="+mn-lt"/>
                <a:cs typeface="Arial"/>
              </a:rPr>
              <a:t> </a:t>
            </a:r>
            <a:r>
              <a:rPr lang="en-GB" sz="2600" dirty="0" err="1">
                <a:solidFill>
                  <a:srgbClr val="040C28"/>
                </a:solidFill>
                <a:latin typeface="Aptos"/>
                <a:ea typeface="+mn-lt"/>
                <a:cs typeface="Arial"/>
              </a:rPr>
              <a:t>sy'n</a:t>
            </a:r>
            <a:r>
              <a:rPr lang="en-GB" sz="2600" dirty="0">
                <a:solidFill>
                  <a:srgbClr val="040C28"/>
                </a:solidFill>
                <a:latin typeface="Aptos"/>
                <a:ea typeface="+mn-lt"/>
                <a:cs typeface="Arial"/>
              </a:rPr>
              <a:t> </a:t>
            </a:r>
            <a:r>
              <a:rPr lang="en-GB" sz="2600" dirty="0" err="1">
                <a:solidFill>
                  <a:srgbClr val="040C28"/>
                </a:solidFill>
                <a:latin typeface="Aptos"/>
                <a:ea typeface="+mn-lt"/>
                <a:cs typeface="Arial"/>
              </a:rPr>
              <a:t>cael</a:t>
            </a:r>
            <a:r>
              <a:rPr lang="en-GB" sz="2600" dirty="0">
                <a:solidFill>
                  <a:srgbClr val="1F1F1F"/>
                </a:solidFill>
                <a:latin typeface="Aptos"/>
                <a:ea typeface="+mn-lt"/>
                <a:cs typeface="Arial"/>
              </a:rPr>
              <a:t> </a:t>
            </a:r>
            <a:r>
              <a:rPr lang="en-GB" sz="2600" dirty="0" err="1">
                <a:solidFill>
                  <a:srgbClr val="1F1F1F"/>
                </a:solidFill>
                <a:latin typeface="Aptos"/>
                <a:ea typeface="+mn-lt"/>
                <a:cs typeface="Arial"/>
              </a:rPr>
              <a:t>ei</a:t>
            </a:r>
            <a:r>
              <a:rPr lang="en-GB" sz="2600" dirty="0">
                <a:solidFill>
                  <a:srgbClr val="1F1F1F"/>
                </a:solidFill>
                <a:latin typeface="Aptos"/>
                <a:ea typeface="+mn-lt"/>
                <a:cs typeface="Arial"/>
              </a:rPr>
              <a:t> </a:t>
            </a:r>
            <a:r>
              <a:rPr lang="en-GB" sz="2600" dirty="0" err="1">
                <a:solidFill>
                  <a:srgbClr val="1F1F1F"/>
                </a:solidFill>
                <a:latin typeface="Aptos"/>
                <a:ea typeface="+mn-lt"/>
                <a:cs typeface="Arial"/>
              </a:rPr>
              <a:t>ddefnyddio</a:t>
            </a:r>
            <a:r>
              <a:rPr lang="en-GB" sz="2600" dirty="0">
                <a:solidFill>
                  <a:srgbClr val="1F1F1F"/>
                </a:solidFill>
                <a:latin typeface="Aptos"/>
                <a:ea typeface="+mn-lt"/>
                <a:cs typeface="Arial"/>
              </a:rPr>
              <a:t> </a:t>
            </a:r>
            <a:r>
              <a:rPr lang="en-GB" sz="2600" dirty="0" err="1">
                <a:solidFill>
                  <a:srgbClr val="1F1F1F"/>
                </a:solidFill>
                <a:latin typeface="Aptos"/>
                <a:ea typeface="+mn-lt"/>
                <a:cs typeface="Arial"/>
              </a:rPr>
              <a:t>wrth</a:t>
            </a:r>
            <a:r>
              <a:rPr lang="en-GB" sz="2600" dirty="0">
                <a:solidFill>
                  <a:srgbClr val="1F1F1F"/>
                </a:solidFill>
                <a:latin typeface="Aptos"/>
                <a:ea typeface="+mn-lt"/>
                <a:cs typeface="Arial"/>
              </a:rPr>
              <a:t> </a:t>
            </a:r>
            <a:r>
              <a:rPr lang="en-GB" sz="2600" dirty="0" err="1">
                <a:solidFill>
                  <a:srgbClr val="1F1F1F"/>
                </a:solidFill>
                <a:latin typeface="Aptos"/>
                <a:ea typeface="+mn-lt"/>
                <a:cs typeface="Arial"/>
              </a:rPr>
              <a:t>adsefydlu</a:t>
            </a:r>
            <a:r>
              <a:rPr lang="en-GB" sz="2600" dirty="0">
                <a:solidFill>
                  <a:srgbClr val="1F1F1F"/>
                </a:solidFill>
                <a:latin typeface="Aptos"/>
                <a:ea typeface="+mn-lt"/>
                <a:cs typeface="Arial"/>
              </a:rPr>
              <a:t> </a:t>
            </a:r>
            <a:endParaRPr lang="en-GB" dirty="0">
              <a:solidFill>
                <a:srgbClr val="000000"/>
              </a:solidFill>
              <a:latin typeface="Aptos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2600" err="1">
                <a:solidFill>
                  <a:srgbClr val="1F1F1F"/>
                </a:solidFill>
                <a:latin typeface="Aptos"/>
                <a:ea typeface="+mn-lt"/>
                <a:cs typeface="Arial"/>
              </a:rPr>
              <a:t>ysgwydd</a:t>
            </a:r>
            <a:r>
              <a:rPr lang="en-GB" sz="2600" dirty="0">
                <a:solidFill>
                  <a:srgbClr val="1F1F1F"/>
                </a:solidFill>
                <a:latin typeface="Aptos"/>
                <a:ea typeface="+mn-lt"/>
                <a:cs typeface="Arial"/>
              </a:rPr>
              <a:t> </a:t>
            </a:r>
            <a:r>
              <a:rPr lang="en-GB" sz="2600" err="1">
                <a:solidFill>
                  <a:srgbClr val="1F1F1F"/>
                </a:solidFill>
                <a:latin typeface="Aptos"/>
                <a:ea typeface="+mn-lt"/>
                <a:cs typeface="Arial"/>
              </a:rPr>
              <a:t>ansefydlog</a:t>
            </a:r>
            <a:r>
              <a:rPr lang="en-GB" sz="2600" dirty="0">
                <a:solidFill>
                  <a:srgbClr val="1F1F1F"/>
                </a:solidFill>
                <a:latin typeface="Aptos"/>
                <a:ea typeface="+mn-lt"/>
                <a:cs typeface="Arial"/>
              </a:rPr>
              <a:t> </a:t>
            </a:r>
            <a:r>
              <a:rPr lang="en-GB" sz="2600" dirty="0">
                <a:solidFill>
                  <a:srgbClr val="040C28"/>
                </a:solidFill>
                <a:latin typeface="Aptos"/>
                <a:ea typeface="+mn-lt"/>
                <a:cs typeface="Arial"/>
              </a:rPr>
              <a:t>(</a:t>
            </a:r>
            <a:r>
              <a:rPr lang="en-GB" sz="2600" dirty="0">
                <a:solidFill>
                  <a:srgbClr val="040C28"/>
                </a:solidFill>
                <a:ea typeface="+mn-lt"/>
                <a:cs typeface="+mn-lt"/>
              </a:rPr>
              <a:t>Ma </a:t>
            </a:r>
            <a:r>
              <a:rPr lang="en-GB" sz="2600" dirty="0">
                <a:solidFill>
                  <a:srgbClr val="040C28"/>
                </a:solidFill>
                <a:latin typeface="Aptos"/>
                <a:ea typeface="+mn-lt"/>
                <a:cs typeface="Arial"/>
              </a:rPr>
              <a:t>et al. 2017) + </a:t>
            </a:r>
            <a:endParaRPr lang="en-GB">
              <a:solidFill>
                <a:srgbClr val="000000"/>
              </a:solidFill>
              <a:latin typeface="Aptos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2600" dirty="0">
                <a:solidFill>
                  <a:srgbClr val="040C28"/>
                </a:solidFill>
                <a:latin typeface="Aptos"/>
                <a:ea typeface="+mn-lt"/>
                <a:cs typeface="Arial"/>
              </a:rPr>
              <a:t>pectoralis major, front deltoids a </a:t>
            </a:r>
            <a:endParaRPr lang="en-GB">
              <a:solidFill>
                <a:srgbClr val="000000"/>
              </a:solidFill>
              <a:latin typeface="Aptos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2600" dirty="0">
                <a:solidFill>
                  <a:srgbClr val="040C28"/>
                </a:solidFill>
                <a:latin typeface="Aptos"/>
                <a:ea typeface="+mn-lt"/>
                <a:cs typeface="Arial"/>
              </a:rPr>
              <a:t>triceps brachii </a:t>
            </a:r>
            <a:r>
              <a:rPr lang="en-GB" sz="2600" dirty="0">
                <a:ea typeface="+mn-lt"/>
                <a:cs typeface="+mn-lt"/>
              </a:rPr>
              <a:t>(Ferland a Comtois, 2019) 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600" dirty="0">
                <a:ea typeface="+mn-lt"/>
                <a:cs typeface="+mn-lt"/>
              </a:rPr>
              <a:t>+ </a:t>
            </a:r>
            <a:r>
              <a:rPr lang="en-GB" sz="2600" err="1">
                <a:solidFill>
                  <a:srgbClr val="1F1F1F"/>
                </a:solidFill>
                <a:latin typeface="Aptos"/>
                <a:ea typeface="+mn-lt"/>
                <a:cs typeface="+mn-lt"/>
              </a:rPr>
              <a:t>rhaid</a:t>
            </a:r>
            <a:r>
              <a:rPr lang="en-GB" sz="2600" dirty="0">
                <a:solidFill>
                  <a:srgbClr val="1F1F1F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sz="2600" err="1">
                <a:solidFill>
                  <a:srgbClr val="1F1F1F"/>
                </a:solidFill>
                <a:latin typeface="Aptos"/>
                <a:ea typeface="+mn-lt"/>
                <a:cs typeface="+mn-lt"/>
              </a:rPr>
              <a:t>i</a:t>
            </a:r>
            <a:r>
              <a:rPr lang="en-GB" sz="2600" dirty="0">
                <a:solidFill>
                  <a:srgbClr val="1F1F1F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sz="2600" err="1">
                <a:solidFill>
                  <a:srgbClr val="1F1F1F"/>
                </a:solidFill>
                <a:latin typeface="Aptos"/>
                <a:ea typeface="+mn-lt"/>
                <a:cs typeface="+mn-lt"/>
              </a:rPr>
              <a:t>gyff</a:t>
            </a:r>
            <a:r>
              <a:rPr lang="en-GB" sz="2600" dirty="0">
                <a:solidFill>
                  <a:srgbClr val="1F1F1F"/>
                </a:solidFill>
                <a:latin typeface="Aptos"/>
                <a:ea typeface="+mn-lt"/>
                <a:cs typeface="+mn-lt"/>
              </a:rPr>
              <a:t> y rotator </a:t>
            </a:r>
            <a:r>
              <a:rPr lang="en-GB" sz="2600" err="1">
                <a:solidFill>
                  <a:srgbClr val="1F1F1F"/>
                </a:solidFill>
                <a:latin typeface="Aptos"/>
                <a:ea typeface="+mn-lt"/>
                <a:cs typeface="+mn-lt"/>
              </a:rPr>
              <a:t>wrthsefyll</a:t>
            </a:r>
            <a:r>
              <a:rPr lang="en-GB" sz="2600" dirty="0">
                <a:solidFill>
                  <a:srgbClr val="1F1F1F"/>
                </a:solidFill>
                <a:latin typeface="Aptos"/>
                <a:ea typeface="+mn-lt"/>
                <a:cs typeface="+mn-lt"/>
              </a:rPr>
              <a:t> </a:t>
            </a:r>
            <a:r>
              <a:rPr lang="en-GB" sz="2600" err="1">
                <a:solidFill>
                  <a:srgbClr val="1F1F1F"/>
                </a:solidFill>
                <a:latin typeface="Aptos"/>
                <a:ea typeface="+mn-lt"/>
                <a:cs typeface="+mn-lt"/>
              </a:rPr>
              <a:t>ôl</a:t>
            </a:r>
            <a:r>
              <a:rPr lang="en-GB" sz="2600" dirty="0">
                <a:solidFill>
                  <a:srgbClr val="1F1F1F"/>
                </a:solidFill>
                <a:latin typeface="Aptos"/>
                <a:ea typeface="+mn-lt"/>
                <a:cs typeface="+mn-lt"/>
              </a:rPr>
              <a:t> </a:t>
            </a:r>
            <a:r>
              <a:rPr lang="en-GB" sz="2600" err="1">
                <a:solidFill>
                  <a:srgbClr val="1F1F1F"/>
                </a:solidFill>
                <a:latin typeface="Aptos"/>
                <a:ea typeface="+mn-lt"/>
                <a:cs typeface="+mn-lt"/>
              </a:rPr>
              <a:t>llu</a:t>
            </a:r>
            <a:r>
              <a:rPr lang="en-GB" sz="2600" dirty="0">
                <a:solidFill>
                  <a:srgbClr val="1F1F1F"/>
                </a:solidFill>
                <a:latin typeface="Aptos"/>
                <a:ea typeface="+mn-lt"/>
                <a:cs typeface="+mn-lt"/>
              </a:rPr>
              <a:t> </a:t>
            </a:r>
            <a:endParaRPr lang="en-GB">
              <a:solidFill>
                <a:srgbClr val="000000"/>
              </a:solidFill>
              <a:latin typeface="Aptos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600" dirty="0" err="1">
                <a:solidFill>
                  <a:srgbClr val="1F1F1F"/>
                </a:solidFill>
                <a:latin typeface="Aptos"/>
                <a:ea typeface="+mn-lt"/>
                <a:cs typeface="+mn-lt"/>
              </a:rPr>
              <a:t>cyfieithu</a:t>
            </a:r>
            <a:r>
              <a:rPr lang="en-GB" sz="2600" dirty="0">
                <a:solidFill>
                  <a:srgbClr val="1F1F1F"/>
                </a:solidFill>
                <a:latin typeface="Aptos"/>
                <a:ea typeface="+mn-lt"/>
                <a:cs typeface="+mn-lt"/>
              </a:rPr>
              <a:t> (</a:t>
            </a:r>
            <a:r>
              <a:rPr lang="en-GB" sz="2600" dirty="0">
                <a:solidFill>
                  <a:srgbClr val="1F1F1F"/>
                </a:solidFill>
                <a:ea typeface="+mn-lt"/>
                <a:cs typeface="+mn-lt"/>
              </a:rPr>
              <a:t>McCurdy a Vela, 2015)</a:t>
            </a:r>
            <a:endParaRPr lang="en-GB"/>
          </a:p>
          <a:p>
            <a:r>
              <a:rPr lang="en-GB" sz="2600" dirty="0" err="1"/>
              <a:t>Dilyniant</a:t>
            </a:r>
            <a:r>
              <a:rPr lang="en-GB" sz="2600" dirty="0"/>
              <a:t>- </a:t>
            </a:r>
            <a:r>
              <a:rPr lang="en-GB" sz="2600" dirty="0" err="1"/>
              <a:t>Defnyddio</a:t>
            </a:r>
            <a:r>
              <a:rPr lang="en-GB" sz="2600" dirty="0"/>
              <a:t> pel </a:t>
            </a:r>
            <a:r>
              <a:rPr lang="en-GB" sz="2600" dirty="0" err="1"/>
              <a:t>cydbwysedd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lle</a:t>
            </a:r>
            <a:r>
              <a:rPr lang="en-GB" sz="2600" dirty="0"/>
              <a:t> y </a:t>
            </a:r>
            <a:r>
              <a:rPr lang="en-GB" sz="2600" dirty="0" err="1"/>
              <a:t>fainc</a:t>
            </a:r>
            <a:endParaRPr lang="en-GB" sz="2600" dirty="0"/>
          </a:p>
          <a:p>
            <a:r>
              <a:rPr lang="en-GB" sz="2600" dirty="0" err="1"/>
              <a:t>Atchweliad</a:t>
            </a:r>
            <a:r>
              <a:rPr lang="en-GB" sz="2600" dirty="0"/>
              <a:t>- </a:t>
            </a:r>
            <a:r>
              <a:rPr lang="en-GB" sz="2600" dirty="0" err="1"/>
              <a:t>peiriant</a:t>
            </a:r>
            <a:r>
              <a:rPr lang="en-GB" sz="2600" dirty="0"/>
              <a:t> 'chest press'</a:t>
            </a:r>
          </a:p>
        </p:txBody>
      </p:sp>
      <p:pic>
        <p:nvPicPr>
          <p:cNvPr id="4" name="MicrosoftTeams-video">
            <a:hlinkClick r:id="" action="ppaction://media"/>
            <a:extLst>
              <a:ext uri="{FF2B5EF4-FFF2-40B4-BE49-F238E27FC236}">
                <a16:creationId xmlns:a16="http://schemas.microsoft.com/office/drawing/2014/main" id="{91D7D20A-D12B-D5FD-D74C-F82FAE456F4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042535" y="1030266"/>
            <a:ext cx="3318245" cy="5267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7065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E1D1D-EB16-17E5-5CC3-A3749605E2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err="1"/>
              <a:t>Ymarferion</a:t>
            </a:r>
            <a:endParaRPr lang="en-GB" b="1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88A305-0CF1-5C76-97C4-F1715725E3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643" y="1713201"/>
            <a:ext cx="11764779" cy="47885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'Push ups'-</a:t>
            </a:r>
            <a:endParaRPr lang="en-GB" b="1" dirty="0" err="1"/>
          </a:p>
          <a:p>
            <a:endParaRPr lang="en-GB"/>
          </a:p>
          <a:p>
            <a:endParaRPr lang="en-GB"/>
          </a:p>
          <a:p>
            <a:r>
              <a:rPr lang="en-GB" dirty="0" err="1">
                <a:solidFill>
                  <a:srgbClr val="040C28"/>
                </a:solidFill>
              </a:rPr>
              <a:t>Cyff</a:t>
            </a:r>
            <a:r>
              <a:rPr lang="en-GB" dirty="0">
                <a:solidFill>
                  <a:srgbClr val="040C28"/>
                </a:solidFill>
              </a:rPr>
              <a:t> rotator </a:t>
            </a:r>
            <a:r>
              <a:rPr lang="en-GB" dirty="0" err="1">
                <a:solidFill>
                  <a:srgbClr val="040C28"/>
                </a:solidFill>
              </a:rPr>
              <a:t>yn</a:t>
            </a:r>
            <a:r>
              <a:rPr lang="en-GB" dirty="0">
                <a:solidFill>
                  <a:srgbClr val="040C28"/>
                </a:solidFill>
              </a:rPr>
              <a:t> </a:t>
            </a:r>
            <a:r>
              <a:rPr lang="en-GB" dirty="0" err="1">
                <a:solidFill>
                  <a:srgbClr val="040C28"/>
                </a:solidFill>
              </a:rPr>
              <a:t>gwitho</a:t>
            </a:r>
            <a:r>
              <a:rPr lang="en-GB" dirty="0">
                <a:solidFill>
                  <a:srgbClr val="040C28"/>
                </a:solidFill>
              </a:rPr>
              <a:t> </a:t>
            </a:r>
            <a:r>
              <a:rPr lang="en-GB" dirty="0" err="1">
                <a:solidFill>
                  <a:srgbClr val="040C28"/>
                </a:solidFill>
              </a:rPr>
              <a:t>i</a:t>
            </a:r>
            <a:r>
              <a:rPr lang="en-GB" dirty="0">
                <a:solidFill>
                  <a:srgbClr val="040C28"/>
                </a:solidFill>
              </a:rPr>
              <a:t> </a:t>
            </a:r>
            <a:r>
              <a:rPr lang="en-GB" dirty="0" err="1">
                <a:solidFill>
                  <a:srgbClr val="040C28"/>
                </a:solidFill>
              </a:rPr>
              <a:t>w</a:t>
            </a:r>
            <a:r>
              <a:rPr lang="en-GB" dirty="0" err="1">
                <a:solidFill>
                  <a:srgbClr val="1F1F1F"/>
                </a:solidFill>
              </a:rPr>
              <a:t>rthsefyll</a:t>
            </a:r>
            <a:r>
              <a:rPr lang="en-GB" dirty="0">
                <a:solidFill>
                  <a:srgbClr val="1F1F1F"/>
                </a:solidFill>
              </a:rPr>
              <a:t> yr </a:t>
            </a:r>
            <a:r>
              <a:rPr lang="en-GB" dirty="0" err="1">
                <a:solidFill>
                  <a:srgbClr val="1F1F1F"/>
                </a:solidFill>
              </a:rPr>
              <a:t>ol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llu</a:t>
            </a:r>
            <a:endParaRPr lang="en-GB" dirty="0" err="1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1F1F1F"/>
                </a:solidFill>
              </a:rPr>
              <a:t> </a:t>
            </a:r>
            <a:r>
              <a:rPr lang="en-GB" err="1">
                <a:solidFill>
                  <a:srgbClr val="1F1F1F"/>
                </a:solidFill>
              </a:rPr>
              <a:t>cyfieithu</a:t>
            </a:r>
            <a:r>
              <a:rPr lang="en-GB" dirty="0">
                <a:solidFill>
                  <a:srgbClr val="1F1F1F"/>
                </a:solidFill>
              </a:rPr>
              <a:t> (McCurdy a Vela, 2015) + </a:t>
            </a:r>
            <a:endParaRPr lang="en-GB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dirty="0" err="1">
                <a:solidFill>
                  <a:srgbClr val="1F1F1F"/>
                </a:solidFill>
              </a:rPr>
              <a:t>denyddir</a:t>
            </a:r>
            <a:r>
              <a:rPr lang="en-GB" dirty="0">
                <a:solidFill>
                  <a:srgbClr val="1F1F1F"/>
                </a:solidFill>
              </a:rPr>
              <a:t> I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hyrwyddo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sefydlogrwydd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deinamig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a </a:t>
            </a:r>
            <a:endParaRPr lang="en-GB">
              <a:solidFill>
                <a:srgbClr val="000000"/>
              </a:solidFill>
              <a:latin typeface="Aptos"/>
            </a:endParaRPr>
          </a:p>
          <a:p>
            <a:pPr marL="0" indent="0">
              <a:buNone/>
            </a:pPr>
            <a:r>
              <a:rPr lang="en-GB" dirty="0" err="1">
                <a:solidFill>
                  <a:srgbClr val="1F1F1F"/>
                </a:solidFill>
                <a:latin typeface="Aptos"/>
              </a:rPr>
              <a:t>chryfhau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craidd</a:t>
            </a:r>
            <a:r>
              <a:rPr lang="en-GB" dirty="0">
                <a:solidFill>
                  <a:srgbClr val="040C28"/>
                </a:solidFill>
              </a:rPr>
              <a:t>(M</a:t>
            </a:r>
            <a:r>
              <a:rPr lang="en-GB" sz="3000" dirty="0">
                <a:solidFill>
                  <a:srgbClr val="040C28"/>
                </a:solidFill>
              </a:rPr>
              <a:t>a et al. 2017)</a:t>
            </a:r>
            <a:endParaRPr lang="en-GB">
              <a:solidFill>
                <a:srgbClr val="000000"/>
              </a:solidFill>
            </a:endParaRPr>
          </a:p>
          <a:p>
            <a:r>
              <a:rPr lang="en-GB" dirty="0" err="1"/>
              <a:t>Dilyniant</a:t>
            </a:r>
            <a:r>
              <a:rPr lang="en-GB" dirty="0"/>
              <a:t>- </a:t>
            </a:r>
            <a:r>
              <a:rPr lang="en-GB" dirty="0" err="1"/>
              <a:t>Wyneb</a:t>
            </a:r>
            <a:r>
              <a:rPr lang="en-GB" dirty="0"/>
              <a:t> </a:t>
            </a:r>
            <a:r>
              <a:rPr lang="en-GB" dirty="0" err="1"/>
              <a:t>ansefydlog</a:t>
            </a:r>
            <a:r>
              <a:rPr lang="en-GB" dirty="0"/>
              <a:t> </a:t>
            </a:r>
            <a:r>
              <a:rPr lang="en-GB" sz="3000" dirty="0">
                <a:solidFill>
                  <a:srgbClr val="040C28"/>
                </a:solidFill>
              </a:rPr>
              <a:t>(Ma et al. 2017)</a:t>
            </a:r>
            <a:endParaRPr lang="en-GB" dirty="0">
              <a:solidFill>
                <a:srgbClr val="1F1F1F"/>
              </a:solidFill>
              <a:latin typeface="Aptos"/>
            </a:endParaRPr>
          </a:p>
          <a:p>
            <a:r>
              <a:rPr lang="en-GB" dirty="0" err="1"/>
              <a:t>Atchweliad</a:t>
            </a:r>
            <a:r>
              <a:rPr lang="en-GB" dirty="0"/>
              <a:t>- Push up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erbyn</a:t>
            </a:r>
            <a:r>
              <a:rPr lang="en-GB" dirty="0"/>
              <a:t> </a:t>
            </a:r>
            <a:r>
              <a:rPr lang="en-GB" dirty="0" err="1"/>
              <a:t>wal</a:t>
            </a:r>
            <a:r>
              <a:rPr lang="en-GB" dirty="0"/>
              <a:t> </a:t>
            </a:r>
            <a:r>
              <a:rPr lang="en-GB" sz="3000" dirty="0">
                <a:solidFill>
                  <a:srgbClr val="040C28"/>
                </a:solidFill>
              </a:rPr>
              <a:t>(Ma et al. 2017)</a:t>
            </a:r>
            <a:endParaRPr lang="en-GB" dirty="0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4" name="MicrosoftTeams-video (3)">
            <a:hlinkClick r:id="" action="ppaction://media"/>
            <a:extLst>
              <a:ext uri="{FF2B5EF4-FFF2-40B4-BE49-F238E27FC236}">
                <a16:creationId xmlns:a16="http://schemas.microsoft.com/office/drawing/2014/main" id="{FC0C1C19-E0C7-0C1D-BE60-7292ECF84B0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453568" y="685800"/>
            <a:ext cx="3078163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6075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4358E-5055-6FD9-8375-468903019E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err="1"/>
              <a:t>Ymarferion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D3EAA-CDB1-AD08-AAB3-DE9C75766F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053" y="1463365"/>
            <a:ext cx="11727304" cy="523825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/>
              <a:t>Taflu</a:t>
            </a:r>
            <a:r>
              <a:rPr lang="en-GB" dirty="0"/>
              <a:t> a dal 'medicine ball'-</a:t>
            </a:r>
          </a:p>
          <a:p>
            <a:endParaRPr lang="en-GB"/>
          </a:p>
          <a:p>
            <a:endParaRPr lang="en-GB"/>
          </a:p>
          <a:p>
            <a:r>
              <a:rPr lang="en-GB" dirty="0" err="1">
                <a:solidFill>
                  <a:srgbClr val="040C28"/>
                </a:solidFill>
              </a:rPr>
              <a:t>Ymarfer</a:t>
            </a:r>
            <a:r>
              <a:rPr lang="en-GB" dirty="0">
                <a:solidFill>
                  <a:srgbClr val="040C28"/>
                </a:solidFill>
              </a:rPr>
              <a:t> </a:t>
            </a:r>
            <a:r>
              <a:rPr lang="en-GB" dirty="0" err="1">
                <a:solidFill>
                  <a:srgbClr val="040C28"/>
                </a:solidFill>
              </a:rPr>
              <a:t>plyometrig</a:t>
            </a:r>
            <a:r>
              <a:rPr lang="en-GB" dirty="0">
                <a:solidFill>
                  <a:srgbClr val="040C28"/>
                </a:solidFill>
              </a:rPr>
              <a:t>-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helpu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i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wella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rheolaeth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endParaRPr lang="en-GB">
              <a:solidFill>
                <a:srgbClr val="000000"/>
              </a:solidFill>
              <a:latin typeface="Aptos"/>
            </a:endParaRPr>
          </a:p>
          <a:p>
            <a:pPr marL="0" indent="0">
              <a:buNone/>
            </a:pPr>
            <a:r>
              <a:rPr lang="en-GB" err="1">
                <a:solidFill>
                  <a:srgbClr val="1F1F1F"/>
                </a:solidFill>
                <a:latin typeface="Aptos"/>
              </a:rPr>
              <a:t>niwrogyhyrol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a </a:t>
            </a:r>
            <a:r>
              <a:rPr lang="en-GB" err="1">
                <a:solidFill>
                  <a:srgbClr val="1F1F1F"/>
                </a:solidFill>
                <a:latin typeface="Aptos"/>
              </a:rPr>
              <a:t>hyfforddi'r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err="1">
                <a:solidFill>
                  <a:srgbClr val="1F1F1F"/>
                </a:solidFill>
                <a:latin typeface="Aptos"/>
              </a:rPr>
              <a:t>eithaf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err="1">
                <a:solidFill>
                  <a:srgbClr val="1F1F1F"/>
                </a:solidFill>
                <a:latin typeface="Aptos"/>
              </a:rPr>
              <a:t>i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err="1">
                <a:solidFill>
                  <a:srgbClr val="1F1F1F"/>
                </a:solidFill>
                <a:latin typeface="Aptos"/>
              </a:rPr>
              <a:t>gynhyrchu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a </a:t>
            </a:r>
            <a:endParaRPr lang="en-GB" dirty="0">
              <a:solidFill>
                <a:srgbClr val="000000"/>
              </a:solidFill>
              <a:latin typeface="Aptos"/>
            </a:endParaRPr>
          </a:p>
          <a:p>
            <a:pPr marL="0" indent="0">
              <a:buNone/>
            </a:pPr>
            <a:r>
              <a:rPr lang="en-GB" dirty="0" err="1">
                <a:solidFill>
                  <a:srgbClr val="1F1F1F"/>
                </a:solidFill>
                <a:latin typeface="Aptos"/>
              </a:rPr>
              <a:t>gwasgaru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grymoedd</a:t>
            </a:r>
            <a:r>
              <a:rPr lang="en-GB" dirty="0">
                <a:solidFill>
                  <a:srgbClr val="040C28"/>
                </a:solidFill>
              </a:rPr>
              <a:t>(Ma et al. 2017)+ Rotator </a:t>
            </a:r>
            <a:r>
              <a:rPr lang="en-GB" dirty="0" err="1">
                <a:solidFill>
                  <a:srgbClr val="040C28"/>
                </a:solidFill>
              </a:rPr>
              <a:t>cyff</a:t>
            </a:r>
            <a:endParaRPr lang="en-GB" dirty="0" err="1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040C28"/>
                </a:solidFill>
              </a:rPr>
              <a:t> </a:t>
            </a:r>
            <a:r>
              <a:rPr lang="en-GB" err="1">
                <a:solidFill>
                  <a:srgbClr val="040C28"/>
                </a:solidFill>
              </a:rPr>
              <a:t>yn</a:t>
            </a:r>
            <a:r>
              <a:rPr lang="en-GB" dirty="0">
                <a:solidFill>
                  <a:srgbClr val="040C28"/>
                </a:solidFill>
              </a:rPr>
              <a:t> </a:t>
            </a:r>
            <a:r>
              <a:rPr lang="en-GB" err="1">
                <a:solidFill>
                  <a:srgbClr val="040C28"/>
                </a:solidFill>
              </a:rPr>
              <a:t>actifadu</a:t>
            </a:r>
            <a:r>
              <a:rPr lang="en-GB" dirty="0">
                <a:solidFill>
                  <a:srgbClr val="040C28"/>
                </a:solidFill>
              </a:rPr>
              <a:t> </a:t>
            </a:r>
            <a:r>
              <a:rPr lang="en-GB" err="1">
                <a:solidFill>
                  <a:srgbClr val="040C28"/>
                </a:solidFill>
              </a:rPr>
              <a:t>trwy</a:t>
            </a:r>
            <a:r>
              <a:rPr lang="en-GB" dirty="0">
                <a:solidFill>
                  <a:srgbClr val="040C28"/>
                </a:solidFill>
              </a:rPr>
              <a:t> y </a:t>
            </a:r>
            <a:r>
              <a:rPr lang="en-GB" err="1">
                <a:solidFill>
                  <a:srgbClr val="040C28"/>
                </a:solidFill>
              </a:rPr>
              <a:t>tafliad</a:t>
            </a:r>
            <a:r>
              <a:rPr lang="en-GB" dirty="0">
                <a:solidFill>
                  <a:srgbClr val="040C28"/>
                </a:solidFill>
              </a:rPr>
              <a:t> </a:t>
            </a:r>
            <a:r>
              <a:rPr lang="en-GB" err="1">
                <a:solidFill>
                  <a:srgbClr val="040C28"/>
                </a:solidFill>
              </a:rPr>
              <a:t>groeslin</a:t>
            </a:r>
            <a:r>
              <a:rPr lang="en-GB" dirty="0">
                <a:solidFill>
                  <a:srgbClr val="040C28"/>
                </a:solidFill>
              </a:rPr>
              <a:t> (</a:t>
            </a:r>
            <a:r>
              <a:rPr lang="en-GB" dirty="0">
                <a:solidFill>
                  <a:srgbClr val="040C28"/>
                </a:solidFill>
                <a:ea typeface="+mn-lt"/>
                <a:cs typeface="+mn-lt"/>
              </a:rPr>
              <a:t>Stone et al. 2018)</a:t>
            </a:r>
            <a:endParaRPr lang="en-GB"/>
          </a:p>
          <a:p>
            <a:r>
              <a:rPr lang="en-GB" err="1"/>
              <a:t>Dilyniant</a:t>
            </a:r>
            <a:r>
              <a:rPr lang="en-GB" dirty="0"/>
              <a:t>- </a:t>
            </a:r>
            <a:r>
              <a:rPr lang="en-GB" err="1"/>
              <a:t>Defnyddio</a:t>
            </a:r>
            <a:r>
              <a:rPr lang="en-GB" dirty="0"/>
              <a:t> un </a:t>
            </a:r>
            <a:r>
              <a:rPr lang="en-GB" err="1"/>
              <a:t>llaw</a:t>
            </a:r>
            <a:r>
              <a:rPr lang="en-GB" dirty="0"/>
              <a:t> I </a:t>
            </a:r>
            <a:r>
              <a:rPr lang="en-GB" err="1"/>
              <a:t>taflu</a:t>
            </a:r>
            <a:r>
              <a:rPr lang="en-GB" dirty="0"/>
              <a:t> I </a:t>
            </a:r>
            <a:r>
              <a:rPr lang="en-GB" err="1"/>
              <a:t>fyny</a:t>
            </a:r>
            <a:r>
              <a:rPr lang="en-GB" dirty="0"/>
              <a:t> </a:t>
            </a:r>
            <a:endParaRPr lang="en-US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040C28"/>
                </a:solidFill>
              </a:rPr>
              <a:t>                         (Ma et al. 2017)</a:t>
            </a:r>
            <a:endParaRPr lang="en-US" dirty="0"/>
          </a:p>
          <a:p>
            <a:r>
              <a:rPr lang="en-GB" dirty="0" err="1"/>
              <a:t>Atchweliad</a:t>
            </a:r>
            <a:r>
              <a:rPr lang="en-GB" dirty="0"/>
              <a:t>- </a:t>
            </a:r>
            <a:r>
              <a:rPr lang="en-GB" dirty="0" err="1"/>
              <a:t>Defnyddio</a:t>
            </a:r>
            <a:r>
              <a:rPr lang="en-GB" dirty="0"/>
              <a:t> pel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pwysau</a:t>
            </a:r>
            <a:endParaRPr lang="en-GB" dirty="0"/>
          </a:p>
        </p:txBody>
      </p:sp>
      <p:pic>
        <p:nvPicPr>
          <p:cNvPr id="5" name="MicrosoftTeams-video (6)">
            <a:hlinkClick r:id="" action="ppaction://media"/>
            <a:extLst>
              <a:ext uri="{FF2B5EF4-FFF2-40B4-BE49-F238E27FC236}">
                <a16:creationId xmlns:a16="http://schemas.microsoft.com/office/drawing/2014/main" id="{D2411453-BF94-68B6-31B8-50CA2F70545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16646" y="790184"/>
            <a:ext cx="3078163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7330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94A74-3682-592E-EDA3-0317198806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err="1"/>
              <a:t>Ymarferion</a:t>
            </a:r>
            <a:endParaRPr lang="en-GB" b="1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7B95C7-8DE6-EEC3-27DC-934A90DB87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0" y="1375923"/>
            <a:ext cx="12189499" cy="54755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 err="1"/>
              <a:t>Lifftiau</a:t>
            </a:r>
            <a:r>
              <a:rPr lang="en-GB" b="1" dirty="0"/>
              <a:t> </a:t>
            </a:r>
            <a:r>
              <a:rPr lang="en-GB" b="1" dirty="0" err="1"/>
              <a:t>uwchben</a:t>
            </a:r>
            <a:r>
              <a:rPr lang="en-GB" b="1" dirty="0"/>
              <a:t>-</a:t>
            </a:r>
          </a:p>
          <a:p>
            <a:endParaRPr lang="en-GB"/>
          </a:p>
          <a:p>
            <a:endParaRPr lang="en-GB" dirty="0">
              <a:latin typeface="Aptos"/>
              <a:cs typeface="Arial"/>
            </a:endParaRPr>
          </a:p>
          <a:p>
            <a:r>
              <a:rPr lang="en-GB" err="1">
                <a:latin typeface="Aptos"/>
                <a:cs typeface="Arial"/>
              </a:rPr>
              <a:t>Hyfforddi’r</a:t>
            </a:r>
            <a:r>
              <a:rPr lang="en-GB" dirty="0">
                <a:solidFill>
                  <a:srgbClr val="1F1F1F"/>
                </a:solidFill>
                <a:latin typeface="Aptos"/>
                <a:cs typeface="Arial"/>
              </a:rPr>
              <a:t> </a:t>
            </a:r>
            <a:r>
              <a:rPr lang="en-GB" err="1">
                <a:solidFill>
                  <a:srgbClr val="1F1F1F"/>
                </a:solidFill>
                <a:latin typeface="Aptos"/>
                <a:cs typeface="Arial"/>
              </a:rPr>
              <a:t>cyhyrau</a:t>
            </a:r>
            <a:r>
              <a:rPr lang="en-GB" dirty="0">
                <a:solidFill>
                  <a:srgbClr val="1F1F1F"/>
                </a:solidFill>
                <a:latin typeface="Aptos"/>
                <a:cs typeface="Arial"/>
              </a:rPr>
              <a:t> </a:t>
            </a:r>
            <a:r>
              <a:rPr lang="en-GB" err="1">
                <a:solidFill>
                  <a:srgbClr val="1F1F1F"/>
                </a:solidFill>
                <a:latin typeface="Aptos"/>
                <a:cs typeface="Arial"/>
              </a:rPr>
              <a:t>eang</a:t>
            </a:r>
            <a:r>
              <a:rPr lang="en-GB" dirty="0">
                <a:solidFill>
                  <a:srgbClr val="1F1F1F"/>
                </a:solidFill>
                <a:latin typeface="Aptos"/>
                <a:cs typeface="Arial"/>
              </a:rPr>
              <a:t> y </a:t>
            </a:r>
            <a:r>
              <a:rPr lang="en-GB" err="1">
                <a:solidFill>
                  <a:srgbClr val="1F1F1F"/>
                </a:solidFill>
                <a:latin typeface="Aptos"/>
                <a:cs typeface="Arial"/>
              </a:rPr>
              <a:t>cymal</a:t>
            </a:r>
            <a:r>
              <a:rPr lang="en-GB" dirty="0">
                <a:solidFill>
                  <a:srgbClr val="1F1F1F"/>
                </a:solidFill>
                <a:latin typeface="Aptos"/>
                <a:cs typeface="Arial"/>
              </a:rPr>
              <a:t> glenohumeral </a:t>
            </a:r>
            <a:r>
              <a:rPr lang="en-GB" err="1">
                <a:solidFill>
                  <a:srgbClr val="1F1F1F"/>
                </a:solidFill>
                <a:latin typeface="Aptos"/>
                <a:cs typeface="Arial"/>
              </a:rPr>
              <a:t>yn</a:t>
            </a:r>
            <a:r>
              <a:rPr lang="en-GB" dirty="0">
                <a:solidFill>
                  <a:srgbClr val="1F1F1F"/>
                </a:solidFill>
                <a:latin typeface="Aptos"/>
                <a:cs typeface="Arial"/>
              </a:rPr>
              <a:t> </a:t>
            </a:r>
            <a:endParaRPr lang="en-GB">
              <a:solidFill>
                <a:srgbClr val="000000"/>
              </a:solidFill>
              <a:latin typeface="Aptos"/>
              <a:cs typeface="Arial"/>
            </a:endParaRPr>
          </a:p>
          <a:p>
            <a:pPr marL="0" indent="0">
              <a:buNone/>
            </a:pPr>
            <a:r>
              <a:rPr lang="en-GB" dirty="0" err="1">
                <a:solidFill>
                  <a:srgbClr val="1F1F1F"/>
                </a:solidFill>
                <a:latin typeface="Aptos"/>
                <a:cs typeface="Arial"/>
              </a:rPr>
              <a:t>effeithiol</a:t>
            </a:r>
            <a:r>
              <a:rPr lang="en-GB" dirty="0">
                <a:solidFill>
                  <a:srgbClr val="1F1F1F"/>
                </a:solidFill>
                <a:latin typeface="Aptos"/>
                <a:cs typeface="Arial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  <a:cs typeface="Arial"/>
              </a:rPr>
              <a:t>iawn</a:t>
            </a:r>
            <a:r>
              <a:rPr lang="en-GB" dirty="0">
                <a:solidFill>
                  <a:srgbClr val="1F1F1F"/>
                </a:solidFill>
                <a:latin typeface="Aptos"/>
                <a:cs typeface="Arial"/>
              </a:rPr>
              <a:t> (McCurdy a Vela, 2015) + </a:t>
            </a:r>
            <a:r>
              <a:rPr lang="en-GB" dirty="0" err="1">
                <a:solidFill>
                  <a:srgbClr val="1F1F1F"/>
                </a:solidFill>
                <a:latin typeface="Aptos"/>
                <a:cs typeface="Arial"/>
              </a:rPr>
              <a:t>Ymarfer</a:t>
            </a:r>
            <a:r>
              <a:rPr lang="en-GB" dirty="0">
                <a:solidFill>
                  <a:srgbClr val="1F1F1F"/>
                </a:solidFill>
                <a:latin typeface="Aptos"/>
                <a:cs typeface="Arial"/>
              </a:rPr>
              <a:t> da </a:t>
            </a:r>
            <a:r>
              <a:rPr lang="en-GB" dirty="0" err="1">
                <a:solidFill>
                  <a:srgbClr val="1F1F1F"/>
                </a:solidFill>
                <a:latin typeface="Aptos"/>
                <a:cs typeface="Arial"/>
              </a:rPr>
              <a:t>yn</a:t>
            </a:r>
            <a:endParaRPr lang="en-GB" dirty="0" err="1">
              <a:solidFill>
                <a:srgbClr val="000000"/>
              </a:solidFill>
              <a:latin typeface="Aptos"/>
              <a:cs typeface="Arial"/>
            </a:endParaRPr>
          </a:p>
          <a:p>
            <a:pPr marL="0" indent="0">
              <a:buNone/>
            </a:pPr>
            <a:r>
              <a:rPr lang="en-GB" dirty="0">
                <a:solidFill>
                  <a:srgbClr val="1F1F1F"/>
                </a:solidFill>
                <a:latin typeface="Aptos"/>
                <a:cs typeface="Arial"/>
              </a:rPr>
              <a:t> </a:t>
            </a:r>
            <a:r>
              <a:rPr lang="en-GB" err="1">
                <a:solidFill>
                  <a:srgbClr val="1F1F1F"/>
                </a:solidFill>
                <a:latin typeface="Aptos"/>
                <a:cs typeface="Arial"/>
              </a:rPr>
              <a:t>ystod</a:t>
            </a:r>
            <a:r>
              <a:rPr lang="en-GB" dirty="0">
                <a:solidFill>
                  <a:srgbClr val="1F1F1F"/>
                </a:solidFill>
                <a:latin typeface="Aptos"/>
                <a:cs typeface="Arial"/>
              </a:rPr>
              <a:t> </a:t>
            </a:r>
            <a:r>
              <a:rPr lang="en-GB" err="1">
                <a:solidFill>
                  <a:srgbClr val="1F1F1F"/>
                </a:solidFill>
                <a:latin typeface="Aptos"/>
                <a:cs typeface="Arial"/>
              </a:rPr>
              <a:t>cyfnod</a:t>
            </a:r>
            <a:r>
              <a:rPr lang="en-GB" dirty="0">
                <a:solidFill>
                  <a:srgbClr val="1F1F1F"/>
                </a:solidFill>
                <a:latin typeface="Aptos"/>
                <a:cs typeface="Arial"/>
              </a:rPr>
              <a:t> </a:t>
            </a:r>
            <a:r>
              <a:rPr lang="en-GB" err="1">
                <a:solidFill>
                  <a:srgbClr val="1F1F1F"/>
                </a:solidFill>
                <a:latin typeface="Aptos"/>
                <a:cs typeface="Arial"/>
              </a:rPr>
              <a:t>dychwelyd</a:t>
            </a:r>
            <a:r>
              <a:rPr lang="en-GB" dirty="0">
                <a:solidFill>
                  <a:srgbClr val="1F1F1F"/>
                </a:solidFill>
                <a:latin typeface="Aptos"/>
                <a:cs typeface="Arial"/>
              </a:rPr>
              <a:t> I </a:t>
            </a:r>
            <a:r>
              <a:rPr lang="en-GB" err="1">
                <a:solidFill>
                  <a:srgbClr val="1F1F1F"/>
                </a:solidFill>
                <a:latin typeface="Aptos"/>
                <a:cs typeface="Arial"/>
              </a:rPr>
              <a:t>chwarae</a:t>
            </a:r>
            <a:r>
              <a:rPr lang="en-GB" dirty="0">
                <a:solidFill>
                  <a:srgbClr val="1F1F1F"/>
                </a:solidFill>
                <a:latin typeface="Aptos"/>
                <a:cs typeface="Arial"/>
              </a:rPr>
              <a:t> </a:t>
            </a:r>
            <a:endParaRPr lang="en-GB">
              <a:solidFill>
                <a:srgbClr val="000000"/>
              </a:solidFill>
              <a:latin typeface="Aptos"/>
              <a:cs typeface="Arial"/>
            </a:endParaRPr>
          </a:p>
          <a:p>
            <a:pPr marL="0" indent="0">
              <a:buNone/>
            </a:pPr>
            <a:r>
              <a:rPr lang="en-GB" dirty="0">
                <a:solidFill>
                  <a:srgbClr val="1F1F1F"/>
                </a:solidFill>
                <a:latin typeface="Aptos"/>
                <a:cs typeface="Arial"/>
              </a:rPr>
              <a:t>(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Fedorka a Mulcahey, 2015)</a:t>
            </a:r>
            <a:endParaRPr lang="en-GB" dirty="0"/>
          </a:p>
          <a:p>
            <a:r>
              <a:rPr lang="en-GB" err="1"/>
              <a:t>Dilyniant</a:t>
            </a:r>
            <a:r>
              <a:rPr lang="en-GB" dirty="0"/>
              <a:t>- </a:t>
            </a:r>
            <a:r>
              <a:rPr lang="en-GB" err="1"/>
              <a:t>Defnyddio</a:t>
            </a:r>
            <a:r>
              <a:rPr lang="en-GB" dirty="0"/>
              <a:t> dumbbells  </a:t>
            </a:r>
            <a:r>
              <a:rPr lang="en-GB" err="1">
                <a:solidFill>
                  <a:srgbClr val="1F1F1F"/>
                </a:solidFill>
                <a:latin typeface="Aptos"/>
              </a:rPr>
              <a:t>i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err="1">
                <a:solidFill>
                  <a:srgbClr val="1F1F1F"/>
                </a:solidFill>
                <a:latin typeface="Aptos"/>
              </a:rPr>
              <a:t>ychwanegu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endParaRPr lang="en-US" dirty="0" err="1">
              <a:solidFill>
                <a:srgbClr val="000000"/>
              </a:solidFill>
              <a:latin typeface="Aptos"/>
            </a:endParaRPr>
          </a:p>
          <a:p>
            <a:pPr marL="0" indent="0">
              <a:buNone/>
            </a:pPr>
            <a:r>
              <a:rPr lang="en-GB" dirty="0">
                <a:solidFill>
                  <a:srgbClr val="1F1F1F"/>
                </a:solidFill>
                <a:latin typeface="Aptos"/>
              </a:rPr>
              <a:t>                        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ansefydlogrwydd</a:t>
            </a:r>
            <a:endParaRPr lang="en-US" dirty="0" err="1">
              <a:latin typeface="Aptos"/>
            </a:endParaRPr>
          </a:p>
          <a:p>
            <a:r>
              <a:rPr lang="en-GB" dirty="0" err="1"/>
              <a:t>Atchweliad</a:t>
            </a:r>
            <a:r>
              <a:rPr lang="en-GB" dirty="0"/>
              <a:t>- </a:t>
            </a:r>
            <a:r>
              <a:rPr lang="en-GB" dirty="0" err="1"/>
              <a:t>Peiriant</a:t>
            </a:r>
            <a:r>
              <a:rPr lang="en-GB" dirty="0"/>
              <a:t> 'shoulder press'</a:t>
            </a:r>
          </a:p>
        </p:txBody>
      </p:sp>
      <p:pic>
        <p:nvPicPr>
          <p:cNvPr id="4" name="MicrosoftTeams-video (4)">
            <a:hlinkClick r:id="" action="ppaction://media"/>
            <a:extLst>
              <a:ext uri="{FF2B5EF4-FFF2-40B4-BE49-F238E27FC236}">
                <a16:creationId xmlns:a16="http://schemas.microsoft.com/office/drawing/2014/main" id="{1683214D-5057-0765-507A-0FC0FDA600F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700152" y="863252"/>
            <a:ext cx="3078163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4404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DD947-87C9-16A1-48A4-EE55CEBA20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err="1"/>
              <a:t>Ymarferion</a:t>
            </a:r>
            <a:endParaRPr lang="en-GB" b="1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A15731-E8F1-3590-6D3D-C07BFD7ABE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151" y="1375923"/>
            <a:ext cx="11889698" cy="52882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>
                <a:solidFill>
                  <a:srgbClr val="1F1F1F"/>
                </a:solidFill>
                <a:latin typeface="Aptos"/>
                <a:cs typeface="Arial"/>
              </a:rPr>
              <a:t>Cyswllt</a:t>
            </a:r>
            <a:r>
              <a:rPr lang="en-GB" dirty="0">
                <a:solidFill>
                  <a:srgbClr val="1F1F1F"/>
                </a:solidFill>
                <a:latin typeface="Aptos"/>
                <a:cs typeface="Arial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  <a:cs typeface="Arial"/>
              </a:rPr>
              <a:t>ysgwydd</a:t>
            </a:r>
            <a:r>
              <a:rPr lang="en-GB" dirty="0">
                <a:solidFill>
                  <a:srgbClr val="1F1F1F"/>
                </a:solidFill>
                <a:latin typeface="Aptos"/>
                <a:cs typeface="Arial"/>
              </a:rPr>
              <a:t> â </a:t>
            </a:r>
            <a:r>
              <a:rPr lang="en-GB" dirty="0" err="1">
                <a:solidFill>
                  <a:srgbClr val="1F1F1F"/>
                </a:solidFill>
                <a:latin typeface="Aptos"/>
                <a:cs typeface="Arial"/>
              </a:rPr>
              <a:t>phadiau</a:t>
            </a:r>
            <a:r>
              <a:rPr lang="en-GB" dirty="0">
                <a:solidFill>
                  <a:srgbClr val="1F1F1F"/>
                </a:solidFill>
                <a:latin typeface="Aptos"/>
                <a:cs typeface="Arial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  <a:cs typeface="Arial"/>
              </a:rPr>
              <a:t>taclo</a:t>
            </a:r>
            <a:r>
              <a:rPr lang="en-GB" dirty="0"/>
              <a:t>-</a:t>
            </a:r>
          </a:p>
          <a:p>
            <a:endParaRPr lang="en-GB"/>
          </a:p>
          <a:p>
            <a:endParaRPr lang="en-GB"/>
          </a:p>
          <a:p>
            <a:r>
              <a:rPr lang="en-GB" dirty="0" err="1"/>
              <a:t>Pwysigrwydd</a:t>
            </a:r>
            <a:r>
              <a:rPr lang="en-GB" dirty="0"/>
              <a:t> </a:t>
            </a:r>
            <a:r>
              <a:rPr lang="en-GB" dirty="0" err="1"/>
              <a:t>ymarferion</a:t>
            </a:r>
            <a:r>
              <a:rPr lang="en-GB" dirty="0"/>
              <a:t> </a:t>
            </a:r>
            <a:r>
              <a:rPr lang="en-GB" dirty="0" err="1">
                <a:solidFill>
                  <a:srgbClr val="1F1F1F"/>
                </a:solidFill>
              </a:rPr>
              <a:t>gweithrediadol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mewn</a:t>
            </a:r>
          </a:p>
          <a:p>
            <a:pPr marL="0" indent="0">
              <a:buNone/>
            </a:pPr>
            <a:r>
              <a:rPr lang="en-GB" dirty="0">
                <a:solidFill>
                  <a:srgbClr val="1F1F1F"/>
                </a:solidFill>
              </a:rPr>
              <a:t> </a:t>
            </a:r>
            <a:r>
              <a:rPr lang="en-GB" err="1">
                <a:solidFill>
                  <a:srgbClr val="1F1F1F"/>
                </a:solidFill>
              </a:rPr>
              <a:t>rhaglen</a:t>
            </a:r>
            <a:r>
              <a:rPr lang="en-GB" dirty="0"/>
              <a:t>(</a:t>
            </a:r>
            <a:r>
              <a:rPr lang="en-GB" dirty="0">
                <a:ea typeface="+mn-lt"/>
                <a:cs typeface="+mn-lt"/>
              </a:rPr>
              <a:t>Jaggi a Alexander, 2017) + </a:t>
            </a:r>
            <a:r>
              <a:rPr lang="en-GB" err="1">
                <a:ea typeface="+mn-lt"/>
                <a:cs typeface="+mn-lt"/>
              </a:rPr>
              <a:t>cyfradd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ail </a:t>
            </a:r>
            <a:r>
              <a:rPr lang="en-GB" err="1">
                <a:solidFill>
                  <a:srgbClr val="1F1F1F"/>
                </a:solidFill>
                <a:ea typeface="+mn-lt"/>
                <a:cs typeface="+mn-lt"/>
              </a:rPr>
              <a:t>adrodd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endParaRPr lang="en-GB">
              <a:solidFill>
                <a:srgbClr val="00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err="1">
                <a:solidFill>
                  <a:srgbClr val="1F1F1F"/>
                </a:solidFill>
                <a:ea typeface="+mn-lt"/>
                <a:cs typeface="+mn-lt"/>
              </a:rPr>
              <a:t>datgymaliad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or </a:t>
            </a:r>
            <a:r>
              <a:rPr lang="en-GB" err="1">
                <a:solidFill>
                  <a:srgbClr val="1F1F1F"/>
                </a:solidFill>
                <a:ea typeface="+mn-lt"/>
                <a:cs typeface="+mn-lt"/>
              </a:rPr>
              <a:t>ysgwydd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err="1">
                <a:solidFill>
                  <a:srgbClr val="1F1F1F"/>
                </a:solidFill>
                <a:ea typeface="+mn-lt"/>
                <a:cs typeface="+mn-lt"/>
              </a:rPr>
              <a:t>yn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err="1">
                <a:solidFill>
                  <a:srgbClr val="1F1F1F"/>
                </a:solidFill>
                <a:ea typeface="+mn-lt"/>
                <a:cs typeface="+mn-lt"/>
              </a:rPr>
              <a:t>uchel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err="1">
                <a:solidFill>
                  <a:srgbClr val="1F1F1F"/>
                </a:solidFill>
                <a:ea typeface="+mn-lt"/>
                <a:cs typeface="+mn-lt"/>
              </a:rPr>
              <a:t>mewn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err="1">
                <a:solidFill>
                  <a:srgbClr val="1F1F1F"/>
                </a:solidFill>
                <a:ea typeface="+mn-lt"/>
                <a:cs typeface="+mn-lt"/>
              </a:rPr>
              <a:t>chwaraeon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endParaRPr lang="en-GB" dirty="0">
              <a:solidFill>
                <a:srgbClr val="00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cyswllt</a:t>
            </a:r>
            <a:r>
              <a:rPr lang="en-GB" dirty="0">
                <a:ea typeface="+mn-lt"/>
                <a:cs typeface="+mn-lt"/>
              </a:rPr>
              <a:t> (Watson, Allen a Grant, 2016)</a:t>
            </a:r>
            <a:endParaRPr lang="en-GB"/>
          </a:p>
          <a:p>
            <a:r>
              <a:rPr lang="en-GB" dirty="0" err="1"/>
              <a:t>Dilyniant</a:t>
            </a:r>
            <a:r>
              <a:rPr lang="en-GB" dirty="0"/>
              <a:t>-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wyneb</a:t>
            </a:r>
            <a:r>
              <a:rPr lang="en-GB" dirty="0"/>
              <a:t> </a:t>
            </a:r>
            <a:r>
              <a:rPr lang="en-GB" sz="2600" dirty="0" err="1"/>
              <a:t>ansefydlog</a:t>
            </a:r>
            <a:endParaRPr lang="en-US" err="1"/>
          </a:p>
          <a:p>
            <a:r>
              <a:rPr lang="en-GB" dirty="0" err="1"/>
              <a:t>Atchweliad</a:t>
            </a:r>
            <a:r>
              <a:rPr lang="en-GB" dirty="0"/>
              <a:t>- </a:t>
            </a:r>
            <a:r>
              <a:rPr lang="en-GB" dirty="0" err="1"/>
              <a:t>Gwneud</a:t>
            </a:r>
            <a:r>
              <a:rPr lang="en-GB" dirty="0"/>
              <a:t> yr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pengliniau</a:t>
            </a:r>
            <a:endParaRPr lang="en-GB" dirty="0"/>
          </a:p>
        </p:txBody>
      </p:sp>
      <p:pic>
        <p:nvPicPr>
          <p:cNvPr id="4" name="MicrosoftTeams-video (5)">
            <a:hlinkClick r:id="" action="ppaction://media"/>
            <a:extLst>
              <a:ext uri="{FF2B5EF4-FFF2-40B4-BE49-F238E27FC236}">
                <a16:creationId xmlns:a16="http://schemas.microsoft.com/office/drawing/2014/main" id="{B3EAB442-985A-985A-CE52-88B0791BC2B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85331" y="685800"/>
            <a:ext cx="3078163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6579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5DF82-7AAF-DC41-8627-2E4BEF676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err="1"/>
              <a:t>Gwybodaeth</a:t>
            </a:r>
            <a:r>
              <a:rPr lang="en-GB" b="1" u="sng"/>
              <a:t> </a:t>
            </a:r>
            <a:r>
              <a:rPr lang="en-GB" b="1" u="sng" err="1"/>
              <a:t>ychwanegol</a:t>
            </a:r>
            <a:endParaRPr lang="en-GB" b="1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4E732-A3BD-B946-1854-77448E664C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119" y="1713201"/>
            <a:ext cx="11802254" cy="49259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Dull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strategol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sydd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wedi'i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anelu</a:t>
            </a:r>
            <a:r>
              <a:rPr lang="en-GB" dirty="0">
                <a:solidFill>
                  <a:srgbClr val="1F1F1F"/>
                </a:solidFill>
              </a:rPr>
              <a:t> at </a:t>
            </a:r>
            <a:r>
              <a:rPr lang="en-GB" dirty="0" err="1">
                <a:solidFill>
                  <a:srgbClr val="1F1F1F"/>
                </a:solidFill>
              </a:rPr>
              <a:t>optimeiddio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perfformiad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corfforol</a:t>
            </a:r>
            <a:r>
              <a:rPr lang="en-GB" dirty="0">
                <a:solidFill>
                  <a:srgbClr val="1F1F1F"/>
                </a:solidFill>
              </a:rPr>
              <a:t> a iechyd, </a:t>
            </a:r>
            <a:r>
              <a:rPr lang="en-GB" dirty="0" err="1">
                <a:solidFill>
                  <a:srgbClr val="1F1F1F"/>
                </a:solidFill>
              </a:rPr>
              <a:t>atal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anafiadau</a:t>
            </a:r>
            <a:r>
              <a:rPr lang="en-GB" dirty="0">
                <a:solidFill>
                  <a:srgbClr val="1F1F1F"/>
                </a:solidFill>
              </a:rPr>
              <a:t> ac </a:t>
            </a:r>
            <a:r>
              <a:rPr lang="en-GB" dirty="0" err="1">
                <a:solidFill>
                  <a:srgbClr val="1F1F1F"/>
                </a:solidFill>
              </a:rPr>
              <a:t>osgoi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gorhyfforddiant</a:t>
            </a:r>
            <a:r>
              <a:rPr lang="en-GB" dirty="0">
                <a:solidFill>
                  <a:srgbClr val="1F1F1F"/>
                </a:solidFill>
              </a:rPr>
              <a:t> ac </a:t>
            </a:r>
            <a:r>
              <a:rPr lang="en-GB" dirty="0" err="1">
                <a:solidFill>
                  <a:srgbClr val="1F1F1F"/>
                </a:solidFill>
              </a:rPr>
              <a:t>yn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/>
              <a:t>gweithredu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arferion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diogel</a:t>
            </a:r>
            <a:r>
              <a:rPr lang="en-GB" dirty="0">
                <a:solidFill>
                  <a:srgbClr val="1F1F1F"/>
                </a:solidFill>
              </a:rPr>
              <a:t>.</a:t>
            </a:r>
            <a:r>
              <a:rPr lang="en-GB" dirty="0"/>
              <a:t>(</a:t>
            </a:r>
            <a:r>
              <a:rPr lang="en-GB" dirty="0">
                <a:ea typeface="+mn-lt"/>
                <a:cs typeface="+mn-lt"/>
              </a:rPr>
              <a:t>Rodríguez, León-Prieto a Suarez-Cuervo, 2024)</a:t>
            </a:r>
          </a:p>
          <a:p>
            <a:r>
              <a:rPr lang="en-GB" dirty="0" err="1">
                <a:solidFill>
                  <a:srgbClr val="1F1F1F"/>
                </a:solidFill>
                <a:latin typeface="Aptos"/>
                <a:ea typeface="+mn-lt"/>
                <a:cs typeface="+mn-lt"/>
              </a:rPr>
              <a:t>Hyfforddiant</a:t>
            </a:r>
            <a:r>
              <a:rPr lang="en-GB" dirty="0">
                <a:solidFill>
                  <a:srgbClr val="1F1F1F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  <a:ea typeface="+mn-lt"/>
                <a:cs typeface="+mn-lt"/>
              </a:rPr>
              <a:t>cryfder</a:t>
            </a:r>
            <a:r>
              <a:rPr lang="en-GB" dirty="0">
                <a:solidFill>
                  <a:srgbClr val="1F1F1F"/>
                </a:solidFill>
                <a:latin typeface="Aptos"/>
                <a:ea typeface="+mn-lt"/>
                <a:cs typeface="+mn-lt"/>
              </a:rPr>
              <a:t> a </a:t>
            </a:r>
            <a:r>
              <a:rPr lang="en-GB" dirty="0" err="1">
                <a:solidFill>
                  <a:srgbClr val="1F1F1F"/>
                </a:solidFill>
                <a:latin typeface="Aptos"/>
                <a:ea typeface="+mn-lt"/>
                <a:cs typeface="+mn-lt"/>
              </a:rPr>
              <a:t>phŵer</a:t>
            </a:r>
            <a:r>
              <a:rPr lang="en-GB" dirty="0">
                <a:solidFill>
                  <a:srgbClr val="1F1F1F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  <a:ea typeface="+mn-lt"/>
                <a:cs typeface="+mn-lt"/>
              </a:rPr>
              <a:t>bydd</a:t>
            </a:r>
            <a:r>
              <a:rPr lang="en-GB" dirty="0">
                <a:solidFill>
                  <a:srgbClr val="1F1F1F"/>
                </a:solidFill>
                <a:latin typeface="Aptos"/>
                <a:ea typeface="+mn-lt"/>
                <a:cs typeface="+mn-lt"/>
              </a:rPr>
              <a:t> yr </a:t>
            </a:r>
            <a:r>
              <a:rPr lang="en-GB" dirty="0" err="1">
                <a:solidFill>
                  <a:srgbClr val="1F1F1F"/>
                </a:solidFill>
                <a:latin typeface="Aptos"/>
                <a:ea typeface="+mn-lt"/>
                <a:cs typeface="+mn-lt"/>
              </a:rPr>
              <a:t>unigolyn</a:t>
            </a:r>
            <a:r>
              <a:rPr lang="en-GB" dirty="0">
                <a:solidFill>
                  <a:srgbClr val="1F1F1F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  <a:ea typeface="+mn-lt"/>
                <a:cs typeface="+mn-lt"/>
              </a:rPr>
              <a:t>yn</a:t>
            </a:r>
            <a:r>
              <a:rPr lang="en-GB" dirty="0">
                <a:solidFill>
                  <a:srgbClr val="1F1F1F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  <a:ea typeface="+mn-lt"/>
                <a:cs typeface="+mn-lt"/>
              </a:rPr>
              <a:t>cyflawni</a:t>
            </a:r>
            <a:r>
              <a:rPr lang="en-GB" dirty="0">
                <a:solidFill>
                  <a:srgbClr val="1F1F1F"/>
                </a:solidFill>
                <a:latin typeface="Aptos"/>
                <a:ea typeface="+mn-lt"/>
                <a:cs typeface="+mn-lt"/>
              </a:rPr>
              <a:t> 5 set </a:t>
            </a:r>
            <a:r>
              <a:rPr lang="en-GB" dirty="0" err="1">
                <a:solidFill>
                  <a:srgbClr val="1F1F1F"/>
                </a:solidFill>
                <a:latin typeface="Aptos"/>
                <a:ea typeface="+mn-lt"/>
                <a:cs typeface="+mn-lt"/>
              </a:rPr>
              <a:t>gyda</a:t>
            </a:r>
            <a:r>
              <a:rPr lang="en-GB" dirty="0">
                <a:solidFill>
                  <a:srgbClr val="1F1F1F"/>
                </a:solidFill>
                <a:latin typeface="Aptos"/>
                <a:ea typeface="+mn-lt"/>
                <a:cs typeface="+mn-lt"/>
              </a:rPr>
              <a:t> 2-3 </a:t>
            </a:r>
            <a:r>
              <a:rPr lang="en-GB" dirty="0" err="1">
                <a:solidFill>
                  <a:srgbClr val="1F1F1F"/>
                </a:solidFill>
                <a:latin typeface="Aptos"/>
                <a:ea typeface="+mn-lt"/>
                <a:cs typeface="+mn-lt"/>
              </a:rPr>
              <a:t>munud</a:t>
            </a:r>
            <a:r>
              <a:rPr lang="en-GB" dirty="0">
                <a:solidFill>
                  <a:srgbClr val="1F1F1F"/>
                </a:solidFill>
                <a:latin typeface="Aptos"/>
                <a:ea typeface="+mn-lt"/>
                <a:cs typeface="+mn-lt"/>
              </a:rPr>
              <a:t> o </a:t>
            </a:r>
            <a:r>
              <a:rPr lang="en-GB" dirty="0" err="1">
                <a:solidFill>
                  <a:srgbClr val="1F1F1F"/>
                </a:solidFill>
                <a:latin typeface="Aptos"/>
                <a:ea typeface="+mn-lt"/>
                <a:cs typeface="+mn-lt"/>
              </a:rPr>
              <a:t>saib</a:t>
            </a:r>
            <a:r>
              <a:rPr lang="en-GB" dirty="0">
                <a:solidFill>
                  <a:srgbClr val="1F1F1F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(McCurdy a Vela, 2015)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gyda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5 rep (Scott et al. 2016)</a:t>
            </a:r>
          </a:p>
          <a:p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5-10 reps, 3 sets, 1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munud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saib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I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ymarfer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plyometric(Davies, Riemann a Manske, 2015)</a:t>
            </a:r>
          </a:p>
          <a:p>
            <a:endParaRPr lang="en-GB">
              <a:solidFill>
                <a:srgbClr val="1F1F1F"/>
              </a:solidFill>
              <a:ea typeface="+mn-lt"/>
              <a:cs typeface="+mn-lt"/>
            </a:endParaRPr>
          </a:p>
        </p:txBody>
      </p:sp>
      <p:pic>
        <p:nvPicPr>
          <p:cNvPr id="4" name="Picture 3" descr="How to Use Reps and Sets to Improve Fitness">
            <a:extLst>
              <a:ext uri="{FF2B5EF4-FFF2-40B4-BE49-F238E27FC236}">
                <a16:creationId xmlns:a16="http://schemas.microsoft.com/office/drawing/2014/main" id="{DD5093FD-F15B-4DDE-B545-A3E1B34E06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98191" y="4740851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80725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BA468-CCCF-A571-DC7C-CAFECA214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16" y="190240"/>
            <a:ext cx="10515600" cy="1325563"/>
          </a:xfrm>
        </p:spPr>
        <p:txBody>
          <a:bodyPr/>
          <a:lstStyle/>
          <a:p>
            <a:r>
              <a:rPr lang="en-GB" b="1" u="sng" err="1">
                <a:solidFill>
                  <a:srgbClr val="1F1F1F"/>
                </a:solidFill>
                <a:latin typeface="Aptos"/>
              </a:rPr>
              <a:t>Presgripsiynau</a:t>
            </a:r>
            <a:r>
              <a:rPr lang="en-GB" b="1" u="sng">
                <a:solidFill>
                  <a:srgbClr val="1F1F1F"/>
                </a:solidFill>
                <a:latin typeface="Aptos"/>
              </a:rPr>
              <a:t> </a:t>
            </a:r>
            <a:r>
              <a:rPr lang="en-GB" b="1" u="sng" err="1">
                <a:solidFill>
                  <a:srgbClr val="1F1F1F"/>
                </a:solidFill>
                <a:latin typeface="Aptos"/>
              </a:rPr>
              <a:t>sy'n</a:t>
            </a:r>
            <a:r>
              <a:rPr lang="en-GB" b="1" u="sng">
                <a:solidFill>
                  <a:srgbClr val="1F1F1F"/>
                </a:solidFill>
                <a:latin typeface="Aptos"/>
              </a:rPr>
              <a:t> </a:t>
            </a:r>
            <a:r>
              <a:rPr lang="en-GB" b="1" u="sng" err="1">
                <a:solidFill>
                  <a:srgbClr val="1F1F1F"/>
                </a:solidFill>
                <a:latin typeface="Aptos"/>
              </a:rPr>
              <a:t>seiliedig</a:t>
            </a:r>
            <a:r>
              <a:rPr lang="en-GB" b="1" u="sng">
                <a:solidFill>
                  <a:srgbClr val="1F1F1F"/>
                </a:solidFill>
                <a:latin typeface="Aptos"/>
              </a:rPr>
              <a:t> </a:t>
            </a:r>
            <a:r>
              <a:rPr lang="en-GB" b="1" u="sng" err="1">
                <a:solidFill>
                  <a:srgbClr val="1F1F1F"/>
                </a:solidFill>
                <a:latin typeface="Aptos"/>
              </a:rPr>
              <a:t>ar</a:t>
            </a:r>
            <a:r>
              <a:rPr lang="en-GB" b="1" u="sng">
                <a:solidFill>
                  <a:srgbClr val="1F1F1F"/>
                </a:solidFill>
                <a:latin typeface="Aptos"/>
              </a:rPr>
              <a:t> </a:t>
            </a:r>
            <a:r>
              <a:rPr lang="en-GB" b="1" u="sng" err="1">
                <a:solidFill>
                  <a:srgbClr val="1F1F1F"/>
                </a:solidFill>
                <a:latin typeface="Aptos"/>
              </a:rPr>
              <a:t>cryfder</a:t>
            </a:r>
            <a:r>
              <a:rPr lang="en-GB" b="1" u="sng">
                <a:solidFill>
                  <a:srgbClr val="1F1F1F"/>
                </a:solidFill>
                <a:latin typeface="Aptos"/>
              </a:rPr>
              <a:t>, </a:t>
            </a:r>
            <a:r>
              <a:rPr lang="en-GB" b="1" u="sng" err="1">
                <a:solidFill>
                  <a:srgbClr val="1F1F1F"/>
                </a:solidFill>
                <a:latin typeface="Aptos"/>
              </a:rPr>
              <a:t>hypertroffedd</a:t>
            </a:r>
            <a:r>
              <a:rPr lang="en-GB" b="1" u="sng">
                <a:solidFill>
                  <a:srgbClr val="1F1F1F"/>
                </a:solidFill>
                <a:latin typeface="Aptos"/>
              </a:rPr>
              <a:t> a </a:t>
            </a:r>
            <a:r>
              <a:rPr lang="en-GB" b="1" u="sng" err="1">
                <a:solidFill>
                  <a:srgbClr val="1F1F1F"/>
                </a:solidFill>
                <a:latin typeface="Aptos"/>
              </a:rPr>
              <a:t>phŵer</a:t>
            </a:r>
            <a:endParaRPr lang="en-US" err="1">
              <a:latin typeface="Apto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477017-4B5D-2BF7-6636-54B28253C0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231" y="1974160"/>
            <a:ext cx="11954209" cy="47004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err="1">
                <a:latin typeface="Aptos"/>
              </a:rPr>
              <a:t>Gwendid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err="1">
                <a:solidFill>
                  <a:srgbClr val="1F1F1F"/>
                </a:solidFill>
                <a:latin typeface="Aptos"/>
              </a:rPr>
              <a:t>cyhyrau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a/neu </a:t>
            </a:r>
            <a:r>
              <a:rPr lang="en-GB" err="1">
                <a:solidFill>
                  <a:srgbClr val="1F1F1F"/>
                </a:solidFill>
                <a:latin typeface="Aptos"/>
              </a:rPr>
              <a:t>anghydbwysedd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err="1">
                <a:solidFill>
                  <a:srgbClr val="1F1F1F"/>
                </a:solidFill>
                <a:latin typeface="Aptos"/>
              </a:rPr>
              <a:t>mewn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err="1">
                <a:solidFill>
                  <a:srgbClr val="1F1F1F"/>
                </a:solidFill>
                <a:latin typeface="Aptos"/>
              </a:rPr>
              <a:t>sefydlogwyr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err="1">
                <a:solidFill>
                  <a:srgbClr val="1F1F1F"/>
                </a:solidFill>
                <a:latin typeface="Aptos"/>
              </a:rPr>
              <a:t>deinamig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err="1">
                <a:solidFill>
                  <a:srgbClr val="1F1F1F"/>
                </a:solidFill>
                <a:latin typeface="Aptos"/>
              </a:rPr>
              <a:t>arwain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at </a:t>
            </a:r>
            <a:r>
              <a:rPr lang="en-GB" err="1">
                <a:solidFill>
                  <a:srgbClr val="1F1F1F"/>
                </a:solidFill>
                <a:latin typeface="Aptos"/>
              </a:rPr>
              <a:t>ansefydlogrwydd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. </a:t>
            </a:r>
            <a:r>
              <a:rPr lang="en-GB" dirty="0">
                <a:solidFill>
                  <a:srgbClr val="000000"/>
                </a:solidFill>
                <a:latin typeface="Aptos"/>
              </a:rPr>
              <a:t>(Ma et al, 2017)</a:t>
            </a:r>
          </a:p>
          <a:p>
            <a:r>
              <a:rPr lang="en-GB" dirty="0">
                <a:solidFill>
                  <a:srgbClr val="1F1F1F"/>
                </a:solidFill>
                <a:latin typeface="Aptos"/>
              </a:rPr>
              <a:t>Angen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i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athletwyr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gwrthdrawiad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gyflawni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cryfder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a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phŵer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i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gynnal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llwyth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effaith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y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cymal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glenohumeral.</a:t>
            </a:r>
            <a:r>
              <a:rPr lang="en-GB" dirty="0">
                <a:latin typeface="Aptos"/>
              </a:rPr>
              <a:t>(</a:t>
            </a:r>
            <a:r>
              <a:rPr lang="en-GB" dirty="0" err="1">
                <a:ea typeface="+mn-lt"/>
                <a:cs typeface="+mn-lt"/>
              </a:rPr>
              <a:t>Popchak</a:t>
            </a:r>
            <a:r>
              <a:rPr lang="en-GB" dirty="0">
                <a:ea typeface="+mn-lt"/>
                <a:cs typeface="+mn-lt"/>
              </a:rPr>
              <a:t> et al. 2017)</a:t>
            </a:r>
          </a:p>
          <a:p>
            <a:r>
              <a:rPr lang="en-GB" dirty="0" err="1">
                <a:solidFill>
                  <a:srgbClr val="1F1F1F"/>
                </a:solidFill>
                <a:latin typeface="Aptos"/>
                <a:ea typeface="+mn-lt"/>
                <a:cs typeface="+mn-lt"/>
              </a:rPr>
              <a:t>Ymarfer</a:t>
            </a:r>
            <a:r>
              <a:rPr lang="en-GB" dirty="0">
                <a:solidFill>
                  <a:srgbClr val="1F1F1F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  <a:ea typeface="+mn-lt"/>
                <a:cs typeface="+mn-lt"/>
              </a:rPr>
              <a:t>hyfforddi</a:t>
            </a:r>
            <a:r>
              <a:rPr lang="en-GB" dirty="0">
                <a:solidFill>
                  <a:srgbClr val="1F1F1F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  <a:ea typeface="+mn-lt"/>
                <a:cs typeface="+mn-lt"/>
              </a:rPr>
              <a:t>dwys</a:t>
            </a:r>
            <a:r>
              <a:rPr lang="en-GB" dirty="0">
                <a:solidFill>
                  <a:srgbClr val="1F1F1F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  <a:ea typeface="+mn-lt"/>
                <a:cs typeface="+mn-lt"/>
              </a:rPr>
              <a:t>aml</a:t>
            </a:r>
            <a:r>
              <a:rPr lang="en-GB" dirty="0">
                <a:solidFill>
                  <a:srgbClr val="1F1F1F"/>
                </a:solidFill>
                <a:latin typeface="Aptos"/>
                <a:ea typeface="+mn-lt"/>
                <a:cs typeface="+mn-lt"/>
              </a:rPr>
              <a:t> o </a:t>
            </a:r>
            <a:r>
              <a:rPr lang="en-GB" dirty="0" err="1">
                <a:solidFill>
                  <a:srgbClr val="1F1F1F"/>
                </a:solidFill>
                <a:latin typeface="Aptos"/>
                <a:ea typeface="+mn-lt"/>
                <a:cs typeface="+mn-lt"/>
              </a:rPr>
              <a:t>godi</a:t>
            </a:r>
            <a:r>
              <a:rPr lang="en-GB" dirty="0">
                <a:solidFill>
                  <a:srgbClr val="1F1F1F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  <a:ea typeface="+mn-lt"/>
                <a:cs typeface="+mn-lt"/>
              </a:rPr>
              <a:t>pwysau</a:t>
            </a:r>
            <a:r>
              <a:rPr lang="en-GB" dirty="0">
                <a:solidFill>
                  <a:srgbClr val="1F1F1F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  <a:ea typeface="+mn-lt"/>
                <a:cs typeface="+mn-lt"/>
              </a:rPr>
              <a:t>yn</a:t>
            </a:r>
            <a:r>
              <a:rPr lang="en-GB" dirty="0">
                <a:solidFill>
                  <a:srgbClr val="1F1F1F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  <a:ea typeface="+mn-lt"/>
                <a:cs typeface="+mn-lt"/>
              </a:rPr>
              <a:t>arwain</a:t>
            </a:r>
            <a:r>
              <a:rPr lang="en-GB" dirty="0">
                <a:solidFill>
                  <a:srgbClr val="1F1F1F"/>
                </a:solidFill>
                <a:latin typeface="Aptos"/>
                <a:ea typeface="+mn-lt"/>
                <a:cs typeface="+mn-lt"/>
              </a:rPr>
              <a:t> at </a:t>
            </a:r>
            <a:r>
              <a:rPr lang="en-GB" dirty="0" err="1">
                <a:solidFill>
                  <a:srgbClr val="1F1F1F"/>
                </a:solidFill>
                <a:latin typeface="Aptos"/>
                <a:ea typeface="+mn-lt"/>
                <a:cs typeface="+mn-lt"/>
              </a:rPr>
              <a:t>hypertroffedd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>
                <a:ea typeface="+mn-lt"/>
                <a:cs typeface="+mn-lt"/>
              </a:rPr>
              <a:t>(</a:t>
            </a:r>
            <a:r>
              <a:rPr lang="en-GB" dirty="0" err="1">
                <a:ea typeface="+mn-lt"/>
                <a:cs typeface="+mn-lt"/>
              </a:rPr>
              <a:t>Muaidi</a:t>
            </a:r>
            <a:r>
              <a:rPr lang="en-GB" dirty="0">
                <a:ea typeface="+mn-lt"/>
                <a:cs typeface="+mn-lt"/>
              </a:rPr>
              <a:t> a </a:t>
            </a:r>
            <a:r>
              <a:rPr lang="en-GB" dirty="0" err="1">
                <a:ea typeface="+mn-lt"/>
                <a:cs typeface="+mn-lt"/>
              </a:rPr>
              <a:t>Alabbad</a:t>
            </a:r>
            <a:r>
              <a:rPr lang="en-GB" dirty="0">
                <a:ea typeface="+mn-lt"/>
                <a:cs typeface="+mn-lt"/>
              </a:rPr>
              <a:t>, 2016)</a:t>
            </a:r>
          </a:p>
          <a:p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Cynnydd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 o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bŵer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cyhyrau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gynrychioli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canlyniad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mwy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swyddogaethol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berthnasol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(McKinnon et al. 2017)</a:t>
            </a:r>
            <a:endParaRPr lang="en-GB" dirty="0" err="1">
              <a:ea typeface="+mn-lt"/>
              <a:cs typeface="+mn-lt"/>
            </a:endParaRPr>
          </a:p>
          <a:p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Setiau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uwch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,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setiau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gollwng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a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hyfforddiant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seibiant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-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achosi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hypertroffedd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.(Iversen et al. 2021)</a:t>
            </a:r>
          </a:p>
          <a:p>
            <a:endParaRPr lang="en-GB" sz="2400">
              <a:ea typeface="+mn-lt"/>
              <a:cs typeface="+mn-lt"/>
            </a:endParaRPr>
          </a:p>
          <a:p>
            <a:endParaRPr lang="en-GB" sz="2400">
              <a:ea typeface="+mn-lt"/>
              <a:cs typeface="+mn-lt"/>
            </a:endParaRPr>
          </a:p>
          <a:p>
            <a:endParaRPr lang="en-GB" sz="2400">
              <a:ea typeface="+mn-lt"/>
              <a:cs typeface="+mn-lt"/>
            </a:endParaRPr>
          </a:p>
        </p:txBody>
      </p:sp>
      <p:pic>
        <p:nvPicPr>
          <p:cNvPr id="4" name="Picture 3" descr="Biceps muscle flexing - arm showing ...">
            <a:extLst>
              <a:ext uri="{FF2B5EF4-FFF2-40B4-BE49-F238E27FC236}">
                <a16:creationId xmlns:a16="http://schemas.microsoft.com/office/drawing/2014/main" id="{7B0F7D19-ADE1-B3FD-EFD6-BB35DCAE23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75014" y="4762"/>
            <a:ext cx="1622530" cy="1689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6708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667A0-04CF-61EC-C38A-961D0BC0B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67" y="502535"/>
            <a:ext cx="10515600" cy="1325563"/>
          </a:xfrm>
        </p:spPr>
        <p:txBody>
          <a:bodyPr>
            <a:normAutofit fontScale="90000"/>
          </a:bodyPr>
          <a:lstStyle/>
          <a:p>
            <a:br>
              <a:rPr lang="en-US"/>
            </a:br>
            <a:r>
              <a:rPr lang="en-GB" b="1" u="sng" err="1">
                <a:solidFill>
                  <a:srgbClr val="1F1F1F"/>
                </a:solidFill>
                <a:latin typeface="Aptos"/>
              </a:rPr>
              <a:t>Cyflymder</a:t>
            </a:r>
            <a:r>
              <a:rPr lang="en-GB" b="1" u="sng">
                <a:solidFill>
                  <a:srgbClr val="1F1F1F"/>
                </a:solidFill>
                <a:latin typeface="Aptos"/>
              </a:rPr>
              <a:t>, </a:t>
            </a:r>
            <a:r>
              <a:rPr lang="en-GB" b="1" u="sng" err="1">
                <a:solidFill>
                  <a:srgbClr val="1F1F1F"/>
                </a:solidFill>
                <a:latin typeface="Aptos"/>
              </a:rPr>
              <a:t>cyflymiad</a:t>
            </a:r>
            <a:r>
              <a:rPr lang="en-GB" b="1" u="sng">
                <a:solidFill>
                  <a:srgbClr val="1F1F1F"/>
                </a:solidFill>
                <a:latin typeface="Aptos"/>
              </a:rPr>
              <a:t>, </a:t>
            </a:r>
            <a:r>
              <a:rPr lang="en-GB" b="1" u="sng" err="1">
                <a:solidFill>
                  <a:srgbClr val="1F1F1F"/>
                </a:solidFill>
                <a:latin typeface="Aptos"/>
              </a:rPr>
              <a:t>arafiad</a:t>
            </a:r>
            <a:r>
              <a:rPr lang="en-GB" b="1" u="sng">
                <a:solidFill>
                  <a:srgbClr val="1F1F1F"/>
                </a:solidFill>
                <a:latin typeface="Aptos"/>
              </a:rPr>
              <a:t> ac </a:t>
            </a:r>
            <a:r>
              <a:rPr lang="en-GB" b="1" u="sng" err="1">
                <a:solidFill>
                  <a:srgbClr val="1F1F1F"/>
                </a:solidFill>
                <a:latin typeface="Aptos"/>
              </a:rPr>
              <a:t>ymarfer</a:t>
            </a:r>
            <a:r>
              <a:rPr lang="en-GB" b="1" u="sng">
                <a:solidFill>
                  <a:srgbClr val="1F1F1F"/>
                </a:solidFill>
                <a:latin typeface="Aptos"/>
              </a:rPr>
              <a:t> </a:t>
            </a:r>
            <a:r>
              <a:rPr lang="en-GB" b="1" u="sng" err="1">
                <a:solidFill>
                  <a:srgbClr val="1F1F1F"/>
                </a:solidFill>
                <a:latin typeface="Aptos"/>
              </a:rPr>
              <a:t>plyometrig</a:t>
            </a:r>
            <a:endParaRPr lang="en-US" err="1">
              <a:latin typeface="Aptos"/>
            </a:endParaRPr>
          </a:p>
          <a:p>
            <a:br>
              <a:rPr lang="en-US"/>
            </a:br>
            <a:endParaRPr lang="en-US"/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4174AE-91F1-CAC2-414A-3501DA47E1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67" y="2012662"/>
            <a:ext cx="11939665" cy="434243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>
                <a:latin typeface="Aptos"/>
              </a:rPr>
              <a:t>Ymarferion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arafiad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ecsentrig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mewn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taflwyr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/>
              <a:t>(</a:t>
            </a:r>
            <a:r>
              <a:rPr lang="en-GB" dirty="0">
                <a:ea typeface="+mn-lt"/>
                <a:cs typeface="+mn-lt"/>
              </a:rPr>
              <a:t>Cools et al. 2016)</a:t>
            </a:r>
          </a:p>
          <a:p>
            <a:r>
              <a:rPr lang="en-GB" dirty="0" err="1">
                <a:solidFill>
                  <a:srgbClr val="1F1F1F"/>
                </a:solidFill>
              </a:rPr>
              <a:t>Cyfnod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trawnsnewid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o'r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cyfnod</a:t>
            </a:r>
            <a:r>
              <a:rPr lang="en-GB" dirty="0">
                <a:solidFill>
                  <a:srgbClr val="1F1F1F"/>
                </a:solidFill>
              </a:rPr>
              <a:t> cocking </a:t>
            </a:r>
            <a:r>
              <a:rPr lang="en-GB" dirty="0" err="1">
                <a:solidFill>
                  <a:srgbClr val="1F1F1F"/>
                </a:solidFill>
              </a:rPr>
              <a:t>i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gyflymu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cynnar</a:t>
            </a:r>
            <a:r>
              <a:rPr lang="en-GB" dirty="0">
                <a:solidFill>
                  <a:srgbClr val="1F1F1F"/>
                </a:solidFill>
              </a:rPr>
              <a:t>- </a:t>
            </a:r>
            <a:r>
              <a:rPr lang="en-GB" dirty="0" err="1">
                <a:solidFill>
                  <a:srgbClr val="1F1F1F"/>
                </a:solidFill>
              </a:rPr>
              <a:t>rhaid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i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gyhyrau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cyff</a:t>
            </a:r>
            <a:r>
              <a:rPr lang="en-GB" dirty="0">
                <a:solidFill>
                  <a:srgbClr val="1F1F1F"/>
                </a:solidFill>
              </a:rPr>
              <a:t> rotator </a:t>
            </a:r>
            <a:r>
              <a:rPr lang="en-GB" dirty="0" err="1">
                <a:solidFill>
                  <a:srgbClr val="1F1F1F"/>
                </a:solidFill>
              </a:rPr>
              <a:t>wrthsefyll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cyfieithiad</a:t>
            </a:r>
            <a:r>
              <a:rPr lang="en-GB" dirty="0">
                <a:solidFill>
                  <a:srgbClr val="1F1F1F"/>
                </a:solidFill>
              </a:rPr>
              <a:t> anterior  (McCurdy a Vela, 2015)</a:t>
            </a:r>
          </a:p>
          <a:p>
            <a:r>
              <a:rPr lang="en-GB" dirty="0" err="1">
                <a:solidFill>
                  <a:srgbClr val="1F1F1F"/>
                </a:solidFill>
              </a:rPr>
              <a:t>Hyfforddiant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plyometrig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yn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aml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yn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cael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ei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ystyried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fel</a:t>
            </a:r>
            <a:r>
              <a:rPr lang="en-GB" dirty="0">
                <a:solidFill>
                  <a:srgbClr val="1F1F1F"/>
                </a:solidFill>
              </a:rPr>
              <a:t> y </a:t>
            </a:r>
            <a:r>
              <a:rPr lang="en-GB" dirty="0" err="1">
                <a:solidFill>
                  <a:srgbClr val="1F1F1F"/>
                </a:solidFill>
              </a:rPr>
              <a:t>cyswllt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coll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rhwng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cryfder</a:t>
            </a:r>
            <a:r>
              <a:rPr lang="en-GB" dirty="0">
                <a:solidFill>
                  <a:srgbClr val="1F1F1F"/>
                </a:solidFill>
              </a:rPr>
              <a:t> a </a:t>
            </a:r>
            <a:r>
              <a:rPr lang="en-GB" dirty="0" err="1">
                <a:solidFill>
                  <a:srgbClr val="1F1F1F"/>
                </a:solidFill>
              </a:rPr>
              <a:t>dychwelyd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i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berfformiad</a:t>
            </a:r>
            <a:r>
              <a:rPr lang="en-GB" dirty="0">
                <a:solidFill>
                  <a:srgbClr val="000000"/>
                </a:solidFill>
              </a:rPr>
              <a:t>  </a:t>
            </a:r>
            <a:r>
              <a:rPr lang="en-GB" dirty="0" err="1">
                <a:solidFill>
                  <a:srgbClr val="000000"/>
                </a:solidFill>
              </a:rPr>
              <a:t>blaenorol</a:t>
            </a:r>
            <a:r>
              <a:rPr lang="en-GB" dirty="0">
                <a:solidFill>
                  <a:srgbClr val="000000"/>
                </a:solidFill>
              </a:rPr>
              <a:t> </a:t>
            </a:r>
            <a:r>
              <a:rPr lang="en-GB" dirty="0" err="1">
                <a:solidFill>
                  <a:srgbClr val="000000"/>
                </a:solidFill>
              </a:rPr>
              <a:t>gwreiddiol</a:t>
            </a:r>
            <a:r>
              <a:rPr lang="en-GB" dirty="0">
                <a:solidFill>
                  <a:srgbClr val="000000"/>
                </a:solidFill>
              </a:rPr>
              <a:t> </a:t>
            </a:r>
            <a:r>
              <a:rPr lang="en-GB" dirty="0">
                <a:solidFill>
                  <a:srgbClr val="1F1F1F"/>
                </a:solidFill>
              </a:rPr>
              <a:t>(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Davies, Riemann a Manske, 2015)</a:t>
            </a:r>
            <a:endParaRPr lang="en-GB" dirty="0">
              <a:solidFill>
                <a:srgbClr val="1F1F1F"/>
              </a:solidFill>
            </a:endParaRPr>
          </a:p>
          <a:p>
            <a:r>
              <a:rPr lang="en-GB" dirty="0" err="1">
                <a:solidFill>
                  <a:srgbClr val="1F1F1F"/>
                </a:solidFill>
                <a:latin typeface="Aptos"/>
              </a:rPr>
              <a:t>Dylai'r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rhaglen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blyometrig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ddefnyddio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egwyddorion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dilyniant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a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gorlwytho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>
                <a:solidFill>
                  <a:srgbClr val="1F1F1F"/>
                </a:solidFill>
                <a:latin typeface="Aptos"/>
                <a:cs typeface="Arial"/>
              </a:rPr>
              <a:t>+ 48 </a:t>
            </a:r>
            <a:r>
              <a:rPr lang="en-GB" dirty="0" err="1">
                <a:solidFill>
                  <a:srgbClr val="1F1F1F"/>
                </a:solidFill>
                <a:latin typeface="Aptos"/>
                <a:cs typeface="Arial"/>
              </a:rPr>
              <a:t>i</a:t>
            </a:r>
            <a:r>
              <a:rPr lang="en-GB" dirty="0">
                <a:solidFill>
                  <a:srgbClr val="1F1F1F"/>
                </a:solidFill>
                <a:latin typeface="Aptos"/>
                <a:cs typeface="Arial"/>
              </a:rPr>
              <a:t> 72 </a:t>
            </a:r>
            <a:r>
              <a:rPr lang="en-GB" dirty="0" err="1">
                <a:solidFill>
                  <a:srgbClr val="1F1F1F"/>
                </a:solidFill>
                <a:latin typeface="Aptos"/>
                <a:cs typeface="Arial"/>
              </a:rPr>
              <a:t>awr</a:t>
            </a:r>
            <a:r>
              <a:rPr lang="en-GB" dirty="0">
                <a:solidFill>
                  <a:srgbClr val="1F1F1F"/>
                </a:solidFill>
                <a:latin typeface="Aptos"/>
                <a:cs typeface="Arial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  <a:cs typeface="Arial"/>
              </a:rPr>
              <a:t>rhwng</a:t>
            </a:r>
            <a:r>
              <a:rPr lang="en-GB" dirty="0">
                <a:solidFill>
                  <a:srgbClr val="1F1F1F"/>
                </a:solidFill>
                <a:latin typeface="Aptos"/>
                <a:cs typeface="Arial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  <a:cs typeface="Arial"/>
              </a:rPr>
              <a:t>pyliau</a:t>
            </a:r>
            <a:r>
              <a:rPr lang="en-GB" dirty="0">
                <a:solidFill>
                  <a:srgbClr val="1F1F1F"/>
                </a:solidFill>
                <a:latin typeface="Aptos"/>
                <a:cs typeface="Arial"/>
              </a:rPr>
              <a:t> o </a:t>
            </a:r>
            <a:r>
              <a:rPr lang="en-GB" dirty="0" err="1">
                <a:solidFill>
                  <a:srgbClr val="1F1F1F"/>
                </a:solidFill>
                <a:latin typeface="Aptos"/>
                <a:cs typeface="Arial"/>
              </a:rPr>
              <a:t>ymarfer</a:t>
            </a:r>
            <a:r>
              <a:rPr lang="en-GB" dirty="0">
                <a:solidFill>
                  <a:srgbClr val="1F1F1F"/>
                </a:solidFill>
                <a:latin typeface="Aptos"/>
                <a:cs typeface="Arial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  <a:cs typeface="Arial"/>
              </a:rPr>
              <a:t>corff</a:t>
            </a:r>
            <a:r>
              <a:rPr lang="en-GB" dirty="0">
                <a:solidFill>
                  <a:srgbClr val="1F1F1F"/>
                </a:solidFill>
                <a:latin typeface="Aptos"/>
                <a:cs typeface="Arial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  <a:cs typeface="Arial"/>
              </a:rPr>
              <a:t>plyometrig</a:t>
            </a:r>
            <a:r>
              <a:rPr lang="en-GB" dirty="0">
                <a:solidFill>
                  <a:srgbClr val="1F1F1F"/>
                </a:solidFill>
                <a:latin typeface="Aptos"/>
                <a:cs typeface="Arial"/>
              </a:rPr>
              <a:t> </a:t>
            </a:r>
            <a:r>
              <a:rPr lang="en-GB" dirty="0">
                <a:solidFill>
                  <a:srgbClr val="1F1F1F"/>
                </a:solidFill>
              </a:rPr>
              <a:t> (Davies, Riemann a Manske, 2015)</a:t>
            </a:r>
          </a:p>
          <a:p>
            <a:endParaRPr lang="en-GB">
              <a:solidFill>
                <a:srgbClr val="1F1F1F"/>
              </a:solidFill>
            </a:endParaRPr>
          </a:p>
          <a:p>
            <a:endParaRPr lang="en-GB">
              <a:solidFill>
                <a:srgbClr val="1F1F1F"/>
              </a:solidFill>
            </a:endParaRPr>
          </a:p>
          <a:p>
            <a:endParaRPr lang="en-GB">
              <a:solidFill>
                <a:srgbClr val="1F1F1F"/>
              </a:solidFill>
            </a:endParaRPr>
          </a:p>
          <a:p>
            <a:endParaRPr lang="en-GB"/>
          </a:p>
        </p:txBody>
      </p:sp>
      <p:pic>
        <p:nvPicPr>
          <p:cNvPr id="4" name="Picture 3" descr="Phases of Throwing - Tailor Made ...">
            <a:extLst>
              <a:ext uri="{FF2B5EF4-FFF2-40B4-BE49-F238E27FC236}">
                <a16:creationId xmlns:a16="http://schemas.microsoft.com/office/drawing/2014/main" id="{F0938CBD-0BA3-E888-3503-0406503D73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57816" y="-3825"/>
            <a:ext cx="2432467" cy="1344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4477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5AF27-2993-5D7C-FA86-9814C885D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069" y="502535"/>
            <a:ext cx="11764780" cy="1238121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b="1" u="sng" err="1">
                <a:solidFill>
                  <a:srgbClr val="1F1F1F"/>
                </a:solidFill>
                <a:latin typeface="Aptos"/>
                <a:cs typeface="Arial"/>
              </a:rPr>
              <a:t>Modelau</a:t>
            </a:r>
            <a:r>
              <a:rPr lang="en-GB" b="1" u="sng">
                <a:solidFill>
                  <a:srgbClr val="1F1F1F"/>
                </a:solidFill>
                <a:latin typeface="Aptos"/>
                <a:cs typeface="Arial"/>
              </a:rPr>
              <a:t> </a:t>
            </a:r>
            <a:r>
              <a:rPr lang="en-GB" b="1" u="sng" err="1">
                <a:solidFill>
                  <a:srgbClr val="1F1F1F"/>
                </a:solidFill>
                <a:latin typeface="Aptos"/>
                <a:cs typeface="Arial"/>
              </a:rPr>
              <a:t>atal</a:t>
            </a:r>
            <a:r>
              <a:rPr lang="en-GB" b="1" u="sng">
                <a:solidFill>
                  <a:srgbClr val="1F1F1F"/>
                </a:solidFill>
                <a:latin typeface="Aptos"/>
                <a:cs typeface="Arial"/>
              </a:rPr>
              <a:t> </a:t>
            </a:r>
            <a:r>
              <a:rPr lang="en-GB" b="1" u="sng" err="1">
                <a:solidFill>
                  <a:srgbClr val="1F1F1F"/>
                </a:solidFill>
                <a:latin typeface="Aptos"/>
                <a:cs typeface="Arial"/>
              </a:rPr>
              <a:t>anafiadau</a:t>
            </a:r>
            <a:r>
              <a:rPr lang="en-GB" b="1" u="sng">
                <a:solidFill>
                  <a:srgbClr val="1F1F1F"/>
                </a:solidFill>
                <a:latin typeface="Aptos"/>
                <a:cs typeface="Arial"/>
              </a:rPr>
              <a:t> </a:t>
            </a:r>
            <a:r>
              <a:rPr lang="en-GB" b="1" u="sng" err="1">
                <a:solidFill>
                  <a:srgbClr val="1F1F1F"/>
                </a:solidFill>
                <a:latin typeface="Aptos"/>
                <a:cs typeface="Arial"/>
              </a:rPr>
              <a:t>chwaraeon</a:t>
            </a:r>
            <a:r>
              <a:rPr lang="en-GB" b="1" u="sng">
                <a:latin typeface="Aptos"/>
                <a:cs typeface="Arial"/>
              </a:rPr>
              <a:t> + </a:t>
            </a:r>
            <a:r>
              <a:rPr lang="en-GB" b="1" u="sng" err="1">
                <a:solidFill>
                  <a:srgbClr val="1F1F1F"/>
                </a:solidFill>
                <a:latin typeface="Aptos"/>
                <a:cs typeface="Arial"/>
              </a:rPr>
              <a:t>Meini</a:t>
            </a:r>
            <a:r>
              <a:rPr lang="en-GB" b="1" u="sng">
                <a:solidFill>
                  <a:srgbClr val="1F1F1F"/>
                </a:solidFill>
                <a:latin typeface="Aptos"/>
                <a:cs typeface="Arial"/>
              </a:rPr>
              <a:t> </a:t>
            </a:r>
            <a:r>
              <a:rPr lang="en-GB" b="1" u="sng" err="1">
                <a:solidFill>
                  <a:srgbClr val="1F1F1F"/>
                </a:solidFill>
                <a:latin typeface="Aptos"/>
                <a:cs typeface="Arial"/>
              </a:rPr>
              <a:t>prawf</a:t>
            </a:r>
            <a:r>
              <a:rPr lang="en-GB" b="1" u="sng">
                <a:solidFill>
                  <a:srgbClr val="1F1F1F"/>
                </a:solidFill>
                <a:latin typeface="Aptos"/>
                <a:cs typeface="Arial"/>
              </a:rPr>
              <a:t> </a:t>
            </a:r>
            <a:r>
              <a:rPr lang="en-GB" b="1" u="sng" err="1">
                <a:solidFill>
                  <a:srgbClr val="1F1F1F"/>
                </a:solidFill>
                <a:latin typeface="Aptos"/>
                <a:cs typeface="Arial"/>
              </a:rPr>
              <a:t>Dychwelyd</a:t>
            </a:r>
            <a:r>
              <a:rPr lang="en-GB" b="1" u="sng">
                <a:solidFill>
                  <a:srgbClr val="1F1F1F"/>
                </a:solidFill>
                <a:latin typeface="Aptos"/>
                <a:cs typeface="Arial"/>
              </a:rPr>
              <a:t> </a:t>
            </a:r>
            <a:r>
              <a:rPr lang="en-GB" b="1" u="sng" err="1">
                <a:solidFill>
                  <a:srgbClr val="1F1F1F"/>
                </a:solidFill>
                <a:latin typeface="Aptos"/>
                <a:cs typeface="Arial"/>
              </a:rPr>
              <a:t>i</a:t>
            </a:r>
            <a:r>
              <a:rPr lang="en-GB" b="1" u="sng">
                <a:solidFill>
                  <a:srgbClr val="1F1F1F"/>
                </a:solidFill>
                <a:latin typeface="Aptos"/>
                <a:cs typeface="Arial"/>
              </a:rPr>
              <a:t> </a:t>
            </a:r>
            <a:r>
              <a:rPr lang="en-GB" b="1" u="sng" err="1">
                <a:solidFill>
                  <a:srgbClr val="1F1F1F"/>
                </a:solidFill>
                <a:latin typeface="Aptos"/>
                <a:cs typeface="Arial"/>
              </a:rPr>
              <a:t>Chwarae</a:t>
            </a:r>
            <a:r>
              <a:rPr lang="en-GB" b="1" u="sng">
                <a:solidFill>
                  <a:srgbClr val="1F1F1F"/>
                </a:solidFill>
                <a:latin typeface="Aptos"/>
                <a:cs typeface="Arial"/>
              </a:rPr>
              <a:t> a </a:t>
            </a:r>
            <a:r>
              <a:rPr lang="en-GB" b="1" u="sng" err="1">
                <a:solidFill>
                  <a:srgbClr val="1F1F1F"/>
                </a:solidFill>
                <a:latin typeface="Aptos"/>
                <a:cs typeface="Arial"/>
              </a:rPr>
              <a:t>risg</a:t>
            </a:r>
            <a:r>
              <a:rPr lang="en-GB" b="1" u="sng">
                <a:solidFill>
                  <a:srgbClr val="1F1F1F"/>
                </a:solidFill>
                <a:latin typeface="Aptos"/>
                <a:cs typeface="Arial"/>
              </a:rPr>
              <a:t> o ail </a:t>
            </a:r>
            <a:r>
              <a:rPr lang="en-GB" b="1" u="sng" err="1">
                <a:solidFill>
                  <a:srgbClr val="1F1F1F"/>
                </a:solidFill>
                <a:latin typeface="Aptos"/>
                <a:cs typeface="Arial"/>
              </a:rPr>
              <a:t>anaf</a:t>
            </a:r>
            <a:endParaRPr lang="en-GB" b="1" u="sng" err="1">
              <a:solidFill>
                <a:srgbClr val="000000"/>
              </a:solidFill>
              <a:latin typeface="Aptos"/>
              <a:cs typeface="Arial"/>
            </a:endParaRP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0E148-F301-2D41-E11C-32449A4705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68" y="1957904"/>
            <a:ext cx="12064581" cy="46956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Model </a:t>
            </a:r>
            <a:r>
              <a:rPr lang="en-GB" dirty="0">
                <a:solidFill>
                  <a:srgbClr val="1F1F1F"/>
                </a:solidFill>
              </a:rPr>
              <a:t>Matheson et al.- tri cam - </a:t>
            </a:r>
            <a:r>
              <a:rPr lang="en-GB" dirty="0" err="1">
                <a:solidFill>
                  <a:srgbClr val="1F1F1F"/>
                </a:solidFill>
              </a:rPr>
              <a:t>statws</a:t>
            </a:r>
            <a:r>
              <a:rPr lang="en-GB" dirty="0">
                <a:solidFill>
                  <a:srgbClr val="1F1F1F"/>
                </a:solidFill>
              </a:rPr>
              <a:t> iechyd yr </a:t>
            </a:r>
            <a:r>
              <a:rPr lang="en-GB" dirty="0" err="1">
                <a:solidFill>
                  <a:srgbClr val="1F1F1F"/>
                </a:solidFill>
              </a:rPr>
              <a:t>athletwr</a:t>
            </a:r>
            <a:r>
              <a:rPr lang="en-GB" dirty="0">
                <a:solidFill>
                  <a:srgbClr val="1F1F1F"/>
                </a:solidFill>
              </a:rPr>
              <a:t>, </a:t>
            </a:r>
            <a:r>
              <a:rPr lang="en-GB" dirty="0" err="1">
                <a:solidFill>
                  <a:srgbClr val="1F1F1F"/>
                </a:solidFill>
              </a:rPr>
              <a:t>gwerthuso'r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risg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a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ffactorau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fel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amser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y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tymor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>
                <a:ea typeface="+mn-lt"/>
                <a:cs typeface="+mn-lt"/>
              </a:rPr>
              <a:t>(Cools et al. 2016)</a:t>
            </a:r>
          </a:p>
          <a:p>
            <a:r>
              <a:rPr lang="en-GB" dirty="0" err="1">
                <a:ea typeface="+mn-lt"/>
                <a:cs typeface="+mn-lt"/>
              </a:rPr>
              <a:t>Dychwelyd</a:t>
            </a:r>
            <a:r>
              <a:rPr lang="en-GB" dirty="0">
                <a:ea typeface="+mn-lt"/>
                <a:cs typeface="+mn-lt"/>
              </a:rPr>
              <a:t> I </a:t>
            </a:r>
            <a:r>
              <a:rPr lang="en-GB" dirty="0" err="1">
                <a:ea typeface="+mn-lt"/>
                <a:cs typeface="+mn-lt"/>
              </a:rPr>
              <a:t>chwarae</a:t>
            </a:r>
            <a:r>
              <a:rPr lang="en-GB" dirty="0">
                <a:ea typeface="+mn-lt"/>
                <a:cs typeface="+mn-lt"/>
              </a:rPr>
              <a:t>- 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ROM glenohumeral a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chryfder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,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safle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sgapiwlaidd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a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chryfder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,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hyd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mân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pectoralis, a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profion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perfformiad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swyddogaethol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>
                <a:solidFill>
                  <a:srgbClr val="000000"/>
                </a:solidFill>
                <a:ea typeface="+mn-lt"/>
                <a:cs typeface="+mn-lt"/>
              </a:rPr>
              <a:t>(Cools et al. 2016)</a:t>
            </a:r>
            <a:endParaRPr lang="en-GB" dirty="0">
              <a:ea typeface="+mn-lt"/>
              <a:cs typeface="+mn-lt"/>
            </a:endParaRPr>
          </a:p>
          <a:p>
            <a:r>
              <a:rPr lang="en-GB" dirty="0" err="1">
                <a:ea typeface="+mn-lt"/>
                <a:cs typeface="+mn-lt"/>
              </a:rPr>
              <a:t>Dychwelyd</a:t>
            </a:r>
            <a:r>
              <a:rPr lang="en-GB" dirty="0">
                <a:ea typeface="+mn-lt"/>
                <a:cs typeface="+mn-lt"/>
              </a:rPr>
              <a:t> I </a:t>
            </a:r>
            <a:r>
              <a:rPr lang="en-GB" dirty="0" err="1">
                <a:ea typeface="+mn-lt"/>
                <a:cs typeface="+mn-lt"/>
              </a:rPr>
              <a:t>chwarae</a:t>
            </a:r>
            <a:r>
              <a:rPr lang="en-GB" dirty="0">
                <a:ea typeface="+mn-lt"/>
                <a:cs typeface="+mn-lt"/>
              </a:rPr>
              <a:t>-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cynnydd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cryfder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rotator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cyff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cyffredinol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o 10%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o'r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ochr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daflu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dominyddol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o'i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gymharu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â'r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ochr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daflu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an-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dominyddol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  </a:t>
            </a:r>
            <a:r>
              <a:rPr lang="en-GB" dirty="0">
                <a:solidFill>
                  <a:srgbClr val="000000"/>
                </a:solidFill>
                <a:ea typeface="+mn-lt"/>
                <a:cs typeface="+mn-lt"/>
              </a:rPr>
              <a:t>(Cools et al. 2016)</a:t>
            </a:r>
            <a:endParaRPr lang="en-GB" dirty="0">
              <a:ea typeface="+mn-lt"/>
              <a:cs typeface="+mn-lt"/>
            </a:endParaRPr>
          </a:p>
          <a:p>
            <a:r>
              <a:rPr lang="en-GB" sz="2600" dirty="0" err="1">
                <a:ea typeface="+mn-lt"/>
                <a:cs typeface="+mn-lt"/>
              </a:rPr>
              <a:t>Rhydd</a:t>
            </a:r>
            <a:r>
              <a:rPr lang="en-GB" sz="2600" dirty="0">
                <a:solidFill>
                  <a:srgbClr val="1F1F1F"/>
                </a:solidFill>
                <a:ea typeface="+mn-lt"/>
                <a:cs typeface="+mn-lt"/>
              </a:rPr>
              <a:t> o </a:t>
            </a:r>
            <a:r>
              <a:rPr lang="en-GB" sz="2600" dirty="0" err="1">
                <a:solidFill>
                  <a:srgbClr val="1F1F1F"/>
                </a:solidFill>
                <a:ea typeface="+mn-lt"/>
                <a:cs typeface="+mn-lt"/>
              </a:rPr>
              <a:t>symptomau</a:t>
            </a:r>
            <a:r>
              <a:rPr lang="en-GB" sz="2600" dirty="0">
                <a:solidFill>
                  <a:srgbClr val="1F1F1F"/>
                </a:solidFill>
                <a:ea typeface="+mn-lt"/>
                <a:cs typeface="+mn-lt"/>
              </a:rPr>
              <a:t>, bod â ROM </a:t>
            </a:r>
            <a:r>
              <a:rPr lang="en-GB" sz="2600" dirty="0" err="1">
                <a:solidFill>
                  <a:srgbClr val="1F1F1F"/>
                </a:solidFill>
                <a:ea typeface="+mn-lt"/>
                <a:cs typeface="+mn-lt"/>
              </a:rPr>
              <a:t>priodol</a:t>
            </a:r>
            <a:r>
              <a:rPr lang="en-GB" sz="2600" dirty="0">
                <a:solidFill>
                  <a:srgbClr val="1F1F1F"/>
                </a:solidFill>
                <a:ea typeface="+mn-lt"/>
                <a:cs typeface="+mn-lt"/>
              </a:rPr>
              <a:t>, </a:t>
            </a:r>
            <a:r>
              <a:rPr lang="en-GB" sz="2600" dirty="0" err="1">
                <a:solidFill>
                  <a:srgbClr val="1F1F1F"/>
                </a:solidFill>
                <a:ea typeface="+mn-lt"/>
                <a:cs typeface="+mn-lt"/>
              </a:rPr>
              <a:t>cryfder</a:t>
            </a:r>
            <a:r>
              <a:rPr lang="en-GB" sz="2600" dirty="0">
                <a:solidFill>
                  <a:srgbClr val="1F1F1F"/>
                </a:solidFill>
                <a:ea typeface="+mn-lt"/>
                <a:cs typeface="+mn-lt"/>
              </a:rPr>
              <a:t>, </a:t>
            </a:r>
            <a:r>
              <a:rPr lang="en-GB" sz="2600" dirty="0" err="1">
                <a:solidFill>
                  <a:srgbClr val="1F1F1F"/>
                </a:solidFill>
                <a:ea typeface="+mn-lt"/>
                <a:cs typeface="+mn-lt"/>
              </a:rPr>
              <a:t>rheolaeth</a:t>
            </a:r>
            <a:r>
              <a:rPr lang="en-GB" sz="2600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sz="2600" dirty="0" err="1">
                <a:solidFill>
                  <a:srgbClr val="1F1F1F"/>
                </a:solidFill>
                <a:ea typeface="+mn-lt"/>
                <a:cs typeface="+mn-lt"/>
              </a:rPr>
              <a:t>niwrogyhyrol</a:t>
            </a:r>
            <a:r>
              <a:rPr lang="en-GB" sz="2600" dirty="0">
                <a:solidFill>
                  <a:srgbClr val="1F1F1F"/>
                </a:solidFill>
                <a:ea typeface="+mn-lt"/>
                <a:cs typeface="+mn-lt"/>
              </a:rPr>
              <a:t>, </a:t>
            </a:r>
            <a:r>
              <a:rPr lang="en-GB" sz="2600" dirty="0" err="1">
                <a:solidFill>
                  <a:srgbClr val="1F1F1F"/>
                </a:solidFill>
                <a:ea typeface="+mn-lt"/>
                <a:cs typeface="+mn-lt"/>
              </a:rPr>
              <a:t>dygnwch</a:t>
            </a:r>
            <a:r>
              <a:rPr lang="en-GB" sz="2600" dirty="0">
                <a:solidFill>
                  <a:srgbClr val="1F1F1F"/>
                </a:solidFill>
                <a:ea typeface="+mn-lt"/>
                <a:cs typeface="+mn-lt"/>
              </a:rPr>
              <a:t> a </a:t>
            </a:r>
            <a:r>
              <a:rPr lang="en-GB" sz="2600" dirty="0" err="1">
                <a:solidFill>
                  <a:srgbClr val="1F1F1F"/>
                </a:solidFill>
                <a:ea typeface="+mn-lt"/>
                <a:cs typeface="+mn-lt"/>
              </a:rPr>
              <a:t>phŵer</a:t>
            </a:r>
            <a:r>
              <a:rPr lang="en-GB" sz="2600" dirty="0">
                <a:solidFill>
                  <a:srgbClr val="1F1F1F"/>
                </a:solidFill>
                <a:ea typeface="+mn-lt"/>
                <a:cs typeface="+mn-lt"/>
              </a:rPr>
              <a:t> ac </a:t>
            </a:r>
            <a:r>
              <a:rPr lang="en-GB" sz="2600" dirty="0" err="1">
                <a:solidFill>
                  <a:srgbClr val="1F1F1F"/>
                </a:solidFill>
                <a:ea typeface="+mn-lt"/>
                <a:cs typeface="+mn-lt"/>
              </a:rPr>
              <a:t>arwydd</a:t>
            </a:r>
            <a:r>
              <a:rPr lang="en-GB" sz="2600" dirty="0">
                <a:solidFill>
                  <a:srgbClr val="1F1F1F"/>
                </a:solidFill>
                <a:ea typeface="+mn-lt"/>
                <a:cs typeface="+mn-lt"/>
              </a:rPr>
              <a:t> o </a:t>
            </a:r>
            <a:r>
              <a:rPr lang="en-GB" sz="2600" dirty="0" err="1">
                <a:solidFill>
                  <a:srgbClr val="1F1F1F"/>
                </a:solidFill>
                <a:ea typeface="+mn-lt"/>
                <a:cs typeface="+mn-lt"/>
              </a:rPr>
              <a:t>bryder</a:t>
            </a:r>
            <a:r>
              <a:rPr lang="en-GB" sz="2600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sz="2600" dirty="0" err="1">
                <a:solidFill>
                  <a:srgbClr val="1F1F1F"/>
                </a:solidFill>
                <a:ea typeface="+mn-lt"/>
                <a:cs typeface="+mn-lt"/>
              </a:rPr>
              <a:t>negyddol</a:t>
            </a:r>
            <a:r>
              <a:rPr lang="en-GB" sz="2600" dirty="0">
                <a:solidFill>
                  <a:srgbClr val="1F1F1F"/>
                </a:solidFill>
                <a:ea typeface="+mn-lt"/>
                <a:cs typeface="+mn-lt"/>
              </a:rPr>
              <a:t>. </a:t>
            </a:r>
            <a:r>
              <a:rPr lang="en-GB" dirty="0">
                <a:ea typeface="+mn-lt"/>
                <a:cs typeface="+mn-lt"/>
              </a:rPr>
              <a:t>(</a:t>
            </a:r>
            <a:r>
              <a:rPr lang="en-GB" dirty="0" err="1">
                <a:ea typeface="+mn-lt"/>
                <a:cs typeface="+mn-lt"/>
              </a:rPr>
              <a:t>Popchak</a:t>
            </a:r>
            <a:r>
              <a:rPr lang="en-GB" dirty="0">
                <a:ea typeface="+mn-lt"/>
                <a:cs typeface="+mn-lt"/>
              </a:rPr>
              <a:t> et al.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59503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A0DCD-382D-577E-A3C7-B57A9C004E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981" y="386002"/>
            <a:ext cx="10515600" cy="1325563"/>
          </a:xfrm>
        </p:spPr>
        <p:txBody>
          <a:bodyPr>
            <a:normAutofit/>
          </a:bodyPr>
          <a:lstStyle/>
          <a:p>
            <a:r>
              <a:rPr lang="en-GB" b="1" u="sng" err="1">
                <a:solidFill>
                  <a:srgbClr val="1F1F1F"/>
                </a:solidFill>
                <a:latin typeface="Aptos"/>
              </a:rPr>
              <a:t>Gofynion</a:t>
            </a:r>
            <a:r>
              <a:rPr lang="en-GB" b="1" u="sng">
                <a:solidFill>
                  <a:srgbClr val="1F1F1F"/>
                </a:solidFill>
                <a:latin typeface="Aptos"/>
              </a:rPr>
              <a:t> </a:t>
            </a:r>
            <a:r>
              <a:rPr lang="en-GB" b="1" u="sng" err="1">
                <a:solidFill>
                  <a:srgbClr val="1F1F1F"/>
                </a:solidFill>
                <a:latin typeface="Aptos"/>
              </a:rPr>
              <a:t>ffisiolegol</a:t>
            </a:r>
            <a:r>
              <a:rPr lang="en-GB" b="1" u="sng">
                <a:solidFill>
                  <a:srgbClr val="1F1F1F"/>
                </a:solidFill>
                <a:latin typeface="Aptos"/>
              </a:rPr>
              <a:t> </a:t>
            </a:r>
            <a:r>
              <a:rPr lang="en-GB" b="1" u="sng" err="1">
                <a:solidFill>
                  <a:srgbClr val="1F1F1F"/>
                </a:solidFill>
                <a:latin typeface="Aptos"/>
              </a:rPr>
              <a:t>chwaraeon</a:t>
            </a:r>
            <a:r>
              <a:rPr lang="en-GB" b="1" u="sng">
                <a:solidFill>
                  <a:srgbClr val="1F1F1F"/>
                </a:solidFill>
                <a:latin typeface="Aptos"/>
              </a:rPr>
              <a:t> </a:t>
            </a:r>
            <a:r>
              <a:rPr lang="en-GB" b="1" u="sng" err="1">
                <a:solidFill>
                  <a:srgbClr val="1F1F1F"/>
                </a:solidFill>
                <a:latin typeface="Aptos"/>
              </a:rPr>
              <a:t>unigol</a:t>
            </a:r>
            <a:r>
              <a:rPr lang="en-GB" b="1" u="sng">
                <a:solidFill>
                  <a:srgbClr val="1F1F1F"/>
                </a:solidFill>
                <a:latin typeface="Aptos"/>
              </a:rPr>
              <a:t> a </a:t>
            </a:r>
            <a:r>
              <a:rPr lang="en-GB" b="1" u="sng" err="1">
                <a:solidFill>
                  <a:srgbClr val="1F1F1F"/>
                </a:solidFill>
                <a:latin typeface="Aptos"/>
              </a:rPr>
              <a:t>thîm</a:t>
            </a:r>
            <a:r>
              <a:rPr lang="en-GB" b="1" u="sng">
                <a:solidFill>
                  <a:srgbClr val="1F1F1F"/>
                </a:solidFill>
                <a:latin typeface="Aptos"/>
              </a:rPr>
              <a:t>+ </a:t>
            </a:r>
            <a:r>
              <a:rPr lang="en-GB" b="1" u="sng" err="1">
                <a:solidFill>
                  <a:srgbClr val="1F1F1F"/>
                </a:solidFill>
                <a:latin typeface="Aptos"/>
              </a:rPr>
              <a:t>Ailhyfforddi</a:t>
            </a:r>
            <a:r>
              <a:rPr lang="en-GB" b="1" u="sng">
                <a:solidFill>
                  <a:srgbClr val="1F1F1F"/>
                </a:solidFill>
                <a:latin typeface="Aptos"/>
              </a:rPr>
              <a:t> </a:t>
            </a:r>
            <a:r>
              <a:rPr lang="en-GB" b="1" u="sng" err="1">
                <a:solidFill>
                  <a:srgbClr val="1F1F1F"/>
                </a:solidFill>
                <a:latin typeface="Aptos"/>
              </a:rPr>
              <a:t>cwympo</a:t>
            </a:r>
            <a:r>
              <a:rPr lang="en-GB" b="1" u="sng">
                <a:solidFill>
                  <a:srgbClr val="1F1F1F"/>
                </a:solidFill>
                <a:latin typeface="Aptos"/>
              </a:rPr>
              <a:t> a </a:t>
            </a:r>
            <a:r>
              <a:rPr lang="en-GB" b="1" u="sng" err="1">
                <a:solidFill>
                  <a:srgbClr val="1F1F1F"/>
                </a:solidFill>
                <a:latin typeface="Aptos"/>
              </a:rPr>
              <a:t>glanio</a:t>
            </a:r>
            <a:endParaRPr lang="en-US">
              <a:latin typeface="Apto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FABEBD-91A0-72BA-E920-3A3B7AB18B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981" y="1930009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>
                <a:ea typeface="+mn-lt"/>
                <a:cs typeface="+mn-lt"/>
              </a:rPr>
              <a:t>Taflu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uwchben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yn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rhoi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galw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ar</a:t>
            </a:r>
            <a:r>
              <a:rPr lang="en-GB" dirty="0">
                <a:ea typeface="+mn-lt"/>
                <a:cs typeface="+mn-lt"/>
              </a:rPr>
              <a:t> y rotator </a:t>
            </a:r>
            <a:r>
              <a:rPr lang="en-GB" dirty="0" err="1">
                <a:ea typeface="+mn-lt"/>
                <a:cs typeface="+mn-lt"/>
              </a:rPr>
              <a:t>cyff</a:t>
            </a:r>
            <a:r>
              <a:rPr lang="en-GB" dirty="0">
                <a:ea typeface="+mn-lt"/>
                <a:cs typeface="+mn-lt"/>
              </a:rPr>
              <a:t> (Cools et al. 2016)</a:t>
            </a:r>
          </a:p>
          <a:p>
            <a:r>
              <a:rPr lang="en-GB" dirty="0" err="1">
                <a:solidFill>
                  <a:srgbClr val="1F1F1F"/>
                </a:solidFill>
                <a:latin typeface="Aptos"/>
                <a:ea typeface="+mn-lt"/>
                <a:cs typeface="+mn-lt"/>
              </a:rPr>
              <a:t>Gwrthdrawiad</a:t>
            </a:r>
            <a:r>
              <a:rPr lang="en-GB" dirty="0">
                <a:solidFill>
                  <a:srgbClr val="1F1F1F"/>
                </a:solidFill>
                <a:latin typeface="Aptos"/>
                <a:ea typeface="+mn-lt"/>
                <a:cs typeface="+mn-lt"/>
              </a:rPr>
              <a:t> a </a:t>
            </a:r>
            <a:r>
              <a:rPr lang="en-GB" dirty="0" err="1">
                <a:solidFill>
                  <a:srgbClr val="1F1F1F"/>
                </a:solidFill>
                <a:latin typeface="Aptos"/>
                <a:ea typeface="+mn-lt"/>
                <a:cs typeface="+mn-lt"/>
              </a:rPr>
              <a:t>grym</a:t>
            </a:r>
            <a:r>
              <a:rPr lang="en-GB" dirty="0">
                <a:solidFill>
                  <a:srgbClr val="1F1F1F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  <a:ea typeface="+mn-lt"/>
                <a:cs typeface="+mn-lt"/>
              </a:rPr>
              <a:t>ar</a:t>
            </a:r>
            <a:r>
              <a:rPr lang="en-GB" dirty="0">
                <a:solidFill>
                  <a:srgbClr val="1F1F1F"/>
                </a:solidFill>
                <a:latin typeface="Aptos"/>
                <a:ea typeface="+mn-lt"/>
                <a:cs typeface="+mn-lt"/>
              </a:rPr>
              <a:t> yr </a:t>
            </a:r>
            <a:r>
              <a:rPr lang="en-GB" dirty="0" err="1">
                <a:solidFill>
                  <a:srgbClr val="1F1F1F"/>
                </a:solidFill>
                <a:latin typeface="Aptos"/>
                <a:ea typeface="+mn-lt"/>
                <a:cs typeface="+mn-lt"/>
              </a:rPr>
              <a:t>ysgwydd</a:t>
            </a:r>
            <a:r>
              <a:rPr lang="en-GB" dirty="0">
                <a:solidFill>
                  <a:srgbClr val="1F1F1F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  <a:ea typeface="+mn-lt"/>
                <a:cs typeface="+mn-lt"/>
              </a:rPr>
              <a:t>yn</a:t>
            </a:r>
            <a:r>
              <a:rPr lang="en-GB" dirty="0">
                <a:solidFill>
                  <a:srgbClr val="1F1F1F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  <a:ea typeface="+mn-lt"/>
                <a:cs typeface="+mn-lt"/>
              </a:rPr>
              <a:t>ystod</a:t>
            </a:r>
            <a:r>
              <a:rPr lang="en-GB" dirty="0">
                <a:solidFill>
                  <a:srgbClr val="1F1F1F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  <a:ea typeface="+mn-lt"/>
                <a:cs typeface="+mn-lt"/>
              </a:rPr>
              <a:t>taclo</a:t>
            </a:r>
            <a:r>
              <a:rPr lang="en-GB" dirty="0">
                <a:solidFill>
                  <a:srgbClr val="1F1F1F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dirty="0">
                <a:ea typeface="+mn-lt"/>
                <a:cs typeface="+mn-lt"/>
              </a:rPr>
              <a:t>(Dane et al. 2022)</a:t>
            </a:r>
          </a:p>
          <a:p>
            <a:r>
              <a:rPr lang="en-GB" dirty="0" err="1">
                <a:ea typeface="+mn-lt"/>
                <a:cs typeface="+mn-lt"/>
              </a:rPr>
              <a:t>Cyswllt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yn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gyfrifol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am 97% o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anafiadau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I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wneud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a 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thaclo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neu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cael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i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taclo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yn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1F1F1F"/>
                </a:solidFill>
                <a:ea typeface="+mn-lt"/>
                <a:cs typeface="+mn-lt"/>
              </a:rPr>
              <a:t>gyfrifol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am 65% </a:t>
            </a:r>
            <a:r>
              <a:rPr lang="en-GB" dirty="0">
                <a:solidFill>
                  <a:srgbClr val="000000"/>
                </a:solidFill>
                <a:ea typeface="+mn-lt"/>
                <a:cs typeface="+mn-lt"/>
              </a:rPr>
              <a:t>(</a:t>
            </a:r>
            <a:r>
              <a:rPr lang="en-GB" dirty="0" err="1">
                <a:solidFill>
                  <a:srgbClr val="000000"/>
                </a:solidFill>
                <a:ea typeface="+mn-lt"/>
                <a:cs typeface="+mn-lt"/>
              </a:rPr>
              <a:t>Ferreret</a:t>
            </a:r>
            <a:r>
              <a:rPr lang="en-GB" dirty="0">
                <a:solidFill>
                  <a:srgbClr val="000000"/>
                </a:solidFill>
                <a:ea typeface="+mn-lt"/>
                <a:cs typeface="+mn-lt"/>
              </a:rPr>
              <a:t> al. 2015)</a:t>
            </a:r>
          </a:p>
          <a:p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 Mae </a:t>
            </a:r>
            <a:r>
              <a:rPr lang="en-GB" err="1">
                <a:solidFill>
                  <a:srgbClr val="1F1F1F"/>
                </a:solidFill>
                <a:ea typeface="+mn-lt"/>
                <a:cs typeface="+mn-lt"/>
              </a:rPr>
              <a:t>glanio'n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err="1">
                <a:solidFill>
                  <a:srgbClr val="1F1F1F"/>
                </a:solidFill>
                <a:ea typeface="+mn-lt"/>
                <a:cs typeface="+mn-lt"/>
              </a:rPr>
              <a:t>drwm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err="1">
                <a:solidFill>
                  <a:srgbClr val="1F1F1F"/>
                </a:solidFill>
                <a:ea typeface="+mn-lt"/>
                <a:cs typeface="+mn-lt"/>
              </a:rPr>
              <a:t>ar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err="1">
                <a:solidFill>
                  <a:srgbClr val="1F1F1F"/>
                </a:solidFill>
                <a:ea typeface="+mn-lt"/>
                <a:cs typeface="+mn-lt"/>
              </a:rPr>
              <a:t>benelin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err="1">
                <a:solidFill>
                  <a:srgbClr val="1F1F1F"/>
                </a:solidFill>
                <a:ea typeface="+mn-lt"/>
                <a:cs typeface="+mn-lt"/>
              </a:rPr>
              <a:t>syth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err="1">
                <a:solidFill>
                  <a:srgbClr val="1F1F1F"/>
                </a:solidFill>
                <a:ea typeface="+mn-lt"/>
                <a:cs typeface="+mn-lt"/>
              </a:rPr>
              <a:t>wedi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err="1">
                <a:solidFill>
                  <a:srgbClr val="1F1F1F"/>
                </a:solidFill>
                <a:ea typeface="+mn-lt"/>
                <a:cs typeface="+mn-lt"/>
              </a:rPr>
              <a:t>cael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err="1">
                <a:solidFill>
                  <a:srgbClr val="1F1F1F"/>
                </a:solidFill>
                <a:ea typeface="+mn-lt"/>
                <a:cs typeface="+mn-lt"/>
              </a:rPr>
              <a:t>ei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err="1">
                <a:solidFill>
                  <a:srgbClr val="1F1F1F"/>
                </a:solidFill>
                <a:ea typeface="+mn-lt"/>
                <a:cs typeface="+mn-lt"/>
              </a:rPr>
              <a:t>ddatgan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err="1">
                <a:solidFill>
                  <a:srgbClr val="1F1F1F"/>
                </a:solidFill>
                <a:ea typeface="+mn-lt"/>
                <a:cs typeface="+mn-lt"/>
              </a:rPr>
              <a:t>fel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un or </a:t>
            </a:r>
            <a:r>
              <a:rPr lang="en-GB" err="1">
                <a:solidFill>
                  <a:srgbClr val="1F1F1F"/>
                </a:solidFill>
                <a:ea typeface="+mn-lt"/>
                <a:cs typeface="+mn-lt"/>
              </a:rPr>
              <a:t>prif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</a:t>
            </a:r>
            <a:r>
              <a:rPr lang="en-GB" err="1">
                <a:solidFill>
                  <a:srgbClr val="1F1F1F"/>
                </a:solidFill>
                <a:ea typeface="+mn-lt"/>
                <a:cs typeface="+mn-lt"/>
              </a:rPr>
              <a:t>mecanwaith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am </a:t>
            </a:r>
            <a:r>
              <a:rPr lang="en-GB" err="1">
                <a:solidFill>
                  <a:srgbClr val="1F1F1F"/>
                </a:solidFill>
                <a:ea typeface="+mn-lt"/>
                <a:cs typeface="+mn-lt"/>
              </a:rPr>
              <a:t>datgymaliad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or </a:t>
            </a:r>
            <a:r>
              <a:rPr lang="en-GB" err="1">
                <a:solidFill>
                  <a:srgbClr val="1F1F1F"/>
                </a:solidFill>
                <a:ea typeface="+mn-lt"/>
                <a:cs typeface="+mn-lt"/>
              </a:rPr>
              <a:t>ysgwydd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. </a:t>
            </a:r>
            <a:r>
              <a:rPr lang="en-GB" dirty="0">
                <a:ea typeface="+mn-lt"/>
                <a:cs typeface="+mn-lt"/>
              </a:rPr>
              <a:t>(</a:t>
            </a:r>
            <a:r>
              <a:rPr lang="en-GB" err="1">
                <a:ea typeface="+mn-lt"/>
                <a:cs typeface="+mn-lt"/>
              </a:rPr>
              <a:t>Ferreret</a:t>
            </a:r>
            <a:r>
              <a:rPr lang="en-GB" dirty="0">
                <a:ea typeface="+mn-lt"/>
                <a:cs typeface="+mn-lt"/>
              </a:rPr>
              <a:t> al. 2015)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'Drop fall' push ups- </a:t>
            </a:r>
            <a:r>
              <a:rPr lang="en-GB" dirty="0" err="1">
                <a:ea typeface="+mn-lt"/>
                <a:cs typeface="+mn-lt"/>
              </a:rPr>
              <a:t>rhan</a:t>
            </a:r>
            <a:r>
              <a:rPr lang="en-GB" dirty="0">
                <a:ea typeface="+mn-lt"/>
                <a:cs typeface="+mn-lt"/>
              </a:rPr>
              <a:t> o cam </a:t>
            </a:r>
            <a:r>
              <a:rPr lang="en-GB" dirty="0" err="1">
                <a:ea typeface="+mn-lt"/>
                <a:cs typeface="+mn-lt"/>
              </a:rPr>
              <a:t>hwyr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dychwelyd</a:t>
            </a:r>
            <a:r>
              <a:rPr lang="en-GB" dirty="0">
                <a:ea typeface="+mn-lt"/>
                <a:cs typeface="+mn-lt"/>
              </a:rPr>
              <a:t> I </a:t>
            </a:r>
            <a:r>
              <a:rPr lang="en-GB" dirty="0" err="1">
                <a:ea typeface="+mn-lt"/>
                <a:cs typeface="+mn-lt"/>
              </a:rPr>
              <a:t>chwarae</a:t>
            </a:r>
            <a:r>
              <a:rPr lang="en-GB" dirty="0">
                <a:ea typeface="+mn-lt"/>
                <a:cs typeface="+mn-lt"/>
              </a:rPr>
              <a:t> (</a:t>
            </a:r>
            <a:r>
              <a:rPr lang="en-GB" dirty="0" err="1">
                <a:ea typeface="+mn-lt"/>
                <a:cs typeface="+mn-lt"/>
              </a:rPr>
              <a:t>Dhahbi</a:t>
            </a:r>
            <a:r>
              <a:rPr lang="en-GB" dirty="0">
                <a:ea typeface="+mn-lt"/>
                <a:cs typeface="+mn-lt"/>
              </a:rPr>
              <a:t> et al. 2018)</a:t>
            </a:r>
          </a:p>
          <a:p>
            <a:endParaRPr lang="en-GB">
              <a:ea typeface="+mn-lt"/>
              <a:cs typeface="+mn-lt"/>
            </a:endParaRPr>
          </a:p>
        </p:txBody>
      </p:sp>
      <p:pic>
        <p:nvPicPr>
          <p:cNvPr id="4" name="Picture 3" descr="How To Do Drop Push-Up | Muscles Worked ...">
            <a:extLst>
              <a:ext uri="{FF2B5EF4-FFF2-40B4-BE49-F238E27FC236}">
                <a16:creationId xmlns:a16="http://schemas.microsoft.com/office/drawing/2014/main" id="{C7E3D9D1-8D51-21C3-E100-70949DABDE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07195" y="5057432"/>
            <a:ext cx="1986551" cy="1798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0792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386C4-FDF5-31CD-5582-0F4E9EE4B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9" y="-321924"/>
            <a:ext cx="10515600" cy="1325563"/>
          </a:xfrm>
        </p:spPr>
        <p:txBody>
          <a:bodyPr>
            <a:normAutofit fontScale="90000"/>
          </a:bodyPr>
          <a:lstStyle/>
          <a:p>
            <a:br>
              <a:rPr lang="en-US"/>
            </a:br>
            <a:r>
              <a:rPr lang="en-GB" b="1" u="sng" err="1">
                <a:solidFill>
                  <a:srgbClr val="1F1F1F"/>
                </a:solidFill>
                <a:latin typeface="Aptos"/>
                <a:cs typeface="Arial"/>
              </a:rPr>
              <a:t>Strategaethau</a:t>
            </a:r>
            <a:r>
              <a:rPr lang="en-GB" b="1" u="sng">
                <a:solidFill>
                  <a:srgbClr val="1F1F1F"/>
                </a:solidFill>
                <a:latin typeface="Aptos"/>
                <a:cs typeface="Arial"/>
              </a:rPr>
              <a:t> </a:t>
            </a:r>
            <a:r>
              <a:rPr lang="en-GB" b="1" u="sng" err="1">
                <a:solidFill>
                  <a:srgbClr val="1F1F1F"/>
                </a:solidFill>
                <a:latin typeface="Aptos"/>
                <a:cs typeface="Arial"/>
              </a:rPr>
              <a:t>sgrinio</a:t>
            </a:r>
            <a:r>
              <a:rPr lang="en-GB" b="1" u="sng">
                <a:solidFill>
                  <a:srgbClr val="1F1F1F"/>
                </a:solidFill>
                <a:latin typeface="Aptos"/>
                <a:cs typeface="Arial"/>
              </a:rPr>
              <a:t> a </a:t>
            </a:r>
            <a:r>
              <a:rPr lang="en-GB" b="1" u="sng" err="1">
                <a:solidFill>
                  <a:srgbClr val="1F1F1F"/>
                </a:solidFill>
                <a:latin typeface="Aptos"/>
                <a:cs typeface="Arial"/>
              </a:rPr>
              <a:t>lleihau</a:t>
            </a:r>
            <a:r>
              <a:rPr lang="en-GB" b="1" u="sng">
                <a:solidFill>
                  <a:srgbClr val="1F1F1F"/>
                </a:solidFill>
                <a:latin typeface="Aptos"/>
                <a:cs typeface="Arial"/>
              </a:rPr>
              <a:t> </a:t>
            </a:r>
            <a:r>
              <a:rPr lang="en-GB" b="1" u="sng" err="1">
                <a:solidFill>
                  <a:srgbClr val="1F1F1F"/>
                </a:solidFill>
                <a:latin typeface="Aptos"/>
                <a:cs typeface="Arial"/>
              </a:rPr>
              <a:t>anafiadau</a:t>
            </a:r>
            <a:endParaRPr lang="en-US" b="1" u="sng" err="1">
              <a:latin typeface="Apto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1A115D-15F8-354B-C98C-D1E5D94DFC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68" y="1366169"/>
            <a:ext cx="11927172" cy="464668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1F1F1F"/>
                </a:solidFill>
                <a:latin typeface="Aptos"/>
              </a:rPr>
              <a:t>ROM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analytig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a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mesuriadau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cryfder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yn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ogystal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â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profion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perfformiad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mwy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swyddogaethol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(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Cools et al. 2020)</a:t>
            </a:r>
          </a:p>
          <a:p>
            <a:r>
              <a:rPr lang="en-GB" dirty="0" err="1">
                <a:solidFill>
                  <a:srgbClr val="1F1F1F"/>
                </a:solidFill>
                <a:latin typeface="Aptos"/>
              </a:rPr>
              <a:t>Prawf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Sefydlogrwydd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Eithaf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Uchaf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Cadwyn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Ginetig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Caeedig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, </a:t>
            </a:r>
            <a:r>
              <a:rPr lang="en-GB" dirty="0" err="1">
                <a:solidFill>
                  <a:srgbClr val="1F1F1F"/>
                </a:solidFill>
                <a:latin typeface="Aptos"/>
                <a:cs typeface="Arial"/>
              </a:rPr>
              <a:t>Prawf</a:t>
            </a:r>
            <a:r>
              <a:rPr lang="en-GB" dirty="0">
                <a:solidFill>
                  <a:srgbClr val="1F1F1F"/>
                </a:solidFill>
                <a:latin typeface="Aptos"/>
                <a:cs typeface="Arial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  <a:cs typeface="Arial"/>
              </a:rPr>
              <a:t>Balans</a:t>
            </a:r>
            <a:r>
              <a:rPr lang="en-GB" dirty="0">
                <a:solidFill>
                  <a:srgbClr val="1F1F1F"/>
                </a:solidFill>
                <a:latin typeface="Aptos"/>
                <a:cs typeface="Arial"/>
              </a:rPr>
              <a:t> Y </a:t>
            </a:r>
            <a:r>
              <a:rPr lang="en-GB" dirty="0" err="1">
                <a:solidFill>
                  <a:srgbClr val="1F1F1F"/>
                </a:solidFill>
                <a:latin typeface="Aptos"/>
                <a:cs typeface="Arial"/>
              </a:rPr>
              <a:t>Cwadrant</a:t>
            </a:r>
            <a:r>
              <a:rPr lang="en-GB" dirty="0">
                <a:solidFill>
                  <a:srgbClr val="1F1F1F"/>
                </a:solidFill>
                <a:latin typeface="Aptos"/>
                <a:cs typeface="Arial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  <a:cs typeface="Arial"/>
              </a:rPr>
              <a:t>Uchaf</a:t>
            </a:r>
            <a:r>
              <a:rPr lang="en-GB" dirty="0">
                <a:solidFill>
                  <a:srgbClr val="1F1F1F"/>
                </a:solidFill>
                <a:latin typeface="Aptos"/>
                <a:cs typeface="Arial"/>
              </a:rPr>
              <a:t> ac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Tafliad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‘medicine ball’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tra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 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yn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Eistedd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(Cools et al. 2020)</a:t>
            </a:r>
          </a:p>
          <a:p>
            <a:r>
              <a:rPr lang="en-GB" dirty="0" err="1">
                <a:solidFill>
                  <a:srgbClr val="1F1F1F"/>
                </a:solidFill>
                <a:latin typeface="Aptos"/>
              </a:rPr>
              <a:t>Helpu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i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ddeall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pam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fod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anafiadau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yn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digwydd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ac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i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“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rhagweld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”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pwy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sydd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mewn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perygl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o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gael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anaf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.(Cools et al. 2020)</a:t>
            </a:r>
          </a:p>
          <a:p>
            <a:r>
              <a:rPr lang="en-GB" dirty="0" err="1">
                <a:solidFill>
                  <a:srgbClr val="1F1F1F"/>
                </a:solidFill>
              </a:rPr>
              <a:t>Strategaethau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lleihau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anafiadau</a:t>
            </a:r>
            <a:r>
              <a:rPr lang="en-GB" dirty="0">
                <a:solidFill>
                  <a:srgbClr val="1F1F1F"/>
                </a:solidFill>
              </a:rPr>
              <a:t>-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ymarfer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corff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yn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rheolaidd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,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cynhesu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eu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cyhyrau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yn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ddigonol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a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gwisgo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 offer </a:t>
            </a:r>
            <a:r>
              <a:rPr lang="en-GB" dirty="0" err="1">
                <a:solidFill>
                  <a:srgbClr val="1F1F1F"/>
                </a:solidFill>
                <a:latin typeface="Aptos"/>
              </a:rPr>
              <a:t>amddiffynnol</a:t>
            </a:r>
            <a:r>
              <a:rPr lang="en-GB" dirty="0">
                <a:solidFill>
                  <a:srgbClr val="1F1F1F"/>
                </a:solidFill>
                <a:latin typeface="Aptos"/>
              </a:rPr>
              <a:t> </a:t>
            </a:r>
            <a:r>
              <a:rPr lang="en-GB" dirty="0">
                <a:solidFill>
                  <a:srgbClr val="1F1F1F"/>
                </a:solidFill>
              </a:rPr>
              <a:t> (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Rathje et al. 2020)</a:t>
            </a:r>
          </a:p>
          <a:p>
            <a:r>
              <a:rPr lang="en-GB" dirty="0" err="1">
                <a:solidFill>
                  <a:srgbClr val="1F1F1F"/>
                </a:solidFill>
              </a:rPr>
              <a:t>Dychwelyd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i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chwarae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mewn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modd</a:t>
            </a:r>
            <a:r>
              <a:rPr lang="en-GB" dirty="0">
                <a:solidFill>
                  <a:srgbClr val="1F1F1F"/>
                </a:solidFill>
              </a:rPr>
              <a:t> </a:t>
            </a:r>
            <a:r>
              <a:rPr lang="en-GB" dirty="0" err="1">
                <a:solidFill>
                  <a:srgbClr val="1F1F1F"/>
                </a:solidFill>
              </a:rPr>
              <a:t>amserol</a:t>
            </a:r>
            <a:r>
              <a:rPr lang="en-GB" dirty="0">
                <a:solidFill>
                  <a:srgbClr val="1F1F1F"/>
                </a:solidFill>
              </a:rPr>
              <a:t>.(Rathje et al. 2020)</a:t>
            </a:r>
          </a:p>
          <a:p>
            <a:endParaRPr lang="en-GB">
              <a:solidFill>
                <a:srgbClr val="1F1F1F"/>
              </a:solidFill>
            </a:endParaRPr>
          </a:p>
          <a:p>
            <a:endParaRPr lang="en-GB">
              <a:solidFill>
                <a:srgbClr val="1F1F1F"/>
              </a:solidFill>
            </a:endParaRPr>
          </a:p>
        </p:txBody>
      </p:sp>
      <p:pic>
        <p:nvPicPr>
          <p:cNvPr id="4" name="Picture 3" descr="How to Strap the Shoulder">
            <a:extLst>
              <a:ext uri="{FF2B5EF4-FFF2-40B4-BE49-F238E27FC236}">
                <a16:creationId xmlns:a16="http://schemas.microsoft.com/office/drawing/2014/main" id="{2CA83F72-7C5E-A4E9-CCF3-4331EECF5D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0888" y="4978150"/>
            <a:ext cx="1858380" cy="1883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95295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DC180-D51F-9A54-38B0-28E6BE1FE65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err="1"/>
              <a:t>Diolch</a:t>
            </a:r>
            <a:r>
              <a:rPr lang="en-GB"/>
              <a:t> am </a:t>
            </a:r>
            <a:r>
              <a:rPr lang="en-GB" err="1"/>
              <a:t>wrando</a:t>
            </a:r>
            <a:r>
              <a:rPr lang="en-GB"/>
              <a:t>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2B0B07-AA7B-6DAB-58A7-99DB0519560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err="1"/>
              <a:t>Unrhyw</a:t>
            </a:r>
            <a:r>
              <a:rPr lang="en-GB"/>
              <a:t> </a:t>
            </a:r>
            <a:r>
              <a:rPr lang="en-GB" err="1"/>
              <a:t>cwestiynau</a:t>
            </a:r>
            <a:r>
              <a:rPr lang="en-GB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7922838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EBFCE66-9D14-B8E5-8BCA-25F477C64F45}"/>
              </a:ext>
            </a:extLst>
          </p:cNvPr>
          <p:cNvSpPr txBox="1"/>
          <p:nvPr/>
        </p:nvSpPr>
        <p:spPr>
          <a:xfrm>
            <a:off x="27408" y="381028"/>
            <a:ext cx="12169294" cy="68018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>
                <a:latin typeface="Times New Roman"/>
                <a:cs typeface="Times New Roman"/>
              </a:rPr>
              <a:t>Cools, Ann M, et al. “Evidence-Based Rehabilitation of Athletes with Glenohumeral Instability.” </a:t>
            </a:r>
            <a:r>
              <a:rPr lang="en-GB" sz="1100" i="1">
                <a:latin typeface="Times New Roman"/>
                <a:cs typeface="Times New Roman"/>
              </a:rPr>
              <a:t>Knee Surgery, Sports Traumatology, Arthroscopy : Official Journal of the ESSKA</a:t>
            </a:r>
            <a:r>
              <a:rPr lang="en-GB" sz="1100">
                <a:latin typeface="Times New Roman"/>
                <a:cs typeface="Times New Roman"/>
              </a:rPr>
              <a:t>, vol. 24, no. 2, 2016, pp. 382–9, </a:t>
            </a:r>
            <a:r>
              <a:rPr lang="en-GB" sz="1100">
                <a:latin typeface="Times New Roman"/>
                <a:cs typeface="Times New Roman"/>
                <a:hlinkClick r:id="rId2"/>
              </a:rPr>
              <a:t>www.ncbi.nlm.nih.gov/pubmed/26704789</a:t>
            </a:r>
            <a:r>
              <a:rPr lang="en-GB" sz="1100">
                <a:latin typeface="Times New Roman"/>
                <a:cs typeface="Times New Roman"/>
              </a:rPr>
              <a:t>, </a:t>
            </a:r>
            <a:r>
              <a:rPr lang="en-GB" sz="1100">
                <a:latin typeface="Times New Roman"/>
                <a:cs typeface="Times New Roman"/>
                <a:hlinkClick r:id="rId3"/>
              </a:rPr>
              <a:t>https://doi.org/10.1007/s00167-015-3940-x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Cools, Ann M., et al. “The Challenge of the Sporting Shoulder: From Injury Prevention through Sport-Specific Rehabilitation toward Return to Play.” </a:t>
            </a:r>
            <a:r>
              <a:rPr lang="en-GB" sz="1100" i="1">
                <a:latin typeface="Times New Roman"/>
                <a:cs typeface="Times New Roman"/>
              </a:rPr>
              <a:t>Annals of Physical and Rehabilitation Medicine</a:t>
            </a:r>
            <a:r>
              <a:rPr lang="en-GB" sz="1100">
                <a:latin typeface="Times New Roman"/>
                <a:cs typeface="Times New Roman"/>
              </a:rPr>
              <a:t>, vol. 64, no. 4, Apr. 2020, </a:t>
            </a:r>
            <a:r>
              <a:rPr lang="en-GB" sz="1100">
                <a:latin typeface="Times New Roman"/>
                <a:cs typeface="Times New Roman"/>
                <a:hlinkClick r:id="rId4"/>
              </a:rPr>
              <a:t>https://doi.org/10.1016/j.rehab.2020.03.009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Dane, Kathryn, et al. “Physical and Technical Demands and Preparatory Strategies in Female Field Collision Sports: A Scoping Review.” </a:t>
            </a:r>
            <a:r>
              <a:rPr lang="en-GB" sz="1100" i="1">
                <a:latin typeface="Times New Roman"/>
                <a:cs typeface="Times New Roman"/>
              </a:rPr>
              <a:t>International Journal of Sports Medicine</a:t>
            </a:r>
            <a:r>
              <a:rPr lang="en-GB" sz="1100">
                <a:latin typeface="Times New Roman"/>
                <a:cs typeface="Times New Roman"/>
              </a:rPr>
              <a:t>, 29 June 2022, </a:t>
            </a:r>
            <a:r>
              <a:rPr lang="en-GB" sz="1100">
                <a:latin typeface="Times New Roman"/>
                <a:cs typeface="Times New Roman"/>
                <a:hlinkClick r:id="rId5"/>
              </a:rPr>
              <a:t>https://doi.org/10.1055/a-1839-6040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Davies, George, et al. “CURRENT CONCEPTS of PLYOMETRIC EXERCISE.” </a:t>
            </a:r>
            <a:r>
              <a:rPr lang="en-GB" sz="1100" i="1">
                <a:latin typeface="Times New Roman"/>
                <a:cs typeface="Times New Roman"/>
              </a:rPr>
              <a:t>International Journal of Sports Physical Therapy</a:t>
            </a:r>
            <a:r>
              <a:rPr lang="en-GB" sz="1100">
                <a:latin typeface="Times New Roman"/>
                <a:cs typeface="Times New Roman"/>
              </a:rPr>
              <a:t>, vol. 10, no. 6, Nov. 2015, pp. 760–786, pmc.ncbi.nlm.nih.gov/articles/PMC4637913/.</a:t>
            </a:r>
            <a:endParaRPr lang="en-GB" sz="1100"/>
          </a:p>
          <a:p>
            <a:r>
              <a:rPr lang="en-GB" sz="1100" err="1">
                <a:latin typeface="Times New Roman"/>
                <a:cs typeface="Times New Roman"/>
              </a:rPr>
              <a:t>Dhahbi</a:t>
            </a:r>
            <a:r>
              <a:rPr lang="en-GB" sz="1100">
                <a:latin typeface="Times New Roman"/>
                <a:cs typeface="Times New Roman"/>
              </a:rPr>
              <a:t>, Wissem, et al. “Kinetic Analysis of Push-up Exercises: A Systematic Review with Practical Recommendations.” </a:t>
            </a:r>
            <a:r>
              <a:rPr lang="en-GB" sz="1100" i="1">
                <a:latin typeface="Times New Roman"/>
                <a:cs typeface="Times New Roman"/>
              </a:rPr>
              <a:t>Sports Biomechanics</a:t>
            </a:r>
            <a:r>
              <a:rPr lang="en-GB" sz="1100">
                <a:latin typeface="Times New Roman"/>
                <a:cs typeface="Times New Roman"/>
              </a:rPr>
              <a:t>, vol. 21, no. 1, 4 Oct. 2018, pp. 1–40, </a:t>
            </a:r>
            <a:r>
              <a:rPr lang="en-GB" sz="1100">
                <a:latin typeface="Times New Roman"/>
                <a:cs typeface="Times New Roman"/>
                <a:hlinkClick r:id="rId6"/>
              </a:rPr>
              <a:t>https://doi.org/10.1080/14763141.2018.1512149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Fedorka, Catherine J., and Mary K. Mulcahey. “Recurrent Anterior Shoulder Instability: A Review of the </a:t>
            </a:r>
            <a:r>
              <a:rPr lang="en-GB" sz="1100" err="1">
                <a:latin typeface="Times New Roman"/>
                <a:cs typeface="Times New Roman"/>
              </a:rPr>
              <a:t>Latarjet</a:t>
            </a:r>
            <a:r>
              <a:rPr lang="en-GB" sz="1100">
                <a:latin typeface="Times New Roman"/>
                <a:cs typeface="Times New Roman"/>
              </a:rPr>
              <a:t> Procedure and Its Postoperative Rehabilitation.” </a:t>
            </a:r>
            <a:r>
              <a:rPr lang="en-GB" sz="1100" i="1">
                <a:latin typeface="Times New Roman"/>
                <a:cs typeface="Times New Roman"/>
              </a:rPr>
              <a:t>The Physician and Sportsmedicine</a:t>
            </a:r>
            <a:r>
              <a:rPr lang="en-GB" sz="1100">
                <a:latin typeface="Times New Roman"/>
                <a:cs typeface="Times New Roman"/>
              </a:rPr>
              <a:t>, vol. 43, no. 1, 2 Jan. 2015, pp. 73–79, </a:t>
            </a:r>
            <a:r>
              <a:rPr lang="en-GB" sz="1100">
                <a:latin typeface="Times New Roman"/>
                <a:cs typeface="Times New Roman"/>
                <a:hlinkClick r:id="rId7"/>
              </a:rPr>
              <a:t>https://doi.org/10.1080/00913847.2015.1005543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Ferland, Pierre-Marc, and Alain S. Comtois. “Classic Powerlifting Performance.” </a:t>
            </a:r>
            <a:r>
              <a:rPr lang="en-GB" sz="1100" i="1">
                <a:latin typeface="Times New Roman"/>
                <a:cs typeface="Times New Roman"/>
              </a:rPr>
              <a:t>Journal of Strength and Conditioning Research</a:t>
            </a:r>
            <a:r>
              <a:rPr lang="en-GB" sz="1100">
                <a:latin typeface="Times New Roman"/>
                <a:cs typeface="Times New Roman"/>
              </a:rPr>
              <a:t>, vol. 33, no. 1, Mar. 2019, p. 1, journals.lww.com/</a:t>
            </a:r>
            <a:r>
              <a:rPr lang="en-GB" sz="1100" err="1">
                <a:latin typeface="Times New Roman"/>
                <a:cs typeface="Times New Roman"/>
              </a:rPr>
              <a:t>nsca-jscr</a:t>
            </a:r>
            <a:r>
              <a:rPr lang="en-GB" sz="1100">
                <a:latin typeface="Times New Roman"/>
                <a:cs typeface="Times New Roman"/>
              </a:rPr>
              <a:t>/</a:t>
            </a:r>
            <a:r>
              <a:rPr lang="en-GB" sz="1100" err="1">
                <a:latin typeface="Times New Roman"/>
                <a:cs typeface="Times New Roman"/>
              </a:rPr>
              <a:t>fulltext</a:t>
            </a:r>
            <a:r>
              <a:rPr lang="en-GB" sz="1100">
                <a:latin typeface="Times New Roman"/>
                <a:cs typeface="Times New Roman"/>
              </a:rPr>
              <a:t>/2019/07001/Classic_Powerlifting_Performance__A_Systematic.21.aspx, </a:t>
            </a:r>
            <a:r>
              <a:rPr lang="en-GB" sz="1100">
                <a:latin typeface="Times New Roman"/>
                <a:cs typeface="Times New Roman"/>
                <a:hlinkClick r:id="rId8"/>
              </a:rPr>
              <a:t>https://doi.org/10.1519/jsc.0000000000003099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Ferrer, Maria Figuerola, et al. “Etiopathogenesis of Anterior Glenohumeral Dislocation in Professional Rugby Players.” </a:t>
            </a:r>
            <a:r>
              <a:rPr lang="en-GB" sz="1100" i="1">
                <a:latin typeface="Times New Roman"/>
                <a:cs typeface="Times New Roman"/>
              </a:rPr>
              <a:t>International Journal of Orthopaedics</a:t>
            </a:r>
            <a:r>
              <a:rPr lang="en-GB" sz="1100">
                <a:latin typeface="Times New Roman"/>
                <a:cs typeface="Times New Roman"/>
              </a:rPr>
              <a:t>, vol. 2, no. 1, 23 Feb. 2015, pp. 202–204, </a:t>
            </a:r>
            <a:r>
              <a:rPr lang="en-GB" sz="1100">
                <a:latin typeface="Times New Roman"/>
                <a:cs typeface="Times New Roman"/>
                <a:hlinkClick r:id="rId9"/>
              </a:rPr>
              <a:t>www.ghrnet.org/index.php/ijo/article/view/1051/1139</a:t>
            </a:r>
            <a:r>
              <a:rPr lang="en-GB" sz="1100">
                <a:latin typeface="Times New Roman"/>
                <a:cs typeface="Times New Roman"/>
              </a:rPr>
              <a:t>, </a:t>
            </a:r>
            <a:r>
              <a:rPr lang="en-GB" sz="1100">
                <a:latin typeface="Times New Roman"/>
                <a:cs typeface="Times New Roman"/>
                <a:hlinkClick r:id="rId10"/>
              </a:rPr>
              <a:t>https://doi.org/10.6051/ijo.v2i1.1051</a:t>
            </a:r>
            <a:r>
              <a:rPr lang="en-GB" sz="1100">
                <a:latin typeface="Times New Roman"/>
                <a:cs typeface="Times New Roman"/>
              </a:rPr>
              <a:t>. Accessed 8 Oct. 2022.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Huegel, Julianne, et al. “Rotator Cuff Biology and Biomechanics: A Review of Normal and Pathological Conditions.” </a:t>
            </a:r>
            <a:r>
              <a:rPr lang="en-GB" sz="1100" i="1">
                <a:latin typeface="Times New Roman"/>
                <a:cs typeface="Times New Roman"/>
              </a:rPr>
              <a:t>Current Rheumatology Reports</a:t>
            </a:r>
            <a:r>
              <a:rPr lang="en-GB" sz="1100">
                <a:latin typeface="Times New Roman"/>
                <a:cs typeface="Times New Roman"/>
              </a:rPr>
              <a:t>, vol. 17, no. 1, 5 Dec. 2014, </a:t>
            </a:r>
            <a:r>
              <a:rPr lang="en-GB" sz="1100">
                <a:latin typeface="Times New Roman"/>
                <a:cs typeface="Times New Roman"/>
                <a:hlinkClick r:id="rId11"/>
              </a:rPr>
              <a:t>https://doi.org/10.1007/s11926-014-0476-x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Iversen, Vegard M., et al. “No Time to Lift? Designing Time-Efficient Training Programs for Strength and Hypertrophy: A Narrative Review.” </a:t>
            </a:r>
            <a:r>
              <a:rPr lang="en-GB" sz="1100" i="1">
                <a:latin typeface="Times New Roman"/>
                <a:cs typeface="Times New Roman"/>
              </a:rPr>
              <a:t>Sports Medicine</a:t>
            </a:r>
            <a:r>
              <a:rPr lang="en-GB" sz="1100">
                <a:latin typeface="Times New Roman"/>
                <a:cs typeface="Times New Roman"/>
              </a:rPr>
              <a:t>, vol. 51, no. 10, 14 June 2021, pp. 2079–2095, </a:t>
            </a:r>
            <a:r>
              <a:rPr lang="en-GB" sz="1100">
                <a:latin typeface="Times New Roman"/>
                <a:cs typeface="Times New Roman"/>
                <a:hlinkClick r:id="rId12"/>
              </a:rPr>
              <a:t>https://doi.org/10.1007/s40279-021-01490-1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Jaggi, Anju, and Susan Alexander. “Rehabilitation for Shoulder Instability – Current Approaches.” </a:t>
            </a:r>
            <a:r>
              <a:rPr lang="en-GB" sz="1100" i="1">
                <a:latin typeface="Times New Roman"/>
                <a:cs typeface="Times New Roman"/>
              </a:rPr>
              <a:t>The Open Orthopaedics Journal</a:t>
            </a:r>
            <a:r>
              <a:rPr lang="en-GB" sz="1100">
                <a:latin typeface="Times New Roman"/>
                <a:cs typeface="Times New Roman"/>
              </a:rPr>
              <a:t>, vol. 11, no. Suppl-6, M13, 31 Aug. 2017, pp. 957–971, </a:t>
            </a:r>
            <a:r>
              <a:rPr lang="en-GB" sz="1100">
                <a:latin typeface="Times New Roman"/>
                <a:cs typeface="Times New Roman"/>
                <a:hlinkClick r:id="rId13"/>
              </a:rPr>
              <a:t>www.ncbi.nlm.nih.gov/pmc/articles/PMC5611703/</a:t>
            </a:r>
            <a:r>
              <a:rPr lang="en-GB" sz="1100">
                <a:latin typeface="Times New Roman"/>
                <a:cs typeface="Times New Roman"/>
              </a:rPr>
              <a:t>, </a:t>
            </a:r>
            <a:r>
              <a:rPr lang="en-GB" sz="1100">
                <a:latin typeface="Times New Roman"/>
                <a:cs typeface="Times New Roman"/>
                <a:hlinkClick r:id="rId14"/>
              </a:rPr>
              <a:t>https://doi.org/10.2174/1874325001711010957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Ma, Richard, et al. “Current Concepts in Rehabilitation for Traumatic Anterior Shoulder Instability.” </a:t>
            </a:r>
            <a:r>
              <a:rPr lang="en-GB" sz="1100" i="1">
                <a:latin typeface="Times New Roman"/>
                <a:cs typeface="Times New Roman"/>
              </a:rPr>
              <a:t>Current Reviews in Musculoskeletal Medicine</a:t>
            </a:r>
            <a:r>
              <a:rPr lang="en-GB" sz="1100">
                <a:latin typeface="Times New Roman"/>
                <a:cs typeface="Times New Roman"/>
              </a:rPr>
              <a:t>, vol. 10, no. 4, 2017, pp. 499–506, </a:t>
            </a:r>
            <a:r>
              <a:rPr lang="en-GB" sz="1100">
                <a:latin typeface="Times New Roman"/>
                <a:cs typeface="Times New Roman"/>
                <a:hlinkClick r:id="rId15"/>
              </a:rPr>
              <a:t>www.ncbi.nlm.nih.gov/pubmed/29038953</a:t>
            </a:r>
            <a:r>
              <a:rPr lang="en-GB" sz="1100">
                <a:latin typeface="Times New Roman"/>
                <a:cs typeface="Times New Roman"/>
              </a:rPr>
              <a:t>, </a:t>
            </a:r>
            <a:r>
              <a:rPr lang="en-GB" sz="1100">
                <a:latin typeface="Times New Roman"/>
                <a:cs typeface="Times New Roman"/>
                <a:hlinkClick r:id="rId16"/>
              </a:rPr>
              <a:t>https://doi.org/10.1007/s12178-017-9449-9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McCurdy, Kevin, and </a:t>
            </a:r>
            <a:r>
              <a:rPr lang="en-GB" sz="1100" err="1">
                <a:latin typeface="Times New Roman"/>
                <a:cs typeface="Times New Roman"/>
              </a:rPr>
              <a:t>Luzita</a:t>
            </a:r>
            <a:r>
              <a:rPr lang="en-GB" sz="1100">
                <a:latin typeface="Times New Roman"/>
                <a:cs typeface="Times New Roman"/>
              </a:rPr>
              <a:t> Vela. “Resistance Training for Shoulder Complex Stabilization.” </a:t>
            </a:r>
            <a:r>
              <a:rPr lang="en-GB" sz="1100" i="1">
                <a:latin typeface="Times New Roman"/>
                <a:cs typeface="Times New Roman"/>
              </a:rPr>
              <a:t>International Journal of Sports Science &amp; Coaching</a:t>
            </a:r>
            <a:r>
              <a:rPr lang="en-GB" sz="1100">
                <a:latin typeface="Times New Roman"/>
                <a:cs typeface="Times New Roman"/>
              </a:rPr>
              <a:t>, vol. 10, no. 5, Oct. 2015, pp. 933–947, </a:t>
            </a:r>
            <a:r>
              <a:rPr lang="en-GB" sz="1100">
                <a:latin typeface="Times New Roman"/>
                <a:cs typeface="Times New Roman"/>
                <a:hlinkClick r:id="rId17"/>
              </a:rPr>
              <a:t>https://doi.org/10.1260/1747-9541.10.5.933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McKinnon, Neal B., et al. “Neuromuscular Contributions to the Age-Related Reduction in Muscle Power: Mechanisms and Potential Role of High Velocity Power Training.” </a:t>
            </a:r>
            <a:r>
              <a:rPr lang="en-GB" sz="1100" i="1">
                <a:latin typeface="Times New Roman"/>
                <a:cs typeface="Times New Roman"/>
              </a:rPr>
              <a:t>Ageing Research Reviews</a:t>
            </a:r>
            <a:r>
              <a:rPr lang="en-GB" sz="1100">
                <a:latin typeface="Times New Roman"/>
                <a:cs typeface="Times New Roman"/>
              </a:rPr>
              <a:t>, vol. 35, May 2017, pp. 147–154, </a:t>
            </a:r>
            <a:r>
              <a:rPr lang="en-GB" sz="1100">
                <a:latin typeface="Times New Roman"/>
                <a:cs typeface="Times New Roman"/>
                <a:hlinkClick r:id="rId18"/>
              </a:rPr>
              <a:t>https://doi.org/10.1016/j.arr.2016.09.003</a:t>
            </a:r>
            <a:r>
              <a:rPr lang="en-GB" sz="1100">
                <a:latin typeface="Times New Roman"/>
                <a:cs typeface="Times New Roman"/>
              </a:rPr>
              <a:t>. Accessed 3 Mar. 2021.</a:t>
            </a:r>
            <a:endParaRPr lang="en-GB" sz="1100"/>
          </a:p>
          <a:p>
            <a:r>
              <a:rPr lang="en-GB" sz="1100" err="1">
                <a:latin typeface="Times New Roman"/>
                <a:cs typeface="Times New Roman"/>
              </a:rPr>
              <a:t>Muaidi</a:t>
            </a:r>
            <a:r>
              <a:rPr lang="en-GB" sz="1100">
                <a:latin typeface="Times New Roman"/>
                <a:cs typeface="Times New Roman"/>
              </a:rPr>
              <a:t>, </a:t>
            </a:r>
            <a:r>
              <a:rPr lang="en-GB" sz="1100" err="1">
                <a:latin typeface="Times New Roman"/>
                <a:cs typeface="Times New Roman"/>
              </a:rPr>
              <a:t>QassimI</a:t>
            </a:r>
            <a:r>
              <a:rPr lang="en-GB" sz="1100">
                <a:latin typeface="Times New Roman"/>
                <a:cs typeface="Times New Roman"/>
              </a:rPr>
              <a:t>, and </a:t>
            </a:r>
            <a:r>
              <a:rPr lang="en-GB" sz="1100" err="1">
                <a:latin typeface="Times New Roman"/>
                <a:cs typeface="Times New Roman"/>
              </a:rPr>
              <a:t>MajedA</a:t>
            </a:r>
            <a:r>
              <a:rPr lang="en-GB" sz="1100">
                <a:latin typeface="Times New Roman"/>
                <a:cs typeface="Times New Roman"/>
              </a:rPr>
              <a:t> </a:t>
            </a:r>
            <a:r>
              <a:rPr lang="en-GB" sz="1100" err="1">
                <a:latin typeface="Times New Roman"/>
                <a:cs typeface="Times New Roman"/>
              </a:rPr>
              <a:t>Alabbad</a:t>
            </a:r>
            <a:r>
              <a:rPr lang="en-GB" sz="1100">
                <a:latin typeface="Times New Roman"/>
                <a:cs typeface="Times New Roman"/>
              </a:rPr>
              <a:t>. “Incidence and Prevalence of Weight Lifting Injuries: An Update.” </a:t>
            </a:r>
            <a:r>
              <a:rPr lang="en-GB" sz="1100" i="1">
                <a:latin typeface="Times New Roman"/>
                <a:cs typeface="Times New Roman"/>
              </a:rPr>
              <a:t>Saudi Journal of Sports Medicine</a:t>
            </a:r>
            <a:r>
              <a:rPr lang="en-GB" sz="1100">
                <a:latin typeface="Times New Roman"/>
                <a:cs typeface="Times New Roman"/>
              </a:rPr>
              <a:t>, vol. 16, no. 1, 2016, p. 15, </a:t>
            </a:r>
            <a:r>
              <a:rPr lang="en-GB" sz="1100">
                <a:latin typeface="Times New Roman"/>
                <a:cs typeface="Times New Roman"/>
                <a:hlinkClick r:id="rId19"/>
              </a:rPr>
              <a:t>https://doi.org/10.4103/1319-6308.173476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 err="1">
                <a:latin typeface="Times New Roman"/>
                <a:cs typeface="Times New Roman"/>
              </a:rPr>
              <a:t>Popchak</a:t>
            </a:r>
            <a:r>
              <a:rPr lang="en-GB" sz="1100">
                <a:latin typeface="Times New Roman"/>
                <a:cs typeface="Times New Roman"/>
              </a:rPr>
              <a:t>, Adam, et al. “Rehabilitation and Return to Sports after Anterior Shoulder Stabilization.” </a:t>
            </a:r>
            <a:r>
              <a:rPr lang="en-GB" sz="1100" i="1">
                <a:latin typeface="Times New Roman"/>
                <a:cs typeface="Times New Roman"/>
              </a:rPr>
              <a:t>Annals of Joint</a:t>
            </a:r>
            <a:r>
              <a:rPr lang="en-GB" sz="1100">
                <a:latin typeface="Times New Roman"/>
                <a:cs typeface="Times New Roman"/>
              </a:rPr>
              <a:t>, vol. 2, Nov. 2017, pp. 62–62, </a:t>
            </a:r>
            <a:r>
              <a:rPr lang="en-GB" sz="1100">
                <a:latin typeface="Times New Roman"/>
                <a:cs typeface="Times New Roman"/>
                <a:hlinkClick r:id="rId20"/>
              </a:rPr>
              <a:t>https://doi.org/10.21037/aoj.2017.10.06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Rathje, Ben, et al. “A Review of Common Shoulder Injuries.” </a:t>
            </a:r>
            <a:r>
              <a:rPr lang="en-GB" sz="1100" i="1">
                <a:latin typeface="Times New Roman"/>
                <a:cs typeface="Times New Roman"/>
              </a:rPr>
              <a:t>MacEwan University Student </a:t>
            </a:r>
            <a:r>
              <a:rPr lang="en-GB" sz="1100" i="1" err="1">
                <a:latin typeface="Times New Roman"/>
                <a:cs typeface="Times New Roman"/>
              </a:rPr>
              <a:t>EJournal</a:t>
            </a:r>
            <a:r>
              <a:rPr lang="en-GB" sz="1100">
                <a:latin typeface="Times New Roman"/>
                <a:cs typeface="Times New Roman"/>
              </a:rPr>
              <a:t>, vol. 4, no. 1, 12 Nov. 2020, </a:t>
            </a:r>
            <a:r>
              <a:rPr lang="en-GB" sz="1100">
                <a:latin typeface="Times New Roman"/>
                <a:cs typeface="Times New Roman"/>
                <a:hlinkClick r:id="rId21"/>
              </a:rPr>
              <a:t>https://doi.org/10.31542/muse.v4i1.1891</a:t>
            </a:r>
            <a:r>
              <a:rPr lang="en-GB" sz="1100">
                <a:latin typeface="Times New Roman"/>
                <a:cs typeface="Times New Roman"/>
              </a:rPr>
              <a:t>. Accessed 1 Nov. 2021.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Scott, Brendan R., et al. “Training Monitoring for Resistance Exercise: Theory and Applications.” </a:t>
            </a:r>
            <a:r>
              <a:rPr lang="en-GB" sz="1100" i="1">
                <a:latin typeface="Times New Roman"/>
                <a:cs typeface="Times New Roman"/>
              </a:rPr>
              <a:t>Sports Medicine</a:t>
            </a:r>
            <a:r>
              <a:rPr lang="en-GB" sz="1100">
                <a:latin typeface="Times New Roman"/>
                <a:cs typeface="Times New Roman"/>
              </a:rPr>
              <a:t>, vol. 46, no. 5, 16 Jan. 2016, pp. 687–698, </a:t>
            </a:r>
            <a:r>
              <a:rPr lang="en-GB" sz="1100">
                <a:latin typeface="Times New Roman"/>
                <a:cs typeface="Times New Roman"/>
                <a:hlinkClick r:id="rId22"/>
              </a:rPr>
              <a:t>https://doi.org/10.1007/s40279-015-0454-0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Stone, Michael A, et al. “NONOPERATIVE TREATMENT for INJURIES to the IN-SEASON THROWING SHOULDER: A CURRENT CONCEPTS REVIEW with CLINICAL COMMENTARY.” </a:t>
            </a:r>
            <a:r>
              <a:rPr lang="en-GB" sz="1100" i="1">
                <a:latin typeface="Times New Roman"/>
                <a:cs typeface="Times New Roman"/>
              </a:rPr>
              <a:t>International Journal of Sports Physical Therapy</a:t>
            </a:r>
            <a:r>
              <a:rPr lang="en-GB" sz="1100">
                <a:latin typeface="Times New Roman"/>
                <a:cs typeface="Times New Roman"/>
              </a:rPr>
              <a:t>, vol. 13, no. 2, Apr. 2018, p. 306, pmc.ncbi.nlm.nih.gov/articles/PMC6063065/#app1. Accessed 27 Mar. 2025.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Suarez-Cuervo, Angie Natalia, et al. “Exercise Progressions and Regressions in Sports Training and Rehabilitation.” </a:t>
            </a:r>
            <a:r>
              <a:rPr lang="en-GB" sz="1100" i="1">
                <a:latin typeface="Times New Roman"/>
                <a:cs typeface="Times New Roman"/>
              </a:rPr>
              <a:t>Journal of Bodywork and Movement Therapies</a:t>
            </a:r>
            <a:r>
              <a:rPr lang="en-GB" sz="1100">
                <a:latin typeface="Times New Roman"/>
                <a:cs typeface="Times New Roman"/>
              </a:rPr>
              <a:t>, vol. 40, 1 Oct. 2024, </a:t>
            </a:r>
            <a:r>
              <a:rPr lang="en-GB" sz="1100">
                <a:latin typeface="Times New Roman"/>
                <a:cs typeface="Times New Roman"/>
                <a:hlinkClick r:id="rId23"/>
              </a:rPr>
              <a:t>www.bodyworkmovementtherapies.com/article/S1360-8592(24)00450-9/fulltext</a:t>
            </a:r>
            <a:r>
              <a:rPr lang="en-GB" sz="1100">
                <a:latin typeface="Times New Roman"/>
                <a:cs typeface="Times New Roman"/>
              </a:rPr>
              <a:t>, </a:t>
            </a:r>
            <a:r>
              <a:rPr lang="en-GB" sz="1100">
                <a:latin typeface="Times New Roman"/>
                <a:cs typeface="Times New Roman"/>
                <a:hlinkClick r:id="rId24"/>
              </a:rPr>
              <a:t>https://doi.org/10.1016/j.jbmt.2024.10.026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Watson, Scott, et al. “A Clinical Review of Return-To-Play Considerations after Anterior Shoulder Dislocation.” </a:t>
            </a:r>
            <a:r>
              <a:rPr lang="en-GB" sz="1100" i="1">
                <a:latin typeface="Times New Roman"/>
                <a:cs typeface="Times New Roman"/>
              </a:rPr>
              <a:t>Sports Health: A Multidisciplinary Approach</a:t>
            </a:r>
            <a:r>
              <a:rPr lang="en-GB" sz="1100">
                <a:latin typeface="Times New Roman"/>
                <a:cs typeface="Times New Roman"/>
              </a:rPr>
              <a:t>, vol. 8, no. 4, 2 June 2016, pp. 336–341, </a:t>
            </a:r>
            <a:r>
              <a:rPr lang="en-GB" sz="1100">
                <a:latin typeface="Times New Roman"/>
                <a:cs typeface="Times New Roman"/>
                <a:hlinkClick r:id="rId25"/>
              </a:rPr>
              <a:t>www.ncbi.nlm.nih.gov/pmc/articles/PMC4922522/</a:t>
            </a:r>
            <a:r>
              <a:rPr lang="en-GB" sz="1100">
                <a:latin typeface="Times New Roman"/>
                <a:cs typeface="Times New Roman"/>
              </a:rPr>
              <a:t>, </a:t>
            </a:r>
            <a:r>
              <a:rPr lang="en-GB" sz="1100">
                <a:latin typeface="Times New Roman"/>
                <a:cs typeface="Times New Roman"/>
                <a:hlinkClick r:id="rId26"/>
              </a:rPr>
              <a:t>https://doi.org/10.1177/1941738116651956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E96DAC-30C5-8DF1-BB6F-111BE3279B64}"/>
              </a:ext>
            </a:extLst>
          </p:cNvPr>
          <p:cNvSpPr txBox="1"/>
          <p:nvPr/>
        </p:nvSpPr>
        <p:spPr>
          <a:xfrm>
            <a:off x="33048" y="17130"/>
            <a:ext cx="144537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400" b="1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8310189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 Cryfhau yr rotator cyff  ar ôl datgymaliad yr ysgwydd  </vt:lpstr>
      <vt:lpstr>PowerPoint Presentation</vt:lpstr>
      <vt:lpstr>Ymarferion</vt:lpstr>
      <vt:lpstr>Ymarferion</vt:lpstr>
      <vt:lpstr>Ymarferion</vt:lpstr>
      <vt:lpstr>Ymarferion</vt:lpstr>
      <vt:lpstr>Ymarferion</vt:lpstr>
      <vt:lpstr>Gwybodaeth ychwanegol</vt:lpstr>
      <vt:lpstr>Presgripsiynau sy'n seiliedig ar cryfder, hypertroffedd a phŵer</vt:lpstr>
      <vt:lpstr> Cyflymder, cyflymiad, arafiad ac ymarfer plyometrig   </vt:lpstr>
      <vt:lpstr>Modelau atal anafiadau chwaraeon + Meini prawf Dychwelyd i Chwarae a risg o ail anaf </vt:lpstr>
      <vt:lpstr>Gofynion ffisiolegol chwaraeon unigol a thîm+ Ailhyfforddi cwympo a glanio</vt:lpstr>
      <vt:lpstr> Strategaethau sgrinio a lleihau anafiadau</vt:lpstr>
      <vt:lpstr>Diolch am wrando!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135</cp:revision>
  <dcterms:created xsi:type="dcterms:W3CDTF">2025-02-14T15:24:23Z</dcterms:created>
  <dcterms:modified xsi:type="dcterms:W3CDTF">2025-04-04T11:15:07Z</dcterms:modified>
</cp:coreProperties>
</file>