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14"/>
  </p:notesMasterIdLst>
  <p:sldIdLst>
    <p:sldId id="256" r:id="rId3"/>
    <p:sldId id="260" r:id="rId4"/>
    <p:sldId id="261" r:id="rId5"/>
    <p:sldId id="262" r:id="rId6"/>
    <p:sldId id="270" r:id="rId7"/>
    <p:sldId id="272" r:id="rId8"/>
    <p:sldId id="268" r:id="rId9"/>
    <p:sldId id="266" r:id="rId10"/>
    <p:sldId id="273" r:id="rId11"/>
    <p:sldId id="265" r:id="rId12"/>
    <p:sldId id="267" r:id="rId13"/>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8" d="100"/>
          <a:sy n="78" d="100"/>
        </p:scale>
        <p:origin x="7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tableStyles" Target="tableStyle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presProps" Target="presProps.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40A560B-DA5E-4A15-8DF2-55249CA48AD6}" type="doc">
      <dgm:prSet loTypeId="urn:microsoft.com/office/officeart/2008/layout/VerticalCurvedList" loCatId="list" qsTypeId="urn:microsoft.com/office/officeart/2005/8/quickstyle/simple2" qsCatId="simple" csTypeId="urn:microsoft.com/office/officeart/2005/8/colors/colorful1" csCatId="colorful" phldr="1"/>
      <dgm:spPr/>
      <dgm:t>
        <a:bodyPr/>
        <a:lstStyle/>
        <a:p>
          <a:endParaRPr lang="zh-CN" altLang="en-US"/>
        </a:p>
      </dgm:t>
    </dgm:pt>
    <dgm:pt modelId="{408D7654-9B14-440A-9CE4-6F0E25AE794B}">
      <dgm:prSet phldrT="[文本]" custT="1"/>
      <dgm:spPr/>
      <dgm:t>
        <a:bodyPr/>
        <a:lstStyle/>
        <a:p>
          <a:r>
            <a:rPr lang="en-US" altLang="en-US" sz="2800" dirty="0"/>
            <a:t>The realization of artificial intelligence needs a lot of programs.</a:t>
          </a:r>
          <a:endParaRPr lang="zh-CN" altLang="en-US" sz="2800" dirty="0"/>
        </a:p>
      </dgm:t>
    </dgm:pt>
    <dgm:pt modelId="{33AF91A8-7271-4E9A-A7F2-55582B55A1D9}" type="parTrans" cxnId="{EDCC09F0-2B0E-4477-B3F1-E928E84653D0}">
      <dgm:prSet/>
      <dgm:spPr/>
      <dgm:t>
        <a:bodyPr/>
        <a:lstStyle/>
        <a:p>
          <a:endParaRPr lang="zh-CN" altLang="en-US"/>
        </a:p>
      </dgm:t>
    </dgm:pt>
    <dgm:pt modelId="{F99F045A-C6F3-4FB6-B31E-6AAB04FDE376}" type="sibTrans" cxnId="{EDCC09F0-2B0E-4477-B3F1-E928E84653D0}">
      <dgm:prSet/>
      <dgm:spPr/>
      <dgm:t>
        <a:bodyPr/>
        <a:lstStyle/>
        <a:p>
          <a:endParaRPr lang="zh-CN" altLang="en-US"/>
        </a:p>
      </dgm:t>
    </dgm:pt>
    <dgm:pt modelId="{56C7D879-965A-4EE1-A17B-125B9E631786}">
      <dgm:prSet phldrT="[文本]" custT="1"/>
      <dgm:spPr/>
      <dgm:t>
        <a:bodyPr/>
        <a:lstStyle/>
        <a:p>
          <a:r>
            <a:rPr lang="en-US" altLang="en-US" sz="2800" dirty="0"/>
            <a:t>Data collection and annotation.</a:t>
          </a:r>
          <a:endParaRPr lang="zh-CN" altLang="en-US" sz="2800" dirty="0"/>
        </a:p>
      </dgm:t>
    </dgm:pt>
    <dgm:pt modelId="{073EDB5A-7ACF-4E17-B435-45B8620B2E26}" type="parTrans" cxnId="{40D796BE-E54C-42FF-919B-8CFBD7C1573A}">
      <dgm:prSet/>
      <dgm:spPr/>
      <dgm:t>
        <a:bodyPr/>
        <a:lstStyle/>
        <a:p>
          <a:endParaRPr lang="zh-CN" altLang="en-US"/>
        </a:p>
      </dgm:t>
    </dgm:pt>
    <dgm:pt modelId="{A0C42BAA-2802-4DE5-BE45-E7E98D31763D}" type="sibTrans" cxnId="{40D796BE-E54C-42FF-919B-8CFBD7C1573A}">
      <dgm:prSet/>
      <dgm:spPr/>
      <dgm:t>
        <a:bodyPr/>
        <a:lstStyle/>
        <a:p>
          <a:endParaRPr lang="zh-CN" altLang="en-US"/>
        </a:p>
      </dgm:t>
    </dgm:pt>
    <dgm:pt modelId="{9B567FDD-4767-4175-BD3A-72E2EB77F3BA}">
      <dgm:prSet phldrT="[文本]" custT="1"/>
      <dgm:spPr/>
      <dgm:t>
        <a:bodyPr/>
        <a:lstStyle/>
        <a:p>
          <a:r>
            <a:rPr lang="en-US" altLang="en-US" sz="2800" dirty="0"/>
            <a:t>Open software permissions.</a:t>
          </a:r>
          <a:endParaRPr lang="zh-CN" altLang="en-US" sz="2800" dirty="0"/>
        </a:p>
      </dgm:t>
    </dgm:pt>
    <dgm:pt modelId="{F02A6612-4435-4B59-B6CE-6AC8B6B12572}" type="parTrans" cxnId="{21CB5FEB-4904-4761-A514-696EA85767D5}">
      <dgm:prSet/>
      <dgm:spPr/>
      <dgm:t>
        <a:bodyPr/>
        <a:lstStyle/>
        <a:p>
          <a:endParaRPr lang="zh-CN" altLang="en-US"/>
        </a:p>
      </dgm:t>
    </dgm:pt>
    <dgm:pt modelId="{BDA95878-A3E7-4994-8E8C-56FA654C8143}" type="sibTrans" cxnId="{21CB5FEB-4904-4761-A514-696EA85767D5}">
      <dgm:prSet/>
      <dgm:spPr/>
      <dgm:t>
        <a:bodyPr/>
        <a:lstStyle/>
        <a:p>
          <a:endParaRPr lang="zh-CN" altLang="en-US"/>
        </a:p>
      </dgm:t>
    </dgm:pt>
    <dgm:pt modelId="{F681A060-8F2B-4FF3-A8CB-54D240DDFFF8}" type="pres">
      <dgm:prSet presAssocID="{E40A560B-DA5E-4A15-8DF2-55249CA48AD6}" presName="Name0" presStyleCnt="0">
        <dgm:presLayoutVars>
          <dgm:chMax val="7"/>
          <dgm:chPref val="7"/>
          <dgm:dir/>
        </dgm:presLayoutVars>
      </dgm:prSet>
      <dgm:spPr/>
    </dgm:pt>
    <dgm:pt modelId="{F4A27DB3-933E-425D-A25A-53A02FB3F56F}" type="pres">
      <dgm:prSet presAssocID="{E40A560B-DA5E-4A15-8DF2-55249CA48AD6}" presName="Name1" presStyleCnt="0"/>
      <dgm:spPr/>
    </dgm:pt>
    <dgm:pt modelId="{08DD16CF-4E21-4564-AEEB-0BD4B0103C8E}" type="pres">
      <dgm:prSet presAssocID="{E40A560B-DA5E-4A15-8DF2-55249CA48AD6}" presName="cycle" presStyleCnt="0"/>
      <dgm:spPr/>
    </dgm:pt>
    <dgm:pt modelId="{22107170-42CF-4072-948C-7C11D00100D8}" type="pres">
      <dgm:prSet presAssocID="{E40A560B-DA5E-4A15-8DF2-55249CA48AD6}" presName="srcNode" presStyleLbl="node1" presStyleIdx="0" presStyleCnt="3"/>
      <dgm:spPr/>
    </dgm:pt>
    <dgm:pt modelId="{035390D6-7E21-400D-AD3D-D0E8E7F6D510}" type="pres">
      <dgm:prSet presAssocID="{E40A560B-DA5E-4A15-8DF2-55249CA48AD6}" presName="conn" presStyleLbl="parChTrans1D2" presStyleIdx="0" presStyleCnt="1"/>
      <dgm:spPr/>
    </dgm:pt>
    <dgm:pt modelId="{FA4238E6-78E2-43BB-A90B-6C74DDC80B29}" type="pres">
      <dgm:prSet presAssocID="{E40A560B-DA5E-4A15-8DF2-55249CA48AD6}" presName="extraNode" presStyleLbl="node1" presStyleIdx="0" presStyleCnt="3"/>
      <dgm:spPr/>
    </dgm:pt>
    <dgm:pt modelId="{43DEB9BD-4EF2-41DB-A9EF-731BB52306C2}" type="pres">
      <dgm:prSet presAssocID="{E40A560B-DA5E-4A15-8DF2-55249CA48AD6}" presName="dstNode" presStyleLbl="node1" presStyleIdx="0" presStyleCnt="3"/>
      <dgm:spPr/>
    </dgm:pt>
    <dgm:pt modelId="{F3727BA7-499F-4555-8450-20CC773CEA86}" type="pres">
      <dgm:prSet presAssocID="{408D7654-9B14-440A-9CE4-6F0E25AE794B}" presName="text_1" presStyleLbl="node1" presStyleIdx="0" presStyleCnt="3">
        <dgm:presLayoutVars>
          <dgm:bulletEnabled val="1"/>
        </dgm:presLayoutVars>
      </dgm:prSet>
      <dgm:spPr/>
    </dgm:pt>
    <dgm:pt modelId="{53694122-F4A5-4D87-9C48-E2E1883BE063}" type="pres">
      <dgm:prSet presAssocID="{408D7654-9B14-440A-9CE4-6F0E25AE794B}" presName="accent_1" presStyleCnt="0"/>
      <dgm:spPr/>
    </dgm:pt>
    <dgm:pt modelId="{BCE3C2F8-D1FD-44CA-9A41-F37AA88EB4A0}" type="pres">
      <dgm:prSet presAssocID="{408D7654-9B14-440A-9CE4-6F0E25AE794B}" presName="accentRepeatNode" presStyleLbl="solidFgAcc1" presStyleIdx="0" presStyleCnt="3"/>
      <dgm:spPr/>
    </dgm:pt>
    <dgm:pt modelId="{7A23EE87-FFD2-4EB4-9539-A675F2E8DE57}" type="pres">
      <dgm:prSet presAssocID="{56C7D879-965A-4EE1-A17B-125B9E631786}" presName="text_2" presStyleLbl="node1" presStyleIdx="1" presStyleCnt="3">
        <dgm:presLayoutVars>
          <dgm:bulletEnabled val="1"/>
        </dgm:presLayoutVars>
      </dgm:prSet>
      <dgm:spPr/>
    </dgm:pt>
    <dgm:pt modelId="{BE6EA77C-4C8D-4644-8B5C-49A23C5459C6}" type="pres">
      <dgm:prSet presAssocID="{56C7D879-965A-4EE1-A17B-125B9E631786}" presName="accent_2" presStyleCnt="0"/>
      <dgm:spPr/>
    </dgm:pt>
    <dgm:pt modelId="{54DB974C-726A-4C4F-B840-BA4BDA172DF7}" type="pres">
      <dgm:prSet presAssocID="{56C7D879-965A-4EE1-A17B-125B9E631786}" presName="accentRepeatNode" presStyleLbl="solidFgAcc1" presStyleIdx="1" presStyleCnt="3"/>
      <dgm:spPr/>
    </dgm:pt>
    <dgm:pt modelId="{A6A58412-0692-4D74-8B7E-39E1EE7BAA79}" type="pres">
      <dgm:prSet presAssocID="{9B567FDD-4767-4175-BD3A-72E2EB77F3BA}" presName="text_3" presStyleLbl="node1" presStyleIdx="2" presStyleCnt="3">
        <dgm:presLayoutVars>
          <dgm:bulletEnabled val="1"/>
        </dgm:presLayoutVars>
      </dgm:prSet>
      <dgm:spPr/>
    </dgm:pt>
    <dgm:pt modelId="{333C6C2C-5BF4-433C-94FF-30188BFA0171}" type="pres">
      <dgm:prSet presAssocID="{9B567FDD-4767-4175-BD3A-72E2EB77F3BA}" presName="accent_3" presStyleCnt="0"/>
      <dgm:spPr/>
    </dgm:pt>
    <dgm:pt modelId="{7A5113C2-901B-42C6-8489-3412FCAA138E}" type="pres">
      <dgm:prSet presAssocID="{9B567FDD-4767-4175-BD3A-72E2EB77F3BA}" presName="accentRepeatNode" presStyleLbl="solidFgAcc1" presStyleIdx="2" presStyleCnt="3"/>
      <dgm:spPr/>
    </dgm:pt>
  </dgm:ptLst>
  <dgm:cxnLst>
    <dgm:cxn modelId="{ABA36664-FA92-457F-AA11-6DE4DC1203F1}" type="presOf" srcId="{9B567FDD-4767-4175-BD3A-72E2EB77F3BA}" destId="{A6A58412-0692-4D74-8B7E-39E1EE7BAA79}" srcOrd="0" destOrd="0" presId="urn:microsoft.com/office/officeart/2008/layout/VerticalCurvedList"/>
    <dgm:cxn modelId="{EEC2D785-6EB8-47A1-905F-638439F4EF59}" type="presOf" srcId="{F99F045A-C6F3-4FB6-B31E-6AAB04FDE376}" destId="{035390D6-7E21-400D-AD3D-D0E8E7F6D510}" srcOrd="0" destOrd="0" presId="urn:microsoft.com/office/officeart/2008/layout/VerticalCurvedList"/>
    <dgm:cxn modelId="{A20B1E8A-9595-4E7C-AF3C-F40D9DDB3D04}" type="presOf" srcId="{56C7D879-965A-4EE1-A17B-125B9E631786}" destId="{7A23EE87-FFD2-4EB4-9539-A675F2E8DE57}" srcOrd="0" destOrd="0" presId="urn:microsoft.com/office/officeart/2008/layout/VerticalCurvedList"/>
    <dgm:cxn modelId="{40D796BE-E54C-42FF-919B-8CFBD7C1573A}" srcId="{E40A560B-DA5E-4A15-8DF2-55249CA48AD6}" destId="{56C7D879-965A-4EE1-A17B-125B9E631786}" srcOrd="1" destOrd="0" parTransId="{073EDB5A-7ACF-4E17-B435-45B8620B2E26}" sibTransId="{A0C42BAA-2802-4DE5-BE45-E7E98D31763D}"/>
    <dgm:cxn modelId="{22283AE4-0811-4A5B-BA4E-0F790DE45DB5}" type="presOf" srcId="{408D7654-9B14-440A-9CE4-6F0E25AE794B}" destId="{F3727BA7-499F-4555-8450-20CC773CEA86}" srcOrd="0" destOrd="0" presId="urn:microsoft.com/office/officeart/2008/layout/VerticalCurvedList"/>
    <dgm:cxn modelId="{21CB5FEB-4904-4761-A514-696EA85767D5}" srcId="{E40A560B-DA5E-4A15-8DF2-55249CA48AD6}" destId="{9B567FDD-4767-4175-BD3A-72E2EB77F3BA}" srcOrd="2" destOrd="0" parTransId="{F02A6612-4435-4B59-B6CE-6AC8B6B12572}" sibTransId="{BDA95878-A3E7-4994-8E8C-56FA654C8143}"/>
    <dgm:cxn modelId="{61207CED-F77A-4BA3-A73B-05430AC33F89}" type="presOf" srcId="{E40A560B-DA5E-4A15-8DF2-55249CA48AD6}" destId="{F681A060-8F2B-4FF3-A8CB-54D240DDFFF8}" srcOrd="0" destOrd="0" presId="urn:microsoft.com/office/officeart/2008/layout/VerticalCurvedList"/>
    <dgm:cxn modelId="{EDCC09F0-2B0E-4477-B3F1-E928E84653D0}" srcId="{E40A560B-DA5E-4A15-8DF2-55249CA48AD6}" destId="{408D7654-9B14-440A-9CE4-6F0E25AE794B}" srcOrd="0" destOrd="0" parTransId="{33AF91A8-7271-4E9A-A7F2-55582B55A1D9}" sibTransId="{F99F045A-C6F3-4FB6-B31E-6AAB04FDE376}"/>
    <dgm:cxn modelId="{4E06EA91-4D67-4E68-8B13-C4578356CE88}" type="presParOf" srcId="{F681A060-8F2B-4FF3-A8CB-54D240DDFFF8}" destId="{F4A27DB3-933E-425D-A25A-53A02FB3F56F}" srcOrd="0" destOrd="0" presId="urn:microsoft.com/office/officeart/2008/layout/VerticalCurvedList"/>
    <dgm:cxn modelId="{1692CA4C-4224-40B9-B9BA-9F8B622FF407}" type="presParOf" srcId="{F4A27DB3-933E-425D-A25A-53A02FB3F56F}" destId="{08DD16CF-4E21-4564-AEEB-0BD4B0103C8E}" srcOrd="0" destOrd="0" presId="urn:microsoft.com/office/officeart/2008/layout/VerticalCurvedList"/>
    <dgm:cxn modelId="{8D8F38B9-152D-401F-9D88-72BBDDB95573}" type="presParOf" srcId="{08DD16CF-4E21-4564-AEEB-0BD4B0103C8E}" destId="{22107170-42CF-4072-948C-7C11D00100D8}" srcOrd="0" destOrd="0" presId="urn:microsoft.com/office/officeart/2008/layout/VerticalCurvedList"/>
    <dgm:cxn modelId="{611865F3-A11F-4521-87F7-77B3E8874B02}" type="presParOf" srcId="{08DD16CF-4E21-4564-AEEB-0BD4B0103C8E}" destId="{035390D6-7E21-400D-AD3D-D0E8E7F6D510}" srcOrd="1" destOrd="0" presId="urn:microsoft.com/office/officeart/2008/layout/VerticalCurvedList"/>
    <dgm:cxn modelId="{7D7EA1A4-0DEC-4B1B-B7D2-89002D6EC65A}" type="presParOf" srcId="{08DD16CF-4E21-4564-AEEB-0BD4B0103C8E}" destId="{FA4238E6-78E2-43BB-A90B-6C74DDC80B29}" srcOrd="2" destOrd="0" presId="urn:microsoft.com/office/officeart/2008/layout/VerticalCurvedList"/>
    <dgm:cxn modelId="{9294A76A-9D21-4590-B91E-ABA0DE4413D9}" type="presParOf" srcId="{08DD16CF-4E21-4564-AEEB-0BD4B0103C8E}" destId="{43DEB9BD-4EF2-41DB-A9EF-731BB52306C2}" srcOrd="3" destOrd="0" presId="urn:microsoft.com/office/officeart/2008/layout/VerticalCurvedList"/>
    <dgm:cxn modelId="{B735CA05-E620-4D1D-BCDC-AEDBC1200DE1}" type="presParOf" srcId="{F4A27DB3-933E-425D-A25A-53A02FB3F56F}" destId="{F3727BA7-499F-4555-8450-20CC773CEA86}" srcOrd="1" destOrd="0" presId="urn:microsoft.com/office/officeart/2008/layout/VerticalCurvedList"/>
    <dgm:cxn modelId="{32851340-7B6C-4EDE-993D-6DDAD8AFADCD}" type="presParOf" srcId="{F4A27DB3-933E-425D-A25A-53A02FB3F56F}" destId="{53694122-F4A5-4D87-9C48-E2E1883BE063}" srcOrd="2" destOrd="0" presId="urn:microsoft.com/office/officeart/2008/layout/VerticalCurvedList"/>
    <dgm:cxn modelId="{97BE503B-7D3D-4DEE-8A30-E54B8BEB1166}" type="presParOf" srcId="{53694122-F4A5-4D87-9C48-E2E1883BE063}" destId="{BCE3C2F8-D1FD-44CA-9A41-F37AA88EB4A0}" srcOrd="0" destOrd="0" presId="urn:microsoft.com/office/officeart/2008/layout/VerticalCurvedList"/>
    <dgm:cxn modelId="{D96B30BA-F1CF-451D-8D86-C1B68DDA7E2C}" type="presParOf" srcId="{F4A27DB3-933E-425D-A25A-53A02FB3F56F}" destId="{7A23EE87-FFD2-4EB4-9539-A675F2E8DE57}" srcOrd="3" destOrd="0" presId="urn:microsoft.com/office/officeart/2008/layout/VerticalCurvedList"/>
    <dgm:cxn modelId="{67138EDA-521E-4341-ACF6-3F8EE6D4A04F}" type="presParOf" srcId="{F4A27DB3-933E-425D-A25A-53A02FB3F56F}" destId="{BE6EA77C-4C8D-4644-8B5C-49A23C5459C6}" srcOrd="4" destOrd="0" presId="urn:microsoft.com/office/officeart/2008/layout/VerticalCurvedList"/>
    <dgm:cxn modelId="{80C42BC8-5E0B-4244-8834-0B0E723960F1}" type="presParOf" srcId="{BE6EA77C-4C8D-4644-8B5C-49A23C5459C6}" destId="{54DB974C-726A-4C4F-B840-BA4BDA172DF7}" srcOrd="0" destOrd="0" presId="urn:microsoft.com/office/officeart/2008/layout/VerticalCurvedList"/>
    <dgm:cxn modelId="{158529F6-9895-457E-8BFE-632E0B7D6610}" type="presParOf" srcId="{F4A27DB3-933E-425D-A25A-53A02FB3F56F}" destId="{A6A58412-0692-4D74-8B7E-39E1EE7BAA79}" srcOrd="5" destOrd="0" presId="urn:microsoft.com/office/officeart/2008/layout/VerticalCurvedList"/>
    <dgm:cxn modelId="{BF931155-9804-40F6-9E52-1E2BB1D21C98}" type="presParOf" srcId="{F4A27DB3-933E-425D-A25A-53A02FB3F56F}" destId="{333C6C2C-5BF4-433C-94FF-30188BFA0171}" srcOrd="6" destOrd="0" presId="urn:microsoft.com/office/officeart/2008/layout/VerticalCurvedList"/>
    <dgm:cxn modelId="{ECA5CB67-4757-4C12-8F09-BA7D20BEDD38}" type="presParOf" srcId="{333C6C2C-5BF4-433C-94FF-30188BFA0171}" destId="{7A5113C2-901B-42C6-8489-3412FCAA138E}"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5390D6-7E21-400D-AD3D-D0E8E7F6D510}">
      <dsp:nvSpPr>
        <dsp:cNvPr id="0" name=""/>
        <dsp:cNvSpPr/>
      </dsp:nvSpPr>
      <dsp:spPr>
        <a:xfrm>
          <a:off x="-6525590" y="-998391"/>
          <a:ext cx="7769990" cy="7769990"/>
        </a:xfrm>
        <a:prstGeom prst="blockArc">
          <a:avLst>
            <a:gd name="adj1" fmla="val 18900000"/>
            <a:gd name="adj2" fmla="val 2700000"/>
            <a:gd name="adj3" fmla="val 278"/>
          </a:avLst>
        </a:pr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3727BA7-499F-4555-8450-20CC773CEA86}">
      <dsp:nvSpPr>
        <dsp:cNvPr id="0" name=""/>
        <dsp:cNvSpPr/>
      </dsp:nvSpPr>
      <dsp:spPr>
        <a:xfrm>
          <a:off x="801321" y="577320"/>
          <a:ext cx="8149455" cy="1154641"/>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6497" tIns="71120" rIns="71120" bIns="71120" numCol="1" spcCol="1270" anchor="ctr" anchorCtr="0">
          <a:noAutofit/>
        </a:bodyPr>
        <a:lstStyle/>
        <a:p>
          <a:pPr marL="0" lvl="0" indent="0" algn="l" defTabSz="1244600">
            <a:lnSpc>
              <a:spcPct val="90000"/>
            </a:lnSpc>
            <a:spcBef>
              <a:spcPct val="0"/>
            </a:spcBef>
            <a:spcAft>
              <a:spcPct val="35000"/>
            </a:spcAft>
            <a:buNone/>
          </a:pPr>
          <a:r>
            <a:rPr lang="en-US" altLang="en-US" sz="2800" kern="1200" dirty="0"/>
            <a:t>The realization of artificial intelligence needs a lot of programs.</a:t>
          </a:r>
          <a:endParaRPr lang="zh-CN" altLang="en-US" sz="2800" kern="1200" dirty="0"/>
        </a:p>
      </dsp:txBody>
      <dsp:txXfrm>
        <a:off x="801321" y="577320"/>
        <a:ext cx="8149455" cy="1154641"/>
      </dsp:txXfrm>
    </dsp:sp>
    <dsp:sp modelId="{BCE3C2F8-D1FD-44CA-9A41-F37AA88EB4A0}">
      <dsp:nvSpPr>
        <dsp:cNvPr id="0" name=""/>
        <dsp:cNvSpPr/>
      </dsp:nvSpPr>
      <dsp:spPr>
        <a:xfrm>
          <a:off x="79670" y="432990"/>
          <a:ext cx="1443301" cy="1443301"/>
        </a:xfrm>
        <a:prstGeom prst="ellipse">
          <a:avLst/>
        </a:prstGeom>
        <a:solidFill>
          <a:schemeClr val="lt1">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A23EE87-FFD2-4EB4-9539-A675F2E8DE57}">
      <dsp:nvSpPr>
        <dsp:cNvPr id="0" name=""/>
        <dsp:cNvSpPr/>
      </dsp:nvSpPr>
      <dsp:spPr>
        <a:xfrm>
          <a:off x="1221033" y="2309282"/>
          <a:ext cx="7729743" cy="1154641"/>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6497" tIns="71120" rIns="71120" bIns="71120" numCol="1" spcCol="1270" anchor="ctr" anchorCtr="0">
          <a:noAutofit/>
        </a:bodyPr>
        <a:lstStyle/>
        <a:p>
          <a:pPr marL="0" lvl="0" indent="0" algn="l" defTabSz="1244600">
            <a:lnSpc>
              <a:spcPct val="90000"/>
            </a:lnSpc>
            <a:spcBef>
              <a:spcPct val="0"/>
            </a:spcBef>
            <a:spcAft>
              <a:spcPct val="35000"/>
            </a:spcAft>
            <a:buNone/>
          </a:pPr>
          <a:r>
            <a:rPr lang="en-US" altLang="en-US" sz="2800" kern="1200" dirty="0"/>
            <a:t>Data collection and annotation.</a:t>
          </a:r>
          <a:endParaRPr lang="zh-CN" altLang="en-US" sz="2800" kern="1200" dirty="0"/>
        </a:p>
      </dsp:txBody>
      <dsp:txXfrm>
        <a:off x="1221033" y="2309282"/>
        <a:ext cx="7729743" cy="1154641"/>
      </dsp:txXfrm>
    </dsp:sp>
    <dsp:sp modelId="{54DB974C-726A-4C4F-B840-BA4BDA172DF7}">
      <dsp:nvSpPr>
        <dsp:cNvPr id="0" name=""/>
        <dsp:cNvSpPr/>
      </dsp:nvSpPr>
      <dsp:spPr>
        <a:xfrm>
          <a:off x="499382" y="2164952"/>
          <a:ext cx="1443301" cy="1443301"/>
        </a:xfrm>
        <a:prstGeom prst="ellipse">
          <a:avLst/>
        </a:prstGeom>
        <a:solidFill>
          <a:schemeClr val="lt1">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6A58412-0692-4D74-8B7E-39E1EE7BAA79}">
      <dsp:nvSpPr>
        <dsp:cNvPr id="0" name=""/>
        <dsp:cNvSpPr/>
      </dsp:nvSpPr>
      <dsp:spPr>
        <a:xfrm>
          <a:off x="801321" y="4041244"/>
          <a:ext cx="8149455" cy="1154641"/>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6497" tIns="71120" rIns="71120" bIns="71120" numCol="1" spcCol="1270" anchor="ctr" anchorCtr="0">
          <a:noAutofit/>
        </a:bodyPr>
        <a:lstStyle/>
        <a:p>
          <a:pPr marL="0" lvl="0" indent="0" algn="l" defTabSz="1244600">
            <a:lnSpc>
              <a:spcPct val="90000"/>
            </a:lnSpc>
            <a:spcBef>
              <a:spcPct val="0"/>
            </a:spcBef>
            <a:spcAft>
              <a:spcPct val="35000"/>
            </a:spcAft>
            <a:buNone/>
          </a:pPr>
          <a:r>
            <a:rPr lang="en-US" altLang="en-US" sz="2800" kern="1200" dirty="0"/>
            <a:t>Open software permissions.</a:t>
          </a:r>
          <a:endParaRPr lang="zh-CN" altLang="en-US" sz="2800" kern="1200" dirty="0"/>
        </a:p>
      </dsp:txBody>
      <dsp:txXfrm>
        <a:off x="801321" y="4041244"/>
        <a:ext cx="8149455" cy="1154641"/>
      </dsp:txXfrm>
    </dsp:sp>
    <dsp:sp modelId="{7A5113C2-901B-42C6-8489-3412FCAA138E}">
      <dsp:nvSpPr>
        <dsp:cNvPr id="0" name=""/>
        <dsp:cNvSpPr/>
      </dsp:nvSpPr>
      <dsp:spPr>
        <a:xfrm>
          <a:off x="79670" y="3896914"/>
          <a:ext cx="1443301" cy="1443301"/>
        </a:xfrm>
        <a:prstGeom prst="ellipse">
          <a:avLst/>
        </a:prstGeom>
        <a:solidFill>
          <a:schemeClr val="lt1">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DF563D9-6B24-401A-8C98-AE703C65AB14}" type="datetimeFigureOut">
              <a:rPr lang="zh-CN" altLang="en-US" smtClean="0"/>
              <a:t>2021/6/2</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B745038-F412-47FB-B589-AB67FF938E71}" type="slidenum">
              <a:rPr lang="zh-CN" altLang="en-US" smtClean="0"/>
              <a:t>‹#›</a:t>
            </a:fld>
            <a:endParaRPr lang="zh-CN" altLang="en-US"/>
          </a:p>
        </p:txBody>
      </p:sp>
    </p:spTree>
    <p:extLst>
      <p:ext uri="{BB962C8B-B14F-4D97-AF65-F5344CB8AC3E}">
        <p14:creationId xmlns:p14="http://schemas.microsoft.com/office/powerpoint/2010/main" val="7492833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BB745038-F412-47FB-B589-AB67FF938E71}" type="slidenum">
              <a:rPr lang="zh-CN" altLang="en-US" smtClean="0"/>
              <a:t>9</a:t>
            </a:fld>
            <a:endParaRPr lang="zh-CN" altLang="en-US"/>
          </a:p>
        </p:txBody>
      </p:sp>
    </p:spTree>
    <p:extLst>
      <p:ext uri="{BB962C8B-B14F-4D97-AF65-F5344CB8AC3E}">
        <p14:creationId xmlns:p14="http://schemas.microsoft.com/office/powerpoint/2010/main" val="14750408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BB745038-F412-47FB-B589-AB67FF938E71}" type="slidenum">
              <a:rPr lang="zh-CN" altLang="en-US" smtClean="0"/>
              <a:t>10</a:t>
            </a:fld>
            <a:endParaRPr lang="zh-CN" altLang="en-US"/>
          </a:p>
        </p:txBody>
      </p:sp>
    </p:spTree>
    <p:extLst>
      <p:ext uri="{BB962C8B-B14F-4D97-AF65-F5344CB8AC3E}">
        <p14:creationId xmlns:p14="http://schemas.microsoft.com/office/powerpoint/2010/main" val="28631840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BC2ED18F-218F-4D5D-A23A-8E1EC394A17E}"/>
              </a:ext>
            </a:extLst>
          </p:cNvPr>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3" name="副标题 2">
            <a:extLst>
              <a:ext uri="{FF2B5EF4-FFF2-40B4-BE49-F238E27FC236}">
                <a16:creationId xmlns:a16="http://schemas.microsoft.com/office/drawing/2014/main" id="{FCCF1EAB-A245-4549-ADCD-A551767B52C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a:extLst>
              <a:ext uri="{FF2B5EF4-FFF2-40B4-BE49-F238E27FC236}">
                <a16:creationId xmlns:a16="http://schemas.microsoft.com/office/drawing/2014/main" id="{52AF4AC0-0783-4FCB-B988-62FE13D2FE52}"/>
              </a:ext>
            </a:extLst>
          </p:cNvPr>
          <p:cNvSpPr>
            <a:spLocks noGrp="1"/>
          </p:cNvSpPr>
          <p:nvPr>
            <p:ph type="dt" sz="half" idx="10"/>
          </p:nvPr>
        </p:nvSpPr>
        <p:spPr/>
        <p:txBody>
          <a:bodyPr/>
          <a:lstStyle/>
          <a:p>
            <a:fld id="{57AEAD03-8959-49B6-82ED-232F74F97F61}" type="datetimeFigureOut">
              <a:rPr lang="zh-CN" altLang="en-US" smtClean="0"/>
              <a:t>2021/6/2</a:t>
            </a:fld>
            <a:endParaRPr lang="zh-CN" altLang="en-US"/>
          </a:p>
        </p:txBody>
      </p:sp>
      <p:sp>
        <p:nvSpPr>
          <p:cNvPr id="5" name="页脚占位符 4">
            <a:extLst>
              <a:ext uri="{FF2B5EF4-FFF2-40B4-BE49-F238E27FC236}">
                <a16:creationId xmlns:a16="http://schemas.microsoft.com/office/drawing/2014/main" id="{080ED321-87FA-42B5-BE1E-1AAEF7564C65}"/>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6CDA5367-FEE6-4DD9-B207-641D00771F06}"/>
              </a:ext>
            </a:extLst>
          </p:cNvPr>
          <p:cNvSpPr>
            <a:spLocks noGrp="1"/>
          </p:cNvSpPr>
          <p:nvPr>
            <p:ph type="sldNum" sz="quarter" idx="12"/>
          </p:nvPr>
        </p:nvSpPr>
        <p:spPr/>
        <p:txBody>
          <a:bodyPr/>
          <a:lstStyle/>
          <a:p>
            <a:fld id="{EC1C0727-7ABE-4651-817D-AEA0D672A729}" type="slidenum">
              <a:rPr lang="zh-CN" altLang="en-US" smtClean="0"/>
              <a:t>‹#›</a:t>
            </a:fld>
            <a:endParaRPr lang="zh-CN" altLang="en-US"/>
          </a:p>
        </p:txBody>
      </p:sp>
    </p:spTree>
    <p:extLst>
      <p:ext uri="{BB962C8B-B14F-4D97-AF65-F5344CB8AC3E}">
        <p14:creationId xmlns:p14="http://schemas.microsoft.com/office/powerpoint/2010/main" val="12029563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7AFBE359-7726-41F7-80A5-73F5F8A91DB9}"/>
              </a:ext>
            </a:extLst>
          </p:cNvPr>
          <p:cNvSpPr>
            <a:spLocks noGrp="1"/>
          </p:cNvSpPr>
          <p:nvPr>
            <p:ph type="title"/>
          </p:nvPr>
        </p:nvSpPr>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id="{4EA6825D-511A-430E-8835-6DAF9C3EF221}"/>
              </a:ext>
            </a:extLst>
          </p:cNvPr>
          <p:cNvSpPr>
            <a:spLocks noGrp="1"/>
          </p:cNvSpPr>
          <p:nvPr>
            <p:ph idx="1"/>
          </p:nvPr>
        </p:nvSpPr>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a:extLst>
              <a:ext uri="{FF2B5EF4-FFF2-40B4-BE49-F238E27FC236}">
                <a16:creationId xmlns:a16="http://schemas.microsoft.com/office/drawing/2014/main" id="{23671946-8BFC-4201-A5C8-CB9964F6F66E}"/>
              </a:ext>
            </a:extLst>
          </p:cNvPr>
          <p:cNvSpPr>
            <a:spLocks noGrp="1"/>
          </p:cNvSpPr>
          <p:nvPr>
            <p:ph type="dt" sz="half" idx="10"/>
          </p:nvPr>
        </p:nvSpPr>
        <p:spPr/>
        <p:txBody>
          <a:bodyPr/>
          <a:lstStyle/>
          <a:p>
            <a:fld id="{57AEAD03-8959-49B6-82ED-232F74F97F61}" type="datetimeFigureOut">
              <a:rPr lang="zh-CN" altLang="en-US" smtClean="0"/>
              <a:t>2021/6/2</a:t>
            </a:fld>
            <a:endParaRPr lang="zh-CN" altLang="en-US"/>
          </a:p>
        </p:txBody>
      </p:sp>
      <p:sp>
        <p:nvSpPr>
          <p:cNvPr id="5" name="页脚占位符 4">
            <a:extLst>
              <a:ext uri="{FF2B5EF4-FFF2-40B4-BE49-F238E27FC236}">
                <a16:creationId xmlns:a16="http://schemas.microsoft.com/office/drawing/2014/main" id="{6A604EB0-A859-4EC3-BE55-9BB701F793D1}"/>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2FB46942-0E9D-4802-83DF-929EC27B47DD}"/>
              </a:ext>
            </a:extLst>
          </p:cNvPr>
          <p:cNvSpPr>
            <a:spLocks noGrp="1"/>
          </p:cNvSpPr>
          <p:nvPr>
            <p:ph type="sldNum" sz="quarter" idx="12"/>
          </p:nvPr>
        </p:nvSpPr>
        <p:spPr/>
        <p:txBody>
          <a:bodyPr/>
          <a:lstStyle/>
          <a:p>
            <a:fld id="{EC1C0727-7ABE-4651-817D-AEA0D672A729}" type="slidenum">
              <a:rPr lang="zh-CN" altLang="en-US" smtClean="0"/>
              <a:t>‹#›</a:t>
            </a:fld>
            <a:endParaRPr lang="zh-CN" altLang="en-US"/>
          </a:p>
        </p:txBody>
      </p:sp>
    </p:spTree>
    <p:extLst>
      <p:ext uri="{BB962C8B-B14F-4D97-AF65-F5344CB8AC3E}">
        <p14:creationId xmlns:p14="http://schemas.microsoft.com/office/powerpoint/2010/main" val="36789387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6A08424B-AB6D-4582-A4BC-5F6A964ABC9C}"/>
              </a:ext>
            </a:extLst>
          </p:cNvPr>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a:extLst>
              <a:ext uri="{FF2B5EF4-FFF2-40B4-BE49-F238E27FC236}">
                <a16:creationId xmlns:a16="http://schemas.microsoft.com/office/drawing/2014/main" id="{DF6F1858-D68B-4208-9C4B-C3EB8028BC0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编辑母版文本样式</a:t>
            </a:r>
          </a:p>
        </p:txBody>
      </p:sp>
      <p:sp>
        <p:nvSpPr>
          <p:cNvPr id="4" name="日期占位符 3">
            <a:extLst>
              <a:ext uri="{FF2B5EF4-FFF2-40B4-BE49-F238E27FC236}">
                <a16:creationId xmlns:a16="http://schemas.microsoft.com/office/drawing/2014/main" id="{1941824D-75BF-46F3-BE44-839639900349}"/>
              </a:ext>
            </a:extLst>
          </p:cNvPr>
          <p:cNvSpPr>
            <a:spLocks noGrp="1"/>
          </p:cNvSpPr>
          <p:nvPr>
            <p:ph type="dt" sz="half" idx="10"/>
          </p:nvPr>
        </p:nvSpPr>
        <p:spPr/>
        <p:txBody>
          <a:bodyPr/>
          <a:lstStyle/>
          <a:p>
            <a:fld id="{57AEAD03-8959-49B6-82ED-232F74F97F61}" type="datetimeFigureOut">
              <a:rPr lang="zh-CN" altLang="en-US" smtClean="0"/>
              <a:t>2021/6/2</a:t>
            </a:fld>
            <a:endParaRPr lang="zh-CN" altLang="en-US"/>
          </a:p>
        </p:txBody>
      </p:sp>
      <p:sp>
        <p:nvSpPr>
          <p:cNvPr id="5" name="页脚占位符 4">
            <a:extLst>
              <a:ext uri="{FF2B5EF4-FFF2-40B4-BE49-F238E27FC236}">
                <a16:creationId xmlns:a16="http://schemas.microsoft.com/office/drawing/2014/main" id="{2A887754-BC59-4186-8E9B-93AA22A0758A}"/>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C678FC26-67AA-4DBB-8A72-3833C005C251}"/>
              </a:ext>
            </a:extLst>
          </p:cNvPr>
          <p:cNvSpPr>
            <a:spLocks noGrp="1"/>
          </p:cNvSpPr>
          <p:nvPr>
            <p:ph type="sldNum" sz="quarter" idx="12"/>
          </p:nvPr>
        </p:nvSpPr>
        <p:spPr/>
        <p:txBody>
          <a:bodyPr/>
          <a:lstStyle/>
          <a:p>
            <a:fld id="{EC1C0727-7ABE-4651-817D-AEA0D672A729}" type="slidenum">
              <a:rPr lang="zh-CN" altLang="en-US" smtClean="0"/>
              <a:t>‹#›</a:t>
            </a:fld>
            <a:endParaRPr lang="zh-CN" altLang="en-US"/>
          </a:p>
        </p:txBody>
      </p:sp>
    </p:spTree>
    <p:extLst>
      <p:ext uri="{BB962C8B-B14F-4D97-AF65-F5344CB8AC3E}">
        <p14:creationId xmlns:p14="http://schemas.microsoft.com/office/powerpoint/2010/main" val="31774332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77B9D491-5622-4709-8529-5AAB5BFD0F2B}"/>
              </a:ext>
            </a:extLst>
          </p:cNvPr>
          <p:cNvSpPr>
            <a:spLocks noGrp="1"/>
          </p:cNvSpPr>
          <p:nvPr>
            <p:ph type="title"/>
          </p:nvPr>
        </p:nvSpPr>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id="{FC105BF9-F899-4FAC-B0D8-F7C46F11A4F2}"/>
              </a:ext>
            </a:extLst>
          </p:cNvPr>
          <p:cNvSpPr>
            <a:spLocks noGrp="1"/>
          </p:cNvSpPr>
          <p:nvPr>
            <p:ph sz="half" idx="1"/>
          </p:nvPr>
        </p:nvSpPr>
        <p:spPr>
          <a:xfrm>
            <a:off x="838200" y="1825625"/>
            <a:ext cx="5181600" cy="435133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a:extLst>
              <a:ext uri="{FF2B5EF4-FFF2-40B4-BE49-F238E27FC236}">
                <a16:creationId xmlns:a16="http://schemas.microsoft.com/office/drawing/2014/main" id="{A26AD40B-8894-49B7-A3AB-0C0F3CD9694B}"/>
              </a:ext>
            </a:extLst>
          </p:cNvPr>
          <p:cNvSpPr>
            <a:spLocks noGrp="1"/>
          </p:cNvSpPr>
          <p:nvPr>
            <p:ph sz="half" idx="2"/>
          </p:nvPr>
        </p:nvSpPr>
        <p:spPr>
          <a:xfrm>
            <a:off x="6172200" y="1825625"/>
            <a:ext cx="5181600" cy="435133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a:extLst>
              <a:ext uri="{FF2B5EF4-FFF2-40B4-BE49-F238E27FC236}">
                <a16:creationId xmlns:a16="http://schemas.microsoft.com/office/drawing/2014/main" id="{B0097952-DDDC-4579-BD70-E937AB193FA7}"/>
              </a:ext>
            </a:extLst>
          </p:cNvPr>
          <p:cNvSpPr>
            <a:spLocks noGrp="1"/>
          </p:cNvSpPr>
          <p:nvPr>
            <p:ph type="dt" sz="half" idx="10"/>
          </p:nvPr>
        </p:nvSpPr>
        <p:spPr/>
        <p:txBody>
          <a:bodyPr/>
          <a:lstStyle/>
          <a:p>
            <a:fld id="{57AEAD03-8959-49B6-82ED-232F74F97F61}" type="datetimeFigureOut">
              <a:rPr lang="zh-CN" altLang="en-US" smtClean="0"/>
              <a:t>2021/6/2</a:t>
            </a:fld>
            <a:endParaRPr lang="zh-CN" altLang="en-US"/>
          </a:p>
        </p:txBody>
      </p:sp>
      <p:sp>
        <p:nvSpPr>
          <p:cNvPr id="6" name="页脚占位符 5">
            <a:extLst>
              <a:ext uri="{FF2B5EF4-FFF2-40B4-BE49-F238E27FC236}">
                <a16:creationId xmlns:a16="http://schemas.microsoft.com/office/drawing/2014/main" id="{CC1E5809-0B32-4E67-9F57-6E24DBF04315}"/>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863593AF-5F84-48CE-8799-661E51F59A1A}"/>
              </a:ext>
            </a:extLst>
          </p:cNvPr>
          <p:cNvSpPr>
            <a:spLocks noGrp="1"/>
          </p:cNvSpPr>
          <p:nvPr>
            <p:ph type="sldNum" sz="quarter" idx="12"/>
          </p:nvPr>
        </p:nvSpPr>
        <p:spPr/>
        <p:txBody>
          <a:bodyPr/>
          <a:lstStyle/>
          <a:p>
            <a:fld id="{EC1C0727-7ABE-4651-817D-AEA0D672A729}" type="slidenum">
              <a:rPr lang="zh-CN" altLang="en-US" smtClean="0"/>
              <a:t>‹#›</a:t>
            </a:fld>
            <a:endParaRPr lang="zh-CN" altLang="en-US"/>
          </a:p>
        </p:txBody>
      </p:sp>
    </p:spTree>
    <p:extLst>
      <p:ext uri="{BB962C8B-B14F-4D97-AF65-F5344CB8AC3E}">
        <p14:creationId xmlns:p14="http://schemas.microsoft.com/office/powerpoint/2010/main" val="25135418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2C051434-3B72-44ED-A814-F9B2AD4722DA}"/>
              </a:ext>
            </a:extLst>
          </p:cNvPr>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a:extLst>
              <a:ext uri="{FF2B5EF4-FFF2-40B4-BE49-F238E27FC236}">
                <a16:creationId xmlns:a16="http://schemas.microsoft.com/office/drawing/2014/main" id="{B3F5A2D2-54E8-4827-96EF-1FA497CF4B3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p>
        </p:txBody>
      </p:sp>
      <p:sp>
        <p:nvSpPr>
          <p:cNvPr id="4" name="内容占位符 3">
            <a:extLst>
              <a:ext uri="{FF2B5EF4-FFF2-40B4-BE49-F238E27FC236}">
                <a16:creationId xmlns:a16="http://schemas.microsoft.com/office/drawing/2014/main" id="{4F42F269-FD22-4800-A563-3E8551E78552}"/>
              </a:ext>
            </a:extLst>
          </p:cNvPr>
          <p:cNvSpPr>
            <a:spLocks noGrp="1"/>
          </p:cNvSpPr>
          <p:nvPr>
            <p:ph sz="half" idx="2"/>
          </p:nvPr>
        </p:nvSpPr>
        <p:spPr>
          <a:xfrm>
            <a:off x="839788" y="2505075"/>
            <a:ext cx="5157787" cy="368458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a:extLst>
              <a:ext uri="{FF2B5EF4-FFF2-40B4-BE49-F238E27FC236}">
                <a16:creationId xmlns:a16="http://schemas.microsoft.com/office/drawing/2014/main" id="{342B641C-6862-46B9-8391-D7B997612BB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p>
        </p:txBody>
      </p:sp>
      <p:sp>
        <p:nvSpPr>
          <p:cNvPr id="6" name="内容占位符 5">
            <a:extLst>
              <a:ext uri="{FF2B5EF4-FFF2-40B4-BE49-F238E27FC236}">
                <a16:creationId xmlns:a16="http://schemas.microsoft.com/office/drawing/2014/main" id="{916DDAAC-B06C-4A75-A054-19BAD39DBCE7}"/>
              </a:ext>
            </a:extLst>
          </p:cNvPr>
          <p:cNvSpPr>
            <a:spLocks noGrp="1"/>
          </p:cNvSpPr>
          <p:nvPr>
            <p:ph sz="quarter" idx="4"/>
          </p:nvPr>
        </p:nvSpPr>
        <p:spPr>
          <a:xfrm>
            <a:off x="6172200" y="2505075"/>
            <a:ext cx="5183188" cy="368458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a:extLst>
              <a:ext uri="{FF2B5EF4-FFF2-40B4-BE49-F238E27FC236}">
                <a16:creationId xmlns:a16="http://schemas.microsoft.com/office/drawing/2014/main" id="{5AF13FA0-183A-4E73-8944-9BB85C7F7740}"/>
              </a:ext>
            </a:extLst>
          </p:cNvPr>
          <p:cNvSpPr>
            <a:spLocks noGrp="1"/>
          </p:cNvSpPr>
          <p:nvPr>
            <p:ph type="dt" sz="half" idx="10"/>
          </p:nvPr>
        </p:nvSpPr>
        <p:spPr/>
        <p:txBody>
          <a:bodyPr/>
          <a:lstStyle/>
          <a:p>
            <a:fld id="{57AEAD03-8959-49B6-82ED-232F74F97F61}" type="datetimeFigureOut">
              <a:rPr lang="zh-CN" altLang="en-US" smtClean="0"/>
              <a:t>2021/6/2</a:t>
            </a:fld>
            <a:endParaRPr lang="zh-CN" altLang="en-US"/>
          </a:p>
        </p:txBody>
      </p:sp>
      <p:sp>
        <p:nvSpPr>
          <p:cNvPr id="8" name="页脚占位符 7">
            <a:extLst>
              <a:ext uri="{FF2B5EF4-FFF2-40B4-BE49-F238E27FC236}">
                <a16:creationId xmlns:a16="http://schemas.microsoft.com/office/drawing/2014/main" id="{7C2A4C6A-42E1-4F78-B249-3B3249E3DB4A}"/>
              </a:ext>
            </a:extLst>
          </p:cNvPr>
          <p:cNvSpPr>
            <a:spLocks noGrp="1"/>
          </p:cNvSpPr>
          <p:nvPr>
            <p:ph type="ftr" sz="quarter" idx="11"/>
          </p:nvPr>
        </p:nvSpPr>
        <p:spPr/>
        <p:txBody>
          <a:bodyPr/>
          <a:lstStyle/>
          <a:p>
            <a:endParaRPr lang="zh-CN" altLang="en-US"/>
          </a:p>
        </p:txBody>
      </p:sp>
      <p:sp>
        <p:nvSpPr>
          <p:cNvPr id="9" name="灯片编号占位符 8">
            <a:extLst>
              <a:ext uri="{FF2B5EF4-FFF2-40B4-BE49-F238E27FC236}">
                <a16:creationId xmlns:a16="http://schemas.microsoft.com/office/drawing/2014/main" id="{64B16738-AE3A-4050-B520-E8C1ACFA4504}"/>
              </a:ext>
            </a:extLst>
          </p:cNvPr>
          <p:cNvSpPr>
            <a:spLocks noGrp="1"/>
          </p:cNvSpPr>
          <p:nvPr>
            <p:ph type="sldNum" sz="quarter" idx="12"/>
          </p:nvPr>
        </p:nvSpPr>
        <p:spPr/>
        <p:txBody>
          <a:bodyPr/>
          <a:lstStyle/>
          <a:p>
            <a:fld id="{EC1C0727-7ABE-4651-817D-AEA0D672A729}" type="slidenum">
              <a:rPr lang="zh-CN" altLang="en-US" smtClean="0"/>
              <a:t>‹#›</a:t>
            </a:fld>
            <a:endParaRPr lang="zh-CN" altLang="en-US"/>
          </a:p>
        </p:txBody>
      </p:sp>
    </p:spTree>
    <p:extLst>
      <p:ext uri="{BB962C8B-B14F-4D97-AF65-F5344CB8AC3E}">
        <p14:creationId xmlns:p14="http://schemas.microsoft.com/office/powerpoint/2010/main" val="38065987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6B4963D3-F465-4893-B844-60DFCA86F7D6}"/>
              </a:ext>
            </a:extLst>
          </p:cNvPr>
          <p:cNvSpPr>
            <a:spLocks noGrp="1"/>
          </p:cNvSpPr>
          <p:nvPr>
            <p:ph type="title"/>
          </p:nvPr>
        </p:nvSpPr>
        <p:spPr/>
        <p:txBody>
          <a:bodyPr/>
          <a:lstStyle/>
          <a:p>
            <a:r>
              <a:rPr lang="zh-CN" altLang="en-US"/>
              <a:t>单击此处编辑母版标题样式</a:t>
            </a:r>
          </a:p>
        </p:txBody>
      </p:sp>
      <p:sp>
        <p:nvSpPr>
          <p:cNvPr id="3" name="日期占位符 2">
            <a:extLst>
              <a:ext uri="{FF2B5EF4-FFF2-40B4-BE49-F238E27FC236}">
                <a16:creationId xmlns:a16="http://schemas.microsoft.com/office/drawing/2014/main" id="{64C1BF7B-EBCD-4A10-A896-E69C85FE1D05}"/>
              </a:ext>
            </a:extLst>
          </p:cNvPr>
          <p:cNvSpPr>
            <a:spLocks noGrp="1"/>
          </p:cNvSpPr>
          <p:nvPr>
            <p:ph type="dt" sz="half" idx="10"/>
          </p:nvPr>
        </p:nvSpPr>
        <p:spPr/>
        <p:txBody>
          <a:bodyPr/>
          <a:lstStyle/>
          <a:p>
            <a:fld id="{57AEAD03-8959-49B6-82ED-232F74F97F61}" type="datetimeFigureOut">
              <a:rPr lang="zh-CN" altLang="en-US" smtClean="0"/>
              <a:t>2021/6/2</a:t>
            </a:fld>
            <a:endParaRPr lang="zh-CN" altLang="en-US"/>
          </a:p>
        </p:txBody>
      </p:sp>
      <p:sp>
        <p:nvSpPr>
          <p:cNvPr id="4" name="页脚占位符 3">
            <a:extLst>
              <a:ext uri="{FF2B5EF4-FFF2-40B4-BE49-F238E27FC236}">
                <a16:creationId xmlns:a16="http://schemas.microsoft.com/office/drawing/2014/main" id="{3458F735-77ED-49E3-9BF4-E06888BF87D8}"/>
              </a:ext>
            </a:extLst>
          </p:cNvPr>
          <p:cNvSpPr>
            <a:spLocks noGrp="1"/>
          </p:cNvSpPr>
          <p:nvPr>
            <p:ph type="ftr" sz="quarter" idx="11"/>
          </p:nvPr>
        </p:nvSpPr>
        <p:spPr/>
        <p:txBody>
          <a:bodyPr/>
          <a:lstStyle/>
          <a:p>
            <a:endParaRPr lang="zh-CN" altLang="en-US"/>
          </a:p>
        </p:txBody>
      </p:sp>
      <p:sp>
        <p:nvSpPr>
          <p:cNvPr id="5" name="灯片编号占位符 4">
            <a:extLst>
              <a:ext uri="{FF2B5EF4-FFF2-40B4-BE49-F238E27FC236}">
                <a16:creationId xmlns:a16="http://schemas.microsoft.com/office/drawing/2014/main" id="{28C5FC5F-43BC-4FB8-91CC-2F42F034BDC5}"/>
              </a:ext>
            </a:extLst>
          </p:cNvPr>
          <p:cNvSpPr>
            <a:spLocks noGrp="1"/>
          </p:cNvSpPr>
          <p:nvPr>
            <p:ph type="sldNum" sz="quarter" idx="12"/>
          </p:nvPr>
        </p:nvSpPr>
        <p:spPr/>
        <p:txBody>
          <a:bodyPr/>
          <a:lstStyle/>
          <a:p>
            <a:fld id="{EC1C0727-7ABE-4651-817D-AEA0D672A729}" type="slidenum">
              <a:rPr lang="zh-CN" altLang="en-US" smtClean="0"/>
              <a:t>‹#›</a:t>
            </a:fld>
            <a:endParaRPr lang="zh-CN" altLang="en-US"/>
          </a:p>
        </p:txBody>
      </p:sp>
    </p:spTree>
    <p:extLst>
      <p:ext uri="{BB962C8B-B14F-4D97-AF65-F5344CB8AC3E}">
        <p14:creationId xmlns:p14="http://schemas.microsoft.com/office/powerpoint/2010/main" val="31707469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a:extLst>
              <a:ext uri="{FF2B5EF4-FFF2-40B4-BE49-F238E27FC236}">
                <a16:creationId xmlns:a16="http://schemas.microsoft.com/office/drawing/2014/main" id="{6FD9F165-D940-4076-ACCC-2EE3B6F2656D}"/>
              </a:ext>
            </a:extLst>
          </p:cNvPr>
          <p:cNvSpPr>
            <a:spLocks noGrp="1"/>
          </p:cNvSpPr>
          <p:nvPr>
            <p:ph type="dt" sz="half" idx="10"/>
          </p:nvPr>
        </p:nvSpPr>
        <p:spPr/>
        <p:txBody>
          <a:bodyPr/>
          <a:lstStyle/>
          <a:p>
            <a:fld id="{57AEAD03-8959-49B6-82ED-232F74F97F61}" type="datetimeFigureOut">
              <a:rPr lang="zh-CN" altLang="en-US" smtClean="0"/>
              <a:t>2021/6/2</a:t>
            </a:fld>
            <a:endParaRPr lang="zh-CN" altLang="en-US"/>
          </a:p>
        </p:txBody>
      </p:sp>
      <p:sp>
        <p:nvSpPr>
          <p:cNvPr id="3" name="页脚占位符 2">
            <a:extLst>
              <a:ext uri="{FF2B5EF4-FFF2-40B4-BE49-F238E27FC236}">
                <a16:creationId xmlns:a16="http://schemas.microsoft.com/office/drawing/2014/main" id="{5D4D233E-DB7B-4DCE-8728-B6FA7A64F29A}"/>
              </a:ext>
            </a:extLst>
          </p:cNvPr>
          <p:cNvSpPr>
            <a:spLocks noGrp="1"/>
          </p:cNvSpPr>
          <p:nvPr>
            <p:ph type="ftr" sz="quarter" idx="11"/>
          </p:nvPr>
        </p:nvSpPr>
        <p:spPr/>
        <p:txBody>
          <a:bodyPr/>
          <a:lstStyle/>
          <a:p>
            <a:endParaRPr lang="zh-CN" altLang="en-US"/>
          </a:p>
        </p:txBody>
      </p:sp>
      <p:sp>
        <p:nvSpPr>
          <p:cNvPr id="4" name="灯片编号占位符 3">
            <a:extLst>
              <a:ext uri="{FF2B5EF4-FFF2-40B4-BE49-F238E27FC236}">
                <a16:creationId xmlns:a16="http://schemas.microsoft.com/office/drawing/2014/main" id="{5ACD9A7F-EA6F-4075-9A18-4F1BDD0F67B5}"/>
              </a:ext>
            </a:extLst>
          </p:cNvPr>
          <p:cNvSpPr>
            <a:spLocks noGrp="1"/>
          </p:cNvSpPr>
          <p:nvPr>
            <p:ph type="sldNum" sz="quarter" idx="12"/>
          </p:nvPr>
        </p:nvSpPr>
        <p:spPr/>
        <p:txBody>
          <a:bodyPr/>
          <a:lstStyle/>
          <a:p>
            <a:fld id="{EC1C0727-7ABE-4651-817D-AEA0D672A729}" type="slidenum">
              <a:rPr lang="zh-CN" altLang="en-US" smtClean="0"/>
              <a:t>‹#›</a:t>
            </a:fld>
            <a:endParaRPr lang="zh-CN" altLang="en-US"/>
          </a:p>
        </p:txBody>
      </p:sp>
    </p:spTree>
    <p:extLst>
      <p:ext uri="{BB962C8B-B14F-4D97-AF65-F5344CB8AC3E}">
        <p14:creationId xmlns:p14="http://schemas.microsoft.com/office/powerpoint/2010/main" val="11308373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68192C68-E347-490B-9DC3-C53CD2EFCB42}"/>
              </a:ext>
            </a:extLst>
          </p:cNvPr>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a:extLst>
              <a:ext uri="{FF2B5EF4-FFF2-40B4-BE49-F238E27FC236}">
                <a16:creationId xmlns:a16="http://schemas.microsoft.com/office/drawing/2014/main" id="{78E85B61-68AB-4785-8A40-F958044FE73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a:extLst>
              <a:ext uri="{FF2B5EF4-FFF2-40B4-BE49-F238E27FC236}">
                <a16:creationId xmlns:a16="http://schemas.microsoft.com/office/drawing/2014/main" id="{CD2AAFAE-00FE-4090-819A-E7BC9362E9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p>
        </p:txBody>
      </p:sp>
      <p:sp>
        <p:nvSpPr>
          <p:cNvPr id="5" name="日期占位符 4">
            <a:extLst>
              <a:ext uri="{FF2B5EF4-FFF2-40B4-BE49-F238E27FC236}">
                <a16:creationId xmlns:a16="http://schemas.microsoft.com/office/drawing/2014/main" id="{2D9A9508-ED79-430C-8C03-5F5D0D6196C9}"/>
              </a:ext>
            </a:extLst>
          </p:cNvPr>
          <p:cNvSpPr>
            <a:spLocks noGrp="1"/>
          </p:cNvSpPr>
          <p:nvPr>
            <p:ph type="dt" sz="half" idx="10"/>
          </p:nvPr>
        </p:nvSpPr>
        <p:spPr/>
        <p:txBody>
          <a:bodyPr/>
          <a:lstStyle/>
          <a:p>
            <a:fld id="{57AEAD03-8959-49B6-82ED-232F74F97F61}" type="datetimeFigureOut">
              <a:rPr lang="zh-CN" altLang="en-US" smtClean="0"/>
              <a:t>2021/6/2</a:t>
            </a:fld>
            <a:endParaRPr lang="zh-CN" altLang="en-US"/>
          </a:p>
        </p:txBody>
      </p:sp>
      <p:sp>
        <p:nvSpPr>
          <p:cNvPr id="6" name="页脚占位符 5">
            <a:extLst>
              <a:ext uri="{FF2B5EF4-FFF2-40B4-BE49-F238E27FC236}">
                <a16:creationId xmlns:a16="http://schemas.microsoft.com/office/drawing/2014/main" id="{5EECA236-3E26-4ED8-BBB5-CBA1232A134F}"/>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11BE8357-0E22-4212-B439-806F8B38BD17}"/>
              </a:ext>
            </a:extLst>
          </p:cNvPr>
          <p:cNvSpPr>
            <a:spLocks noGrp="1"/>
          </p:cNvSpPr>
          <p:nvPr>
            <p:ph type="sldNum" sz="quarter" idx="12"/>
          </p:nvPr>
        </p:nvSpPr>
        <p:spPr/>
        <p:txBody>
          <a:bodyPr/>
          <a:lstStyle/>
          <a:p>
            <a:fld id="{EC1C0727-7ABE-4651-817D-AEA0D672A729}" type="slidenum">
              <a:rPr lang="zh-CN" altLang="en-US" smtClean="0"/>
              <a:t>‹#›</a:t>
            </a:fld>
            <a:endParaRPr lang="zh-CN" altLang="en-US"/>
          </a:p>
        </p:txBody>
      </p:sp>
    </p:spTree>
    <p:extLst>
      <p:ext uri="{BB962C8B-B14F-4D97-AF65-F5344CB8AC3E}">
        <p14:creationId xmlns:p14="http://schemas.microsoft.com/office/powerpoint/2010/main" val="5076074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78130CC7-9E52-478C-9062-8E0107F5A569}"/>
              </a:ext>
            </a:extLst>
          </p:cNvPr>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a:extLst>
              <a:ext uri="{FF2B5EF4-FFF2-40B4-BE49-F238E27FC236}">
                <a16:creationId xmlns:a16="http://schemas.microsoft.com/office/drawing/2014/main" id="{E031BEC4-E025-42D8-8DDC-4FEDDB26C83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a:extLst>
              <a:ext uri="{FF2B5EF4-FFF2-40B4-BE49-F238E27FC236}">
                <a16:creationId xmlns:a16="http://schemas.microsoft.com/office/drawing/2014/main" id="{D680ED49-BD3B-4EDE-B2CE-3D8AD9909F1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p>
        </p:txBody>
      </p:sp>
      <p:sp>
        <p:nvSpPr>
          <p:cNvPr id="5" name="日期占位符 4">
            <a:extLst>
              <a:ext uri="{FF2B5EF4-FFF2-40B4-BE49-F238E27FC236}">
                <a16:creationId xmlns:a16="http://schemas.microsoft.com/office/drawing/2014/main" id="{3770EE3E-A82E-493D-9365-805A4749B51E}"/>
              </a:ext>
            </a:extLst>
          </p:cNvPr>
          <p:cNvSpPr>
            <a:spLocks noGrp="1"/>
          </p:cNvSpPr>
          <p:nvPr>
            <p:ph type="dt" sz="half" idx="10"/>
          </p:nvPr>
        </p:nvSpPr>
        <p:spPr/>
        <p:txBody>
          <a:bodyPr/>
          <a:lstStyle/>
          <a:p>
            <a:fld id="{57AEAD03-8959-49B6-82ED-232F74F97F61}" type="datetimeFigureOut">
              <a:rPr lang="zh-CN" altLang="en-US" smtClean="0"/>
              <a:t>2021/6/2</a:t>
            </a:fld>
            <a:endParaRPr lang="zh-CN" altLang="en-US"/>
          </a:p>
        </p:txBody>
      </p:sp>
      <p:sp>
        <p:nvSpPr>
          <p:cNvPr id="6" name="页脚占位符 5">
            <a:extLst>
              <a:ext uri="{FF2B5EF4-FFF2-40B4-BE49-F238E27FC236}">
                <a16:creationId xmlns:a16="http://schemas.microsoft.com/office/drawing/2014/main" id="{176B4E8B-27DA-448C-A3FE-55D3488FA8F0}"/>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12AEF7D2-C08C-4497-A17E-C6000F952D02}"/>
              </a:ext>
            </a:extLst>
          </p:cNvPr>
          <p:cNvSpPr>
            <a:spLocks noGrp="1"/>
          </p:cNvSpPr>
          <p:nvPr>
            <p:ph type="sldNum" sz="quarter" idx="12"/>
          </p:nvPr>
        </p:nvSpPr>
        <p:spPr/>
        <p:txBody>
          <a:bodyPr/>
          <a:lstStyle/>
          <a:p>
            <a:fld id="{EC1C0727-7ABE-4651-817D-AEA0D672A729}" type="slidenum">
              <a:rPr lang="zh-CN" altLang="en-US" smtClean="0"/>
              <a:t>‹#›</a:t>
            </a:fld>
            <a:endParaRPr lang="zh-CN" altLang="en-US"/>
          </a:p>
        </p:txBody>
      </p:sp>
    </p:spTree>
    <p:extLst>
      <p:ext uri="{BB962C8B-B14F-4D97-AF65-F5344CB8AC3E}">
        <p14:creationId xmlns:p14="http://schemas.microsoft.com/office/powerpoint/2010/main" val="9964118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EFC9105D-84E2-48C4-AD4E-93F30DB2B8C9}"/>
              </a:ext>
            </a:extLst>
          </p:cNvPr>
          <p:cNvSpPr>
            <a:spLocks noGrp="1"/>
          </p:cNvSpPr>
          <p:nvPr>
            <p:ph type="title"/>
          </p:nvPr>
        </p:nvSpPr>
        <p:spPr/>
        <p:txBody>
          <a:bodyPr/>
          <a:lstStyle/>
          <a:p>
            <a:r>
              <a:rPr lang="zh-CN" altLang="en-US"/>
              <a:t>单击此处编辑母版标题样式</a:t>
            </a:r>
          </a:p>
        </p:txBody>
      </p:sp>
      <p:sp>
        <p:nvSpPr>
          <p:cNvPr id="3" name="竖排文字占位符 2">
            <a:extLst>
              <a:ext uri="{FF2B5EF4-FFF2-40B4-BE49-F238E27FC236}">
                <a16:creationId xmlns:a16="http://schemas.microsoft.com/office/drawing/2014/main" id="{3FAD970E-C21C-4DD9-A01D-B9F02691C33D}"/>
              </a:ext>
            </a:extLst>
          </p:cNvPr>
          <p:cNvSpPr>
            <a:spLocks noGrp="1"/>
          </p:cNvSpPr>
          <p:nvPr>
            <p:ph type="body" orient="vert" idx="1"/>
          </p:nvPr>
        </p:nvSpPr>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a:extLst>
              <a:ext uri="{FF2B5EF4-FFF2-40B4-BE49-F238E27FC236}">
                <a16:creationId xmlns:a16="http://schemas.microsoft.com/office/drawing/2014/main" id="{A44EE8A2-D869-4BD1-AA08-341FED1B7EF1}"/>
              </a:ext>
            </a:extLst>
          </p:cNvPr>
          <p:cNvSpPr>
            <a:spLocks noGrp="1"/>
          </p:cNvSpPr>
          <p:nvPr>
            <p:ph type="dt" sz="half" idx="10"/>
          </p:nvPr>
        </p:nvSpPr>
        <p:spPr/>
        <p:txBody>
          <a:bodyPr/>
          <a:lstStyle/>
          <a:p>
            <a:fld id="{57AEAD03-8959-49B6-82ED-232F74F97F61}" type="datetimeFigureOut">
              <a:rPr lang="zh-CN" altLang="en-US" smtClean="0"/>
              <a:t>2021/6/2</a:t>
            </a:fld>
            <a:endParaRPr lang="zh-CN" altLang="en-US"/>
          </a:p>
        </p:txBody>
      </p:sp>
      <p:sp>
        <p:nvSpPr>
          <p:cNvPr id="5" name="页脚占位符 4">
            <a:extLst>
              <a:ext uri="{FF2B5EF4-FFF2-40B4-BE49-F238E27FC236}">
                <a16:creationId xmlns:a16="http://schemas.microsoft.com/office/drawing/2014/main" id="{65D50F5C-6AE4-4959-9D6C-CD4B9B5664A4}"/>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EA74AEE1-2BDE-47D5-BC09-74268FF54121}"/>
              </a:ext>
            </a:extLst>
          </p:cNvPr>
          <p:cNvSpPr>
            <a:spLocks noGrp="1"/>
          </p:cNvSpPr>
          <p:nvPr>
            <p:ph type="sldNum" sz="quarter" idx="12"/>
          </p:nvPr>
        </p:nvSpPr>
        <p:spPr/>
        <p:txBody>
          <a:bodyPr/>
          <a:lstStyle/>
          <a:p>
            <a:fld id="{EC1C0727-7ABE-4651-817D-AEA0D672A729}" type="slidenum">
              <a:rPr lang="zh-CN" altLang="en-US" smtClean="0"/>
              <a:t>‹#›</a:t>
            </a:fld>
            <a:endParaRPr lang="zh-CN" altLang="en-US"/>
          </a:p>
        </p:txBody>
      </p:sp>
    </p:spTree>
    <p:extLst>
      <p:ext uri="{BB962C8B-B14F-4D97-AF65-F5344CB8AC3E}">
        <p14:creationId xmlns:p14="http://schemas.microsoft.com/office/powerpoint/2010/main" val="32459491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a:extLst>
              <a:ext uri="{FF2B5EF4-FFF2-40B4-BE49-F238E27FC236}">
                <a16:creationId xmlns:a16="http://schemas.microsoft.com/office/drawing/2014/main" id="{EDCBC99D-3A93-4ED1-8012-3E12902872DE}"/>
              </a:ext>
            </a:extLst>
          </p:cNvPr>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3" name="竖排文字占位符 2">
            <a:extLst>
              <a:ext uri="{FF2B5EF4-FFF2-40B4-BE49-F238E27FC236}">
                <a16:creationId xmlns:a16="http://schemas.microsoft.com/office/drawing/2014/main" id="{987E6EF6-1E6C-42DD-BD13-A0FF49D39099}"/>
              </a:ext>
            </a:extLst>
          </p:cNvPr>
          <p:cNvSpPr>
            <a:spLocks noGrp="1"/>
          </p:cNvSpPr>
          <p:nvPr>
            <p:ph type="body" orient="vert" idx="1"/>
          </p:nvPr>
        </p:nvSpPr>
        <p:spPr>
          <a:xfrm>
            <a:off x="838200" y="365125"/>
            <a:ext cx="7734300" cy="5811838"/>
          </a:xfrm>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a:extLst>
              <a:ext uri="{FF2B5EF4-FFF2-40B4-BE49-F238E27FC236}">
                <a16:creationId xmlns:a16="http://schemas.microsoft.com/office/drawing/2014/main" id="{76CE2436-703D-44D7-A268-F8B5DD50D895}"/>
              </a:ext>
            </a:extLst>
          </p:cNvPr>
          <p:cNvSpPr>
            <a:spLocks noGrp="1"/>
          </p:cNvSpPr>
          <p:nvPr>
            <p:ph type="dt" sz="half" idx="10"/>
          </p:nvPr>
        </p:nvSpPr>
        <p:spPr/>
        <p:txBody>
          <a:bodyPr/>
          <a:lstStyle/>
          <a:p>
            <a:fld id="{57AEAD03-8959-49B6-82ED-232F74F97F61}" type="datetimeFigureOut">
              <a:rPr lang="zh-CN" altLang="en-US" smtClean="0"/>
              <a:t>2021/6/2</a:t>
            </a:fld>
            <a:endParaRPr lang="zh-CN" altLang="en-US"/>
          </a:p>
        </p:txBody>
      </p:sp>
      <p:sp>
        <p:nvSpPr>
          <p:cNvPr id="5" name="页脚占位符 4">
            <a:extLst>
              <a:ext uri="{FF2B5EF4-FFF2-40B4-BE49-F238E27FC236}">
                <a16:creationId xmlns:a16="http://schemas.microsoft.com/office/drawing/2014/main" id="{770E1B2A-B09C-4C9B-8845-52E18510D719}"/>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8CA9952D-44BA-4905-88DD-90FD5B80E04E}"/>
              </a:ext>
            </a:extLst>
          </p:cNvPr>
          <p:cNvSpPr>
            <a:spLocks noGrp="1"/>
          </p:cNvSpPr>
          <p:nvPr>
            <p:ph type="sldNum" sz="quarter" idx="12"/>
          </p:nvPr>
        </p:nvSpPr>
        <p:spPr/>
        <p:txBody>
          <a:bodyPr/>
          <a:lstStyle/>
          <a:p>
            <a:fld id="{EC1C0727-7ABE-4651-817D-AEA0D672A729}" type="slidenum">
              <a:rPr lang="zh-CN" altLang="en-US" smtClean="0"/>
              <a:t>‹#›</a:t>
            </a:fld>
            <a:endParaRPr lang="zh-CN" altLang="en-US"/>
          </a:p>
        </p:txBody>
      </p:sp>
    </p:spTree>
    <p:extLst>
      <p:ext uri="{BB962C8B-B14F-4D97-AF65-F5344CB8AC3E}">
        <p14:creationId xmlns:p14="http://schemas.microsoft.com/office/powerpoint/2010/main" val="33568238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单击以编辑母版副标题样式</a:t>
            </a:r>
          </a:p>
        </p:txBody>
      </p:sp>
      <p:sp>
        <p:nvSpPr>
          <p:cNvPr id="4" name="日期占位符 3"/>
          <p:cNvSpPr>
            <a:spLocks noGrp="1"/>
          </p:cNvSpPr>
          <p:nvPr>
            <p:ph type="dt" sz="half" idx="10"/>
          </p:nvPr>
        </p:nvSpPr>
        <p:spPr/>
        <p:txBody>
          <a:bodyPr/>
          <a:lstStyle/>
          <a:p>
            <a:fld id="{EFDBE2AD-86B9-42FA-A520-AB6F0158C6DA}" type="datetimeFigureOut">
              <a:rPr lang="zh-CN" altLang="en-US" smtClean="0"/>
              <a:t>2021/6/2</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D2173F6-70B1-4E07-9C33-CAB2621251E3}" type="slidenum">
              <a:rPr lang="zh-CN" altLang="en-US" smtClean="0"/>
              <a:t>‹#›</a:t>
            </a:fld>
            <a:endParaRPr lang="zh-CN" altLang="en-US"/>
          </a:p>
        </p:txBody>
      </p:sp>
    </p:spTree>
    <p:extLst>
      <p:ext uri="{BB962C8B-B14F-4D97-AF65-F5344CB8AC3E}">
        <p14:creationId xmlns:p14="http://schemas.microsoft.com/office/powerpoint/2010/main" val="16790951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EFDBE2AD-86B9-42FA-A520-AB6F0158C6DA}" type="datetimeFigureOut">
              <a:rPr lang="zh-CN" altLang="en-US" smtClean="0"/>
              <a:t>2021/6/2</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D2173F6-70B1-4E07-9C33-CAB2621251E3}" type="slidenum">
              <a:rPr lang="zh-CN" altLang="en-US" smtClean="0"/>
              <a:t>‹#›</a:t>
            </a:fld>
            <a:endParaRPr lang="zh-CN" altLang="en-US"/>
          </a:p>
        </p:txBody>
      </p:sp>
    </p:spTree>
    <p:extLst>
      <p:ext uri="{BB962C8B-B14F-4D97-AF65-F5344CB8AC3E}">
        <p14:creationId xmlns:p14="http://schemas.microsoft.com/office/powerpoint/2010/main" val="96585024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编辑母版文本样式</a:t>
            </a:r>
          </a:p>
        </p:txBody>
      </p:sp>
      <p:sp>
        <p:nvSpPr>
          <p:cNvPr id="4" name="日期占位符 3"/>
          <p:cNvSpPr>
            <a:spLocks noGrp="1"/>
          </p:cNvSpPr>
          <p:nvPr>
            <p:ph type="dt" sz="half" idx="10"/>
          </p:nvPr>
        </p:nvSpPr>
        <p:spPr/>
        <p:txBody>
          <a:bodyPr/>
          <a:lstStyle/>
          <a:p>
            <a:fld id="{EFDBE2AD-86B9-42FA-A520-AB6F0158C6DA}" type="datetimeFigureOut">
              <a:rPr lang="zh-CN" altLang="en-US" smtClean="0"/>
              <a:t>2021/6/2</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D2173F6-70B1-4E07-9C33-CAB2621251E3}" type="slidenum">
              <a:rPr lang="zh-CN" altLang="en-US" smtClean="0"/>
              <a:t>‹#›</a:t>
            </a:fld>
            <a:endParaRPr lang="zh-CN" altLang="en-US"/>
          </a:p>
        </p:txBody>
      </p:sp>
    </p:spTree>
    <p:extLst>
      <p:ext uri="{BB962C8B-B14F-4D97-AF65-F5344CB8AC3E}">
        <p14:creationId xmlns:p14="http://schemas.microsoft.com/office/powerpoint/2010/main" val="173392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838200" y="1825625"/>
            <a:ext cx="5181600" cy="435133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6172200" y="1825625"/>
            <a:ext cx="5181600" cy="435133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p>
            <a:fld id="{EFDBE2AD-86B9-42FA-A520-AB6F0158C6DA}" type="datetimeFigureOut">
              <a:rPr lang="zh-CN" altLang="en-US" smtClean="0"/>
              <a:t>2021/6/2</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7D2173F6-70B1-4E07-9C33-CAB2621251E3}" type="slidenum">
              <a:rPr lang="zh-CN" altLang="en-US" smtClean="0"/>
              <a:t>‹#›</a:t>
            </a:fld>
            <a:endParaRPr lang="zh-CN" altLang="en-US"/>
          </a:p>
        </p:txBody>
      </p:sp>
    </p:spTree>
    <p:extLst>
      <p:ext uri="{BB962C8B-B14F-4D97-AF65-F5344CB8AC3E}">
        <p14:creationId xmlns:p14="http://schemas.microsoft.com/office/powerpoint/2010/main" val="24958070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p>
        </p:txBody>
      </p:sp>
      <p:sp>
        <p:nvSpPr>
          <p:cNvPr id="4" name="内容占位符 3"/>
          <p:cNvSpPr>
            <a:spLocks noGrp="1"/>
          </p:cNvSpPr>
          <p:nvPr>
            <p:ph sz="half" idx="2"/>
          </p:nvPr>
        </p:nvSpPr>
        <p:spPr>
          <a:xfrm>
            <a:off x="839788" y="2505075"/>
            <a:ext cx="5157787" cy="368458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p>
        </p:txBody>
      </p:sp>
      <p:sp>
        <p:nvSpPr>
          <p:cNvPr id="6" name="内容占位符 5"/>
          <p:cNvSpPr>
            <a:spLocks noGrp="1"/>
          </p:cNvSpPr>
          <p:nvPr>
            <p:ph sz="quarter" idx="4"/>
          </p:nvPr>
        </p:nvSpPr>
        <p:spPr>
          <a:xfrm>
            <a:off x="6172200" y="2505075"/>
            <a:ext cx="5183188" cy="368458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p>
            <a:fld id="{EFDBE2AD-86B9-42FA-A520-AB6F0158C6DA}" type="datetimeFigureOut">
              <a:rPr lang="zh-CN" altLang="en-US" smtClean="0"/>
              <a:t>2021/6/2</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7D2173F6-70B1-4E07-9C33-CAB2621251E3}" type="slidenum">
              <a:rPr lang="zh-CN" altLang="en-US" smtClean="0"/>
              <a:t>‹#›</a:t>
            </a:fld>
            <a:endParaRPr lang="zh-CN" altLang="en-US"/>
          </a:p>
        </p:txBody>
      </p:sp>
    </p:spTree>
    <p:extLst>
      <p:ext uri="{BB962C8B-B14F-4D97-AF65-F5344CB8AC3E}">
        <p14:creationId xmlns:p14="http://schemas.microsoft.com/office/powerpoint/2010/main" val="192520917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EFDBE2AD-86B9-42FA-A520-AB6F0158C6DA}" type="datetimeFigureOut">
              <a:rPr lang="zh-CN" altLang="en-US" smtClean="0"/>
              <a:t>2021/6/2</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7D2173F6-70B1-4E07-9C33-CAB2621251E3}" type="slidenum">
              <a:rPr lang="zh-CN" altLang="en-US" smtClean="0"/>
              <a:t>‹#›</a:t>
            </a:fld>
            <a:endParaRPr lang="zh-CN" altLang="en-US"/>
          </a:p>
        </p:txBody>
      </p:sp>
    </p:spTree>
    <p:extLst>
      <p:ext uri="{BB962C8B-B14F-4D97-AF65-F5344CB8AC3E}">
        <p14:creationId xmlns:p14="http://schemas.microsoft.com/office/powerpoint/2010/main" val="3498505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EFDBE2AD-86B9-42FA-A520-AB6F0158C6DA}" type="datetimeFigureOut">
              <a:rPr lang="zh-CN" altLang="en-US" smtClean="0"/>
              <a:t>2021/6/2</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7D2173F6-70B1-4E07-9C33-CAB2621251E3}" type="slidenum">
              <a:rPr lang="zh-CN" altLang="en-US" smtClean="0"/>
              <a:t>‹#›</a:t>
            </a:fld>
            <a:endParaRPr lang="zh-CN" altLang="en-US"/>
          </a:p>
        </p:txBody>
      </p:sp>
    </p:spTree>
    <p:extLst>
      <p:ext uri="{BB962C8B-B14F-4D97-AF65-F5344CB8AC3E}">
        <p14:creationId xmlns:p14="http://schemas.microsoft.com/office/powerpoint/2010/main" val="263433472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p>
        </p:txBody>
      </p:sp>
      <p:sp>
        <p:nvSpPr>
          <p:cNvPr id="5" name="日期占位符 4"/>
          <p:cNvSpPr>
            <a:spLocks noGrp="1"/>
          </p:cNvSpPr>
          <p:nvPr>
            <p:ph type="dt" sz="half" idx="10"/>
          </p:nvPr>
        </p:nvSpPr>
        <p:spPr/>
        <p:txBody>
          <a:bodyPr/>
          <a:lstStyle/>
          <a:p>
            <a:fld id="{EFDBE2AD-86B9-42FA-A520-AB6F0158C6DA}" type="datetimeFigureOut">
              <a:rPr lang="zh-CN" altLang="en-US" smtClean="0"/>
              <a:t>2021/6/2</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7D2173F6-70B1-4E07-9C33-CAB2621251E3}" type="slidenum">
              <a:rPr lang="zh-CN" altLang="en-US" smtClean="0"/>
              <a:t>‹#›</a:t>
            </a:fld>
            <a:endParaRPr lang="zh-CN" altLang="en-US"/>
          </a:p>
        </p:txBody>
      </p:sp>
    </p:spTree>
    <p:extLst>
      <p:ext uri="{BB962C8B-B14F-4D97-AF65-F5344CB8AC3E}">
        <p14:creationId xmlns:p14="http://schemas.microsoft.com/office/powerpoint/2010/main" val="18937353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p>
        </p:txBody>
      </p:sp>
      <p:sp>
        <p:nvSpPr>
          <p:cNvPr id="5" name="日期占位符 4"/>
          <p:cNvSpPr>
            <a:spLocks noGrp="1"/>
          </p:cNvSpPr>
          <p:nvPr>
            <p:ph type="dt" sz="half" idx="10"/>
          </p:nvPr>
        </p:nvSpPr>
        <p:spPr/>
        <p:txBody>
          <a:bodyPr/>
          <a:lstStyle/>
          <a:p>
            <a:fld id="{EFDBE2AD-86B9-42FA-A520-AB6F0158C6DA}" type="datetimeFigureOut">
              <a:rPr lang="zh-CN" altLang="en-US" smtClean="0"/>
              <a:t>2021/6/2</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7D2173F6-70B1-4E07-9C33-CAB2621251E3}" type="slidenum">
              <a:rPr lang="zh-CN" altLang="en-US" smtClean="0"/>
              <a:t>‹#›</a:t>
            </a:fld>
            <a:endParaRPr lang="zh-CN" altLang="en-US"/>
          </a:p>
        </p:txBody>
      </p:sp>
    </p:spTree>
    <p:extLst>
      <p:ext uri="{BB962C8B-B14F-4D97-AF65-F5344CB8AC3E}">
        <p14:creationId xmlns:p14="http://schemas.microsoft.com/office/powerpoint/2010/main" val="12919876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EFDBE2AD-86B9-42FA-A520-AB6F0158C6DA}" type="datetimeFigureOut">
              <a:rPr lang="zh-CN" altLang="en-US" smtClean="0"/>
              <a:t>2021/6/2</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D2173F6-70B1-4E07-9C33-CAB2621251E3}" type="slidenum">
              <a:rPr lang="zh-CN" altLang="en-US" smtClean="0"/>
              <a:t>‹#›</a:t>
            </a:fld>
            <a:endParaRPr lang="zh-CN" altLang="en-US"/>
          </a:p>
        </p:txBody>
      </p:sp>
    </p:spTree>
    <p:extLst>
      <p:ext uri="{BB962C8B-B14F-4D97-AF65-F5344CB8AC3E}">
        <p14:creationId xmlns:p14="http://schemas.microsoft.com/office/powerpoint/2010/main" val="208443886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EFDBE2AD-86B9-42FA-A520-AB6F0158C6DA}" type="datetimeFigureOut">
              <a:rPr lang="zh-CN" altLang="en-US" smtClean="0"/>
              <a:t>2021/6/2</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D2173F6-70B1-4E07-9C33-CAB2621251E3}" type="slidenum">
              <a:rPr lang="zh-CN" altLang="en-US" smtClean="0"/>
              <a:t>‹#›</a:t>
            </a:fld>
            <a:endParaRPr lang="zh-CN" altLang="en-US"/>
          </a:p>
        </p:txBody>
      </p:sp>
    </p:spTree>
    <p:extLst>
      <p:ext uri="{BB962C8B-B14F-4D97-AF65-F5344CB8AC3E}">
        <p14:creationId xmlns:p14="http://schemas.microsoft.com/office/powerpoint/2010/main" val="42237763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a:extLst>
              <a:ext uri="{FF2B5EF4-FFF2-40B4-BE49-F238E27FC236}">
                <a16:creationId xmlns:a16="http://schemas.microsoft.com/office/drawing/2014/main" id="{E31AB909-FD32-4D7B-85B6-423D4F84B71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a:extLst>
              <a:ext uri="{FF2B5EF4-FFF2-40B4-BE49-F238E27FC236}">
                <a16:creationId xmlns:a16="http://schemas.microsoft.com/office/drawing/2014/main" id="{8B9ED594-B810-4313-8084-647BB3881CD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a:extLst>
              <a:ext uri="{FF2B5EF4-FFF2-40B4-BE49-F238E27FC236}">
                <a16:creationId xmlns:a16="http://schemas.microsoft.com/office/drawing/2014/main" id="{13925E58-0A00-4F23-A604-AB6C74A1E38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7AEAD03-8959-49B6-82ED-232F74F97F61}" type="datetimeFigureOut">
              <a:rPr lang="zh-CN" altLang="en-US" smtClean="0"/>
              <a:t>2021/6/2</a:t>
            </a:fld>
            <a:endParaRPr lang="zh-CN" altLang="en-US"/>
          </a:p>
        </p:txBody>
      </p:sp>
      <p:sp>
        <p:nvSpPr>
          <p:cNvPr id="5" name="页脚占位符 4">
            <a:extLst>
              <a:ext uri="{FF2B5EF4-FFF2-40B4-BE49-F238E27FC236}">
                <a16:creationId xmlns:a16="http://schemas.microsoft.com/office/drawing/2014/main" id="{AC6C64F2-2170-429E-AB22-F0F4A557A7D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a:extLst>
              <a:ext uri="{FF2B5EF4-FFF2-40B4-BE49-F238E27FC236}">
                <a16:creationId xmlns:a16="http://schemas.microsoft.com/office/drawing/2014/main" id="{7294B324-FB34-405F-99B5-E7DA48DE0FF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C1C0727-7ABE-4651-817D-AEA0D672A729}" type="slidenum">
              <a:rPr lang="zh-CN" altLang="en-US" smtClean="0"/>
              <a:t>‹#›</a:t>
            </a:fld>
            <a:endParaRPr lang="zh-CN" altLang="en-US"/>
          </a:p>
        </p:txBody>
      </p:sp>
    </p:spTree>
    <p:extLst>
      <p:ext uri="{BB962C8B-B14F-4D97-AF65-F5344CB8AC3E}">
        <p14:creationId xmlns:p14="http://schemas.microsoft.com/office/powerpoint/2010/main" val="33266001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FDBE2AD-86B9-42FA-A520-AB6F0158C6DA}" type="datetimeFigureOut">
              <a:rPr lang="zh-CN" altLang="en-US" smtClean="0"/>
              <a:t>2021/6/2</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D2173F6-70B1-4E07-9C33-CAB2621251E3}" type="slidenum">
              <a:rPr lang="zh-CN" altLang="en-US" smtClean="0"/>
              <a:t>‹#›</a:t>
            </a:fld>
            <a:endParaRPr lang="zh-CN" altLang="en-US"/>
          </a:p>
        </p:txBody>
      </p:sp>
    </p:spTree>
    <p:extLst>
      <p:ext uri="{BB962C8B-B14F-4D97-AF65-F5344CB8AC3E}">
        <p14:creationId xmlns:p14="http://schemas.microsoft.com/office/powerpoint/2010/main" val="318485992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p:cNvSpPr/>
          <p:nvPr/>
        </p:nvSpPr>
        <p:spPr>
          <a:xfrm>
            <a:off x="2048174" y="1562869"/>
            <a:ext cx="8258420" cy="769441"/>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zh-CN" altLang="en-US" sz="4400" b="1" i="0" u="none" strike="noStrike" kern="1200" cap="none" spc="0" normalizeH="0" baseline="0" noProof="0" dirty="0">
                <a:ln>
                  <a:noFill/>
                </a:ln>
                <a:solidFill>
                  <a:prstClr val="black"/>
                </a:solidFill>
                <a:effectLst/>
                <a:uLnTx/>
                <a:uFillTx/>
                <a:latin typeface="Times New Roman" panose="02020603050405020304" pitchFamily="18" charset="0"/>
                <a:ea typeface="等线" panose="02010600030101010101" pitchFamily="2" charset="-122"/>
                <a:cs typeface="Times New Roman" panose="02020603050405020304" pitchFamily="18" charset="0"/>
              </a:rPr>
              <a:t>Artificial </a:t>
            </a:r>
            <a:r>
              <a:rPr kumimoji="0" lang="en-US" altLang="zh-CN" sz="4400" b="1" i="0" u="none" strike="noStrike" kern="1200" cap="none" spc="0" normalizeH="0" baseline="0" noProof="0" dirty="0">
                <a:ln>
                  <a:noFill/>
                </a:ln>
                <a:solidFill>
                  <a:prstClr val="black"/>
                </a:solidFill>
                <a:effectLst/>
                <a:uLnTx/>
                <a:uFillTx/>
                <a:latin typeface="Times New Roman" panose="02020603050405020304" pitchFamily="18" charset="0"/>
                <a:ea typeface="等线" panose="02010600030101010101" pitchFamily="2" charset="-122"/>
                <a:cs typeface="Times New Roman" panose="02020603050405020304" pitchFamily="18" charset="0"/>
              </a:rPr>
              <a:t>I</a:t>
            </a:r>
            <a:r>
              <a:rPr kumimoji="0" lang="zh-CN" altLang="en-US" sz="4400" b="1" i="0" u="none" strike="noStrike" kern="1200" cap="none" spc="0" normalizeH="0" baseline="0" noProof="0" dirty="0">
                <a:ln>
                  <a:noFill/>
                </a:ln>
                <a:solidFill>
                  <a:prstClr val="black"/>
                </a:solidFill>
                <a:effectLst/>
                <a:uLnTx/>
                <a:uFillTx/>
                <a:latin typeface="Times New Roman" panose="02020603050405020304" pitchFamily="18" charset="0"/>
                <a:ea typeface="等线" panose="02010600030101010101" pitchFamily="2" charset="-122"/>
                <a:cs typeface="Times New Roman" panose="02020603050405020304" pitchFamily="18" charset="0"/>
              </a:rPr>
              <a:t>ntelligent </a:t>
            </a:r>
            <a:r>
              <a:rPr kumimoji="0" lang="en-US" altLang="zh-CN" sz="4400" b="1" i="0" u="none" strike="noStrike" kern="1200" cap="none" spc="0" normalizeH="0" baseline="0" noProof="0" dirty="0">
                <a:ln>
                  <a:noFill/>
                </a:ln>
                <a:solidFill>
                  <a:prstClr val="black"/>
                </a:solidFill>
                <a:effectLst/>
                <a:uLnTx/>
                <a:uFillTx/>
                <a:latin typeface="Times New Roman" panose="02020603050405020304" pitchFamily="18" charset="0"/>
                <a:ea typeface="等线" panose="02010600030101010101" pitchFamily="2" charset="-122"/>
                <a:cs typeface="Times New Roman" panose="02020603050405020304" pitchFamily="18" charset="0"/>
              </a:rPr>
              <a:t>E</a:t>
            </a:r>
            <a:r>
              <a:rPr kumimoji="0" lang="zh-CN" altLang="en-US" sz="4400" b="1" i="0" u="none" strike="noStrike" kern="1200" cap="none" spc="0" normalizeH="0" baseline="0" noProof="0" dirty="0">
                <a:ln>
                  <a:noFill/>
                </a:ln>
                <a:solidFill>
                  <a:prstClr val="black"/>
                </a:solidFill>
                <a:effectLst/>
                <a:uLnTx/>
                <a:uFillTx/>
                <a:latin typeface="Times New Roman" panose="02020603050405020304" pitchFamily="18" charset="0"/>
                <a:ea typeface="等线" panose="02010600030101010101" pitchFamily="2" charset="-122"/>
                <a:cs typeface="Times New Roman" panose="02020603050405020304" pitchFamily="18" charset="0"/>
              </a:rPr>
              <a:t>quipment</a:t>
            </a:r>
          </a:p>
        </p:txBody>
      </p:sp>
      <p:sp>
        <p:nvSpPr>
          <p:cNvPr id="5" name="矩形 4"/>
          <p:cNvSpPr/>
          <p:nvPr/>
        </p:nvSpPr>
        <p:spPr>
          <a:xfrm>
            <a:off x="5334858" y="4325722"/>
            <a:ext cx="2390398" cy="646331"/>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zh-CN" sz="3600" b="0" i="0" u="none" strike="noStrike" kern="1200" cap="none" spc="0" normalizeH="0" baseline="0" noProof="0" dirty="0">
                <a:ln>
                  <a:noFill/>
                </a:ln>
                <a:solidFill>
                  <a:prstClr val="black"/>
                </a:solidFill>
                <a:effectLst/>
                <a:uLnTx/>
                <a:uFillTx/>
                <a:latin typeface="Times New Roman" panose="02020603050405020304" pitchFamily="18" charset="0"/>
                <a:ea typeface="等线" panose="02010600030101010101" pitchFamily="2" charset="-122"/>
                <a:cs typeface="Times New Roman" panose="02020603050405020304" pitchFamily="18" charset="0"/>
              </a:rPr>
              <a:t>M</a:t>
            </a:r>
            <a:r>
              <a:rPr kumimoji="0" lang="zh-CN" altLang="en-US" sz="3600" b="0" i="0" u="none" strike="noStrike" kern="1200" cap="none" spc="0" normalizeH="0" baseline="0" noProof="0" dirty="0">
                <a:ln>
                  <a:noFill/>
                </a:ln>
                <a:solidFill>
                  <a:prstClr val="black"/>
                </a:solidFill>
                <a:effectLst/>
                <a:uLnTx/>
                <a:uFillTx/>
                <a:latin typeface="Times New Roman" panose="02020603050405020304" pitchFamily="18" charset="0"/>
                <a:ea typeface="等线" panose="02010600030101010101" pitchFamily="2" charset="-122"/>
                <a:cs typeface="Times New Roman" panose="02020603050405020304" pitchFamily="18" charset="0"/>
              </a:rPr>
              <a:t>ember</a:t>
            </a:r>
            <a:r>
              <a:rPr kumimoji="0" lang="en-US" altLang="zh-CN" sz="3600" b="0" i="0" u="none" strike="noStrike" kern="1200" cap="none" spc="0" normalizeH="0" baseline="0" noProof="0" dirty="0">
                <a:ln>
                  <a:noFill/>
                </a:ln>
                <a:solidFill>
                  <a:prstClr val="black"/>
                </a:solidFill>
                <a:effectLst/>
                <a:uLnTx/>
                <a:uFillTx/>
                <a:latin typeface="Times New Roman" panose="02020603050405020304" pitchFamily="18" charset="0"/>
                <a:ea typeface="等线" panose="02010600030101010101" pitchFamily="2" charset="-122"/>
                <a:cs typeface="Times New Roman" panose="02020603050405020304" pitchFamily="18" charset="0"/>
              </a:rPr>
              <a:t>s</a:t>
            </a:r>
            <a:r>
              <a:rPr kumimoji="0" lang="zh-CN" altLang="en-US" sz="3600" b="0" i="0" u="none" strike="noStrike" kern="1200" cap="none" spc="0" normalizeH="0" baseline="0" noProof="0" dirty="0">
                <a:ln>
                  <a:noFill/>
                </a:ln>
                <a:solidFill>
                  <a:prstClr val="black"/>
                </a:solidFill>
                <a:effectLst/>
                <a:uLnTx/>
                <a:uFillTx/>
                <a:latin typeface="Times New Roman" panose="02020603050405020304" pitchFamily="18" charset="0"/>
                <a:ea typeface="等线" panose="02010600030101010101" pitchFamily="2" charset="-122"/>
                <a:cs typeface="Times New Roman" panose="02020603050405020304" pitchFamily="18" charset="0"/>
              </a:rPr>
              <a:t>：</a:t>
            </a:r>
          </a:p>
        </p:txBody>
      </p:sp>
      <p:pic>
        <p:nvPicPr>
          <p:cNvPr id="6" name="Content Placeholder 3"/>
          <p:cNvPicPr>
            <a:picLocks noChangeAspect="1"/>
          </p:cNvPicPr>
          <p:nvPr/>
        </p:nvPicPr>
        <p:blipFill rotWithShape="1">
          <a:blip r:embed="rId2"/>
          <a:srcRect t="1" r="38103" b="1188"/>
          <a:stretch/>
        </p:blipFill>
        <p:spPr>
          <a:xfrm>
            <a:off x="7953856" y="3279303"/>
            <a:ext cx="2199171" cy="273916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3106268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p:cNvSpPr>
            <a:spLocks noGrp="1"/>
          </p:cNvSpPr>
          <p:nvPr>
            <p:ph idx="1"/>
          </p:nvPr>
        </p:nvSpPr>
        <p:spPr>
          <a:xfrm>
            <a:off x="720634" y="741408"/>
            <a:ext cx="10515600" cy="4351338"/>
          </a:xfrm>
        </p:spPr>
        <p:txBody>
          <a:bodyPr/>
          <a:lstStyle/>
          <a:p>
            <a:endParaRPr lang="en-US" altLang="zh-CN" dirty="0"/>
          </a:p>
          <a:p>
            <a:r>
              <a:rPr lang="en-US" altLang="zh-CN" sz="3600" dirty="0"/>
              <a:t>Voice assistant: Analyze the voice command you give by waking up by voice, and complete a single instruction.</a:t>
            </a:r>
          </a:p>
          <a:p>
            <a:pPr marL="0" indent="0">
              <a:buNone/>
            </a:pPr>
            <a:endParaRPr lang="zh-CN" altLang="en-US" sz="3600" dirty="0"/>
          </a:p>
          <a:p>
            <a:r>
              <a:rPr lang="en-US" altLang="zh-CN" sz="3600" dirty="0">
                <a:solidFill>
                  <a:srgbClr val="FF0000"/>
                </a:solidFill>
              </a:rPr>
              <a:t>Artificial Intelligence</a:t>
            </a:r>
            <a:r>
              <a:rPr lang="en-US" altLang="zh-CN" sz="3600" dirty="0"/>
              <a:t>: Will actively observe and analyze your behavior, and give some comprehensive suggestions or actions.</a:t>
            </a:r>
          </a:p>
        </p:txBody>
      </p:sp>
      <p:sp>
        <p:nvSpPr>
          <p:cNvPr id="5" name="矩形 4">
            <a:extLst>
              <a:ext uri="{FF2B5EF4-FFF2-40B4-BE49-F238E27FC236}">
                <a16:creationId xmlns:a16="http://schemas.microsoft.com/office/drawing/2014/main" id="{FD23F5CC-D6AE-473B-BEF3-0F42D0EFCF0E}"/>
              </a:ext>
            </a:extLst>
          </p:cNvPr>
          <p:cNvSpPr/>
          <p:nvPr/>
        </p:nvSpPr>
        <p:spPr>
          <a:xfrm>
            <a:off x="9148226" y="6083320"/>
            <a:ext cx="3036570" cy="521970"/>
          </a:xfrm>
          <a:prstGeom prst="rect">
            <a:avLst/>
          </a:prstGeom>
        </p:spPr>
        <p:txBody>
          <a:bodyPr wrap="none">
            <a:spAutoFit/>
          </a:bodyPr>
          <a:lstStyle/>
          <a:p>
            <a:pPr algn="l"/>
            <a:r>
              <a:rPr lang="zh-CN" altLang="en-US" sz="1400" dirty="0"/>
              <a:t>Presenter: </a:t>
            </a:r>
            <a:r>
              <a:rPr lang="en-US" altLang="zh-CN" sz="1400" dirty="0"/>
              <a:t>Keke Huang</a:t>
            </a:r>
          </a:p>
          <a:p>
            <a:pPr algn="l"/>
            <a:r>
              <a:rPr lang="zh-CN" altLang="en-US" sz="1400" dirty="0"/>
              <a:t>Producer:  </a:t>
            </a:r>
            <a:r>
              <a:rPr lang="en-US" altLang="zh-CN" sz="1400" dirty="0"/>
              <a:t>Guang Jia</a:t>
            </a:r>
            <a:r>
              <a:rPr lang="zh-CN" altLang="en-US" sz="1400" dirty="0"/>
              <a:t>，</a:t>
            </a:r>
            <a:r>
              <a:rPr lang="en-US" altLang="zh-CN" sz="1400" dirty="0">
                <a:sym typeface="+mn-ea"/>
              </a:rPr>
              <a:t>Keke Huang</a:t>
            </a:r>
            <a:r>
              <a:rPr lang="zh-CN" altLang="en-US" sz="1400" dirty="0">
                <a:sym typeface="+mn-ea"/>
              </a:rPr>
              <a:t>，</a:t>
            </a:r>
            <a:endParaRPr lang="en-US" altLang="zh-CN" sz="1400" dirty="0"/>
          </a:p>
        </p:txBody>
      </p:sp>
    </p:spTree>
    <p:extLst>
      <p:ext uri="{BB962C8B-B14F-4D97-AF65-F5344CB8AC3E}">
        <p14:creationId xmlns:p14="http://schemas.microsoft.com/office/powerpoint/2010/main" val="41915472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p:cNvSpPr>
            <a:spLocks noGrp="1"/>
          </p:cNvSpPr>
          <p:nvPr>
            <p:ph idx="1"/>
          </p:nvPr>
        </p:nvSpPr>
        <p:spPr>
          <a:xfrm>
            <a:off x="668384" y="558527"/>
            <a:ext cx="10515600" cy="4351338"/>
          </a:xfrm>
        </p:spPr>
        <p:txBody>
          <a:bodyPr>
            <a:noAutofit/>
          </a:bodyPr>
          <a:lstStyle/>
          <a:p>
            <a:pPr>
              <a:lnSpc>
                <a:spcPct val="150000"/>
              </a:lnSpc>
            </a:pPr>
            <a:r>
              <a:rPr lang="en-US" altLang="zh-CN" sz="2400" dirty="0"/>
              <a:t>For example. I booked a high-speed rail ticket to Beijing at 3 o'clock tomorrow afternoon on my mobile phone, train number G7111.</a:t>
            </a:r>
          </a:p>
          <a:p>
            <a:pPr>
              <a:lnSpc>
                <a:spcPts val="1200"/>
              </a:lnSpc>
            </a:pPr>
            <a:endParaRPr lang="en-US" altLang="zh-CN" sz="2400" dirty="0"/>
          </a:p>
          <a:p>
            <a:pPr>
              <a:lnSpc>
                <a:spcPct val="150000"/>
              </a:lnSpc>
            </a:pPr>
            <a:r>
              <a:rPr lang="en-US" altLang="zh-CN" sz="2400" dirty="0"/>
              <a:t>Voice assistant: Siri, help me book a ticket to Beijing at 3 o'clock tomorrow afternoon, then Siri will book an travel for me. That's all.</a:t>
            </a:r>
          </a:p>
          <a:p>
            <a:pPr>
              <a:lnSpc>
                <a:spcPts val="1100"/>
              </a:lnSpc>
            </a:pPr>
            <a:endParaRPr lang="en-US" altLang="zh-CN" sz="2400" dirty="0"/>
          </a:p>
          <a:p>
            <a:pPr>
              <a:lnSpc>
                <a:spcPct val="150000"/>
              </a:lnSpc>
            </a:pPr>
            <a:r>
              <a:rPr lang="en-US" altLang="zh-CN" sz="2400" dirty="0">
                <a:solidFill>
                  <a:srgbClr val="FF0000"/>
                </a:solidFill>
              </a:rPr>
              <a:t>Artificial intelligence</a:t>
            </a:r>
            <a:r>
              <a:rPr lang="en-US" altLang="zh-CN" sz="2400" dirty="0"/>
              <a:t>: take the initiative to book tickets, remind in advance the time, location, train number, car number, internal facilities, and time after arrival, weather, road conditions, travel, and give some suggestions for the return journey.</a:t>
            </a:r>
            <a:endParaRPr lang="zh-CN" altLang="en-US" sz="2400" dirty="0"/>
          </a:p>
        </p:txBody>
      </p:sp>
      <p:sp>
        <p:nvSpPr>
          <p:cNvPr id="6" name="文本框 5">
            <a:extLst>
              <a:ext uri="{FF2B5EF4-FFF2-40B4-BE49-F238E27FC236}">
                <a16:creationId xmlns:a16="http://schemas.microsoft.com/office/drawing/2014/main" id="{06C4EA34-66A7-49E4-AE87-D3599BD4E79D}"/>
              </a:ext>
            </a:extLst>
          </p:cNvPr>
          <p:cNvSpPr txBox="1"/>
          <p:nvPr/>
        </p:nvSpPr>
        <p:spPr>
          <a:xfrm>
            <a:off x="8407400" y="5887085"/>
            <a:ext cx="3641725" cy="645160"/>
          </a:xfrm>
          <a:prstGeom prst="rect">
            <a:avLst/>
          </a:prstGeom>
        </p:spPr>
        <p:txBody>
          <a:bodyPr wrap="none">
            <a:spAutoFit/>
          </a:bodyPr>
          <a:lstStyle>
            <a:defPPr>
              <a:defRPr lang="zh-CN"/>
            </a:defPPr>
            <a:lvl1pPr>
              <a:defRPr sz="1400"/>
            </a:lvl1pPr>
          </a:lstStyle>
          <a:p>
            <a:r>
              <a:rPr lang="zh-CN" altLang="en-US" dirty="0">
                <a:sym typeface="+mn-ea"/>
              </a:rPr>
              <a:t>Presenter: </a:t>
            </a:r>
            <a:r>
              <a:rPr lang="en-US" altLang="zh-CN" dirty="0">
                <a:sym typeface="+mn-ea"/>
              </a:rPr>
              <a:t>Guang Jia </a:t>
            </a:r>
          </a:p>
          <a:p>
            <a:r>
              <a:rPr lang="zh-CN" altLang="en-US" dirty="0">
                <a:sym typeface="+mn-ea"/>
              </a:rPr>
              <a:t>Producer:  </a:t>
            </a:r>
            <a:r>
              <a:rPr lang="en-US" altLang="zh-CN" dirty="0">
                <a:sym typeface="+mn-ea"/>
              </a:rPr>
              <a:t>Guang Jia</a:t>
            </a:r>
            <a:r>
              <a:rPr lang="zh-CN" altLang="en-US" dirty="0">
                <a:sym typeface="+mn-ea"/>
              </a:rPr>
              <a:t>，</a:t>
            </a:r>
            <a:r>
              <a:rPr lang="en-US" altLang="zh-CN" dirty="0">
                <a:sym typeface="+mn-ea"/>
              </a:rPr>
              <a:t>Keke Huang</a:t>
            </a:r>
            <a:endParaRPr lang="zh-CN" altLang="en-US" dirty="0"/>
          </a:p>
        </p:txBody>
      </p:sp>
    </p:spTree>
    <p:extLst>
      <p:ext uri="{BB962C8B-B14F-4D97-AF65-F5344CB8AC3E}">
        <p14:creationId xmlns:p14="http://schemas.microsoft.com/office/powerpoint/2010/main" val="35648022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p:cNvSpPr>
            <a:spLocks noGrp="1"/>
          </p:cNvSpPr>
          <p:nvPr>
            <p:ph idx="1"/>
          </p:nvPr>
        </p:nvSpPr>
        <p:spPr>
          <a:xfrm>
            <a:off x="799012" y="1760311"/>
            <a:ext cx="10515600" cy="4351338"/>
          </a:xfrm>
        </p:spPr>
        <p:txBody>
          <a:bodyPr>
            <a:normAutofit/>
          </a:bodyPr>
          <a:lstStyle/>
          <a:p>
            <a:r>
              <a:rPr lang="en-US" altLang="zh-CN" sz="3600" dirty="0">
                <a:solidFill>
                  <a:srgbClr val="FF0000"/>
                </a:solidFill>
              </a:rPr>
              <a:t>Advantages</a:t>
            </a:r>
            <a:r>
              <a:rPr lang="en-US" altLang="zh-CN" sz="3600" dirty="0"/>
              <a:t> of artificial intelligence: fast; initiative; comprehensive analysis; simple; save time;</a:t>
            </a:r>
          </a:p>
          <a:p>
            <a:endParaRPr lang="en-US" altLang="zh-CN" sz="3600" dirty="0"/>
          </a:p>
          <a:p>
            <a:pPr algn="just"/>
            <a:r>
              <a:rPr lang="en-US" altLang="zh-CN" sz="3600" dirty="0">
                <a:solidFill>
                  <a:srgbClr val="FF0000"/>
                </a:solidFill>
              </a:rPr>
              <a:t>Function</a:t>
            </a:r>
            <a:r>
              <a:rPr lang="en-US" altLang="zh-CN" sz="3600" dirty="0"/>
              <a:t>: Simulate brain thinking , give opinions in combination with big data;</a:t>
            </a:r>
            <a:endParaRPr lang="zh-CN" altLang="en-US" sz="3600" dirty="0"/>
          </a:p>
        </p:txBody>
      </p:sp>
      <p:sp>
        <p:nvSpPr>
          <p:cNvPr id="5" name="文本框 4">
            <a:extLst>
              <a:ext uri="{FF2B5EF4-FFF2-40B4-BE49-F238E27FC236}">
                <a16:creationId xmlns:a16="http://schemas.microsoft.com/office/drawing/2014/main" id="{D90FEEDD-4964-42BF-A5C9-EF0675C50171}"/>
              </a:ext>
            </a:extLst>
          </p:cNvPr>
          <p:cNvSpPr txBox="1"/>
          <p:nvPr/>
        </p:nvSpPr>
        <p:spPr>
          <a:xfrm>
            <a:off x="8407400" y="5887085"/>
            <a:ext cx="3641725" cy="645160"/>
          </a:xfrm>
          <a:prstGeom prst="rect">
            <a:avLst/>
          </a:prstGeom>
        </p:spPr>
        <p:txBody>
          <a:bodyPr wrap="none">
            <a:spAutoFit/>
          </a:bodyPr>
          <a:lstStyle>
            <a:defPPr>
              <a:defRPr lang="zh-CN"/>
            </a:defPPr>
            <a:lvl1pPr>
              <a:defRPr sz="1400"/>
            </a:lvl1pPr>
          </a:lstStyle>
          <a:p>
            <a:r>
              <a:rPr lang="zh-CN" altLang="en-US" dirty="0">
                <a:sym typeface="+mn-ea"/>
              </a:rPr>
              <a:t>Presenter: </a:t>
            </a:r>
            <a:r>
              <a:rPr lang="en-US" altLang="zh-CN" dirty="0">
                <a:sym typeface="+mn-ea"/>
              </a:rPr>
              <a:t>Guang Jia </a:t>
            </a:r>
          </a:p>
          <a:p>
            <a:r>
              <a:rPr lang="zh-CN" altLang="en-US" dirty="0">
                <a:sym typeface="+mn-ea"/>
              </a:rPr>
              <a:t>Producer:  </a:t>
            </a:r>
            <a:r>
              <a:rPr lang="en-US" altLang="zh-CN" dirty="0">
                <a:sym typeface="+mn-ea"/>
              </a:rPr>
              <a:t>Guang Jia</a:t>
            </a:r>
            <a:r>
              <a:rPr lang="zh-CN" altLang="en-US" dirty="0">
                <a:sym typeface="+mn-ea"/>
              </a:rPr>
              <a:t>，</a:t>
            </a:r>
            <a:r>
              <a:rPr lang="en-US" altLang="zh-CN" dirty="0">
                <a:sym typeface="+mn-ea"/>
              </a:rPr>
              <a:t>Keke Huang</a:t>
            </a:r>
            <a:endParaRPr lang="zh-CN" altLang="en-US" dirty="0"/>
          </a:p>
        </p:txBody>
      </p:sp>
    </p:spTree>
    <p:extLst>
      <p:ext uri="{BB962C8B-B14F-4D97-AF65-F5344CB8AC3E}">
        <p14:creationId xmlns:p14="http://schemas.microsoft.com/office/powerpoint/2010/main" val="109670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 name="淘宝网chenying0907出品 1"/>
          <p:cNvSpPr/>
          <p:nvPr/>
        </p:nvSpPr>
        <p:spPr>
          <a:xfrm>
            <a:off x="140350" y="3884782"/>
            <a:ext cx="4159695" cy="2120257"/>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000" b="1" dirty="0">
              <a:solidFill>
                <a:schemeClr val="accent1">
                  <a:lumMod val="50000"/>
                </a:schemeClr>
              </a:solidFill>
              <a:latin typeface="微软雅黑" panose="020B0503020204020204" pitchFamily="34" charset="-122"/>
              <a:ea typeface="微软雅黑" panose="020B0503020204020204" pitchFamily="34" charset="-122"/>
            </a:endParaRPr>
          </a:p>
        </p:txBody>
      </p:sp>
      <p:sp>
        <p:nvSpPr>
          <p:cNvPr id="31" name="淘宝网chenying0907出品 1"/>
          <p:cNvSpPr/>
          <p:nvPr/>
        </p:nvSpPr>
        <p:spPr>
          <a:xfrm>
            <a:off x="242810" y="1019082"/>
            <a:ext cx="3797657" cy="1690733"/>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000" b="1" dirty="0">
              <a:solidFill>
                <a:schemeClr val="accent1">
                  <a:lumMod val="50000"/>
                </a:schemeClr>
              </a:solidFill>
              <a:latin typeface="微软雅黑" panose="020B0503020204020204" pitchFamily="34" charset="-122"/>
              <a:ea typeface="微软雅黑" panose="020B0503020204020204" pitchFamily="34" charset="-122"/>
            </a:endParaRPr>
          </a:p>
        </p:txBody>
      </p:sp>
      <p:sp>
        <p:nvSpPr>
          <p:cNvPr id="30" name="矩形 29"/>
          <p:cNvSpPr/>
          <p:nvPr/>
        </p:nvSpPr>
        <p:spPr>
          <a:xfrm>
            <a:off x="26693" y="1439425"/>
            <a:ext cx="4259965" cy="954107"/>
          </a:xfrm>
          <a:prstGeom prst="rect">
            <a:avLst/>
          </a:prstGeom>
        </p:spPr>
        <p:txBody>
          <a:bodyPr wrap="square">
            <a:spAutoFit/>
          </a:bodyPr>
          <a:lstStyle/>
          <a:p>
            <a:pPr algn="ctr"/>
            <a:r>
              <a:rPr lang="en-US" altLang="zh-CN" sz="2800" b="1" dirty="0">
                <a:solidFill>
                  <a:schemeClr val="accent1">
                    <a:lumMod val="50000"/>
                  </a:schemeClr>
                </a:solidFill>
                <a:latin typeface="微软雅黑" panose="020B0503020204020204" pitchFamily="34" charset="-122"/>
                <a:ea typeface="微软雅黑" panose="020B0503020204020204" pitchFamily="34" charset="-122"/>
              </a:rPr>
              <a:t>Voice assistant of Smartphone</a:t>
            </a:r>
            <a:endParaRPr lang="zh-CN" altLang="en-US" sz="2800" b="1" dirty="0">
              <a:solidFill>
                <a:schemeClr val="accent1">
                  <a:lumMod val="50000"/>
                </a:schemeClr>
              </a:solidFill>
              <a:latin typeface="微软雅黑" panose="020B0503020204020204" pitchFamily="34" charset="-122"/>
              <a:ea typeface="微软雅黑" panose="020B0503020204020204" pitchFamily="34" charset="-122"/>
            </a:endParaRPr>
          </a:p>
        </p:txBody>
      </p:sp>
      <p:grpSp>
        <p:nvGrpSpPr>
          <p:cNvPr id="37" name="淘宝网chenying0907出品 19"/>
          <p:cNvGrpSpPr/>
          <p:nvPr/>
        </p:nvGrpSpPr>
        <p:grpSpPr>
          <a:xfrm>
            <a:off x="4648480" y="1443474"/>
            <a:ext cx="3738006" cy="3550727"/>
            <a:chOff x="7386" y="3351"/>
            <a:chExt cx="4298" cy="4899"/>
          </a:xfrm>
        </p:grpSpPr>
        <p:grpSp>
          <p:nvGrpSpPr>
            <p:cNvPr id="38" name="淘宝网chenying0907出品 17"/>
            <p:cNvGrpSpPr/>
            <p:nvPr/>
          </p:nvGrpSpPr>
          <p:grpSpPr>
            <a:xfrm rot="5400000">
              <a:off x="7085" y="3652"/>
              <a:ext cx="4899" cy="4298"/>
              <a:chOff x="4225297" y="2300303"/>
              <a:chExt cx="3110956" cy="2729179"/>
            </a:xfrm>
          </p:grpSpPr>
          <p:sp>
            <p:nvSpPr>
              <p:cNvPr id="40" name="六边形 39"/>
              <p:cNvSpPr/>
              <p:nvPr/>
            </p:nvSpPr>
            <p:spPr>
              <a:xfrm>
                <a:off x="4340775" y="2427847"/>
                <a:ext cx="2880000" cy="2474091"/>
              </a:xfrm>
              <a:prstGeom prst="hexagon">
                <a:avLst/>
              </a:prstGeom>
              <a:noFill/>
              <a:ln w="190500">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cxnSp>
            <p:nvCxnSpPr>
              <p:cNvPr id="41" name="直接连接符 40"/>
              <p:cNvCxnSpPr/>
              <p:nvPr/>
            </p:nvCxnSpPr>
            <p:spPr>
              <a:xfrm>
                <a:off x="4225297" y="3664892"/>
                <a:ext cx="230956" cy="0"/>
              </a:xfrm>
              <a:prstGeom prst="line">
                <a:avLst/>
              </a:prstGeom>
              <a:ln w="635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42" name="直接连接符 41"/>
              <p:cNvCxnSpPr/>
              <p:nvPr/>
            </p:nvCxnSpPr>
            <p:spPr>
              <a:xfrm>
                <a:off x="7105297" y="3664892"/>
                <a:ext cx="230956" cy="0"/>
              </a:xfrm>
              <a:prstGeom prst="line">
                <a:avLst/>
              </a:prstGeom>
              <a:ln w="635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43" name="直接连接符 42"/>
              <p:cNvCxnSpPr/>
              <p:nvPr/>
            </p:nvCxnSpPr>
            <p:spPr>
              <a:xfrm>
                <a:off x="4833594" y="2300303"/>
                <a:ext cx="230956" cy="255087"/>
              </a:xfrm>
              <a:prstGeom prst="line">
                <a:avLst/>
              </a:prstGeom>
              <a:ln w="635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44" name="直接连接符 43"/>
              <p:cNvCxnSpPr/>
              <p:nvPr/>
            </p:nvCxnSpPr>
            <p:spPr>
              <a:xfrm>
                <a:off x="6494282" y="4774395"/>
                <a:ext cx="230956" cy="255087"/>
              </a:xfrm>
              <a:prstGeom prst="line">
                <a:avLst/>
              </a:prstGeom>
              <a:ln w="635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45" name="直接连接符 44"/>
              <p:cNvCxnSpPr/>
              <p:nvPr/>
            </p:nvCxnSpPr>
            <p:spPr>
              <a:xfrm flipV="1">
                <a:off x="6441648" y="2328746"/>
                <a:ext cx="283590" cy="279944"/>
              </a:xfrm>
              <a:prstGeom prst="line">
                <a:avLst/>
              </a:prstGeom>
              <a:ln w="635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46" name="直接连接符 45"/>
              <p:cNvCxnSpPr/>
              <p:nvPr/>
            </p:nvCxnSpPr>
            <p:spPr>
              <a:xfrm flipV="1">
                <a:off x="4833594" y="4721095"/>
                <a:ext cx="283590" cy="279944"/>
              </a:xfrm>
              <a:prstGeom prst="line">
                <a:avLst/>
              </a:prstGeom>
              <a:ln w="63500">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39" name="淘宝网chenying0907出品 55"/>
            <p:cNvSpPr txBox="1"/>
            <p:nvPr/>
          </p:nvSpPr>
          <p:spPr>
            <a:xfrm>
              <a:off x="7947" y="4803"/>
              <a:ext cx="3536" cy="1996"/>
            </a:xfrm>
            <a:prstGeom prst="rect">
              <a:avLst/>
            </a:prstGeom>
            <a:noFill/>
          </p:spPr>
          <p:txBody>
            <a:bodyPr wrap="square" rtlCol="0">
              <a:spAutoFit/>
            </a:bodyPr>
            <a:lstStyle/>
            <a:p>
              <a:r>
                <a:rPr lang="en-US" altLang="zh-CN" sz="4400" b="1" dirty="0">
                  <a:solidFill>
                    <a:schemeClr val="accent1">
                      <a:lumMod val="50000"/>
                    </a:schemeClr>
                  </a:solidFill>
                  <a:latin typeface="微软雅黑" panose="020B0503020204020204" pitchFamily="34" charset="-122"/>
                  <a:ea typeface="微软雅黑" panose="020B0503020204020204" pitchFamily="34" charset="-122"/>
                </a:rPr>
                <a:t>Target end-users</a:t>
              </a:r>
            </a:p>
          </p:txBody>
        </p:sp>
      </p:grpSp>
      <p:sp>
        <p:nvSpPr>
          <p:cNvPr id="47" name="矩形 46"/>
          <p:cNvSpPr/>
          <p:nvPr/>
        </p:nvSpPr>
        <p:spPr>
          <a:xfrm>
            <a:off x="277936" y="4221128"/>
            <a:ext cx="3621114" cy="1384995"/>
          </a:xfrm>
          <a:prstGeom prst="rect">
            <a:avLst/>
          </a:prstGeom>
        </p:spPr>
        <p:txBody>
          <a:bodyPr wrap="square">
            <a:spAutoFit/>
          </a:bodyPr>
          <a:lstStyle/>
          <a:p>
            <a:pPr algn="ctr"/>
            <a:r>
              <a:rPr lang="en-US" altLang="zh-CN" sz="2800" b="1" dirty="0">
                <a:solidFill>
                  <a:schemeClr val="accent1">
                    <a:lumMod val="50000"/>
                  </a:schemeClr>
                </a:solidFill>
                <a:latin typeface="微软雅黑" panose="020B0503020204020204" pitchFamily="34" charset="-122"/>
                <a:ea typeface="微软雅黑" panose="020B0503020204020204" pitchFamily="34" charset="-122"/>
              </a:rPr>
              <a:t>Artificial Intelligence of Smartphone</a:t>
            </a:r>
            <a:endParaRPr lang="zh-CN" altLang="en-US" sz="2800" b="1" dirty="0">
              <a:solidFill>
                <a:schemeClr val="accent1">
                  <a:lumMod val="50000"/>
                </a:schemeClr>
              </a:solidFill>
              <a:latin typeface="微软雅黑" panose="020B0503020204020204" pitchFamily="34" charset="-122"/>
              <a:ea typeface="微软雅黑" panose="020B0503020204020204" pitchFamily="34" charset="-122"/>
            </a:endParaRPr>
          </a:p>
        </p:txBody>
      </p:sp>
      <p:grpSp>
        <p:nvGrpSpPr>
          <p:cNvPr id="49" name="淘宝网chenying0907出品 17"/>
          <p:cNvGrpSpPr/>
          <p:nvPr/>
        </p:nvGrpSpPr>
        <p:grpSpPr bwMode="auto">
          <a:xfrm rot="1152031">
            <a:off x="4236941" y="1702165"/>
            <a:ext cx="571500" cy="428625"/>
            <a:chOff x="3000364" y="642924"/>
            <a:chExt cx="428628" cy="321471"/>
          </a:xfrm>
        </p:grpSpPr>
        <p:sp>
          <p:nvSpPr>
            <p:cNvPr id="50" name="等腰三角形 49"/>
            <p:cNvSpPr/>
            <p:nvPr/>
          </p:nvSpPr>
          <p:spPr>
            <a:xfrm rot="5400000">
              <a:off x="3125380" y="660784"/>
              <a:ext cx="321471" cy="285752"/>
            </a:xfrm>
            <a:prstGeom prst="triangle">
              <a:avLst/>
            </a:prstGeom>
            <a:solidFill>
              <a:schemeClr val="accent1">
                <a:lumMod val="75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eaLnBrk="0" fontAlgn="base" hangingPunct="0">
                <a:spcBef>
                  <a:spcPct val="0"/>
                </a:spcBef>
                <a:spcAft>
                  <a:spcPct val="0"/>
                </a:spcAft>
                <a:defRPr kern="1200">
                  <a:solidFill>
                    <a:schemeClr val="lt1"/>
                  </a:solidFill>
                  <a:latin typeface="+mn-lt"/>
                  <a:ea typeface="+mn-ea"/>
                  <a:cs typeface="+mn-cs"/>
                </a:defRPr>
              </a:lvl1pPr>
              <a:lvl2pPr marL="457200" algn="l" rtl="0" eaLnBrk="0" fontAlgn="base" hangingPunct="0">
                <a:spcBef>
                  <a:spcPct val="0"/>
                </a:spcBef>
                <a:spcAft>
                  <a:spcPct val="0"/>
                </a:spcAft>
                <a:defRPr kern="1200">
                  <a:solidFill>
                    <a:schemeClr val="lt1"/>
                  </a:solidFill>
                  <a:latin typeface="+mn-lt"/>
                  <a:ea typeface="+mn-ea"/>
                  <a:cs typeface="+mn-cs"/>
                </a:defRPr>
              </a:lvl2pPr>
              <a:lvl3pPr marL="914400" algn="l" rtl="0" eaLnBrk="0" fontAlgn="base" hangingPunct="0">
                <a:spcBef>
                  <a:spcPct val="0"/>
                </a:spcBef>
                <a:spcAft>
                  <a:spcPct val="0"/>
                </a:spcAft>
                <a:defRPr kern="1200">
                  <a:solidFill>
                    <a:schemeClr val="lt1"/>
                  </a:solidFill>
                  <a:latin typeface="+mn-lt"/>
                  <a:ea typeface="+mn-ea"/>
                  <a:cs typeface="+mn-cs"/>
                </a:defRPr>
              </a:lvl3pPr>
              <a:lvl4pPr marL="1371600" algn="l" rtl="0" eaLnBrk="0" fontAlgn="base" hangingPunct="0">
                <a:spcBef>
                  <a:spcPct val="0"/>
                </a:spcBef>
                <a:spcAft>
                  <a:spcPct val="0"/>
                </a:spcAft>
                <a:defRPr kern="1200">
                  <a:solidFill>
                    <a:schemeClr val="lt1"/>
                  </a:solidFill>
                  <a:latin typeface="+mn-lt"/>
                  <a:ea typeface="+mn-ea"/>
                  <a:cs typeface="+mn-cs"/>
                </a:defRPr>
              </a:lvl4pPr>
              <a:lvl5pPr marL="1828800" algn="l" rtl="0" eaLnBrk="0" fontAlgn="base" hangingPunct="0">
                <a:spcBef>
                  <a:spcPct val="0"/>
                </a:spcBef>
                <a:spcAft>
                  <a:spcPct val="0"/>
                </a:spcAft>
                <a:defRPr kern="1200">
                  <a:solidFill>
                    <a:schemeClr val="lt1"/>
                  </a:solidFill>
                  <a:latin typeface="+mn-lt"/>
                  <a:ea typeface="+mn-ea"/>
                  <a:cs typeface="+mn-cs"/>
                </a:defRPr>
              </a:lvl5pPr>
              <a:lvl6pPr marL="2286000" algn="l" defTabSz="914400" rtl="0" eaLnBrk="1" latinLnBrk="0" hangingPunct="1">
                <a:defRPr kern="1200">
                  <a:solidFill>
                    <a:schemeClr val="lt1"/>
                  </a:solidFill>
                  <a:latin typeface="+mn-lt"/>
                  <a:ea typeface="+mn-ea"/>
                  <a:cs typeface="+mn-cs"/>
                </a:defRPr>
              </a:lvl6pPr>
              <a:lvl7pPr marL="2743200" algn="l" defTabSz="914400" rtl="0" eaLnBrk="1" latinLnBrk="0" hangingPunct="1">
                <a:defRPr kern="1200">
                  <a:solidFill>
                    <a:schemeClr val="lt1"/>
                  </a:solidFill>
                  <a:latin typeface="+mn-lt"/>
                  <a:ea typeface="+mn-ea"/>
                  <a:cs typeface="+mn-cs"/>
                </a:defRPr>
              </a:lvl7pPr>
              <a:lvl8pPr marL="3200400" algn="l" defTabSz="914400" rtl="0" eaLnBrk="1" latinLnBrk="0" hangingPunct="1">
                <a:defRPr kern="1200">
                  <a:solidFill>
                    <a:schemeClr val="lt1"/>
                  </a:solidFill>
                  <a:latin typeface="+mn-lt"/>
                  <a:ea typeface="+mn-ea"/>
                  <a:cs typeface="+mn-cs"/>
                </a:defRPr>
              </a:lvl8pPr>
              <a:lvl9pPr marL="3657600" algn="l" defTabSz="914400" rtl="0" eaLnBrk="1" latinLnBrk="0" hangingPunct="1">
                <a:defRPr kern="1200">
                  <a:solidFill>
                    <a:schemeClr val="lt1"/>
                  </a:solidFill>
                  <a:latin typeface="+mn-lt"/>
                  <a:ea typeface="+mn-ea"/>
                  <a:cs typeface="+mn-cs"/>
                </a:defRPr>
              </a:lvl9pPr>
            </a:lstStyle>
            <a:p>
              <a:pPr algn="ctr" eaLnBrk="1" fontAlgn="auto" hangingPunct="1">
                <a:spcBef>
                  <a:spcPts val="0"/>
                </a:spcBef>
                <a:spcAft>
                  <a:spcPts val="0"/>
                </a:spcAft>
                <a:defRPr/>
              </a:pPr>
              <a:endParaRPr lang="zh-CN" altLang="en-US" sz="2400"/>
            </a:p>
          </p:txBody>
        </p:sp>
        <p:sp>
          <p:nvSpPr>
            <p:cNvPr id="51" name="等腰三角形 50"/>
            <p:cNvSpPr/>
            <p:nvPr/>
          </p:nvSpPr>
          <p:spPr>
            <a:xfrm rot="5400000">
              <a:off x="2982504" y="696503"/>
              <a:ext cx="250033" cy="214314"/>
            </a:xfrm>
            <a:prstGeom prst="triangle">
              <a:avLst/>
            </a:prstGeom>
            <a:solidFill>
              <a:schemeClr val="accent1">
                <a:lumMod val="5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eaLnBrk="0" fontAlgn="base" hangingPunct="0">
                <a:spcBef>
                  <a:spcPct val="0"/>
                </a:spcBef>
                <a:spcAft>
                  <a:spcPct val="0"/>
                </a:spcAft>
                <a:defRPr kern="1200">
                  <a:solidFill>
                    <a:schemeClr val="lt1"/>
                  </a:solidFill>
                  <a:latin typeface="+mn-lt"/>
                  <a:ea typeface="+mn-ea"/>
                  <a:cs typeface="+mn-cs"/>
                </a:defRPr>
              </a:lvl1pPr>
              <a:lvl2pPr marL="457200" algn="l" rtl="0" eaLnBrk="0" fontAlgn="base" hangingPunct="0">
                <a:spcBef>
                  <a:spcPct val="0"/>
                </a:spcBef>
                <a:spcAft>
                  <a:spcPct val="0"/>
                </a:spcAft>
                <a:defRPr kern="1200">
                  <a:solidFill>
                    <a:schemeClr val="lt1"/>
                  </a:solidFill>
                  <a:latin typeface="+mn-lt"/>
                  <a:ea typeface="+mn-ea"/>
                  <a:cs typeface="+mn-cs"/>
                </a:defRPr>
              </a:lvl2pPr>
              <a:lvl3pPr marL="914400" algn="l" rtl="0" eaLnBrk="0" fontAlgn="base" hangingPunct="0">
                <a:spcBef>
                  <a:spcPct val="0"/>
                </a:spcBef>
                <a:spcAft>
                  <a:spcPct val="0"/>
                </a:spcAft>
                <a:defRPr kern="1200">
                  <a:solidFill>
                    <a:schemeClr val="lt1"/>
                  </a:solidFill>
                  <a:latin typeface="+mn-lt"/>
                  <a:ea typeface="+mn-ea"/>
                  <a:cs typeface="+mn-cs"/>
                </a:defRPr>
              </a:lvl3pPr>
              <a:lvl4pPr marL="1371600" algn="l" rtl="0" eaLnBrk="0" fontAlgn="base" hangingPunct="0">
                <a:spcBef>
                  <a:spcPct val="0"/>
                </a:spcBef>
                <a:spcAft>
                  <a:spcPct val="0"/>
                </a:spcAft>
                <a:defRPr kern="1200">
                  <a:solidFill>
                    <a:schemeClr val="lt1"/>
                  </a:solidFill>
                  <a:latin typeface="+mn-lt"/>
                  <a:ea typeface="+mn-ea"/>
                  <a:cs typeface="+mn-cs"/>
                </a:defRPr>
              </a:lvl4pPr>
              <a:lvl5pPr marL="1828800" algn="l" rtl="0" eaLnBrk="0" fontAlgn="base" hangingPunct="0">
                <a:spcBef>
                  <a:spcPct val="0"/>
                </a:spcBef>
                <a:spcAft>
                  <a:spcPct val="0"/>
                </a:spcAft>
                <a:defRPr kern="1200">
                  <a:solidFill>
                    <a:schemeClr val="lt1"/>
                  </a:solidFill>
                  <a:latin typeface="+mn-lt"/>
                  <a:ea typeface="+mn-ea"/>
                  <a:cs typeface="+mn-cs"/>
                </a:defRPr>
              </a:lvl5pPr>
              <a:lvl6pPr marL="2286000" algn="l" defTabSz="914400" rtl="0" eaLnBrk="1" latinLnBrk="0" hangingPunct="1">
                <a:defRPr kern="1200">
                  <a:solidFill>
                    <a:schemeClr val="lt1"/>
                  </a:solidFill>
                  <a:latin typeface="+mn-lt"/>
                  <a:ea typeface="+mn-ea"/>
                  <a:cs typeface="+mn-cs"/>
                </a:defRPr>
              </a:lvl6pPr>
              <a:lvl7pPr marL="2743200" algn="l" defTabSz="914400" rtl="0" eaLnBrk="1" latinLnBrk="0" hangingPunct="1">
                <a:defRPr kern="1200">
                  <a:solidFill>
                    <a:schemeClr val="lt1"/>
                  </a:solidFill>
                  <a:latin typeface="+mn-lt"/>
                  <a:ea typeface="+mn-ea"/>
                  <a:cs typeface="+mn-cs"/>
                </a:defRPr>
              </a:lvl7pPr>
              <a:lvl8pPr marL="3200400" algn="l" defTabSz="914400" rtl="0" eaLnBrk="1" latinLnBrk="0" hangingPunct="1">
                <a:defRPr kern="1200">
                  <a:solidFill>
                    <a:schemeClr val="lt1"/>
                  </a:solidFill>
                  <a:latin typeface="+mn-lt"/>
                  <a:ea typeface="+mn-ea"/>
                  <a:cs typeface="+mn-cs"/>
                </a:defRPr>
              </a:lvl8pPr>
              <a:lvl9pPr marL="3657600" algn="l" defTabSz="914400" rtl="0" eaLnBrk="1" latinLnBrk="0" hangingPunct="1">
                <a:defRPr kern="1200">
                  <a:solidFill>
                    <a:schemeClr val="lt1"/>
                  </a:solidFill>
                  <a:latin typeface="+mn-lt"/>
                  <a:ea typeface="+mn-ea"/>
                  <a:cs typeface="+mn-cs"/>
                </a:defRPr>
              </a:lvl9pPr>
            </a:lstStyle>
            <a:p>
              <a:pPr algn="ctr" eaLnBrk="1" fontAlgn="auto" hangingPunct="1">
                <a:spcBef>
                  <a:spcPts val="0"/>
                </a:spcBef>
                <a:spcAft>
                  <a:spcPts val="0"/>
                </a:spcAft>
                <a:defRPr/>
              </a:pPr>
              <a:endParaRPr lang="zh-CN" altLang="en-US" sz="2400"/>
            </a:p>
          </p:txBody>
        </p:sp>
      </p:grpSp>
      <p:grpSp>
        <p:nvGrpSpPr>
          <p:cNvPr id="52" name="淘宝网chenying0907出品 17"/>
          <p:cNvGrpSpPr/>
          <p:nvPr/>
        </p:nvGrpSpPr>
        <p:grpSpPr bwMode="auto">
          <a:xfrm rot="20325824">
            <a:off x="4477742" y="4427335"/>
            <a:ext cx="571500" cy="428625"/>
            <a:chOff x="3000364" y="642924"/>
            <a:chExt cx="428628" cy="321471"/>
          </a:xfrm>
        </p:grpSpPr>
        <p:sp>
          <p:nvSpPr>
            <p:cNvPr id="53" name="等腰三角形 52"/>
            <p:cNvSpPr/>
            <p:nvPr/>
          </p:nvSpPr>
          <p:spPr>
            <a:xfrm rot="5400000">
              <a:off x="3125380" y="660784"/>
              <a:ext cx="321471" cy="285752"/>
            </a:xfrm>
            <a:prstGeom prst="triangle">
              <a:avLst/>
            </a:prstGeom>
            <a:solidFill>
              <a:schemeClr val="accent1">
                <a:lumMod val="75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eaLnBrk="0" fontAlgn="base" hangingPunct="0">
                <a:spcBef>
                  <a:spcPct val="0"/>
                </a:spcBef>
                <a:spcAft>
                  <a:spcPct val="0"/>
                </a:spcAft>
                <a:defRPr kern="1200">
                  <a:solidFill>
                    <a:schemeClr val="lt1"/>
                  </a:solidFill>
                  <a:latin typeface="+mn-lt"/>
                  <a:ea typeface="+mn-ea"/>
                  <a:cs typeface="+mn-cs"/>
                </a:defRPr>
              </a:lvl1pPr>
              <a:lvl2pPr marL="457200" algn="l" rtl="0" eaLnBrk="0" fontAlgn="base" hangingPunct="0">
                <a:spcBef>
                  <a:spcPct val="0"/>
                </a:spcBef>
                <a:spcAft>
                  <a:spcPct val="0"/>
                </a:spcAft>
                <a:defRPr kern="1200">
                  <a:solidFill>
                    <a:schemeClr val="lt1"/>
                  </a:solidFill>
                  <a:latin typeface="+mn-lt"/>
                  <a:ea typeface="+mn-ea"/>
                  <a:cs typeface="+mn-cs"/>
                </a:defRPr>
              </a:lvl2pPr>
              <a:lvl3pPr marL="914400" algn="l" rtl="0" eaLnBrk="0" fontAlgn="base" hangingPunct="0">
                <a:spcBef>
                  <a:spcPct val="0"/>
                </a:spcBef>
                <a:spcAft>
                  <a:spcPct val="0"/>
                </a:spcAft>
                <a:defRPr kern="1200">
                  <a:solidFill>
                    <a:schemeClr val="lt1"/>
                  </a:solidFill>
                  <a:latin typeface="+mn-lt"/>
                  <a:ea typeface="+mn-ea"/>
                  <a:cs typeface="+mn-cs"/>
                </a:defRPr>
              </a:lvl3pPr>
              <a:lvl4pPr marL="1371600" algn="l" rtl="0" eaLnBrk="0" fontAlgn="base" hangingPunct="0">
                <a:spcBef>
                  <a:spcPct val="0"/>
                </a:spcBef>
                <a:spcAft>
                  <a:spcPct val="0"/>
                </a:spcAft>
                <a:defRPr kern="1200">
                  <a:solidFill>
                    <a:schemeClr val="lt1"/>
                  </a:solidFill>
                  <a:latin typeface="+mn-lt"/>
                  <a:ea typeface="+mn-ea"/>
                  <a:cs typeface="+mn-cs"/>
                </a:defRPr>
              </a:lvl4pPr>
              <a:lvl5pPr marL="1828800" algn="l" rtl="0" eaLnBrk="0" fontAlgn="base" hangingPunct="0">
                <a:spcBef>
                  <a:spcPct val="0"/>
                </a:spcBef>
                <a:spcAft>
                  <a:spcPct val="0"/>
                </a:spcAft>
                <a:defRPr kern="1200">
                  <a:solidFill>
                    <a:schemeClr val="lt1"/>
                  </a:solidFill>
                  <a:latin typeface="+mn-lt"/>
                  <a:ea typeface="+mn-ea"/>
                  <a:cs typeface="+mn-cs"/>
                </a:defRPr>
              </a:lvl5pPr>
              <a:lvl6pPr marL="2286000" algn="l" defTabSz="914400" rtl="0" eaLnBrk="1" latinLnBrk="0" hangingPunct="1">
                <a:defRPr kern="1200">
                  <a:solidFill>
                    <a:schemeClr val="lt1"/>
                  </a:solidFill>
                  <a:latin typeface="+mn-lt"/>
                  <a:ea typeface="+mn-ea"/>
                  <a:cs typeface="+mn-cs"/>
                </a:defRPr>
              </a:lvl6pPr>
              <a:lvl7pPr marL="2743200" algn="l" defTabSz="914400" rtl="0" eaLnBrk="1" latinLnBrk="0" hangingPunct="1">
                <a:defRPr kern="1200">
                  <a:solidFill>
                    <a:schemeClr val="lt1"/>
                  </a:solidFill>
                  <a:latin typeface="+mn-lt"/>
                  <a:ea typeface="+mn-ea"/>
                  <a:cs typeface="+mn-cs"/>
                </a:defRPr>
              </a:lvl7pPr>
              <a:lvl8pPr marL="3200400" algn="l" defTabSz="914400" rtl="0" eaLnBrk="1" latinLnBrk="0" hangingPunct="1">
                <a:defRPr kern="1200">
                  <a:solidFill>
                    <a:schemeClr val="lt1"/>
                  </a:solidFill>
                  <a:latin typeface="+mn-lt"/>
                  <a:ea typeface="+mn-ea"/>
                  <a:cs typeface="+mn-cs"/>
                </a:defRPr>
              </a:lvl8pPr>
              <a:lvl9pPr marL="3657600" algn="l" defTabSz="914400" rtl="0" eaLnBrk="1" latinLnBrk="0" hangingPunct="1">
                <a:defRPr kern="1200">
                  <a:solidFill>
                    <a:schemeClr val="lt1"/>
                  </a:solidFill>
                  <a:latin typeface="+mn-lt"/>
                  <a:ea typeface="+mn-ea"/>
                  <a:cs typeface="+mn-cs"/>
                </a:defRPr>
              </a:lvl9pPr>
            </a:lstStyle>
            <a:p>
              <a:pPr algn="ctr" eaLnBrk="1" fontAlgn="auto" hangingPunct="1">
                <a:spcBef>
                  <a:spcPts val="0"/>
                </a:spcBef>
                <a:spcAft>
                  <a:spcPts val="0"/>
                </a:spcAft>
                <a:defRPr/>
              </a:pPr>
              <a:endParaRPr lang="zh-CN" altLang="en-US" sz="2400"/>
            </a:p>
          </p:txBody>
        </p:sp>
        <p:sp>
          <p:nvSpPr>
            <p:cNvPr id="54" name="等腰三角形 53"/>
            <p:cNvSpPr/>
            <p:nvPr/>
          </p:nvSpPr>
          <p:spPr>
            <a:xfrm rot="5400000">
              <a:off x="2982504" y="696503"/>
              <a:ext cx="250033" cy="214314"/>
            </a:xfrm>
            <a:prstGeom prst="triangle">
              <a:avLst/>
            </a:prstGeom>
            <a:solidFill>
              <a:schemeClr val="accent1">
                <a:lumMod val="5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eaLnBrk="0" fontAlgn="base" hangingPunct="0">
                <a:spcBef>
                  <a:spcPct val="0"/>
                </a:spcBef>
                <a:spcAft>
                  <a:spcPct val="0"/>
                </a:spcAft>
                <a:defRPr kern="1200">
                  <a:solidFill>
                    <a:schemeClr val="lt1"/>
                  </a:solidFill>
                  <a:latin typeface="+mn-lt"/>
                  <a:ea typeface="+mn-ea"/>
                  <a:cs typeface="+mn-cs"/>
                </a:defRPr>
              </a:lvl1pPr>
              <a:lvl2pPr marL="457200" algn="l" rtl="0" eaLnBrk="0" fontAlgn="base" hangingPunct="0">
                <a:spcBef>
                  <a:spcPct val="0"/>
                </a:spcBef>
                <a:spcAft>
                  <a:spcPct val="0"/>
                </a:spcAft>
                <a:defRPr kern="1200">
                  <a:solidFill>
                    <a:schemeClr val="lt1"/>
                  </a:solidFill>
                  <a:latin typeface="+mn-lt"/>
                  <a:ea typeface="+mn-ea"/>
                  <a:cs typeface="+mn-cs"/>
                </a:defRPr>
              </a:lvl2pPr>
              <a:lvl3pPr marL="914400" algn="l" rtl="0" eaLnBrk="0" fontAlgn="base" hangingPunct="0">
                <a:spcBef>
                  <a:spcPct val="0"/>
                </a:spcBef>
                <a:spcAft>
                  <a:spcPct val="0"/>
                </a:spcAft>
                <a:defRPr kern="1200">
                  <a:solidFill>
                    <a:schemeClr val="lt1"/>
                  </a:solidFill>
                  <a:latin typeface="+mn-lt"/>
                  <a:ea typeface="+mn-ea"/>
                  <a:cs typeface="+mn-cs"/>
                </a:defRPr>
              </a:lvl3pPr>
              <a:lvl4pPr marL="1371600" algn="l" rtl="0" eaLnBrk="0" fontAlgn="base" hangingPunct="0">
                <a:spcBef>
                  <a:spcPct val="0"/>
                </a:spcBef>
                <a:spcAft>
                  <a:spcPct val="0"/>
                </a:spcAft>
                <a:defRPr kern="1200">
                  <a:solidFill>
                    <a:schemeClr val="lt1"/>
                  </a:solidFill>
                  <a:latin typeface="+mn-lt"/>
                  <a:ea typeface="+mn-ea"/>
                  <a:cs typeface="+mn-cs"/>
                </a:defRPr>
              </a:lvl4pPr>
              <a:lvl5pPr marL="1828800" algn="l" rtl="0" eaLnBrk="0" fontAlgn="base" hangingPunct="0">
                <a:spcBef>
                  <a:spcPct val="0"/>
                </a:spcBef>
                <a:spcAft>
                  <a:spcPct val="0"/>
                </a:spcAft>
                <a:defRPr kern="1200">
                  <a:solidFill>
                    <a:schemeClr val="lt1"/>
                  </a:solidFill>
                  <a:latin typeface="+mn-lt"/>
                  <a:ea typeface="+mn-ea"/>
                  <a:cs typeface="+mn-cs"/>
                </a:defRPr>
              </a:lvl5pPr>
              <a:lvl6pPr marL="2286000" algn="l" defTabSz="914400" rtl="0" eaLnBrk="1" latinLnBrk="0" hangingPunct="1">
                <a:defRPr kern="1200">
                  <a:solidFill>
                    <a:schemeClr val="lt1"/>
                  </a:solidFill>
                  <a:latin typeface="+mn-lt"/>
                  <a:ea typeface="+mn-ea"/>
                  <a:cs typeface="+mn-cs"/>
                </a:defRPr>
              </a:lvl6pPr>
              <a:lvl7pPr marL="2743200" algn="l" defTabSz="914400" rtl="0" eaLnBrk="1" latinLnBrk="0" hangingPunct="1">
                <a:defRPr kern="1200">
                  <a:solidFill>
                    <a:schemeClr val="lt1"/>
                  </a:solidFill>
                  <a:latin typeface="+mn-lt"/>
                  <a:ea typeface="+mn-ea"/>
                  <a:cs typeface="+mn-cs"/>
                </a:defRPr>
              </a:lvl7pPr>
              <a:lvl8pPr marL="3200400" algn="l" defTabSz="914400" rtl="0" eaLnBrk="1" latinLnBrk="0" hangingPunct="1">
                <a:defRPr kern="1200">
                  <a:solidFill>
                    <a:schemeClr val="lt1"/>
                  </a:solidFill>
                  <a:latin typeface="+mn-lt"/>
                  <a:ea typeface="+mn-ea"/>
                  <a:cs typeface="+mn-cs"/>
                </a:defRPr>
              </a:lvl8pPr>
              <a:lvl9pPr marL="3657600" algn="l" defTabSz="914400" rtl="0" eaLnBrk="1" latinLnBrk="0" hangingPunct="1">
                <a:defRPr kern="1200">
                  <a:solidFill>
                    <a:schemeClr val="lt1"/>
                  </a:solidFill>
                  <a:latin typeface="+mn-lt"/>
                  <a:ea typeface="+mn-ea"/>
                  <a:cs typeface="+mn-cs"/>
                </a:defRPr>
              </a:lvl9pPr>
            </a:lstStyle>
            <a:p>
              <a:pPr algn="ctr" eaLnBrk="1" fontAlgn="auto" hangingPunct="1">
                <a:spcBef>
                  <a:spcPts val="0"/>
                </a:spcBef>
                <a:spcAft>
                  <a:spcPts val="0"/>
                </a:spcAft>
                <a:defRPr/>
              </a:pPr>
              <a:endParaRPr lang="zh-CN" altLang="en-US" sz="2400"/>
            </a:p>
          </p:txBody>
        </p:sp>
      </p:grpSp>
      <p:grpSp>
        <p:nvGrpSpPr>
          <p:cNvPr id="55" name="淘宝网chenying0907出品 17"/>
          <p:cNvGrpSpPr/>
          <p:nvPr/>
        </p:nvGrpSpPr>
        <p:grpSpPr bwMode="auto">
          <a:xfrm>
            <a:off x="8433150" y="3068025"/>
            <a:ext cx="571500" cy="428625"/>
            <a:chOff x="3000364" y="642924"/>
            <a:chExt cx="428628" cy="321471"/>
          </a:xfrm>
        </p:grpSpPr>
        <p:sp>
          <p:nvSpPr>
            <p:cNvPr id="56" name="等腰三角形 55"/>
            <p:cNvSpPr/>
            <p:nvPr/>
          </p:nvSpPr>
          <p:spPr>
            <a:xfrm rot="5400000">
              <a:off x="3125380" y="660784"/>
              <a:ext cx="321471" cy="285752"/>
            </a:xfrm>
            <a:prstGeom prst="triangle">
              <a:avLst/>
            </a:prstGeom>
            <a:solidFill>
              <a:schemeClr val="accent1">
                <a:lumMod val="75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eaLnBrk="0" fontAlgn="base" hangingPunct="0">
                <a:spcBef>
                  <a:spcPct val="0"/>
                </a:spcBef>
                <a:spcAft>
                  <a:spcPct val="0"/>
                </a:spcAft>
                <a:defRPr kern="1200">
                  <a:solidFill>
                    <a:schemeClr val="lt1"/>
                  </a:solidFill>
                  <a:latin typeface="+mn-lt"/>
                  <a:ea typeface="+mn-ea"/>
                  <a:cs typeface="+mn-cs"/>
                </a:defRPr>
              </a:lvl1pPr>
              <a:lvl2pPr marL="457200" algn="l" rtl="0" eaLnBrk="0" fontAlgn="base" hangingPunct="0">
                <a:spcBef>
                  <a:spcPct val="0"/>
                </a:spcBef>
                <a:spcAft>
                  <a:spcPct val="0"/>
                </a:spcAft>
                <a:defRPr kern="1200">
                  <a:solidFill>
                    <a:schemeClr val="lt1"/>
                  </a:solidFill>
                  <a:latin typeface="+mn-lt"/>
                  <a:ea typeface="+mn-ea"/>
                  <a:cs typeface="+mn-cs"/>
                </a:defRPr>
              </a:lvl2pPr>
              <a:lvl3pPr marL="914400" algn="l" rtl="0" eaLnBrk="0" fontAlgn="base" hangingPunct="0">
                <a:spcBef>
                  <a:spcPct val="0"/>
                </a:spcBef>
                <a:spcAft>
                  <a:spcPct val="0"/>
                </a:spcAft>
                <a:defRPr kern="1200">
                  <a:solidFill>
                    <a:schemeClr val="lt1"/>
                  </a:solidFill>
                  <a:latin typeface="+mn-lt"/>
                  <a:ea typeface="+mn-ea"/>
                  <a:cs typeface="+mn-cs"/>
                </a:defRPr>
              </a:lvl3pPr>
              <a:lvl4pPr marL="1371600" algn="l" rtl="0" eaLnBrk="0" fontAlgn="base" hangingPunct="0">
                <a:spcBef>
                  <a:spcPct val="0"/>
                </a:spcBef>
                <a:spcAft>
                  <a:spcPct val="0"/>
                </a:spcAft>
                <a:defRPr kern="1200">
                  <a:solidFill>
                    <a:schemeClr val="lt1"/>
                  </a:solidFill>
                  <a:latin typeface="+mn-lt"/>
                  <a:ea typeface="+mn-ea"/>
                  <a:cs typeface="+mn-cs"/>
                </a:defRPr>
              </a:lvl4pPr>
              <a:lvl5pPr marL="1828800" algn="l" rtl="0" eaLnBrk="0" fontAlgn="base" hangingPunct="0">
                <a:spcBef>
                  <a:spcPct val="0"/>
                </a:spcBef>
                <a:spcAft>
                  <a:spcPct val="0"/>
                </a:spcAft>
                <a:defRPr kern="1200">
                  <a:solidFill>
                    <a:schemeClr val="lt1"/>
                  </a:solidFill>
                  <a:latin typeface="+mn-lt"/>
                  <a:ea typeface="+mn-ea"/>
                  <a:cs typeface="+mn-cs"/>
                </a:defRPr>
              </a:lvl5pPr>
              <a:lvl6pPr marL="2286000" algn="l" defTabSz="914400" rtl="0" eaLnBrk="1" latinLnBrk="0" hangingPunct="1">
                <a:defRPr kern="1200">
                  <a:solidFill>
                    <a:schemeClr val="lt1"/>
                  </a:solidFill>
                  <a:latin typeface="+mn-lt"/>
                  <a:ea typeface="+mn-ea"/>
                  <a:cs typeface="+mn-cs"/>
                </a:defRPr>
              </a:lvl6pPr>
              <a:lvl7pPr marL="2743200" algn="l" defTabSz="914400" rtl="0" eaLnBrk="1" latinLnBrk="0" hangingPunct="1">
                <a:defRPr kern="1200">
                  <a:solidFill>
                    <a:schemeClr val="lt1"/>
                  </a:solidFill>
                  <a:latin typeface="+mn-lt"/>
                  <a:ea typeface="+mn-ea"/>
                  <a:cs typeface="+mn-cs"/>
                </a:defRPr>
              </a:lvl7pPr>
              <a:lvl8pPr marL="3200400" algn="l" defTabSz="914400" rtl="0" eaLnBrk="1" latinLnBrk="0" hangingPunct="1">
                <a:defRPr kern="1200">
                  <a:solidFill>
                    <a:schemeClr val="lt1"/>
                  </a:solidFill>
                  <a:latin typeface="+mn-lt"/>
                  <a:ea typeface="+mn-ea"/>
                  <a:cs typeface="+mn-cs"/>
                </a:defRPr>
              </a:lvl8pPr>
              <a:lvl9pPr marL="3657600" algn="l" defTabSz="914400" rtl="0" eaLnBrk="1" latinLnBrk="0" hangingPunct="1">
                <a:defRPr kern="1200">
                  <a:solidFill>
                    <a:schemeClr val="lt1"/>
                  </a:solidFill>
                  <a:latin typeface="+mn-lt"/>
                  <a:ea typeface="+mn-ea"/>
                  <a:cs typeface="+mn-cs"/>
                </a:defRPr>
              </a:lvl9pPr>
            </a:lstStyle>
            <a:p>
              <a:pPr algn="ctr" eaLnBrk="1" fontAlgn="auto" hangingPunct="1">
                <a:spcBef>
                  <a:spcPts val="0"/>
                </a:spcBef>
                <a:spcAft>
                  <a:spcPts val="0"/>
                </a:spcAft>
                <a:defRPr/>
              </a:pPr>
              <a:endParaRPr lang="zh-CN" altLang="en-US" sz="2400"/>
            </a:p>
          </p:txBody>
        </p:sp>
        <p:sp>
          <p:nvSpPr>
            <p:cNvPr id="57" name="等腰三角形 56"/>
            <p:cNvSpPr/>
            <p:nvPr/>
          </p:nvSpPr>
          <p:spPr>
            <a:xfrm rot="5400000">
              <a:off x="2982504" y="696503"/>
              <a:ext cx="250033" cy="214314"/>
            </a:xfrm>
            <a:prstGeom prst="triangle">
              <a:avLst/>
            </a:prstGeom>
            <a:solidFill>
              <a:schemeClr val="accent1">
                <a:lumMod val="5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eaLnBrk="0" fontAlgn="base" hangingPunct="0">
                <a:spcBef>
                  <a:spcPct val="0"/>
                </a:spcBef>
                <a:spcAft>
                  <a:spcPct val="0"/>
                </a:spcAft>
                <a:defRPr kern="1200">
                  <a:solidFill>
                    <a:schemeClr val="lt1"/>
                  </a:solidFill>
                  <a:latin typeface="+mn-lt"/>
                  <a:ea typeface="+mn-ea"/>
                  <a:cs typeface="+mn-cs"/>
                </a:defRPr>
              </a:lvl1pPr>
              <a:lvl2pPr marL="457200" algn="l" rtl="0" eaLnBrk="0" fontAlgn="base" hangingPunct="0">
                <a:spcBef>
                  <a:spcPct val="0"/>
                </a:spcBef>
                <a:spcAft>
                  <a:spcPct val="0"/>
                </a:spcAft>
                <a:defRPr kern="1200">
                  <a:solidFill>
                    <a:schemeClr val="lt1"/>
                  </a:solidFill>
                  <a:latin typeface="+mn-lt"/>
                  <a:ea typeface="+mn-ea"/>
                  <a:cs typeface="+mn-cs"/>
                </a:defRPr>
              </a:lvl2pPr>
              <a:lvl3pPr marL="914400" algn="l" rtl="0" eaLnBrk="0" fontAlgn="base" hangingPunct="0">
                <a:spcBef>
                  <a:spcPct val="0"/>
                </a:spcBef>
                <a:spcAft>
                  <a:spcPct val="0"/>
                </a:spcAft>
                <a:defRPr kern="1200">
                  <a:solidFill>
                    <a:schemeClr val="lt1"/>
                  </a:solidFill>
                  <a:latin typeface="+mn-lt"/>
                  <a:ea typeface="+mn-ea"/>
                  <a:cs typeface="+mn-cs"/>
                </a:defRPr>
              </a:lvl3pPr>
              <a:lvl4pPr marL="1371600" algn="l" rtl="0" eaLnBrk="0" fontAlgn="base" hangingPunct="0">
                <a:spcBef>
                  <a:spcPct val="0"/>
                </a:spcBef>
                <a:spcAft>
                  <a:spcPct val="0"/>
                </a:spcAft>
                <a:defRPr kern="1200">
                  <a:solidFill>
                    <a:schemeClr val="lt1"/>
                  </a:solidFill>
                  <a:latin typeface="+mn-lt"/>
                  <a:ea typeface="+mn-ea"/>
                  <a:cs typeface="+mn-cs"/>
                </a:defRPr>
              </a:lvl4pPr>
              <a:lvl5pPr marL="1828800" algn="l" rtl="0" eaLnBrk="0" fontAlgn="base" hangingPunct="0">
                <a:spcBef>
                  <a:spcPct val="0"/>
                </a:spcBef>
                <a:spcAft>
                  <a:spcPct val="0"/>
                </a:spcAft>
                <a:defRPr kern="1200">
                  <a:solidFill>
                    <a:schemeClr val="lt1"/>
                  </a:solidFill>
                  <a:latin typeface="+mn-lt"/>
                  <a:ea typeface="+mn-ea"/>
                  <a:cs typeface="+mn-cs"/>
                </a:defRPr>
              </a:lvl5pPr>
              <a:lvl6pPr marL="2286000" algn="l" defTabSz="914400" rtl="0" eaLnBrk="1" latinLnBrk="0" hangingPunct="1">
                <a:defRPr kern="1200">
                  <a:solidFill>
                    <a:schemeClr val="lt1"/>
                  </a:solidFill>
                  <a:latin typeface="+mn-lt"/>
                  <a:ea typeface="+mn-ea"/>
                  <a:cs typeface="+mn-cs"/>
                </a:defRPr>
              </a:lvl6pPr>
              <a:lvl7pPr marL="2743200" algn="l" defTabSz="914400" rtl="0" eaLnBrk="1" latinLnBrk="0" hangingPunct="1">
                <a:defRPr kern="1200">
                  <a:solidFill>
                    <a:schemeClr val="lt1"/>
                  </a:solidFill>
                  <a:latin typeface="+mn-lt"/>
                  <a:ea typeface="+mn-ea"/>
                  <a:cs typeface="+mn-cs"/>
                </a:defRPr>
              </a:lvl7pPr>
              <a:lvl8pPr marL="3200400" algn="l" defTabSz="914400" rtl="0" eaLnBrk="1" latinLnBrk="0" hangingPunct="1">
                <a:defRPr kern="1200">
                  <a:solidFill>
                    <a:schemeClr val="lt1"/>
                  </a:solidFill>
                  <a:latin typeface="+mn-lt"/>
                  <a:ea typeface="+mn-ea"/>
                  <a:cs typeface="+mn-cs"/>
                </a:defRPr>
              </a:lvl8pPr>
              <a:lvl9pPr marL="3657600" algn="l" defTabSz="914400" rtl="0" eaLnBrk="1" latinLnBrk="0" hangingPunct="1">
                <a:defRPr kern="1200">
                  <a:solidFill>
                    <a:schemeClr val="lt1"/>
                  </a:solidFill>
                  <a:latin typeface="+mn-lt"/>
                  <a:ea typeface="+mn-ea"/>
                  <a:cs typeface="+mn-cs"/>
                </a:defRPr>
              </a:lvl9pPr>
            </a:lstStyle>
            <a:p>
              <a:pPr algn="ctr" eaLnBrk="1" fontAlgn="auto" hangingPunct="1">
                <a:spcBef>
                  <a:spcPts val="0"/>
                </a:spcBef>
                <a:spcAft>
                  <a:spcPts val="0"/>
                </a:spcAft>
                <a:defRPr/>
              </a:pPr>
              <a:endParaRPr lang="zh-CN" altLang="en-US" sz="2400"/>
            </a:p>
          </p:txBody>
        </p:sp>
      </p:grpSp>
      <p:sp>
        <p:nvSpPr>
          <p:cNvPr id="58" name="淘宝网chenying0907出品 1"/>
          <p:cNvSpPr/>
          <p:nvPr/>
        </p:nvSpPr>
        <p:spPr>
          <a:xfrm>
            <a:off x="9051743" y="2687994"/>
            <a:ext cx="2679148" cy="1227943"/>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000" b="1" dirty="0">
              <a:solidFill>
                <a:schemeClr val="accent1">
                  <a:lumMod val="50000"/>
                </a:schemeClr>
              </a:solidFill>
              <a:latin typeface="微软雅黑" panose="020B0503020204020204" pitchFamily="34" charset="-122"/>
              <a:ea typeface="微软雅黑" panose="020B0503020204020204" pitchFamily="34" charset="-122"/>
            </a:endParaRPr>
          </a:p>
        </p:txBody>
      </p:sp>
      <p:sp>
        <p:nvSpPr>
          <p:cNvPr id="60" name="矩形 59"/>
          <p:cNvSpPr/>
          <p:nvPr/>
        </p:nvSpPr>
        <p:spPr>
          <a:xfrm>
            <a:off x="8562101" y="2798116"/>
            <a:ext cx="3511044" cy="954107"/>
          </a:xfrm>
          <a:prstGeom prst="rect">
            <a:avLst/>
          </a:prstGeom>
        </p:spPr>
        <p:txBody>
          <a:bodyPr wrap="square">
            <a:spAutoFit/>
          </a:bodyPr>
          <a:lstStyle/>
          <a:p>
            <a:pPr lvl="0" algn="ctr"/>
            <a:r>
              <a:rPr lang="en-US" altLang="zh-CN" sz="2800" b="1" dirty="0">
                <a:solidFill>
                  <a:srgbClr val="5B9BD5">
                    <a:lumMod val="50000"/>
                  </a:srgbClr>
                </a:solidFill>
                <a:latin typeface="微软雅黑" panose="020B0503020204020204" pitchFamily="34" charset="-122"/>
                <a:ea typeface="微软雅黑" panose="020B0503020204020204" pitchFamily="34" charset="-122"/>
              </a:rPr>
              <a:t>All users of Smartphone</a:t>
            </a:r>
            <a:endParaRPr lang="zh-CN" altLang="en-US" sz="2800" b="1" dirty="0">
              <a:solidFill>
                <a:srgbClr val="5B9BD5">
                  <a:lumMod val="50000"/>
                </a:srgbClr>
              </a:solidFill>
              <a:latin typeface="微软雅黑" panose="020B0503020204020204" pitchFamily="34" charset="-122"/>
              <a:ea typeface="微软雅黑" panose="020B0503020204020204" pitchFamily="34" charset="-122"/>
            </a:endParaRPr>
          </a:p>
        </p:txBody>
      </p:sp>
      <p:cxnSp>
        <p:nvCxnSpPr>
          <p:cNvPr id="63" name="MH_Other_12"/>
          <p:cNvCxnSpPr>
            <a:cxnSpLocks noChangeShapeType="1"/>
          </p:cNvCxnSpPr>
          <p:nvPr/>
        </p:nvCxnSpPr>
        <p:spPr bwMode="auto">
          <a:xfrm flipV="1">
            <a:off x="10284621" y="3958344"/>
            <a:ext cx="0" cy="689547"/>
          </a:xfrm>
          <a:prstGeom prst="straightConnector1">
            <a:avLst/>
          </a:prstGeom>
          <a:noFill/>
          <a:ln w="19050" cmpd="sng">
            <a:solidFill>
              <a:schemeClr val="accent1">
                <a:lumMod val="50000"/>
              </a:schemeClr>
            </a:solidFill>
            <a:prstDash val="sysDot"/>
            <a:miter lim="800000"/>
            <a:headEnd type="oval" w="sm" len="sm"/>
            <a:tailEnd type="oval" w="sm" len="sm"/>
          </a:ln>
          <a:extLst>
            <a:ext uri="{909E8E84-426E-40DD-AFC4-6F175D3DCCD1}">
              <a14:hiddenFill xmlns:a14="http://schemas.microsoft.com/office/drawing/2010/main">
                <a:noFill/>
              </a14:hiddenFill>
            </a:ext>
          </a:extLst>
        </p:spPr>
      </p:cxnSp>
      <p:sp>
        <p:nvSpPr>
          <p:cNvPr id="65" name="MH_Other_9"/>
          <p:cNvSpPr/>
          <p:nvPr/>
        </p:nvSpPr>
        <p:spPr bwMode="auto">
          <a:xfrm flipH="1" flipV="1">
            <a:off x="8899142" y="4845177"/>
            <a:ext cx="1150937" cy="412750"/>
          </a:xfrm>
          <a:custGeom>
            <a:avLst/>
            <a:gdLst>
              <a:gd name="T0" fmla="*/ 0 w 2286000"/>
              <a:gd name="T1" fmla="*/ 472440 h 472440"/>
              <a:gd name="T2" fmla="*/ 472440 w 2286000"/>
              <a:gd name="T3" fmla="*/ 0 h 472440"/>
              <a:gd name="T4" fmla="*/ 2286000 w 2286000"/>
              <a:gd name="T5" fmla="*/ 0 h 472440"/>
            </a:gdLst>
            <a:ahLst/>
            <a:cxnLst>
              <a:cxn ang="0">
                <a:pos x="T0" y="T1"/>
              </a:cxn>
              <a:cxn ang="0">
                <a:pos x="T2" y="T3"/>
              </a:cxn>
              <a:cxn ang="0">
                <a:pos x="T4" y="T5"/>
              </a:cxn>
            </a:cxnLst>
            <a:rect l="0" t="0" r="r" b="b"/>
            <a:pathLst>
              <a:path w="2286000" h="472440">
                <a:moveTo>
                  <a:pt x="0" y="472440"/>
                </a:moveTo>
                <a:lnTo>
                  <a:pt x="472440" y="0"/>
                </a:lnTo>
                <a:lnTo>
                  <a:pt x="2286000" y="0"/>
                </a:lnTo>
              </a:path>
            </a:pathLst>
          </a:custGeom>
          <a:noFill/>
          <a:ln w="19050" cap="flat" cmpd="sng">
            <a:solidFill>
              <a:schemeClr val="accent1">
                <a:lumMod val="50000"/>
              </a:schemeClr>
            </a:solidFill>
            <a:prstDash val="sysDot"/>
            <a:miter lim="800000"/>
            <a:headEnd type="oval" w="sm" len="sm"/>
            <a:tailEnd type="oval" w="sm" len="sm"/>
          </a:ln>
          <a:extLst>
            <a:ext uri="{909E8E84-426E-40DD-AFC4-6F175D3DCCD1}">
              <a14:hiddenFill xmlns:a14="http://schemas.microsoft.com/office/drawing/2010/main">
                <a:solidFill>
                  <a:srgbClr val="FFFFFF"/>
                </a:solidFill>
              </a14:hiddenFill>
            </a:ext>
          </a:extLst>
        </p:spPr>
        <p:txBody>
          <a:bodyPr anchor="ctr"/>
          <a:lstStyle/>
          <a:p>
            <a:endParaRPr lang="zh-CN" altLang="en-US"/>
          </a:p>
        </p:txBody>
      </p:sp>
      <p:sp>
        <p:nvSpPr>
          <p:cNvPr id="67" name="MH_Other_10"/>
          <p:cNvSpPr/>
          <p:nvPr/>
        </p:nvSpPr>
        <p:spPr bwMode="auto">
          <a:xfrm flipV="1">
            <a:off x="10493780" y="4871313"/>
            <a:ext cx="1150938" cy="412750"/>
          </a:xfrm>
          <a:custGeom>
            <a:avLst/>
            <a:gdLst>
              <a:gd name="T0" fmla="*/ 0 w 2286000"/>
              <a:gd name="T1" fmla="*/ 472440 h 472440"/>
              <a:gd name="T2" fmla="*/ 472440 w 2286000"/>
              <a:gd name="T3" fmla="*/ 0 h 472440"/>
              <a:gd name="T4" fmla="*/ 2286000 w 2286000"/>
              <a:gd name="T5" fmla="*/ 0 h 472440"/>
            </a:gdLst>
            <a:ahLst/>
            <a:cxnLst>
              <a:cxn ang="0">
                <a:pos x="T0" y="T1"/>
              </a:cxn>
              <a:cxn ang="0">
                <a:pos x="T2" y="T3"/>
              </a:cxn>
              <a:cxn ang="0">
                <a:pos x="T4" y="T5"/>
              </a:cxn>
            </a:cxnLst>
            <a:rect l="0" t="0" r="r" b="b"/>
            <a:pathLst>
              <a:path w="2286000" h="472440">
                <a:moveTo>
                  <a:pt x="0" y="472440"/>
                </a:moveTo>
                <a:lnTo>
                  <a:pt x="472440" y="0"/>
                </a:lnTo>
                <a:lnTo>
                  <a:pt x="2286000" y="0"/>
                </a:lnTo>
              </a:path>
            </a:pathLst>
          </a:custGeom>
          <a:noFill/>
          <a:ln w="19050" cap="flat" cmpd="sng">
            <a:solidFill>
              <a:schemeClr val="accent1">
                <a:lumMod val="50000"/>
              </a:schemeClr>
            </a:solidFill>
            <a:prstDash val="sysDot"/>
            <a:miter lim="800000"/>
            <a:headEnd type="oval" w="sm" len="sm"/>
            <a:tailEnd type="oval" w="sm" len="sm"/>
          </a:ln>
          <a:extLst>
            <a:ext uri="{909E8E84-426E-40DD-AFC4-6F175D3DCCD1}">
              <a14:hiddenFill xmlns:a14="http://schemas.microsoft.com/office/drawing/2010/main">
                <a:solidFill>
                  <a:srgbClr val="FFFFFF"/>
                </a:solidFill>
              </a14:hiddenFill>
            </a:ext>
          </a:extLst>
        </p:spPr>
        <p:txBody>
          <a:bodyPr anchor="ctr"/>
          <a:lstStyle/>
          <a:p>
            <a:endParaRPr lang="zh-CN" altLang="en-US"/>
          </a:p>
        </p:txBody>
      </p:sp>
      <p:sp>
        <p:nvSpPr>
          <p:cNvPr id="68" name="淘宝网chenying0907出品 1"/>
          <p:cNvSpPr/>
          <p:nvPr/>
        </p:nvSpPr>
        <p:spPr>
          <a:xfrm>
            <a:off x="7932390" y="4468421"/>
            <a:ext cx="2013695" cy="704944"/>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000" b="1" dirty="0">
              <a:solidFill>
                <a:schemeClr val="accent1">
                  <a:lumMod val="50000"/>
                </a:schemeClr>
              </a:solidFill>
              <a:latin typeface="微软雅黑" panose="020B0503020204020204" pitchFamily="34" charset="-122"/>
              <a:ea typeface="微软雅黑" panose="020B0503020204020204" pitchFamily="34" charset="-122"/>
            </a:endParaRPr>
          </a:p>
        </p:txBody>
      </p:sp>
      <p:sp>
        <p:nvSpPr>
          <p:cNvPr id="69" name="矩形 68"/>
          <p:cNvSpPr/>
          <p:nvPr/>
        </p:nvSpPr>
        <p:spPr>
          <a:xfrm>
            <a:off x="8036672" y="4618646"/>
            <a:ext cx="1869423" cy="369332"/>
          </a:xfrm>
          <a:prstGeom prst="rect">
            <a:avLst/>
          </a:prstGeom>
        </p:spPr>
        <p:txBody>
          <a:bodyPr wrap="none">
            <a:spAutoFit/>
          </a:bodyPr>
          <a:lstStyle/>
          <a:p>
            <a:pPr algn="ctr"/>
            <a:r>
              <a:rPr lang="en-US" altLang="zh-CN" b="1" dirty="0">
                <a:solidFill>
                  <a:schemeClr val="accent1">
                    <a:lumMod val="50000"/>
                  </a:schemeClr>
                </a:solidFill>
                <a:latin typeface="微软雅黑" panose="020B0503020204020204" pitchFamily="34" charset="-122"/>
                <a:ea typeface="微软雅黑" panose="020B0503020204020204" pitchFamily="34" charset="-122"/>
              </a:rPr>
              <a:t>Demographics</a:t>
            </a:r>
            <a:endParaRPr lang="zh-CN" altLang="en-US" b="1" dirty="0">
              <a:solidFill>
                <a:schemeClr val="accent1">
                  <a:lumMod val="50000"/>
                </a:schemeClr>
              </a:solidFill>
              <a:latin typeface="微软雅黑" panose="020B0503020204020204" pitchFamily="34" charset="-122"/>
              <a:ea typeface="微软雅黑" panose="020B0503020204020204" pitchFamily="34" charset="-122"/>
            </a:endParaRPr>
          </a:p>
        </p:txBody>
      </p:sp>
      <p:sp>
        <p:nvSpPr>
          <p:cNvPr id="70" name="淘宝网chenying0907出品 1"/>
          <p:cNvSpPr/>
          <p:nvPr/>
        </p:nvSpPr>
        <p:spPr>
          <a:xfrm>
            <a:off x="10510163" y="4560267"/>
            <a:ext cx="1711838" cy="569819"/>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000" b="1" dirty="0">
              <a:solidFill>
                <a:schemeClr val="accent1">
                  <a:lumMod val="50000"/>
                </a:schemeClr>
              </a:solidFill>
              <a:latin typeface="微软雅黑" panose="020B0503020204020204" pitchFamily="34" charset="-122"/>
              <a:ea typeface="微软雅黑" panose="020B0503020204020204" pitchFamily="34" charset="-122"/>
            </a:endParaRPr>
          </a:p>
        </p:txBody>
      </p:sp>
      <p:sp>
        <p:nvSpPr>
          <p:cNvPr id="71" name="矩形 70"/>
          <p:cNvSpPr/>
          <p:nvPr/>
        </p:nvSpPr>
        <p:spPr>
          <a:xfrm>
            <a:off x="10520724" y="4675614"/>
            <a:ext cx="1479700" cy="369332"/>
          </a:xfrm>
          <a:prstGeom prst="rect">
            <a:avLst/>
          </a:prstGeom>
        </p:spPr>
        <p:txBody>
          <a:bodyPr wrap="none">
            <a:spAutoFit/>
          </a:bodyPr>
          <a:lstStyle/>
          <a:p>
            <a:pPr algn="ctr"/>
            <a:r>
              <a:rPr lang="en-US" altLang="zh-CN" b="1" dirty="0">
                <a:solidFill>
                  <a:schemeClr val="accent1">
                    <a:lumMod val="50000"/>
                  </a:schemeClr>
                </a:solidFill>
                <a:latin typeface="微软雅黑" panose="020B0503020204020204" pitchFamily="34" charset="-122"/>
                <a:ea typeface="微软雅黑" panose="020B0503020204020204" pitchFamily="34" charset="-122"/>
              </a:rPr>
              <a:t>Age profile</a:t>
            </a:r>
            <a:endParaRPr lang="zh-CN" altLang="en-US" b="1" dirty="0">
              <a:solidFill>
                <a:schemeClr val="accent1">
                  <a:lumMod val="50000"/>
                </a:schemeClr>
              </a:solidFill>
              <a:latin typeface="微软雅黑" panose="020B0503020204020204" pitchFamily="34" charset="-122"/>
              <a:ea typeface="微软雅黑" panose="020B0503020204020204" pitchFamily="34" charset="-122"/>
            </a:endParaRPr>
          </a:p>
        </p:txBody>
      </p:sp>
      <p:sp>
        <p:nvSpPr>
          <p:cNvPr id="72" name="标题 1">
            <a:extLst>
              <a:ext uri="{FF2B5EF4-FFF2-40B4-BE49-F238E27FC236}">
                <a16:creationId xmlns:a16="http://schemas.microsoft.com/office/drawing/2014/main" id="{A0747632-AC0F-4098-8A5A-268D8BE370D3}"/>
              </a:ext>
            </a:extLst>
          </p:cNvPr>
          <p:cNvSpPr txBox="1">
            <a:spLocks/>
          </p:cNvSpPr>
          <p:nvPr/>
        </p:nvSpPr>
        <p:spPr>
          <a:xfrm>
            <a:off x="1752082" y="272230"/>
            <a:ext cx="7669306" cy="701674"/>
          </a:xfrm>
          <a:prstGeom prst="rect">
            <a:avLst/>
          </a:prstGeom>
        </p:spPr>
        <p:txBody>
          <a:bodyPr vert="horz" lIns="91440" tIns="45720" rIns="91440" bIns="45720" rtlCol="0" anchor="b">
            <a:normAutofit fontScale="850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altLang="zh-CN" dirty="0"/>
              <a:t>Target end-users</a:t>
            </a:r>
            <a:endParaRPr lang="zh-CN" altLang="en-US" dirty="0"/>
          </a:p>
        </p:txBody>
      </p:sp>
      <p:sp>
        <p:nvSpPr>
          <p:cNvPr id="35" name="矩形 34">
            <a:extLst>
              <a:ext uri="{FF2B5EF4-FFF2-40B4-BE49-F238E27FC236}">
                <a16:creationId xmlns:a16="http://schemas.microsoft.com/office/drawing/2014/main" id="{E0CC40D3-9B21-49F5-B588-1E634673CFA6}"/>
              </a:ext>
            </a:extLst>
          </p:cNvPr>
          <p:cNvSpPr/>
          <p:nvPr/>
        </p:nvSpPr>
        <p:spPr>
          <a:xfrm>
            <a:off x="10054906" y="6334780"/>
            <a:ext cx="1980029" cy="738664"/>
          </a:xfrm>
          <a:prstGeom prst="rect">
            <a:avLst/>
          </a:prstGeom>
        </p:spPr>
        <p:txBody>
          <a:bodyPr wrap="none">
            <a:spAutoFit/>
          </a:bodyPr>
          <a:lstStyle/>
          <a:p>
            <a:r>
              <a:rPr lang="zh-CN" altLang="en-US" sz="1400" dirty="0"/>
              <a:t>Presenter: </a:t>
            </a:r>
            <a:r>
              <a:rPr lang="en-US" altLang="zh-CN" sz="1400" dirty="0" err="1"/>
              <a:t>Bingfeng</a:t>
            </a:r>
            <a:r>
              <a:rPr lang="en-US" altLang="zh-CN" sz="1400" dirty="0"/>
              <a:t> Ge</a:t>
            </a:r>
          </a:p>
          <a:p>
            <a:r>
              <a:rPr lang="zh-CN" altLang="en-US" sz="1400" dirty="0"/>
              <a:t>Producer:  </a:t>
            </a:r>
            <a:r>
              <a:rPr lang="en-US" altLang="zh-CN" sz="1400" dirty="0" err="1"/>
              <a:t>Bingfeng</a:t>
            </a:r>
            <a:r>
              <a:rPr lang="en-US" altLang="zh-CN" sz="1400" dirty="0"/>
              <a:t> Ge</a:t>
            </a:r>
          </a:p>
          <a:p>
            <a:endParaRPr lang="zh-CN" altLang="en-US" sz="1400" dirty="0"/>
          </a:p>
        </p:txBody>
      </p:sp>
    </p:spTree>
    <p:extLst>
      <p:ext uri="{BB962C8B-B14F-4D97-AF65-F5344CB8AC3E}">
        <p14:creationId xmlns:p14="http://schemas.microsoft.com/office/powerpoint/2010/main" val="17497823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3" presetClass="entr" presetSubtype="16" fill="hold" grpId="0" nodeType="afterEffect">
                                  <p:stCondLst>
                                    <p:cond delay="0"/>
                                  </p:stCondLst>
                                  <p:childTnLst>
                                    <p:set>
                                      <p:cBhvr>
                                        <p:cTn id="6" dur="1" fill="hold">
                                          <p:stCondLst>
                                            <p:cond delay="0"/>
                                          </p:stCondLst>
                                        </p:cTn>
                                        <p:tgtEl>
                                          <p:spTgt spid="31"/>
                                        </p:tgtEl>
                                        <p:attrNameLst>
                                          <p:attrName>style.visibility</p:attrName>
                                        </p:attrNameLst>
                                      </p:cBhvr>
                                      <p:to>
                                        <p:strVal val="visible"/>
                                      </p:to>
                                    </p:set>
                                    <p:anim calcmode="lin" valueType="num">
                                      <p:cBhvr>
                                        <p:cTn id="7" dur="500" fill="hold"/>
                                        <p:tgtEl>
                                          <p:spTgt spid="31"/>
                                        </p:tgtEl>
                                        <p:attrNameLst>
                                          <p:attrName>ppt_w</p:attrName>
                                        </p:attrNameLst>
                                      </p:cBhvr>
                                      <p:tavLst>
                                        <p:tav tm="0">
                                          <p:val>
                                            <p:fltVal val="0"/>
                                          </p:val>
                                        </p:tav>
                                        <p:tav tm="100000">
                                          <p:val>
                                            <p:strVal val="#ppt_w"/>
                                          </p:val>
                                        </p:tav>
                                      </p:tavLst>
                                    </p:anim>
                                    <p:anim calcmode="lin" valueType="num">
                                      <p:cBhvr>
                                        <p:cTn id="8" dur="500" fill="hold"/>
                                        <p:tgtEl>
                                          <p:spTgt spid="31"/>
                                        </p:tgtEl>
                                        <p:attrNameLst>
                                          <p:attrName>ppt_h</p:attrName>
                                        </p:attrNameLst>
                                      </p:cBhvr>
                                      <p:tavLst>
                                        <p:tav tm="0">
                                          <p:val>
                                            <p:fltVal val="0"/>
                                          </p:val>
                                        </p:tav>
                                        <p:tav tm="100000">
                                          <p:val>
                                            <p:strVal val="#ppt_h"/>
                                          </p:val>
                                        </p:tav>
                                      </p:tavLst>
                                    </p:anim>
                                  </p:childTnLst>
                                </p:cTn>
                              </p:par>
                            </p:childTnLst>
                          </p:cTn>
                        </p:par>
                        <p:par>
                          <p:cTn id="9" fill="hold">
                            <p:stCondLst>
                              <p:cond delay="500"/>
                            </p:stCondLst>
                            <p:childTnLst>
                              <p:par>
                                <p:cTn id="10" presetID="30" presetClass="entr" presetSubtype="0" fill="hold" nodeType="afterEffect">
                                  <p:stCondLst>
                                    <p:cond delay="0"/>
                                  </p:stCondLst>
                                  <p:childTnLst>
                                    <p:set>
                                      <p:cBhvr>
                                        <p:cTn id="11" dur="1" fill="hold">
                                          <p:stCondLst>
                                            <p:cond delay="0"/>
                                          </p:stCondLst>
                                        </p:cTn>
                                        <p:tgtEl>
                                          <p:spTgt spid="37"/>
                                        </p:tgtEl>
                                        <p:attrNameLst>
                                          <p:attrName>style.visibility</p:attrName>
                                        </p:attrNameLst>
                                      </p:cBhvr>
                                      <p:to>
                                        <p:strVal val="visible"/>
                                      </p:to>
                                    </p:set>
                                    <p:animEffect transition="in" filter="fade">
                                      <p:cBhvr>
                                        <p:cTn id="12" dur="800" decel="100000"/>
                                        <p:tgtEl>
                                          <p:spTgt spid="37"/>
                                        </p:tgtEl>
                                      </p:cBhvr>
                                    </p:animEffect>
                                    <p:anim calcmode="lin" valueType="num">
                                      <p:cBhvr>
                                        <p:cTn id="13" dur="800" decel="100000" fill="hold"/>
                                        <p:tgtEl>
                                          <p:spTgt spid="37"/>
                                        </p:tgtEl>
                                        <p:attrNameLst>
                                          <p:attrName>style.rotation</p:attrName>
                                        </p:attrNameLst>
                                      </p:cBhvr>
                                      <p:tavLst>
                                        <p:tav tm="0">
                                          <p:val>
                                            <p:fltVal val="-90"/>
                                          </p:val>
                                        </p:tav>
                                        <p:tav tm="100000">
                                          <p:val>
                                            <p:fltVal val="0"/>
                                          </p:val>
                                        </p:tav>
                                      </p:tavLst>
                                    </p:anim>
                                    <p:anim calcmode="lin" valueType="num">
                                      <p:cBhvr>
                                        <p:cTn id="14" dur="800" decel="100000" fill="hold"/>
                                        <p:tgtEl>
                                          <p:spTgt spid="37"/>
                                        </p:tgtEl>
                                        <p:attrNameLst>
                                          <p:attrName>ppt_x</p:attrName>
                                        </p:attrNameLst>
                                      </p:cBhvr>
                                      <p:tavLst>
                                        <p:tav tm="0">
                                          <p:val>
                                            <p:strVal val="#ppt_x+0.4"/>
                                          </p:val>
                                        </p:tav>
                                        <p:tav tm="100000">
                                          <p:val>
                                            <p:strVal val="#ppt_x-0.05"/>
                                          </p:val>
                                        </p:tav>
                                      </p:tavLst>
                                    </p:anim>
                                    <p:anim calcmode="lin" valueType="num">
                                      <p:cBhvr>
                                        <p:cTn id="15" dur="800" decel="100000" fill="hold"/>
                                        <p:tgtEl>
                                          <p:spTgt spid="37"/>
                                        </p:tgtEl>
                                        <p:attrNameLst>
                                          <p:attrName>ppt_y</p:attrName>
                                        </p:attrNameLst>
                                      </p:cBhvr>
                                      <p:tavLst>
                                        <p:tav tm="0">
                                          <p:val>
                                            <p:strVal val="#ppt_y-0.4"/>
                                          </p:val>
                                        </p:tav>
                                        <p:tav tm="100000">
                                          <p:val>
                                            <p:strVal val="#ppt_y+0.1"/>
                                          </p:val>
                                        </p:tav>
                                      </p:tavLst>
                                    </p:anim>
                                    <p:anim calcmode="lin" valueType="num">
                                      <p:cBhvr>
                                        <p:cTn id="16" dur="200" accel="100000" fill="hold">
                                          <p:stCondLst>
                                            <p:cond delay="800"/>
                                          </p:stCondLst>
                                        </p:cTn>
                                        <p:tgtEl>
                                          <p:spTgt spid="37"/>
                                        </p:tgtEl>
                                        <p:attrNameLst>
                                          <p:attrName>ppt_x</p:attrName>
                                        </p:attrNameLst>
                                      </p:cBhvr>
                                      <p:tavLst>
                                        <p:tav tm="0">
                                          <p:val>
                                            <p:strVal val="#ppt_x-0.05"/>
                                          </p:val>
                                        </p:tav>
                                        <p:tav tm="100000">
                                          <p:val>
                                            <p:strVal val="#ppt_x"/>
                                          </p:val>
                                        </p:tav>
                                      </p:tavLst>
                                    </p:anim>
                                    <p:anim calcmode="lin" valueType="num">
                                      <p:cBhvr>
                                        <p:cTn id="17" dur="200" accel="100000" fill="hold">
                                          <p:stCondLst>
                                            <p:cond delay="800"/>
                                          </p:stCondLst>
                                        </p:cTn>
                                        <p:tgtEl>
                                          <p:spTgt spid="37"/>
                                        </p:tgtEl>
                                        <p:attrNameLst>
                                          <p:attrName>ppt_y</p:attrName>
                                        </p:attrNameLst>
                                      </p:cBhvr>
                                      <p:tavLst>
                                        <p:tav tm="0">
                                          <p:val>
                                            <p:strVal val="#ppt_y+0.1"/>
                                          </p:val>
                                        </p:tav>
                                        <p:tav tm="100000">
                                          <p:val>
                                            <p:strVal val="#ppt_y"/>
                                          </p:val>
                                        </p:tav>
                                      </p:tavLst>
                                    </p:anim>
                                  </p:childTnLst>
                                </p:cTn>
                              </p:par>
                            </p:childTnLst>
                          </p:cTn>
                        </p:par>
                        <p:par>
                          <p:cTn id="18" fill="hold">
                            <p:stCondLst>
                              <p:cond delay="1500"/>
                            </p:stCondLst>
                            <p:childTnLst>
                              <p:par>
                                <p:cTn id="19" presetID="23" presetClass="entr" presetSubtype="16" fill="hold" grpId="0" nodeType="afterEffect">
                                  <p:stCondLst>
                                    <p:cond delay="0"/>
                                  </p:stCondLst>
                                  <p:childTnLst>
                                    <p:set>
                                      <p:cBhvr>
                                        <p:cTn id="20" dur="1" fill="hold">
                                          <p:stCondLst>
                                            <p:cond delay="0"/>
                                          </p:stCondLst>
                                        </p:cTn>
                                        <p:tgtEl>
                                          <p:spTgt spid="48"/>
                                        </p:tgtEl>
                                        <p:attrNameLst>
                                          <p:attrName>style.visibility</p:attrName>
                                        </p:attrNameLst>
                                      </p:cBhvr>
                                      <p:to>
                                        <p:strVal val="visible"/>
                                      </p:to>
                                    </p:set>
                                    <p:anim calcmode="lin" valueType="num">
                                      <p:cBhvr>
                                        <p:cTn id="21" dur="500" fill="hold"/>
                                        <p:tgtEl>
                                          <p:spTgt spid="48"/>
                                        </p:tgtEl>
                                        <p:attrNameLst>
                                          <p:attrName>ppt_w</p:attrName>
                                        </p:attrNameLst>
                                      </p:cBhvr>
                                      <p:tavLst>
                                        <p:tav tm="0">
                                          <p:val>
                                            <p:fltVal val="0"/>
                                          </p:val>
                                        </p:tav>
                                        <p:tav tm="100000">
                                          <p:val>
                                            <p:strVal val="#ppt_w"/>
                                          </p:val>
                                        </p:tav>
                                      </p:tavLst>
                                    </p:anim>
                                    <p:anim calcmode="lin" valueType="num">
                                      <p:cBhvr>
                                        <p:cTn id="22" dur="500" fill="hold"/>
                                        <p:tgtEl>
                                          <p:spTgt spid="48"/>
                                        </p:tgtEl>
                                        <p:attrNameLst>
                                          <p:attrName>ppt_h</p:attrName>
                                        </p:attrNameLst>
                                      </p:cBhvr>
                                      <p:tavLst>
                                        <p:tav tm="0">
                                          <p:val>
                                            <p:fltVal val="0"/>
                                          </p:val>
                                        </p:tav>
                                        <p:tav tm="100000">
                                          <p:val>
                                            <p:strVal val="#ppt_h"/>
                                          </p:val>
                                        </p:tav>
                                      </p:tavLst>
                                    </p:anim>
                                  </p:childTnLst>
                                </p:cTn>
                              </p:par>
                            </p:childTnLst>
                          </p:cTn>
                        </p:par>
                        <p:par>
                          <p:cTn id="23" fill="hold">
                            <p:stCondLst>
                              <p:cond delay="2000"/>
                            </p:stCondLst>
                            <p:childTnLst>
                              <p:par>
                                <p:cTn id="24" presetID="22" presetClass="entr" presetSubtype="8" fill="hold" nodeType="afterEffect">
                                  <p:stCondLst>
                                    <p:cond delay="0"/>
                                  </p:stCondLst>
                                  <p:childTnLst>
                                    <p:set>
                                      <p:cBhvr>
                                        <p:cTn id="25" dur="1" fill="hold">
                                          <p:stCondLst>
                                            <p:cond delay="0"/>
                                          </p:stCondLst>
                                        </p:cTn>
                                        <p:tgtEl>
                                          <p:spTgt spid="49"/>
                                        </p:tgtEl>
                                        <p:attrNameLst>
                                          <p:attrName>style.visibility</p:attrName>
                                        </p:attrNameLst>
                                      </p:cBhvr>
                                      <p:to>
                                        <p:strVal val="visible"/>
                                      </p:to>
                                    </p:set>
                                    <p:animEffect transition="in" filter="wipe(left)">
                                      <p:cBhvr>
                                        <p:cTn id="26" dur="500"/>
                                        <p:tgtEl>
                                          <p:spTgt spid="49"/>
                                        </p:tgtEl>
                                      </p:cBhvr>
                                    </p:animEffect>
                                  </p:childTnLst>
                                </p:cTn>
                              </p:par>
                            </p:childTnLst>
                          </p:cTn>
                        </p:par>
                        <p:par>
                          <p:cTn id="27" fill="hold">
                            <p:stCondLst>
                              <p:cond delay="2500"/>
                            </p:stCondLst>
                            <p:childTnLst>
                              <p:par>
                                <p:cTn id="28" presetID="22" presetClass="entr" presetSubtype="8" fill="hold" nodeType="afterEffect">
                                  <p:stCondLst>
                                    <p:cond delay="0"/>
                                  </p:stCondLst>
                                  <p:childTnLst>
                                    <p:set>
                                      <p:cBhvr>
                                        <p:cTn id="29" dur="1" fill="hold">
                                          <p:stCondLst>
                                            <p:cond delay="0"/>
                                          </p:stCondLst>
                                        </p:cTn>
                                        <p:tgtEl>
                                          <p:spTgt spid="52"/>
                                        </p:tgtEl>
                                        <p:attrNameLst>
                                          <p:attrName>style.visibility</p:attrName>
                                        </p:attrNameLst>
                                      </p:cBhvr>
                                      <p:to>
                                        <p:strVal val="visible"/>
                                      </p:to>
                                    </p:set>
                                    <p:animEffect transition="in" filter="wipe(left)">
                                      <p:cBhvr>
                                        <p:cTn id="30" dur="500"/>
                                        <p:tgtEl>
                                          <p:spTgt spid="52"/>
                                        </p:tgtEl>
                                      </p:cBhvr>
                                    </p:animEffect>
                                  </p:childTnLst>
                                </p:cTn>
                              </p:par>
                            </p:childTnLst>
                          </p:cTn>
                        </p:par>
                        <p:par>
                          <p:cTn id="31" fill="hold">
                            <p:stCondLst>
                              <p:cond delay="3000"/>
                            </p:stCondLst>
                            <p:childTnLst>
                              <p:par>
                                <p:cTn id="32" presetID="22" presetClass="entr" presetSubtype="8" fill="hold" nodeType="afterEffect">
                                  <p:stCondLst>
                                    <p:cond delay="0"/>
                                  </p:stCondLst>
                                  <p:childTnLst>
                                    <p:set>
                                      <p:cBhvr>
                                        <p:cTn id="33" dur="1" fill="hold">
                                          <p:stCondLst>
                                            <p:cond delay="0"/>
                                          </p:stCondLst>
                                        </p:cTn>
                                        <p:tgtEl>
                                          <p:spTgt spid="55"/>
                                        </p:tgtEl>
                                        <p:attrNameLst>
                                          <p:attrName>style.visibility</p:attrName>
                                        </p:attrNameLst>
                                      </p:cBhvr>
                                      <p:to>
                                        <p:strVal val="visible"/>
                                      </p:to>
                                    </p:set>
                                    <p:animEffect transition="in" filter="wipe(left)">
                                      <p:cBhvr>
                                        <p:cTn id="34" dur="500"/>
                                        <p:tgtEl>
                                          <p:spTgt spid="55"/>
                                        </p:tgtEl>
                                      </p:cBhvr>
                                    </p:animEffect>
                                  </p:childTnLst>
                                </p:cTn>
                              </p:par>
                            </p:childTnLst>
                          </p:cTn>
                        </p:par>
                        <p:par>
                          <p:cTn id="35" fill="hold">
                            <p:stCondLst>
                              <p:cond delay="3500"/>
                            </p:stCondLst>
                            <p:childTnLst>
                              <p:par>
                                <p:cTn id="36" presetID="23" presetClass="entr" presetSubtype="16" fill="hold" grpId="0" nodeType="afterEffect">
                                  <p:stCondLst>
                                    <p:cond delay="0"/>
                                  </p:stCondLst>
                                  <p:childTnLst>
                                    <p:set>
                                      <p:cBhvr>
                                        <p:cTn id="37" dur="1" fill="hold">
                                          <p:stCondLst>
                                            <p:cond delay="0"/>
                                          </p:stCondLst>
                                        </p:cTn>
                                        <p:tgtEl>
                                          <p:spTgt spid="58"/>
                                        </p:tgtEl>
                                        <p:attrNameLst>
                                          <p:attrName>style.visibility</p:attrName>
                                        </p:attrNameLst>
                                      </p:cBhvr>
                                      <p:to>
                                        <p:strVal val="visible"/>
                                      </p:to>
                                    </p:set>
                                    <p:anim calcmode="lin" valueType="num">
                                      <p:cBhvr>
                                        <p:cTn id="38" dur="500" fill="hold"/>
                                        <p:tgtEl>
                                          <p:spTgt spid="58"/>
                                        </p:tgtEl>
                                        <p:attrNameLst>
                                          <p:attrName>ppt_w</p:attrName>
                                        </p:attrNameLst>
                                      </p:cBhvr>
                                      <p:tavLst>
                                        <p:tav tm="0">
                                          <p:val>
                                            <p:fltVal val="0"/>
                                          </p:val>
                                        </p:tav>
                                        <p:tav tm="100000">
                                          <p:val>
                                            <p:strVal val="#ppt_w"/>
                                          </p:val>
                                        </p:tav>
                                      </p:tavLst>
                                    </p:anim>
                                    <p:anim calcmode="lin" valueType="num">
                                      <p:cBhvr>
                                        <p:cTn id="39" dur="500" fill="hold"/>
                                        <p:tgtEl>
                                          <p:spTgt spid="58"/>
                                        </p:tgtEl>
                                        <p:attrNameLst>
                                          <p:attrName>ppt_h</p:attrName>
                                        </p:attrNameLst>
                                      </p:cBhvr>
                                      <p:tavLst>
                                        <p:tav tm="0">
                                          <p:val>
                                            <p:fltVal val="0"/>
                                          </p:val>
                                        </p:tav>
                                        <p:tav tm="100000">
                                          <p:val>
                                            <p:strVal val="#ppt_h"/>
                                          </p:val>
                                        </p:tav>
                                      </p:tavLst>
                                    </p:anim>
                                  </p:childTnLst>
                                </p:cTn>
                              </p:par>
                            </p:childTnLst>
                          </p:cTn>
                        </p:par>
                        <p:par>
                          <p:cTn id="40" fill="hold">
                            <p:stCondLst>
                              <p:cond delay="4000"/>
                            </p:stCondLst>
                            <p:childTnLst>
                              <p:par>
                                <p:cTn id="41" presetID="22" presetClass="entr" presetSubtype="2" fill="hold" nodeType="afterEffect">
                                  <p:stCondLst>
                                    <p:cond delay="0"/>
                                  </p:stCondLst>
                                  <p:childTnLst>
                                    <p:set>
                                      <p:cBhvr>
                                        <p:cTn id="42" dur="1" fill="hold">
                                          <p:stCondLst>
                                            <p:cond delay="0"/>
                                          </p:stCondLst>
                                        </p:cTn>
                                        <p:tgtEl>
                                          <p:spTgt spid="63"/>
                                        </p:tgtEl>
                                        <p:attrNameLst>
                                          <p:attrName>style.visibility</p:attrName>
                                        </p:attrNameLst>
                                      </p:cBhvr>
                                      <p:to>
                                        <p:strVal val="visible"/>
                                      </p:to>
                                    </p:set>
                                    <p:animEffect transition="in" filter="wipe(right)">
                                      <p:cBhvr>
                                        <p:cTn id="43" dur="500"/>
                                        <p:tgtEl>
                                          <p:spTgt spid="63"/>
                                        </p:tgtEl>
                                      </p:cBhvr>
                                    </p:animEffect>
                                  </p:childTnLst>
                                </p:cTn>
                              </p:par>
                            </p:childTnLst>
                          </p:cTn>
                        </p:par>
                        <p:par>
                          <p:cTn id="44" fill="hold">
                            <p:stCondLst>
                              <p:cond delay="4500"/>
                            </p:stCondLst>
                            <p:childTnLst>
                              <p:par>
                                <p:cTn id="45" presetID="22" presetClass="entr" presetSubtype="2" fill="hold" grpId="0" nodeType="afterEffect">
                                  <p:stCondLst>
                                    <p:cond delay="0"/>
                                  </p:stCondLst>
                                  <p:childTnLst>
                                    <p:set>
                                      <p:cBhvr>
                                        <p:cTn id="46" dur="1" fill="hold">
                                          <p:stCondLst>
                                            <p:cond delay="0"/>
                                          </p:stCondLst>
                                        </p:cTn>
                                        <p:tgtEl>
                                          <p:spTgt spid="65"/>
                                        </p:tgtEl>
                                        <p:attrNameLst>
                                          <p:attrName>style.visibility</p:attrName>
                                        </p:attrNameLst>
                                      </p:cBhvr>
                                      <p:to>
                                        <p:strVal val="visible"/>
                                      </p:to>
                                    </p:set>
                                    <p:animEffect transition="in" filter="wipe(right)">
                                      <p:cBhvr>
                                        <p:cTn id="47" dur="500"/>
                                        <p:tgtEl>
                                          <p:spTgt spid="65"/>
                                        </p:tgtEl>
                                      </p:cBhvr>
                                    </p:animEffect>
                                  </p:childTnLst>
                                </p:cTn>
                              </p:par>
                            </p:childTnLst>
                          </p:cTn>
                        </p:par>
                        <p:par>
                          <p:cTn id="48" fill="hold">
                            <p:stCondLst>
                              <p:cond delay="5000"/>
                            </p:stCondLst>
                            <p:childTnLst>
                              <p:par>
                                <p:cTn id="49" presetID="22" presetClass="entr" presetSubtype="8" fill="hold" grpId="0" nodeType="afterEffect">
                                  <p:stCondLst>
                                    <p:cond delay="0"/>
                                  </p:stCondLst>
                                  <p:childTnLst>
                                    <p:set>
                                      <p:cBhvr>
                                        <p:cTn id="50" dur="1" fill="hold">
                                          <p:stCondLst>
                                            <p:cond delay="0"/>
                                          </p:stCondLst>
                                        </p:cTn>
                                        <p:tgtEl>
                                          <p:spTgt spid="67"/>
                                        </p:tgtEl>
                                        <p:attrNameLst>
                                          <p:attrName>style.visibility</p:attrName>
                                        </p:attrNameLst>
                                      </p:cBhvr>
                                      <p:to>
                                        <p:strVal val="visible"/>
                                      </p:to>
                                    </p:set>
                                    <p:animEffect transition="in" filter="wipe(left)">
                                      <p:cBhvr>
                                        <p:cTn id="51" dur="500"/>
                                        <p:tgtEl>
                                          <p:spTgt spid="67"/>
                                        </p:tgtEl>
                                      </p:cBhvr>
                                    </p:animEffect>
                                  </p:childTnLst>
                                </p:cTn>
                              </p:par>
                            </p:childTnLst>
                          </p:cTn>
                        </p:par>
                        <p:par>
                          <p:cTn id="52" fill="hold">
                            <p:stCondLst>
                              <p:cond delay="5500"/>
                            </p:stCondLst>
                            <p:childTnLst>
                              <p:par>
                                <p:cTn id="53" presetID="23" presetClass="entr" presetSubtype="16" fill="hold" grpId="0" nodeType="afterEffect">
                                  <p:stCondLst>
                                    <p:cond delay="0"/>
                                  </p:stCondLst>
                                  <p:childTnLst>
                                    <p:set>
                                      <p:cBhvr>
                                        <p:cTn id="54" dur="1" fill="hold">
                                          <p:stCondLst>
                                            <p:cond delay="0"/>
                                          </p:stCondLst>
                                        </p:cTn>
                                        <p:tgtEl>
                                          <p:spTgt spid="68"/>
                                        </p:tgtEl>
                                        <p:attrNameLst>
                                          <p:attrName>style.visibility</p:attrName>
                                        </p:attrNameLst>
                                      </p:cBhvr>
                                      <p:to>
                                        <p:strVal val="visible"/>
                                      </p:to>
                                    </p:set>
                                    <p:anim calcmode="lin" valueType="num">
                                      <p:cBhvr>
                                        <p:cTn id="55" dur="500" fill="hold"/>
                                        <p:tgtEl>
                                          <p:spTgt spid="68"/>
                                        </p:tgtEl>
                                        <p:attrNameLst>
                                          <p:attrName>ppt_w</p:attrName>
                                        </p:attrNameLst>
                                      </p:cBhvr>
                                      <p:tavLst>
                                        <p:tav tm="0">
                                          <p:val>
                                            <p:fltVal val="0"/>
                                          </p:val>
                                        </p:tav>
                                        <p:tav tm="100000">
                                          <p:val>
                                            <p:strVal val="#ppt_w"/>
                                          </p:val>
                                        </p:tav>
                                      </p:tavLst>
                                    </p:anim>
                                    <p:anim calcmode="lin" valueType="num">
                                      <p:cBhvr>
                                        <p:cTn id="56" dur="500" fill="hold"/>
                                        <p:tgtEl>
                                          <p:spTgt spid="68"/>
                                        </p:tgtEl>
                                        <p:attrNameLst>
                                          <p:attrName>ppt_h</p:attrName>
                                        </p:attrNameLst>
                                      </p:cBhvr>
                                      <p:tavLst>
                                        <p:tav tm="0">
                                          <p:val>
                                            <p:fltVal val="0"/>
                                          </p:val>
                                        </p:tav>
                                        <p:tav tm="100000">
                                          <p:val>
                                            <p:strVal val="#ppt_h"/>
                                          </p:val>
                                        </p:tav>
                                      </p:tavLst>
                                    </p:anim>
                                  </p:childTnLst>
                                </p:cTn>
                              </p:par>
                            </p:childTnLst>
                          </p:cTn>
                        </p:par>
                        <p:par>
                          <p:cTn id="57" fill="hold">
                            <p:stCondLst>
                              <p:cond delay="6000"/>
                            </p:stCondLst>
                            <p:childTnLst>
                              <p:par>
                                <p:cTn id="58" presetID="23" presetClass="entr" presetSubtype="16" fill="hold" grpId="0" nodeType="afterEffect">
                                  <p:stCondLst>
                                    <p:cond delay="0"/>
                                  </p:stCondLst>
                                  <p:childTnLst>
                                    <p:set>
                                      <p:cBhvr>
                                        <p:cTn id="59" dur="1" fill="hold">
                                          <p:stCondLst>
                                            <p:cond delay="0"/>
                                          </p:stCondLst>
                                        </p:cTn>
                                        <p:tgtEl>
                                          <p:spTgt spid="70"/>
                                        </p:tgtEl>
                                        <p:attrNameLst>
                                          <p:attrName>style.visibility</p:attrName>
                                        </p:attrNameLst>
                                      </p:cBhvr>
                                      <p:to>
                                        <p:strVal val="visible"/>
                                      </p:to>
                                    </p:set>
                                    <p:anim calcmode="lin" valueType="num">
                                      <p:cBhvr>
                                        <p:cTn id="60" dur="500" fill="hold"/>
                                        <p:tgtEl>
                                          <p:spTgt spid="70"/>
                                        </p:tgtEl>
                                        <p:attrNameLst>
                                          <p:attrName>ppt_w</p:attrName>
                                        </p:attrNameLst>
                                      </p:cBhvr>
                                      <p:tavLst>
                                        <p:tav tm="0">
                                          <p:val>
                                            <p:fltVal val="0"/>
                                          </p:val>
                                        </p:tav>
                                        <p:tav tm="100000">
                                          <p:val>
                                            <p:strVal val="#ppt_w"/>
                                          </p:val>
                                        </p:tav>
                                      </p:tavLst>
                                    </p:anim>
                                    <p:anim calcmode="lin" valueType="num">
                                      <p:cBhvr>
                                        <p:cTn id="61" dur="500" fill="hold"/>
                                        <p:tgtEl>
                                          <p:spTgt spid="70"/>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 grpId="0" animBg="1"/>
      <p:bldP spid="31" grpId="0" animBg="1"/>
      <p:bldP spid="58" grpId="0" animBg="1"/>
      <p:bldP spid="65" grpId="0" animBg="1"/>
      <p:bldP spid="67" grpId="0" animBg="1"/>
      <p:bldP spid="68" grpId="0" animBg="1"/>
      <p:bldP spid="70"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 name="图片 35"/>
          <p:cNvPicPr>
            <a:picLocks noChangeAspect="1"/>
          </p:cNvPicPr>
          <p:nvPr/>
        </p:nvPicPr>
        <p:blipFill>
          <a:blip r:embed="rId2"/>
          <a:stretch>
            <a:fillRect/>
          </a:stretch>
        </p:blipFill>
        <p:spPr>
          <a:xfrm>
            <a:off x="-1" y="3063513"/>
            <a:ext cx="4783015" cy="3588865"/>
          </a:xfrm>
          <a:prstGeom prst="rect">
            <a:avLst/>
          </a:prstGeom>
        </p:spPr>
      </p:pic>
      <p:sp>
        <p:nvSpPr>
          <p:cNvPr id="5" name="标题 1">
            <a:extLst>
              <a:ext uri="{FF2B5EF4-FFF2-40B4-BE49-F238E27FC236}">
                <a16:creationId xmlns:a16="http://schemas.microsoft.com/office/drawing/2014/main" id="{A0747632-AC0F-4098-8A5A-268D8BE370D3}"/>
              </a:ext>
            </a:extLst>
          </p:cNvPr>
          <p:cNvSpPr txBox="1">
            <a:spLocks/>
          </p:cNvSpPr>
          <p:nvPr/>
        </p:nvSpPr>
        <p:spPr>
          <a:xfrm>
            <a:off x="1752082" y="272230"/>
            <a:ext cx="7669306" cy="701674"/>
          </a:xfrm>
          <a:prstGeom prst="rect">
            <a:avLst/>
          </a:prstGeom>
        </p:spPr>
        <p:txBody>
          <a:bodyPr vert="horz" lIns="91440" tIns="45720" rIns="91440" bIns="45720" rtlCol="0" anchor="b">
            <a:normAutofit fontScale="850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altLang="zh-CN" dirty="0"/>
              <a:t>Target end-users</a:t>
            </a:r>
            <a:endParaRPr lang="zh-CN" altLang="en-US" dirty="0"/>
          </a:p>
        </p:txBody>
      </p:sp>
      <p:pic>
        <p:nvPicPr>
          <p:cNvPr id="23" name="图片 22"/>
          <p:cNvPicPr>
            <a:picLocks noChangeAspect="1"/>
          </p:cNvPicPr>
          <p:nvPr/>
        </p:nvPicPr>
        <p:blipFill rotWithShape="1">
          <a:blip r:embed="rId3"/>
          <a:srcRect t="19904"/>
          <a:stretch/>
        </p:blipFill>
        <p:spPr>
          <a:xfrm>
            <a:off x="4902659" y="843485"/>
            <a:ext cx="7047619" cy="3081803"/>
          </a:xfrm>
          <a:prstGeom prst="rect">
            <a:avLst/>
          </a:prstGeom>
        </p:spPr>
      </p:pic>
      <p:sp>
        <p:nvSpPr>
          <p:cNvPr id="24" name="MH_SubTitle_1"/>
          <p:cNvSpPr>
            <a:spLocks noChangeArrowheads="1"/>
          </p:cNvSpPr>
          <p:nvPr/>
        </p:nvSpPr>
        <p:spPr bwMode="auto">
          <a:xfrm>
            <a:off x="418368" y="1789074"/>
            <a:ext cx="4051120" cy="804862"/>
          </a:xfrm>
          <a:custGeom>
            <a:avLst/>
            <a:gdLst>
              <a:gd name="T0" fmla="*/ 1177019 w 5009091"/>
              <a:gd name="T1" fmla="*/ 61271 h 1255217"/>
              <a:gd name="T2" fmla="*/ 1159978 w 5009091"/>
              <a:gd name="T3" fmla="*/ 68339 h 1255217"/>
              <a:gd name="T4" fmla="*/ 1159666 w 5009091"/>
              <a:gd name="T5" fmla="*/ 68650 h 1255217"/>
              <a:gd name="T6" fmla="*/ 1155434 w 5009091"/>
              <a:gd name="T7" fmla="*/ 75724 h 1255217"/>
              <a:gd name="T8" fmla="*/ 1227449 w 5009091"/>
              <a:gd name="T9" fmla="*/ 147834 h 1255217"/>
              <a:gd name="T10" fmla="*/ 1234508 w 5009091"/>
              <a:gd name="T11" fmla="*/ 164898 h 1255217"/>
              <a:gd name="T12" fmla="*/ 1234461 w 5009091"/>
              <a:gd name="T13" fmla="*/ 165384 h 1255217"/>
              <a:gd name="T14" fmla="*/ 1227449 w 5009091"/>
              <a:gd name="T15" fmla="*/ 182934 h 1255217"/>
              <a:gd name="T16" fmla="*/ 1155435 w 5009091"/>
              <a:gd name="T17" fmla="*/ 255044 h 1255217"/>
              <a:gd name="T18" fmla="*/ 1159667 w 5009091"/>
              <a:gd name="T19" fmla="*/ 262117 h 1255217"/>
              <a:gd name="T20" fmla="*/ 1159978 w 5009091"/>
              <a:gd name="T21" fmla="*/ 262429 h 1255217"/>
              <a:gd name="T22" fmla="*/ 1194061 w 5009091"/>
              <a:gd name="T23" fmla="*/ 262429 h 1255217"/>
              <a:gd name="T24" fmla="*/ 1273451 w 5009091"/>
              <a:gd name="T25" fmla="*/ 182934 h 1255217"/>
              <a:gd name="T26" fmla="*/ 1280464 w 5009091"/>
              <a:gd name="T27" fmla="*/ 165384 h 1255217"/>
              <a:gd name="T28" fmla="*/ 1280511 w 5009091"/>
              <a:gd name="T29" fmla="*/ 164898 h 1255217"/>
              <a:gd name="T30" fmla="*/ 1273451 w 5009091"/>
              <a:gd name="T31" fmla="*/ 147834 h 1255217"/>
              <a:gd name="T32" fmla="*/ 1194061 w 5009091"/>
              <a:gd name="T33" fmla="*/ 68339 h 1255217"/>
              <a:gd name="T34" fmla="*/ 1177019 w 5009091"/>
              <a:gd name="T35" fmla="*/ 61271 h 1255217"/>
              <a:gd name="T36" fmla="*/ 1153953 w 5009091"/>
              <a:gd name="T37" fmla="*/ 0 h 1255217"/>
              <a:gd name="T38" fmla="*/ 1181023 w 5009091"/>
              <a:gd name="T39" fmla="*/ 11228 h 1255217"/>
              <a:gd name="T40" fmla="*/ 1307135 w 5009091"/>
              <a:gd name="T41" fmla="*/ 137506 h 1255217"/>
              <a:gd name="T42" fmla="*/ 1318347 w 5009091"/>
              <a:gd name="T43" fmla="*/ 164613 h 1255217"/>
              <a:gd name="T44" fmla="*/ 1318274 w 5009091"/>
              <a:gd name="T45" fmla="*/ 165384 h 1255217"/>
              <a:gd name="T46" fmla="*/ 1307135 w 5009091"/>
              <a:gd name="T47" fmla="*/ 193262 h 1255217"/>
              <a:gd name="T48" fmla="*/ 1181023 w 5009091"/>
              <a:gd name="T49" fmla="*/ 319540 h 1255217"/>
              <a:gd name="T50" fmla="*/ 1126882 w 5009091"/>
              <a:gd name="T51" fmla="*/ 319540 h 1255217"/>
              <a:gd name="T52" fmla="*/ 1126443 w 5009091"/>
              <a:gd name="T53" fmla="*/ 319101 h 1255217"/>
              <a:gd name="T54" fmla="*/ 1125315 w 5009091"/>
              <a:gd name="T55" fmla="*/ 319329 h 1255217"/>
              <a:gd name="T56" fmla="*/ 33426 w 5009091"/>
              <a:gd name="T57" fmla="*/ 319329 h 1255217"/>
              <a:gd name="T58" fmla="*/ 0 w 5009091"/>
              <a:gd name="T59" fmla="*/ 285861 h 1255217"/>
              <a:gd name="T60" fmla="*/ 0 w 5009091"/>
              <a:gd name="T61" fmla="*/ 44906 h 1255217"/>
              <a:gd name="T62" fmla="*/ 33426 w 5009091"/>
              <a:gd name="T63" fmla="*/ 11439 h 1255217"/>
              <a:gd name="T64" fmla="*/ 1125315 w 5009091"/>
              <a:gd name="T65" fmla="*/ 11439 h 1255217"/>
              <a:gd name="T66" fmla="*/ 1126443 w 5009091"/>
              <a:gd name="T67" fmla="*/ 11666 h 1255217"/>
              <a:gd name="T68" fmla="*/ 1126881 w 5009091"/>
              <a:gd name="T69" fmla="*/ 11228 h 1255217"/>
              <a:gd name="T70" fmla="*/ 1153953 w 5009091"/>
              <a:gd name="T71" fmla="*/ 0 h 1255217"/>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5009091"/>
              <a:gd name="T109" fmla="*/ 0 h 1255217"/>
              <a:gd name="T110" fmla="*/ 5009091 w 5009091"/>
              <a:gd name="T111" fmla="*/ 1255217 h 1255217"/>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5009091" h="1255217">
                <a:moveTo>
                  <a:pt x="4472112" y="232513"/>
                </a:moveTo>
                <a:cubicBezTo>
                  <a:pt x="4448677" y="232513"/>
                  <a:pt x="4425242" y="241454"/>
                  <a:pt x="4407361" y="259336"/>
                </a:cubicBezTo>
                <a:lnTo>
                  <a:pt x="4406178" y="260519"/>
                </a:lnTo>
                <a:lnTo>
                  <a:pt x="4390099" y="287363"/>
                </a:lnTo>
                <a:lnTo>
                  <a:pt x="4663721" y="561011"/>
                </a:lnTo>
                <a:cubicBezTo>
                  <a:pt x="4681601" y="578892"/>
                  <a:pt x="4690542" y="602330"/>
                  <a:pt x="4690542" y="625767"/>
                </a:cubicBezTo>
                <a:cubicBezTo>
                  <a:pt x="4690542" y="626383"/>
                  <a:pt x="4690535" y="626998"/>
                  <a:pt x="4690365" y="627610"/>
                </a:cubicBezTo>
                <a:cubicBezTo>
                  <a:pt x="4691004" y="651655"/>
                  <a:pt x="4682071" y="675856"/>
                  <a:pt x="4663721" y="694208"/>
                </a:cubicBezTo>
                <a:lnTo>
                  <a:pt x="4390100" y="967855"/>
                </a:lnTo>
                <a:lnTo>
                  <a:pt x="4406179" y="994698"/>
                </a:lnTo>
                <a:lnTo>
                  <a:pt x="4407362" y="995881"/>
                </a:lnTo>
                <a:cubicBezTo>
                  <a:pt x="4443122" y="1031646"/>
                  <a:pt x="4501103" y="1031646"/>
                  <a:pt x="4536863" y="995881"/>
                </a:cubicBezTo>
                <a:lnTo>
                  <a:pt x="4838508" y="694208"/>
                </a:lnTo>
                <a:cubicBezTo>
                  <a:pt x="4856858" y="675856"/>
                  <a:pt x="4865792" y="651655"/>
                  <a:pt x="4865152" y="627610"/>
                </a:cubicBezTo>
                <a:cubicBezTo>
                  <a:pt x="4865322" y="626998"/>
                  <a:pt x="4865329" y="626383"/>
                  <a:pt x="4865329" y="625767"/>
                </a:cubicBezTo>
                <a:cubicBezTo>
                  <a:pt x="4865329" y="602330"/>
                  <a:pt x="4856388" y="578892"/>
                  <a:pt x="4838508" y="561011"/>
                </a:cubicBezTo>
                <a:lnTo>
                  <a:pt x="4536862" y="259336"/>
                </a:lnTo>
                <a:cubicBezTo>
                  <a:pt x="4518982" y="241454"/>
                  <a:pt x="4495547" y="232513"/>
                  <a:pt x="4472112" y="232513"/>
                </a:cubicBezTo>
                <a:close/>
                <a:moveTo>
                  <a:pt x="4384468" y="0"/>
                </a:moveTo>
                <a:cubicBezTo>
                  <a:pt x="4421694" y="0"/>
                  <a:pt x="4458920" y="14203"/>
                  <a:pt x="4487323" y="42608"/>
                </a:cubicBezTo>
                <a:lnTo>
                  <a:pt x="4966487" y="521818"/>
                </a:lnTo>
                <a:cubicBezTo>
                  <a:pt x="4994889" y="550223"/>
                  <a:pt x="5009091" y="587454"/>
                  <a:pt x="5009091" y="624683"/>
                </a:cubicBezTo>
                <a:cubicBezTo>
                  <a:pt x="5009091" y="625661"/>
                  <a:pt x="5009080" y="626638"/>
                  <a:pt x="5008811" y="627610"/>
                </a:cubicBezTo>
                <a:cubicBezTo>
                  <a:pt x="5009826" y="665805"/>
                  <a:pt x="4995635" y="704250"/>
                  <a:pt x="4966487" y="733401"/>
                </a:cubicBezTo>
                <a:lnTo>
                  <a:pt x="4487324" y="1212608"/>
                </a:lnTo>
                <a:cubicBezTo>
                  <a:pt x="4430520" y="1269420"/>
                  <a:pt x="4338418" y="1269420"/>
                  <a:pt x="4281613" y="1212608"/>
                </a:cubicBezTo>
                <a:lnTo>
                  <a:pt x="4279948" y="1210943"/>
                </a:lnTo>
                <a:lnTo>
                  <a:pt x="4275661" y="1211808"/>
                </a:lnTo>
                <a:lnTo>
                  <a:pt x="127005" y="1211808"/>
                </a:lnTo>
                <a:cubicBezTo>
                  <a:pt x="56862" y="1211808"/>
                  <a:pt x="0" y="1154946"/>
                  <a:pt x="0" y="1084803"/>
                </a:cubicBezTo>
                <a:lnTo>
                  <a:pt x="0" y="170413"/>
                </a:lnTo>
                <a:cubicBezTo>
                  <a:pt x="0" y="100270"/>
                  <a:pt x="56862" y="43408"/>
                  <a:pt x="127005" y="43408"/>
                </a:cubicBezTo>
                <a:lnTo>
                  <a:pt x="4275661" y="43408"/>
                </a:lnTo>
                <a:lnTo>
                  <a:pt x="4279946" y="44273"/>
                </a:lnTo>
                <a:lnTo>
                  <a:pt x="4281611" y="42608"/>
                </a:lnTo>
                <a:cubicBezTo>
                  <a:pt x="4310014" y="14203"/>
                  <a:pt x="4347241" y="0"/>
                  <a:pt x="4384468" y="0"/>
                </a:cubicBezTo>
                <a:close/>
              </a:path>
            </a:pathLst>
          </a:custGeom>
          <a:solidFill>
            <a:schemeClr val="accent1">
              <a:lumMod val="50000"/>
              <a:alpha val="50000"/>
            </a:schemeClr>
          </a:solidFill>
          <a:ln>
            <a:noFill/>
          </a:ln>
        </p:spPr>
        <p:txBody>
          <a:bodyPr rIns="5400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buFont typeface="Arial" panose="020B0604020202020204" pitchFamily="34" charset="0"/>
              <a:defRPr>
                <a:solidFill>
                  <a:schemeClr val="tx1"/>
                </a:solidFill>
                <a:latin typeface="Arial" panose="020B0604020202020204" pitchFamily="34" charset="0"/>
              </a:defRPr>
            </a:lvl6pPr>
            <a:lvl7pPr marL="2971800" indent="-228600" fontAlgn="base">
              <a:spcBef>
                <a:spcPct val="0"/>
              </a:spcBef>
              <a:spcAft>
                <a:spcPct val="0"/>
              </a:spcAft>
              <a:buFont typeface="Arial" panose="020B0604020202020204" pitchFamily="34" charset="0"/>
              <a:defRPr>
                <a:solidFill>
                  <a:schemeClr val="tx1"/>
                </a:solidFill>
                <a:latin typeface="Arial" panose="020B0604020202020204" pitchFamily="34" charset="0"/>
              </a:defRPr>
            </a:lvl7pPr>
            <a:lvl8pPr marL="3429000" indent="-228600" fontAlgn="base">
              <a:spcBef>
                <a:spcPct val="0"/>
              </a:spcBef>
              <a:spcAft>
                <a:spcPct val="0"/>
              </a:spcAft>
              <a:buFont typeface="Arial" panose="020B0604020202020204" pitchFamily="34" charset="0"/>
              <a:defRPr>
                <a:solidFill>
                  <a:schemeClr val="tx1"/>
                </a:solidFill>
                <a:latin typeface="Arial" panose="020B0604020202020204" pitchFamily="34" charset="0"/>
              </a:defRPr>
            </a:lvl8pPr>
            <a:lvl9pPr marL="3886200" indent="-228600" fontAlgn="base">
              <a:spcBef>
                <a:spcPct val="0"/>
              </a:spcBef>
              <a:spcAft>
                <a:spcPct val="0"/>
              </a:spcAft>
              <a:buFont typeface="Arial" panose="020B0604020202020204" pitchFamily="34" charset="0"/>
              <a:defRPr>
                <a:solidFill>
                  <a:schemeClr val="tx1"/>
                </a:solidFill>
                <a:latin typeface="Arial" panose="020B0604020202020204" pitchFamily="34" charset="0"/>
              </a:defRPr>
            </a:lvl9pPr>
          </a:lstStyle>
          <a:p>
            <a:pPr algn="ctr"/>
            <a:r>
              <a:rPr lang="en-US" altLang="zh-CN" sz="1600" b="1" dirty="0">
                <a:solidFill>
                  <a:schemeClr val="bg1"/>
                </a:solidFill>
                <a:latin typeface="微软雅黑" panose="020B0503020204020204" pitchFamily="34" charset="-122"/>
                <a:ea typeface="微软雅黑" panose="020B0503020204020204" pitchFamily="34" charset="-122"/>
                <a:sym typeface="微软雅黑" panose="020B0503020204020204" pitchFamily="34" charset="-122"/>
              </a:rPr>
              <a:t>Number of smartphone users around the world(2016-2020)</a:t>
            </a:r>
          </a:p>
        </p:txBody>
      </p:sp>
      <p:sp>
        <p:nvSpPr>
          <p:cNvPr id="28" name="MH_SubTitle_2"/>
          <p:cNvSpPr>
            <a:spLocks noChangeArrowheads="1"/>
          </p:cNvSpPr>
          <p:nvPr/>
        </p:nvSpPr>
        <p:spPr bwMode="auto">
          <a:xfrm flipH="1">
            <a:off x="5694440" y="4749694"/>
            <a:ext cx="5033640" cy="933026"/>
          </a:xfrm>
          <a:custGeom>
            <a:avLst/>
            <a:gdLst>
              <a:gd name="T0" fmla="*/ 1177019 w 5009091"/>
              <a:gd name="T1" fmla="*/ 61029 h 1255217"/>
              <a:gd name="T2" fmla="*/ 1159978 w 5009091"/>
              <a:gd name="T3" fmla="*/ 68069 h 1255217"/>
              <a:gd name="T4" fmla="*/ 1159666 w 5009091"/>
              <a:gd name="T5" fmla="*/ 68380 h 1255217"/>
              <a:gd name="T6" fmla="*/ 1155434 w 5009091"/>
              <a:gd name="T7" fmla="*/ 75426 h 1255217"/>
              <a:gd name="T8" fmla="*/ 1227449 w 5009091"/>
              <a:gd name="T9" fmla="*/ 147252 h 1255217"/>
              <a:gd name="T10" fmla="*/ 1234508 w 5009091"/>
              <a:gd name="T11" fmla="*/ 164249 h 1255217"/>
              <a:gd name="T12" fmla="*/ 1234461 w 5009091"/>
              <a:gd name="T13" fmla="*/ 164732 h 1255217"/>
              <a:gd name="T14" fmla="*/ 1227449 w 5009091"/>
              <a:gd name="T15" fmla="*/ 182213 h 1255217"/>
              <a:gd name="T16" fmla="*/ 1155435 w 5009091"/>
              <a:gd name="T17" fmla="*/ 254039 h 1255217"/>
              <a:gd name="T18" fmla="*/ 1159667 w 5009091"/>
              <a:gd name="T19" fmla="*/ 261085 h 1255217"/>
              <a:gd name="T20" fmla="*/ 1159978 w 5009091"/>
              <a:gd name="T21" fmla="*/ 261395 h 1255217"/>
              <a:gd name="T22" fmla="*/ 1194061 w 5009091"/>
              <a:gd name="T23" fmla="*/ 261395 h 1255217"/>
              <a:gd name="T24" fmla="*/ 1273451 w 5009091"/>
              <a:gd name="T25" fmla="*/ 182213 h 1255217"/>
              <a:gd name="T26" fmla="*/ 1280464 w 5009091"/>
              <a:gd name="T27" fmla="*/ 164732 h 1255217"/>
              <a:gd name="T28" fmla="*/ 1280511 w 5009091"/>
              <a:gd name="T29" fmla="*/ 164249 h 1255217"/>
              <a:gd name="T30" fmla="*/ 1273451 w 5009091"/>
              <a:gd name="T31" fmla="*/ 147252 h 1255217"/>
              <a:gd name="T32" fmla="*/ 1194061 w 5009091"/>
              <a:gd name="T33" fmla="*/ 68069 h 1255217"/>
              <a:gd name="T34" fmla="*/ 1177019 w 5009091"/>
              <a:gd name="T35" fmla="*/ 61029 h 1255217"/>
              <a:gd name="T36" fmla="*/ 1153953 w 5009091"/>
              <a:gd name="T37" fmla="*/ 0 h 1255217"/>
              <a:gd name="T38" fmla="*/ 1181023 w 5009091"/>
              <a:gd name="T39" fmla="*/ 11184 h 1255217"/>
              <a:gd name="T40" fmla="*/ 1307135 w 5009091"/>
              <a:gd name="T41" fmla="*/ 136965 h 1255217"/>
              <a:gd name="T42" fmla="*/ 1318347 w 5009091"/>
              <a:gd name="T43" fmla="*/ 163965 h 1255217"/>
              <a:gd name="T44" fmla="*/ 1318274 w 5009091"/>
              <a:gd name="T45" fmla="*/ 164732 h 1255217"/>
              <a:gd name="T46" fmla="*/ 1307135 w 5009091"/>
              <a:gd name="T47" fmla="*/ 192501 h 1255217"/>
              <a:gd name="T48" fmla="*/ 1181023 w 5009091"/>
              <a:gd name="T49" fmla="*/ 318281 h 1255217"/>
              <a:gd name="T50" fmla="*/ 1126882 w 5009091"/>
              <a:gd name="T51" fmla="*/ 318281 h 1255217"/>
              <a:gd name="T52" fmla="*/ 1126443 w 5009091"/>
              <a:gd name="T53" fmla="*/ 317844 h 1255217"/>
              <a:gd name="T54" fmla="*/ 1125315 w 5009091"/>
              <a:gd name="T55" fmla="*/ 318071 h 1255217"/>
              <a:gd name="T56" fmla="*/ 33426 w 5009091"/>
              <a:gd name="T57" fmla="*/ 318071 h 1255217"/>
              <a:gd name="T58" fmla="*/ 0 w 5009091"/>
              <a:gd name="T59" fmla="*/ 284735 h 1255217"/>
              <a:gd name="T60" fmla="*/ 0 w 5009091"/>
              <a:gd name="T61" fmla="*/ 44729 h 1255217"/>
              <a:gd name="T62" fmla="*/ 33426 w 5009091"/>
              <a:gd name="T63" fmla="*/ 11394 h 1255217"/>
              <a:gd name="T64" fmla="*/ 1125315 w 5009091"/>
              <a:gd name="T65" fmla="*/ 11394 h 1255217"/>
              <a:gd name="T66" fmla="*/ 1126443 w 5009091"/>
              <a:gd name="T67" fmla="*/ 11621 h 1255217"/>
              <a:gd name="T68" fmla="*/ 1126881 w 5009091"/>
              <a:gd name="T69" fmla="*/ 11184 h 1255217"/>
              <a:gd name="T70" fmla="*/ 1153953 w 5009091"/>
              <a:gd name="T71" fmla="*/ 0 h 1255217"/>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5009091"/>
              <a:gd name="T109" fmla="*/ 0 h 1255217"/>
              <a:gd name="T110" fmla="*/ 5009091 w 5009091"/>
              <a:gd name="T111" fmla="*/ 1255217 h 1255217"/>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5009091" h="1255217">
                <a:moveTo>
                  <a:pt x="4472112" y="232513"/>
                </a:moveTo>
                <a:cubicBezTo>
                  <a:pt x="4448677" y="232513"/>
                  <a:pt x="4425242" y="241454"/>
                  <a:pt x="4407361" y="259336"/>
                </a:cubicBezTo>
                <a:lnTo>
                  <a:pt x="4406178" y="260519"/>
                </a:lnTo>
                <a:lnTo>
                  <a:pt x="4390099" y="287363"/>
                </a:lnTo>
                <a:lnTo>
                  <a:pt x="4663721" y="561011"/>
                </a:lnTo>
                <a:cubicBezTo>
                  <a:pt x="4681601" y="578892"/>
                  <a:pt x="4690542" y="602330"/>
                  <a:pt x="4690542" y="625767"/>
                </a:cubicBezTo>
                <a:cubicBezTo>
                  <a:pt x="4690542" y="626383"/>
                  <a:pt x="4690535" y="626998"/>
                  <a:pt x="4690365" y="627610"/>
                </a:cubicBezTo>
                <a:cubicBezTo>
                  <a:pt x="4691004" y="651655"/>
                  <a:pt x="4682071" y="675856"/>
                  <a:pt x="4663721" y="694208"/>
                </a:cubicBezTo>
                <a:lnTo>
                  <a:pt x="4390100" y="967855"/>
                </a:lnTo>
                <a:lnTo>
                  <a:pt x="4406179" y="994698"/>
                </a:lnTo>
                <a:lnTo>
                  <a:pt x="4407362" y="995881"/>
                </a:lnTo>
                <a:cubicBezTo>
                  <a:pt x="4443122" y="1031646"/>
                  <a:pt x="4501103" y="1031646"/>
                  <a:pt x="4536863" y="995881"/>
                </a:cubicBezTo>
                <a:lnTo>
                  <a:pt x="4838508" y="694208"/>
                </a:lnTo>
                <a:cubicBezTo>
                  <a:pt x="4856858" y="675856"/>
                  <a:pt x="4865792" y="651655"/>
                  <a:pt x="4865152" y="627610"/>
                </a:cubicBezTo>
                <a:cubicBezTo>
                  <a:pt x="4865322" y="626998"/>
                  <a:pt x="4865329" y="626383"/>
                  <a:pt x="4865329" y="625767"/>
                </a:cubicBezTo>
                <a:cubicBezTo>
                  <a:pt x="4865329" y="602330"/>
                  <a:pt x="4856388" y="578892"/>
                  <a:pt x="4838508" y="561011"/>
                </a:cubicBezTo>
                <a:lnTo>
                  <a:pt x="4536862" y="259336"/>
                </a:lnTo>
                <a:cubicBezTo>
                  <a:pt x="4518982" y="241454"/>
                  <a:pt x="4495547" y="232513"/>
                  <a:pt x="4472112" y="232513"/>
                </a:cubicBezTo>
                <a:close/>
                <a:moveTo>
                  <a:pt x="4384468" y="0"/>
                </a:moveTo>
                <a:cubicBezTo>
                  <a:pt x="4421694" y="0"/>
                  <a:pt x="4458920" y="14203"/>
                  <a:pt x="4487323" y="42608"/>
                </a:cubicBezTo>
                <a:lnTo>
                  <a:pt x="4966487" y="521818"/>
                </a:lnTo>
                <a:cubicBezTo>
                  <a:pt x="4994889" y="550223"/>
                  <a:pt x="5009091" y="587454"/>
                  <a:pt x="5009091" y="624683"/>
                </a:cubicBezTo>
                <a:cubicBezTo>
                  <a:pt x="5009091" y="625661"/>
                  <a:pt x="5009080" y="626638"/>
                  <a:pt x="5008811" y="627610"/>
                </a:cubicBezTo>
                <a:cubicBezTo>
                  <a:pt x="5009826" y="665805"/>
                  <a:pt x="4995635" y="704250"/>
                  <a:pt x="4966487" y="733401"/>
                </a:cubicBezTo>
                <a:lnTo>
                  <a:pt x="4487324" y="1212608"/>
                </a:lnTo>
                <a:cubicBezTo>
                  <a:pt x="4430520" y="1269420"/>
                  <a:pt x="4338418" y="1269420"/>
                  <a:pt x="4281613" y="1212608"/>
                </a:cubicBezTo>
                <a:lnTo>
                  <a:pt x="4279948" y="1210943"/>
                </a:lnTo>
                <a:lnTo>
                  <a:pt x="4275661" y="1211808"/>
                </a:lnTo>
                <a:lnTo>
                  <a:pt x="127005" y="1211808"/>
                </a:lnTo>
                <a:cubicBezTo>
                  <a:pt x="56862" y="1211808"/>
                  <a:pt x="0" y="1154946"/>
                  <a:pt x="0" y="1084803"/>
                </a:cubicBezTo>
                <a:lnTo>
                  <a:pt x="0" y="170413"/>
                </a:lnTo>
                <a:cubicBezTo>
                  <a:pt x="0" y="100270"/>
                  <a:pt x="56862" y="43408"/>
                  <a:pt x="127005" y="43408"/>
                </a:cubicBezTo>
                <a:lnTo>
                  <a:pt x="4275661" y="43408"/>
                </a:lnTo>
                <a:lnTo>
                  <a:pt x="4279946" y="44273"/>
                </a:lnTo>
                <a:lnTo>
                  <a:pt x="4281611" y="42608"/>
                </a:lnTo>
                <a:cubicBezTo>
                  <a:pt x="4310014" y="14203"/>
                  <a:pt x="4347241" y="0"/>
                  <a:pt x="4384468" y="0"/>
                </a:cubicBezTo>
                <a:close/>
              </a:path>
            </a:pathLst>
          </a:custGeom>
          <a:solidFill>
            <a:schemeClr val="accent1">
              <a:lumMod val="50000"/>
            </a:schemeClr>
          </a:solidFill>
          <a:ln>
            <a:noFill/>
          </a:ln>
        </p:spPr>
        <p:txBody>
          <a:bodyPr lIns="540000" rIns="900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buFont typeface="Arial" panose="020B0604020202020204" pitchFamily="34" charset="0"/>
              <a:defRPr>
                <a:solidFill>
                  <a:schemeClr val="tx1"/>
                </a:solidFill>
                <a:latin typeface="Arial" panose="020B0604020202020204" pitchFamily="34" charset="0"/>
              </a:defRPr>
            </a:lvl6pPr>
            <a:lvl7pPr marL="2971800" indent="-228600" fontAlgn="base">
              <a:spcBef>
                <a:spcPct val="0"/>
              </a:spcBef>
              <a:spcAft>
                <a:spcPct val="0"/>
              </a:spcAft>
              <a:buFont typeface="Arial" panose="020B0604020202020204" pitchFamily="34" charset="0"/>
              <a:defRPr>
                <a:solidFill>
                  <a:schemeClr val="tx1"/>
                </a:solidFill>
                <a:latin typeface="Arial" panose="020B0604020202020204" pitchFamily="34" charset="0"/>
              </a:defRPr>
            </a:lvl7pPr>
            <a:lvl8pPr marL="3429000" indent="-228600" fontAlgn="base">
              <a:spcBef>
                <a:spcPct val="0"/>
              </a:spcBef>
              <a:spcAft>
                <a:spcPct val="0"/>
              </a:spcAft>
              <a:buFont typeface="Arial" panose="020B0604020202020204" pitchFamily="34" charset="0"/>
              <a:defRPr>
                <a:solidFill>
                  <a:schemeClr val="tx1"/>
                </a:solidFill>
                <a:latin typeface="Arial" panose="020B0604020202020204" pitchFamily="34" charset="0"/>
              </a:defRPr>
            </a:lvl8pPr>
            <a:lvl9pPr marL="3886200" indent="-228600" fontAlgn="base">
              <a:spcBef>
                <a:spcPct val="0"/>
              </a:spcBef>
              <a:spcAft>
                <a:spcPct val="0"/>
              </a:spcAft>
              <a:buFont typeface="Arial" panose="020B0604020202020204" pitchFamily="34" charset="0"/>
              <a:defRPr>
                <a:solidFill>
                  <a:schemeClr val="tx1"/>
                </a:solidFill>
                <a:latin typeface="Arial" panose="020B0604020202020204" pitchFamily="34" charset="0"/>
              </a:defRPr>
            </a:lvl9pPr>
          </a:lstStyle>
          <a:p>
            <a:pPr algn="ctr"/>
            <a:r>
              <a:rPr lang="en-US" altLang="zh-CN" sz="1600" b="1" dirty="0">
                <a:solidFill>
                  <a:schemeClr val="bg1"/>
                </a:solidFill>
                <a:latin typeface="微软雅黑" panose="020B0503020204020204" pitchFamily="34" charset="-122"/>
                <a:ea typeface="微软雅黑" panose="020B0503020204020204" pitchFamily="34" charset="-122"/>
                <a:sym typeface="微软雅黑" panose="020B0503020204020204" pitchFamily="34" charset="-122"/>
              </a:rPr>
              <a:t>Age distribution of smartphone users</a:t>
            </a:r>
          </a:p>
        </p:txBody>
      </p:sp>
      <p:sp>
        <p:nvSpPr>
          <p:cNvPr id="29" name="文本框 28"/>
          <p:cNvSpPr txBox="1"/>
          <p:nvPr/>
        </p:nvSpPr>
        <p:spPr>
          <a:xfrm>
            <a:off x="932859" y="6140811"/>
            <a:ext cx="543845" cy="261610"/>
          </a:xfrm>
          <a:prstGeom prst="rect">
            <a:avLst/>
          </a:prstGeom>
          <a:noFill/>
        </p:spPr>
        <p:txBody>
          <a:bodyPr wrap="square" rtlCol="0">
            <a:spAutoFit/>
          </a:bodyPr>
          <a:lstStyle/>
          <a:p>
            <a:r>
              <a:rPr lang="en-US" altLang="zh-CN" sz="1100" dirty="0">
                <a:latin typeface="Arial Rounded MT Bold" panose="020F0704030504030204" pitchFamily="34" charset="0"/>
              </a:rPr>
              <a:t>0.3%</a:t>
            </a:r>
            <a:endParaRPr lang="zh-CN" altLang="en-US" sz="1100" dirty="0">
              <a:latin typeface="Arial Rounded MT Bold" panose="020F0704030504030204" pitchFamily="34" charset="0"/>
            </a:endParaRPr>
          </a:p>
        </p:txBody>
      </p:sp>
      <p:sp>
        <p:nvSpPr>
          <p:cNvPr id="30" name="文本框 29"/>
          <p:cNvSpPr txBox="1"/>
          <p:nvPr/>
        </p:nvSpPr>
        <p:spPr>
          <a:xfrm>
            <a:off x="1424214" y="5677532"/>
            <a:ext cx="589190" cy="261610"/>
          </a:xfrm>
          <a:prstGeom prst="rect">
            <a:avLst/>
          </a:prstGeom>
          <a:noFill/>
        </p:spPr>
        <p:txBody>
          <a:bodyPr wrap="square" rtlCol="0">
            <a:spAutoFit/>
          </a:bodyPr>
          <a:lstStyle/>
          <a:p>
            <a:r>
              <a:rPr lang="en-US" altLang="zh-CN" sz="1100" dirty="0">
                <a:latin typeface="Arial Rounded MT Bold" panose="020F0704030504030204" pitchFamily="34" charset="0"/>
              </a:rPr>
              <a:t>7.8%</a:t>
            </a:r>
            <a:endParaRPr lang="zh-CN" altLang="en-US" sz="1100" dirty="0">
              <a:latin typeface="Arial Rounded MT Bold" panose="020F0704030504030204" pitchFamily="34" charset="0"/>
            </a:endParaRPr>
          </a:p>
        </p:txBody>
      </p:sp>
      <p:sp>
        <p:nvSpPr>
          <p:cNvPr id="31" name="文本框 30"/>
          <p:cNvSpPr txBox="1"/>
          <p:nvPr/>
        </p:nvSpPr>
        <p:spPr>
          <a:xfrm>
            <a:off x="1868709" y="3520163"/>
            <a:ext cx="753841" cy="261610"/>
          </a:xfrm>
          <a:prstGeom prst="rect">
            <a:avLst/>
          </a:prstGeom>
          <a:noFill/>
        </p:spPr>
        <p:txBody>
          <a:bodyPr wrap="square" rtlCol="0">
            <a:spAutoFit/>
          </a:bodyPr>
          <a:lstStyle/>
          <a:p>
            <a:r>
              <a:rPr lang="en-US" altLang="zh-CN" sz="1100" dirty="0">
                <a:latin typeface="Arial Rounded MT Bold" panose="020F0704030504030204" pitchFamily="34" charset="0"/>
              </a:rPr>
              <a:t>41.4%</a:t>
            </a:r>
            <a:endParaRPr lang="zh-CN" altLang="en-US" sz="1100" dirty="0">
              <a:latin typeface="Arial Rounded MT Bold" panose="020F0704030504030204" pitchFamily="34" charset="0"/>
            </a:endParaRPr>
          </a:p>
        </p:txBody>
      </p:sp>
      <p:sp>
        <p:nvSpPr>
          <p:cNvPr id="32" name="文本框 31"/>
          <p:cNvSpPr txBox="1"/>
          <p:nvPr/>
        </p:nvSpPr>
        <p:spPr>
          <a:xfrm>
            <a:off x="2391506" y="4475374"/>
            <a:ext cx="753841" cy="261610"/>
          </a:xfrm>
          <a:prstGeom prst="rect">
            <a:avLst/>
          </a:prstGeom>
          <a:noFill/>
        </p:spPr>
        <p:txBody>
          <a:bodyPr wrap="square" rtlCol="0">
            <a:spAutoFit/>
          </a:bodyPr>
          <a:lstStyle/>
          <a:p>
            <a:r>
              <a:rPr lang="en-US" altLang="zh-CN" sz="1100" dirty="0">
                <a:latin typeface="Arial Rounded MT Bold" panose="020F0704030504030204" pitchFamily="34" charset="0"/>
              </a:rPr>
              <a:t>27.0%</a:t>
            </a:r>
            <a:endParaRPr lang="zh-CN" altLang="en-US" sz="1100" dirty="0">
              <a:latin typeface="Arial Rounded MT Bold" panose="020F0704030504030204" pitchFamily="34" charset="0"/>
            </a:endParaRPr>
          </a:p>
        </p:txBody>
      </p:sp>
      <p:sp>
        <p:nvSpPr>
          <p:cNvPr id="33" name="文本框 32"/>
          <p:cNvSpPr txBox="1"/>
          <p:nvPr/>
        </p:nvSpPr>
        <p:spPr>
          <a:xfrm>
            <a:off x="2873672" y="5396914"/>
            <a:ext cx="753841" cy="261610"/>
          </a:xfrm>
          <a:prstGeom prst="rect">
            <a:avLst/>
          </a:prstGeom>
          <a:noFill/>
        </p:spPr>
        <p:txBody>
          <a:bodyPr wrap="square" rtlCol="0">
            <a:spAutoFit/>
          </a:bodyPr>
          <a:lstStyle/>
          <a:p>
            <a:r>
              <a:rPr lang="en-US" altLang="zh-CN" sz="1100" dirty="0">
                <a:latin typeface="Arial Rounded MT Bold" panose="020F0704030504030204" pitchFamily="34" charset="0"/>
              </a:rPr>
              <a:t>12.8%</a:t>
            </a:r>
            <a:endParaRPr lang="zh-CN" altLang="en-US" sz="1100" dirty="0">
              <a:latin typeface="Arial Rounded MT Bold" panose="020F0704030504030204" pitchFamily="34" charset="0"/>
            </a:endParaRPr>
          </a:p>
        </p:txBody>
      </p:sp>
      <p:sp>
        <p:nvSpPr>
          <p:cNvPr id="34" name="文本框 33"/>
          <p:cNvSpPr txBox="1"/>
          <p:nvPr/>
        </p:nvSpPr>
        <p:spPr>
          <a:xfrm>
            <a:off x="3437618" y="5807653"/>
            <a:ext cx="753841" cy="261610"/>
          </a:xfrm>
          <a:prstGeom prst="rect">
            <a:avLst/>
          </a:prstGeom>
          <a:noFill/>
        </p:spPr>
        <p:txBody>
          <a:bodyPr wrap="square" rtlCol="0">
            <a:spAutoFit/>
          </a:bodyPr>
          <a:lstStyle/>
          <a:p>
            <a:r>
              <a:rPr lang="en-US" altLang="zh-CN" sz="1100" dirty="0">
                <a:latin typeface="Arial Rounded MT Bold" panose="020F0704030504030204" pitchFamily="34" charset="0"/>
              </a:rPr>
              <a:t>5.9%</a:t>
            </a:r>
            <a:endParaRPr lang="zh-CN" altLang="en-US" sz="1100" dirty="0">
              <a:latin typeface="Arial Rounded MT Bold" panose="020F0704030504030204" pitchFamily="34" charset="0"/>
            </a:endParaRPr>
          </a:p>
        </p:txBody>
      </p:sp>
      <p:sp>
        <p:nvSpPr>
          <p:cNvPr id="35" name="文本框 34"/>
          <p:cNvSpPr txBox="1"/>
          <p:nvPr/>
        </p:nvSpPr>
        <p:spPr>
          <a:xfrm>
            <a:off x="3876650" y="5893841"/>
            <a:ext cx="753841" cy="261610"/>
          </a:xfrm>
          <a:prstGeom prst="rect">
            <a:avLst/>
          </a:prstGeom>
          <a:noFill/>
        </p:spPr>
        <p:txBody>
          <a:bodyPr wrap="square" rtlCol="0">
            <a:spAutoFit/>
          </a:bodyPr>
          <a:lstStyle/>
          <a:p>
            <a:r>
              <a:rPr lang="en-US" altLang="zh-CN" sz="1100" dirty="0">
                <a:latin typeface="Arial Rounded MT Bold" panose="020F0704030504030204" pitchFamily="34" charset="0"/>
              </a:rPr>
              <a:t>4.8%</a:t>
            </a:r>
            <a:endParaRPr lang="zh-CN" altLang="en-US" sz="1100" dirty="0">
              <a:latin typeface="Arial Rounded MT Bold" panose="020F0704030504030204" pitchFamily="34" charset="0"/>
            </a:endParaRPr>
          </a:p>
        </p:txBody>
      </p:sp>
      <p:sp>
        <p:nvSpPr>
          <p:cNvPr id="37" name="文本框 36"/>
          <p:cNvSpPr txBox="1"/>
          <p:nvPr/>
        </p:nvSpPr>
        <p:spPr>
          <a:xfrm>
            <a:off x="858473" y="6458367"/>
            <a:ext cx="543845" cy="307777"/>
          </a:xfrm>
          <a:prstGeom prst="rect">
            <a:avLst/>
          </a:prstGeom>
          <a:noFill/>
        </p:spPr>
        <p:txBody>
          <a:bodyPr wrap="square" rtlCol="0">
            <a:spAutoFit/>
          </a:bodyPr>
          <a:lstStyle/>
          <a:p>
            <a:r>
              <a:rPr lang="en-US" altLang="zh-CN" sz="1400" dirty="0">
                <a:latin typeface="Arial Rounded MT Bold" panose="020F0704030504030204" pitchFamily="34" charset="0"/>
              </a:rPr>
              <a:t>-10</a:t>
            </a:r>
            <a:endParaRPr lang="zh-CN" altLang="en-US" sz="1400" dirty="0">
              <a:latin typeface="Arial Rounded MT Bold" panose="020F0704030504030204" pitchFamily="34" charset="0"/>
            </a:endParaRPr>
          </a:p>
        </p:txBody>
      </p:sp>
      <p:sp>
        <p:nvSpPr>
          <p:cNvPr id="38" name="文本框 37"/>
          <p:cNvSpPr txBox="1"/>
          <p:nvPr/>
        </p:nvSpPr>
        <p:spPr>
          <a:xfrm>
            <a:off x="1265786" y="6469579"/>
            <a:ext cx="688773" cy="307777"/>
          </a:xfrm>
          <a:prstGeom prst="rect">
            <a:avLst/>
          </a:prstGeom>
          <a:noFill/>
        </p:spPr>
        <p:txBody>
          <a:bodyPr wrap="square" rtlCol="0">
            <a:spAutoFit/>
          </a:bodyPr>
          <a:lstStyle/>
          <a:p>
            <a:r>
              <a:rPr lang="en-US" altLang="zh-CN" sz="1400" dirty="0">
                <a:latin typeface="Arial Rounded MT Bold" panose="020F0704030504030204" pitchFamily="34" charset="0"/>
              </a:rPr>
              <a:t>11-18</a:t>
            </a:r>
            <a:endParaRPr lang="zh-CN" altLang="en-US" sz="1400" dirty="0">
              <a:latin typeface="Arial Rounded MT Bold" panose="020F0704030504030204" pitchFamily="34" charset="0"/>
            </a:endParaRPr>
          </a:p>
        </p:txBody>
      </p:sp>
      <p:sp>
        <p:nvSpPr>
          <p:cNvPr id="40" name="文本框 39"/>
          <p:cNvSpPr txBox="1"/>
          <p:nvPr/>
        </p:nvSpPr>
        <p:spPr>
          <a:xfrm>
            <a:off x="1810406" y="6480791"/>
            <a:ext cx="688773" cy="307777"/>
          </a:xfrm>
          <a:prstGeom prst="rect">
            <a:avLst/>
          </a:prstGeom>
          <a:noFill/>
        </p:spPr>
        <p:txBody>
          <a:bodyPr wrap="square" rtlCol="0">
            <a:spAutoFit/>
          </a:bodyPr>
          <a:lstStyle/>
          <a:p>
            <a:r>
              <a:rPr lang="en-US" altLang="zh-CN" sz="1400" dirty="0">
                <a:latin typeface="Arial Rounded MT Bold" panose="020F0704030504030204" pitchFamily="34" charset="0"/>
              </a:rPr>
              <a:t>19-28</a:t>
            </a:r>
            <a:endParaRPr lang="zh-CN" altLang="en-US" sz="1400" dirty="0">
              <a:latin typeface="Arial Rounded MT Bold" panose="020F0704030504030204" pitchFamily="34" charset="0"/>
            </a:endParaRPr>
          </a:p>
        </p:txBody>
      </p:sp>
      <p:sp>
        <p:nvSpPr>
          <p:cNvPr id="41" name="文本框 40"/>
          <p:cNvSpPr txBox="1"/>
          <p:nvPr/>
        </p:nvSpPr>
        <p:spPr>
          <a:xfrm>
            <a:off x="2346696" y="6474023"/>
            <a:ext cx="688773" cy="307777"/>
          </a:xfrm>
          <a:prstGeom prst="rect">
            <a:avLst/>
          </a:prstGeom>
          <a:noFill/>
        </p:spPr>
        <p:txBody>
          <a:bodyPr wrap="square" rtlCol="0">
            <a:spAutoFit/>
          </a:bodyPr>
          <a:lstStyle/>
          <a:p>
            <a:r>
              <a:rPr lang="en-US" altLang="zh-CN" sz="1400" dirty="0">
                <a:latin typeface="Arial Rounded MT Bold" panose="020F0704030504030204" pitchFamily="34" charset="0"/>
              </a:rPr>
              <a:t>29-35</a:t>
            </a:r>
            <a:endParaRPr lang="zh-CN" altLang="en-US" sz="1400" dirty="0">
              <a:latin typeface="Arial Rounded MT Bold" panose="020F0704030504030204" pitchFamily="34" charset="0"/>
            </a:endParaRPr>
          </a:p>
        </p:txBody>
      </p:sp>
      <p:sp>
        <p:nvSpPr>
          <p:cNvPr id="42" name="文本框 41"/>
          <p:cNvSpPr txBox="1"/>
          <p:nvPr/>
        </p:nvSpPr>
        <p:spPr>
          <a:xfrm>
            <a:off x="2876082" y="6474023"/>
            <a:ext cx="688773" cy="307777"/>
          </a:xfrm>
          <a:prstGeom prst="rect">
            <a:avLst/>
          </a:prstGeom>
          <a:noFill/>
        </p:spPr>
        <p:txBody>
          <a:bodyPr wrap="square" rtlCol="0">
            <a:spAutoFit/>
          </a:bodyPr>
          <a:lstStyle/>
          <a:p>
            <a:r>
              <a:rPr lang="en-US" altLang="zh-CN" sz="1400" dirty="0">
                <a:latin typeface="Arial Rounded MT Bold" panose="020F0704030504030204" pitchFamily="34" charset="0"/>
              </a:rPr>
              <a:t>36-45</a:t>
            </a:r>
            <a:endParaRPr lang="zh-CN" altLang="en-US" sz="1400" dirty="0">
              <a:latin typeface="Arial Rounded MT Bold" panose="020F0704030504030204" pitchFamily="34" charset="0"/>
            </a:endParaRPr>
          </a:p>
        </p:txBody>
      </p:sp>
      <p:sp>
        <p:nvSpPr>
          <p:cNvPr id="43" name="文本框 42"/>
          <p:cNvSpPr txBox="1"/>
          <p:nvPr/>
        </p:nvSpPr>
        <p:spPr>
          <a:xfrm>
            <a:off x="3405468" y="6473289"/>
            <a:ext cx="688773" cy="307777"/>
          </a:xfrm>
          <a:prstGeom prst="rect">
            <a:avLst/>
          </a:prstGeom>
          <a:noFill/>
        </p:spPr>
        <p:txBody>
          <a:bodyPr wrap="square" rtlCol="0">
            <a:spAutoFit/>
          </a:bodyPr>
          <a:lstStyle/>
          <a:p>
            <a:r>
              <a:rPr lang="en-US" altLang="zh-CN" sz="1400" dirty="0">
                <a:latin typeface="Arial Rounded MT Bold" panose="020F0704030504030204" pitchFamily="34" charset="0"/>
              </a:rPr>
              <a:t>46-55</a:t>
            </a:r>
            <a:endParaRPr lang="zh-CN" altLang="en-US" sz="1400" dirty="0">
              <a:latin typeface="Arial Rounded MT Bold" panose="020F0704030504030204" pitchFamily="34" charset="0"/>
            </a:endParaRPr>
          </a:p>
        </p:txBody>
      </p:sp>
      <p:sp>
        <p:nvSpPr>
          <p:cNvPr id="44" name="文本框 43"/>
          <p:cNvSpPr txBox="1"/>
          <p:nvPr/>
        </p:nvSpPr>
        <p:spPr>
          <a:xfrm>
            <a:off x="3958101" y="6477317"/>
            <a:ext cx="688773" cy="307777"/>
          </a:xfrm>
          <a:prstGeom prst="rect">
            <a:avLst/>
          </a:prstGeom>
          <a:noFill/>
        </p:spPr>
        <p:txBody>
          <a:bodyPr wrap="square" rtlCol="0">
            <a:spAutoFit/>
          </a:bodyPr>
          <a:lstStyle/>
          <a:p>
            <a:r>
              <a:rPr lang="en-US" altLang="zh-CN" sz="1400" dirty="0">
                <a:latin typeface="Arial Rounded MT Bold" panose="020F0704030504030204" pitchFamily="34" charset="0"/>
              </a:rPr>
              <a:t>55+</a:t>
            </a:r>
            <a:endParaRPr lang="zh-CN" altLang="en-US" sz="1400" dirty="0">
              <a:latin typeface="Arial Rounded MT Bold" panose="020F0704030504030204" pitchFamily="34" charset="0"/>
            </a:endParaRPr>
          </a:p>
        </p:txBody>
      </p:sp>
      <p:sp>
        <p:nvSpPr>
          <p:cNvPr id="21" name="矩形 20">
            <a:extLst>
              <a:ext uri="{FF2B5EF4-FFF2-40B4-BE49-F238E27FC236}">
                <a16:creationId xmlns:a16="http://schemas.microsoft.com/office/drawing/2014/main" id="{E0CC40D3-9B21-49F5-B588-1E634673CFA6}"/>
              </a:ext>
            </a:extLst>
          </p:cNvPr>
          <p:cNvSpPr/>
          <p:nvPr/>
        </p:nvSpPr>
        <p:spPr>
          <a:xfrm>
            <a:off x="10054906" y="6308404"/>
            <a:ext cx="1980029" cy="738664"/>
          </a:xfrm>
          <a:prstGeom prst="rect">
            <a:avLst/>
          </a:prstGeom>
        </p:spPr>
        <p:txBody>
          <a:bodyPr wrap="none">
            <a:spAutoFit/>
          </a:bodyPr>
          <a:lstStyle/>
          <a:p>
            <a:r>
              <a:rPr lang="zh-CN" altLang="en-US" sz="1400" dirty="0"/>
              <a:t>Presenter: </a:t>
            </a:r>
            <a:r>
              <a:rPr lang="en-US" altLang="zh-CN" sz="1400" dirty="0" err="1"/>
              <a:t>Bingfeng</a:t>
            </a:r>
            <a:r>
              <a:rPr lang="en-US" altLang="zh-CN" sz="1400" dirty="0"/>
              <a:t> Ge</a:t>
            </a:r>
          </a:p>
          <a:p>
            <a:r>
              <a:rPr lang="zh-CN" altLang="en-US" sz="1400" dirty="0"/>
              <a:t>Producer:  </a:t>
            </a:r>
            <a:r>
              <a:rPr lang="en-US" altLang="zh-CN" sz="1400" dirty="0" err="1"/>
              <a:t>Bingfeng</a:t>
            </a:r>
            <a:r>
              <a:rPr lang="en-US" altLang="zh-CN" sz="1400" dirty="0"/>
              <a:t> Ge</a:t>
            </a:r>
          </a:p>
          <a:p>
            <a:endParaRPr lang="zh-CN" altLang="en-US" sz="1400" dirty="0"/>
          </a:p>
        </p:txBody>
      </p:sp>
    </p:spTree>
    <p:extLst>
      <p:ext uri="{BB962C8B-B14F-4D97-AF65-F5344CB8AC3E}">
        <p14:creationId xmlns:p14="http://schemas.microsoft.com/office/powerpoint/2010/main" val="6854651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afterEffect">
                                  <p:stCondLst>
                                    <p:cond delay="0"/>
                                  </p:stCondLst>
                                  <p:childTnLst>
                                    <p:set>
                                      <p:cBhvr>
                                        <p:cTn id="6" dur="1" fill="hold">
                                          <p:stCondLst>
                                            <p:cond delay="0"/>
                                          </p:stCondLst>
                                        </p:cTn>
                                        <p:tgtEl>
                                          <p:spTgt spid="24"/>
                                        </p:tgtEl>
                                        <p:attrNameLst>
                                          <p:attrName>style.visibility</p:attrName>
                                        </p:attrNameLst>
                                      </p:cBhvr>
                                      <p:to>
                                        <p:strVal val="visible"/>
                                      </p:to>
                                    </p:set>
                                    <p:anim calcmode="lin" valueType="num">
                                      <p:cBhvr additive="base">
                                        <p:cTn id="7" dur="500" fill="hold"/>
                                        <p:tgtEl>
                                          <p:spTgt spid="24"/>
                                        </p:tgtEl>
                                        <p:attrNameLst>
                                          <p:attrName>ppt_x</p:attrName>
                                        </p:attrNameLst>
                                      </p:cBhvr>
                                      <p:tavLst>
                                        <p:tav tm="0">
                                          <p:val>
                                            <p:strVal val="0-#ppt_w/2"/>
                                          </p:val>
                                        </p:tav>
                                        <p:tav tm="100000">
                                          <p:val>
                                            <p:strVal val="#ppt_x"/>
                                          </p:val>
                                        </p:tav>
                                      </p:tavLst>
                                    </p:anim>
                                    <p:anim calcmode="lin" valueType="num">
                                      <p:cBhvr additive="base">
                                        <p:cTn id="8" dur="500" fill="hold"/>
                                        <p:tgtEl>
                                          <p:spTgt spid="24"/>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grpId="0" nodeType="afterEffect">
                                  <p:stCondLst>
                                    <p:cond delay="0"/>
                                  </p:stCondLst>
                                  <p:childTnLst>
                                    <p:set>
                                      <p:cBhvr>
                                        <p:cTn id="11" dur="1" fill="hold">
                                          <p:stCondLst>
                                            <p:cond delay="0"/>
                                          </p:stCondLst>
                                        </p:cTn>
                                        <p:tgtEl>
                                          <p:spTgt spid="28"/>
                                        </p:tgtEl>
                                        <p:attrNameLst>
                                          <p:attrName>style.visibility</p:attrName>
                                        </p:attrNameLst>
                                      </p:cBhvr>
                                      <p:to>
                                        <p:strVal val="visible"/>
                                      </p:to>
                                    </p:set>
                                    <p:anim calcmode="lin" valueType="num">
                                      <p:cBhvr additive="base">
                                        <p:cTn id="12" dur="500" fill="hold"/>
                                        <p:tgtEl>
                                          <p:spTgt spid="28"/>
                                        </p:tgtEl>
                                        <p:attrNameLst>
                                          <p:attrName>ppt_x</p:attrName>
                                        </p:attrNameLst>
                                      </p:cBhvr>
                                      <p:tavLst>
                                        <p:tav tm="0">
                                          <p:val>
                                            <p:strVal val="1+#ppt_w/2"/>
                                          </p:val>
                                        </p:tav>
                                        <p:tav tm="100000">
                                          <p:val>
                                            <p:strVal val="#ppt_x"/>
                                          </p:val>
                                        </p:tav>
                                      </p:tavLst>
                                    </p:anim>
                                    <p:anim calcmode="lin" valueType="num">
                                      <p:cBhvr additive="base">
                                        <p:cTn id="13" dur="500" fill="hold"/>
                                        <p:tgtEl>
                                          <p:spTgt spid="2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animBg="1"/>
      <p:bldP spid="28"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图示 3">
            <a:extLst>
              <a:ext uri="{FF2B5EF4-FFF2-40B4-BE49-F238E27FC236}">
                <a16:creationId xmlns:a16="http://schemas.microsoft.com/office/drawing/2014/main" id="{0E8B6F21-B19E-4116-83CF-925B4E9C27A2}"/>
              </a:ext>
            </a:extLst>
          </p:cNvPr>
          <p:cNvGraphicFramePr/>
          <p:nvPr/>
        </p:nvGraphicFramePr>
        <p:xfrm>
          <a:off x="1335740" y="938734"/>
          <a:ext cx="9030447" cy="577320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文本框 4">
            <a:extLst>
              <a:ext uri="{FF2B5EF4-FFF2-40B4-BE49-F238E27FC236}">
                <a16:creationId xmlns:a16="http://schemas.microsoft.com/office/drawing/2014/main" id="{3CDB9D9F-8593-4E65-9F66-300B3AAB2B2F}"/>
              </a:ext>
            </a:extLst>
          </p:cNvPr>
          <p:cNvSpPr txBox="1"/>
          <p:nvPr/>
        </p:nvSpPr>
        <p:spPr>
          <a:xfrm>
            <a:off x="1409699" y="1770779"/>
            <a:ext cx="1515036" cy="707886"/>
          </a:xfrm>
          <a:prstGeom prst="rect">
            <a:avLst/>
          </a:prstGeom>
          <a:noFill/>
        </p:spPr>
        <p:txBody>
          <a:bodyPr wrap="square" rtlCol="0">
            <a:spAutoFit/>
          </a:bodyPr>
          <a:lstStyle/>
          <a:p>
            <a:pPr algn="ctr"/>
            <a:r>
              <a:rPr lang="en-US" altLang="zh-CN" sz="2000" dirty="0"/>
              <a:t>Programmer team</a:t>
            </a:r>
            <a:endParaRPr lang="zh-CN" altLang="en-US" sz="2000" dirty="0"/>
          </a:p>
        </p:txBody>
      </p:sp>
      <p:sp>
        <p:nvSpPr>
          <p:cNvPr id="6" name="文本框 5">
            <a:extLst>
              <a:ext uri="{FF2B5EF4-FFF2-40B4-BE49-F238E27FC236}">
                <a16:creationId xmlns:a16="http://schemas.microsoft.com/office/drawing/2014/main" id="{008D7676-C7B1-4B75-8483-7555ABA56017}"/>
              </a:ext>
            </a:extLst>
          </p:cNvPr>
          <p:cNvSpPr txBox="1"/>
          <p:nvPr/>
        </p:nvSpPr>
        <p:spPr>
          <a:xfrm>
            <a:off x="1937870" y="3625282"/>
            <a:ext cx="1219200" cy="400110"/>
          </a:xfrm>
          <a:prstGeom prst="rect">
            <a:avLst/>
          </a:prstGeom>
          <a:noFill/>
        </p:spPr>
        <p:txBody>
          <a:bodyPr wrap="square" rtlCol="0">
            <a:spAutoFit/>
          </a:bodyPr>
          <a:lstStyle/>
          <a:p>
            <a:pPr algn="ctr"/>
            <a:r>
              <a:rPr lang="en-US" altLang="zh-CN" sz="2000" dirty="0"/>
              <a:t>AI trainer</a:t>
            </a:r>
            <a:endParaRPr lang="zh-CN" altLang="en-US" sz="2000" dirty="0"/>
          </a:p>
        </p:txBody>
      </p:sp>
      <p:sp>
        <p:nvSpPr>
          <p:cNvPr id="8" name="文本框 7">
            <a:extLst>
              <a:ext uri="{FF2B5EF4-FFF2-40B4-BE49-F238E27FC236}">
                <a16:creationId xmlns:a16="http://schemas.microsoft.com/office/drawing/2014/main" id="{B04F919D-07C2-484A-9266-26A4E1C4D452}"/>
              </a:ext>
            </a:extLst>
          </p:cNvPr>
          <p:cNvSpPr txBox="1"/>
          <p:nvPr/>
        </p:nvSpPr>
        <p:spPr>
          <a:xfrm>
            <a:off x="1409699" y="5211380"/>
            <a:ext cx="1367118" cy="707886"/>
          </a:xfrm>
          <a:prstGeom prst="rect">
            <a:avLst/>
          </a:prstGeom>
          <a:noFill/>
        </p:spPr>
        <p:txBody>
          <a:bodyPr wrap="square" rtlCol="0">
            <a:spAutoFit/>
          </a:bodyPr>
          <a:lstStyle/>
          <a:p>
            <a:pPr algn="ctr"/>
            <a:r>
              <a:rPr lang="en-US" altLang="zh-CN" sz="2000" dirty="0"/>
              <a:t>Software developer</a:t>
            </a:r>
            <a:endParaRPr lang="zh-CN" altLang="en-US" sz="2000" dirty="0"/>
          </a:p>
        </p:txBody>
      </p:sp>
      <p:sp>
        <p:nvSpPr>
          <p:cNvPr id="11" name="标题 1">
            <a:extLst>
              <a:ext uri="{FF2B5EF4-FFF2-40B4-BE49-F238E27FC236}">
                <a16:creationId xmlns:a16="http://schemas.microsoft.com/office/drawing/2014/main" id="{A0747632-AC0F-4098-8A5A-268D8BE370D3}"/>
              </a:ext>
            </a:extLst>
          </p:cNvPr>
          <p:cNvSpPr>
            <a:spLocks noGrp="1"/>
          </p:cNvSpPr>
          <p:nvPr>
            <p:ph type="title"/>
          </p:nvPr>
        </p:nvSpPr>
        <p:spPr>
          <a:xfrm>
            <a:off x="811305" y="237060"/>
            <a:ext cx="7669306" cy="701674"/>
          </a:xfrm>
        </p:spPr>
        <p:txBody>
          <a:bodyPr>
            <a:normAutofit fontScale="90000"/>
          </a:bodyPr>
          <a:lstStyle/>
          <a:p>
            <a:r>
              <a:rPr lang="en-US" altLang="zh-CN" dirty="0"/>
              <a:t>Functional teams to engage with</a:t>
            </a:r>
            <a:endParaRPr lang="zh-CN" altLang="en-US" dirty="0"/>
          </a:p>
        </p:txBody>
      </p:sp>
      <p:sp>
        <p:nvSpPr>
          <p:cNvPr id="7" name="矩形 6">
            <a:extLst>
              <a:ext uri="{FF2B5EF4-FFF2-40B4-BE49-F238E27FC236}">
                <a16:creationId xmlns:a16="http://schemas.microsoft.com/office/drawing/2014/main" id="{E0CC40D3-9B21-49F5-B588-1E634673CFA6}"/>
              </a:ext>
            </a:extLst>
          </p:cNvPr>
          <p:cNvSpPr/>
          <p:nvPr/>
        </p:nvSpPr>
        <p:spPr>
          <a:xfrm>
            <a:off x="10054906" y="6334780"/>
            <a:ext cx="2137124" cy="523220"/>
          </a:xfrm>
          <a:prstGeom prst="rect">
            <a:avLst/>
          </a:prstGeom>
        </p:spPr>
        <p:txBody>
          <a:bodyPr wrap="none">
            <a:spAutoFit/>
          </a:bodyPr>
          <a:lstStyle/>
          <a:p>
            <a:r>
              <a:rPr lang="zh-CN" altLang="en-US" sz="1400" dirty="0"/>
              <a:t>Presenter: </a:t>
            </a:r>
            <a:r>
              <a:rPr lang="en-US" altLang="zh-CN" sz="1400" dirty="0"/>
              <a:t>Minghao Jiang</a:t>
            </a:r>
          </a:p>
          <a:p>
            <a:r>
              <a:rPr lang="zh-CN" altLang="en-US" sz="1400" dirty="0"/>
              <a:t>Producer:  </a:t>
            </a:r>
            <a:r>
              <a:rPr lang="en-US" altLang="zh-CN" sz="1400" dirty="0"/>
              <a:t>Minghao Jiang</a:t>
            </a:r>
            <a:endParaRPr lang="zh-CN" altLang="en-US" sz="1400" dirty="0"/>
          </a:p>
        </p:txBody>
      </p:sp>
    </p:spTree>
    <p:extLst>
      <p:ext uri="{BB962C8B-B14F-4D97-AF65-F5344CB8AC3E}">
        <p14:creationId xmlns:p14="http://schemas.microsoft.com/office/powerpoint/2010/main" val="30692940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4E4F9B13-90B1-4DD6-89A6-2D42C9DBD613}"/>
              </a:ext>
            </a:extLst>
          </p:cNvPr>
          <p:cNvSpPr>
            <a:spLocks noGrp="1"/>
          </p:cNvSpPr>
          <p:nvPr>
            <p:ph type="title"/>
          </p:nvPr>
        </p:nvSpPr>
        <p:spPr>
          <a:xfrm>
            <a:off x="671945" y="106507"/>
            <a:ext cx="10515600" cy="1325563"/>
          </a:xfrm>
        </p:spPr>
        <p:txBody>
          <a:bodyPr/>
          <a:lstStyle/>
          <a:p>
            <a:r>
              <a:rPr lang="en-US" altLang="zh-CN" dirty="0"/>
              <a:t>Method</a:t>
            </a:r>
            <a:endParaRPr lang="zh-CN" altLang="en-US" dirty="0"/>
          </a:p>
        </p:txBody>
      </p:sp>
      <p:sp>
        <p:nvSpPr>
          <p:cNvPr id="6" name="矩形 5">
            <a:extLst>
              <a:ext uri="{FF2B5EF4-FFF2-40B4-BE49-F238E27FC236}">
                <a16:creationId xmlns:a16="http://schemas.microsoft.com/office/drawing/2014/main" id="{512CFA08-8166-4A05-9C8A-BF92D31AC5FC}"/>
              </a:ext>
            </a:extLst>
          </p:cNvPr>
          <p:cNvSpPr/>
          <p:nvPr/>
        </p:nvSpPr>
        <p:spPr>
          <a:xfrm>
            <a:off x="557903" y="1176473"/>
            <a:ext cx="6157529" cy="369332"/>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zh-CN" sz="1800" b="1" i="0" u="none" strike="noStrike" kern="1200" cap="none" spc="0" normalizeH="0" baseline="0" noProof="0" dirty="0">
                <a:ln>
                  <a:noFill/>
                </a:ln>
                <a:solidFill>
                  <a:prstClr val="black"/>
                </a:solidFill>
                <a:effectLst/>
                <a:uLnTx/>
                <a:uFillTx/>
                <a:latin typeface="等线" panose="020F0502020204030204"/>
                <a:ea typeface="等线" panose="02010600030101010101" pitchFamily="2" charset="-122"/>
                <a:cs typeface="+mn-cs"/>
              </a:rPr>
              <a:t>Application case of Artificial Intelligence——Smart Home</a:t>
            </a:r>
            <a:endParaRPr kumimoji="0" lang="zh-CN" altLang="en-US" sz="1800" b="1" i="0" u="none" strike="noStrike" kern="1200" cap="none" spc="0" normalizeH="0" baseline="0" noProof="0" dirty="0">
              <a:ln>
                <a:noFill/>
              </a:ln>
              <a:solidFill>
                <a:prstClr val="black"/>
              </a:solidFill>
              <a:effectLst/>
              <a:uLnTx/>
              <a:uFillTx/>
              <a:latin typeface="等线" panose="020F0502020204030204"/>
              <a:ea typeface="等线" panose="02010600030101010101" pitchFamily="2" charset="-122"/>
              <a:cs typeface="+mn-cs"/>
            </a:endParaRPr>
          </a:p>
        </p:txBody>
      </p:sp>
      <p:sp>
        <p:nvSpPr>
          <p:cNvPr id="7" name="矩形 6">
            <a:extLst>
              <a:ext uri="{FF2B5EF4-FFF2-40B4-BE49-F238E27FC236}">
                <a16:creationId xmlns:a16="http://schemas.microsoft.com/office/drawing/2014/main" id="{511E1F1F-9B53-4CEF-BB20-70E983D394A9}"/>
              </a:ext>
            </a:extLst>
          </p:cNvPr>
          <p:cNvSpPr/>
          <p:nvPr/>
        </p:nvSpPr>
        <p:spPr>
          <a:xfrm>
            <a:off x="557903" y="1659540"/>
            <a:ext cx="5671128" cy="4524315"/>
          </a:xfrm>
          <a:prstGeom prst="rect">
            <a:avLst/>
          </a:prstGeom>
        </p:spPr>
        <p:txBody>
          <a:bodyPr wrap="square">
            <a:spAutoFit/>
          </a:bodyPr>
          <a:lstStyle/>
          <a:p>
            <a:pPr marL="342900" marR="0" lvl="0" indent="-342900" algn="just" defTabSz="914400" rtl="0" eaLnBrk="1" fontAlgn="auto" latinLnBrk="0" hangingPunct="1">
              <a:lnSpc>
                <a:spcPct val="100000"/>
              </a:lnSpc>
              <a:spcBef>
                <a:spcPts val="0"/>
              </a:spcBef>
              <a:spcAft>
                <a:spcPts val="0"/>
              </a:spcAft>
              <a:buClrTx/>
              <a:buSzTx/>
              <a:buFont typeface="+mj-lt"/>
              <a:buAutoNum type="arabicPeriod"/>
              <a:tabLst/>
              <a:defRPr/>
            </a:pPr>
            <a:r>
              <a:rPr kumimoji="0" lang="en-US" altLang="zh-CN" sz="1800" b="0" i="0" u="none" strike="noStrike" kern="1200" cap="none" spc="0" normalizeH="0" baseline="0" noProof="0" dirty="0">
                <a:ln>
                  <a:noFill/>
                </a:ln>
                <a:solidFill>
                  <a:prstClr val="black"/>
                </a:solidFill>
                <a:effectLst/>
                <a:uLnTx/>
                <a:uFillTx/>
                <a:latin typeface="等线" panose="020F0502020204030204"/>
                <a:ea typeface="等线" panose="02010600030101010101" pitchFamily="2" charset="-122"/>
                <a:cs typeface="+mn-cs"/>
              </a:rPr>
              <a:t>With the help of intelligent voice technology, users use natural language to realize the control of various devices in the home system, such as opening and closing curtains (windows), operating household appliances and lighting systems, cleaning and other operations.</a:t>
            </a:r>
          </a:p>
          <a:p>
            <a:pPr marL="342900" marR="0" lvl="0" indent="-342900" algn="just" defTabSz="914400" rtl="0" eaLnBrk="1" fontAlgn="auto" latinLnBrk="0" hangingPunct="1">
              <a:lnSpc>
                <a:spcPct val="100000"/>
              </a:lnSpc>
              <a:spcBef>
                <a:spcPts val="0"/>
              </a:spcBef>
              <a:spcAft>
                <a:spcPts val="0"/>
              </a:spcAft>
              <a:buClrTx/>
              <a:buSzTx/>
              <a:buFont typeface="+mj-lt"/>
              <a:buAutoNum type="arabicPeriod"/>
              <a:tabLst/>
              <a:defRPr/>
            </a:pPr>
            <a:r>
              <a:rPr kumimoji="0" lang="en-US" altLang="zh-CN" sz="1800" b="0" i="0" u="none" strike="noStrike" kern="1200" cap="none" spc="0" normalizeH="0" baseline="0" noProof="0" dirty="0">
                <a:ln>
                  <a:noFill/>
                </a:ln>
                <a:solidFill>
                  <a:prstClr val="black"/>
                </a:solidFill>
                <a:effectLst/>
                <a:uLnTx/>
                <a:uFillTx/>
                <a:latin typeface="等线" panose="020F0502020204030204"/>
                <a:ea typeface="等线" panose="02010600030101010101" pitchFamily="2" charset="-122"/>
                <a:cs typeface="+mn-cs"/>
              </a:rPr>
              <a:t>With the help of machine learning technology, smart TVs can analyze the user's interests and hobbies from the historical data of TV watching, and recommend related programs to the user. Unlock the lock by applying technologies such as voiceprint recognition, face recognition, and fingerprint recognition.</a:t>
            </a:r>
          </a:p>
          <a:p>
            <a:pPr marL="342900" marR="0" lvl="0" indent="-342900" algn="just" defTabSz="914400" rtl="0" eaLnBrk="1" fontAlgn="auto" latinLnBrk="0" hangingPunct="1">
              <a:lnSpc>
                <a:spcPct val="100000"/>
              </a:lnSpc>
              <a:spcBef>
                <a:spcPts val="0"/>
              </a:spcBef>
              <a:spcAft>
                <a:spcPts val="0"/>
              </a:spcAft>
              <a:buClrTx/>
              <a:buSzTx/>
              <a:buFont typeface="+mj-lt"/>
              <a:buAutoNum type="arabicPeriod"/>
              <a:tabLst/>
              <a:defRPr/>
            </a:pPr>
            <a:r>
              <a:rPr kumimoji="0" lang="en-US" altLang="zh-CN" sz="1800" b="0" i="0" u="none" strike="noStrike" kern="1200" cap="none" spc="0" normalizeH="0" baseline="0" noProof="0" dirty="0">
                <a:ln>
                  <a:noFill/>
                </a:ln>
                <a:solidFill>
                  <a:prstClr val="black"/>
                </a:solidFill>
                <a:effectLst/>
                <a:uLnTx/>
                <a:uFillTx/>
                <a:latin typeface="等线" panose="020F0502020204030204"/>
                <a:ea typeface="等线" panose="02010600030101010101" pitchFamily="2" charset="-122"/>
                <a:cs typeface="+mn-cs"/>
              </a:rPr>
              <a:t>With the help of big data technology, smart home appliances can realize self-perception of their own state and environment, and have fault diagnosis capabilities. </a:t>
            </a:r>
            <a:endParaRPr kumimoji="0" lang="zh-CN" altLang="en-US" sz="1800" b="0" i="0" u="none" strike="noStrike" kern="1200" cap="none" spc="0" normalizeH="0" baseline="0" noProof="0" dirty="0">
              <a:ln>
                <a:noFill/>
              </a:ln>
              <a:solidFill>
                <a:prstClr val="black"/>
              </a:solidFill>
              <a:effectLst/>
              <a:uLnTx/>
              <a:uFillTx/>
              <a:latin typeface="等线" panose="020F0502020204030204"/>
              <a:ea typeface="等线" panose="02010600030101010101" pitchFamily="2" charset="-122"/>
              <a:cs typeface="+mn-cs"/>
            </a:endParaRPr>
          </a:p>
        </p:txBody>
      </p:sp>
      <p:pic>
        <p:nvPicPr>
          <p:cNvPr id="4" name="图片 3">
            <a:extLst>
              <a:ext uri="{FF2B5EF4-FFF2-40B4-BE49-F238E27FC236}">
                <a16:creationId xmlns:a16="http://schemas.microsoft.com/office/drawing/2014/main" id="{703D11B7-91C8-4088-AD3E-244570FE6E47}"/>
              </a:ext>
            </a:extLst>
          </p:cNvPr>
          <p:cNvPicPr>
            <a:picLocks noChangeAspect="1"/>
          </p:cNvPicPr>
          <p:nvPr/>
        </p:nvPicPr>
        <p:blipFill>
          <a:blip r:embed="rId2"/>
          <a:stretch>
            <a:fillRect/>
          </a:stretch>
        </p:blipFill>
        <p:spPr>
          <a:xfrm>
            <a:off x="6441395" y="1764709"/>
            <a:ext cx="5671128" cy="4313975"/>
          </a:xfrm>
          <a:prstGeom prst="rect">
            <a:avLst/>
          </a:prstGeom>
        </p:spPr>
      </p:pic>
      <p:sp>
        <p:nvSpPr>
          <p:cNvPr id="8" name="矩形 7">
            <a:extLst>
              <a:ext uri="{FF2B5EF4-FFF2-40B4-BE49-F238E27FC236}">
                <a16:creationId xmlns:a16="http://schemas.microsoft.com/office/drawing/2014/main" id="{97FE74D4-33CA-4611-8636-5D15C0A37966}"/>
              </a:ext>
            </a:extLst>
          </p:cNvPr>
          <p:cNvSpPr/>
          <p:nvPr/>
        </p:nvSpPr>
        <p:spPr>
          <a:xfrm>
            <a:off x="10217567" y="6334780"/>
            <a:ext cx="1988045" cy="523220"/>
          </a:xfrm>
          <a:prstGeom prst="rect">
            <a:avLst/>
          </a:prstGeom>
        </p:spPr>
        <p:txBody>
          <a:bodyPr wrap="none">
            <a:spAutoFit/>
          </a:bodyPr>
          <a:lstStyle/>
          <a:p>
            <a:r>
              <a:rPr lang="zh-CN" altLang="en-US" sz="1400" dirty="0"/>
              <a:t>Presenter: </a:t>
            </a:r>
            <a:r>
              <a:rPr lang="en-US" altLang="zh-CN" sz="1400" dirty="0"/>
              <a:t>Zhinan Chen</a:t>
            </a:r>
          </a:p>
          <a:p>
            <a:r>
              <a:rPr lang="zh-CN" altLang="en-US" sz="1400" dirty="0"/>
              <a:t>Producer:  </a:t>
            </a:r>
            <a:r>
              <a:rPr lang="en-US" altLang="zh-CN" sz="1400" dirty="0"/>
              <a:t>Zhinan Chen</a:t>
            </a:r>
            <a:endParaRPr lang="zh-CN" altLang="en-US" sz="1400" dirty="0"/>
          </a:p>
        </p:txBody>
      </p:sp>
    </p:spTree>
    <p:extLst>
      <p:ext uri="{BB962C8B-B14F-4D97-AF65-F5344CB8AC3E}">
        <p14:creationId xmlns:p14="http://schemas.microsoft.com/office/powerpoint/2010/main" val="20488356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4E4F9B13-90B1-4DD6-89A6-2D42C9DBD613}"/>
              </a:ext>
            </a:extLst>
          </p:cNvPr>
          <p:cNvSpPr>
            <a:spLocks noGrp="1"/>
          </p:cNvSpPr>
          <p:nvPr>
            <p:ph type="title"/>
          </p:nvPr>
        </p:nvSpPr>
        <p:spPr>
          <a:xfrm>
            <a:off x="671945" y="106507"/>
            <a:ext cx="10515600" cy="1325563"/>
          </a:xfrm>
        </p:spPr>
        <p:txBody>
          <a:bodyPr/>
          <a:lstStyle/>
          <a:p>
            <a:r>
              <a:rPr lang="en-US" altLang="zh-CN" dirty="0"/>
              <a:t>Method</a:t>
            </a:r>
            <a:endParaRPr lang="zh-CN" altLang="en-US" dirty="0"/>
          </a:p>
        </p:txBody>
      </p:sp>
      <p:sp>
        <p:nvSpPr>
          <p:cNvPr id="5" name="矩形 4">
            <a:extLst>
              <a:ext uri="{FF2B5EF4-FFF2-40B4-BE49-F238E27FC236}">
                <a16:creationId xmlns:a16="http://schemas.microsoft.com/office/drawing/2014/main" id="{DD467B39-E192-4214-AAB5-C6A0C1D241AF}"/>
              </a:ext>
            </a:extLst>
          </p:cNvPr>
          <p:cNvSpPr/>
          <p:nvPr/>
        </p:nvSpPr>
        <p:spPr>
          <a:xfrm>
            <a:off x="921328" y="1682169"/>
            <a:ext cx="6345746" cy="4524315"/>
          </a:xfrm>
          <a:prstGeom prst="rect">
            <a:avLst/>
          </a:prstGeom>
        </p:spPr>
        <p:txBody>
          <a:bodyPr wrap="square">
            <a:spAutoFit/>
          </a:bodyPr>
          <a:lstStyle/>
          <a:p>
            <a:pPr marL="342900" indent="-342900" algn="just">
              <a:buFont typeface="+mj-lt"/>
              <a:buAutoNum type="arabicPeriod"/>
              <a:defRPr/>
            </a:pPr>
            <a:r>
              <a:rPr lang="en-US" altLang="zh-CN" dirty="0">
                <a:solidFill>
                  <a:prstClr val="black"/>
                </a:solidFill>
                <a:latin typeface="等线" panose="020F0502020204030204"/>
                <a:ea typeface="等线" panose="02010600030101010101" pitchFamily="2" charset="-122"/>
              </a:rPr>
              <a:t>Artificial intelligence technology helps the intelligent control platform of home. By developing a complete smart home control system or controller, the occupants can intelligently control doors, windows and various home furnishing appliances inside the room.</a:t>
            </a:r>
          </a:p>
          <a:p>
            <a:pPr marL="342900" indent="-342900" algn="just">
              <a:buFont typeface="+mj-lt"/>
              <a:buAutoNum type="arabicPeriod"/>
              <a:defRPr/>
            </a:pPr>
            <a:r>
              <a:rPr lang="en-US" altLang="zh-CN" dirty="0">
                <a:solidFill>
                  <a:prstClr val="black"/>
                </a:solidFill>
                <a:latin typeface="等线" panose="020F0502020204030204"/>
                <a:ea typeface="等线" panose="02010600030101010101" pitchFamily="2" charset="-122"/>
              </a:rPr>
              <a:t>Artificial intelligence technology promotes green home. The switch of water, electricity and gas resources in the home is adjusted by intelligent sensors, monitoring technology and cloud database</a:t>
            </a:r>
          </a:p>
          <a:p>
            <a:pPr marL="342900" indent="-342900" algn="just">
              <a:buFont typeface="+mj-lt"/>
              <a:buAutoNum type="arabicPeriod"/>
              <a:defRPr/>
            </a:pPr>
            <a:r>
              <a:rPr lang="en-US" altLang="zh-CN" dirty="0">
                <a:solidFill>
                  <a:prstClr val="black"/>
                </a:solidFill>
                <a:latin typeface="等线" panose="020F0502020204030204"/>
                <a:ea typeface="等线" panose="02010600030101010101" pitchFamily="2" charset="-122"/>
              </a:rPr>
              <a:t>AI technology helps family safety and monitoring. The safety of users and their families is guaranteed by the application of artificial intelligence sensor technology, and the health of users, children and pets is monitored,</a:t>
            </a:r>
          </a:p>
          <a:p>
            <a:pPr marL="342900" indent="-342900" algn="just">
              <a:buFont typeface="+mj-lt"/>
              <a:buAutoNum type="arabicPeriod"/>
              <a:defRPr/>
            </a:pPr>
            <a:r>
              <a:rPr lang="en-US" altLang="zh-CN" dirty="0">
                <a:solidFill>
                  <a:prstClr val="black"/>
                </a:solidFill>
                <a:latin typeface="等线" panose="020F0502020204030204"/>
                <a:ea typeface="等线" panose="02010600030101010101" pitchFamily="2" charset="-122"/>
              </a:rPr>
              <a:t>Artificial intelligence is applied to home robot. The mature form of artificial intelligence in home robot includes the scenes of escort, cleaning, dialogue and chat.</a:t>
            </a:r>
            <a:endParaRPr lang="zh-CN" altLang="en-US" dirty="0">
              <a:solidFill>
                <a:prstClr val="black"/>
              </a:solidFill>
              <a:latin typeface="等线" panose="020F0502020204030204"/>
              <a:ea typeface="等线" panose="02010600030101010101" pitchFamily="2" charset="-122"/>
            </a:endParaRPr>
          </a:p>
        </p:txBody>
      </p:sp>
      <p:sp>
        <p:nvSpPr>
          <p:cNvPr id="6" name="矩形 5">
            <a:extLst>
              <a:ext uri="{FF2B5EF4-FFF2-40B4-BE49-F238E27FC236}">
                <a16:creationId xmlns:a16="http://schemas.microsoft.com/office/drawing/2014/main" id="{512CFA08-8166-4A05-9C8A-BF92D31AC5FC}"/>
              </a:ext>
            </a:extLst>
          </p:cNvPr>
          <p:cNvSpPr/>
          <p:nvPr/>
        </p:nvSpPr>
        <p:spPr>
          <a:xfrm>
            <a:off x="921328" y="1258589"/>
            <a:ext cx="6714146" cy="369332"/>
          </a:xfrm>
          <a:prstGeom prst="rect">
            <a:avLst/>
          </a:prstGeom>
        </p:spPr>
        <p:txBody>
          <a:bodyPr wrap="none">
            <a:spAutoFit/>
          </a:bodyPr>
          <a:lstStyle/>
          <a:p>
            <a:pPr algn="l"/>
            <a:r>
              <a:rPr lang="en-US" altLang="zh-CN" b="1" i="0" dirty="0">
                <a:solidFill>
                  <a:srgbClr val="333333"/>
                </a:solidFill>
                <a:effectLst/>
                <a:latin typeface="微软雅黑" panose="020B0503020204020204" pitchFamily="34" charset="-122"/>
                <a:ea typeface="微软雅黑" panose="020B0503020204020204" pitchFamily="34" charset="-122"/>
              </a:rPr>
              <a:t>Typical application of artificial intelligence in home field</a:t>
            </a:r>
            <a:endParaRPr lang="zh-CN" altLang="en-US" b="1" i="0" dirty="0">
              <a:solidFill>
                <a:srgbClr val="333333"/>
              </a:solidFill>
              <a:effectLst/>
              <a:latin typeface="微软雅黑" panose="020B0503020204020204" pitchFamily="34" charset="-122"/>
              <a:ea typeface="微软雅黑" panose="020B0503020204020204" pitchFamily="34" charset="-122"/>
            </a:endParaRPr>
          </a:p>
        </p:txBody>
      </p:sp>
      <p:sp>
        <p:nvSpPr>
          <p:cNvPr id="7" name="矩形 6">
            <a:extLst>
              <a:ext uri="{FF2B5EF4-FFF2-40B4-BE49-F238E27FC236}">
                <a16:creationId xmlns:a16="http://schemas.microsoft.com/office/drawing/2014/main" id="{300F4495-6ADB-4825-A9FD-D486B91D814F}"/>
              </a:ext>
            </a:extLst>
          </p:cNvPr>
          <p:cNvSpPr/>
          <p:nvPr/>
        </p:nvSpPr>
        <p:spPr>
          <a:xfrm>
            <a:off x="10192721" y="6334780"/>
            <a:ext cx="1842171" cy="523220"/>
          </a:xfrm>
          <a:prstGeom prst="rect">
            <a:avLst/>
          </a:prstGeom>
        </p:spPr>
        <p:txBody>
          <a:bodyPr wrap="none">
            <a:spAutoFit/>
          </a:bodyPr>
          <a:lstStyle/>
          <a:p>
            <a:r>
              <a:rPr lang="zh-CN" altLang="en-US" sz="1400" dirty="0"/>
              <a:t>Presenter: </a:t>
            </a:r>
            <a:r>
              <a:rPr lang="en-US" altLang="zh-CN" sz="1400" dirty="0"/>
              <a:t>Haoran Jin</a:t>
            </a:r>
          </a:p>
          <a:p>
            <a:r>
              <a:rPr lang="zh-CN" altLang="en-US" sz="1400" dirty="0"/>
              <a:t>Producer:  </a:t>
            </a:r>
            <a:r>
              <a:rPr lang="en-US" altLang="zh-CN" sz="1400" dirty="0"/>
              <a:t>Haoran Jin</a:t>
            </a:r>
            <a:endParaRPr lang="zh-CN" altLang="en-US" sz="1400" dirty="0"/>
          </a:p>
        </p:txBody>
      </p:sp>
      <p:pic>
        <p:nvPicPr>
          <p:cNvPr id="8" name="图片 7">
            <a:extLst>
              <a:ext uri="{FF2B5EF4-FFF2-40B4-BE49-F238E27FC236}">
                <a16:creationId xmlns:a16="http://schemas.microsoft.com/office/drawing/2014/main" id="{7E512C26-AD0B-40A2-9989-A37045EC8AAF}"/>
              </a:ext>
            </a:extLst>
          </p:cNvPr>
          <p:cNvPicPr>
            <a:picLocks noChangeAspect="1"/>
          </p:cNvPicPr>
          <p:nvPr/>
        </p:nvPicPr>
        <p:blipFill rotWithShape="1">
          <a:blip r:embed="rId3">
            <a:extLst>
              <a:ext uri="{28A0092B-C50C-407E-A947-70E740481C1C}">
                <a14:useLocalDpi xmlns:a14="http://schemas.microsoft.com/office/drawing/2010/main" val="0"/>
              </a:ext>
            </a:extLst>
          </a:blip>
          <a:srcRect r="-80" b="7834"/>
          <a:stretch/>
        </p:blipFill>
        <p:spPr>
          <a:xfrm>
            <a:off x="7635473" y="669303"/>
            <a:ext cx="4271181" cy="5537181"/>
          </a:xfrm>
          <a:prstGeom prst="rect">
            <a:avLst/>
          </a:prstGeom>
        </p:spPr>
      </p:pic>
    </p:spTree>
    <p:extLst>
      <p:ext uri="{BB962C8B-B14F-4D97-AF65-F5344CB8AC3E}">
        <p14:creationId xmlns:p14="http://schemas.microsoft.com/office/powerpoint/2010/main" val="14380355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4E4F9B13-90B1-4DD6-89A6-2D42C9DBD613}"/>
              </a:ext>
            </a:extLst>
          </p:cNvPr>
          <p:cNvSpPr>
            <a:spLocks noGrp="1"/>
          </p:cNvSpPr>
          <p:nvPr>
            <p:ph type="title"/>
          </p:nvPr>
        </p:nvSpPr>
        <p:spPr>
          <a:xfrm>
            <a:off x="671945" y="106507"/>
            <a:ext cx="10515600" cy="1325563"/>
          </a:xfrm>
        </p:spPr>
        <p:txBody>
          <a:bodyPr/>
          <a:lstStyle/>
          <a:p>
            <a:r>
              <a:rPr lang="en-US" altLang="zh-CN" dirty="0"/>
              <a:t>Method</a:t>
            </a:r>
            <a:endParaRPr lang="zh-CN" altLang="en-US" dirty="0"/>
          </a:p>
        </p:txBody>
      </p:sp>
      <p:sp>
        <p:nvSpPr>
          <p:cNvPr id="5" name="矩形 4">
            <a:extLst>
              <a:ext uri="{FF2B5EF4-FFF2-40B4-BE49-F238E27FC236}">
                <a16:creationId xmlns:a16="http://schemas.microsoft.com/office/drawing/2014/main" id="{DD467B39-E192-4214-AAB5-C6A0C1D241AF}"/>
              </a:ext>
            </a:extLst>
          </p:cNvPr>
          <p:cNvSpPr/>
          <p:nvPr/>
        </p:nvSpPr>
        <p:spPr>
          <a:xfrm>
            <a:off x="921328" y="1682169"/>
            <a:ext cx="10183090" cy="4524315"/>
          </a:xfrm>
          <a:prstGeom prst="rect">
            <a:avLst/>
          </a:prstGeom>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altLang="zh-CN" sz="1800" b="1" i="0" u="none" strike="noStrike" kern="1200" cap="none" spc="0" normalizeH="0" baseline="0" noProof="0" dirty="0">
                <a:ln>
                  <a:noFill/>
                </a:ln>
                <a:solidFill>
                  <a:prstClr val="black"/>
                </a:solidFill>
                <a:effectLst/>
                <a:uLnTx/>
                <a:uFillTx/>
                <a:latin typeface="等线" panose="020F0502020204030204"/>
                <a:ea typeface="等线" panose="02010600030101010101" pitchFamily="2" charset="-122"/>
                <a:cs typeface="+mn-cs"/>
              </a:rPr>
              <a:t>Deep learning</a:t>
            </a:r>
            <a:r>
              <a:rPr kumimoji="0" lang="en-US" altLang="zh-CN" sz="1800" b="0" i="0" u="none" strike="noStrike" kern="1200" cap="none" spc="0" normalizeH="0" baseline="0" noProof="0" dirty="0">
                <a:ln>
                  <a:noFill/>
                </a:ln>
                <a:solidFill>
                  <a:prstClr val="black"/>
                </a:solidFill>
                <a:effectLst/>
                <a:uLnTx/>
                <a:uFillTx/>
                <a:latin typeface="等线" panose="020F0502020204030204"/>
                <a:ea typeface="等线" panose="02010600030101010101" pitchFamily="2" charset="-122"/>
                <a:cs typeface="+mn-cs"/>
              </a:rPr>
              <a:t>: it is based on existing data for operational learning. It can imitate the mechanism of the human brain to interpret data and complete the analysis of sound and text.</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altLang="zh-CN" sz="1800" b="1" i="0" u="none" strike="noStrike" kern="1200" cap="none" spc="0" normalizeH="0" baseline="0" noProof="0" dirty="0">
                <a:ln>
                  <a:noFill/>
                </a:ln>
                <a:solidFill>
                  <a:prstClr val="black"/>
                </a:solidFill>
                <a:effectLst/>
                <a:uLnTx/>
                <a:uFillTx/>
                <a:latin typeface="等线" panose="020F0502020204030204"/>
                <a:ea typeface="等线" panose="02010600030101010101" pitchFamily="2" charset="-122"/>
                <a:cs typeface="+mn-cs"/>
              </a:rPr>
              <a:t>Natural language processing</a:t>
            </a:r>
            <a:r>
              <a:rPr kumimoji="0" lang="en-US" altLang="zh-CN" sz="1800" b="0" i="0" u="none" strike="noStrike" kern="1200" cap="none" spc="0" normalizeH="0" baseline="0" noProof="0" dirty="0">
                <a:ln>
                  <a:noFill/>
                </a:ln>
                <a:solidFill>
                  <a:prstClr val="black"/>
                </a:solidFill>
                <a:effectLst/>
                <a:uLnTx/>
                <a:uFillTx/>
                <a:latin typeface="等线" panose="020F0502020204030204"/>
                <a:ea typeface="等线" panose="02010600030101010101" pitchFamily="2" charset="-122"/>
                <a:cs typeface="+mn-cs"/>
              </a:rPr>
              <a:t>: it is a technology that uses natural language to communicate with computers. Robots can replace people to query information, answer questions, extract abstracts, compile information, etc.</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altLang="zh-CN" sz="1800" b="1" i="0" u="none" strike="noStrike" kern="1200" cap="none" spc="0" normalizeH="0" baseline="0" noProof="0" dirty="0">
                <a:ln>
                  <a:noFill/>
                </a:ln>
                <a:solidFill>
                  <a:prstClr val="black"/>
                </a:solidFill>
                <a:effectLst/>
                <a:uLnTx/>
                <a:uFillTx/>
                <a:latin typeface="等线" panose="020F0502020204030204"/>
                <a:ea typeface="等线" panose="02010600030101010101" pitchFamily="2" charset="-122"/>
                <a:cs typeface="+mn-cs"/>
              </a:rPr>
              <a:t>Computer vision: </a:t>
            </a:r>
            <a:r>
              <a:rPr kumimoji="0" lang="en-US" altLang="zh-CN" sz="1800" b="0" i="0" u="none" strike="noStrike" kern="1200" cap="none" spc="0" normalizeH="0" baseline="0" noProof="0" dirty="0">
                <a:ln>
                  <a:noFill/>
                </a:ln>
                <a:solidFill>
                  <a:prstClr val="black"/>
                </a:solidFill>
                <a:effectLst/>
                <a:uLnTx/>
                <a:uFillTx/>
                <a:latin typeface="等线" panose="020F0502020204030204"/>
                <a:ea typeface="等线" panose="02010600030101010101" pitchFamily="2" charset="-122"/>
                <a:cs typeface="+mn-cs"/>
              </a:rPr>
              <a:t>Simply put, it is a technology that uses cameras and computers to replace human eyes to identify, track, and measure targets. Face detection, face payment, face check-in, etc. are used in our lives.</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altLang="zh-CN" sz="1800" b="1" i="0" u="none" strike="noStrike" kern="1200" cap="none" spc="0" normalizeH="0" baseline="0" noProof="0" dirty="0">
                <a:ln>
                  <a:noFill/>
                </a:ln>
                <a:solidFill>
                  <a:prstClr val="black"/>
                </a:solidFill>
                <a:effectLst/>
                <a:uLnTx/>
                <a:uFillTx/>
                <a:latin typeface="等线" panose="020F0502020204030204"/>
                <a:ea typeface="等线" panose="02010600030101010101" pitchFamily="2" charset="-122"/>
                <a:cs typeface="+mn-cs"/>
              </a:rPr>
              <a:t>Intelligent robot</a:t>
            </a:r>
            <a:r>
              <a:rPr kumimoji="0" lang="en-US" altLang="zh-CN" sz="1800" b="0" i="0" u="none" strike="noStrike" kern="1200" cap="none" spc="0" normalizeH="0" baseline="0" noProof="0" dirty="0">
                <a:ln>
                  <a:noFill/>
                </a:ln>
                <a:solidFill>
                  <a:prstClr val="black"/>
                </a:solidFill>
                <a:effectLst/>
                <a:uLnTx/>
                <a:uFillTx/>
                <a:latin typeface="等线" panose="020F0502020204030204"/>
                <a:ea typeface="等线" panose="02010600030101010101" pitchFamily="2" charset="-122"/>
                <a:cs typeface="+mn-cs"/>
              </a:rPr>
              <a:t>: it is to install the machine: the "brain chip" has the same sensors and external information sensors such as hearing, touch and smell.</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altLang="zh-CN" sz="1800" b="1" i="0" u="none" strike="noStrike" kern="1200" cap="none" spc="0" normalizeH="0" baseline="0" noProof="0" dirty="0">
                <a:ln>
                  <a:noFill/>
                </a:ln>
                <a:solidFill>
                  <a:prstClr val="black"/>
                </a:solidFill>
                <a:effectLst/>
                <a:uLnTx/>
                <a:uFillTx/>
                <a:latin typeface="等线" panose="020F0502020204030204"/>
                <a:ea typeface="等线" panose="02010600030101010101" pitchFamily="2" charset="-122"/>
                <a:cs typeface="+mn-cs"/>
              </a:rPr>
              <a:t>The task of automatic programming: </a:t>
            </a:r>
            <a:r>
              <a:rPr kumimoji="0" lang="en-US" altLang="zh-CN" sz="1800" b="0" i="0" u="none" strike="noStrike" kern="1200" cap="none" spc="0" normalizeH="0" baseline="0" noProof="0" dirty="0">
                <a:ln>
                  <a:noFill/>
                </a:ln>
                <a:solidFill>
                  <a:prstClr val="black"/>
                </a:solidFill>
                <a:effectLst/>
                <a:uLnTx/>
                <a:uFillTx/>
                <a:latin typeface="等线" panose="020F0502020204030204"/>
                <a:ea typeface="等线" panose="02010600030101010101" pitchFamily="2" charset="-122"/>
                <a:cs typeface="+mn-cs"/>
              </a:rPr>
              <a:t>it is to design a program system, a high-level description of the program's requirements to achieve goals, and then automatically generate a specific program to solve the problem.</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altLang="zh-CN" sz="1800" b="1" i="0" u="none" strike="noStrike" kern="1200" cap="none" spc="0" normalizeH="0" baseline="0" noProof="0" dirty="0">
                <a:ln>
                  <a:noFill/>
                </a:ln>
                <a:solidFill>
                  <a:prstClr val="black"/>
                </a:solidFill>
                <a:effectLst/>
                <a:uLnTx/>
                <a:uFillTx/>
                <a:latin typeface="等线" panose="020F0502020204030204"/>
                <a:ea typeface="等线" panose="02010600030101010101" pitchFamily="2" charset="-122"/>
                <a:cs typeface="+mn-cs"/>
              </a:rPr>
              <a:t>Data mining</a:t>
            </a:r>
            <a:r>
              <a:rPr kumimoji="0" lang="en-US" altLang="zh-CN" sz="1800" b="0" i="0" u="none" strike="noStrike" kern="1200" cap="none" spc="0" normalizeH="0" baseline="0" noProof="0" dirty="0">
                <a:ln>
                  <a:noFill/>
                </a:ln>
                <a:solidFill>
                  <a:prstClr val="black"/>
                </a:solidFill>
                <a:effectLst/>
                <a:uLnTx/>
                <a:uFillTx/>
                <a:latin typeface="等线" panose="020F0502020204030204"/>
                <a:ea typeface="等线" panose="02010600030101010101" pitchFamily="2" charset="-122"/>
                <a:cs typeface="+mn-cs"/>
              </a:rPr>
              <a:t>: generally refers to the process of searching for information hidden in a large amount of data through algorithms. Its analysis methods include: classification, estimation, prediction, correlation grouping or association rules, clustering and complex data type mining.</a:t>
            </a:r>
            <a:endParaRPr kumimoji="0" lang="zh-CN" altLang="en-US" sz="1800" b="0" i="0" u="none" strike="noStrike" kern="1200" cap="none" spc="0" normalizeH="0" baseline="0" noProof="0" dirty="0">
              <a:ln>
                <a:noFill/>
              </a:ln>
              <a:solidFill>
                <a:prstClr val="black"/>
              </a:solidFill>
              <a:effectLst/>
              <a:uLnTx/>
              <a:uFillTx/>
              <a:latin typeface="等线" panose="020F0502020204030204"/>
              <a:ea typeface="等线" panose="02010600030101010101" pitchFamily="2" charset="-122"/>
              <a:cs typeface="+mn-cs"/>
            </a:endParaRPr>
          </a:p>
        </p:txBody>
      </p:sp>
      <p:sp>
        <p:nvSpPr>
          <p:cNvPr id="6" name="矩形 5">
            <a:extLst>
              <a:ext uri="{FF2B5EF4-FFF2-40B4-BE49-F238E27FC236}">
                <a16:creationId xmlns:a16="http://schemas.microsoft.com/office/drawing/2014/main" id="{512CFA08-8166-4A05-9C8A-BF92D31AC5FC}"/>
              </a:ext>
            </a:extLst>
          </p:cNvPr>
          <p:cNvSpPr/>
          <p:nvPr/>
        </p:nvSpPr>
        <p:spPr>
          <a:xfrm>
            <a:off x="921328" y="1258589"/>
            <a:ext cx="7334059"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zh-CN" sz="1800" b="1" i="0" u="none" strike="noStrike" kern="1200" cap="none" spc="0" normalizeH="0" baseline="0" noProof="0" dirty="0">
                <a:ln>
                  <a:noFill/>
                </a:ln>
                <a:solidFill>
                  <a:prstClr val="black"/>
                </a:solidFill>
                <a:effectLst/>
                <a:uLnTx/>
                <a:uFillTx/>
                <a:latin typeface="等线" panose="020F0502020204030204"/>
                <a:ea typeface="等线" panose="02010600030101010101" pitchFamily="2" charset="-122"/>
                <a:cs typeface="+mn-cs"/>
              </a:rPr>
              <a:t>What technical methods are needed to realize Artificial Intelligence?</a:t>
            </a:r>
            <a:endParaRPr kumimoji="0" lang="zh-CN" altLang="en-US" sz="1800" b="1" i="0" u="none" strike="noStrike" kern="1200" cap="none" spc="0" normalizeH="0" baseline="0" noProof="0" dirty="0">
              <a:ln>
                <a:noFill/>
              </a:ln>
              <a:solidFill>
                <a:prstClr val="black"/>
              </a:solidFill>
              <a:effectLst/>
              <a:uLnTx/>
              <a:uFillTx/>
              <a:latin typeface="等线" panose="020F0502020204030204"/>
              <a:ea typeface="等线" panose="02010600030101010101" pitchFamily="2" charset="-122"/>
              <a:cs typeface="+mn-cs"/>
            </a:endParaRPr>
          </a:p>
        </p:txBody>
      </p:sp>
      <p:pic>
        <p:nvPicPr>
          <p:cNvPr id="3" name="图片 2">
            <a:extLst>
              <a:ext uri="{FF2B5EF4-FFF2-40B4-BE49-F238E27FC236}">
                <a16:creationId xmlns:a16="http://schemas.microsoft.com/office/drawing/2014/main" id="{A0248849-135B-44CF-8593-A8B27F078689}"/>
              </a:ext>
            </a:extLst>
          </p:cNvPr>
          <p:cNvPicPr>
            <a:picLocks noChangeAspect="1"/>
          </p:cNvPicPr>
          <p:nvPr/>
        </p:nvPicPr>
        <p:blipFill>
          <a:blip r:embed="rId3"/>
          <a:stretch>
            <a:fillRect/>
          </a:stretch>
        </p:blipFill>
        <p:spPr>
          <a:xfrm>
            <a:off x="8420176" y="44678"/>
            <a:ext cx="3707169" cy="1626306"/>
          </a:xfrm>
          <a:prstGeom prst="rect">
            <a:avLst/>
          </a:prstGeom>
        </p:spPr>
      </p:pic>
      <p:sp>
        <p:nvSpPr>
          <p:cNvPr id="7" name="矩形 6">
            <a:extLst>
              <a:ext uri="{FF2B5EF4-FFF2-40B4-BE49-F238E27FC236}">
                <a16:creationId xmlns:a16="http://schemas.microsoft.com/office/drawing/2014/main" id="{300F4495-6ADB-4825-A9FD-D486B91D814F}"/>
              </a:ext>
            </a:extLst>
          </p:cNvPr>
          <p:cNvSpPr/>
          <p:nvPr/>
        </p:nvSpPr>
        <p:spPr>
          <a:xfrm>
            <a:off x="10192721" y="6334780"/>
            <a:ext cx="1989647" cy="523220"/>
          </a:xfrm>
          <a:prstGeom prst="rect">
            <a:avLst/>
          </a:prstGeom>
        </p:spPr>
        <p:txBody>
          <a:bodyPr wrap="none">
            <a:spAutoFit/>
          </a:bodyPr>
          <a:lstStyle/>
          <a:p>
            <a:r>
              <a:rPr lang="zh-CN" altLang="en-US" sz="1400" dirty="0"/>
              <a:t>Presenter: </a:t>
            </a:r>
            <a:r>
              <a:rPr lang="en-US" altLang="zh-CN" sz="1400" dirty="0"/>
              <a:t>Dongren Dai</a:t>
            </a:r>
          </a:p>
          <a:p>
            <a:r>
              <a:rPr lang="zh-CN" altLang="en-US" sz="1400" dirty="0"/>
              <a:t>Producer:  </a:t>
            </a:r>
            <a:r>
              <a:rPr lang="en-US" altLang="zh-CN" sz="1400" dirty="0"/>
              <a:t>Dongren Dai</a:t>
            </a:r>
            <a:endParaRPr lang="zh-CN" altLang="en-US" sz="1400" dirty="0"/>
          </a:p>
        </p:txBody>
      </p:sp>
    </p:spTree>
    <p:extLst>
      <p:ext uri="{BB962C8B-B14F-4D97-AF65-F5344CB8AC3E}">
        <p14:creationId xmlns:p14="http://schemas.microsoft.com/office/powerpoint/2010/main" val="1299348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4E4F9B13-90B1-4DD6-89A6-2D42C9DBD613}"/>
              </a:ext>
            </a:extLst>
          </p:cNvPr>
          <p:cNvSpPr>
            <a:spLocks noGrp="1"/>
          </p:cNvSpPr>
          <p:nvPr>
            <p:ph type="title"/>
          </p:nvPr>
        </p:nvSpPr>
        <p:spPr>
          <a:xfrm>
            <a:off x="671945" y="106507"/>
            <a:ext cx="10515600" cy="1325563"/>
          </a:xfrm>
        </p:spPr>
        <p:txBody>
          <a:bodyPr/>
          <a:lstStyle/>
          <a:p>
            <a:r>
              <a:rPr lang="en-GB" altLang="zh-CN" dirty="0"/>
              <a:t>Gantt chart</a:t>
            </a:r>
            <a:endParaRPr lang="zh-CN" altLang="en-US" dirty="0"/>
          </a:p>
        </p:txBody>
      </p:sp>
      <p:sp>
        <p:nvSpPr>
          <p:cNvPr id="4" name="矩形 3">
            <a:extLst>
              <a:ext uri="{FF2B5EF4-FFF2-40B4-BE49-F238E27FC236}">
                <a16:creationId xmlns:a16="http://schemas.microsoft.com/office/drawing/2014/main" id="{A4202F22-71BC-43D3-8E28-936F08AF9D57}"/>
              </a:ext>
            </a:extLst>
          </p:cNvPr>
          <p:cNvSpPr/>
          <p:nvPr/>
        </p:nvSpPr>
        <p:spPr>
          <a:xfrm>
            <a:off x="1004455" y="1100334"/>
            <a:ext cx="6162264"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zh-CN" sz="1800" b="1" i="0" u="none" strike="noStrike" kern="1200" cap="none" spc="0" normalizeH="0" baseline="0" noProof="0" dirty="0">
                <a:ln>
                  <a:noFill/>
                </a:ln>
                <a:solidFill>
                  <a:prstClr val="black"/>
                </a:solidFill>
                <a:effectLst/>
                <a:uLnTx/>
                <a:uFillTx/>
                <a:latin typeface="等线" panose="020F0502020204030204"/>
                <a:ea typeface="等线" panose="02010600030101010101" pitchFamily="2" charset="-122"/>
                <a:cs typeface="+mn-cs"/>
              </a:rPr>
              <a:t>Artificial Intelligence Company Development Gantt Chart</a:t>
            </a:r>
            <a:endParaRPr kumimoji="0" lang="zh-CN" altLang="en-US" sz="1800" b="1" i="0" u="none" strike="noStrike" kern="1200" cap="none" spc="0" normalizeH="0" baseline="0" noProof="0" dirty="0">
              <a:ln>
                <a:noFill/>
              </a:ln>
              <a:solidFill>
                <a:prstClr val="black"/>
              </a:solidFill>
              <a:effectLst/>
              <a:uLnTx/>
              <a:uFillTx/>
              <a:latin typeface="等线" panose="020F0502020204030204"/>
              <a:ea typeface="等线" panose="02010600030101010101" pitchFamily="2" charset="-122"/>
              <a:cs typeface="+mn-cs"/>
            </a:endParaRPr>
          </a:p>
        </p:txBody>
      </p:sp>
      <p:pic>
        <p:nvPicPr>
          <p:cNvPr id="6" name="图片 5">
            <a:extLst>
              <a:ext uri="{FF2B5EF4-FFF2-40B4-BE49-F238E27FC236}">
                <a16:creationId xmlns:a16="http://schemas.microsoft.com/office/drawing/2014/main" id="{9AF04148-96E8-4CA4-AC4F-1EDAC8ADE7E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6131" y="1570927"/>
            <a:ext cx="9269846" cy="4955678"/>
          </a:xfrm>
          <a:prstGeom prst="rect">
            <a:avLst/>
          </a:prstGeom>
        </p:spPr>
      </p:pic>
      <p:sp>
        <p:nvSpPr>
          <p:cNvPr id="3" name="矩形 2">
            <a:extLst>
              <a:ext uri="{FF2B5EF4-FFF2-40B4-BE49-F238E27FC236}">
                <a16:creationId xmlns:a16="http://schemas.microsoft.com/office/drawing/2014/main" id="{413A255E-F452-4BD2-A4DC-9F757CFC9C83}"/>
              </a:ext>
            </a:extLst>
          </p:cNvPr>
          <p:cNvSpPr/>
          <p:nvPr/>
        </p:nvSpPr>
        <p:spPr>
          <a:xfrm>
            <a:off x="10202389" y="6334780"/>
            <a:ext cx="1989647" cy="523220"/>
          </a:xfrm>
          <a:prstGeom prst="rect">
            <a:avLst/>
          </a:prstGeom>
        </p:spPr>
        <p:txBody>
          <a:bodyPr wrap="none">
            <a:spAutoFit/>
          </a:bodyPr>
          <a:lstStyle/>
          <a:p>
            <a:r>
              <a:rPr lang="zh-CN" altLang="en-US" sz="1400" dirty="0"/>
              <a:t>Presenter: </a:t>
            </a:r>
            <a:r>
              <a:rPr lang="en-US" altLang="zh-CN" sz="1400" dirty="0"/>
              <a:t>Dongren Dai</a:t>
            </a:r>
          </a:p>
          <a:p>
            <a:r>
              <a:rPr lang="zh-CN" altLang="en-US" sz="1400" dirty="0"/>
              <a:t>Producer:  </a:t>
            </a:r>
            <a:r>
              <a:rPr lang="en-US" altLang="zh-CN" sz="1400" dirty="0"/>
              <a:t>Zhinan Chen</a:t>
            </a:r>
            <a:endParaRPr lang="zh-CN" altLang="en-US" sz="1400" dirty="0"/>
          </a:p>
        </p:txBody>
      </p:sp>
    </p:spTree>
    <p:extLst>
      <p:ext uri="{BB962C8B-B14F-4D97-AF65-F5344CB8AC3E}">
        <p14:creationId xmlns:p14="http://schemas.microsoft.com/office/powerpoint/2010/main" val="4036675551"/>
      </p:ext>
    </p:extLst>
  </p:cSld>
  <p:clrMapOvr>
    <a:masterClrMapping/>
  </p:clrMapOvr>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65</TotalTime>
  <Words>889</Words>
  <Application>Microsoft Office PowerPoint</Application>
  <PresentationFormat>宽屏</PresentationFormat>
  <Paragraphs>88</Paragraphs>
  <Slides>11</Slides>
  <Notes>2</Notes>
  <HiddenSlides>0</HiddenSlides>
  <MMClips>0</MMClips>
  <ScaleCrop>false</ScaleCrop>
  <HeadingPairs>
    <vt:vector size="6" baseType="variant">
      <vt:variant>
        <vt:lpstr>已用的字体</vt:lpstr>
      </vt:variant>
      <vt:variant>
        <vt:i4>6</vt:i4>
      </vt:variant>
      <vt:variant>
        <vt:lpstr>主题</vt:lpstr>
      </vt:variant>
      <vt:variant>
        <vt:i4>2</vt:i4>
      </vt:variant>
      <vt:variant>
        <vt:lpstr>幻灯片标题</vt:lpstr>
      </vt:variant>
      <vt:variant>
        <vt:i4>11</vt:i4>
      </vt:variant>
    </vt:vector>
  </HeadingPairs>
  <TitlesOfParts>
    <vt:vector size="19" baseType="lpstr">
      <vt:lpstr>等线</vt:lpstr>
      <vt:lpstr>等线 Light</vt:lpstr>
      <vt:lpstr>微软雅黑</vt:lpstr>
      <vt:lpstr>Arial</vt:lpstr>
      <vt:lpstr>Arial Rounded MT Bold</vt:lpstr>
      <vt:lpstr>Times New Roman</vt:lpstr>
      <vt:lpstr>Office 主题​​</vt:lpstr>
      <vt:lpstr>1_Office 主题​​</vt:lpstr>
      <vt:lpstr>PowerPoint 演示文稿</vt:lpstr>
      <vt:lpstr>PowerPoint 演示文稿</vt:lpstr>
      <vt:lpstr>PowerPoint 演示文稿</vt:lpstr>
      <vt:lpstr>PowerPoint 演示文稿</vt:lpstr>
      <vt:lpstr>PowerPoint 演示文稿</vt:lpstr>
      <vt:lpstr>PowerPoint 演示文稿</vt:lpstr>
      <vt:lpstr>Functional teams to engage with</vt:lpstr>
      <vt:lpstr>Method</vt:lpstr>
      <vt:lpstr>Method</vt:lpstr>
      <vt:lpstr>Method</vt:lpstr>
      <vt:lpstr>Gantt chart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admin</dc:creator>
  <cp:lastModifiedBy>admin</cp:lastModifiedBy>
  <cp:revision>12</cp:revision>
  <dcterms:created xsi:type="dcterms:W3CDTF">2021-06-02T05:03:44Z</dcterms:created>
  <dcterms:modified xsi:type="dcterms:W3CDTF">2021-06-02T08:42:23Z</dcterms:modified>
</cp:coreProperties>
</file>