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66" r:id="rId5"/>
    <p:sldId id="268" r:id="rId6"/>
    <p:sldId id="260" r:id="rId7"/>
    <p:sldId id="261" r:id="rId8"/>
    <p:sldId id="262" r:id="rId9"/>
    <p:sldId id="263" r:id="rId10"/>
    <p:sldId id="273" r:id="rId11"/>
    <p:sldId id="274" r:id="rId12"/>
    <p:sldId id="275" r:id="rId13"/>
    <p:sldId id="276" r:id="rId14"/>
  </p:sldIdLst>
  <p:sldSz cx="9144000" cy="6858000" type="screen4x3"/>
  <p:notesSz cx="6761163" cy="99425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41B8D9-19A5-44DC-83EA-0B9E674BBA3C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3D27A0-FE3E-43FE-848A-240CCCD7ED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7873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9E6AD-54E5-4B53-9E3B-8159F693C0FE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19D85-83F9-4741-9C20-8AD4F90CC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26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itchFamily="34" charset="0"/>
              <a:buChar char="•"/>
            </a:pP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aros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athrawon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Prydain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 0.9 </a:t>
            </a:r>
            <a:r>
              <a:rPr lang="en-GB" baseline="0" dirty="0" err="1" smtClean="0"/>
              <a:t>eiliad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gyfartaledd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Ond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ydym</a:t>
            </a:r>
            <a:r>
              <a:rPr lang="en-GB" baseline="0" dirty="0" smtClean="0"/>
              <a:t> am I </a:t>
            </a:r>
            <a:r>
              <a:rPr lang="en-GB" baseline="0" dirty="0" err="1" smtClean="0"/>
              <a:t>ddysgwyr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feddwl</a:t>
            </a:r>
            <a:r>
              <a:rPr lang="en-GB" baseline="0" dirty="0" smtClean="0"/>
              <a:t> am </a:t>
            </a:r>
            <a:r>
              <a:rPr lang="en-GB" baseline="0" dirty="0" err="1" smtClean="0"/>
              <a:t>gwestiwn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rhaid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ni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roi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amser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ddigwydd.Os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amser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cynyddu</a:t>
            </a:r>
            <a:r>
              <a:rPr lang="en-GB" baseline="0" dirty="0" smtClean="0"/>
              <a:t> I tri </a:t>
            </a:r>
            <a:r>
              <a:rPr lang="en-GB" baseline="0" dirty="0" err="1" smtClean="0"/>
              <a:t>eiliad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ceir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enfawr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nifer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dygwyr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ymateb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dyfynder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atebion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ystod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iaith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defnyddir</a:t>
            </a:r>
            <a:r>
              <a:rPr lang="en-GB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31276E-FCC9-49F5-ADA5-7AA9E5772A37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773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79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37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2659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225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538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736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789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85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62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340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2495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5032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 smtClean="0"/>
              <a:t>Hyrwyddo Rheolaeth Effeithiol ar Ymddygiad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Pam rheoli ymddygiad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y-GB" dirty="0" smtClean="0"/>
              <a:t>Ceisia athrawon effeithiol gyflawni nifer o amcanion:</a:t>
            </a:r>
          </a:p>
          <a:p>
            <a:r>
              <a:rPr lang="cy-GB" dirty="0"/>
              <a:t>c</a:t>
            </a:r>
            <a:r>
              <a:rPr lang="cy-GB" dirty="0" smtClean="0"/>
              <a:t>reu awyrgylch lle gall dysgu llwyddo</a:t>
            </a:r>
          </a:p>
          <a:p>
            <a:r>
              <a:rPr lang="cy-GB" dirty="0"/>
              <a:t>a</a:t>
            </a:r>
            <a:r>
              <a:rPr lang="cy-GB" dirty="0" smtClean="0"/>
              <a:t>mddiffyn hawliau sylfaenol o ran diogelwch, dysgu a pharch</a:t>
            </a:r>
          </a:p>
          <a:p>
            <a:r>
              <a:rPr lang="cy-GB" dirty="0"/>
              <a:t>d</a:t>
            </a:r>
            <a:r>
              <a:rPr lang="cy-GB" dirty="0" smtClean="0"/>
              <a:t>ysgu plant am ddewisiadau priodol a derbyniol o safbwynt cymdeithasol</a:t>
            </a:r>
          </a:p>
          <a:p>
            <a:r>
              <a:rPr lang="cy-GB" dirty="0"/>
              <a:t>g</a:t>
            </a:r>
            <a:r>
              <a:rPr lang="cy-GB" dirty="0" smtClean="0"/>
              <a:t>osod ffiniau lle gall plant deimlo’n llwyddiannus a chyflawni</a:t>
            </a:r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Rheoli Ymddygiad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Beth yw disgyblaeth?</a:t>
            </a:r>
          </a:p>
          <a:p>
            <a:r>
              <a:rPr lang="cy-GB" dirty="0" smtClean="0"/>
              <a:t>Ydy cosb yn newid ymddygiad?</a:t>
            </a:r>
          </a:p>
          <a:p>
            <a:r>
              <a:rPr lang="cy-GB" dirty="0" smtClean="0"/>
              <a:t>Beth yw eich dull personol o reoli ymddygiad</a:t>
            </a:r>
            <a:r>
              <a:rPr lang="en-US" dirty="0" smtClean="0"/>
              <a:t>?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Strategaethau rheoli ymddygiad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</a:t>
            </a:r>
            <a:r>
              <a:rPr lang="cy-GB" dirty="0" smtClean="0"/>
              <a:t>od </a:t>
            </a:r>
            <a:r>
              <a:rPr lang="cy-GB" dirty="0"/>
              <a:t>yn deg a </a:t>
            </a:r>
            <a:r>
              <a:rPr lang="cy-GB" dirty="0" smtClean="0"/>
              <a:t>chyson </a:t>
            </a:r>
          </a:p>
          <a:p>
            <a:r>
              <a:rPr lang="cy-GB" dirty="0"/>
              <a:t>hawliau a </a:t>
            </a:r>
            <a:r>
              <a:rPr lang="cy-GB" dirty="0" smtClean="0"/>
              <a:t>chyfrifoldebau</a:t>
            </a:r>
          </a:p>
          <a:p>
            <a:r>
              <a:rPr lang="cy-GB" dirty="0"/>
              <a:t>sgiliau </a:t>
            </a:r>
            <a:r>
              <a:rPr lang="cy-GB" dirty="0" smtClean="0"/>
              <a:t>addysgu</a:t>
            </a:r>
          </a:p>
          <a:p>
            <a:r>
              <a:rPr lang="cy-GB" dirty="0"/>
              <a:t>ddefnyddio ymatebion allweddol </a:t>
            </a:r>
            <a:r>
              <a:rPr lang="cy-GB" dirty="0" smtClean="0"/>
              <a:t>isel</a:t>
            </a:r>
          </a:p>
          <a:p>
            <a:r>
              <a:rPr lang="cy-GB" dirty="0"/>
              <a:t>cytundeb ffurfiol</a:t>
            </a:r>
          </a:p>
        </p:txBody>
      </p:sp>
    </p:spTree>
    <p:extLst>
      <p:ext uri="{BB962C8B-B14F-4D97-AF65-F5344CB8AC3E}">
        <p14:creationId xmlns:p14="http://schemas.microsoft.com/office/powerpoint/2010/main" val="125525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dechneg</a:t>
            </a:r>
            <a:r>
              <a:rPr lang="en-GB" dirty="0" smtClean="0"/>
              <a:t> </a:t>
            </a:r>
            <a:r>
              <a:rPr lang="en-GB" dirty="0" err="1" smtClean="0"/>
              <a:t>gwestiynu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</a:t>
            </a:r>
            <a:r>
              <a:rPr lang="en-GB" dirty="0" err="1" smtClean="0"/>
              <a:t>westiynau</a:t>
            </a:r>
            <a:r>
              <a:rPr lang="en-GB" dirty="0" smtClean="0"/>
              <a:t> </a:t>
            </a:r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endParaRPr lang="en-GB" dirty="0" smtClean="0"/>
          </a:p>
          <a:p>
            <a:endParaRPr lang="en-GB" dirty="0"/>
          </a:p>
          <a:p>
            <a:r>
              <a:rPr lang="en-GB" dirty="0" err="1"/>
              <a:t>c</a:t>
            </a:r>
            <a:r>
              <a:rPr lang="en-GB" dirty="0" err="1" smtClean="0"/>
              <a:t>westiynau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phwrpas</a:t>
            </a:r>
            <a:r>
              <a:rPr lang="en-GB" dirty="0" smtClean="0"/>
              <a:t> </a:t>
            </a:r>
            <a:r>
              <a:rPr lang="en-GB" dirty="0" err="1" smtClean="0"/>
              <a:t>clir</a:t>
            </a:r>
            <a:endParaRPr lang="en-GB" dirty="0" smtClean="0"/>
          </a:p>
          <a:p>
            <a:endParaRPr lang="en-GB" dirty="0"/>
          </a:p>
          <a:p>
            <a:r>
              <a:rPr lang="en-GB" dirty="0" err="1"/>
              <a:t>s</a:t>
            </a:r>
            <a:r>
              <a:rPr lang="en-GB" dirty="0" err="1" smtClean="0"/>
              <a:t>icrhau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44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5 Angen Plant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</a:t>
            </a:r>
            <a:r>
              <a:rPr lang="cy-GB" dirty="0" smtClean="0"/>
              <a:t>oroesi – amgylchedd diogel</a:t>
            </a:r>
          </a:p>
          <a:p>
            <a:r>
              <a:rPr lang="cy-GB" dirty="0"/>
              <a:t>r</a:t>
            </a:r>
            <a:r>
              <a:rPr lang="cy-GB" dirty="0" smtClean="0"/>
              <a:t>hyddid – dewisiadau</a:t>
            </a:r>
          </a:p>
          <a:p>
            <a:r>
              <a:rPr lang="cy-GB" dirty="0"/>
              <a:t>p</a:t>
            </a:r>
            <a:r>
              <a:rPr lang="cy-GB" dirty="0" smtClean="0"/>
              <a:t>ŵer – cyfrifoldebau</a:t>
            </a:r>
          </a:p>
          <a:p>
            <a:r>
              <a:rPr lang="cy-GB" dirty="0"/>
              <a:t>p</a:t>
            </a:r>
            <a:r>
              <a:rPr lang="cy-GB" dirty="0" smtClean="0"/>
              <a:t>erthyn a charu – sylw, tasgau ystyrlon, cynhwysiant</a:t>
            </a:r>
          </a:p>
          <a:p>
            <a:r>
              <a:rPr lang="cy-GB" dirty="0"/>
              <a:t>s</a:t>
            </a:r>
            <a:r>
              <a:rPr lang="cy-GB" dirty="0" smtClean="0"/>
              <a:t>bri – gweithgareddau diddorol, dathlu a rhannu</a:t>
            </a:r>
            <a:endParaRPr lang="cy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Monitro Ymddygiad – </a:t>
            </a:r>
            <a:br>
              <a:rPr lang="cy-GB" dirty="0" smtClean="0"/>
            </a:br>
            <a:r>
              <a:rPr lang="cy-GB" dirty="0" smtClean="0"/>
              <a:t>nodi problemau posibl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Ydy hi’n ymddangos bod y plant yn ymddiddori?</a:t>
            </a:r>
          </a:p>
          <a:p>
            <a:r>
              <a:rPr lang="cy-GB" dirty="0" smtClean="0"/>
              <a:t>Ydyn nhw’n gwybod beth maen nhw’n ei wneud?</a:t>
            </a:r>
          </a:p>
          <a:p>
            <a:r>
              <a:rPr lang="cy-GB" dirty="0" smtClean="0"/>
              <a:t>Ydyn nhw’n parhau ar y dasg?</a:t>
            </a:r>
          </a:p>
          <a:p>
            <a:r>
              <a:rPr lang="cy-GB" dirty="0" smtClean="0"/>
              <a:t>Allan nhw gael yr adnoddau y mae arnyn nhw eu hangen?</a:t>
            </a:r>
          </a:p>
          <a:p>
            <a:r>
              <a:rPr lang="cy-GB" dirty="0" smtClean="0"/>
              <a:t>Ydy lefel y sŵn yn briodol i’r dasg?</a:t>
            </a:r>
          </a:p>
          <a:p>
            <a:r>
              <a:rPr lang="cy-GB" dirty="0" smtClean="0"/>
              <a:t>Oes angen cymorth/her/cadarnhad ar unrhyw ddisgyblion?</a:t>
            </a:r>
          </a:p>
          <a:p>
            <a:r>
              <a:rPr lang="cy-GB" dirty="0" smtClean="0"/>
              <a:t>Ymchwiliwch i’r symbyliadau gyda’r plant: pa sefyllfaoedd sy’n arwain at gamymddwyn?</a:t>
            </a:r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Ydy hi’n werth ymddwyn yn dda ar gyfer eich gwersi chi?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Addysgu arloesol: ymchwilio, cofnodi, cymryd nodiadau, adolygu, cyflwyno, ymateb</a:t>
            </a:r>
          </a:p>
          <a:p>
            <a:r>
              <a:rPr lang="cy-GB" dirty="0" smtClean="0"/>
              <a:t>Defnyddio adnoddau’n effeithiol: </a:t>
            </a:r>
            <a:r>
              <a:rPr lang="cy-GB" dirty="0" err="1" smtClean="0"/>
              <a:t>iPads</a:t>
            </a:r>
            <a:r>
              <a:rPr lang="cy-GB" dirty="0" smtClean="0"/>
              <a:t>, cyfrifiaduron, cardiau /taflenni gwaith deniadol i’r llygaid</a:t>
            </a:r>
          </a:p>
          <a:p>
            <a:r>
              <a:rPr lang="cy-GB" dirty="0" smtClean="0"/>
              <a:t>Cymorth a her priodol: cynnydd unigol</a:t>
            </a:r>
          </a:p>
          <a:p>
            <a:r>
              <a:rPr lang="cy-GB" dirty="0" smtClean="0"/>
              <a:t>Defnydd effeithiol ar </a:t>
            </a:r>
            <a:r>
              <a:rPr lang="cy-GB" dirty="0" err="1" smtClean="0"/>
              <a:t>AagD</a:t>
            </a:r>
            <a:r>
              <a:rPr lang="cy-GB" dirty="0" smtClean="0"/>
              <a:t>: e.e. dim dwylo i fyny (disgwyl y bydd gan bawb rywbeth i’w rannu)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Rhai technegau…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641565"/>
            <a:ext cx="7290055" cy="4023360"/>
          </a:xfrm>
        </p:spPr>
        <p:txBody>
          <a:bodyPr>
            <a:noAutofit/>
          </a:bodyPr>
          <a:lstStyle/>
          <a:p>
            <a:r>
              <a:rPr lang="cy-GB" dirty="0" smtClean="0"/>
              <a:t>Effaith ton – canmol un plentyn a gwylio’r effaith ar eraill…</a:t>
            </a:r>
          </a:p>
          <a:p>
            <a:r>
              <a:rPr lang="cy-GB" dirty="0" smtClean="0"/>
              <a:t>Agosrwydd ffisegol – symud at grwpiau/unigolion i ddylanwadu ar ymddygiad; canmol eraill wrth i chi ddod yn agos a chanmol plentyn ‘targed’ wrth iddyn nhw arddangos ymddygiad priodol</a:t>
            </a:r>
          </a:p>
          <a:p>
            <a:r>
              <a:rPr lang="cy-GB" dirty="0" smtClean="0"/>
              <a:t>Ymyrryd bob hyn a hyn – ‘Ydych chi’n iawn? Bydda i nôl mewn_ munud i weld faint o hwyl rydych chi’n ei chael arni.’</a:t>
            </a:r>
          </a:p>
          <a:p>
            <a:r>
              <a:rPr lang="cy-GB" dirty="0" smtClean="0"/>
              <a:t>Pan ymddygir yn briodol, cydnabyddwch hynny</a:t>
            </a:r>
          </a:p>
          <a:p>
            <a:r>
              <a:rPr lang="cy-GB" dirty="0" smtClean="0"/>
              <a:t>Mesurydd Sain – sicrhewch fod lefel y sŵn yn briodol</a:t>
            </a:r>
          </a:p>
          <a:p>
            <a:r>
              <a:rPr lang="cy-GB" dirty="0" smtClean="0"/>
              <a:t>Cyfarwyddiadau clir – disgwyliwch i’r plant wneud beth rydych chi’n ei ddweud: ‘Charlie, yn ôl at dy waith, diolch.’</a:t>
            </a:r>
          </a:p>
          <a:p>
            <a:r>
              <a:rPr lang="cy-GB" dirty="0" smtClean="0"/>
              <a:t>‘Rheol Mam-gu’ – </a:t>
            </a:r>
            <a:r>
              <a:rPr lang="cy-GB" b="1" dirty="0" smtClean="0"/>
              <a:t>Pan</a:t>
            </a:r>
            <a:r>
              <a:rPr lang="cy-GB" dirty="0" smtClean="0"/>
              <a:t>… rydych chi wedi gorffen hynny, </a:t>
            </a:r>
            <a:r>
              <a:rPr lang="cy-GB" b="1" dirty="0" smtClean="0"/>
              <a:t>wedyn</a:t>
            </a:r>
            <a:r>
              <a:rPr lang="cy-GB" dirty="0" smtClean="0"/>
              <a:t>… cewch chi fynd ar y cyfrifiadur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Mesurydd Sain</a:t>
            </a:r>
            <a:endParaRPr lang="en-GB" dirty="0"/>
          </a:p>
        </p:txBody>
      </p:sp>
      <p:pic>
        <p:nvPicPr>
          <p:cNvPr id="1027" name="Picture 3" descr="C:\Users\Di\Pictures\Behaviour management\voiceo'mete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998" y="1874693"/>
            <a:ext cx="3959802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Di\Pictures\Behaviour management\voice o me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45" y="1865168"/>
            <a:ext cx="3073978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25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</a:t>
            </a:r>
            <a:r>
              <a:rPr lang="cy-GB" dirty="0" smtClean="0"/>
              <a:t>heolau </a:t>
            </a:r>
            <a:r>
              <a:rPr lang="cy-GB" dirty="0"/>
              <a:t>A</a:t>
            </a:r>
            <a:r>
              <a:rPr lang="cy-GB" dirty="0" smtClean="0"/>
              <a:t>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 descr="C:\Users\Di\Pictures\Behaviour management\golden time rul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691" y="2505074"/>
            <a:ext cx="5306291" cy="316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38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C:\Users\Di\Pictures\Behaviour management\golden time carmyle schoo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1417638"/>
            <a:ext cx="7994072" cy="434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52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3" name="Picture 3" descr="C:\Users\Di\Pictures\Behaviour management\kne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699164"/>
            <a:ext cx="3879273" cy="255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i\Pictures\Behaviour management\allotment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6965"/>
            <a:ext cx="3879273" cy="246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i\Pictures\Behaviour management\parachute game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183" y="652461"/>
            <a:ext cx="3560618" cy="247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Di\Pictures\Behaviour management\dressing u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183" y="3699164"/>
            <a:ext cx="3560617" cy="255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35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886</TotalTime>
  <Words>474</Words>
  <Application>Microsoft Office PowerPoint</Application>
  <PresentationFormat>On-screen Show (4:3)</PresentationFormat>
  <Paragraphs>54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Integral</vt:lpstr>
      <vt:lpstr>Hyrwyddo Rheolaeth Effeithiol ar Ymddygiad</vt:lpstr>
      <vt:lpstr>Pam rheoli ymddygiad?</vt:lpstr>
      <vt:lpstr>Rheoli Ymddygiad</vt:lpstr>
      <vt:lpstr>Strategaethau rheoli ymddygiad</vt:lpstr>
      <vt:lpstr>Y dechneg gwestiynu</vt:lpstr>
      <vt:lpstr>5 Angen Plant</vt:lpstr>
      <vt:lpstr>Monitro Ymddygiad –  nodi problemau posibl</vt:lpstr>
      <vt:lpstr>Ydy hi’n werth ymddwyn yn dda ar gyfer eich gwersi chi?</vt:lpstr>
      <vt:lpstr>Rhai technegau…</vt:lpstr>
      <vt:lpstr>Mesurydd Sain</vt:lpstr>
      <vt:lpstr>Rheolau Aur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Promoting Effective Behaviour Management</dc:title>
  <dc:creator>swwcte23</dc:creator>
  <cp:lastModifiedBy>Administrator</cp:lastModifiedBy>
  <cp:revision>25</cp:revision>
  <cp:lastPrinted>2014-04-29T10:51:45Z</cp:lastPrinted>
  <dcterms:created xsi:type="dcterms:W3CDTF">2014-04-26T13:27:44Z</dcterms:created>
  <dcterms:modified xsi:type="dcterms:W3CDTF">2017-11-02T10:27:43Z</dcterms:modified>
</cp:coreProperties>
</file>