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5545"/>
  </p:normalViewPr>
  <p:slideViewPr>
    <p:cSldViewPr snapToGrid="0" snapToObjects="1">
      <p:cViewPr varScale="1">
        <p:scale>
          <a:sx n="90" d="100"/>
          <a:sy n="90" d="100"/>
        </p:scale>
        <p:origin x="232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A522072-497C-4A96-9AA6-C169E61632C9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FE37634-E2C0-4CE9-A886-AFB5443B46F3}">
      <dgm:prSet/>
      <dgm:spPr/>
      <dgm:t>
        <a:bodyPr/>
        <a:lstStyle/>
        <a:p>
          <a:r>
            <a:rPr lang="en-US"/>
            <a:t>Sources and mediums of evidence</a:t>
          </a:r>
        </a:p>
      </dgm:t>
    </dgm:pt>
    <dgm:pt modelId="{9334C05B-F1FF-4726-80ED-57C29CC6174D}" type="parTrans" cxnId="{E0A122B6-D550-4C95-9321-CF1CA06C1487}">
      <dgm:prSet/>
      <dgm:spPr/>
      <dgm:t>
        <a:bodyPr/>
        <a:lstStyle/>
        <a:p>
          <a:endParaRPr lang="en-US"/>
        </a:p>
      </dgm:t>
    </dgm:pt>
    <dgm:pt modelId="{D57345E9-61D5-4533-9E48-5FF837CE279E}" type="sibTrans" cxnId="{E0A122B6-D550-4C95-9321-CF1CA06C1487}">
      <dgm:prSet/>
      <dgm:spPr/>
      <dgm:t>
        <a:bodyPr/>
        <a:lstStyle/>
        <a:p>
          <a:endParaRPr lang="en-US"/>
        </a:p>
      </dgm:t>
    </dgm:pt>
    <dgm:pt modelId="{BB80FC61-D65A-4CF1-9AC6-D4AE070A075F}">
      <dgm:prSet/>
      <dgm:spPr/>
      <dgm:t>
        <a:bodyPr/>
        <a:lstStyle/>
        <a:p>
          <a:r>
            <a:rPr lang="en-US"/>
            <a:t>Where you can find sources</a:t>
          </a:r>
        </a:p>
      </dgm:t>
    </dgm:pt>
    <dgm:pt modelId="{3E73610E-523A-414C-A09D-8B3C674A8B8E}" type="parTrans" cxnId="{E4B08CF7-9A51-4B57-AD75-90FEF1021D52}">
      <dgm:prSet/>
      <dgm:spPr/>
      <dgm:t>
        <a:bodyPr/>
        <a:lstStyle/>
        <a:p>
          <a:endParaRPr lang="en-US"/>
        </a:p>
      </dgm:t>
    </dgm:pt>
    <dgm:pt modelId="{B554AFA9-A2E8-4762-89C6-8300C5F9FAC2}" type="sibTrans" cxnId="{E4B08CF7-9A51-4B57-AD75-90FEF1021D52}">
      <dgm:prSet/>
      <dgm:spPr/>
      <dgm:t>
        <a:bodyPr/>
        <a:lstStyle/>
        <a:p>
          <a:endParaRPr lang="en-US"/>
        </a:p>
      </dgm:t>
    </dgm:pt>
    <dgm:pt modelId="{7C8FB8D5-98CB-4861-99FD-53C1062F03D9}">
      <dgm:prSet/>
      <dgm:spPr/>
      <dgm:t>
        <a:bodyPr/>
        <a:lstStyle/>
        <a:p>
          <a:r>
            <a:rPr lang="en-US"/>
            <a:t>How you can search for sources</a:t>
          </a:r>
        </a:p>
      </dgm:t>
    </dgm:pt>
    <dgm:pt modelId="{7430FA28-9092-4C11-960C-6A3F3CC2890F}" type="parTrans" cxnId="{40087372-D4BD-46FB-890C-01D18E5A471F}">
      <dgm:prSet/>
      <dgm:spPr/>
      <dgm:t>
        <a:bodyPr/>
        <a:lstStyle/>
        <a:p>
          <a:endParaRPr lang="en-US"/>
        </a:p>
      </dgm:t>
    </dgm:pt>
    <dgm:pt modelId="{CFBC08BD-DA8B-4446-905D-F702AD8FED35}" type="sibTrans" cxnId="{40087372-D4BD-46FB-890C-01D18E5A471F}">
      <dgm:prSet/>
      <dgm:spPr/>
      <dgm:t>
        <a:bodyPr/>
        <a:lstStyle/>
        <a:p>
          <a:endParaRPr lang="en-US"/>
        </a:p>
      </dgm:t>
    </dgm:pt>
    <dgm:pt modelId="{0DC54415-A36F-47D1-A5B5-5998FB79E057}">
      <dgm:prSet/>
      <dgm:spPr/>
      <dgm:t>
        <a:bodyPr/>
        <a:lstStyle/>
        <a:p>
          <a:r>
            <a:rPr lang="en-US"/>
            <a:t>Keeping track of sources</a:t>
          </a:r>
        </a:p>
      </dgm:t>
    </dgm:pt>
    <dgm:pt modelId="{12C7621A-5334-48E2-AF2D-5308848DCEB3}" type="parTrans" cxnId="{51314D3E-F27A-486B-A501-8E92EDB2C4E0}">
      <dgm:prSet/>
      <dgm:spPr/>
      <dgm:t>
        <a:bodyPr/>
        <a:lstStyle/>
        <a:p>
          <a:endParaRPr lang="en-US"/>
        </a:p>
      </dgm:t>
    </dgm:pt>
    <dgm:pt modelId="{978327CA-B2D3-4CD5-BC1A-C05B8CBD4A13}" type="sibTrans" cxnId="{51314D3E-F27A-486B-A501-8E92EDB2C4E0}">
      <dgm:prSet/>
      <dgm:spPr/>
      <dgm:t>
        <a:bodyPr/>
        <a:lstStyle/>
        <a:p>
          <a:endParaRPr lang="en-US"/>
        </a:p>
      </dgm:t>
    </dgm:pt>
    <dgm:pt modelId="{08BB0348-1EF2-489E-BBBC-AE717AF4F84A}">
      <dgm:prSet/>
      <dgm:spPr/>
      <dgm:t>
        <a:bodyPr/>
        <a:lstStyle/>
        <a:p>
          <a:r>
            <a:rPr lang="en-US"/>
            <a:t>Literature reviews</a:t>
          </a:r>
        </a:p>
      </dgm:t>
    </dgm:pt>
    <dgm:pt modelId="{E9A38FB7-236B-4DEF-8E54-97B2889CA7B9}" type="parTrans" cxnId="{3B8144EE-6B10-40A7-B2D5-0A755018F8A3}">
      <dgm:prSet/>
      <dgm:spPr/>
      <dgm:t>
        <a:bodyPr/>
        <a:lstStyle/>
        <a:p>
          <a:endParaRPr lang="en-US"/>
        </a:p>
      </dgm:t>
    </dgm:pt>
    <dgm:pt modelId="{D00C697D-1F10-42E8-A36E-06AE4B389D32}" type="sibTrans" cxnId="{3B8144EE-6B10-40A7-B2D5-0A755018F8A3}">
      <dgm:prSet/>
      <dgm:spPr/>
      <dgm:t>
        <a:bodyPr/>
        <a:lstStyle/>
        <a:p>
          <a:endParaRPr lang="en-US"/>
        </a:p>
      </dgm:t>
    </dgm:pt>
    <dgm:pt modelId="{2294FAC7-9488-4F8B-B588-A09E1BF2A786}">
      <dgm:prSet/>
      <dgm:spPr/>
      <dgm:t>
        <a:bodyPr/>
        <a:lstStyle/>
        <a:p>
          <a:r>
            <a:rPr lang="en-US"/>
            <a:t>Knowing when to stop</a:t>
          </a:r>
        </a:p>
      </dgm:t>
    </dgm:pt>
    <dgm:pt modelId="{5186ED11-0FCF-4318-B353-1BFBCB0BF1F1}" type="parTrans" cxnId="{922253AF-86C6-4BEC-9E3C-253292FE8343}">
      <dgm:prSet/>
      <dgm:spPr/>
      <dgm:t>
        <a:bodyPr/>
        <a:lstStyle/>
        <a:p>
          <a:endParaRPr lang="en-US"/>
        </a:p>
      </dgm:t>
    </dgm:pt>
    <dgm:pt modelId="{1572B2B6-9A1A-4E19-8B08-0DE7B05C751D}" type="sibTrans" cxnId="{922253AF-86C6-4BEC-9E3C-253292FE8343}">
      <dgm:prSet/>
      <dgm:spPr/>
      <dgm:t>
        <a:bodyPr/>
        <a:lstStyle/>
        <a:p>
          <a:endParaRPr lang="en-US"/>
        </a:p>
      </dgm:t>
    </dgm:pt>
    <dgm:pt modelId="{487DA263-6F8B-B44D-AA56-668FD0A30713}" type="pres">
      <dgm:prSet presAssocID="{2A522072-497C-4A96-9AA6-C169E61632C9}" presName="Name0" presStyleCnt="0">
        <dgm:presLayoutVars>
          <dgm:dir/>
          <dgm:resizeHandles val="exact"/>
        </dgm:presLayoutVars>
      </dgm:prSet>
      <dgm:spPr/>
    </dgm:pt>
    <dgm:pt modelId="{877D4F84-F892-7A40-9B3B-2CE42124E47A}" type="pres">
      <dgm:prSet presAssocID="{4FE37634-E2C0-4CE9-A886-AFB5443B46F3}" presName="node" presStyleLbl="node1" presStyleIdx="0" presStyleCnt="6">
        <dgm:presLayoutVars>
          <dgm:bulletEnabled val="1"/>
        </dgm:presLayoutVars>
      </dgm:prSet>
      <dgm:spPr/>
    </dgm:pt>
    <dgm:pt modelId="{496E873F-6752-5F43-9121-942253659481}" type="pres">
      <dgm:prSet presAssocID="{D57345E9-61D5-4533-9E48-5FF837CE279E}" presName="sibTrans" presStyleLbl="sibTrans1D1" presStyleIdx="0" presStyleCnt="5"/>
      <dgm:spPr/>
    </dgm:pt>
    <dgm:pt modelId="{ADAF35B2-F52C-FE40-9A9A-511A3EEDFF23}" type="pres">
      <dgm:prSet presAssocID="{D57345E9-61D5-4533-9E48-5FF837CE279E}" presName="connectorText" presStyleLbl="sibTrans1D1" presStyleIdx="0" presStyleCnt="5"/>
      <dgm:spPr/>
    </dgm:pt>
    <dgm:pt modelId="{C0B29579-642E-6442-BC23-A2536D723CEB}" type="pres">
      <dgm:prSet presAssocID="{BB80FC61-D65A-4CF1-9AC6-D4AE070A075F}" presName="node" presStyleLbl="node1" presStyleIdx="1" presStyleCnt="6">
        <dgm:presLayoutVars>
          <dgm:bulletEnabled val="1"/>
        </dgm:presLayoutVars>
      </dgm:prSet>
      <dgm:spPr/>
    </dgm:pt>
    <dgm:pt modelId="{AD780FB5-1A32-3948-BF0A-D5108A932518}" type="pres">
      <dgm:prSet presAssocID="{B554AFA9-A2E8-4762-89C6-8300C5F9FAC2}" presName="sibTrans" presStyleLbl="sibTrans1D1" presStyleIdx="1" presStyleCnt="5"/>
      <dgm:spPr/>
    </dgm:pt>
    <dgm:pt modelId="{E24ADC7A-EA03-664C-93E4-4EBA8A9FF320}" type="pres">
      <dgm:prSet presAssocID="{B554AFA9-A2E8-4762-89C6-8300C5F9FAC2}" presName="connectorText" presStyleLbl="sibTrans1D1" presStyleIdx="1" presStyleCnt="5"/>
      <dgm:spPr/>
    </dgm:pt>
    <dgm:pt modelId="{370FBA77-5A61-F340-B2B7-ACCF536235B0}" type="pres">
      <dgm:prSet presAssocID="{7C8FB8D5-98CB-4861-99FD-53C1062F03D9}" presName="node" presStyleLbl="node1" presStyleIdx="2" presStyleCnt="6">
        <dgm:presLayoutVars>
          <dgm:bulletEnabled val="1"/>
        </dgm:presLayoutVars>
      </dgm:prSet>
      <dgm:spPr/>
    </dgm:pt>
    <dgm:pt modelId="{9B2EB15A-11DB-464A-B4F0-7D13BF258138}" type="pres">
      <dgm:prSet presAssocID="{CFBC08BD-DA8B-4446-905D-F702AD8FED35}" presName="sibTrans" presStyleLbl="sibTrans1D1" presStyleIdx="2" presStyleCnt="5"/>
      <dgm:spPr/>
    </dgm:pt>
    <dgm:pt modelId="{BE42D21A-CAAF-C24F-97DF-92F0AE69B26A}" type="pres">
      <dgm:prSet presAssocID="{CFBC08BD-DA8B-4446-905D-F702AD8FED35}" presName="connectorText" presStyleLbl="sibTrans1D1" presStyleIdx="2" presStyleCnt="5"/>
      <dgm:spPr/>
    </dgm:pt>
    <dgm:pt modelId="{C38FEF9D-9369-0443-BBD2-D105003BABB0}" type="pres">
      <dgm:prSet presAssocID="{0DC54415-A36F-47D1-A5B5-5998FB79E057}" presName="node" presStyleLbl="node1" presStyleIdx="3" presStyleCnt="6">
        <dgm:presLayoutVars>
          <dgm:bulletEnabled val="1"/>
        </dgm:presLayoutVars>
      </dgm:prSet>
      <dgm:spPr/>
    </dgm:pt>
    <dgm:pt modelId="{1CBEC2BE-2FBE-B042-B13C-2CAB5EA422CE}" type="pres">
      <dgm:prSet presAssocID="{978327CA-B2D3-4CD5-BC1A-C05B8CBD4A13}" presName="sibTrans" presStyleLbl="sibTrans1D1" presStyleIdx="3" presStyleCnt="5"/>
      <dgm:spPr/>
    </dgm:pt>
    <dgm:pt modelId="{124AD6DA-A84F-D743-BE78-8CA1E6F8E326}" type="pres">
      <dgm:prSet presAssocID="{978327CA-B2D3-4CD5-BC1A-C05B8CBD4A13}" presName="connectorText" presStyleLbl="sibTrans1D1" presStyleIdx="3" presStyleCnt="5"/>
      <dgm:spPr/>
    </dgm:pt>
    <dgm:pt modelId="{110E3143-121E-274A-A7AC-A52DA11ACC9C}" type="pres">
      <dgm:prSet presAssocID="{08BB0348-1EF2-489E-BBBC-AE717AF4F84A}" presName="node" presStyleLbl="node1" presStyleIdx="4" presStyleCnt="6">
        <dgm:presLayoutVars>
          <dgm:bulletEnabled val="1"/>
        </dgm:presLayoutVars>
      </dgm:prSet>
      <dgm:spPr/>
    </dgm:pt>
    <dgm:pt modelId="{B3BD3E6D-6595-D945-9D98-55D7A01C9687}" type="pres">
      <dgm:prSet presAssocID="{D00C697D-1F10-42E8-A36E-06AE4B389D32}" presName="sibTrans" presStyleLbl="sibTrans1D1" presStyleIdx="4" presStyleCnt="5"/>
      <dgm:spPr/>
    </dgm:pt>
    <dgm:pt modelId="{72CB9BC6-E774-D843-B1E8-5BA7253D1F27}" type="pres">
      <dgm:prSet presAssocID="{D00C697D-1F10-42E8-A36E-06AE4B389D32}" presName="connectorText" presStyleLbl="sibTrans1D1" presStyleIdx="4" presStyleCnt="5"/>
      <dgm:spPr/>
    </dgm:pt>
    <dgm:pt modelId="{6366EEE1-017D-DC47-8704-DF96E79716E3}" type="pres">
      <dgm:prSet presAssocID="{2294FAC7-9488-4F8B-B588-A09E1BF2A786}" presName="node" presStyleLbl="node1" presStyleIdx="5" presStyleCnt="6">
        <dgm:presLayoutVars>
          <dgm:bulletEnabled val="1"/>
        </dgm:presLayoutVars>
      </dgm:prSet>
      <dgm:spPr/>
    </dgm:pt>
  </dgm:ptLst>
  <dgm:cxnLst>
    <dgm:cxn modelId="{6BC9451F-CF47-DB4E-9589-847BD437F418}" type="presOf" srcId="{CFBC08BD-DA8B-4446-905D-F702AD8FED35}" destId="{9B2EB15A-11DB-464A-B4F0-7D13BF258138}" srcOrd="0" destOrd="0" presId="urn:microsoft.com/office/officeart/2016/7/layout/RepeatingBendingProcessNew"/>
    <dgm:cxn modelId="{741CB636-FB5C-CB48-A517-A6FC8EADAB54}" type="presOf" srcId="{D00C697D-1F10-42E8-A36E-06AE4B389D32}" destId="{72CB9BC6-E774-D843-B1E8-5BA7253D1F27}" srcOrd="1" destOrd="0" presId="urn:microsoft.com/office/officeart/2016/7/layout/RepeatingBendingProcessNew"/>
    <dgm:cxn modelId="{41823139-1F9E-A64E-8DA3-E27FB11860BA}" type="presOf" srcId="{CFBC08BD-DA8B-4446-905D-F702AD8FED35}" destId="{BE42D21A-CAAF-C24F-97DF-92F0AE69B26A}" srcOrd="1" destOrd="0" presId="urn:microsoft.com/office/officeart/2016/7/layout/RepeatingBendingProcessNew"/>
    <dgm:cxn modelId="{24C93E3C-DF0D-CF44-BDDA-2FAB7B552B3E}" type="presOf" srcId="{978327CA-B2D3-4CD5-BC1A-C05B8CBD4A13}" destId="{1CBEC2BE-2FBE-B042-B13C-2CAB5EA422CE}" srcOrd="0" destOrd="0" presId="urn:microsoft.com/office/officeart/2016/7/layout/RepeatingBendingProcessNew"/>
    <dgm:cxn modelId="{51314D3E-F27A-486B-A501-8E92EDB2C4E0}" srcId="{2A522072-497C-4A96-9AA6-C169E61632C9}" destId="{0DC54415-A36F-47D1-A5B5-5998FB79E057}" srcOrd="3" destOrd="0" parTransId="{12C7621A-5334-48E2-AF2D-5308848DCEB3}" sibTransId="{978327CA-B2D3-4CD5-BC1A-C05B8CBD4A13}"/>
    <dgm:cxn modelId="{C832013F-EBA8-9349-AFBB-5107CF6B97D4}" type="presOf" srcId="{BB80FC61-D65A-4CF1-9AC6-D4AE070A075F}" destId="{C0B29579-642E-6442-BC23-A2536D723CEB}" srcOrd="0" destOrd="0" presId="urn:microsoft.com/office/officeart/2016/7/layout/RepeatingBendingProcessNew"/>
    <dgm:cxn modelId="{442CD961-F736-F74C-924C-F4DF9132C046}" type="presOf" srcId="{D57345E9-61D5-4533-9E48-5FF837CE279E}" destId="{496E873F-6752-5F43-9121-942253659481}" srcOrd="0" destOrd="0" presId="urn:microsoft.com/office/officeart/2016/7/layout/RepeatingBendingProcessNew"/>
    <dgm:cxn modelId="{40087372-D4BD-46FB-890C-01D18E5A471F}" srcId="{2A522072-497C-4A96-9AA6-C169E61632C9}" destId="{7C8FB8D5-98CB-4861-99FD-53C1062F03D9}" srcOrd="2" destOrd="0" parTransId="{7430FA28-9092-4C11-960C-6A3F3CC2890F}" sibTransId="{CFBC08BD-DA8B-4446-905D-F702AD8FED35}"/>
    <dgm:cxn modelId="{54E35478-6E2E-334D-8A6D-88A7F1B396B1}" type="presOf" srcId="{7C8FB8D5-98CB-4861-99FD-53C1062F03D9}" destId="{370FBA77-5A61-F340-B2B7-ACCF536235B0}" srcOrd="0" destOrd="0" presId="urn:microsoft.com/office/officeart/2016/7/layout/RepeatingBendingProcessNew"/>
    <dgm:cxn modelId="{268C687B-847B-6F41-92D1-19DB34B7FFF4}" type="presOf" srcId="{D57345E9-61D5-4533-9E48-5FF837CE279E}" destId="{ADAF35B2-F52C-FE40-9A9A-511A3EEDFF23}" srcOrd="1" destOrd="0" presId="urn:microsoft.com/office/officeart/2016/7/layout/RepeatingBendingProcessNew"/>
    <dgm:cxn modelId="{DFF84486-5DB7-C640-8B07-6B03D4F372A3}" type="presOf" srcId="{B554AFA9-A2E8-4762-89C6-8300C5F9FAC2}" destId="{E24ADC7A-EA03-664C-93E4-4EBA8A9FF320}" srcOrd="1" destOrd="0" presId="urn:microsoft.com/office/officeart/2016/7/layout/RepeatingBendingProcessNew"/>
    <dgm:cxn modelId="{37A8528D-D345-764E-9F47-BAAB4FB4E7C2}" type="presOf" srcId="{978327CA-B2D3-4CD5-BC1A-C05B8CBD4A13}" destId="{124AD6DA-A84F-D743-BE78-8CA1E6F8E326}" srcOrd="1" destOrd="0" presId="urn:microsoft.com/office/officeart/2016/7/layout/RepeatingBendingProcessNew"/>
    <dgm:cxn modelId="{8E79859C-5E1F-954A-BF02-C95734E93A7E}" type="presOf" srcId="{B554AFA9-A2E8-4762-89C6-8300C5F9FAC2}" destId="{AD780FB5-1A32-3948-BF0A-D5108A932518}" srcOrd="0" destOrd="0" presId="urn:microsoft.com/office/officeart/2016/7/layout/RepeatingBendingProcessNew"/>
    <dgm:cxn modelId="{922253AF-86C6-4BEC-9E3C-253292FE8343}" srcId="{2A522072-497C-4A96-9AA6-C169E61632C9}" destId="{2294FAC7-9488-4F8B-B588-A09E1BF2A786}" srcOrd="5" destOrd="0" parTransId="{5186ED11-0FCF-4318-B353-1BFBCB0BF1F1}" sibTransId="{1572B2B6-9A1A-4E19-8B08-0DE7B05C751D}"/>
    <dgm:cxn modelId="{393382B0-38B7-9E4C-80E2-5118AC02C78A}" type="presOf" srcId="{2A522072-497C-4A96-9AA6-C169E61632C9}" destId="{487DA263-6F8B-B44D-AA56-668FD0A30713}" srcOrd="0" destOrd="0" presId="urn:microsoft.com/office/officeart/2016/7/layout/RepeatingBendingProcessNew"/>
    <dgm:cxn modelId="{E0A122B6-D550-4C95-9321-CF1CA06C1487}" srcId="{2A522072-497C-4A96-9AA6-C169E61632C9}" destId="{4FE37634-E2C0-4CE9-A886-AFB5443B46F3}" srcOrd="0" destOrd="0" parTransId="{9334C05B-F1FF-4726-80ED-57C29CC6174D}" sibTransId="{D57345E9-61D5-4533-9E48-5FF837CE279E}"/>
    <dgm:cxn modelId="{6832D2B7-D55B-A540-B81D-6B1719451848}" type="presOf" srcId="{D00C697D-1F10-42E8-A36E-06AE4B389D32}" destId="{B3BD3E6D-6595-D945-9D98-55D7A01C9687}" srcOrd="0" destOrd="0" presId="urn:microsoft.com/office/officeart/2016/7/layout/RepeatingBendingProcessNew"/>
    <dgm:cxn modelId="{2321F2C2-61DC-8543-B83D-6DC93724371C}" type="presOf" srcId="{08BB0348-1EF2-489E-BBBC-AE717AF4F84A}" destId="{110E3143-121E-274A-A7AC-A52DA11ACC9C}" srcOrd="0" destOrd="0" presId="urn:microsoft.com/office/officeart/2016/7/layout/RepeatingBendingProcessNew"/>
    <dgm:cxn modelId="{3B8144EE-6B10-40A7-B2D5-0A755018F8A3}" srcId="{2A522072-497C-4A96-9AA6-C169E61632C9}" destId="{08BB0348-1EF2-489E-BBBC-AE717AF4F84A}" srcOrd="4" destOrd="0" parTransId="{E9A38FB7-236B-4DEF-8E54-97B2889CA7B9}" sibTransId="{D00C697D-1F10-42E8-A36E-06AE4B389D32}"/>
    <dgm:cxn modelId="{3628CFF0-2C76-0643-AECD-CC3CEC9055D2}" type="presOf" srcId="{2294FAC7-9488-4F8B-B588-A09E1BF2A786}" destId="{6366EEE1-017D-DC47-8704-DF96E79716E3}" srcOrd="0" destOrd="0" presId="urn:microsoft.com/office/officeart/2016/7/layout/RepeatingBendingProcessNew"/>
    <dgm:cxn modelId="{5BCBF3F5-053E-FD4B-90DD-82A4E8D94C1D}" type="presOf" srcId="{0DC54415-A36F-47D1-A5B5-5998FB79E057}" destId="{C38FEF9D-9369-0443-BBD2-D105003BABB0}" srcOrd="0" destOrd="0" presId="urn:microsoft.com/office/officeart/2016/7/layout/RepeatingBendingProcessNew"/>
    <dgm:cxn modelId="{E4B08CF7-9A51-4B57-AD75-90FEF1021D52}" srcId="{2A522072-497C-4A96-9AA6-C169E61632C9}" destId="{BB80FC61-D65A-4CF1-9AC6-D4AE070A075F}" srcOrd="1" destOrd="0" parTransId="{3E73610E-523A-414C-A09D-8B3C674A8B8E}" sibTransId="{B554AFA9-A2E8-4762-89C6-8300C5F9FAC2}"/>
    <dgm:cxn modelId="{8208DAF8-55B6-5E41-980C-D143BFDA74B6}" type="presOf" srcId="{4FE37634-E2C0-4CE9-A886-AFB5443B46F3}" destId="{877D4F84-F892-7A40-9B3B-2CE42124E47A}" srcOrd="0" destOrd="0" presId="urn:microsoft.com/office/officeart/2016/7/layout/RepeatingBendingProcessNew"/>
    <dgm:cxn modelId="{C6BECFB1-0285-8A4E-B4F2-F5782F6B8092}" type="presParOf" srcId="{487DA263-6F8B-B44D-AA56-668FD0A30713}" destId="{877D4F84-F892-7A40-9B3B-2CE42124E47A}" srcOrd="0" destOrd="0" presId="urn:microsoft.com/office/officeart/2016/7/layout/RepeatingBendingProcessNew"/>
    <dgm:cxn modelId="{358C7F8C-9E3B-094F-96F7-3DC2C2D6B625}" type="presParOf" srcId="{487DA263-6F8B-B44D-AA56-668FD0A30713}" destId="{496E873F-6752-5F43-9121-942253659481}" srcOrd="1" destOrd="0" presId="urn:microsoft.com/office/officeart/2016/7/layout/RepeatingBendingProcessNew"/>
    <dgm:cxn modelId="{CE12B489-4740-9C47-A535-1BDF6CCAB95B}" type="presParOf" srcId="{496E873F-6752-5F43-9121-942253659481}" destId="{ADAF35B2-F52C-FE40-9A9A-511A3EEDFF23}" srcOrd="0" destOrd="0" presId="urn:microsoft.com/office/officeart/2016/7/layout/RepeatingBendingProcessNew"/>
    <dgm:cxn modelId="{3929541F-C1A4-1540-B938-899CC91F611E}" type="presParOf" srcId="{487DA263-6F8B-B44D-AA56-668FD0A30713}" destId="{C0B29579-642E-6442-BC23-A2536D723CEB}" srcOrd="2" destOrd="0" presId="urn:microsoft.com/office/officeart/2016/7/layout/RepeatingBendingProcessNew"/>
    <dgm:cxn modelId="{E920C79A-DAA6-E74D-8752-D0059392BAE8}" type="presParOf" srcId="{487DA263-6F8B-B44D-AA56-668FD0A30713}" destId="{AD780FB5-1A32-3948-BF0A-D5108A932518}" srcOrd="3" destOrd="0" presId="urn:microsoft.com/office/officeart/2016/7/layout/RepeatingBendingProcessNew"/>
    <dgm:cxn modelId="{9D9DDF33-20FF-D144-B8FB-34A08FFF4C31}" type="presParOf" srcId="{AD780FB5-1A32-3948-BF0A-D5108A932518}" destId="{E24ADC7A-EA03-664C-93E4-4EBA8A9FF320}" srcOrd="0" destOrd="0" presId="urn:microsoft.com/office/officeart/2016/7/layout/RepeatingBendingProcessNew"/>
    <dgm:cxn modelId="{3A43672C-619F-FA4A-98EB-E662892C3D8A}" type="presParOf" srcId="{487DA263-6F8B-B44D-AA56-668FD0A30713}" destId="{370FBA77-5A61-F340-B2B7-ACCF536235B0}" srcOrd="4" destOrd="0" presId="urn:microsoft.com/office/officeart/2016/7/layout/RepeatingBendingProcessNew"/>
    <dgm:cxn modelId="{343A17EC-D400-6140-B7DE-4AB00FAA8E53}" type="presParOf" srcId="{487DA263-6F8B-B44D-AA56-668FD0A30713}" destId="{9B2EB15A-11DB-464A-B4F0-7D13BF258138}" srcOrd="5" destOrd="0" presId="urn:microsoft.com/office/officeart/2016/7/layout/RepeatingBendingProcessNew"/>
    <dgm:cxn modelId="{4FC29069-4F16-D948-B5BD-B068865853BD}" type="presParOf" srcId="{9B2EB15A-11DB-464A-B4F0-7D13BF258138}" destId="{BE42D21A-CAAF-C24F-97DF-92F0AE69B26A}" srcOrd="0" destOrd="0" presId="urn:microsoft.com/office/officeart/2016/7/layout/RepeatingBendingProcessNew"/>
    <dgm:cxn modelId="{38CF78D0-F657-144E-ADCB-65138D61DFF7}" type="presParOf" srcId="{487DA263-6F8B-B44D-AA56-668FD0A30713}" destId="{C38FEF9D-9369-0443-BBD2-D105003BABB0}" srcOrd="6" destOrd="0" presId="urn:microsoft.com/office/officeart/2016/7/layout/RepeatingBendingProcessNew"/>
    <dgm:cxn modelId="{720C25F0-E99A-2742-A690-1D0C0390C78B}" type="presParOf" srcId="{487DA263-6F8B-B44D-AA56-668FD0A30713}" destId="{1CBEC2BE-2FBE-B042-B13C-2CAB5EA422CE}" srcOrd="7" destOrd="0" presId="urn:microsoft.com/office/officeart/2016/7/layout/RepeatingBendingProcessNew"/>
    <dgm:cxn modelId="{FF49B11A-3C2B-244A-9C1B-9D1D78964801}" type="presParOf" srcId="{1CBEC2BE-2FBE-B042-B13C-2CAB5EA422CE}" destId="{124AD6DA-A84F-D743-BE78-8CA1E6F8E326}" srcOrd="0" destOrd="0" presId="urn:microsoft.com/office/officeart/2016/7/layout/RepeatingBendingProcessNew"/>
    <dgm:cxn modelId="{CAA95964-2D1D-4B47-9E58-6415EFE56B38}" type="presParOf" srcId="{487DA263-6F8B-B44D-AA56-668FD0A30713}" destId="{110E3143-121E-274A-A7AC-A52DA11ACC9C}" srcOrd="8" destOrd="0" presId="urn:microsoft.com/office/officeart/2016/7/layout/RepeatingBendingProcessNew"/>
    <dgm:cxn modelId="{BF94CA4E-951C-9041-B39C-E24084B33810}" type="presParOf" srcId="{487DA263-6F8B-B44D-AA56-668FD0A30713}" destId="{B3BD3E6D-6595-D945-9D98-55D7A01C9687}" srcOrd="9" destOrd="0" presId="urn:microsoft.com/office/officeart/2016/7/layout/RepeatingBendingProcessNew"/>
    <dgm:cxn modelId="{7C87BCA4-DA70-BB44-BEBA-7C8CC6BC8F7B}" type="presParOf" srcId="{B3BD3E6D-6595-D945-9D98-55D7A01C9687}" destId="{72CB9BC6-E774-D843-B1E8-5BA7253D1F27}" srcOrd="0" destOrd="0" presId="urn:microsoft.com/office/officeart/2016/7/layout/RepeatingBendingProcessNew"/>
    <dgm:cxn modelId="{8A3D5F5E-3B5A-D44F-B3ED-861E031B2A3F}" type="presParOf" srcId="{487DA263-6F8B-B44D-AA56-668FD0A30713}" destId="{6366EEE1-017D-DC47-8704-DF96E79716E3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CB8329-831F-460F-B896-549A6FD39C30}" type="doc">
      <dgm:prSet loTypeId="urn:microsoft.com/office/officeart/2005/8/layout/defaul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BF1693-A692-4D6C-A603-9E9672D2F48A}">
      <dgm:prSet/>
      <dgm:spPr/>
      <dgm:t>
        <a:bodyPr/>
        <a:lstStyle/>
        <a:p>
          <a:r>
            <a:rPr lang="en-US"/>
            <a:t>Conference proceedings</a:t>
          </a:r>
        </a:p>
      </dgm:t>
    </dgm:pt>
    <dgm:pt modelId="{A96EC68C-E0A2-4900-A1A2-5F30B024547E}" type="parTrans" cxnId="{D4FE2D65-6194-4E81-BCF5-054E264A7F86}">
      <dgm:prSet/>
      <dgm:spPr/>
      <dgm:t>
        <a:bodyPr/>
        <a:lstStyle/>
        <a:p>
          <a:endParaRPr lang="en-US"/>
        </a:p>
      </dgm:t>
    </dgm:pt>
    <dgm:pt modelId="{EA8583E6-DA8C-453A-B04E-D01F33742CAE}" type="sibTrans" cxnId="{D4FE2D65-6194-4E81-BCF5-054E264A7F86}">
      <dgm:prSet/>
      <dgm:spPr/>
      <dgm:t>
        <a:bodyPr/>
        <a:lstStyle/>
        <a:p>
          <a:endParaRPr lang="en-US"/>
        </a:p>
      </dgm:t>
    </dgm:pt>
    <dgm:pt modelId="{53D65661-451B-4DCD-A728-F556BB9A8A6C}">
      <dgm:prSet/>
      <dgm:spPr/>
      <dgm:t>
        <a:bodyPr/>
        <a:lstStyle/>
        <a:p>
          <a:r>
            <a:rPr lang="en-US"/>
            <a:t>May be PHYSICAL (LIBRARY) OR ONLINE</a:t>
          </a:r>
        </a:p>
      </dgm:t>
    </dgm:pt>
    <dgm:pt modelId="{D27D3FBE-FB24-46F5-868D-82F70F783B43}" type="parTrans" cxnId="{9599E77E-D826-47C6-AE1E-C53361C39F01}">
      <dgm:prSet/>
      <dgm:spPr/>
      <dgm:t>
        <a:bodyPr/>
        <a:lstStyle/>
        <a:p>
          <a:endParaRPr lang="en-US"/>
        </a:p>
      </dgm:t>
    </dgm:pt>
    <dgm:pt modelId="{278D5209-B940-4985-980F-30CE55ED810C}" type="sibTrans" cxnId="{9599E77E-D826-47C6-AE1E-C53361C39F01}">
      <dgm:prSet/>
      <dgm:spPr/>
      <dgm:t>
        <a:bodyPr/>
        <a:lstStyle/>
        <a:p>
          <a:endParaRPr lang="en-US"/>
        </a:p>
      </dgm:t>
    </dgm:pt>
    <dgm:pt modelId="{3C18DBF6-68E8-494E-9417-0CCA83EA8CD6}">
      <dgm:prSet/>
      <dgm:spPr/>
      <dgm:t>
        <a:bodyPr/>
        <a:lstStyle/>
        <a:p>
          <a:r>
            <a:rPr lang="en-US"/>
            <a:t>These days, most people start on-line</a:t>
          </a:r>
        </a:p>
      </dgm:t>
    </dgm:pt>
    <dgm:pt modelId="{B767D3DA-3107-4E13-8135-FFB03FFB9D8B}" type="parTrans" cxnId="{E20E6223-90B3-4BB2-833E-6BD42B09AC15}">
      <dgm:prSet/>
      <dgm:spPr/>
      <dgm:t>
        <a:bodyPr/>
        <a:lstStyle/>
        <a:p>
          <a:endParaRPr lang="en-US"/>
        </a:p>
      </dgm:t>
    </dgm:pt>
    <dgm:pt modelId="{976C8711-33F1-4EE6-AC62-F69659508125}" type="sibTrans" cxnId="{E20E6223-90B3-4BB2-833E-6BD42B09AC15}">
      <dgm:prSet/>
      <dgm:spPr/>
      <dgm:t>
        <a:bodyPr/>
        <a:lstStyle/>
        <a:p>
          <a:endParaRPr lang="en-US"/>
        </a:p>
      </dgm:t>
    </dgm:pt>
    <dgm:pt modelId="{AA54A085-A359-4339-B509-D2CC8557AA99}">
      <dgm:prSet/>
      <dgm:spPr/>
      <dgm:t>
        <a:bodyPr/>
        <a:lstStyle/>
        <a:p>
          <a:r>
            <a:rPr lang="en-US"/>
            <a:t>Theses, dissertations</a:t>
          </a:r>
        </a:p>
      </dgm:t>
    </dgm:pt>
    <dgm:pt modelId="{EE38C3D8-FC39-4A15-94E2-DA6B2421AE8C}" type="parTrans" cxnId="{B162B503-A206-4A06-B574-0429F6EDC481}">
      <dgm:prSet/>
      <dgm:spPr/>
      <dgm:t>
        <a:bodyPr/>
        <a:lstStyle/>
        <a:p>
          <a:endParaRPr lang="en-US"/>
        </a:p>
      </dgm:t>
    </dgm:pt>
    <dgm:pt modelId="{5641CACA-02BE-470F-917C-629B7D3D7C8E}" type="sibTrans" cxnId="{B162B503-A206-4A06-B574-0429F6EDC481}">
      <dgm:prSet/>
      <dgm:spPr/>
      <dgm:t>
        <a:bodyPr/>
        <a:lstStyle/>
        <a:p>
          <a:endParaRPr lang="en-US"/>
        </a:p>
      </dgm:t>
    </dgm:pt>
    <dgm:pt modelId="{86309790-54D8-491E-AF6E-AA4DB738965F}">
      <dgm:prSet/>
      <dgm:spPr/>
      <dgm:t>
        <a:bodyPr/>
        <a:lstStyle/>
        <a:p>
          <a:r>
            <a:rPr lang="en-US"/>
            <a:t>Databooks</a:t>
          </a:r>
        </a:p>
      </dgm:t>
    </dgm:pt>
    <dgm:pt modelId="{BB60920A-D3C8-4E30-9B7C-9F6024BB94FB}" type="parTrans" cxnId="{0A0F0DB8-EF37-49F1-8265-B210E6418806}">
      <dgm:prSet/>
      <dgm:spPr/>
      <dgm:t>
        <a:bodyPr/>
        <a:lstStyle/>
        <a:p>
          <a:endParaRPr lang="en-US"/>
        </a:p>
      </dgm:t>
    </dgm:pt>
    <dgm:pt modelId="{0B64933E-0903-4C71-863E-5C4859725A14}" type="sibTrans" cxnId="{0A0F0DB8-EF37-49F1-8265-B210E6418806}">
      <dgm:prSet/>
      <dgm:spPr/>
      <dgm:t>
        <a:bodyPr/>
        <a:lstStyle/>
        <a:p>
          <a:endParaRPr lang="en-US"/>
        </a:p>
      </dgm:t>
    </dgm:pt>
    <dgm:pt modelId="{97A0D8E0-64C0-4798-9DD4-D4C8EB8CD22B}">
      <dgm:prSet/>
      <dgm:spPr/>
      <dgm:t>
        <a:bodyPr/>
        <a:lstStyle/>
        <a:p>
          <a:r>
            <a:rPr lang="en-US"/>
            <a:t>Specifications and patents</a:t>
          </a:r>
        </a:p>
      </dgm:t>
    </dgm:pt>
    <dgm:pt modelId="{8288FEA7-FC12-4751-9333-022DBCA3A48F}" type="parTrans" cxnId="{11C5C61C-8406-46E7-B0EC-D0BAB4F7BBDA}">
      <dgm:prSet/>
      <dgm:spPr/>
      <dgm:t>
        <a:bodyPr/>
        <a:lstStyle/>
        <a:p>
          <a:endParaRPr lang="en-US"/>
        </a:p>
      </dgm:t>
    </dgm:pt>
    <dgm:pt modelId="{976BD4E6-82DD-4F5D-B9CB-E51703D0A59F}" type="sibTrans" cxnId="{11C5C61C-8406-46E7-B0EC-D0BAB4F7BBDA}">
      <dgm:prSet/>
      <dgm:spPr/>
      <dgm:t>
        <a:bodyPr/>
        <a:lstStyle/>
        <a:p>
          <a:endParaRPr lang="en-US"/>
        </a:p>
      </dgm:t>
    </dgm:pt>
    <dgm:pt modelId="{C511E22F-EE88-DB40-A875-572D72CD4536}" type="pres">
      <dgm:prSet presAssocID="{F7CB8329-831F-460F-B896-549A6FD39C30}" presName="diagram" presStyleCnt="0">
        <dgm:presLayoutVars>
          <dgm:dir/>
          <dgm:resizeHandles val="exact"/>
        </dgm:presLayoutVars>
      </dgm:prSet>
      <dgm:spPr/>
    </dgm:pt>
    <dgm:pt modelId="{CF9E605C-E652-774E-92CF-259A590F7E8E}" type="pres">
      <dgm:prSet presAssocID="{A3BF1693-A692-4D6C-A603-9E9672D2F48A}" presName="node" presStyleLbl="node1" presStyleIdx="0" presStyleCnt="6">
        <dgm:presLayoutVars>
          <dgm:bulletEnabled val="1"/>
        </dgm:presLayoutVars>
      </dgm:prSet>
      <dgm:spPr/>
    </dgm:pt>
    <dgm:pt modelId="{22BC9BA5-0F84-4545-AEF5-3F1810D329CD}" type="pres">
      <dgm:prSet presAssocID="{EA8583E6-DA8C-453A-B04E-D01F33742CAE}" presName="sibTrans" presStyleCnt="0"/>
      <dgm:spPr/>
    </dgm:pt>
    <dgm:pt modelId="{09DB57CA-8B06-2F48-81E4-1B365C2D3FD8}" type="pres">
      <dgm:prSet presAssocID="{53D65661-451B-4DCD-A728-F556BB9A8A6C}" presName="node" presStyleLbl="node1" presStyleIdx="1" presStyleCnt="6">
        <dgm:presLayoutVars>
          <dgm:bulletEnabled val="1"/>
        </dgm:presLayoutVars>
      </dgm:prSet>
      <dgm:spPr/>
    </dgm:pt>
    <dgm:pt modelId="{B7CEF54E-30C6-BD4F-9DB3-A6A3DD518BC4}" type="pres">
      <dgm:prSet presAssocID="{278D5209-B940-4985-980F-30CE55ED810C}" presName="sibTrans" presStyleCnt="0"/>
      <dgm:spPr/>
    </dgm:pt>
    <dgm:pt modelId="{14FED30D-47D0-CA45-A874-44D77264B07B}" type="pres">
      <dgm:prSet presAssocID="{3C18DBF6-68E8-494E-9417-0CCA83EA8CD6}" presName="node" presStyleLbl="node1" presStyleIdx="2" presStyleCnt="6">
        <dgm:presLayoutVars>
          <dgm:bulletEnabled val="1"/>
        </dgm:presLayoutVars>
      </dgm:prSet>
      <dgm:spPr/>
    </dgm:pt>
    <dgm:pt modelId="{5BCDE3B8-8C92-8946-9D4C-336251F30FFA}" type="pres">
      <dgm:prSet presAssocID="{976C8711-33F1-4EE6-AC62-F69659508125}" presName="sibTrans" presStyleCnt="0"/>
      <dgm:spPr/>
    </dgm:pt>
    <dgm:pt modelId="{07AE03E2-876D-AC4D-9FA3-E808B16BF285}" type="pres">
      <dgm:prSet presAssocID="{AA54A085-A359-4339-B509-D2CC8557AA99}" presName="node" presStyleLbl="node1" presStyleIdx="3" presStyleCnt="6">
        <dgm:presLayoutVars>
          <dgm:bulletEnabled val="1"/>
        </dgm:presLayoutVars>
      </dgm:prSet>
      <dgm:spPr/>
    </dgm:pt>
    <dgm:pt modelId="{60839072-7A85-6449-91B1-B03AC2309D72}" type="pres">
      <dgm:prSet presAssocID="{5641CACA-02BE-470F-917C-629B7D3D7C8E}" presName="sibTrans" presStyleCnt="0"/>
      <dgm:spPr/>
    </dgm:pt>
    <dgm:pt modelId="{D5082593-FBD1-6D4B-9781-FAF5CF601D30}" type="pres">
      <dgm:prSet presAssocID="{86309790-54D8-491E-AF6E-AA4DB738965F}" presName="node" presStyleLbl="node1" presStyleIdx="4" presStyleCnt="6">
        <dgm:presLayoutVars>
          <dgm:bulletEnabled val="1"/>
        </dgm:presLayoutVars>
      </dgm:prSet>
      <dgm:spPr/>
    </dgm:pt>
    <dgm:pt modelId="{CC10AA3B-ED6A-AE44-87D9-1FF624B61978}" type="pres">
      <dgm:prSet presAssocID="{0B64933E-0903-4C71-863E-5C4859725A14}" presName="sibTrans" presStyleCnt="0"/>
      <dgm:spPr/>
    </dgm:pt>
    <dgm:pt modelId="{45EA7EF5-7202-274E-9FEA-3702B1ED87F7}" type="pres">
      <dgm:prSet presAssocID="{97A0D8E0-64C0-4798-9DD4-D4C8EB8CD22B}" presName="node" presStyleLbl="node1" presStyleIdx="5" presStyleCnt="6">
        <dgm:presLayoutVars>
          <dgm:bulletEnabled val="1"/>
        </dgm:presLayoutVars>
      </dgm:prSet>
      <dgm:spPr/>
    </dgm:pt>
  </dgm:ptLst>
  <dgm:cxnLst>
    <dgm:cxn modelId="{B162B503-A206-4A06-B574-0429F6EDC481}" srcId="{F7CB8329-831F-460F-B896-549A6FD39C30}" destId="{AA54A085-A359-4339-B509-D2CC8557AA99}" srcOrd="3" destOrd="0" parTransId="{EE38C3D8-FC39-4A15-94E2-DA6B2421AE8C}" sibTransId="{5641CACA-02BE-470F-917C-629B7D3D7C8E}"/>
    <dgm:cxn modelId="{DC98EC07-A2C4-0141-B954-DF52B28EC9F1}" type="presOf" srcId="{97A0D8E0-64C0-4798-9DD4-D4C8EB8CD22B}" destId="{45EA7EF5-7202-274E-9FEA-3702B1ED87F7}" srcOrd="0" destOrd="0" presId="urn:microsoft.com/office/officeart/2005/8/layout/default"/>
    <dgm:cxn modelId="{11C5C61C-8406-46E7-B0EC-D0BAB4F7BBDA}" srcId="{F7CB8329-831F-460F-B896-549A6FD39C30}" destId="{97A0D8E0-64C0-4798-9DD4-D4C8EB8CD22B}" srcOrd="5" destOrd="0" parTransId="{8288FEA7-FC12-4751-9333-022DBCA3A48F}" sibTransId="{976BD4E6-82DD-4F5D-B9CB-E51703D0A59F}"/>
    <dgm:cxn modelId="{E20E6223-90B3-4BB2-833E-6BD42B09AC15}" srcId="{F7CB8329-831F-460F-B896-549A6FD39C30}" destId="{3C18DBF6-68E8-494E-9417-0CCA83EA8CD6}" srcOrd="2" destOrd="0" parTransId="{B767D3DA-3107-4E13-8135-FFB03FFB9D8B}" sibTransId="{976C8711-33F1-4EE6-AC62-F69659508125}"/>
    <dgm:cxn modelId="{3E8DBD3A-9EA5-6B41-B798-C772B2DB61F5}" type="presOf" srcId="{3C18DBF6-68E8-494E-9417-0CCA83EA8CD6}" destId="{14FED30D-47D0-CA45-A874-44D77264B07B}" srcOrd="0" destOrd="0" presId="urn:microsoft.com/office/officeart/2005/8/layout/default"/>
    <dgm:cxn modelId="{F539FB52-2F50-6243-B28F-9A092610F5DD}" type="presOf" srcId="{86309790-54D8-491E-AF6E-AA4DB738965F}" destId="{D5082593-FBD1-6D4B-9781-FAF5CF601D30}" srcOrd="0" destOrd="0" presId="urn:microsoft.com/office/officeart/2005/8/layout/default"/>
    <dgm:cxn modelId="{3E12AB5D-B7C7-6646-89A0-59F1F48D9CAD}" type="presOf" srcId="{AA54A085-A359-4339-B509-D2CC8557AA99}" destId="{07AE03E2-876D-AC4D-9FA3-E808B16BF285}" srcOrd="0" destOrd="0" presId="urn:microsoft.com/office/officeart/2005/8/layout/default"/>
    <dgm:cxn modelId="{D4FE2D65-6194-4E81-BCF5-054E264A7F86}" srcId="{F7CB8329-831F-460F-B896-549A6FD39C30}" destId="{A3BF1693-A692-4D6C-A603-9E9672D2F48A}" srcOrd="0" destOrd="0" parTransId="{A96EC68C-E0A2-4900-A1A2-5F30B024547E}" sibTransId="{EA8583E6-DA8C-453A-B04E-D01F33742CAE}"/>
    <dgm:cxn modelId="{3FAD2E74-28AD-2C40-96BB-2837AEA3CC36}" type="presOf" srcId="{F7CB8329-831F-460F-B896-549A6FD39C30}" destId="{C511E22F-EE88-DB40-A875-572D72CD4536}" srcOrd="0" destOrd="0" presId="urn:microsoft.com/office/officeart/2005/8/layout/default"/>
    <dgm:cxn modelId="{9599E77E-D826-47C6-AE1E-C53361C39F01}" srcId="{F7CB8329-831F-460F-B896-549A6FD39C30}" destId="{53D65661-451B-4DCD-A728-F556BB9A8A6C}" srcOrd="1" destOrd="0" parTransId="{D27D3FBE-FB24-46F5-868D-82F70F783B43}" sibTransId="{278D5209-B940-4985-980F-30CE55ED810C}"/>
    <dgm:cxn modelId="{0A0F0DB8-EF37-49F1-8265-B210E6418806}" srcId="{F7CB8329-831F-460F-B896-549A6FD39C30}" destId="{86309790-54D8-491E-AF6E-AA4DB738965F}" srcOrd="4" destOrd="0" parTransId="{BB60920A-D3C8-4E30-9B7C-9F6024BB94FB}" sibTransId="{0B64933E-0903-4C71-863E-5C4859725A14}"/>
    <dgm:cxn modelId="{FAC040C2-971D-F849-95E8-29D0F8FDB56D}" type="presOf" srcId="{A3BF1693-A692-4D6C-A603-9E9672D2F48A}" destId="{CF9E605C-E652-774E-92CF-259A590F7E8E}" srcOrd="0" destOrd="0" presId="urn:microsoft.com/office/officeart/2005/8/layout/default"/>
    <dgm:cxn modelId="{788E7FC7-2D33-5348-A001-BF93B2BDDFFF}" type="presOf" srcId="{53D65661-451B-4DCD-A728-F556BB9A8A6C}" destId="{09DB57CA-8B06-2F48-81E4-1B365C2D3FD8}" srcOrd="0" destOrd="0" presId="urn:microsoft.com/office/officeart/2005/8/layout/default"/>
    <dgm:cxn modelId="{DD87B8D0-7C66-3E4C-BEE0-70D7075E5305}" type="presParOf" srcId="{C511E22F-EE88-DB40-A875-572D72CD4536}" destId="{CF9E605C-E652-774E-92CF-259A590F7E8E}" srcOrd="0" destOrd="0" presId="urn:microsoft.com/office/officeart/2005/8/layout/default"/>
    <dgm:cxn modelId="{9270A1BB-86EA-B648-9396-BE86696E9F20}" type="presParOf" srcId="{C511E22F-EE88-DB40-A875-572D72CD4536}" destId="{22BC9BA5-0F84-4545-AEF5-3F1810D329CD}" srcOrd="1" destOrd="0" presId="urn:microsoft.com/office/officeart/2005/8/layout/default"/>
    <dgm:cxn modelId="{5D56E93E-B836-1442-BAD2-EFB7330A63C7}" type="presParOf" srcId="{C511E22F-EE88-DB40-A875-572D72CD4536}" destId="{09DB57CA-8B06-2F48-81E4-1B365C2D3FD8}" srcOrd="2" destOrd="0" presId="urn:microsoft.com/office/officeart/2005/8/layout/default"/>
    <dgm:cxn modelId="{A6E07DD6-D042-684A-A9C6-C77EB2C7895A}" type="presParOf" srcId="{C511E22F-EE88-DB40-A875-572D72CD4536}" destId="{B7CEF54E-30C6-BD4F-9DB3-A6A3DD518BC4}" srcOrd="3" destOrd="0" presId="urn:microsoft.com/office/officeart/2005/8/layout/default"/>
    <dgm:cxn modelId="{7B0696CA-6E96-F34B-A4B5-A965E4DD6941}" type="presParOf" srcId="{C511E22F-EE88-DB40-A875-572D72CD4536}" destId="{14FED30D-47D0-CA45-A874-44D77264B07B}" srcOrd="4" destOrd="0" presId="urn:microsoft.com/office/officeart/2005/8/layout/default"/>
    <dgm:cxn modelId="{286FB1A4-5535-C24A-A53B-6F7F2895EAF8}" type="presParOf" srcId="{C511E22F-EE88-DB40-A875-572D72CD4536}" destId="{5BCDE3B8-8C92-8946-9D4C-336251F30FFA}" srcOrd="5" destOrd="0" presId="urn:microsoft.com/office/officeart/2005/8/layout/default"/>
    <dgm:cxn modelId="{90678624-6290-1B44-A260-BB43E9A0709E}" type="presParOf" srcId="{C511E22F-EE88-DB40-A875-572D72CD4536}" destId="{07AE03E2-876D-AC4D-9FA3-E808B16BF285}" srcOrd="6" destOrd="0" presId="urn:microsoft.com/office/officeart/2005/8/layout/default"/>
    <dgm:cxn modelId="{47F30F2B-E160-3841-92DB-6C7A54463597}" type="presParOf" srcId="{C511E22F-EE88-DB40-A875-572D72CD4536}" destId="{60839072-7A85-6449-91B1-B03AC2309D72}" srcOrd="7" destOrd="0" presId="urn:microsoft.com/office/officeart/2005/8/layout/default"/>
    <dgm:cxn modelId="{DBD60073-7A61-EF43-B1FD-D36BCA86C0B8}" type="presParOf" srcId="{C511E22F-EE88-DB40-A875-572D72CD4536}" destId="{D5082593-FBD1-6D4B-9781-FAF5CF601D30}" srcOrd="8" destOrd="0" presId="urn:microsoft.com/office/officeart/2005/8/layout/default"/>
    <dgm:cxn modelId="{9620D8FA-4500-EF40-9E44-630037782DB9}" type="presParOf" srcId="{C511E22F-EE88-DB40-A875-572D72CD4536}" destId="{CC10AA3B-ED6A-AE44-87D9-1FF624B61978}" srcOrd="9" destOrd="0" presId="urn:microsoft.com/office/officeart/2005/8/layout/default"/>
    <dgm:cxn modelId="{C8BC249D-9745-3D42-BA93-1EDBA6786909}" type="presParOf" srcId="{C511E22F-EE88-DB40-A875-572D72CD4536}" destId="{45EA7EF5-7202-274E-9FEA-3702B1ED87F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D871BD1-B751-48A6-9980-4E938D4105AD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753119-71E9-4A85-A3DB-C4EA37FE0461}">
      <dgm:prSet/>
      <dgm:spPr/>
      <dgm:t>
        <a:bodyPr/>
        <a:lstStyle/>
        <a:p>
          <a:r>
            <a:rPr lang="en-US"/>
            <a:t>Media (broadcast or online)</a:t>
          </a:r>
        </a:p>
      </dgm:t>
    </dgm:pt>
    <dgm:pt modelId="{BDABBC4D-3122-4FB2-8311-085078F42688}" type="parTrans" cxnId="{4FF66736-F210-4DF8-9B28-73603488CB8D}">
      <dgm:prSet/>
      <dgm:spPr/>
      <dgm:t>
        <a:bodyPr/>
        <a:lstStyle/>
        <a:p>
          <a:endParaRPr lang="en-US"/>
        </a:p>
      </dgm:t>
    </dgm:pt>
    <dgm:pt modelId="{E4188B64-9122-4F2A-A250-3EDB5CAC492B}" type="sibTrans" cxnId="{4FF66736-F210-4DF8-9B28-73603488CB8D}">
      <dgm:prSet/>
      <dgm:spPr/>
      <dgm:t>
        <a:bodyPr/>
        <a:lstStyle/>
        <a:p>
          <a:endParaRPr lang="en-US"/>
        </a:p>
      </dgm:t>
    </dgm:pt>
    <dgm:pt modelId="{B7AD654B-4F85-46C1-94AD-548B00A16643}">
      <dgm:prSet/>
      <dgm:spPr/>
      <dgm:t>
        <a:bodyPr/>
        <a:lstStyle/>
        <a:p>
          <a:r>
            <a:rPr lang="en-US"/>
            <a:t>TV, YouTube (etc.), company videos</a:t>
          </a:r>
        </a:p>
      </dgm:t>
    </dgm:pt>
    <dgm:pt modelId="{EF77A63C-59E8-41F0-BAC1-4130376CC022}" type="parTrans" cxnId="{B651ED68-EA19-4608-8FBB-41EB72CA3CF3}">
      <dgm:prSet/>
      <dgm:spPr/>
      <dgm:t>
        <a:bodyPr/>
        <a:lstStyle/>
        <a:p>
          <a:endParaRPr lang="en-US"/>
        </a:p>
      </dgm:t>
    </dgm:pt>
    <dgm:pt modelId="{687CD963-A907-4E47-9B37-60FFAD79A40A}" type="sibTrans" cxnId="{B651ED68-EA19-4608-8FBB-41EB72CA3CF3}">
      <dgm:prSet/>
      <dgm:spPr/>
      <dgm:t>
        <a:bodyPr/>
        <a:lstStyle/>
        <a:p>
          <a:endParaRPr lang="en-US"/>
        </a:p>
      </dgm:t>
    </dgm:pt>
    <dgm:pt modelId="{584BA6D9-F16D-4EB6-99A4-7C92024EF084}">
      <dgm:prSet/>
      <dgm:spPr/>
      <dgm:t>
        <a:bodyPr/>
        <a:lstStyle/>
        <a:p>
          <a:r>
            <a:rPr lang="en-US"/>
            <a:t>People</a:t>
          </a:r>
        </a:p>
      </dgm:t>
    </dgm:pt>
    <dgm:pt modelId="{243DC75A-02FE-416E-BCD7-2D76B456B077}" type="parTrans" cxnId="{35192475-8B02-4857-B008-FD92E7C4B907}">
      <dgm:prSet/>
      <dgm:spPr/>
      <dgm:t>
        <a:bodyPr/>
        <a:lstStyle/>
        <a:p>
          <a:endParaRPr lang="en-US"/>
        </a:p>
      </dgm:t>
    </dgm:pt>
    <dgm:pt modelId="{131CDD57-6EE5-4287-8DDF-974860B561B8}" type="sibTrans" cxnId="{35192475-8B02-4857-B008-FD92E7C4B907}">
      <dgm:prSet/>
      <dgm:spPr/>
      <dgm:t>
        <a:bodyPr/>
        <a:lstStyle/>
        <a:p>
          <a:endParaRPr lang="en-US"/>
        </a:p>
      </dgm:t>
    </dgm:pt>
    <dgm:pt modelId="{82D359F9-EE86-4E1B-A1C6-84E9C9000C5D}">
      <dgm:prSet/>
      <dgm:spPr/>
      <dgm:t>
        <a:bodyPr/>
        <a:lstStyle/>
        <a:p>
          <a:r>
            <a:rPr lang="en-US"/>
            <a:t>Technicians, lecturers, experts</a:t>
          </a:r>
        </a:p>
      </dgm:t>
    </dgm:pt>
    <dgm:pt modelId="{33FDBC08-F3AC-4809-A81B-1C6B682C46AF}" type="parTrans" cxnId="{1295296E-3DB3-4BA8-8FD6-BB23CD5960F9}">
      <dgm:prSet/>
      <dgm:spPr/>
      <dgm:t>
        <a:bodyPr/>
        <a:lstStyle/>
        <a:p>
          <a:endParaRPr lang="en-US"/>
        </a:p>
      </dgm:t>
    </dgm:pt>
    <dgm:pt modelId="{789B685E-7086-4C68-A4E8-8B0A7ACBB105}" type="sibTrans" cxnId="{1295296E-3DB3-4BA8-8FD6-BB23CD5960F9}">
      <dgm:prSet/>
      <dgm:spPr/>
      <dgm:t>
        <a:bodyPr/>
        <a:lstStyle/>
        <a:p>
          <a:endParaRPr lang="en-US"/>
        </a:p>
      </dgm:t>
    </dgm:pt>
    <dgm:pt modelId="{B315DB91-C808-491D-B08B-14E3AA01B3C0}">
      <dgm:prSet/>
      <dgm:spPr/>
      <dgm:t>
        <a:bodyPr/>
        <a:lstStyle/>
        <a:p>
          <a:r>
            <a:rPr lang="en-US"/>
            <a:t>Friends, relatives, etc.</a:t>
          </a:r>
        </a:p>
      </dgm:t>
    </dgm:pt>
    <dgm:pt modelId="{99998544-F342-42D4-B3CF-131450F74CD5}" type="parTrans" cxnId="{9E077B87-60BA-4DE5-9870-B7A461013513}">
      <dgm:prSet/>
      <dgm:spPr/>
      <dgm:t>
        <a:bodyPr/>
        <a:lstStyle/>
        <a:p>
          <a:endParaRPr lang="en-US"/>
        </a:p>
      </dgm:t>
    </dgm:pt>
    <dgm:pt modelId="{88817A10-3BE1-4B03-BECD-FA1571C502FE}" type="sibTrans" cxnId="{9E077B87-60BA-4DE5-9870-B7A461013513}">
      <dgm:prSet/>
      <dgm:spPr/>
      <dgm:t>
        <a:bodyPr/>
        <a:lstStyle/>
        <a:p>
          <a:endParaRPr lang="en-US"/>
        </a:p>
      </dgm:t>
    </dgm:pt>
    <dgm:pt modelId="{C5C54122-FDC9-47BD-A2A9-CA202865FCD1}">
      <dgm:prSet/>
      <dgm:spPr/>
      <dgm:t>
        <a:bodyPr/>
        <a:lstStyle/>
        <a:p>
          <a:r>
            <a:rPr lang="en-US"/>
            <a:t>Training materials</a:t>
          </a:r>
        </a:p>
      </dgm:t>
    </dgm:pt>
    <dgm:pt modelId="{5FC057F1-2B1C-473A-9930-7F7431DAABFF}" type="parTrans" cxnId="{DE48B44B-76EF-437D-BE4D-FA1A2DCD664C}">
      <dgm:prSet/>
      <dgm:spPr/>
      <dgm:t>
        <a:bodyPr/>
        <a:lstStyle/>
        <a:p>
          <a:endParaRPr lang="en-US"/>
        </a:p>
      </dgm:t>
    </dgm:pt>
    <dgm:pt modelId="{ADFBA516-0663-4325-9659-271C8BB3ED25}" type="sibTrans" cxnId="{DE48B44B-76EF-437D-BE4D-FA1A2DCD664C}">
      <dgm:prSet/>
      <dgm:spPr/>
      <dgm:t>
        <a:bodyPr/>
        <a:lstStyle/>
        <a:p>
          <a:endParaRPr lang="en-US"/>
        </a:p>
      </dgm:t>
    </dgm:pt>
    <dgm:pt modelId="{FC9370BB-92E1-45E8-8E7F-4AAF7BB203A7}">
      <dgm:prSet/>
      <dgm:spPr/>
      <dgm:t>
        <a:bodyPr/>
        <a:lstStyle/>
        <a:p>
          <a:r>
            <a:rPr lang="en-US"/>
            <a:t>Written manuals</a:t>
          </a:r>
        </a:p>
      </dgm:t>
    </dgm:pt>
    <dgm:pt modelId="{26833737-00F1-46C0-B4EC-5E315DB38468}" type="parTrans" cxnId="{9A7E19FB-9197-4138-9EB2-C4FD7968901B}">
      <dgm:prSet/>
      <dgm:spPr/>
      <dgm:t>
        <a:bodyPr/>
        <a:lstStyle/>
        <a:p>
          <a:endParaRPr lang="en-US"/>
        </a:p>
      </dgm:t>
    </dgm:pt>
    <dgm:pt modelId="{BCF730E4-5376-42FF-B6C4-40CBEC57E941}" type="sibTrans" cxnId="{9A7E19FB-9197-4138-9EB2-C4FD7968901B}">
      <dgm:prSet/>
      <dgm:spPr/>
      <dgm:t>
        <a:bodyPr/>
        <a:lstStyle/>
        <a:p>
          <a:endParaRPr lang="en-US"/>
        </a:p>
      </dgm:t>
    </dgm:pt>
    <dgm:pt modelId="{B4E164FC-28B2-42E7-8FCB-878010688FF4}">
      <dgm:prSet/>
      <dgm:spPr/>
      <dgm:t>
        <a:bodyPr/>
        <a:lstStyle/>
        <a:p>
          <a:r>
            <a:rPr lang="en-US"/>
            <a:t>Videos</a:t>
          </a:r>
        </a:p>
      </dgm:t>
    </dgm:pt>
    <dgm:pt modelId="{24B4BBFB-CC55-4740-BA36-1FEE96B35AC1}" type="parTrans" cxnId="{CC567354-3317-446D-89F4-565DCB3A49F0}">
      <dgm:prSet/>
      <dgm:spPr/>
      <dgm:t>
        <a:bodyPr/>
        <a:lstStyle/>
        <a:p>
          <a:endParaRPr lang="en-US"/>
        </a:p>
      </dgm:t>
    </dgm:pt>
    <dgm:pt modelId="{08E1145C-2479-4AFD-82ED-EAE40AB7830E}" type="sibTrans" cxnId="{CC567354-3317-446D-89F4-565DCB3A49F0}">
      <dgm:prSet/>
      <dgm:spPr/>
      <dgm:t>
        <a:bodyPr/>
        <a:lstStyle/>
        <a:p>
          <a:endParaRPr lang="en-US"/>
        </a:p>
      </dgm:t>
    </dgm:pt>
    <dgm:pt modelId="{ACFA0571-830D-9342-A875-9DE4EC92C0DF}" type="pres">
      <dgm:prSet presAssocID="{FD871BD1-B751-48A6-9980-4E938D4105AD}" presName="vert0" presStyleCnt="0">
        <dgm:presLayoutVars>
          <dgm:dir/>
          <dgm:animOne val="branch"/>
          <dgm:animLvl val="lvl"/>
        </dgm:presLayoutVars>
      </dgm:prSet>
      <dgm:spPr/>
    </dgm:pt>
    <dgm:pt modelId="{D42546D9-174A-7E44-9FFD-75FAD6FBDB1B}" type="pres">
      <dgm:prSet presAssocID="{EC753119-71E9-4A85-A3DB-C4EA37FE0461}" presName="thickLine" presStyleLbl="alignNode1" presStyleIdx="0" presStyleCnt="8"/>
      <dgm:spPr/>
    </dgm:pt>
    <dgm:pt modelId="{270FD50A-7CBA-864F-BDFB-BA98E68C28DF}" type="pres">
      <dgm:prSet presAssocID="{EC753119-71E9-4A85-A3DB-C4EA37FE0461}" presName="horz1" presStyleCnt="0"/>
      <dgm:spPr/>
    </dgm:pt>
    <dgm:pt modelId="{8C169E5D-505C-7944-A0F3-80DAC41FF051}" type="pres">
      <dgm:prSet presAssocID="{EC753119-71E9-4A85-A3DB-C4EA37FE0461}" presName="tx1" presStyleLbl="revTx" presStyleIdx="0" presStyleCnt="8"/>
      <dgm:spPr/>
    </dgm:pt>
    <dgm:pt modelId="{B8470097-2590-7244-9B25-CBC7DBA0D955}" type="pres">
      <dgm:prSet presAssocID="{EC753119-71E9-4A85-A3DB-C4EA37FE0461}" presName="vert1" presStyleCnt="0"/>
      <dgm:spPr/>
    </dgm:pt>
    <dgm:pt modelId="{572CFAF7-C94F-5646-96A7-230C5B4F7007}" type="pres">
      <dgm:prSet presAssocID="{B7AD654B-4F85-46C1-94AD-548B00A16643}" presName="thickLine" presStyleLbl="alignNode1" presStyleIdx="1" presStyleCnt="8"/>
      <dgm:spPr/>
    </dgm:pt>
    <dgm:pt modelId="{8E69C88E-E003-7D4D-BE4A-257019B42C4E}" type="pres">
      <dgm:prSet presAssocID="{B7AD654B-4F85-46C1-94AD-548B00A16643}" presName="horz1" presStyleCnt="0"/>
      <dgm:spPr/>
    </dgm:pt>
    <dgm:pt modelId="{92A04D3A-6870-ED47-8774-922A7367A7CF}" type="pres">
      <dgm:prSet presAssocID="{B7AD654B-4F85-46C1-94AD-548B00A16643}" presName="tx1" presStyleLbl="revTx" presStyleIdx="1" presStyleCnt="8"/>
      <dgm:spPr/>
    </dgm:pt>
    <dgm:pt modelId="{BECA0D3A-B53D-094B-9DFC-2CA4F9296F04}" type="pres">
      <dgm:prSet presAssocID="{B7AD654B-4F85-46C1-94AD-548B00A16643}" presName="vert1" presStyleCnt="0"/>
      <dgm:spPr/>
    </dgm:pt>
    <dgm:pt modelId="{F6276C71-5E7B-4149-BD6B-D3296000978F}" type="pres">
      <dgm:prSet presAssocID="{584BA6D9-F16D-4EB6-99A4-7C92024EF084}" presName="thickLine" presStyleLbl="alignNode1" presStyleIdx="2" presStyleCnt="8"/>
      <dgm:spPr/>
    </dgm:pt>
    <dgm:pt modelId="{718592A7-A12D-C947-86FE-75ABF5FA30AF}" type="pres">
      <dgm:prSet presAssocID="{584BA6D9-F16D-4EB6-99A4-7C92024EF084}" presName="horz1" presStyleCnt="0"/>
      <dgm:spPr/>
    </dgm:pt>
    <dgm:pt modelId="{A8A6115E-EB5A-2545-95F2-2968FFCB1AD5}" type="pres">
      <dgm:prSet presAssocID="{584BA6D9-F16D-4EB6-99A4-7C92024EF084}" presName="tx1" presStyleLbl="revTx" presStyleIdx="2" presStyleCnt="8"/>
      <dgm:spPr/>
    </dgm:pt>
    <dgm:pt modelId="{1DBC3053-CFCF-0749-9254-EC527C91D9D9}" type="pres">
      <dgm:prSet presAssocID="{584BA6D9-F16D-4EB6-99A4-7C92024EF084}" presName="vert1" presStyleCnt="0"/>
      <dgm:spPr/>
    </dgm:pt>
    <dgm:pt modelId="{8B8C83C5-10C9-6446-95C8-D41ECFA2EEB1}" type="pres">
      <dgm:prSet presAssocID="{82D359F9-EE86-4E1B-A1C6-84E9C9000C5D}" presName="thickLine" presStyleLbl="alignNode1" presStyleIdx="3" presStyleCnt="8"/>
      <dgm:spPr/>
    </dgm:pt>
    <dgm:pt modelId="{3CBD634D-CBF2-8F4B-B6C4-1B863737C7F8}" type="pres">
      <dgm:prSet presAssocID="{82D359F9-EE86-4E1B-A1C6-84E9C9000C5D}" presName="horz1" presStyleCnt="0"/>
      <dgm:spPr/>
    </dgm:pt>
    <dgm:pt modelId="{9745B04A-6A2D-BE47-AE67-31D3A256F052}" type="pres">
      <dgm:prSet presAssocID="{82D359F9-EE86-4E1B-A1C6-84E9C9000C5D}" presName="tx1" presStyleLbl="revTx" presStyleIdx="3" presStyleCnt="8"/>
      <dgm:spPr/>
    </dgm:pt>
    <dgm:pt modelId="{CB7388AA-161A-D14C-934F-E0B36E64C800}" type="pres">
      <dgm:prSet presAssocID="{82D359F9-EE86-4E1B-A1C6-84E9C9000C5D}" presName="vert1" presStyleCnt="0"/>
      <dgm:spPr/>
    </dgm:pt>
    <dgm:pt modelId="{09899565-F6CD-AD4B-A704-E50B878A5BE9}" type="pres">
      <dgm:prSet presAssocID="{B315DB91-C808-491D-B08B-14E3AA01B3C0}" presName="thickLine" presStyleLbl="alignNode1" presStyleIdx="4" presStyleCnt="8"/>
      <dgm:spPr/>
    </dgm:pt>
    <dgm:pt modelId="{9EE21814-C4E7-EA48-8BC1-0CB50D5064BF}" type="pres">
      <dgm:prSet presAssocID="{B315DB91-C808-491D-B08B-14E3AA01B3C0}" presName="horz1" presStyleCnt="0"/>
      <dgm:spPr/>
    </dgm:pt>
    <dgm:pt modelId="{6BB07439-ED48-BD44-BD7D-17C0F945A446}" type="pres">
      <dgm:prSet presAssocID="{B315DB91-C808-491D-B08B-14E3AA01B3C0}" presName="tx1" presStyleLbl="revTx" presStyleIdx="4" presStyleCnt="8"/>
      <dgm:spPr/>
    </dgm:pt>
    <dgm:pt modelId="{04084C9E-CB67-A744-B948-7D0A04B4CC63}" type="pres">
      <dgm:prSet presAssocID="{B315DB91-C808-491D-B08B-14E3AA01B3C0}" presName="vert1" presStyleCnt="0"/>
      <dgm:spPr/>
    </dgm:pt>
    <dgm:pt modelId="{85542605-F762-574F-8A74-C19B96C73CC7}" type="pres">
      <dgm:prSet presAssocID="{C5C54122-FDC9-47BD-A2A9-CA202865FCD1}" presName="thickLine" presStyleLbl="alignNode1" presStyleIdx="5" presStyleCnt="8"/>
      <dgm:spPr/>
    </dgm:pt>
    <dgm:pt modelId="{09CB5DB5-0189-914C-981B-A820B5C2216A}" type="pres">
      <dgm:prSet presAssocID="{C5C54122-FDC9-47BD-A2A9-CA202865FCD1}" presName="horz1" presStyleCnt="0"/>
      <dgm:spPr/>
    </dgm:pt>
    <dgm:pt modelId="{C826F30C-915B-2F4D-860E-F07BA425DDD3}" type="pres">
      <dgm:prSet presAssocID="{C5C54122-FDC9-47BD-A2A9-CA202865FCD1}" presName="tx1" presStyleLbl="revTx" presStyleIdx="5" presStyleCnt="8"/>
      <dgm:spPr/>
    </dgm:pt>
    <dgm:pt modelId="{9CDF0650-3423-7242-91A3-CE844CD5A0F6}" type="pres">
      <dgm:prSet presAssocID="{C5C54122-FDC9-47BD-A2A9-CA202865FCD1}" presName="vert1" presStyleCnt="0"/>
      <dgm:spPr/>
    </dgm:pt>
    <dgm:pt modelId="{0362896F-69A7-6847-8BC1-C77E96D9D64B}" type="pres">
      <dgm:prSet presAssocID="{FC9370BB-92E1-45E8-8E7F-4AAF7BB203A7}" presName="thickLine" presStyleLbl="alignNode1" presStyleIdx="6" presStyleCnt="8"/>
      <dgm:spPr/>
    </dgm:pt>
    <dgm:pt modelId="{89718B30-0F88-1D43-AB19-AA34FAC813AE}" type="pres">
      <dgm:prSet presAssocID="{FC9370BB-92E1-45E8-8E7F-4AAF7BB203A7}" presName="horz1" presStyleCnt="0"/>
      <dgm:spPr/>
    </dgm:pt>
    <dgm:pt modelId="{E9C15BB6-C69A-B14C-B760-1FE4438EB87C}" type="pres">
      <dgm:prSet presAssocID="{FC9370BB-92E1-45E8-8E7F-4AAF7BB203A7}" presName="tx1" presStyleLbl="revTx" presStyleIdx="6" presStyleCnt="8"/>
      <dgm:spPr/>
    </dgm:pt>
    <dgm:pt modelId="{3FF86584-72C9-C240-9825-CF3FE2DAC1B4}" type="pres">
      <dgm:prSet presAssocID="{FC9370BB-92E1-45E8-8E7F-4AAF7BB203A7}" presName="vert1" presStyleCnt="0"/>
      <dgm:spPr/>
    </dgm:pt>
    <dgm:pt modelId="{11AC483C-84C4-7A48-A957-9E71147B896B}" type="pres">
      <dgm:prSet presAssocID="{B4E164FC-28B2-42E7-8FCB-878010688FF4}" presName="thickLine" presStyleLbl="alignNode1" presStyleIdx="7" presStyleCnt="8"/>
      <dgm:spPr/>
    </dgm:pt>
    <dgm:pt modelId="{E2C4DF00-9D2E-674C-84D5-0BC443FB04D4}" type="pres">
      <dgm:prSet presAssocID="{B4E164FC-28B2-42E7-8FCB-878010688FF4}" presName="horz1" presStyleCnt="0"/>
      <dgm:spPr/>
    </dgm:pt>
    <dgm:pt modelId="{7A8825CF-2E70-CC46-AEC1-C71F3E7CD93E}" type="pres">
      <dgm:prSet presAssocID="{B4E164FC-28B2-42E7-8FCB-878010688FF4}" presName="tx1" presStyleLbl="revTx" presStyleIdx="7" presStyleCnt="8"/>
      <dgm:spPr/>
    </dgm:pt>
    <dgm:pt modelId="{6A8403C3-DAB1-C349-9E1D-690F48035B98}" type="pres">
      <dgm:prSet presAssocID="{B4E164FC-28B2-42E7-8FCB-878010688FF4}" presName="vert1" presStyleCnt="0"/>
      <dgm:spPr/>
    </dgm:pt>
  </dgm:ptLst>
  <dgm:cxnLst>
    <dgm:cxn modelId="{79406A13-0BD7-724E-986D-169C3DB494F4}" type="presOf" srcId="{B4E164FC-28B2-42E7-8FCB-878010688FF4}" destId="{7A8825CF-2E70-CC46-AEC1-C71F3E7CD93E}" srcOrd="0" destOrd="0" presId="urn:microsoft.com/office/officeart/2008/layout/LinedList"/>
    <dgm:cxn modelId="{EDAE2728-54F4-3442-A614-B46E0D54593F}" type="presOf" srcId="{FD871BD1-B751-48A6-9980-4E938D4105AD}" destId="{ACFA0571-830D-9342-A875-9DE4EC92C0DF}" srcOrd="0" destOrd="0" presId="urn:microsoft.com/office/officeart/2008/layout/LinedList"/>
    <dgm:cxn modelId="{4FF66736-F210-4DF8-9B28-73603488CB8D}" srcId="{FD871BD1-B751-48A6-9980-4E938D4105AD}" destId="{EC753119-71E9-4A85-A3DB-C4EA37FE0461}" srcOrd="0" destOrd="0" parTransId="{BDABBC4D-3122-4FB2-8311-085078F42688}" sibTransId="{E4188B64-9122-4F2A-A250-3EDB5CAC492B}"/>
    <dgm:cxn modelId="{30038E3F-EAC5-E448-9F90-6DABD4683B44}" type="presOf" srcId="{C5C54122-FDC9-47BD-A2A9-CA202865FCD1}" destId="{C826F30C-915B-2F4D-860E-F07BA425DDD3}" srcOrd="0" destOrd="0" presId="urn:microsoft.com/office/officeart/2008/layout/LinedList"/>
    <dgm:cxn modelId="{4DFECE42-9154-BD4C-BF9F-C093049BF766}" type="presOf" srcId="{584BA6D9-F16D-4EB6-99A4-7C92024EF084}" destId="{A8A6115E-EB5A-2545-95F2-2968FFCB1AD5}" srcOrd="0" destOrd="0" presId="urn:microsoft.com/office/officeart/2008/layout/LinedList"/>
    <dgm:cxn modelId="{DE48B44B-76EF-437D-BE4D-FA1A2DCD664C}" srcId="{FD871BD1-B751-48A6-9980-4E938D4105AD}" destId="{C5C54122-FDC9-47BD-A2A9-CA202865FCD1}" srcOrd="5" destOrd="0" parTransId="{5FC057F1-2B1C-473A-9930-7F7431DAABFF}" sibTransId="{ADFBA516-0663-4325-9659-271C8BB3ED25}"/>
    <dgm:cxn modelId="{CC567354-3317-446D-89F4-565DCB3A49F0}" srcId="{FD871BD1-B751-48A6-9980-4E938D4105AD}" destId="{B4E164FC-28B2-42E7-8FCB-878010688FF4}" srcOrd="7" destOrd="0" parTransId="{24B4BBFB-CC55-4740-BA36-1FEE96B35AC1}" sibTransId="{08E1145C-2479-4AFD-82ED-EAE40AB7830E}"/>
    <dgm:cxn modelId="{B651ED68-EA19-4608-8FBB-41EB72CA3CF3}" srcId="{FD871BD1-B751-48A6-9980-4E938D4105AD}" destId="{B7AD654B-4F85-46C1-94AD-548B00A16643}" srcOrd="1" destOrd="0" parTransId="{EF77A63C-59E8-41F0-BAC1-4130376CC022}" sibTransId="{687CD963-A907-4E47-9B37-60FFAD79A40A}"/>
    <dgm:cxn modelId="{1295296E-3DB3-4BA8-8FD6-BB23CD5960F9}" srcId="{FD871BD1-B751-48A6-9980-4E938D4105AD}" destId="{82D359F9-EE86-4E1B-A1C6-84E9C9000C5D}" srcOrd="3" destOrd="0" parTransId="{33FDBC08-F3AC-4809-A81B-1C6B682C46AF}" sibTransId="{789B685E-7086-4C68-A4E8-8B0A7ACBB105}"/>
    <dgm:cxn modelId="{35192475-8B02-4857-B008-FD92E7C4B907}" srcId="{FD871BD1-B751-48A6-9980-4E938D4105AD}" destId="{584BA6D9-F16D-4EB6-99A4-7C92024EF084}" srcOrd="2" destOrd="0" parTransId="{243DC75A-02FE-416E-BCD7-2D76B456B077}" sibTransId="{131CDD57-6EE5-4287-8DDF-974860B561B8}"/>
    <dgm:cxn modelId="{9E077B87-60BA-4DE5-9870-B7A461013513}" srcId="{FD871BD1-B751-48A6-9980-4E938D4105AD}" destId="{B315DB91-C808-491D-B08B-14E3AA01B3C0}" srcOrd="4" destOrd="0" parTransId="{99998544-F342-42D4-B3CF-131450F74CD5}" sibTransId="{88817A10-3BE1-4B03-BECD-FA1571C502FE}"/>
    <dgm:cxn modelId="{4A375590-73F1-3747-9DB7-E98FA0BBFD39}" type="presOf" srcId="{82D359F9-EE86-4E1B-A1C6-84E9C9000C5D}" destId="{9745B04A-6A2D-BE47-AE67-31D3A256F052}" srcOrd="0" destOrd="0" presId="urn:microsoft.com/office/officeart/2008/layout/LinedList"/>
    <dgm:cxn modelId="{60AD1396-073B-2C43-89B6-1C1068D713A9}" type="presOf" srcId="{EC753119-71E9-4A85-A3DB-C4EA37FE0461}" destId="{8C169E5D-505C-7944-A0F3-80DAC41FF051}" srcOrd="0" destOrd="0" presId="urn:microsoft.com/office/officeart/2008/layout/LinedList"/>
    <dgm:cxn modelId="{491F2EA3-DD8A-674B-99D0-52D2C31C1F25}" type="presOf" srcId="{B315DB91-C808-491D-B08B-14E3AA01B3C0}" destId="{6BB07439-ED48-BD44-BD7D-17C0F945A446}" srcOrd="0" destOrd="0" presId="urn:microsoft.com/office/officeart/2008/layout/LinedList"/>
    <dgm:cxn modelId="{F82651C5-0AD4-0348-908E-DCF53823BD99}" type="presOf" srcId="{B7AD654B-4F85-46C1-94AD-548B00A16643}" destId="{92A04D3A-6870-ED47-8774-922A7367A7CF}" srcOrd="0" destOrd="0" presId="urn:microsoft.com/office/officeart/2008/layout/LinedList"/>
    <dgm:cxn modelId="{66E12CEA-E0EA-8843-B55D-1CCFBBF15C7E}" type="presOf" srcId="{FC9370BB-92E1-45E8-8E7F-4AAF7BB203A7}" destId="{E9C15BB6-C69A-B14C-B760-1FE4438EB87C}" srcOrd="0" destOrd="0" presId="urn:microsoft.com/office/officeart/2008/layout/LinedList"/>
    <dgm:cxn modelId="{9A7E19FB-9197-4138-9EB2-C4FD7968901B}" srcId="{FD871BD1-B751-48A6-9980-4E938D4105AD}" destId="{FC9370BB-92E1-45E8-8E7F-4AAF7BB203A7}" srcOrd="6" destOrd="0" parTransId="{26833737-00F1-46C0-B4EC-5E315DB38468}" sibTransId="{BCF730E4-5376-42FF-B6C4-40CBEC57E941}"/>
    <dgm:cxn modelId="{2635BFD9-A7CA-9245-8C9F-F14EE1D5DA4C}" type="presParOf" srcId="{ACFA0571-830D-9342-A875-9DE4EC92C0DF}" destId="{D42546D9-174A-7E44-9FFD-75FAD6FBDB1B}" srcOrd="0" destOrd="0" presId="urn:microsoft.com/office/officeart/2008/layout/LinedList"/>
    <dgm:cxn modelId="{A876AE5A-D6C4-6441-9D05-23C26C5A12D9}" type="presParOf" srcId="{ACFA0571-830D-9342-A875-9DE4EC92C0DF}" destId="{270FD50A-7CBA-864F-BDFB-BA98E68C28DF}" srcOrd="1" destOrd="0" presId="urn:microsoft.com/office/officeart/2008/layout/LinedList"/>
    <dgm:cxn modelId="{29C8CAD3-34F0-6147-A0BC-3579549EAB95}" type="presParOf" srcId="{270FD50A-7CBA-864F-BDFB-BA98E68C28DF}" destId="{8C169E5D-505C-7944-A0F3-80DAC41FF051}" srcOrd="0" destOrd="0" presId="urn:microsoft.com/office/officeart/2008/layout/LinedList"/>
    <dgm:cxn modelId="{8DFA36C1-54FE-D44E-8F80-3F8E194E95EA}" type="presParOf" srcId="{270FD50A-7CBA-864F-BDFB-BA98E68C28DF}" destId="{B8470097-2590-7244-9B25-CBC7DBA0D955}" srcOrd="1" destOrd="0" presId="urn:microsoft.com/office/officeart/2008/layout/LinedList"/>
    <dgm:cxn modelId="{6A797F4C-A4CB-D146-AAEC-390D8A76444E}" type="presParOf" srcId="{ACFA0571-830D-9342-A875-9DE4EC92C0DF}" destId="{572CFAF7-C94F-5646-96A7-230C5B4F7007}" srcOrd="2" destOrd="0" presId="urn:microsoft.com/office/officeart/2008/layout/LinedList"/>
    <dgm:cxn modelId="{7767785B-8AFD-1142-8B6C-31FA97DC5CD2}" type="presParOf" srcId="{ACFA0571-830D-9342-A875-9DE4EC92C0DF}" destId="{8E69C88E-E003-7D4D-BE4A-257019B42C4E}" srcOrd="3" destOrd="0" presId="urn:microsoft.com/office/officeart/2008/layout/LinedList"/>
    <dgm:cxn modelId="{F32879B5-EB88-9A4C-BC3A-598041CD72CC}" type="presParOf" srcId="{8E69C88E-E003-7D4D-BE4A-257019B42C4E}" destId="{92A04D3A-6870-ED47-8774-922A7367A7CF}" srcOrd="0" destOrd="0" presId="urn:microsoft.com/office/officeart/2008/layout/LinedList"/>
    <dgm:cxn modelId="{2A4990D4-5455-364A-AF37-674550D7ED75}" type="presParOf" srcId="{8E69C88E-E003-7D4D-BE4A-257019B42C4E}" destId="{BECA0D3A-B53D-094B-9DFC-2CA4F9296F04}" srcOrd="1" destOrd="0" presId="urn:microsoft.com/office/officeart/2008/layout/LinedList"/>
    <dgm:cxn modelId="{D66E56BD-35B4-C549-975F-4DDE365F1183}" type="presParOf" srcId="{ACFA0571-830D-9342-A875-9DE4EC92C0DF}" destId="{F6276C71-5E7B-4149-BD6B-D3296000978F}" srcOrd="4" destOrd="0" presId="urn:microsoft.com/office/officeart/2008/layout/LinedList"/>
    <dgm:cxn modelId="{FE45AB02-A21B-7848-851E-51296539B0E4}" type="presParOf" srcId="{ACFA0571-830D-9342-A875-9DE4EC92C0DF}" destId="{718592A7-A12D-C947-86FE-75ABF5FA30AF}" srcOrd="5" destOrd="0" presId="urn:microsoft.com/office/officeart/2008/layout/LinedList"/>
    <dgm:cxn modelId="{98E9F92A-F3F5-D545-8142-1A519A1DB1C8}" type="presParOf" srcId="{718592A7-A12D-C947-86FE-75ABF5FA30AF}" destId="{A8A6115E-EB5A-2545-95F2-2968FFCB1AD5}" srcOrd="0" destOrd="0" presId="urn:microsoft.com/office/officeart/2008/layout/LinedList"/>
    <dgm:cxn modelId="{65D2DA05-E122-DD44-B5D3-AE35A22217F9}" type="presParOf" srcId="{718592A7-A12D-C947-86FE-75ABF5FA30AF}" destId="{1DBC3053-CFCF-0749-9254-EC527C91D9D9}" srcOrd="1" destOrd="0" presId="urn:microsoft.com/office/officeart/2008/layout/LinedList"/>
    <dgm:cxn modelId="{E2B34FF8-7AA6-FF49-B805-CD0BE0D6D4E5}" type="presParOf" srcId="{ACFA0571-830D-9342-A875-9DE4EC92C0DF}" destId="{8B8C83C5-10C9-6446-95C8-D41ECFA2EEB1}" srcOrd="6" destOrd="0" presId="urn:microsoft.com/office/officeart/2008/layout/LinedList"/>
    <dgm:cxn modelId="{0E7FE09A-BA22-AB4E-BCF3-B20B939CB7D2}" type="presParOf" srcId="{ACFA0571-830D-9342-A875-9DE4EC92C0DF}" destId="{3CBD634D-CBF2-8F4B-B6C4-1B863737C7F8}" srcOrd="7" destOrd="0" presId="urn:microsoft.com/office/officeart/2008/layout/LinedList"/>
    <dgm:cxn modelId="{D44B1898-8A49-DA4D-B1A0-48EA2C4B0666}" type="presParOf" srcId="{3CBD634D-CBF2-8F4B-B6C4-1B863737C7F8}" destId="{9745B04A-6A2D-BE47-AE67-31D3A256F052}" srcOrd="0" destOrd="0" presId="urn:microsoft.com/office/officeart/2008/layout/LinedList"/>
    <dgm:cxn modelId="{B2B7F54C-9F45-7140-A486-93BA9DFEBD2B}" type="presParOf" srcId="{3CBD634D-CBF2-8F4B-B6C4-1B863737C7F8}" destId="{CB7388AA-161A-D14C-934F-E0B36E64C800}" srcOrd="1" destOrd="0" presId="urn:microsoft.com/office/officeart/2008/layout/LinedList"/>
    <dgm:cxn modelId="{F34938CE-54D2-B14D-A0E6-B5DD97577D72}" type="presParOf" srcId="{ACFA0571-830D-9342-A875-9DE4EC92C0DF}" destId="{09899565-F6CD-AD4B-A704-E50B878A5BE9}" srcOrd="8" destOrd="0" presId="urn:microsoft.com/office/officeart/2008/layout/LinedList"/>
    <dgm:cxn modelId="{31F40D6E-4E66-D940-9BA0-F7E3E640A1DA}" type="presParOf" srcId="{ACFA0571-830D-9342-A875-9DE4EC92C0DF}" destId="{9EE21814-C4E7-EA48-8BC1-0CB50D5064BF}" srcOrd="9" destOrd="0" presId="urn:microsoft.com/office/officeart/2008/layout/LinedList"/>
    <dgm:cxn modelId="{3120AAE8-327A-EF49-BC3F-1C88A3C75F50}" type="presParOf" srcId="{9EE21814-C4E7-EA48-8BC1-0CB50D5064BF}" destId="{6BB07439-ED48-BD44-BD7D-17C0F945A446}" srcOrd="0" destOrd="0" presId="urn:microsoft.com/office/officeart/2008/layout/LinedList"/>
    <dgm:cxn modelId="{E6733823-454B-EE4C-A621-4AEA45188948}" type="presParOf" srcId="{9EE21814-C4E7-EA48-8BC1-0CB50D5064BF}" destId="{04084C9E-CB67-A744-B948-7D0A04B4CC63}" srcOrd="1" destOrd="0" presId="urn:microsoft.com/office/officeart/2008/layout/LinedList"/>
    <dgm:cxn modelId="{7280CCAB-FAFB-2145-8C46-C41E6D7878ED}" type="presParOf" srcId="{ACFA0571-830D-9342-A875-9DE4EC92C0DF}" destId="{85542605-F762-574F-8A74-C19B96C73CC7}" srcOrd="10" destOrd="0" presId="urn:microsoft.com/office/officeart/2008/layout/LinedList"/>
    <dgm:cxn modelId="{B3B3BE16-9F92-954D-B598-997606106F99}" type="presParOf" srcId="{ACFA0571-830D-9342-A875-9DE4EC92C0DF}" destId="{09CB5DB5-0189-914C-981B-A820B5C2216A}" srcOrd="11" destOrd="0" presId="urn:microsoft.com/office/officeart/2008/layout/LinedList"/>
    <dgm:cxn modelId="{AB32A2D1-C475-144A-A5A7-DB634842D2C9}" type="presParOf" srcId="{09CB5DB5-0189-914C-981B-A820B5C2216A}" destId="{C826F30C-915B-2F4D-860E-F07BA425DDD3}" srcOrd="0" destOrd="0" presId="urn:microsoft.com/office/officeart/2008/layout/LinedList"/>
    <dgm:cxn modelId="{4668BAE5-8C12-9D4B-8E18-05559F82794A}" type="presParOf" srcId="{09CB5DB5-0189-914C-981B-A820B5C2216A}" destId="{9CDF0650-3423-7242-91A3-CE844CD5A0F6}" srcOrd="1" destOrd="0" presId="urn:microsoft.com/office/officeart/2008/layout/LinedList"/>
    <dgm:cxn modelId="{6E0A4872-4892-C34F-BDBF-FF4A4C8B398B}" type="presParOf" srcId="{ACFA0571-830D-9342-A875-9DE4EC92C0DF}" destId="{0362896F-69A7-6847-8BC1-C77E96D9D64B}" srcOrd="12" destOrd="0" presId="urn:microsoft.com/office/officeart/2008/layout/LinedList"/>
    <dgm:cxn modelId="{933B66E6-3582-B145-9D22-4A0B1FCC8340}" type="presParOf" srcId="{ACFA0571-830D-9342-A875-9DE4EC92C0DF}" destId="{89718B30-0F88-1D43-AB19-AA34FAC813AE}" srcOrd="13" destOrd="0" presId="urn:microsoft.com/office/officeart/2008/layout/LinedList"/>
    <dgm:cxn modelId="{B5CFD64D-8FF7-4B46-9867-06E7598B45B9}" type="presParOf" srcId="{89718B30-0F88-1D43-AB19-AA34FAC813AE}" destId="{E9C15BB6-C69A-B14C-B760-1FE4438EB87C}" srcOrd="0" destOrd="0" presId="urn:microsoft.com/office/officeart/2008/layout/LinedList"/>
    <dgm:cxn modelId="{B0C91E7E-2D3E-0746-BB71-F1275925B912}" type="presParOf" srcId="{89718B30-0F88-1D43-AB19-AA34FAC813AE}" destId="{3FF86584-72C9-C240-9825-CF3FE2DAC1B4}" srcOrd="1" destOrd="0" presId="urn:microsoft.com/office/officeart/2008/layout/LinedList"/>
    <dgm:cxn modelId="{A9F1B4DD-7FC9-F44B-8F1A-60820E9B3B70}" type="presParOf" srcId="{ACFA0571-830D-9342-A875-9DE4EC92C0DF}" destId="{11AC483C-84C4-7A48-A957-9E71147B896B}" srcOrd="14" destOrd="0" presId="urn:microsoft.com/office/officeart/2008/layout/LinedList"/>
    <dgm:cxn modelId="{EB2B12BB-FDD5-C74E-8D51-D42AC8A56FA0}" type="presParOf" srcId="{ACFA0571-830D-9342-A875-9DE4EC92C0DF}" destId="{E2C4DF00-9D2E-674C-84D5-0BC443FB04D4}" srcOrd="15" destOrd="0" presId="urn:microsoft.com/office/officeart/2008/layout/LinedList"/>
    <dgm:cxn modelId="{7637EC28-A72D-6D42-8DFC-EA9B9BA02FCA}" type="presParOf" srcId="{E2C4DF00-9D2E-674C-84D5-0BC443FB04D4}" destId="{7A8825CF-2E70-CC46-AEC1-C71F3E7CD93E}" srcOrd="0" destOrd="0" presId="urn:microsoft.com/office/officeart/2008/layout/LinedList"/>
    <dgm:cxn modelId="{D9793FD3-38FB-D64F-9736-9A18814BCA93}" type="presParOf" srcId="{E2C4DF00-9D2E-674C-84D5-0BC443FB04D4}" destId="{6A8403C3-DAB1-C349-9E1D-690F48035B9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8FDEA7F-28D5-4255-87F6-9D743075A711}" type="doc">
      <dgm:prSet loTypeId="urn:microsoft.com/office/officeart/2016/7/layout/VerticalDownArrowProcess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91B8E2A-0E55-4301-B2F4-8AB2082DA12A}">
      <dgm:prSet/>
      <dgm:spPr/>
      <dgm:t>
        <a:bodyPr/>
        <a:lstStyle/>
        <a:p>
          <a:r>
            <a:rPr lang="en-US"/>
            <a:t>Plan your time..</a:t>
          </a:r>
        </a:p>
      </dgm:t>
    </dgm:pt>
    <dgm:pt modelId="{5050FE10-7C59-446C-AC48-18875FDEF7DE}" type="parTrans" cxnId="{6411E93C-C7AE-4F5A-933F-F25C5DDF25E3}">
      <dgm:prSet/>
      <dgm:spPr/>
      <dgm:t>
        <a:bodyPr/>
        <a:lstStyle/>
        <a:p>
          <a:endParaRPr lang="en-US"/>
        </a:p>
      </dgm:t>
    </dgm:pt>
    <dgm:pt modelId="{148D730F-541D-42CB-A804-455C8DEF90CF}" type="sibTrans" cxnId="{6411E93C-C7AE-4F5A-933F-F25C5DDF25E3}">
      <dgm:prSet/>
      <dgm:spPr/>
      <dgm:t>
        <a:bodyPr/>
        <a:lstStyle/>
        <a:p>
          <a:endParaRPr lang="en-US"/>
        </a:p>
      </dgm:t>
    </dgm:pt>
    <dgm:pt modelId="{8FAFE0D5-FF02-4267-90C8-721762DB3164}">
      <dgm:prSet/>
      <dgm:spPr/>
      <dgm:t>
        <a:bodyPr/>
        <a:lstStyle/>
        <a:p>
          <a:r>
            <a:rPr lang="en-US"/>
            <a:t>Outline the what you need to achieve</a:t>
          </a:r>
        </a:p>
      </dgm:t>
    </dgm:pt>
    <dgm:pt modelId="{6A0BE0F0-4D59-4940-8CAC-2BBA08E90563}" type="parTrans" cxnId="{A723C66F-D731-420C-8438-0ED452EEFAC1}">
      <dgm:prSet/>
      <dgm:spPr/>
      <dgm:t>
        <a:bodyPr/>
        <a:lstStyle/>
        <a:p>
          <a:endParaRPr lang="en-US"/>
        </a:p>
      </dgm:t>
    </dgm:pt>
    <dgm:pt modelId="{B14E5587-C4D7-4A9E-B8A1-328DA5DFA876}" type="sibTrans" cxnId="{A723C66F-D731-420C-8438-0ED452EEFAC1}">
      <dgm:prSet/>
      <dgm:spPr/>
      <dgm:t>
        <a:bodyPr/>
        <a:lstStyle/>
        <a:p>
          <a:endParaRPr lang="en-US"/>
        </a:p>
      </dgm:t>
    </dgm:pt>
    <dgm:pt modelId="{817B084A-725B-45FF-A3E4-9F39B32642A1}">
      <dgm:prSet/>
      <dgm:spPr/>
      <dgm:t>
        <a:bodyPr/>
        <a:lstStyle/>
        <a:p>
          <a:r>
            <a:rPr lang="en-US"/>
            <a:t>Split this into manageable components</a:t>
          </a:r>
        </a:p>
      </dgm:t>
    </dgm:pt>
    <dgm:pt modelId="{2A3B4434-855E-49F7-B010-7F6DCCC27083}" type="parTrans" cxnId="{AF27D94C-A724-462A-BD7E-E6448D5862A9}">
      <dgm:prSet/>
      <dgm:spPr/>
      <dgm:t>
        <a:bodyPr/>
        <a:lstStyle/>
        <a:p>
          <a:endParaRPr lang="en-US"/>
        </a:p>
      </dgm:t>
    </dgm:pt>
    <dgm:pt modelId="{A2556540-FD20-42CD-9289-8C7AA69EA31D}" type="sibTrans" cxnId="{AF27D94C-A724-462A-BD7E-E6448D5862A9}">
      <dgm:prSet/>
      <dgm:spPr/>
      <dgm:t>
        <a:bodyPr/>
        <a:lstStyle/>
        <a:p>
          <a:endParaRPr lang="en-US"/>
        </a:p>
      </dgm:t>
    </dgm:pt>
    <dgm:pt modelId="{3C1F666F-D7FA-4CBF-864B-FC931CA1BCF9}">
      <dgm:prSet/>
      <dgm:spPr/>
      <dgm:t>
        <a:bodyPr/>
        <a:lstStyle/>
        <a:p>
          <a:r>
            <a:rPr lang="en-US"/>
            <a:t>Decide upon the Allocation of resources to the task</a:t>
          </a:r>
        </a:p>
      </dgm:t>
    </dgm:pt>
    <dgm:pt modelId="{74F2D39A-E37A-4BC0-9F45-137C3744116B}" type="parTrans" cxnId="{63275A69-0C9B-4916-9938-1A9C77DC3C40}">
      <dgm:prSet/>
      <dgm:spPr/>
      <dgm:t>
        <a:bodyPr/>
        <a:lstStyle/>
        <a:p>
          <a:endParaRPr lang="en-US"/>
        </a:p>
      </dgm:t>
    </dgm:pt>
    <dgm:pt modelId="{55E88F48-DE89-44D7-9D84-6CE9CD8CA811}" type="sibTrans" cxnId="{63275A69-0C9B-4916-9938-1A9C77DC3C40}">
      <dgm:prSet/>
      <dgm:spPr/>
      <dgm:t>
        <a:bodyPr/>
        <a:lstStyle/>
        <a:p>
          <a:endParaRPr lang="en-US"/>
        </a:p>
      </dgm:t>
    </dgm:pt>
    <dgm:pt modelId="{EB4B85FF-0B8A-480D-AD70-9C69EDF73E74}">
      <dgm:prSet/>
      <dgm:spPr/>
      <dgm:t>
        <a:bodyPr/>
        <a:lstStyle/>
        <a:p>
          <a:r>
            <a:rPr lang="en-US"/>
            <a:t>How else can you benefit from time management ?</a:t>
          </a:r>
        </a:p>
      </dgm:t>
    </dgm:pt>
    <dgm:pt modelId="{3285DFEB-0DC7-48CB-ACCB-E60F4BB2E9CB}" type="parTrans" cxnId="{CCAA81B7-055F-4216-8F39-E5B6C21A39E3}">
      <dgm:prSet/>
      <dgm:spPr/>
      <dgm:t>
        <a:bodyPr/>
        <a:lstStyle/>
        <a:p>
          <a:endParaRPr lang="en-US"/>
        </a:p>
      </dgm:t>
    </dgm:pt>
    <dgm:pt modelId="{0C01830A-6A70-420F-8DD5-EBEA14362262}" type="sibTrans" cxnId="{CCAA81B7-055F-4216-8F39-E5B6C21A39E3}">
      <dgm:prSet/>
      <dgm:spPr/>
      <dgm:t>
        <a:bodyPr/>
        <a:lstStyle/>
        <a:p>
          <a:endParaRPr lang="en-US"/>
        </a:p>
      </dgm:t>
    </dgm:pt>
    <dgm:pt modelId="{50072793-DA2A-BA4A-9AC7-4C563BC43934}" type="pres">
      <dgm:prSet presAssocID="{88FDEA7F-28D5-4255-87F6-9D743075A711}" presName="Name0" presStyleCnt="0">
        <dgm:presLayoutVars>
          <dgm:dir/>
          <dgm:animLvl val="lvl"/>
          <dgm:resizeHandles val="exact"/>
        </dgm:presLayoutVars>
      </dgm:prSet>
      <dgm:spPr/>
    </dgm:pt>
    <dgm:pt modelId="{F6B8A1CF-06F1-0741-B284-273389524CF9}" type="pres">
      <dgm:prSet presAssocID="{EB4B85FF-0B8A-480D-AD70-9C69EDF73E74}" presName="boxAndChildren" presStyleCnt="0"/>
      <dgm:spPr/>
    </dgm:pt>
    <dgm:pt modelId="{70FB2E42-7705-F944-A7A2-FF386869F68A}" type="pres">
      <dgm:prSet presAssocID="{EB4B85FF-0B8A-480D-AD70-9C69EDF73E74}" presName="parentTextBox" presStyleLbl="alignNode1" presStyleIdx="0" presStyleCnt="2"/>
      <dgm:spPr/>
    </dgm:pt>
    <dgm:pt modelId="{4268BE39-EE8B-D548-8D37-E9F5CEE9E301}" type="pres">
      <dgm:prSet presAssocID="{EB4B85FF-0B8A-480D-AD70-9C69EDF73E74}" presName="descendantBox" presStyleLbl="bgAccFollowNode1" presStyleIdx="0" presStyleCnt="2"/>
      <dgm:spPr/>
    </dgm:pt>
    <dgm:pt modelId="{B9FE1415-2A6A-A54B-9FB3-F135ECE19C40}" type="pres">
      <dgm:prSet presAssocID="{148D730F-541D-42CB-A804-455C8DEF90CF}" presName="sp" presStyleCnt="0"/>
      <dgm:spPr/>
    </dgm:pt>
    <dgm:pt modelId="{0A062C85-7935-0E4E-9AA6-7852C5C429A5}" type="pres">
      <dgm:prSet presAssocID="{591B8E2A-0E55-4301-B2F4-8AB2082DA12A}" presName="arrowAndChildren" presStyleCnt="0"/>
      <dgm:spPr/>
    </dgm:pt>
    <dgm:pt modelId="{420E021D-0AEC-6940-A2B2-0C3E001CDD05}" type="pres">
      <dgm:prSet presAssocID="{591B8E2A-0E55-4301-B2F4-8AB2082DA12A}" presName="parentTextArrow" presStyleLbl="node1" presStyleIdx="0" presStyleCnt="0"/>
      <dgm:spPr/>
    </dgm:pt>
    <dgm:pt modelId="{6DD49B65-9729-7347-B6A6-92CF39648D61}" type="pres">
      <dgm:prSet presAssocID="{591B8E2A-0E55-4301-B2F4-8AB2082DA12A}" presName="arrow" presStyleLbl="alignNode1" presStyleIdx="1" presStyleCnt="2"/>
      <dgm:spPr/>
    </dgm:pt>
    <dgm:pt modelId="{96FCB1E6-F2D7-E14E-9C21-6EDA80EB7E51}" type="pres">
      <dgm:prSet presAssocID="{591B8E2A-0E55-4301-B2F4-8AB2082DA12A}" presName="descendantArrow" presStyleLbl="bgAccFollowNode1" presStyleIdx="1" presStyleCnt="2"/>
      <dgm:spPr/>
    </dgm:pt>
  </dgm:ptLst>
  <dgm:cxnLst>
    <dgm:cxn modelId="{FC0CAE03-19A9-EF4E-A6C0-DEB3286C3257}" type="presOf" srcId="{817B084A-725B-45FF-A3E4-9F39B32642A1}" destId="{96FCB1E6-F2D7-E14E-9C21-6EDA80EB7E51}" srcOrd="0" destOrd="1" presId="urn:microsoft.com/office/officeart/2016/7/layout/VerticalDownArrowProcess"/>
    <dgm:cxn modelId="{DCB4E118-76D3-C846-AC5B-E4332F2EB43A}" type="presOf" srcId="{591B8E2A-0E55-4301-B2F4-8AB2082DA12A}" destId="{420E021D-0AEC-6940-A2B2-0C3E001CDD05}" srcOrd="0" destOrd="0" presId="urn:microsoft.com/office/officeart/2016/7/layout/VerticalDownArrowProcess"/>
    <dgm:cxn modelId="{9B23583C-673D-624D-AD35-5206302DC443}" type="presOf" srcId="{88FDEA7F-28D5-4255-87F6-9D743075A711}" destId="{50072793-DA2A-BA4A-9AC7-4C563BC43934}" srcOrd="0" destOrd="0" presId="urn:microsoft.com/office/officeart/2016/7/layout/VerticalDownArrowProcess"/>
    <dgm:cxn modelId="{6411E93C-C7AE-4F5A-933F-F25C5DDF25E3}" srcId="{88FDEA7F-28D5-4255-87F6-9D743075A711}" destId="{591B8E2A-0E55-4301-B2F4-8AB2082DA12A}" srcOrd="0" destOrd="0" parTransId="{5050FE10-7C59-446C-AC48-18875FDEF7DE}" sibTransId="{148D730F-541D-42CB-A804-455C8DEF90CF}"/>
    <dgm:cxn modelId="{A90B9D4C-F24A-7B49-81C5-8DC082A2C258}" type="presOf" srcId="{3C1F666F-D7FA-4CBF-864B-FC931CA1BCF9}" destId="{96FCB1E6-F2D7-E14E-9C21-6EDA80EB7E51}" srcOrd="0" destOrd="2" presId="urn:microsoft.com/office/officeart/2016/7/layout/VerticalDownArrowProcess"/>
    <dgm:cxn modelId="{AF27D94C-A724-462A-BD7E-E6448D5862A9}" srcId="{591B8E2A-0E55-4301-B2F4-8AB2082DA12A}" destId="{817B084A-725B-45FF-A3E4-9F39B32642A1}" srcOrd="1" destOrd="0" parTransId="{2A3B4434-855E-49F7-B010-7F6DCCC27083}" sibTransId="{A2556540-FD20-42CD-9289-8C7AA69EA31D}"/>
    <dgm:cxn modelId="{63275A69-0C9B-4916-9938-1A9C77DC3C40}" srcId="{591B8E2A-0E55-4301-B2F4-8AB2082DA12A}" destId="{3C1F666F-D7FA-4CBF-864B-FC931CA1BCF9}" srcOrd="2" destOrd="0" parTransId="{74F2D39A-E37A-4BC0-9F45-137C3744116B}" sibTransId="{55E88F48-DE89-44D7-9D84-6CE9CD8CA811}"/>
    <dgm:cxn modelId="{A723C66F-D731-420C-8438-0ED452EEFAC1}" srcId="{591B8E2A-0E55-4301-B2F4-8AB2082DA12A}" destId="{8FAFE0D5-FF02-4267-90C8-721762DB3164}" srcOrd="0" destOrd="0" parTransId="{6A0BE0F0-4D59-4940-8CAC-2BBA08E90563}" sibTransId="{B14E5587-C4D7-4A9E-B8A1-328DA5DFA876}"/>
    <dgm:cxn modelId="{C7BD437C-61CB-8E42-BE9B-74219C67EF94}" type="presOf" srcId="{8FAFE0D5-FF02-4267-90C8-721762DB3164}" destId="{96FCB1E6-F2D7-E14E-9C21-6EDA80EB7E51}" srcOrd="0" destOrd="0" presId="urn:microsoft.com/office/officeart/2016/7/layout/VerticalDownArrowProcess"/>
    <dgm:cxn modelId="{CCAA81B7-055F-4216-8F39-E5B6C21A39E3}" srcId="{88FDEA7F-28D5-4255-87F6-9D743075A711}" destId="{EB4B85FF-0B8A-480D-AD70-9C69EDF73E74}" srcOrd="1" destOrd="0" parTransId="{3285DFEB-0DC7-48CB-ACCB-E60F4BB2E9CB}" sibTransId="{0C01830A-6A70-420F-8DD5-EBEA14362262}"/>
    <dgm:cxn modelId="{363087D0-D39A-FE4C-B3BC-1D5B530D4E2A}" type="presOf" srcId="{591B8E2A-0E55-4301-B2F4-8AB2082DA12A}" destId="{6DD49B65-9729-7347-B6A6-92CF39648D61}" srcOrd="1" destOrd="0" presId="urn:microsoft.com/office/officeart/2016/7/layout/VerticalDownArrowProcess"/>
    <dgm:cxn modelId="{33EC95F1-C0D0-9D48-A0D1-E9BF2C3825D4}" type="presOf" srcId="{EB4B85FF-0B8A-480D-AD70-9C69EDF73E74}" destId="{70FB2E42-7705-F944-A7A2-FF386869F68A}" srcOrd="0" destOrd="0" presId="urn:microsoft.com/office/officeart/2016/7/layout/VerticalDownArrowProcess"/>
    <dgm:cxn modelId="{F68191D1-6330-FA48-94CD-815E0D840818}" type="presParOf" srcId="{50072793-DA2A-BA4A-9AC7-4C563BC43934}" destId="{F6B8A1CF-06F1-0741-B284-273389524CF9}" srcOrd="0" destOrd="0" presId="urn:microsoft.com/office/officeart/2016/7/layout/VerticalDownArrowProcess"/>
    <dgm:cxn modelId="{06FBF07F-7FD1-F345-A25C-A44D834E110C}" type="presParOf" srcId="{F6B8A1CF-06F1-0741-B284-273389524CF9}" destId="{70FB2E42-7705-F944-A7A2-FF386869F68A}" srcOrd="0" destOrd="0" presId="urn:microsoft.com/office/officeart/2016/7/layout/VerticalDownArrowProcess"/>
    <dgm:cxn modelId="{C80DF942-66EC-664F-B89A-64684FC7DAEE}" type="presParOf" srcId="{F6B8A1CF-06F1-0741-B284-273389524CF9}" destId="{4268BE39-EE8B-D548-8D37-E9F5CEE9E301}" srcOrd="1" destOrd="0" presId="urn:microsoft.com/office/officeart/2016/7/layout/VerticalDownArrowProcess"/>
    <dgm:cxn modelId="{56652FD8-11B2-0344-932C-67BEC045200C}" type="presParOf" srcId="{50072793-DA2A-BA4A-9AC7-4C563BC43934}" destId="{B9FE1415-2A6A-A54B-9FB3-F135ECE19C40}" srcOrd="1" destOrd="0" presId="urn:microsoft.com/office/officeart/2016/7/layout/VerticalDownArrowProcess"/>
    <dgm:cxn modelId="{EC76B710-A47F-7F44-950C-26DA555DE036}" type="presParOf" srcId="{50072793-DA2A-BA4A-9AC7-4C563BC43934}" destId="{0A062C85-7935-0E4E-9AA6-7852C5C429A5}" srcOrd="2" destOrd="0" presId="urn:microsoft.com/office/officeart/2016/7/layout/VerticalDownArrowProcess"/>
    <dgm:cxn modelId="{2788AD0F-3963-604E-8AB1-CD8640F1D212}" type="presParOf" srcId="{0A062C85-7935-0E4E-9AA6-7852C5C429A5}" destId="{420E021D-0AEC-6940-A2B2-0C3E001CDD05}" srcOrd="0" destOrd="0" presId="urn:microsoft.com/office/officeart/2016/7/layout/VerticalDownArrowProcess"/>
    <dgm:cxn modelId="{A02D5E3B-4983-6646-8B93-B45334F7AAD2}" type="presParOf" srcId="{0A062C85-7935-0E4E-9AA6-7852C5C429A5}" destId="{6DD49B65-9729-7347-B6A6-92CF39648D61}" srcOrd="1" destOrd="0" presId="urn:microsoft.com/office/officeart/2016/7/layout/VerticalDownArrowProcess"/>
    <dgm:cxn modelId="{700B936A-2F75-7C49-937A-BDC55690C2CA}" type="presParOf" srcId="{0A062C85-7935-0E4E-9AA6-7852C5C429A5}" destId="{96FCB1E6-F2D7-E14E-9C21-6EDA80EB7E51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C2D7CF0-EEE6-4FA8-99C7-20ADA5C47E06}" type="doc">
      <dgm:prSet loTypeId="urn:microsoft.com/office/officeart/2005/8/layout/vList5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95792306-D2DF-43F4-AFC9-050329DCAB2F}">
      <dgm:prSet/>
      <dgm:spPr/>
      <dgm:t>
        <a:bodyPr/>
        <a:lstStyle/>
        <a:p>
          <a:r>
            <a:rPr lang="en-US"/>
            <a:t>Understanding why you are performing the search is fundamental to success</a:t>
          </a:r>
        </a:p>
      </dgm:t>
    </dgm:pt>
    <dgm:pt modelId="{7DF0DAE5-89EC-482F-BE14-01F8F2DC09E7}" type="parTrans" cxnId="{249565F7-E505-4A85-AE3F-5968B889AA58}">
      <dgm:prSet/>
      <dgm:spPr/>
      <dgm:t>
        <a:bodyPr/>
        <a:lstStyle/>
        <a:p>
          <a:endParaRPr lang="en-US"/>
        </a:p>
      </dgm:t>
    </dgm:pt>
    <dgm:pt modelId="{B320F704-7047-4664-B15B-1482FE326C17}" type="sibTrans" cxnId="{249565F7-E505-4A85-AE3F-5968B889AA58}">
      <dgm:prSet/>
      <dgm:spPr/>
      <dgm:t>
        <a:bodyPr/>
        <a:lstStyle/>
        <a:p>
          <a:endParaRPr lang="en-US"/>
        </a:p>
      </dgm:t>
    </dgm:pt>
    <dgm:pt modelId="{249F0ACA-D2B2-4BFD-AE3C-CE8B6D6621C8}">
      <dgm:prSet/>
      <dgm:spPr/>
      <dgm:t>
        <a:bodyPr/>
        <a:lstStyle/>
        <a:p>
          <a:r>
            <a:rPr lang="en-US"/>
            <a:t>What concept are you conveying ?</a:t>
          </a:r>
        </a:p>
      </dgm:t>
    </dgm:pt>
    <dgm:pt modelId="{F6A70000-E44E-43E4-A769-7A7F2DFC74E4}" type="parTrans" cxnId="{7CA8EB88-1B57-41B1-81DF-709487EC8742}">
      <dgm:prSet/>
      <dgm:spPr/>
      <dgm:t>
        <a:bodyPr/>
        <a:lstStyle/>
        <a:p>
          <a:endParaRPr lang="en-US"/>
        </a:p>
      </dgm:t>
    </dgm:pt>
    <dgm:pt modelId="{D3CCB4A4-3C86-4FA3-8467-1AA78C4F02DC}" type="sibTrans" cxnId="{7CA8EB88-1B57-41B1-81DF-709487EC8742}">
      <dgm:prSet/>
      <dgm:spPr/>
      <dgm:t>
        <a:bodyPr/>
        <a:lstStyle/>
        <a:p>
          <a:endParaRPr lang="en-US"/>
        </a:p>
      </dgm:t>
    </dgm:pt>
    <dgm:pt modelId="{02A6C16D-D121-444E-8BCB-045F4E8A6F14}">
      <dgm:prSet/>
      <dgm:spPr/>
      <dgm:t>
        <a:bodyPr/>
        <a:lstStyle/>
        <a:p>
          <a:r>
            <a:rPr lang="en-US"/>
            <a:t>What section are you writing ?</a:t>
          </a:r>
        </a:p>
      </dgm:t>
    </dgm:pt>
    <dgm:pt modelId="{AF359515-FEEF-41DB-80D1-64EF471EE24B}" type="parTrans" cxnId="{00C1A956-8124-4860-88F6-E256BAAC9981}">
      <dgm:prSet/>
      <dgm:spPr/>
      <dgm:t>
        <a:bodyPr/>
        <a:lstStyle/>
        <a:p>
          <a:endParaRPr lang="en-US"/>
        </a:p>
      </dgm:t>
    </dgm:pt>
    <dgm:pt modelId="{16A2C0EF-AE1B-4A48-A64D-84923151CCEF}" type="sibTrans" cxnId="{00C1A956-8124-4860-88F6-E256BAAC9981}">
      <dgm:prSet/>
      <dgm:spPr/>
      <dgm:t>
        <a:bodyPr/>
        <a:lstStyle/>
        <a:p>
          <a:endParaRPr lang="en-US"/>
        </a:p>
      </dgm:t>
    </dgm:pt>
    <dgm:pt modelId="{2B09C24E-616C-4658-B164-92099506BAE5}">
      <dgm:prSet/>
      <dgm:spPr/>
      <dgm:t>
        <a:bodyPr/>
        <a:lstStyle/>
        <a:p>
          <a:r>
            <a:rPr lang="en-US"/>
            <a:t>What sections belong in your proposal ?</a:t>
          </a:r>
        </a:p>
      </dgm:t>
    </dgm:pt>
    <dgm:pt modelId="{18B3691C-1A55-4A10-8556-D8BBD40CC706}" type="parTrans" cxnId="{6EF22B3A-73CA-43D7-916D-7DD0C08D7F86}">
      <dgm:prSet/>
      <dgm:spPr/>
      <dgm:t>
        <a:bodyPr/>
        <a:lstStyle/>
        <a:p>
          <a:endParaRPr lang="en-US"/>
        </a:p>
      </dgm:t>
    </dgm:pt>
    <dgm:pt modelId="{157BAA18-3F03-4AED-917C-35E19AF75C3C}" type="sibTrans" cxnId="{6EF22B3A-73CA-43D7-916D-7DD0C08D7F86}">
      <dgm:prSet/>
      <dgm:spPr/>
      <dgm:t>
        <a:bodyPr/>
        <a:lstStyle/>
        <a:p>
          <a:endParaRPr lang="en-US"/>
        </a:p>
      </dgm:t>
    </dgm:pt>
    <dgm:pt modelId="{5A73E0D0-8D46-3544-9BE9-51D836408DF0}" type="pres">
      <dgm:prSet presAssocID="{2C2D7CF0-EEE6-4FA8-99C7-20ADA5C47E06}" presName="Name0" presStyleCnt="0">
        <dgm:presLayoutVars>
          <dgm:dir/>
          <dgm:animLvl val="lvl"/>
          <dgm:resizeHandles val="exact"/>
        </dgm:presLayoutVars>
      </dgm:prSet>
      <dgm:spPr/>
    </dgm:pt>
    <dgm:pt modelId="{79A030F9-65D4-0E45-846D-CC7F2D3D4ECF}" type="pres">
      <dgm:prSet presAssocID="{95792306-D2DF-43F4-AFC9-050329DCAB2F}" presName="linNode" presStyleCnt="0"/>
      <dgm:spPr/>
    </dgm:pt>
    <dgm:pt modelId="{55048E8A-214C-9C4A-BAEB-A0E9C1AF31DD}" type="pres">
      <dgm:prSet presAssocID="{95792306-D2DF-43F4-AFC9-050329DCAB2F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F89446D8-36B9-2849-B926-3D426A58A90D}" type="pres">
      <dgm:prSet presAssocID="{B320F704-7047-4664-B15B-1482FE326C17}" presName="sp" presStyleCnt="0"/>
      <dgm:spPr/>
    </dgm:pt>
    <dgm:pt modelId="{6525EFD8-56FF-0742-BF33-1F8490904B6D}" type="pres">
      <dgm:prSet presAssocID="{249F0ACA-D2B2-4BFD-AE3C-CE8B6D6621C8}" presName="linNode" presStyleCnt="0"/>
      <dgm:spPr/>
    </dgm:pt>
    <dgm:pt modelId="{4152E3E3-E3B7-564D-9F9C-DBE90EB00F95}" type="pres">
      <dgm:prSet presAssocID="{249F0ACA-D2B2-4BFD-AE3C-CE8B6D6621C8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77ED72A-9539-A744-B88A-C3C1DA17501F}" type="pres">
      <dgm:prSet presAssocID="{D3CCB4A4-3C86-4FA3-8467-1AA78C4F02DC}" presName="sp" presStyleCnt="0"/>
      <dgm:spPr/>
    </dgm:pt>
    <dgm:pt modelId="{4F149F44-2262-2C4B-903F-294DEE9FCABF}" type="pres">
      <dgm:prSet presAssocID="{02A6C16D-D121-444E-8BCB-045F4E8A6F14}" presName="linNode" presStyleCnt="0"/>
      <dgm:spPr/>
    </dgm:pt>
    <dgm:pt modelId="{C1E3230A-A61D-7044-9411-C2FF34A14B43}" type="pres">
      <dgm:prSet presAssocID="{02A6C16D-D121-444E-8BCB-045F4E8A6F1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8FBC5E83-6671-D049-98CB-8BB2CFB6BC6C}" type="pres">
      <dgm:prSet presAssocID="{02A6C16D-D121-444E-8BCB-045F4E8A6F14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D9FA2E1A-1584-A343-B605-B06F9E70F8DA}" type="presOf" srcId="{2C2D7CF0-EEE6-4FA8-99C7-20ADA5C47E06}" destId="{5A73E0D0-8D46-3544-9BE9-51D836408DF0}" srcOrd="0" destOrd="0" presId="urn:microsoft.com/office/officeart/2005/8/layout/vList5"/>
    <dgm:cxn modelId="{6EF22B3A-73CA-43D7-916D-7DD0C08D7F86}" srcId="{02A6C16D-D121-444E-8BCB-045F4E8A6F14}" destId="{2B09C24E-616C-4658-B164-92099506BAE5}" srcOrd="0" destOrd="0" parTransId="{18B3691C-1A55-4A10-8556-D8BBD40CC706}" sibTransId="{157BAA18-3F03-4AED-917C-35E19AF75C3C}"/>
    <dgm:cxn modelId="{00C1A956-8124-4860-88F6-E256BAAC9981}" srcId="{2C2D7CF0-EEE6-4FA8-99C7-20ADA5C47E06}" destId="{02A6C16D-D121-444E-8BCB-045F4E8A6F14}" srcOrd="2" destOrd="0" parTransId="{AF359515-FEEF-41DB-80D1-64EF471EE24B}" sibTransId="{16A2C0EF-AE1B-4A48-A64D-84923151CCEF}"/>
    <dgm:cxn modelId="{D6A7E86D-7A78-AE43-907F-3625AFA44F76}" type="presOf" srcId="{2B09C24E-616C-4658-B164-92099506BAE5}" destId="{8FBC5E83-6671-D049-98CB-8BB2CFB6BC6C}" srcOrd="0" destOrd="0" presId="urn:microsoft.com/office/officeart/2005/8/layout/vList5"/>
    <dgm:cxn modelId="{1EE7297C-B958-1F4C-9A52-59E5D3882ABC}" type="presOf" srcId="{249F0ACA-D2B2-4BFD-AE3C-CE8B6D6621C8}" destId="{4152E3E3-E3B7-564D-9F9C-DBE90EB00F95}" srcOrd="0" destOrd="0" presId="urn:microsoft.com/office/officeart/2005/8/layout/vList5"/>
    <dgm:cxn modelId="{7CA8EB88-1B57-41B1-81DF-709487EC8742}" srcId="{2C2D7CF0-EEE6-4FA8-99C7-20ADA5C47E06}" destId="{249F0ACA-D2B2-4BFD-AE3C-CE8B6D6621C8}" srcOrd="1" destOrd="0" parTransId="{F6A70000-E44E-43E4-A769-7A7F2DFC74E4}" sibTransId="{D3CCB4A4-3C86-4FA3-8467-1AA78C4F02DC}"/>
    <dgm:cxn modelId="{D2C71BAC-6FAF-024C-9055-7623708AB724}" type="presOf" srcId="{95792306-D2DF-43F4-AFC9-050329DCAB2F}" destId="{55048E8A-214C-9C4A-BAEB-A0E9C1AF31DD}" srcOrd="0" destOrd="0" presId="urn:microsoft.com/office/officeart/2005/8/layout/vList5"/>
    <dgm:cxn modelId="{F46004F6-E4CB-A149-B02A-F40468A42E9B}" type="presOf" srcId="{02A6C16D-D121-444E-8BCB-045F4E8A6F14}" destId="{C1E3230A-A61D-7044-9411-C2FF34A14B43}" srcOrd="0" destOrd="0" presId="urn:microsoft.com/office/officeart/2005/8/layout/vList5"/>
    <dgm:cxn modelId="{249565F7-E505-4A85-AE3F-5968B889AA58}" srcId="{2C2D7CF0-EEE6-4FA8-99C7-20ADA5C47E06}" destId="{95792306-D2DF-43F4-AFC9-050329DCAB2F}" srcOrd="0" destOrd="0" parTransId="{7DF0DAE5-89EC-482F-BE14-01F8F2DC09E7}" sibTransId="{B320F704-7047-4664-B15B-1482FE326C17}"/>
    <dgm:cxn modelId="{943E2553-3629-C547-9BF2-2C10A3EAAE2C}" type="presParOf" srcId="{5A73E0D0-8D46-3544-9BE9-51D836408DF0}" destId="{79A030F9-65D4-0E45-846D-CC7F2D3D4ECF}" srcOrd="0" destOrd="0" presId="urn:microsoft.com/office/officeart/2005/8/layout/vList5"/>
    <dgm:cxn modelId="{8675DE5C-3B7C-234D-846E-F2EE2CBE1E4B}" type="presParOf" srcId="{79A030F9-65D4-0E45-846D-CC7F2D3D4ECF}" destId="{55048E8A-214C-9C4A-BAEB-A0E9C1AF31DD}" srcOrd="0" destOrd="0" presId="urn:microsoft.com/office/officeart/2005/8/layout/vList5"/>
    <dgm:cxn modelId="{9197FDA7-3285-DA46-92BC-74E801E3CB0D}" type="presParOf" srcId="{5A73E0D0-8D46-3544-9BE9-51D836408DF0}" destId="{F89446D8-36B9-2849-B926-3D426A58A90D}" srcOrd="1" destOrd="0" presId="urn:microsoft.com/office/officeart/2005/8/layout/vList5"/>
    <dgm:cxn modelId="{CFA9E90E-43C1-0C4F-BBDF-0C99F5AE55F2}" type="presParOf" srcId="{5A73E0D0-8D46-3544-9BE9-51D836408DF0}" destId="{6525EFD8-56FF-0742-BF33-1F8490904B6D}" srcOrd="2" destOrd="0" presId="urn:microsoft.com/office/officeart/2005/8/layout/vList5"/>
    <dgm:cxn modelId="{06382571-FECD-674E-9B4E-94B5538BCBC7}" type="presParOf" srcId="{6525EFD8-56FF-0742-BF33-1F8490904B6D}" destId="{4152E3E3-E3B7-564D-9F9C-DBE90EB00F95}" srcOrd="0" destOrd="0" presId="urn:microsoft.com/office/officeart/2005/8/layout/vList5"/>
    <dgm:cxn modelId="{3279563B-E9EF-204D-93F8-4130D20EAECC}" type="presParOf" srcId="{5A73E0D0-8D46-3544-9BE9-51D836408DF0}" destId="{677ED72A-9539-A744-B88A-C3C1DA17501F}" srcOrd="3" destOrd="0" presId="urn:microsoft.com/office/officeart/2005/8/layout/vList5"/>
    <dgm:cxn modelId="{B266C8B8-866B-E74C-9C11-9A3815F51242}" type="presParOf" srcId="{5A73E0D0-8D46-3544-9BE9-51D836408DF0}" destId="{4F149F44-2262-2C4B-903F-294DEE9FCABF}" srcOrd="4" destOrd="0" presId="urn:microsoft.com/office/officeart/2005/8/layout/vList5"/>
    <dgm:cxn modelId="{FFFCA229-3A80-E840-9853-C1D552878184}" type="presParOf" srcId="{4F149F44-2262-2C4B-903F-294DEE9FCABF}" destId="{C1E3230A-A61D-7044-9411-C2FF34A14B43}" srcOrd="0" destOrd="0" presId="urn:microsoft.com/office/officeart/2005/8/layout/vList5"/>
    <dgm:cxn modelId="{0C11F01A-5F46-284E-9F50-2B179270CEE6}" type="presParOf" srcId="{4F149F44-2262-2C4B-903F-294DEE9FCABF}" destId="{8FBC5E83-6671-D049-98CB-8BB2CFB6BC6C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79D401B-2B5B-4DD1-9820-38979890602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0C1FB22-D3A9-4319-851B-B3D3D72E44DA}">
      <dgm:prSet/>
      <dgm:spPr/>
      <dgm:t>
        <a:bodyPr/>
        <a:lstStyle/>
        <a:p>
          <a:r>
            <a:rPr lang="en-GB"/>
            <a:t>What is the specific thesis, problem, or research question that my literature review helps to define?</a:t>
          </a:r>
          <a:endParaRPr lang="en-US"/>
        </a:p>
      </dgm:t>
    </dgm:pt>
    <dgm:pt modelId="{B0C292A0-E01C-4CAE-9B8E-B4CD8A9BE2AB}" type="parTrans" cxnId="{F98D0559-0D6C-4927-A088-BBC5F037195C}">
      <dgm:prSet/>
      <dgm:spPr/>
      <dgm:t>
        <a:bodyPr/>
        <a:lstStyle/>
        <a:p>
          <a:endParaRPr lang="en-US"/>
        </a:p>
      </dgm:t>
    </dgm:pt>
    <dgm:pt modelId="{F2A68ECD-968C-44BB-A7BA-7577E6A050DD}" type="sibTrans" cxnId="{F98D0559-0D6C-4927-A088-BBC5F037195C}">
      <dgm:prSet/>
      <dgm:spPr/>
      <dgm:t>
        <a:bodyPr/>
        <a:lstStyle/>
        <a:p>
          <a:endParaRPr lang="en-US"/>
        </a:p>
      </dgm:t>
    </dgm:pt>
    <dgm:pt modelId="{09BCB170-807D-4C86-8F63-36449FA0B4DF}">
      <dgm:prSet/>
      <dgm:spPr/>
      <dgm:t>
        <a:bodyPr/>
        <a:lstStyle/>
        <a:p>
          <a:r>
            <a:rPr lang="en-GB"/>
            <a:t>What type of literature review? Issues of theory, or methodology, or policy? Quantitative research? Qualitative research?</a:t>
          </a:r>
          <a:endParaRPr lang="en-US"/>
        </a:p>
      </dgm:t>
    </dgm:pt>
    <dgm:pt modelId="{972586D6-F2AF-42E6-9FA4-C67BA55F9524}" type="parTrans" cxnId="{A57842AC-18F8-493E-9B0E-3242A3537FC1}">
      <dgm:prSet/>
      <dgm:spPr/>
      <dgm:t>
        <a:bodyPr/>
        <a:lstStyle/>
        <a:p>
          <a:endParaRPr lang="en-US"/>
        </a:p>
      </dgm:t>
    </dgm:pt>
    <dgm:pt modelId="{4101771A-B905-4905-B984-6C20BA4D687E}" type="sibTrans" cxnId="{A57842AC-18F8-493E-9B0E-3242A3537FC1}">
      <dgm:prSet/>
      <dgm:spPr/>
      <dgm:t>
        <a:bodyPr/>
        <a:lstStyle/>
        <a:p>
          <a:endParaRPr lang="en-US"/>
        </a:p>
      </dgm:t>
    </dgm:pt>
    <dgm:pt modelId="{320C063C-F76D-40D5-8625-03A488E1C830}">
      <dgm:prSet/>
      <dgm:spPr/>
      <dgm:t>
        <a:bodyPr/>
        <a:lstStyle/>
        <a:p>
          <a:r>
            <a:rPr lang="en-GB"/>
            <a:t>What types of publications?</a:t>
          </a:r>
          <a:endParaRPr lang="en-US"/>
        </a:p>
      </dgm:t>
    </dgm:pt>
    <dgm:pt modelId="{B9D4A290-FCAD-4A8C-BE60-113F0B7C4060}" type="parTrans" cxnId="{B2AA6F00-7F26-490F-A32C-39B8DA78A6A3}">
      <dgm:prSet/>
      <dgm:spPr/>
      <dgm:t>
        <a:bodyPr/>
        <a:lstStyle/>
        <a:p>
          <a:endParaRPr lang="en-US"/>
        </a:p>
      </dgm:t>
    </dgm:pt>
    <dgm:pt modelId="{EFD77BFC-E079-41EC-BF53-79ED6F9D07F9}" type="sibTrans" cxnId="{B2AA6F00-7F26-490F-A32C-39B8DA78A6A3}">
      <dgm:prSet/>
      <dgm:spPr/>
      <dgm:t>
        <a:bodyPr/>
        <a:lstStyle/>
        <a:p>
          <a:endParaRPr lang="en-US"/>
        </a:p>
      </dgm:t>
    </dgm:pt>
    <dgm:pt modelId="{FC88FBF1-2197-4401-AEE5-1F5CC77338F6}">
      <dgm:prSet/>
      <dgm:spPr/>
      <dgm:t>
        <a:bodyPr/>
        <a:lstStyle/>
        <a:p>
          <a:r>
            <a:rPr lang="en-GB"/>
            <a:t>Journals, conference papers, media work, books?</a:t>
          </a:r>
          <a:endParaRPr lang="en-US"/>
        </a:p>
      </dgm:t>
    </dgm:pt>
    <dgm:pt modelId="{46C4E11A-9DD7-4D56-8B01-027E0C18072A}" type="parTrans" cxnId="{8660A82F-E32B-40CD-A2FA-79A5722D476C}">
      <dgm:prSet/>
      <dgm:spPr/>
      <dgm:t>
        <a:bodyPr/>
        <a:lstStyle/>
        <a:p>
          <a:endParaRPr lang="en-US"/>
        </a:p>
      </dgm:t>
    </dgm:pt>
    <dgm:pt modelId="{FA99B517-B471-44B9-9CD3-CDB4222DB042}" type="sibTrans" cxnId="{8660A82F-E32B-40CD-A2FA-79A5722D476C}">
      <dgm:prSet/>
      <dgm:spPr/>
      <dgm:t>
        <a:bodyPr/>
        <a:lstStyle/>
        <a:p>
          <a:endParaRPr lang="en-US"/>
        </a:p>
      </dgm:t>
    </dgm:pt>
    <dgm:pt modelId="{438B7242-0596-4D6C-A1F1-2694DFA62B16}">
      <dgm:prSet/>
      <dgm:spPr/>
      <dgm:t>
        <a:bodyPr/>
        <a:lstStyle/>
        <a:p>
          <a:r>
            <a:rPr lang="en-GB"/>
            <a:t>What is the appropriate approach for my discipline/field?</a:t>
          </a:r>
          <a:endParaRPr lang="en-US"/>
        </a:p>
      </dgm:t>
    </dgm:pt>
    <dgm:pt modelId="{1AB0ED9F-F4DD-4D4E-84D9-B104DF352196}" type="parTrans" cxnId="{AB73A5DC-F241-4CBF-BCAC-EB6EFC6415C8}">
      <dgm:prSet/>
      <dgm:spPr/>
      <dgm:t>
        <a:bodyPr/>
        <a:lstStyle/>
        <a:p>
          <a:endParaRPr lang="en-US"/>
        </a:p>
      </dgm:t>
    </dgm:pt>
    <dgm:pt modelId="{B06482C7-2C2B-42AD-A4F1-CBA074ED174C}" type="sibTrans" cxnId="{AB73A5DC-F241-4CBF-BCAC-EB6EFC6415C8}">
      <dgm:prSet/>
      <dgm:spPr/>
      <dgm:t>
        <a:bodyPr/>
        <a:lstStyle/>
        <a:p>
          <a:endParaRPr lang="en-US"/>
        </a:p>
      </dgm:t>
    </dgm:pt>
    <dgm:pt modelId="{6E141785-7B60-4FD2-8900-485A6A7B97A8}">
      <dgm:prSet/>
      <dgm:spPr/>
      <dgm:t>
        <a:bodyPr/>
        <a:lstStyle/>
        <a:p>
          <a:r>
            <a:rPr lang="en-GB"/>
            <a:t>Very different for film studies c.f. engineering science</a:t>
          </a:r>
          <a:endParaRPr lang="en-US"/>
        </a:p>
      </dgm:t>
    </dgm:pt>
    <dgm:pt modelId="{A241B654-708A-49AB-AD36-58A64ABEEC92}" type="parTrans" cxnId="{E9C81D4A-6E1A-4D24-B734-363D3A08A417}">
      <dgm:prSet/>
      <dgm:spPr/>
      <dgm:t>
        <a:bodyPr/>
        <a:lstStyle/>
        <a:p>
          <a:endParaRPr lang="en-US"/>
        </a:p>
      </dgm:t>
    </dgm:pt>
    <dgm:pt modelId="{03C7CB16-EA9D-456B-B63D-357735192CF0}" type="sibTrans" cxnId="{E9C81D4A-6E1A-4D24-B734-363D3A08A417}">
      <dgm:prSet/>
      <dgm:spPr/>
      <dgm:t>
        <a:bodyPr/>
        <a:lstStyle/>
        <a:p>
          <a:endParaRPr lang="en-US"/>
        </a:p>
      </dgm:t>
    </dgm:pt>
    <dgm:pt modelId="{2849E9B5-F0BD-3948-A193-1A2CB71B6232}" type="pres">
      <dgm:prSet presAssocID="{279D401B-2B5B-4DD1-9820-389798906026}" presName="linear" presStyleCnt="0">
        <dgm:presLayoutVars>
          <dgm:animLvl val="lvl"/>
          <dgm:resizeHandles val="exact"/>
        </dgm:presLayoutVars>
      </dgm:prSet>
      <dgm:spPr/>
    </dgm:pt>
    <dgm:pt modelId="{9CD78326-3E22-4B46-A661-D25F90652469}" type="pres">
      <dgm:prSet presAssocID="{20C1FB22-D3A9-4319-851B-B3D3D72E44D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1658C71-6661-F148-8F7D-E1DEEFDCCC16}" type="pres">
      <dgm:prSet presAssocID="{F2A68ECD-968C-44BB-A7BA-7577E6A050DD}" presName="spacer" presStyleCnt="0"/>
      <dgm:spPr/>
    </dgm:pt>
    <dgm:pt modelId="{0B64F991-AC45-4B41-A184-1B177365C02D}" type="pres">
      <dgm:prSet presAssocID="{09BCB170-807D-4C86-8F63-36449FA0B4DF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6138F5B-2312-1040-B421-784BF503A5BC}" type="pres">
      <dgm:prSet presAssocID="{4101771A-B905-4905-B984-6C20BA4D687E}" presName="spacer" presStyleCnt="0"/>
      <dgm:spPr/>
    </dgm:pt>
    <dgm:pt modelId="{B8D812E7-BF6D-DD40-B14E-C22B9D41B411}" type="pres">
      <dgm:prSet presAssocID="{320C063C-F76D-40D5-8625-03A488E1C83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8C7DC11-4504-234E-B673-A50492853BA8}" type="pres">
      <dgm:prSet presAssocID="{320C063C-F76D-40D5-8625-03A488E1C830}" presName="childText" presStyleLbl="revTx" presStyleIdx="0" presStyleCnt="2">
        <dgm:presLayoutVars>
          <dgm:bulletEnabled val="1"/>
        </dgm:presLayoutVars>
      </dgm:prSet>
      <dgm:spPr/>
    </dgm:pt>
    <dgm:pt modelId="{4A367E8C-FA18-8842-B90B-B0623BA2B320}" type="pres">
      <dgm:prSet presAssocID="{438B7242-0596-4D6C-A1F1-2694DFA62B16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C04EC5FA-33C0-994C-A508-0AD75E0E58BC}" type="pres">
      <dgm:prSet presAssocID="{438B7242-0596-4D6C-A1F1-2694DFA62B16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B2AA6F00-7F26-490F-A32C-39B8DA78A6A3}" srcId="{279D401B-2B5B-4DD1-9820-389798906026}" destId="{320C063C-F76D-40D5-8625-03A488E1C830}" srcOrd="2" destOrd="0" parTransId="{B9D4A290-FCAD-4A8C-BE60-113F0B7C4060}" sibTransId="{EFD77BFC-E079-41EC-BF53-79ED6F9D07F9}"/>
    <dgm:cxn modelId="{BCCA0101-CCBF-2F4B-A8CB-6A95C61224E0}" type="presOf" srcId="{09BCB170-807D-4C86-8F63-36449FA0B4DF}" destId="{0B64F991-AC45-4B41-A184-1B177365C02D}" srcOrd="0" destOrd="0" presId="urn:microsoft.com/office/officeart/2005/8/layout/vList2"/>
    <dgm:cxn modelId="{8660A82F-E32B-40CD-A2FA-79A5722D476C}" srcId="{320C063C-F76D-40D5-8625-03A488E1C830}" destId="{FC88FBF1-2197-4401-AEE5-1F5CC77338F6}" srcOrd="0" destOrd="0" parTransId="{46C4E11A-9DD7-4D56-8B01-027E0C18072A}" sibTransId="{FA99B517-B471-44B9-9CD3-CDB4222DB042}"/>
    <dgm:cxn modelId="{E9C81D4A-6E1A-4D24-B734-363D3A08A417}" srcId="{438B7242-0596-4D6C-A1F1-2694DFA62B16}" destId="{6E141785-7B60-4FD2-8900-485A6A7B97A8}" srcOrd="0" destOrd="0" parTransId="{A241B654-708A-49AB-AD36-58A64ABEEC92}" sibTransId="{03C7CB16-EA9D-456B-B63D-357735192CF0}"/>
    <dgm:cxn modelId="{F98D0559-0D6C-4927-A088-BBC5F037195C}" srcId="{279D401B-2B5B-4DD1-9820-389798906026}" destId="{20C1FB22-D3A9-4319-851B-B3D3D72E44DA}" srcOrd="0" destOrd="0" parTransId="{B0C292A0-E01C-4CAE-9B8E-B4CD8A9BE2AB}" sibTransId="{F2A68ECD-968C-44BB-A7BA-7577E6A050DD}"/>
    <dgm:cxn modelId="{CC416C5B-96AE-094F-B8CA-4CB305AF7FC0}" type="presOf" srcId="{6E141785-7B60-4FD2-8900-485A6A7B97A8}" destId="{C04EC5FA-33C0-994C-A508-0AD75E0E58BC}" srcOrd="0" destOrd="0" presId="urn:microsoft.com/office/officeart/2005/8/layout/vList2"/>
    <dgm:cxn modelId="{744FCF79-BA7C-B445-9CAD-436FE634B00A}" type="presOf" srcId="{279D401B-2B5B-4DD1-9820-389798906026}" destId="{2849E9B5-F0BD-3948-A193-1A2CB71B6232}" srcOrd="0" destOrd="0" presId="urn:microsoft.com/office/officeart/2005/8/layout/vList2"/>
    <dgm:cxn modelId="{22A5CC8D-C1AE-7248-9526-387090124482}" type="presOf" srcId="{320C063C-F76D-40D5-8625-03A488E1C830}" destId="{B8D812E7-BF6D-DD40-B14E-C22B9D41B411}" srcOrd="0" destOrd="0" presId="urn:microsoft.com/office/officeart/2005/8/layout/vList2"/>
    <dgm:cxn modelId="{A57842AC-18F8-493E-9B0E-3242A3537FC1}" srcId="{279D401B-2B5B-4DD1-9820-389798906026}" destId="{09BCB170-807D-4C86-8F63-36449FA0B4DF}" srcOrd="1" destOrd="0" parTransId="{972586D6-F2AF-42E6-9FA4-C67BA55F9524}" sibTransId="{4101771A-B905-4905-B984-6C20BA4D687E}"/>
    <dgm:cxn modelId="{EC3BADAD-7C19-2B42-8912-1D2C9421370C}" type="presOf" srcId="{20C1FB22-D3A9-4319-851B-B3D3D72E44DA}" destId="{9CD78326-3E22-4B46-A661-D25F90652469}" srcOrd="0" destOrd="0" presId="urn:microsoft.com/office/officeart/2005/8/layout/vList2"/>
    <dgm:cxn modelId="{BCEE0CC5-CC99-CD46-AB4A-1589DFD4DA74}" type="presOf" srcId="{438B7242-0596-4D6C-A1F1-2694DFA62B16}" destId="{4A367E8C-FA18-8842-B90B-B0623BA2B320}" srcOrd="0" destOrd="0" presId="urn:microsoft.com/office/officeart/2005/8/layout/vList2"/>
    <dgm:cxn modelId="{AB73A5DC-F241-4CBF-BCAC-EB6EFC6415C8}" srcId="{279D401B-2B5B-4DD1-9820-389798906026}" destId="{438B7242-0596-4D6C-A1F1-2694DFA62B16}" srcOrd="3" destOrd="0" parTransId="{1AB0ED9F-F4DD-4D4E-84D9-B104DF352196}" sibTransId="{B06482C7-2C2B-42AD-A4F1-CBA074ED174C}"/>
    <dgm:cxn modelId="{CC4C0EF9-1A0E-914B-AFDC-D8F33C078B86}" type="presOf" srcId="{FC88FBF1-2197-4401-AEE5-1F5CC77338F6}" destId="{08C7DC11-4504-234E-B673-A50492853BA8}" srcOrd="0" destOrd="0" presId="urn:microsoft.com/office/officeart/2005/8/layout/vList2"/>
    <dgm:cxn modelId="{FDD23034-4346-A945-9FA5-68412F8646C1}" type="presParOf" srcId="{2849E9B5-F0BD-3948-A193-1A2CB71B6232}" destId="{9CD78326-3E22-4B46-A661-D25F90652469}" srcOrd="0" destOrd="0" presId="urn:microsoft.com/office/officeart/2005/8/layout/vList2"/>
    <dgm:cxn modelId="{09DFE04F-0482-0246-BF1D-1C38216E9E41}" type="presParOf" srcId="{2849E9B5-F0BD-3948-A193-1A2CB71B6232}" destId="{F1658C71-6661-F148-8F7D-E1DEEFDCCC16}" srcOrd="1" destOrd="0" presId="urn:microsoft.com/office/officeart/2005/8/layout/vList2"/>
    <dgm:cxn modelId="{AE352761-D3D6-494F-9257-A6FD0C86F0FC}" type="presParOf" srcId="{2849E9B5-F0BD-3948-A193-1A2CB71B6232}" destId="{0B64F991-AC45-4B41-A184-1B177365C02D}" srcOrd="2" destOrd="0" presId="urn:microsoft.com/office/officeart/2005/8/layout/vList2"/>
    <dgm:cxn modelId="{9AF61D5F-F0F7-A541-80C3-8D9796DCF3EC}" type="presParOf" srcId="{2849E9B5-F0BD-3948-A193-1A2CB71B6232}" destId="{D6138F5B-2312-1040-B421-784BF503A5BC}" srcOrd="3" destOrd="0" presId="urn:microsoft.com/office/officeart/2005/8/layout/vList2"/>
    <dgm:cxn modelId="{726C6F18-6AC7-0343-8239-8567CB325F6E}" type="presParOf" srcId="{2849E9B5-F0BD-3948-A193-1A2CB71B6232}" destId="{B8D812E7-BF6D-DD40-B14E-C22B9D41B411}" srcOrd="4" destOrd="0" presId="urn:microsoft.com/office/officeart/2005/8/layout/vList2"/>
    <dgm:cxn modelId="{2427FE7A-7703-D344-A743-7A25AE5F75E3}" type="presParOf" srcId="{2849E9B5-F0BD-3948-A193-1A2CB71B6232}" destId="{08C7DC11-4504-234E-B673-A50492853BA8}" srcOrd="5" destOrd="0" presId="urn:microsoft.com/office/officeart/2005/8/layout/vList2"/>
    <dgm:cxn modelId="{6819198F-CB5A-944C-A7E8-A7FCFDE3BEFE}" type="presParOf" srcId="{2849E9B5-F0BD-3948-A193-1A2CB71B6232}" destId="{4A367E8C-FA18-8842-B90B-B0623BA2B320}" srcOrd="6" destOrd="0" presId="urn:microsoft.com/office/officeart/2005/8/layout/vList2"/>
    <dgm:cxn modelId="{FA6979C9-63A5-654E-A67E-1559A57A6D0F}" type="presParOf" srcId="{2849E9B5-F0BD-3948-A193-1A2CB71B6232}" destId="{C04EC5FA-33C0-994C-A508-0AD75E0E58BC}" srcOrd="7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F9E261F-3948-46BD-B28B-CE7F5472385F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7FB1CD6-0024-4DC4-A7BC-ADD138FB3BF5}">
      <dgm:prSet/>
      <dgm:spPr/>
      <dgm:t>
        <a:bodyPr/>
        <a:lstStyle/>
        <a:p>
          <a:r>
            <a:rPr lang="en-GB"/>
            <a:t>Always get your focus right</a:t>
          </a:r>
          <a:endParaRPr lang="en-US"/>
        </a:p>
      </dgm:t>
    </dgm:pt>
    <dgm:pt modelId="{AEA5560F-AB75-439A-B13A-96C06ECC0C4D}" type="parTrans" cxnId="{05D105E6-A65E-489A-A5A6-F5749EDF5872}">
      <dgm:prSet/>
      <dgm:spPr/>
      <dgm:t>
        <a:bodyPr/>
        <a:lstStyle/>
        <a:p>
          <a:endParaRPr lang="en-US"/>
        </a:p>
      </dgm:t>
    </dgm:pt>
    <dgm:pt modelId="{6AE5191C-1AF3-4C55-9586-1D69ABA4B541}" type="sibTrans" cxnId="{05D105E6-A65E-489A-A5A6-F5749EDF5872}">
      <dgm:prSet/>
      <dgm:spPr/>
      <dgm:t>
        <a:bodyPr/>
        <a:lstStyle/>
        <a:p>
          <a:endParaRPr lang="en-US"/>
        </a:p>
      </dgm:t>
    </dgm:pt>
    <dgm:pt modelId="{169D07AB-83EE-405E-800F-F75A61782E22}">
      <dgm:prSet/>
      <dgm:spPr/>
      <dgm:t>
        <a:bodyPr/>
        <a:lstStyle/>
        <a:p>
          <a:r>
            <a:rPr lang="en-GB"/>
            <a:t>Development of ideas/technology to lead to your project?</a:t>
          </a:r>
          <a:endParaRPr lang="en-US"/>
        </a:p>
      </dgm:t>
    </dgm:pt>
    <dgm:pt modelId="{78FC1186-EDCF-4DA2-8E5F-52878B31946F}" type="parTrans" cxnId="{9B3064FA-83C4-41E0-AC89-3CB72C23FA77}">
      <dgm:prSet/>
      <dgm:spPr/>
      <dgm:t>
        <a:bodyPr/>
        <a:lstStyle/>
        <a:p>
          <a:endParaRPr lang="en-US"/>
        </a:p>
      </dgm:t>
    </dgm:pt>
    <dgm:pt modelId="{556264DD-1C61-4866-8E26-8A5B580256CE}" type="sibTrans" cxnId="{9B3064FA-83C4-41E0-AC89-3CB72C23FA77}">
      <dgm:prSet/>
      <dgm:spPr/>
      <dgm:t>
        <a:bodyPr/>
        <a:lstStyle/>
        <a:p>
          <a:endParaRPr lang="en-US"/>
        </a:p>
      </dgm:t>
    </dgm:pt>
    <dgm:pt modelId="{F4912D6F-3EF5-4D49-99ED-5A71054E7698}">
      <dgm:prSet/>
      <dgm:spPr/>
      <dgm:t>
        <a:bodyPr/>
        <a:lstStyle/>
        <a:p>
          <a:r>
            <a:rPr lang="en-GB"/>
            <a:t>Components, materials, social or policy, longitudinal timescale, etc.?</a:t>
          </a:r>
          <a:endParaRPr lang="en-US"/>
        </a:p>
      </dgm:t>
    </dgm:pt>
    <dgm:pt modelId="{77BD7CD8-DDB5-4098-973F-15A0081B0307}" type="parTrans" cxnId="{312D5509-BE45-4312-A332-F883DBF44A8E}">
      <dgm:prSet/>
      <dgm:spPr/>
      <dgm:t>
        <a:bodyPr/>
        <a:lstStyle/>
        <a:p>
          <a:endParaRPr lang="en-US"/>
        </a:p>
      </dgm:t>
    </dgm:pt>
    <dgm:pt modelId="{91834C36-240D-473B-A74E-EE842134C4EC}" type="sibTrans" cxnId="{312D5509-BE45-4312-A332-F883DBF44A8E}">
      <dgm:prSet/>
      <dgm:spPr/>
      <dgm:t>
        <a:bodyPr/>
        <a:lstStyle/>
        <a:p>
          <a:endParaRPr lang="en-US"/>
        </a:p>
      </dgm:t>
    </dgm:pt>
    <dgm:pt modelId="{D8D4723A-0490-4415-ABEC-7FA5F68D8597}">
      <dgm:prSet/>
      <dgm:spPr/>
      <dgm:t>
        <a:bodyPr/>
        <a:lstStyle/>
        <a:p>
          <a:r>
            <a:rPr lang="en-GB"/>
            <a:t>Engineering and computing tend to use a funnel approach</a:t>
          </a:r>
          <a:endParaRPr lang="en-US"/>
        </a:p>
      </dgm:t>
    </dgm:pt>
    <dgm:pt modelId="{2ED55811-4C1F-430D-A99D-205AD65700B7}" type="parTrans" cxnId="{03E18901-3753-4055-A90F-A56D198B93BC}">
      <dgm:prSet/>
      <dgm:spPr/>
      <dgm:t>
        <a:bodyPr/>
        <a:lstStyle/>
        <a:p>
          <a:endParaRPr lang="en-US"/>
        </a:p>
      </dgm:t>
    </dgm:pt>
    <dgm:pt modelId="{6DF1A6BD-BF60-4DC2-8109-1F2137F5B268}" type="sibTrans" cxnId="{03E18901-3753-4055-A90F-A56D198B93BC}">
      <dgm:prSet/>
      <dgm:spPr/>
      <dgm:t>
        <a:bodyPr/>
        <a:lstStyle/>
        <a:p>
          <a:endParaRPr lang="en-US"/>
        </a:p>
      </dgm:t>
    </dgm:pt>
    <dgm:pt modelId="{D0E90C3A-B270-4732-BC30-46ECE9227F7D}">
      <dgm:prSet/>
      <dgm:spPr/>
      <dgm:t>
        <a:bodyPr/>
        <a:lstStyle/>
        <a:p>
          <a:r>
            <a:rPr lang="en-GB"/>
            <a:t>Start broader and tighten down into your study</a:t>
          </a:r>
          <a:endParaRPr lang="en-US"/>
        </a:p>
      </dgm:t>
    </dgm:pt>
    <dgm:pt modelId="{0AC9C5B9-B163-48BF-A87F-70C94E0BFC3C}" type="parTrans" cxnId="{CDC84EE3-54F8-44EC-819B-88B8F3F44F21}">
      <dgm:prSet/>
      <dgm:spPr/>
      <dgm:t>
        <a:bodyPr/>
        <a:lstStyle/>
        <a:p>
          <a:endParaRPr lang="en-US"/>
        </a:p>
      </dgm:t>
    </dgm:pt>
    <dgm:pt modelId="{68D7AD18-8129-4F12-94B8-9958AB8538D1}" type="sibTrans" cxnId="{CDC84EE3-54F8-44EC-819B-88B8F3F44F21}">
      <dgm:prSet/>
      <dgm:spPr/>
      <dgm:t>
        <a:bodyPr/>
        <a:lstStyle/>
        <a:p>
          <a:endParaRPr lang="en-US"/>
        </a:p>
      </dgm:t>
    </dgm:pt>
    <dgm:pt modelId="{945EF557-4EBC-4D71-B3C0-A2B860021208}">
      <dgm:prSet/>
      <dgm:spPr/>
      <dgm:t>
        <a:bodyPr/>
        <a:lstStyle/>
        <a:p>
          <a:r>
            <a:rPr lang="en-GB"/>
            <a:t>Lots of other disciplines go for the opposite</a:t>
          </a:r>
          <a:endParaRPr lang="en-US"/>
        </a:p>
      </dgm:t>
    </dgm:pt>
    <dgm:pt modelId="{7FBB6D4B-11CC-4662-94CD-4090CE5E8750}" type="parTrans" cxnId="{3662070D-18B1-47BA-AA0E-21DD698B6B0A}">
      <dgm:prSet/>
      <dgm:spPr/>
      <dgm:t>
        <a:bodyPr/>
        <a:lstStyle/>
        <a:p>
          <a:endParaRPr lang="en-US"/>
        </a:p>
      </dgm:t>
    </dgm:pt>
    <dgm:pt modelId="{4A1DD29D-83D0-4390-90F1-4D00CB3D60B4}" type="sibTrans" cxnId="{3662070D-18B1-47BA-AA0E-21DD698B6B0A}">
      <dgm:prSet/>
      <dgm:spPr/>
      <dgm:t>
        <a:bodyPr/>
        <a:lstStyle/>
        <a:p>
          <a:endParaRPr lang="en-US"/>
        </a:p>
      </dgm:t>
    </dgm:pt>
    <dgm:pt modelId="{5FE5FDC1-0CAC-4CF9-B979-B72F94A93C73}">
      <dgm:prSet/>
      <dgm:spPr/>
      <dgm:t>
        <a:bodyPr/>
        <a:lstStyle/>
        <a:p>
          <a:r>
            <a:rPr lang="en-GB"/>
            <a:t>Start with the narrow point of your work, then locate it in the bigger discipline</a:t>
          </a:r>
          <a:endParaRPr lang="en-US"/>
        </a:p>
      </dgm:t>
    </dgm:pt>
    <dgm:pt modelId="{DA6E2CAA-98EC-44B0-B8DA-53E7A2E9B058}" type="parTrans" cxnId="{C0AE89A8-7188-42F6-9C47-369265738E30}">
      <dgm:prSet/>
      <dgm:spPr/>
      <dgm:t>
        <a:bodyPr/>
        <a:lstStyle/>
        <a:p>
          <a:endParaRPr lang="en-US"/>
        </a:p>
      </dgm:t>
    </dgm:pt>
    <dgm:pt modelId="{6A0D0977-8963-4B54-94DD-2487E0BCAA1E}" type="sibTrans" cxnId="{C0AE89A8-7188-42F6-9C47-369265738E30}">
      <dgm:prSet/>
      <dgm:spPr/>
      <dgm:t>
        <a:bodyPr/>
        <a:lstStyle/>
        <a:p>
          <a:endParaRPr lang="en-US"/>
        </a:p>
      </dgm:t>
    </dgm:pt>
    <dgm:pt modelId="{05359CA4-FF72-BB4E-8A00-3D9073F61BF8}" type="pres">
      <dgm:prSet presAssocID="{4F9E261F-3948-46BD-B28B-CE7F5472385F}" presName="Name0" presStyleCnt="0">
        <dgm:presLayoutVars>
          <dgm:dir/>
          <dgm:animLvl val="lvl"/>
          <dgm:resizeHandles val="exact"/>
        </dgm:presLayoutVars>
      </dgm:prSet>
      <dgm:spPr/>
    </dgm:pt>
    <dgm:pt modelId="{6A6EF7EC-240B-9C45-9F22-FC360B896DCD}" type="pres">
      <dgm:prSet presAssocID="{07FB1CD6-0024-4DC4-A7BC-ADD138FB3BF5}" presName="linNode" presStyleCnt="0"/>
      <dgm:spPr/>
    </dgm:pt>
    <dgm:pt modelId="{FC6A23D6-16BA-3E4C-A32A-ED7C26D438CF}" type="pres">
      <dgm:prSet presAssocID="{07FB1CD6-0024-4DC4-A7BC-ADD138FB3BF5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44031172-5F10-D341-80E9-AEF35939891C}" type="pres">
      <dgm:prSet presAssocID="{07FB1CD6-0024-4DC4-A7BC-ADD138FB3BF5}" presName="descendantText" presStyleLbl="alignAccFollowNode1" presStyleIdx="0" presStyleCnt="3">
        <dgm:presLayoutVars>
          <dgm:bulletEnabled val="1"/>
        </dgm:presLayoutVars>
      </dgm:prSet>
      <dgm:spPr/>
    </dgm:pt>
    <dgm:pt modelId="{BB8399E1-E225-B645-895A-151E1FA44DAB}" type="pres">
      <dgm:prSet presAssocID="{6AE5191C-1AF3-4C55-9586-1D69ABA4B541}" presName="sp" presStyleCnt="0"/>
      <dgm:spPr/>
    </dgm:pt>
    <dgm:pt modelId="{4F452B00-1ECD-B74F-98EC-3E3B5E9F8760}" type="pres">
      <dgm:prSet presAssocID="{D8D4723A-0490-4415-ABEC-7FA5F68D8597}" presName="linNode" presStyleCnt="0"/>
      <dgm:spPr/>
    </dgm:pt>
    <dgm:pt modelId="{DE373AC4-58E2-054E-8A38-7C40F5EE1254}" type="pres">
      <dgm:prSet presAssocID="{D8D4723A-0490-4415-ABEC-7FA5F68D859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6DF5D1F9-F4B4-2D40-9C5E-66CDFFFECB05}" type="pres">
      <dgm:prSet presAssocID="{D8D4723A-0490-4415-ABEC-7FA5F68D8597}" presName="descendantText" presStyleLbl="alignAccFollowNode1" presStyleIdx="1" presStyleCnt="3">
        <dgm:presLayoutVars>
          <dgm:bulletEnabled val="1"/>
        </dgm:presLayoutVars>
      </dgm:prSet>
      <dgm:spPr/>
    </dgm:pt>
    <dgm:pt modelId="{2242D5A7-3A71-F646-A82A-EA11CC2198D6}" type="pres">
      <dgm:prSet presAssocID="{6DF1A6BD-BF60-4DC2-8109-1F2137F5B268}" presName="sp" presStyleCnt="0"/>
      <dgm:spPr/>
    </dgm:pt>
    <dgm:pt modelId="{3FD676D7-F6DB-3B43-A210-1923492684BB}" type="pres">
      <dgm:prSet presAssocID="{945EF557-4EBC-4D71-B3C0-A2B860021208}" presName="linNode" presStyleCnt="0"/>
      <dgm:spPr/>
    </dgm:pt>
    <dgm:pt modelId="{657D19CF-B653-D749-8E36-B90AC57801D0}" type="pres">
      <dgm:prSet presAssocID="{945EF557-4EBC-4D71-B3C0-A2B860021208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4C4E6525-F678-6642-A372-487BD1395386}" type="pres">
      <dgm:prSet presAssocID="{945EF557-4EBC-4D71-B3C0-A2B860021208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3E18901-3753-4055-A90F-A56D198B93BC}" srcId="{4F9E261F-3948-46BD-B28B-CE7F5472385F}" destId="{D8D4723A-0490-4415-ABEC-7FA5F68D8597}" srcOrd="1" destOrd="0" parTransId="{2ED55811-4C1F-430D-A99D-205AD65700B7}" sibTransId="{6DF1A6BD-BF60-4DC2-8109-1F2137F5B268}"/>
    <dgm:cxn modelId="{312D5509-BE45-4312-A332-F883DBF44A8E}" srcId="{07FB1CD6-0024-4DC4-A7BC-ADD138FB3BF5}" destId="{F4912D6F-3EF5-4D49-99ED-5A71054E7698}" srcOrd="1" destOrd="0" parTransId="{77BD7CD8-DDB5-4098-973F-15A0081B0307}" sibTransId="{91834C36-240D-473B-A74E-EE842134C4EC}"/>
    <dgm:cxn modelId="{3662070D-18B1-47BA-AA0E-21DD698B6B0A}" srcId="{4F9E261F-3948-46BD-B28B-CE7F5472385F}" destId="{945EF557-4EBC-4D71-B3C0-A2B860021208}" srcOrd="2" destOrd="0" parTransId="{7FBB6D4B-11CC-4662-94CD-4090CE5E8750}" sibTransId="{4A1DD29D-83D0-4390-90F1-4D00CB3D60B4}"/>
    <dgm:cxn modelId="{226C0A35-A880-6C49-8472-AE5E6481AF0F}" type="presOf" srcId="{945EF557-4EBC-4D71-B3C0-A2B860021208}" destId="{657D19CF-B653-D749-8E36-B90AC57801D0}" srcOrd="0" destOrd="0" presId="urn:microsoft.com/office/officeart/2005/8/layout/vList5"/>
    <dgm:cxn modelId="{66FBC038-7A13-DD45-9144-678C8F1DCF70}" type="presOf" srcId="{07FB1CD6-0024-4DC4-A7BC-ADD138FB3BF5}" destId="{FC6A23D6-16BA-3E4C-A32A-ED7C26D438CF}" srcOrd="0" destOrd="0" presId="urn:microsoft.com/office/officeart/2005/8/layout/vList5"/>
    <dgm:cxn modelId="{28073D4D-14EC-AE4E-9360-3FA0263F9C84}" type="presOf" srcId="{5FE5FDC1-0CAC-4CF9-B979-B72F94A93C73}" destId="{4C4E6525-F678-6642-A372-487BD1395386}" srcOrd="0" destOrd="0" presId="urn:microsoft.com/office/officeart/2005/8/layout/vList5"/>
    <dgm:cxn modelId="{28906E6A-D3DF-374B-854D-77173F94E4B6}" type="presOf" srcId="{D8D4723A-0490-4415-ABEC-7FA5F68D8597}" destId="{DE373AC4-58E2-054E-8A38-7C40F5EE1254}" srcOrd="0" destOrd="0" presId="urn:microsoft.com/office/officeart/2005/8/layout/vList5"/>
    <dgm:cxn modelId="{08CA1B8B-1185-FA4A-B91D-AB2A94EFF2DB}" type="presOf" srcId="{4F9E261F-3948-46BD-B28B-CE7F5472385F}" destId="{05359CA4-FF72-BB4E-8A00-3D9073F61BF8}" srcOrd="0" destOrd="0" presId="urn:microsoft.com/office/officeart/2005/8/layout/vList5"/>
    <dgm:cxn modelId="{B5913BA8-584C-6F41-BD7E-92D598763404}" type="presOf" srcId="{D0E90C3A-B270-4732-BC30-46ECE9227F7D}" destId="{6DF5D1F9-F4B4-2D40-9C5E-66CDFFFECB05}" srcOrd="0" destOrd="0" presId="urn:microsoft.com/office/officeart/2005/8/layout/vList5"/>
    <dgm:cxn modelId="{C0AE89A8-7188-42F6-9C47-369265738E30}" srcId="{945EF557-4EBC-4D71-B3C0-A2B860021208}" destId="{5FE5FDC1-0CAC-4CF9-B979-B72F94A93C73}" srcOrd="0" destOrd="0" parTransId="{DA6E2CAA-98EC-44B0-B8DA-53E7A2E9B058}" sibTransId="{6A0D0977-8963-4B54-94DD-2487E0BCAA1E}"/>
    <dgm:cxn modelId="{09E7C9AD-FE7B-C740-AAF5-81124A0C4320}" type="presOf" srcId="{169D07AB-83EE-405E-800F-F75A61782E22}" destId="{44031172-5F10-D341-80E9-AEF35939891C}" srcOrd="0" destOrd="0" presId="urn:microsoft.com/office/officeart/2005/8/layout/vList5"/>
    <dgm:cxn modelId="{ABC3B5CF-7EB9-4148-BCEC-3F13E4E7445A}" type="presOf" srcId="{F4912D6F-3EF5-4D49-99ED-5A71054E7698}" destId="{44031172-5F10-D341-80E9-AEF35939891C}" srcOrd="0" destOrd="1" presId="urn:microsoft.com/office/officeart/2005/8/layout/vList5"/>
    <dgm:cxn modelId="{CDC84EE3-54F8-44EC-819B-88B8F3F44F21}" srcId="{D8D4723A-0490-4415-ABEC-7FA5F68D8597}" destId="{D0E90C3A-B270-4732-BC30-46ECE9227F7D}" srcOrd="0" destOrd="0" parTransId="{0AC9C5B9-B163-48BF-A87F-70C94E0BFC3C}" sibTransId="{68D7AD18-8129-4F12-94B8-9958AB8538D1}"/>
    <dgm:cxn modelId="{05D105E6-A65E-489A-A5A6-F5749EDF5872}" srcId="{4F9E261F-3948-46BD-B28B-CE7F5472385F}" destId="{07FB1CD6-0024-4DC4-A7BC-ADD138FB3BF5}" srcOrd="0" destOrd="0" parTransId="{AEA5560F-AB75-439A-B13A-96C06ECC0C4D}" sibTransId="{6AE5191C-1AF3-4C55-9586-1D69ABA4B541}"/>
    <dgm:cxn modelId="{9B3064FA-83C4-41E0-AC89-3CB72C23FA77}" srcId="{07FB1CD6-0024-4DC4-A7BC-ADD138FB3BF5}" destId="{169D07AB-83EE-405E-800F-F75A61782E22}" srcOrd="0" destOrd="0" parTransId="{78FC1186-EDCF-4DA2-8E5F-52878B31946F}" sibTransId="{556264DD-1C61-4866-8E26-8A5B580256CE}"/>
    <dgm:cxn modelId="{96460598-A6ED-FE4C-B9AC-566E28E2F595}" type="presParOf" srcId="{05359CA4-FF72-BB4E-8A00-3D9073F61BF8}" destId="{6A6EF7EC-240B-9C45-9F22-FC360B896DCD}" srcOrd="0" destOrd="0" presId="urn:microsoft.com/office/officeart/2005/8/layout/vList5"/>
    <dgm:cxn modelId="{5972550F-EF83-2D47-80D9-FF6B6F4F629F}" type="presParOf" srcId="{6A6EF7EC-240B-9C45-9F22-FC360B896DCD}" destId="{FC6A23D6-16BA-3E4C-A32A-ED7C26D438CF}" srcOrd="0" destOrd="0" presId="urn:microsoft.com/office/officeart/2005/8/layout/vList5"/>
    <dgm:cxn modelId="{9F4FC4BE-3F60-EE41-BED1-6052129194FD}" type="presParOf" srcId="{6A6EF7EC-240B-9C45-9F22-FC360B896DCD}" destId="{44031172-5F10-D341-80E9-AEF35939891C}" srcOrd="1" destOrd="0" presId="urn:microsoft.com/office/officeart/2005/8/layout/vList5"/>
    <dgm:cxn modelId="{12A580EE-A406-7644-B9BB-1E9756FDD713}" type="presParOf" srcId="{05359CA4-FF72-BB4E-8A00-3D9073F61BF8}" destId="{BB8399E1-E225-B645-895A-151E1FA44DAB}" srcOrd="1" destOrd="0" presId="urn:microsoft.com/office/officeart/2005/8/layout/vList5"/>
    <dgm:cxn modelId="{21A8370C-4C42-844A-B57E-3572698F517C}" type="presParOf" srcId="{05359CA4-FF72-BB4E-8A00-3D9073F61BF8}" destId="{4F452B00-1ECD-B74F-98EC-3E3B5E9F8760}" srcOrd="2" destOrd="0" presId="urn:microsoft.com/office/officeart/2005/8/layout/vList5"/>
    <dgm:cxn modelId="{D6D27FFE-DE8D-DD42-BC6C-79A85D036D3A}" type="presParOf" srcId="{4F452B00-1ECD-B74F-98EC-3E3B5E9F8760}" destId="{DE373AC4-58E2-054E-8A38-7C40F5EE1254}" srcOrd="0" destOrd="0" presId="urn:microsoft.com/office/officeart/2005/8/layout/vList5"/>
    <dgm:cxn modelId="{9C0C722B-BCF5-9E41-A91B-E290A3C37F4A}" type="presParOf" srcId="{4F452B00-1ECD-B74F-98EC-3E3B5E9F8760}" destId="{6DF5D1F9-F4B4-2D40-9C5E-66CDFFFECB05}" srcOrd="1" destOrd="0" presId="urn:microsoft.com/office/officeart/2005/8/layout/vList5"/>
    <dgm:cxn modelId="{AD817E77-9688-F841-B3FB-CC1484A74AF8}" type="presParOf" srcId="{05359CA4-FF72-BB4E-8A00-3D9073F61BF8}" destId="{2242D5A7-3A71-F646-A82A-EA11CC2198D6}" srcOrd="3" destOrd="0" presId="urn:microsoft.com/office/officeart/2005/8/layout/vList5"/>
    <dgm:cxn modelId="{35682D17-DD8B-E24E-B5FC-DB85151903EF}" type="presParOf" srcId="{05359CA4-FF72-BB4E-8A00-3D9073F61BF8}" destId="{3FD676D7-F6DB-3B43-A210-1923492684BB}" srcOrd="4" destOrd="0" presId="urn:microsoft.com/office/officeart/2005/8/layout/vList5"/>
    <dgm:cxn modelId="{F9727603-20C7-7549-969A-DA70ABD77CF8}" type="presParOf" srcId="{3FD676D7-F6DB-3B43-A210-1923492684BB}" destId="{657D19CF-B653-D749-8E36-B90AC57801D0}" srcOrd="0" destOrd="0" presId="urn:microsoft.com/office/officeart/2005/8/layout/vList5"/>
    <dgm:cxn modelId="{6D686835-5E94-1248-829F-A84B1B5FF81F}" type="presParOf" srcId="{3FD676D7-F6DB-3B43-A210-1923492684BB}" destId="{4C4E6525-F678-6642-A372-487BD139538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E873F-6752-5F43-9121-942253659481}">
      <dsp:nvSpPr>
        <dsp:cNvPr id="0" name=""/>
        <dsp:cNvSpPr/>
      </dsp:nvSpPr>
      <dsp:spPr>
        <a:xfrm>
          <a:off x="2614981" y="70912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751961"/>
        <a:ext cx="28878" cy="5775"/>
      </dsp:txXfrm>
    </dsp:sp>
    <dsp:sp modelId="{877D4F84-F892-7A40-9B3B-2CE42124E47A}">
      <dsp:nvSpPr>
        <dsp:cNvPr id="0" name=""/>
        <dsp:cNvSpPr/>
      </dsp:nvSpPr>
      <dsp:spPr>
        <a:xfrm>
          <a:off x="105624" y="150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Sources and mediums of evidence</a:t>
          </a:r>
        </a:p>
      </dsp:txBody>
      <dsp:txXfrm>
        <a:off x="105624" y="1502"/>
        <a:ext cx="2511156" cy="1506693"/>
      </dsp:txXfrm>
    </dsp:sp>
    <dsp:sp modelId="{AD780FB5-1A32-3948-BF0A-D5108A932518}">
      <dsp:nvSpPr>
        <dsp:cNvPr id="0" name=""/>
        <dsp:cNvSpPr/>
      </dsp:nvSpPr>
      <dsp:spPr>
        <a:xfrm>
          <a:off x="1361202" y="150639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1776991"/>
        <a:ext cx="157112" cy="5775"/>
      </dsp:txXfrm>
    </dsp:sp>
    <dsp:sp modelId="{C0B29579-642E-6442-BC23-A2536D723CEB}">
      <dsp:nvSpPr>
        <dsp:cNvPr id="0" name=""/>
        <dsp:cNvSpPr/>
      </dsp:nvSpPr>
      <dsp:spPr>
        <a:xfrm>
          <a:off x="3194346" y="1502"/>
          <a:ext cx="2511156" cy="150669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Where you can find sources</a:t>
          </a:r>
        </a:p>
      </dsp:txBody>
      <dsp:txXfrm>
        <a:off x="3194346" y="1502"/>
        <a:ext cx="2511156" cy="1506693"/>
      </dsp:txXfrm>
    </dsp:sp>
    <dsp:sp modelId="{9B2EB15A-11DB-464A-B4F0-7D13BF258138}">
      <dsp:nvSpPr>
        <dsp:cNvPr id="0" name=""/>
        <dsp:cNvSpPr/>
      </dsp:nvSpPr>
      <dsp:spPr>
        <a:xfrm>
          <a:off x="2614981" y="279338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2836221"/>
        <a:ext cx="28878" cy="5775"/>
      </dsp:txXfrm>
    </dsp:sp>
    <dsp:sp modelId="{370FBA77-5A61-F340-B2B7-ACCF536235B0}">
      <dsp:nvSpPr>
        <dsp:cNvPr id="0" name=""/>
        <dsp:cNvSpPr/>
      </dsp:nvSpPr>
      <dsp:spPr>
        <a:xfrm>
          <a:off x="105624" y="2085762"/>
          <a:ext cx="2511156" cy="150669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How you can search for sources</a:t>
          </a:r>
        </a:p>
      </dsp:txBody>
      <dsp:txXfrm>
        <a:off x="105624" y="2085762"/>
        <a:ext cx="2511156" cy="1506693"/>
      </dsp:txXfrm>
    </dsp:sp>
    <dsp:sp modelId="{1CBEC2BE-2FBE-B042-B13C-2CAB5EA422CE}">
      <dsp:nvSpPr>
        <dsp:cNvPr id="0" name=""/>
        <dsp:cNvSpPr/>
      </dsp:nvSpPr>
      <dsp:spPr>
        <a:xfrm>
          <a:off x="1361202" y="3590656"/>
          <a:ext cx="3088722" cy="546965"/>
        </a:xfrm>
        <a:custGeom>
          <a:avLst/>
          <a:gdLst/>
          <a:ahLst/>
          <a:cxnLst/>
          <a:rect l="0" t="0" r="0" b="0"/>
          <a:pathLst>
            <a:path>
              <a:moveTo>
                <a:pt x="3088722" y="0"/>
              </a:moveTo>
              <a:lnTo>
                <a:pt x="3088722" y="290582"/>
              </a:lnTo>
              <a:lnTo>
                <a:pt x="0" y="290582"/>
              </a:lnTo>
              <a:lnTo>
                <a:pt x="0" y="546965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27007" y="3861251"/>
        <a:ext cx="157112" cy="5775"/>
      </dsp:txXfrm>
    </dsp:sp>
    <dsp:sp modelId="{C38FEF9D-9369-0443-BBD2-D105003BABB0}">
      <dsp:nvSpPr>
        <dsp:cNvPr id="0" name=""/>
        <dsp:cNvSpPr/>
      </dsp:nvSpPr>
      <dsp:spPr>
        <a:xfrm>
          <a:off x="3194346" y="2085762"/>
          <a:ext cx="2511156" cy="1506693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Keeping track of sources</a:t>
          </a:r>
        </a:p>
      </dsp:txBody>
      <dsp:txXfrm>
        <a:off x="3194346" y="2085762"/>
        <a:ext cx="2511156" cy="1506693"/>
      </dsp:txXfrm>
    </dsp:sp>
    <dsp:sp modelId="{B3BD3E6D-6595-D945-9D98-55D7A01C9687}">
      <dsp:nvSpPr>
        <dsp:cNvPr id="0" name=""/>
        <dsp:cNvSpPr/>
      </dsp:nvSpPr>
      <dsp:spPr>
        <a:xfrm>
          <a:off x="2614981" y="4877649"/>
          <a:ext cx="54696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6965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74024" y="4920481"/>
        <a:ext cx="28878" cy="5775"/>
      </dsp:txXfrm>
    </dsp:sp>
    <dsp:sp modelId="{110E3143-121E-274A-A7AC-A52DA11ACC9C}">
      <dsp:nvSpPr>
        <dsp:cNvPr id="0" name=""/>
        <dsp:cNvSpPr/>
      </dsp:nvSpPr>
      <dsp:spPr>
        <a:xfrm>
          <a:off x="105624" y="4170022"/>
          <a:ext cx="2511156" cy="1506693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Literature reviews</a:t>
          </a:r>
        </a:p>
      </dsp:txBody>
      <dsp:txXfrm>
        <a:off x="105624" y="4170022"/>
        <a:ext cx="2511156" cy="1506693"/>
      </dsp:txXfrm>
    </dsp:sp>
    <dsp:sp modelId="{6366EEE1-017D-DC47-8704-DF96E79716E3}">
      <dsp:nvSpPr>
        <dsp:cNvPr id="0" name=""/>
        <dsp:cNvSpPr/>
      </dsp:nvSpPr>
      <dsp:spPr>
        <a:xfrm>
          <a:off x="3194346" y="4170022"/>
          <a:ext cx="2511156" cy="150669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049" tIns="129161" rIns="123049" bIns="129161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Knowing when to stop</a:t>
          </a:r>
        </a:p>
      </dsp:txBody>
      <dsp:txXfrm>
        <a:off x="3194346" y="4170022"/>
        <a:ext cx="2511156" cy="15066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9E605C-E652-774E-92CF-259A590F7E8E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Conference proceedings</a:t>
          </a:r>
        </a:p>
      </dsp:txBody>
      <dsp:txXfrm>
        <a:off x="0" y="39687"/>
        <a:ext cx="3286125" cy="1971675"/>
      </dsp:txXfrm>
    </dsp:sp>
    <dsp:sp modelId="{09DB57CA-8B06-2F48-81E4-1B365C2D3FD8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May be PHYSICAL (LIBRARY) OR ONLINE</a:t>
          </a:r>
        </a:p>
      </dsp:txBody>
      <dsp:txXfrm>
        <a:off x="3614737" y="39687"/>
        <a:ext cx="3286125" cy="1971675"/>
      </dsp:txXfrm>
    </dsp:sp>
    <dsp:sp modelId="{14FED30D-47D0-CA45-A874-44D77264B07B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These days, most people start on-line</a:t>
          </a:r>
        </a:p>
      </dsp:txBody>
      <dsp:txXfrm>
        <a:off x="7229475" y="39687"/>
        <a:ext cx="3286125" cy="1971675"/>
      </dsp:txXfrm>
    </dsp:sp>
    <dsp:sp modelId="{07AE03E2-876D-AC4D-9FA3-E808B16BF285}">
      <dsp:nvSpPr>
        <dsp:cNvPr id="0" name=""/>
        <dsp:cNvSpPr/>
      </dsp:nvSpPr>
      <dsp:spPr>
        <a:xfrm>
          <a:off x="0" y="2339975"/>
          <a:ext cx="3286125" cy="1971675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Theses, dissertations</a:t>
          </a:r>
        </a:p>
      </dsp:txBody>
      <dsp:txXfrm>
        <a:off x="0" y="2339975"/>
        <a:ext cx="3286125" cy="1971675"/>
      </dsp:txXfrm>
    </dsp:sp>
    <dsp:sp modelId="{D5082593-FBD1-6D4B-9781-FAF5CF601D30}">
      <dsp:nvSpPr>
        <dsp:cNvPr id="0" name=""/>
        <dsp:cNvSpPr/>
      </dsp:nvSpPr>
      <dsp:spPr>
        <a:xfrm>
          <a:off x="3614737" y="2339975"/>
          <a:ext cx="3286125" cy="1971675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Databooks</a:t>
          </a:r>
        </a:p>
      </dsp:txBody>
      <dsp:txXfrm>
        <a:off x="3614737" y="2339975"/>
        <a:ext cx="3286125" cy="1971675"/>
      </dsp:txXfrm>
    </dsp:sp>
    <dsp:sp modelId="{45EA7EF5-7202-274E-9FEA-3702B1ED87F7}">
      <dsp:nvSpPr>
        <dsp:cNvPr id="0" name=""/>
        <dsp:cNvSpPr/>
      </dsp:nvSpPr>
      <dsp:spPr>
        <a:xfrm>
          <a:off x="7229475" y="2339975"/>
          <a:ext cx="3286125" cy="1971675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Specifications and patents</a:t>
          </a:r>
        </a:p>
      </dsp:txBody>
      <dsp:txXfrm>
        <a:off x="7229475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2546D9-174A-7E44-9FFD-75FAD6FBDB1B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169E5D-505C-7944-A0F3-80DAC41FF051}">
      <dsp:nvSpPr>
        <dsp:cNvPr id="0" name=""/>
        <dsp:cNvSpPr/>
      </dsp:nvSpPr>
      <dsp:spPr>
        <a:xfrm>
          <a:off x="0" y="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Media (broadcast or online)</a:t>
          </a:r>
        </a:p>
      </dsp:txBody>
      <dsp:txXfrm>
        <a:off x="0" y="0"/>
        <a:ext cx="6900512" cy="692017"/>
      </dsp:txXfrm>
    </dsp:sp>
    <dsp:sp modelId="{572CFAF7-C94F-5646-96A7-230C5B4F7007}">
      <dsp:nvSpPr>
        <dsp:cNvPr id="0" name=""/>
        <dsp:cNvSpPr/>
      </dsp:nvSpPr>
      <dsp:spPr>
        <a:xfrm>
          <a:off x="0" y="692017"/>
          <a:ext cx="6900512" cy="0"/>
        </a:xfrm>
        <a:prstGeom prst="line">
          <a:avLst/>
        </a:prstGeom>
        <a:solidFill>
          <a:schemeClr val="accent2">
            <a:hueOff val="-207909"/>
            <a:satOff val="-11990"/>
            <a:lumOff val="1233"/>
            <a:alphaOff val="0"/>
          </a:schemeClr>
        </a:solidFill>
        <a:ln w="12700" cap="flat" cmpd="sng" algn="ctr">
          <a:solidFill>
            <a:schemeClr val="accent2">
              <a:hueOff val="-207909"/>
              <a:satOff val="-11990"/>
              <a:lumOff val="123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A04D3A-6870-ED47-8774-922A7367A7CF}">
      <dsp:nvSpPr>
        <dsp:cNvPr id="0" name=""/>
        <dsp:cNvSpPr/>
      </dsp:nvSpPr>
      <dsp:spPr>
        <a:xfrm>
          <a:off x="0" y="692017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TV, YouTube (etc.), company videos</a:t>
          </a:r>
        </a:p>
      </dsp:txBody>
      <dsp:txXfrm>
        <a:off x="0" y="692017"/>
        <a:ext cx="6900512" cy="692017"/>
      </dsp:txXfrm>
    </dsp:sp>
    <dsp:sp modelId="{F6276C71-5E7B-4149-BD6B-D3296000978F}">
      <dsp:nvSpPr>
        <dsp:cNvPr id="0" name=""/>
        <dsp:cNvSpPr/>
      </dsp:nvSpPr>
      <dsp:spPr>
        <a:xfrm>
          <a:off x="0" y="1384035"/>
          <a:ext cx="6900512" cy="0"/>
        </a:xfrm>
        <a:prstGeom prst="line">
          <a:avLst/>
        </a:prstGeom>
        <a:solidFill>
          <a:schemeClr val="accent2">
            <a:hueOff val="-415818"/>
            <a:satOff val="-23979"/>
            <a:lumOff val="2465"/>
            <a:alphaOff val="0"/>
          </a:schemeClr>
        </a:solidFill>
        <a:ln w="12700" cap="flat" cmpd="sng" algn="ctr">
          <a:solidFill>
            <a:schemeClr val="accent2">
              <a:hueOff val="-415818"/>
              <a:satOff val="-23979"/>
              <a:lumOff val="24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A6115E-EB5A-2545-95F2-2968FFCB1AD5}">
      <dsp:nvSpPr>
        <dsp:cNvPr id="0" name=""/>
        <dsp:cNvSpPr/>
      </dsp:nvSpPr>
      <dsp:spPr>
        <a:xfrm>
          <a:off x="0" y="138403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People</a:t>
          </a:r>
        </a:p>
      </dsp:txBody>
      <dsp:txXfrm>
        <a:off x="0" y="1384035"/>
        <a:ext cx="6900512" cy="692017"/>
      </dsp:txXfrm>
    </dsp:sp>
    <dsp:sp modelId="{8B8C83C5-10C9-6446-95C8-D41ECFA2EEB1}">
      <dsp:nvSpPr>
        <dsp:cNvPr id="0" name=""/>
        <dsp:cNvSpPr/>
      </dsp:nvSpPr>
      <dsp:spPr>
        <a:xfrm>
          <a:off x="0" y="2076052"/>
          <a:ext cx="6900512" cy="0"/>
        </a:xfrm>
        <a:prstGeom prst="line">
          <a:avLst/>
        </a:prstGeom>
        <a:solidFill>
          <a:schemeClr val="accent2">
            <a:hueOff val="-623727"/>
            <a:satOff val="-35969"/>
            <a:lumOff val="3698"/>
            <a:alphaOff val="0"/>
          </a:schemeClr>
        </a:solidFill>
        <a:ln w="12700" cap="flat" cmpd="sng" algn="ctr">
          <a:solidFill>
            <a:schemeClr val="accent2">
              <a:hueOff val="-623727"/>
              <a:satOff val="-35969"/>
              <a:lumOff val="369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5B04A-6A2D-BE47-AE67-31D3A256F052}">
      <dsp:nvSpPr>
        <dsp:cNvPr id="0" name=""/>
        <dsp:cNvSpPr/>
      </dsp:nvSpPr>
      <dsp:spPr>
        <a:xfrm>
          <a:off x="0" y="2076052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Technicians, lecturers, experts</a:t>
          </a:r>
        </a:p>
      </dsp:txBody>
      <dsp:txXfrm>
        <a:off x="0" y="2076052"/>
        <a:ext cx="6900512" cy="692017"/>
      </dsp:txXfrm>
    </dsp:sp>
    <dsp:sp modelId="{09899565-F6CD-AD4B-A704-E50B878A5BE9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2">
            <a:hueOff val="-831636"/>
            <a:satOff val="-47959"/>
            <a:lumOff val="4930"/>
            <a:alphaOff val="0"/>
          </a:schemeClr>
        </a:solidFill>
        <a:ln w="12700" cap="flat" cmpd="sng" algn="ctr">
          <a:solidFill>
            <a:schemeClr val="accent2">
              <a:hueOff val="-831636"/>
              <a:satOff val="-47959"/>
              <a:lumOff val="493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07439-ED48-BD44-BD7D-17C0F945A446}">
      <dsp:nvSpPr>
        <dsp:cNvPr id="0" name=""/>
        <dsp:cNvSpPr/>
      </dsp:nvSpPr>
      <dsp:spPr>
        <a:xfrm>
          <a:off x="0" y="2768070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Friends, relatives, etc.</a:t>
          </a:r>
        </a:p>
      </dsp:txBody>
      <dsp:txXfrm>
        <a:off x="0" y="2768070"/>
        <a:ext cx="6900512" cy="692017"/>
      </dsp:txXfrm>
    </dsp:sp>
    <dsp:sp modelId="{85542605-F762-574F-8A74-C19B96C73CC7}">
      <dsp:nvSpPr>
        <dsp:cNvPr id="0" name=""/>
        <dsp:cNvSpPr/>
      </dsp:nvSpPr>
      <dsp:spPr>
        <a:xfrm>
          <a:off x="0" y="3460088"/>
          <a:ext cx="6900512" cy="0"/>
        </a:xfrm>
        <a:prstGeom prst="line">
          <a:avLst/>
        </a:prstGeom>
        <a:solidFill>
          <a:schemeClr val="accent2">
            <a:hueOff val="-1039545"/>
            <a:satOff val="-59949"/>
            <a:lumOff val="6163"/>
            <a:alphaOff val="0"/>
          </a:schemeClr>
        </a:solidFill>
        <a:ln w="12700" cap="flat" cmpd="sng" algn="ctr">
          <a:solidFill>
            <a:schemeClr val="accent2">
              <a:hueOff val="-1039545"/>
              <a:satOff val="-59949"/>
              <a:lumOff val="61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26F30C-915B-2F4D-860E-F07BA425DDD3}">
      <dsp:nvSpPr>
        <dsp:cNvPr id="0" name=""/>
        <dsp:cNvSpPr/>
      </dsp:nvSpPr>
      <dsp:spPr>
        <a:xfrm>
          <a:off x="0" y="3460088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Training materials</a:t>
          </a:r>
        </a:p>
      </dsp:txBody>
      <dsp:txXfrm>
        <a:off x="0" y="3460088"/>
        <a:ext cx="6900512" cy="692017"/>
      </dsp:txXfrm>
    </dsp:sp>
    <dsp:sp modelId="{0362896F-69A7-6847-8BC1-C77E96D9D64B}">
      <dsp:nvSpPr>
        <dsp:cNvPr id="0" name=""/>
        <dsp:cNvSpPr/>
      </dsp:nvSpPr>
      <dsp:spPr>
        <a:xfrm>
          <a:off x="0" y="4152105"/>
          <a:ext cx="6900512" cy="0"/>
        </a:xfrm>
        <a:prstGeom prst="line">
          <a:avLst/>
        </a:prstGeom>
        <a:solidFill>
          <a:schemeClr val="accent2">
            <a:hueOff val="-1247454"/>
            <a:satOff val="-71938"/>
            <a:lumOff val="7395"/>
            <a:alphaOff val="0"/>
          </a:schemeClr>
        </a:solidFill>
        <a:ln w="12700" cap="flat" cmpd="sng" algn="ctr">
          <a:solidFill>
            <a:schemeClr val="accent2">
              <a:hueOff val="-1247454"/>
              <a:satOff val="-71938"/>
              <a:lumOff val="739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15BB6-C69A-B14C-B760-1FE4438EB87C}">
      <dsp:nvSpPr>
        <dsp:cNvPr id="0" name=""/>
        <dsp:cNvSpPr/>
      </dsp:nvSpPr>
      <dsp:spPr>
        <a:xfrm>
          <a:off x="0" y="4152105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Written manuals</a:t>
          </a:r>
        </a:p>
      </dsp:txBody>
      <dsp:txXfrm>
        <a:off x="0" y="4152105"/>
        <a:ext cx="6900512" cy="692017"/>
      </dsp:txXfrm>
    </dsp:sp>
    <dsp:sp modelId="{11AC483C-84C4-7A48-A957-9E71147B896B}">
      <dsp:nvSpPr>
        <dsp:cNvPr id="0" name=""/>
        <dsp:cNvSpPr/>
      </dsp:nvSpPr>
      <dsp:spPr>
        <a:xfrm>
          <a:off x="0" y="4844123"/>
          <a:ext cx="6900512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8825CF-2E70-CC46-AEC1-C71F3E7CD93E}">
      <dsp:nvSpPr>
        <dsp:cNvPr id="0" name=""/>
        <dsp:cNvSpPr/>
      </dsp:nvSpPr>
      <dsp:spPr>
        <a:xfrm>
          <a:off x="0" y="4844123"/>
          <a:ext cx="6900512" cy="6920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Videos</a:t>
          </a:r>
        </a:p>
      </dsp:txBody>
      <dsp:txXfrm>
        <a:off x="0" y="4844123"/>
        <a:ext cx="6900512" cy="69201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FB2E42-7705-F944-A7A2-FF386869F68A}">
      <dsp:nvSpPr>
        <dsp:cNvPr id="0" name=""/>
        <dsp:cNvSpPr/>
      </dsp:nvSpPr>
      <dsp:spPr>
        <a:xfrm>
          <a:off x="0" y="3341354"/>
          <a:ext cx="1725128" cy="219229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49352" rIns="122691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 else can you benefit from time management ?</a:t>
          </a:r>
        </a:p>
      </dsp:txBody>
      <dsp:txXfrm>
        <a:off x="0" y="3341354"/>
        <a:ext cx="1725128" cy="2192290"/>
      </dsp:txXfrm>
    </dsp:sp>
    <dsp:sp modelId="{4268BE39-EE8B-D548-8D37-E9F5CEE9E301}">
      <dsp:nvSpPr>
        <dsp:cNvPr id="0" name=""/>
        <dsp:cNvSpPr/>
      </dsp:nvSpPr>
      <dsp:spPr>
        <a:xfrm>
          <a:off x="1725128" y="3341354"/>
          <a:ext cx="5175384" cy="219229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D49B65-9729-7347-B6A6-92CF39648D61}">
      <dsp:nvSpPr>
        <dsp:cNvPr id="0" name=""/>
        <dsp:cNvSpPr/>
      </dsp:nvSpPr>
      <dsp:spPr>
        <a:xfrm rot="10800000">
          <a:off x="0" y="2496"/>
          <a:ext cx="1725128" cy="337174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2691" tIns="149352" rIns="122691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Plan your time..</a:t>
          </a:r>
        </a:p>
      </dsp:txBody>
      <dsp:txXfrm rot="-10800000">
        <a:off x="0" y="2496"/>
        <a:ext cx="1725128" cy="2191632"/>
      </dsp:txXfrm>
    </dsp:sp>
    <dsp:sp modelId="{96FCB1E6-F2D7-E14E-9C21-6EDA80EB7E51}">
      <dsp:nvSpPr>
        <dsp:cNvPr id="0" name=""/>
        <dsp:cNvSpPr/>
      </dsp:nvSpPr>
      <dsp:spPr>
        <a:xfrm>
          <a:off x="1725128" y="2496"/>
          <a:ext cx="5175384" cy="219163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4981" tIns="266700" rIns="104981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Outline the what you need to achieve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Split this into manageable components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Decide upon the Allocation of resources to the task</a:t>
          </a:r>
        </a:p>
      </dsp:txBody>
      <dsp:txXfrm>
        <a:off x="1725128" y="2496"/>
        <a:ext cx="5175384" cy="21916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048E8A-214C-9C4A-BAEB-A0E9C1AF31DD}">
      <dsp:nvSpPr>
        <dsp:cNvPr id="0" name=""/>
        <dsp:cNvSpPr/>
      </dsp:nvSpPr>
      <dsp:spPr>
        <a:xfrm>
          <a:off x="0" y="2145"/>
          <a:ext cx="2480827" cy="14160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Understanding why you are performing the search is fundamental to success</a:t>
          </a:r>
        </a:p>
      </dsp:txBody>
      <dsp:txXfrm>
        <a:off x="69125" y="71270"/>
        <a:ext cx="2342577" cy="1277779"/>
      </dsp:txXfrm>
    </dsp:sp>
    <dsp:sp modelId="{4152E3E3-E3B7-564D-9F9C-DBE90EB00F95}">
      <dsp:nvSpPr>
        <dsp:cNvPr id="0" name=""/>
        <dsp:cNvSpPr/>
      </dsp:nvSpPr>
      <dsp:spPr>
        <a:xfrm>
          <a:off x="0" y="1488976"/>
          <a:ext cx="2480827" cy="14160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concept are you conveying ?</a:t>
          </a:r>
        </a:p>
      </dsp:txBody>
      <dsp:txXfrm>
        <a:off x="69125" y="1558101"/>
        <a:ext cx="2342577" cy="1277779"/>
      </dsp:txXfrm>
    </dsp:sp>
    <dsp:sp modelId="{8FBC5E83-6671-D049-98CB-8BB2CFB6BC6C}">
      <dsp:nvSpPr>
        <dsp:cNvPr id="0" name=""/>
        <dsp:cNvSpPr/>
      </dsp:nvSpPr>
      <dsp:spPr>
        <a:xfrm rot="5400000">
          <a:off x="4119595" y="1478641"/>
          <a:ext cx="1132823" cy="4410359"/>
        </a:xfrm>
        <a:prstGeom prst="round2Same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60960" rIns="121920" bIns="60960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3200" kern="1200"/>
            <a:t>What sections belong in your proposal ?</a:t>
          </a:r>
        </a:p>
      </dsp:txBody>
      <dsp:txXfrm rot="-5400000">
        <a:off x="2480827" y="3172709"/>
        <a:ext cx="4355059" cy="1022223"/>
      </dsp:txXfrm>
    </dsp:sp>
    <dsp:sp modelId="{C1E3230A-A61D-7044-9411-C2FF34A14B43}">
      <dsp:nvSpPr>
        <dsp:cNvPr id="0" name=""/>
        <dsp:cNvSpPr/>
      </dsp:nvSpPr>
      <dsp:spPr>
        <a:xfrm>
          <a:off x="0" y="2975807"/>
          <a:ext cx="2480827" cy="14160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What section are you writing ?</a:t>
          </a:r>
        </a:p>
      </dsp:txBody>
      <dsp:txXfrm>
        <a:off x="69125" y="3044932"/>
        <a:ext cx="2342577" cy="127777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78326-3E22-4B46-A661-D25F90652469}">
      <dsp:nvSpPr>
        <dsp:cNvPr id="0" name=""/>
        <dsp:cNvSpPr/>
      </dsp:nvSpPr>
      <dsp:spPr>
        <a:xfrm>
          <a:off x="0" y="476219"/>
          <a:ext cx="6478587" cy="7160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is the specific thesis, problem, or research question that my literature review helps to define?</a:t>
          </a:r>
          <a:endParaRPr lang="en-US" sz="1800" kern="1200"/>
        </a:p>
      </dsp:txBody>
      <dsp:txXfrm>
        <a:off x="34954" y="511173"/>
        <a:ext cx="6408679" cy="646132"/>
      </dsp:txXfrm>
    </dsp:sp>
    <dsp:sp modelId="{0B64F991-AC45-4B41-A184-1B177365C02D}">
      <dsp:nvSpPr>
        <dsp:cNvPr id="0" name=""/>
        <dsp:cNvSpPr/>
      </dsp:nvSpPr>
      <dsp:spPr>
        <a:xfrm>
          <a:off x="0" y="1244099"/>
          <a:ext cx="6478587" cy="716040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type of literature review? Issues of theory, or methodology, or policy? Quantitative research? Qualitative research?</a:t>
          </a:r>
          <a:endParaRPr lang="en-US" sz="1800" kern="1200"/>
        </a:p>
      </dsp:txBody>
      <dsp:txXfrm>
        <a:off x="34954" y="1279053"/>
        <a:ext cx="6408679" cy="646132"/>
      </dsp:txXfrm>
    </dsp:sp>
    <dsp:sp modelId="{B8D812E7-BF6D-DD40-B14E-C22B9D41B411}">
      <dsp:nvSpPr>
        <dsp:cNvPr id="0" name=""/>
        <dsp:cNvSpPr/>
      </dsp:nvSpPr>
      <dsp:spPr>
        <a:xfrm>
          <a:off x="0" y="2011979"/>
          <a:ext cx="6478587" cy="716040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types of publications?</a:t>
          </a:r>
          <a:endParaRPr lang="en-US" sz="1800" kern="1200"/>
        </a:p>
      </dsp:txBody>
      <dsp:txXfrm>
        <a:off x="34954" y="2046933"/>
        <a:ext cx="6408679" cy="646132"/>
      </dsp:txXfrm>
    </dsp:sp>
    <dsp:sp modelId="{08C7DC11-4504-234E-B673-A50492853BA8}">
      <dsp:nvSpPr>
        <dsp:cNvPr id="0" name=""/>
        <dsp:cNvSpPr/>
      </dsp:nvSpPr>
      <dsp:spPr>
        <a:xfrm>
          <a:off x="0" y="2728019"/>
          <a:ext cx="6478587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695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Journals, conference papers, media work, books?</a:t>
          </a:r>
          <a:endParaRPr lang="en-US" sz="1400" kern="1200"/>
        </a:p>
      </dsp:txBody>
      <dsp:txXfrm>
        <a:off x="0" y="2728019"/>
        <a:ext cx="6478587" cy="298080"/>
      </dsp:txXfrm>
    </dsp:sp>
    <dsp:sp modelId="{4A367E8C-FA18-8842-B90B-B0623BA2B320}">
      <dsp:nvSpPr>
        <dsp:cNvPr id="0" name=""/>
        <dsp:cNvSpPr/>
      </dsp:nvSpPr>
      <dsp:spPr>
        <a:xfrm>
          <a:off x="0" y="3026099"/>
          <a:ext cx="6478587" cy="7160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What is the appropriate approach for my discipline/field?</a:t>
          </a:r>
          <a:endParaRPr lang="en-US" sz="1800" kern="1200"/>
        </a:p>
      </dsp:txBody>
      <dsp:txXfrm>
        <a:off x="34954" y="3061053"/>
        <a:ext cx="6408679" cy="646132"/>
      </dsp:txXfrm>
    </dsp:sp>
    <dsp:sp modelId="{C04EC5FA-33C0-994C-A508-0AD75E0E58BC}">
      <dsp:nvSpPr>
        <dsp:cNvPr id="0" name=""/>
        <dsp:cNvSpPr/>
      </dsp:nvSpPr>
      <dsp:spPr>
        <a:xfrm>
          <a:off x="0" y="3742139"/>
          <a:ext cx="6478587" cy="2980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5695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Very different for film studies c.f. engineering science</a:t>
          </a:r>
          <a:endParaRPr lang="en-US" sz="1400" kern="1200"/>
        </a:p>
      </dsp:txBody>
      <dsp:txXfrm>
        <a:off x="0" y="3742139"/>
        <a:ext cx="6478587" cy="29808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031172-5F10-D341-80E9-AEF35939891C}">
      <dsp:nvSpPr>
        <dsp:cNvPr id="0" name=""/>
        <dsp:cNvSpPr/>
      </dsp:nvSpPr>
      <dsp:spPr>
        <a:xfrm rot="5400000">
          <a:off x="3823242" y="-1343196"/>
          <a:ext cx="1164394" cy="4146296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Development of ideas/technology to lead to your project?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Components, materials, social or policy, longitudinal timescale, etc.?</a:t>
          </a:r>
          <a:endParaRPr lang="en-US" sz="1600" kern="1200"/>
        </a:p>
      </dsp:txBody>
      <dsp:txXfrm rot="-5400000">
        <a:off x="2332292" y="204595"/>
        <a:ext cx="4089455" cy="1050712"/>
      </dsp:txXfrm>
    </dsp:sp>
    <dsp:sp modelId="{FC6A23D6-16BA-3E4C-A32A-ED7C26D438CF}">
      <dsp:nvSpPr>
        <dsp:cNvPr id="0" name=""/>
        <dsp:cNvSpPr/>
      </dsp:nvSpPr>
      <dsp:spPr>
        <a:xfrm>
          <a:off x="0" y="2205"/>
          <a:ext cx="2332291" cy="145549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Always get your focus right</a:t>
          </a:r>
          <a:endParaRPr lang="en-US" sz="2200" kern="1200"/>
        </a:p>
      </dsp:txBody>
      <dsp:txXfrm>
        <a:off x="71051" y="73256"/>
        <a:ext cx="2190189" cy="1313390"/>
      </dsp:txXfrm>
    </dsp:sp>
    <dsp:sp modelId="{6DF5D1F9-F4B4-2D40-9C5E-66CDFFFECB05}">
      <dsp:nvSpPr>
        <dsp:cNvPr id="0" name=""/>
        <dsp:cNvSpPr/>
      </dsp:nvSpPr>
      <dsp:spPr>
        <a:xfrm rot="5400000">
          <a:off x="3823242" y="185070"/>
          <a:ext cx="1164394" cy="4146296"/>
        </a:xfrm>
        <a:prstGeom prst="round2SameRect">
          <a:avLst/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Start broader and tighten down into your study</a:t>
          </a:r>
          <a:endParaRPr lang="en-US" sz="1600" kern="1200"/>
        </a:p>
      </dsp:txBody>
      <dsp:txXfrm rot="-5400000">
        <a:off x="2332292" y="1732862"/>
        <a:ext cx="4089455" cy="1050712"/>
      </dsp:txXfrm>
    </dsp:sp>
    <dsp:sp modelId="{DE373AC4-58E2-054E-8A38-7C40F5EE1254}">
      <dsp:nvSpPr>
        <dsp:cNvPr id="0" name=""/>
        <dsp:cNvSpPr/>
      </dsp:nvSpPr>
      <dsp:spPr>
        <a:xfrm>
          <a:off x="0" y="1530472"/>
          <a:ext cx="2332291" cy="1455492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Engineering and computing tend to use a funnel approach</a:t>
          </a:r>
          <a:endParaRPr lang="en-US" sz="2200" kern="1200"/>
        </a:p>
      </dsp:txBody>
      <dsp:txXfrm>
        <a:off x="71051" y="1601523"/>
        <a:ext cx="2190189" cy="1313390"/>
      </dsp:txXfrm>
    </dsp:sp>
    <dsp:sp modelId="{4C4E6525-F678-6642-A372-487BD1395386}">
      <dsp:nvSpPr>
        <dsp:cNvPr id="0" name=""/>
        <dsp:cNvSpPr/>
      </dsp:nvSpPr>
      <dsp:spPr>
        <a:xfrm rot="5400000">
          <a:off x="3823242" y="1713338"/>
          <a:ext cx="1164394" cy="4146296"/>
        </a:xfrm>
        <a:prstGeom prst="round2SameRect">
          <a:avLst/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Start with the narrow point of your work, then locate it in the bigger discipline</a:t>
          </a:r>
          <a:endParaRPr lang="en-US" sz="1600" kern="1200"/>
        </a:p>
      </dsp:txBody>
      <dsp:txXfrm rot="-5400000">
        <a:off x="2332292" y="3261130"/>
        <a:ext cx="4089455" cy="1050712"/>
      </dsp:txXfrm>
    </dsp:sp>
    <dsp:sp modelId="{657D19CF-B653-D749-8E36-B90AC57801D0}">
      <dsp:nvSpPr>
        <dsp:cNvPr id="0" name=""/>
        <dsp:cNvSpPr/>
      </dsp:nvSpPr>
      <dsp:spPr>
        <a:xfrm>
          <a:off x="0" y="3058739"/>
          <a:ext cx="2332291" cy="1455492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Lots of other disciplines go for the opposite</a:t>
          </a:r>
          <a:endParaRPr lang="en-US" sz="2200" kern="1200"/>
        </a:p>
      </dsp:txBody>
      <dsp:txXfrm>
        <a:off x="71051" y="3129790"/>
        <a:ext cx="2190189" cy="13133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59815-B6E2-6445-A4B5-530BC930F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14A3DA-9C11-A044-9972-290BDD27F9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96D8E-51F5-ED4A-B9E4-056C7E97E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C55F5A-DAC9-1B4A-9E38-334A19411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489670-3EF3-FB43-8344-86665B3A4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8163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A8A0A-5710-8448-A196-53C26BCD7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1E84E-8ABC-2042-A42F-66DBC7C10D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F5071-F860-8E4F-9FB5-86BA388AC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C9B76D-81B5-8A44-96A0-9BB9F2C0D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573ED4-6344-DD4B-AF10-B8F869041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1167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007EF-F528-DC41-A2E2-FFA7470DB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F39F91-7E08-7C45-9024-3355B3749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6DFD9-782B-AF4C-BC7D-DA32224F6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725AD9-AF4E-5448-A6C5-6D7CEC165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3363E-0FE3-3243-9ADC-C756AF2D81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8205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DD92-04C2-3242-A89C-2434B16915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813A0-F4B3-8B44-9E6B-B0714295C8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308B7-A903-FD47-BC2A-CC29CDEA1F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877E2-1B51-A14B-9BC3-7150C5B628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E17E548-E682-2C47-9E95-9741D079B0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0BFECCC-36A6-C446-B8EB-A585967F2D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8955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AFD242-AF08-8648-9634-6B8A340CB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471E8F-0D01-8A4F-A0A3-7485AD76AF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91B24A-8244-794D-B1CF-05EE069B2E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EBB58E-3F8B-E442-AB95-2364B11A91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B98B3B-4D8B-354E-819F-33775595CE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198B4E-2721-5741-95DC-BE3E510701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F60DC8-9B11-2C47-8403-AF895F5130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BB94E7-5D6E-B44C-A6FE-1F9C050D1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0641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24792-2FF5-294C-BFD1-FA604F49E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252DF-0F17-E243-9BD6-87F6223A5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B188B3-7A3F-4643-9E24-C9DD2DA877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E3A0A2-C10C-BA47-9496-4B1FF9A22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3318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A62609-DCBB-994A-AA14-21894ECA62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B46BD5-A1E6-3048-BBED-DE50AB1E99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AB44B6-569D-BB4A-98DD-8E3C6CC9E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8776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BE0C5-CC4F-5245-A1B1-C25FDEE38C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771095-EC50-EF43-BC4C-8E39F667B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762814-9143-3B44-A1D6-FAE01C26B6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5916CA-09A4-214F-AB5B-EC7396110D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9C621D-7427-2C4A-8DC1-B803BB673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C36782-2A08-5345-9E36-66FD3C1637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0300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E4A64-8A94-A845-A4C7-9474EE70B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1F105D-3110-E94F-BF27-1777E258C32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5886A7-8485-9647-AB5D-788CFFEA9C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5505E7-39B9-E24B-AAEA-AFC19647A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DA91C-D1EA-9642-9D79-AEA362BB6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4EE4C2-AFE3-7647-96F3-6C08AF324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2891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A90BF-42E5-9748-BD01-E040ABDF7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575235-58A6-0A43-A69C-86CF54E12D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F5B1FA-1F08-C541-A935-7CD837483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568452-6A10-DB46-A087-E76660FB9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F49FE5-6514-8641-9026-AE4FC17E9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575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11FDEE-55CF-5742-8BBC-E85A8D8006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A0646D-747C-1946-B921-0517C1A024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1FECFD-26FA-8946-B5A5-E5977BE2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567F94-9ECF-7F4E-A748-BF5545095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9D3089-F2DB-9446-BD43-E9B9FD9FE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1807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403A22F-C307-D140-A7E6-6E46FEBAE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1F26CD-0FB2-0F41-8E80-51BABB54B9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B813E6-8731-BF43-A8B9-246BA17552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B90056-90DE-1643-9A91-8045850D68BE}" type="datetimeFigureOut">
              <a:rPr lang="en-US" smtClean="0"/>
              <a:t>7/2/21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79F087-7E6F-EC43-8646-CE3114A764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B71E4E-6610-B94C-BE36-00338D5F5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CB84ED-0DFE-2A47-85BC-11655C66A0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871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eometric shapes on a wooden background">
            <a:extLst>
              <a:ext uri="{FF2B5EF4-FFF2-40B4-BE49-F238E27FC236}">
                <a16:creationId xmlns:a16="http://schemas.microsoft.com/office/drawing/2014/main" id="{2E4BCE48-BDD7-4268-A4AA-6C7761E91C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19" b="13212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ED092A-BBD7-BC4D-BF91-7D6FAE71AA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Finding Materials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0B031-1F31-7E4F-AB57-A4498A8FB8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0801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E69A1-BE95-CD44-8BE5-92AA2DA5A0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35112D-BE54-465A-A56E-FB6B68EA1C6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73914570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39430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8934F0-E1EC-744F-BF0E-7CCF7D5A6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Writing a research proposal</a:t>
            </a:r>
          </a:p>
        </p:txBody>
      </p:sp>
      <p:pic>
        <p:nvPicPr>
          <p:cNvPr id="5" name="Picture 4" descr="Glasses on top of a book">
            <a:extLst>
              <a:ext uri="{FF2B5EF4-FFF2-40B4-BE49-F238E27FC236}">
                <a16:creationId xmlns:a16="http://schemas.microsoft.com/office/drawing/2014/main" id="{FCB5EA61-5F18-4E42-9A43-C4DE57D1BC7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838" r="40170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7586B-14A2-2C4F-9611-DA37BFC8DB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200"/>
              <a:t>How do we write a research proposal ?</a:t>
            </a:r>
          </a:p>
          <a:p>
            <a:pPr lvl="1"/>
            <a:endParaRPr lang="en-US" sz="2200"/>
          </a:p>
          <a:p>
            <a:pPr lvl="1"/>
            <a:r>
              <a:rPr lang="en-US" sz="2200"/>
              <a:t>What format do we need ?</a:t>
            </a:r>
          </a:p>
          <a:p>
            <a:pPr lvl="1"/>
            <a:endParaRPr lang="en-US" sz="2200"/>
          </a:p>
          <a:p>
            <a:pPr lvl="1"/>
            <a:r>
              <a:rPr lang="en-US" sz="2200"/>
              <a:t>How do we tell the reader what we are talking about ?</a:t>
            </a:r>
          </a:p>
          <a:p>
            <a:pPr lvl="1"/>
            <a:endParaRPr lang="en-US" sz="2200"/>
          </a:p>
          <a:p>
            <a:pPr lvl="1"/>
            <a:r>
              <a:rPr lang="en-US" sz="2200"/>
              <a:t>How do we show we understand the topic ?</a:t>
            </a:r>
          </a:p>
        </p:txBody>
      </p:sp>
    </p:spTree>
    <p:extLst>
      <p:ext uri="{BB962C8B-B14F-4D97-AF65-F5344CB8AC3E}">
        <p14:creationId xmlns:p14="http://schemas.microsoft.com/office/powerpoint/2010/main" val="22436815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2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426C2F-1619-6F43-B44A-C2214BC1A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Valid sources of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F9BF7F-0FA9-E049-AA90-053BE39344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>
            <a:normAutofit/>
          </a:bodyPr>
          <a:lstStyle/>
          <a:p>
            <a:r>
              <a:rPr lang="en-US" sz="2200"/>
              <a:t>What different mediums can evidence exist in ?</a:t>
            </a:r>
          </a:p>
          <a:p>
            <a:pPr lvl="1"/>
            <a:r>
              <a:rPr lang="en-US" sz="2200"/>
              <a:t>Visual</a:t>
            </a:r>
          </a:p>
          <a:p>
            <a:pPr lvl="1"/>
            <a:r>
              <a:rPr lang="en-US" sz="2200"/>
              <a:t>Written</a:t>
            </a:r>
          </a:p>
          <a:p>
            <a:pPr lvl="1"/>
            <a:r>
              <a:rPr lang="en-US" sz="2200"/>
              <a:t>Auditory</a:t>
            </a:r>
          </a:p>
          <a:p>
            <a:pPr lvl="1"/>
            <a:r>
              <a:rPr lang="en-US" sz="2200"/>
              <a:t>Experiential / Experimental</a:t>
            </a:r>
          </a:p>
          <a:p>
            <a:pPr lvl="1"/>
            <a:endParaRPr lang="en-US" sz="2200"/>
          </a:p>
          <a:p>
            <a:r>
              <a:rPr lang="en-US" sz="2200"/>
              <a:t>What types of evidence are there ?</a:t>
            </a:r>
          </a:p>
          <a:p>
            <a:pPr lvl="1"/>
            <a:r>
              <a:rPr lang="en-US" sz="2200"/>
              <a:t>Pictorial, video, documentary, graphical</a:t>
            </a:r>
          </a:p>
          <a:p>
            <a:pPr lvl="1"/>
            <a:r>
              <a:rPr lang="en-US" sz="2200"/>
              <a:t>Books, Journals, Reports, Essays</a:t>
            </a:r>
          </a:p>
          <a:p>
            <a:pPr lvl="1"/>
            <a:r>
              <a:rPr lang="en-US" sz="2200"/>
              <a:t>Podcast, Interview, Debate, Discussion</a:t>
            </a:r>
          </a:p>
          <a:p>
            <a:pPr lvl="1"/>
            <a:r>
              <a:rPr lang="en-US" sz="2200"/>
              <a:t>Observation</a:t>
            </a:r>
          </a:p>
        </p:txBody>
      </p:sp>
    </p:spTree>
    <p:extLst>
      <p:ext uri="{BB962C8B-B14F-4D97-AF65-F5344CB8AC3E}">
        <p14:creationId xmlns:p14="http://schemas.microsoft.com/office/powerpoint/2010/main" val="355343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3AAD2-B552-024D-AC8D-BCF673945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5400"/>
              <a:t>Obtaining Information</a:t>
            </a:r>
          </a:p>
        </p:txBody>
      </p:sp>
      <p:pic>
        <p:nvPicPr>
          <p:cNvPr id="5" name="Picture 4" descr="Sound wave pattern on pixilated monitor">
            <a:extLst>
              <a:ext uri="{FF2B5EF4-FFF2-40B4-BE49-F238E27FC236}">
                <a16:creationId xmlns:a16="http://schemas.microsoft.com/office/drawing/2014/main" id="{43397934-92BA-4163-B982-54D5D5569A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782" r="31886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58CABB-A17E-CA42-A342-4189475BF6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US" sz="2000"/>
              <a:t>How can we obtain information from visual sources ?</a:t>
            </a:r>
          </a:p>
          <a:p>
            <a:pPr lvl="1"/>
            <a:r>
              <a:rPr lang="en-US" sz="2000"/>
              <a:t>Reading</a:t>
            </a:r>
          </a:p>
          <a:p>
            <a:pPr lvl="1"/>
            <a:r>
              <a:rPr lang="en-US" sz="2000"/>
              <a:t>Notes</a:t>
            </a:r>
          </a:p>
          <a:p>
            <a:pPr lvl="1"/>
            <a:r>
              <a:rPr lang="en-US" sz="2000"/>
              <a:t>Observation</a:t>
            </a:r>
          </a:p>
          <a:p>
            <a:pPr lvl="1"/>
            <a:r>
              <a:rPr lang="en-US" sz="2000"/>
              <a:t>Categorisation</a:t>
            </a:r>
          </a:p>
          <a:p>
            <a:pPr lvl="1"/>
            <a:endParaRPr lang="en-US" sz="2000"/>
          </a:p>
          <a:p>
            <a:r>
              <a:rPr lang="en-US" sz="2000"/>
              <a:t>How can we obtain information from auditory sources ?</a:t>
            </a:r>
          </a:p>
          <a:p>
            <a:pPr lvl="1"/>
            <a:r>
              <a:rPr lang="en-US" sz="2000"/>
              <a:t>Transcription</a:t>
            </a:r>
          </a:p>
          <a:p>
            <a:pPr lvl="1"/>
            <a:r>
              <a:rPr lang="en-US" sz="2000"/>
              <a:t>Recording Audio</a:t>
            </a:r>
          </a:p>
        </p:txBody>
      </p:sp>
    </p:spTree>
    <p:extLst>
      <p:ext uri="{BB962C8B-B14F-4D97-AF65-F5344CB8AC3E}">
        <p14:creationId xmlns:p14="http://schemas.microsoft.com/office/powerpoint/2010/main" val="2398158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2FF29-3961-854D-9B84-AD38FC5A79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Other Literary Sources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Isosceles Triangle 14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8C47747-7EF1-4818-A102-F1DEE416B3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958074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037969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04DF56-780B-2849-B63B-A7D6DE623F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Other Non-Literary Sources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5A64DE-CC97-47AB-B4F3-5370AC8061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403123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30115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BFE458-C8D5-4C42-AEB9-898ABB44D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/>
              <a:t>Academic Misconduct - revisited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3103B5-7A6C-414D-A18C-99214307CB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US" sz="2000" b="1"/>
              <a:t>It is important to find your own resources, remember these ?</a:t>
            </a:r>
          </a:p>
          <a:p>
            <a:r>
              <a:rPr lang="en-GB" sz="2000"/>
              <a:t>Plagiarism</a:t>
            </a:r>
          </a:p>
          <a:p>
            <a:pPr lvl="1"/>
            <a:r>
              <a:rPr lang="en-GB" sz="2000"/>
              <a:t>Use of others’ work without citation or attribution</a:t>
            </a:r>
          </a:p>
          <a:p>
            <a:r>
              <a:rPr lang="en-GB" sz="2000"/>
              <a:t>Carelessness</a:t>
            </a:r>
          </a:p>
          <a:p>
            <a:pPr lvl="1"/>
            <a:r>
              <a:rPr lang="en-GB" sz="2000"/>
              <a:t>Plagiarism through poor time management or incompetence</a:t>
            </a:r>
          </a:p>
          <a:p>
            <a:r>
              <a:rPr lang="en-GB" sz="2000"/>
              <a:t>Essay mills</a:t>
            </a:r>
          </a:p>
          <a:p>
            <a:pPr lvl="1"/>
            <a:r>
              <a:rPr lang="en-GB" sz="2000"/>
              <a:t>Blatant cheating is not in any way acceptable</a:t>
            </a:r>
          </a:p>
          <a:p>
            <a:r>
              <a:rPr lang="en-GB" sz="2000"/>
              <a:t>Copying</a:t>
            </a:r>
          </a:p>
          <a:p>
            <a:pPr lvl="1"/>
            <a:r>
              <a:rPr lang="en-GB" sz="2000"/>
              <a:t>Just don’t do it !</a:t>
            </a:r>
          </a:p>
          <a:p>
            <a:r>
              <a:rPr lang="en-GB" sz="2000"/>
              <a:t>Sharing</a:t>
            </a:r>
          </a:p>
          <a:p>
            <a:pPr lvl="1"/>
            <a:r>
              <a:rPr lang="en-GB" sz="2000"/>
              <a:t>Make it clear and in your own words even if you and a friend find the material together</a:t>
            </a:r>
          </a:p>
          <a:p>
            <a:pPr lvl="1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637510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4B32D2-02BC-524D-AF36-F8495DD70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Starting the Process…..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EEEEA-284C-1E4B-8FD2-E2078D361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GB" sz="2000"/>
              <a:t>Clarify your thinking before you start!</a:t>
            </a:r>
          </a:p>
          <a:p>
            <a:pPr lvl="1"/>
            <a:r>
              <a:rPr lang="en-GB" sz="2000"/>
              <a:t>Most important, what is your plan of attack ?</a:t>
            </a:r>
          </a:p>
          <a:p>
            <a:pPr lvl="1"/>
            <a:r>
              <a:rPr lang="en-GB" sz="2000"/>
              <a:t>Understanding requirements is key to achieving the best grade</a:t>
            </a:r>
          </a:p>
          <a:p>
            <a:endParaRPr lang="en-GB" sz="2000"/>
          </a:p>
          <a:p>
            <a:pPr marL="0" indent="0">
              <a:buNone/>
            </a:pPr>
            <a:endParaRPr lang="en-GB" sz="2000"/>
          </a:p>
          <a:p>
            <a:r>
              <a:rPr lang="en-GB" sz="2000"/>
              <a:t>What is the requirement, what are you supposed to do?</a:t>
            </a:r>
          </a:p>
          <a:p>
            <a:pPr lvl="1"/>
            <a:r>
              <a:rPr lang="en-GB" sz="2000" b="1"/>
              <a:t>READ THE BRIEF </a:t>
            </a:r>
          </a:p>
          <a:p>
            <a:pPr lvl="1"/>
            <a:r>
              <a:rPr lang="en-GB" sz="2000" b="1"/>
              <a:t>READ IT AGAIN </a:t>
            </a:r>
          </a:p>
          <a:p>
            <a:pPr lvl="1"/>
            <a:r>
              <a:rPr lang="en-GB" sz="2000"/>
              <a:t>If you don’t understand it, clarify your thinking with colleagues or the tutor</a:t>
            </a:r>
          </a:p>
          <a:p>
            <a:endParaRPr lang="en-US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08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B8329-B12A-D740-B87E-D808BEF541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Magnitude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1A8C6E-2C5C-CB4B-BA8F-1EAC422575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/>
              <a:t>How big is the task?</a:t>
            </a:r>
          </a:p>
          <a:p>
            <a:endParaRPr lang="en-GB" sz="2200"/>
          </a:p>
          <a:p>
            <a:endParaRPr lang="en-GB" sz="2200"/>
          </a:p>
          <a:p>
            <a:pPr lvl="1"/>
            <a:r>
              <a:rPr lang="en-GB" sz="2200"/>
              <a:t>Can you focus it down?</a:t>
            </a:r>
          </a:p>
          <a:p>
            <a:pPr lvl="2"/>
            <a:r>
              <a:rPr lang="en-GB" sz="2200"/>
              <a:t>What technology or subset of it?</a:t>
            </a:r>
          </a:p>
          <a:p>
            <a:pPr lvl="2"/>
            <a:r>
              <a:rPr lang="en-GB" sz="2200"/>
              <a:t>What timescale or timeline?</a:t>
            </a:r>
          </a:p>
          <a:p>
            <a:pPr lvl="2"/>
            <a:r>
              <a:rPr lang="en-GB" sz="2200"/>
              <a:t>Where is your research going to have to go to meet the brief?</a:t>
            </a:r>
          </a:p>
          <a:p>
            <a:pPr lvl="2"/>
            <a:endParaRPr lang="en-GB" sz="2200"/>
          </a:p>
          <a:p>
            <a:pPr lvl="2"/>
            <a:endParaRPr lang="en-GB" sz="2200"/>
          </a:p>
          <a:p>
            <a:r>
              <a:rPr lang="en-GB" sz="2200"/>
              <a:t>Stepwise-Refinement</a:t>
            </a:r>
          </a:p>
          <a:p>
            <a:pPr lvl="2"/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242275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A84857-4AC1-DD41-B875-A47E2AF7D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Timing is key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E33347A-A492-4752-AA46-65A2871AA71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251899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456758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F526DD0-5E46-40B7-AEF1-9B26256CF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1" y="0"/>
            <a:ext cx="12191996" cy="6858000"/>
          </a:xfrm>
          <a:prstGeom prst="rect">
            <a:avLst/>
          </a:prstGeom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495F9CF-036E-4FA4-A4CB-DA479B206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 rot="10800000">
            <a:off x="0" y="0"/>
            <a:ext cx="4802188" cy="6858000"/>
          </a:xfrm>
          <a:custGeom>
            <a:avLst/>
            <a:gdLst>
              <a:gd name="connsiteX0" fmla="*/ 0 w 4802188"/>
              <a:gd name="connsiteY0" fmla="*/ 0 h 6858000"/>
              <a:gd name="connsiteX1" fmla="*/ 4802188 w 4802188"/>
              <a:gd name="connsiteY1" fmla="*/ 0 h 6858000"/>
              <a:gd name="connsiteX2" fmla="*/ 4802188 w 4802188"/>
              <a:gd name="connsiteY2" fmla="*/ 6858000 h 6858000"/>
              <a:gd name="connsiteX3" fmla="*/ 0 w 4802188"/>
              <a:gd name="connsiteY3" fmla="*/ 6858000 h 6858000"/>
              <a:gd name="connsiteX4" fmla="*/ 4763 w 4802188"/>
              <a:gd name="connsiteY4" fmla="*/ 6791325 h 6858000"/>
              <a:gd name="connsiteX5" fmla="*/ 12700 w 4802188"/>
              <a:gd name="connsiteY5" fmla="*/ 6735762 h 6858000"/>
              <a:gd name="connsiteX6" fmla="*/ 22225 w 4802188"/>
              <a:gd name="connsiteY6" fmla="*/ 6683375 h 6858000"/>
              <a:gd name="connsiteX7" fmla="*/ 38100 w 4802188"/>
              <a:gd name="connsiteY7" fmla="*/ 6640512 h 6858000"/>
              <a:gd name="connsiteX8" fmla="*/ 53975 w 4802188"/>
              <a:gd name="connsiteY8" fmla="*/ 6597650 h 6858000"/>
              <a:gd name="connsiteX9" fmla="*/ 73025 w 4802188"/>
              <a:gd name="connsiteY9" fmla="*/ 6561137 h 6858000"/>
              <a:gd name="connsiteX10" fmla="*/ 92075 w 4802188"/>
              <a:gd name="connsiteY10" fmla="*/ 6523037 h 6858000"/>
              <a:gd name="connsiteX11" fmla="*/ 109538 w 4802188"/>
              <a:gd name="connsiteY11" fmla="*/ 6488112 h 6858000"/>
              <a:gd name="connsiteX12" fmla="*/ 127000 w 4802188"/>
              <a:gd name="connsiteY12" fmla="*/ 6448425 h 6858000"/>
              <a:gd name="connsiteX13" fmla="*/ 142875 w 4802188"/>
              <a:gd name="connsiteY13" fmla="*/ 6407150 h 6858000"/>
              <a:gd name="connsiteX14" fmla="*/ 157163 w 4802188"/>
              <a:gd name="connsiteY14" fmla="*/ 6361112 h 6858000"/>
              <a:gd name="connsiteX15" fmla="*/ 168275 w 4802188"/>
              <a:gd name="connsiteY15" fmla="*/ 6311900 h 6858000"/>
              <a:gd name="connsiteX16" fmla="*/ 176213 w 4802188"/>
              <a:gd name="connsiteY16" fmla="*/ 6251575 h 6858000"/>
              <a:gd name="connsiteX17" fmla="*/ 179388 w 4802188"/>
              <a:gd name="connsiteY17" fmla="*/ 6183312 h 6858000"/>
              <a:gd name="connsiteX18" fmla="*/ 176213 w 4802188"/>
              <a:gd name="connsiteY18" fmla="*/ 6113462 h 6858000"/>
              <a:gd name="connsiteX19" fmla="*/ 168275 w 4802188"/>
              <a:gd name="connsiteY19" fmla="*/ 6056312 h 6858000"/>
              <a:gd name="connsiteX20" fmla="*/ 157163 w 4802188"/>
              <a:gd name="connsiteY20" fmla="*/ 6003925 h 6858000"/>
              <a:gd name="connsiteX21" fmla="*/ 142875 w 4802188"/>
              <a:gd name="connsiteY21" fmla="*/ 5956300 h 6858000"/>
              <a:gd name="connsiteX22" fmla="*/ 127000 w 4802188"/>
              <a:gd name="connsiteY22" fmla="*/ 5915025 h 6858000"/>
              <a:gd name="connsiteX23" fmla="*/ 107950 w 4802188"/>
              <a:gd name="connsiteY23" fmla="*/ 5876925 h 6858000"/>
              <a:gd name="connsiteX24" fmla="*/ 88900 w 4802188"/>
              <a:gd name="connsiteY24" fmla="*/ 5840412 h 6858000"/>
              <a:gd name="connsiteX25" fmla="*/ 69850 w 4802188"/>
              <a:gd name="connsiteY25" fmla="*/ 5802312 h 6858000"/>
              <a:gd name="connsiteX26" fmla="*/ 52388 w 4802188"/>
              <a:gd name="connsiteY26" fmla="*/ 5762625 h 6858000"/>
              <a:gd name="connsiteX27" fmla="*/ 34925 w 4802188"/>
              <a:gd name="connsiteY27" fmla="*/ 5721350 h 6858000"/>
              <a:gd name="connsiteX28" fmla="*/ 20638 w 4802188"/>
              <a:gd name="connsiteY28" fmla="*/ 5675312 h 6858000"/>
              <a:gd name="connsiteX29" fmla="*/ 11113 w 4802188"/>
              <a:gd name="connsiteY29" fmla="*/ 5622925 h 6858000"/>
              <a:gd name="connsiteX30" fmla="*/ 1588 w 4802188"/>
              <a:gd name="connsiteY30" fmla="*/ 5562600 h 6858000"/>
              <a:gd name="connsiteX31" fmla="*/ 0 w 4802188"/>
              <a:gd name="connsiteY31" fmla="*/ 5494337 h 6858000"/>
              <a:gd name="connsiteX32" fmla="*/ 1588 w 4802188"/>
              <a:gd name="connsiteY32" fmla="*/ 5426075 h 6858000"/>
              <a:gd name="connsiteX33" fmla="*/ 11113 w 4802188"/>
              <a:gd name="connsiteY33" fmla="*/ 5365750 h 6858000"/>
              <a:gd name="connsiteX34" fmla="*/ 20638 w 4802188"/>
              <a:gd name="connsiteY34" fmla="*/ 5313362 h 6858000"/>
              <a:gd name="connsiteX35" fmla="*/ 34925 w 4802188"/>
              <a:gd name="connsiteY35" fmla="*/ 5268912 h 6858000"/>
              <a:gd name="connsiteX36" fmla="*/ 52388 w 4802188"/>
              <a:gd name="connsiteY36" fmla="*/ 5226050 h 6858000"/>
              <a:gd name="connsiteX37" fmla="*/ 69850 w 4802188"/>
              <a:gd name="connsiteY37" fmla="*/ 5186362 h 6858000"/>
              <a:gd name="connsiteX38" fmla="*/ 88900 w 4802188"/>
              <a:gd name="connsiteY38" fmla="*/ 5149850 h 6858000"/>
              <a:gd name="connsiteX39" fmla="*/ 107950 w 4802188"/>
              <a:gd name="connsiteY39" fmla="*/ 5114925 h 6858000"/>
              <a:gd name="connsiteX40" fmla="*/ 127000 w 4802188"/>
              <a:gd name="connsiteY40" fmla="*/ 5075237 h 6858000"/>
              <a:gd name="connsiteX41" fmla="*/ 142875 w 4802188"/>
              <a:gd name="connsiteY41" fmla="*/ 5033962 h 6858000"/>
              <a:gd name="connsiteX42" fmla="*/ 157163 w 4802188"/>
              <a:gd name="connsiteY42" fmla="*/ 4987925 h 6858000"/>
              <a:gd name="connsiteX43" fmla="*/ 168275 w 4802188"/>
              <a:gd name="connsiteY43" fmla="*/ 4935537 h 6858000"/>
              <a:gd name="connsiteX44" fmla="*/ 176213 w 4802188"/>
              <a:gd name="connsiteY44" fmla="*/ 4875212 h 6858000"/>
              <a:gd name="connsiteX45" fmla="*/ 179388 w 4802188"/>
              <a:gd name="connsiteY45" fmla="*/ 4806950 h 6858000"/>
              <a:gd name="connsiteX46" fmla="*/ 176213 w 4802188"/>
              <a:gd name="connsiteY46" fmla="*/ 4738687 h 6858000"/>
              <a:gd name="connsiteX47" fmla="*/ 168275 w 4802188"/>
              <a:gd name="connsiteY47" fmla="*/ 4678362 h 6858000"/>
              <a:gd name="connsiteX48" fmla="*/ 157163 w 4802188"/>
              <a:gd name="connsiteY48" fmla="*/ 4625975 h 6858000"/>
              <a:gd name="connsiteX49" fmla="*/ 142875 w 4802188"/>
              <a:gd name="connsiteY49" fmla="*/ 4579937 h 6858000"/>
              <a:gd name="connsiteX50" fmla="*/ 127000 w 4802188"/>
              <a:gd name="connsiteY50" fmla="*/ 4537075 h 6858000"/>
              <a:gd name="connsiteX51" fmla="*/ 107950 w 4802188"/>
              <a:gd name="connsiteY51" fmla="*/ 4498975 h 6858000"/>
              <a:gd name="connsiteX52" fmla="*/ 69850 w 4802188"/>
              <a:gd name="connsiteY52" fmla="*/ 4424362 h 6858000"/>
              <a:gd name="connsiteX53" fmla="*/ 52388 w 4802188"/>
              <a:gd name="connsiteY53" fmla="*/ 4386262 h 6858000"/>
              <a:gd name="connsiteX54" fmla="*/ 34925 w 4802188"/>
              <a:gd name="connsiteY54" fmla="*/ 4343400 h 6858000"/>
              <a:gd name="connsiteX55" fmla="*/ 20638 w 4802188"/>
              <a:gd name="connsiteY55" fmla="*/ 4297362 h 6858000"/>
              <a:gd name="connsiteX56" fmla="*/ 11113 w 4802188"/>
              <a:gd name="connsiteY56" fmla="*/ 4244975 h 6858000"/>
              <a:gd name="connsiteX57" fmla="*/ 1588 w 4802188"/>
              <a:gd name="connsiteY57" fmla="*/ 4186237 h 6858000"/>
              <a:gd name="connsiteX58" fmla="*/ 0 w 4802188"/>
              <a:gd name="connsiteY58" fmla="*/ 4116387 h 6858000"/>
              <a:gd name="connsiteX59" fmla="*/ 1588 w 4802188"/>
              <a:gd name="connsiteY59" fmla="*/ 4048125 h 6858000"/>
              <a:gd name="connsiteX60" fmla="*/ 11113 w 4802188"/>
              <a:gd name="connsiteY60" fmla="*/ 3987800 h 6858000"/>
              <a:gd name="connsiteX61" fmla="*/ 20638 w 4802188"/>
              <a:gd name="connsiteY61" fmla="*/ 3935412 h 6858000"/>
              <a:gd name="connsiteX62" fmla="*/ 34925 w 4802188"/>
              <a:gd name="connsiteY62" fmla="*/ 3890962 h 6858000"/>
              <a:gd name="connsiteX63" fmla="*/ 52388 w 4802188"/>
              <a:gd name="connsiteY63" fmla="*/ 3848100 h 6858000"/>
              <a:gd name="connsiteX64" fmla="*/ 69850 w 4802188"/>
              <a:gd name="connsiteY64" fmla="*/ 3811587 h 6858000"/>
              <a:gd name="connsiteX65" fmla="*/ 107950 w 4802188"/>
              <a:gd name="connsiteY65" fmla="*/ 3736975 h 6858000"/>
              <a:gd name="connsiteX66" fmla="*/ 127000 w 4802188"/>
              <a:gd name="connsiteY66" fmla="*/ 3697287 h 6858000"/>
              <a:gd name="connsiteX67" fmla="*/ 142875 w 4802188"/>
              <a:gd name="connsiteY67" fmla="*/ 3656012 h 6858000"/>
              <a:gd name="connsiteX68" fmla="*/ 157163 w 4802188"/>
              <a:gd name="connsiteY68" fmla="*/ 3609975 h 6858000"/>
              <a:gd name="connsiteX69" fmla="*/ 168275 w 4802188"/>
              <a:gd name="connsiteY69" fmla="*/ 3557587 h 6858000"/>
              <a:gd name="connsiteX70" fmla="*/ 176213 w 4802188"/>
              <a:gd name="connsiteY70" fmla="*/ 3497262 h 6858000"/>
              <a:gd name="connsiteX71" fmla="*/ 179388 w 4802188"/>
              <a:gd name="connsiteY71" fmla="*/ 3427412 h 6858000"/>
              <a:gd name="connsiteX72" fmla="*/ 176213 w 4802188"/>
              <a:gd name="connsiteY72" fmla="*/ 3360737 h 6858000"/>
              <a:gd name="connsiteX73" fmla="*/ 168275 w 4802188"/>
              <a:gd name="connsiteY73" fmla="*/ 3300412 h 6858000"/>
              <a:gd name="connsiteX74" fmla="*/ 157163 w 4802188"/>
              <a:gd name="connsiteY74" fmla="*/ 3248025 h 6858000"/>
              <a:gd name="connsiteX75" fmla="*/ 142875 w 4802188"/>
              <a:gd name="connsiteY75" fmla="*/ 3201987 h 6858000"/>
              <a:gd name="connsiteX76" fmla="*/ 127000 w 4802188"/>
              <a:gd name="connsiteY76" fmla="*/ 3160712 h 6858000"/>
              <a:gd name="connsiteX77" fmla="*/ 107950 w 4802188"/>
              <a:gd name="connsiteY77" fmla="*/ 3121025 h 6858000"/>
              <a:gd name="connsiteX78" fmla="*/ 88900 w 4802188"/>
              <a:gd name="connsiteY78" fmla="*/ 3084512 h 6858000"/>
              <a:gd name="connsiteX79" fmla="*/ 69850 w 4802188"/>
              <a:gd name="connsiteY79" fmla="*/ 3046412 h 6858000"/>
              <a:gd name="connsiteX80" fmla="*/ 52388 w 4802188"/>
              <a:gd name="connsiteY80" fmla="*/ 3009900 h 6858000"/>
              <a:gd name="connsiteX81" fmla="*/ 34925 w 4802188"/>
              <a:gd name="connsiteY81" fmla="*/ 2967037 h 6858000"/>
              <a:gd name="connsiteX82" fmla="*/ 20638 w 4802188"/>
              <a:gd name="connsiteY82" fmla="*/ 2922587 h 6858000"/>
              <a:gd name="connsiteX83" fmla="*/ 11113 w 4802188"/>
              <a:gd name="connsiteY83" fmla="*/ 2868612 h 6858000"/>
              <a:gd name="connsiteX84" fmla="*/ 1588 w 4802188"/>
              <a:gd name="connsiteY84" fmla="*/ 2809875 h 6858000"/>
              <a:gd name="connsiteX85" fmla="*/ 0 w 4802188"/>
              <a:gd name="connsiteY85" fmla="*/ 2741612 h 6858000"/>
              <a:gd name="connsiteX86" fmla="*/ 1588 w 4802188"/>
              <a:gd name="connsiteY86" fmla="*/ 2671762 h 6858000"/>
              <a:gd name="connsiteX87" fmla="*/ 11113 w 4802188"/>
              <a:gd name="connsiteY87" fmla="*/ 2613025 h 6858000"/>
              <a:gd name="connsiteX88" fmla="*/ 20638 w 4802188"/>
              <a:gd name="connsiteY88" fmla="*/ 2560637 h 6858000"/>
              <a:gd name="connsiteX89" fmla="*/ 34925 w 4802188"/>
              <a:gd name="connsiteY89" fmla="*/ 2513012 h 6858000"/>
              <a:gd name="connsiteX90" fmla="*/ 52388 w 4802188"/>
              <a:gd name="connsiteY90" fmla="*/ 2471737 h 6858000"/>
              <a:gd name="connsiteX91" fmla="*/ 69850 w 4802188"/>
              <a:gd name="connsiteY91" fmla="*/ 2433637 h 6858000"/>
              <a:gd name="connsiteX92" fmla="*/ 88900 w 4802188"/>
              <a:gd name="connsiteY92" fmla="*/ 2395537 h 6858000"/>
              <a:gd name="connsiteX93" fmla="*/ 107950 w 4802188"/>
              <a:gd name="connsiteY93" fmla="*/ 2359025 h 6858000"/>
              <a:gd name="connsiteX94" fmla="*/ 127000 w 4802188"/>
              <a:gd name="connsiteY94" fmla="*/ 2319337 h 6858000"/>
              <a:gd name="connsiteX95" fmla="*/ 142875 w 4802188"/>
              <a:gd name="connsiteY95" fmla="*/ 2278062 h 6858000"/>
              <a:gd name="connsiteX96" fmla="*/ 157163 w 4802188"/>
              <a:gd name="connsiteY96" fmla="*/ 2232025 h 6858000"/>
              <a:gd name="connsiteX97" fmla="*/ 168275 w 4802188"/>
              <a:gd name="connsiteY97" fmla="*/ 2179637 h 6858000"/>
              <a:gd name="connsiteX98" fmla="*/ 176213 w 4802188"/>
              <a:gd name="connsiteY98" fmla="*/ 2119312 h 6858000"/>
              <a:gd name="connsiteX99" fmla="*/ 179388 w 4802188"/>
              <a:gd name="connsiteY99" fmla="*/ 2051050 h 6858000"/>
              <a:gd name="connsiteX100" fmla="*/ 176213 w 4802188"/>
              <a:gd name="connsiteY100" fmla="*/ 1982787 h 6858000"/>
              <a:gd name="connsiteX101" fmla="*/ 168275 w 4802188"/>
              <a:gd name="connsiteY101" fmla="*/ 1922462 h 6858000"/>
              <a:gd name="connsiteX102" fmla="*/ 157163 w 4802188"/>
              <a:gd name="connsiteY102" fmla="*/ 1870075 h 6858000"/>
              <a:gd name="connsiteX103" fmla="*/ 142875 w 4802188"/>
              <a:gd name="connsiteY103" fmla="*/ 1824037 h 6858000"/>
              <a:gd name="connsiteX104" fmla="*/ 127000 w 4802188"/>
              <a:gd name="connsiteY104" fmla="*/ 1782762 h 6858000"/>
              <a:gd name="connsiteX105" fmla="*/ 107950 w 4802188"/>
              <a:gd name="connsiteY105" fmla="*/ 1743075 h 6858000"/>
              <a:gd name="connsiteX106" fmla="*/ 88900 w 4802188"/>
              <a:gd name="connsiteY106" fmla="*/ 1708150 h 6858000"/>
              <a:gd name="connsiteX107" fmla="*/ 69850 w 4802188"/>
              <a:gd name="connsiteY107" fmla="*/ 1671637 h 6858000"/>
              <a:gd name="connsiteX108" fmla="*/ 52388 w 4802188"/>
              <a:gd name="connsiteY108" fmla="*/ 1631950 h 6858000"/>
              <a:gd name="connsiteX109" fmla="*/ 34925 w 4802188"/>
              <a:gd name="connsiteY109" fmla="*/ 1589087 h 6858000"/>
              <a:gd name="connsiteX110" fmla="*/ 20638 w 4802188"/>
              <a:gd name="connsiteY110" fmla="*/ 1544637 h 6858000"/>
              <a:gd name="connsiteX111" fmla="*/ 11113 w 4802188"/>
              <a:gd name="connsiteY111" fmla="*/ 1492250 h 6858000"/>
              <a:gd name="connsiteX112" fmla="*/ 1588 w 4802188"/>
              <a:gd name="connsiteY112" fmla="*/ 1431925 h 6858000"/>
              <a:gd name="connsiteX113" fmla="*/ 0 w 4802188"/>
              <a:gd name="connsiteY113" fmla="*/ 1363662 h 6858000"/>
              <a:gd name="connsiteX114" fmla="*/ 1588 w 4802188"/>
              <a:gd name="connsiteY114" fmla="*/ 1295400 h 6858000"/>
              <a:gd name="connsiteX115" fmla="*/ 11113 w 4802188"/>
              <a:gd name="connsiteY115" fmla="*/ 1235075 h 6858000"/>
              <a:gd name="connsiteX116" fmla="*/ 20638 w 4802188"/>
              <a:gd name="connsiteY116" fmla="*/ 1182687 h 6858000"/>
              <a:gd name="connsiteX117" fmla="*/ 34925 w 4802188"/>
              <a:gd name="connsiteY117" fmla="*/ 1136650 h 6858000"/>
              <a:gd name="connsiteX118" fmla="*/ 52388 w 4802188"/>
              <a:gd name="connsiteY118" fmla="*/ 1095375 h 6858000"/>
              <a:gd name="connsiteX119" fmla="*/ 69850 w 4802188"/>
              <a:gd name="connsiteY119" fmla="*/ 1055687 h 6858000"/>
              <a:gd name="connsiteX120" fmla="*/ 88900 w 4802188"/>
              <a:gd name="connsiteY120" fmla="*/ 1017587 h 6858000"/>
              <a:gd name="connsiteX121" fmla="*/ 107950 w 4802188"/>
              <a:gd name="connsiteY121" fmla="*/ 981075 h 6858000"/>
              <a:gd name="connsiteX122" fmla="*/ 127000 w 4802188"/>
              <a:gd name="connsiteY122" fmla="*/ 942975 h 6858000"/>
              <a:gd name="connsiteX123" fmla="*/ 142875 w 4802188"/>
              <a:gd name="connsiteY123" fmla="*/ 901700 h 6858000"/>
              <a:gd name="connsiteX124" fmla="*/ 157163 w 4802188"/>
              <a:gd name="connsiteY124" fmla="*/ 854075 h 6858000"/>
              <a:gd name="connsiteX125" fmla="*/ 168275 w 4802188"/>
              <a:gd name="connsiteY125" fmla="*/ 801687 h 6858000"/>
              <a:gd name="connsiteX126" fmla="*/ 176213 w 4802188"/>
              <a:gd name="connsiteY126" fmla="*/ 744537 h 6858000"/>
              <a:gd name="connsiteX127" fmla="*/ 179388 w 4802188"/>
              <a:gd name="connsiteY127" fmla="*/ 673100 h 6858000"/>
              <a:gd name="connsiteX128" fmla="*/ 176213 w 4802188"/>
              <a:gd name="connsiteY128" fmla="*/ 606425 h 6858000"/>
              <a:gd name="connsiteX129" fmla="*/ 168275 w 4802188"/>
              <a:gd name="connsiteY129" fmla="*/ 546100 h 6858000"/>
              <a:gd name="connsiteX130" fmla="*/ 157163 w 4802188"/>
              <a:gd name="connsiteY130" fmla="*/ 496887 h 6858000"/>
              <a:gd name="connsiteX131" fmla="*/ 142875 w 4802188"/>
              <a:gd name="connsiteY131" fmla="*/ 450850 h 6858000"/>
              <a:gd name="connsiteX132" fmla="*/ 127000 w 4802188"/>
              <a:gd name="connsiteY132" fmla="*/ 409575 h 6858000"/>
              <a:gd name="connsiteX133" fmla="*/ 109538 w 4802188"/>
              <a:gd name="connsiteY133" fmla="*/ 369887 h 6858000"/>
              <a:gd name="connsiteX134" fmla="*/ 92075 w 4802188"/>
              <a:gd name="connsiteY134" fmla="*/ 334962 h 6858000"/>
              <a:gd name="connsiteX135" fmla="*/ 73025 w 4802188"/>
              <a:gd name="connsiteY135" fmla="*/ 296862 h 6858000"/>
              <a:gd name="connsiteX136" fmla="*/ 53975 w 4802188"/>
              <a:gd name="connsiteY136" fmla="*/ 260350 h 6858000"/>
              <a:gd name="connsiteX137" fmla="*/ 38100 w 4802188"/>
              <a:gd name="connsiteY137" fmla="*/ 217487 h 6858000"/>
              <a:gd name="connsiteX138" fmla="*/ 22225 w 4802188"/>
              <a:gd name="connsiteY138" fmla="*/ 174625 h 6858000"/>
              <a:gd name="connsiteX139" fmla="*/ 12700 w 4802188"/>
              <a:gd name="connsiteY139" fmla="*/ 122237 h 6858000"/>
              <a:gd name="connsiteX140" fmla="*/ 4763 w 4802188"/>
              <a:gd name="connsiteY140" fmla="*/ 6667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802188" h="6858000">
                <a:moveTo>
                  <a:pt x="0" y="0"/>
                </a:moveTo>
                <a:lnTo>
                  <a:pt x="4802188" y="0"/>
                </a:lnTo>
                <a:lnTo>
                  <a:pt x="4802188" y="6858000"/>
                </a:lnTo>
                <a:lnTo>
                  <a:pt x="0" y="6858000"/>
                </a:lnTo>
                <a:lnTo>
                  <a:pt x="4763" y="6791325"/>
                </a:lnTo>
                <a:lnTo>
                  <a:pt x="12700" y="6735762"/>
                </a:lnTo>
                <a:lnTo>
                  <a:pt x="22225" y="6683375"/>
                </a:lnTo>
                <a:lnTo>
                  <a:pt x="38100" y="6640512"/>
                </a:lnTo>
                <a:lnTo>
                  <a:pt x="53975" y="6597650"/>
                </a:lnTo>
                <a:lnTo>
                  <a:pt x="73025" y="6561137"/>
                </a:lnTo>
                <a:lnTo>
                  <a:pt x="92075" y="6523037"/>
                </a:lnTo>
                <a:lnTo>
                  <a:pt x="109538" y="6488112"/>
                </a:lnTo>
                <a:lnTo>
                  <a:pt x="127000" y="6448425"/>
                </a:lnTo>
                <a:lnTo>
                  <a:pt x="142875" y="6407150"/>
                </a:lnTo>
                <a:lnTo>
                  <a:pt x="157163" y="6361112"/>
                </a:lnTo>
                <a:lnTo>
                  <a:pt x="168275" y="6311900"/>
                </a:lnTo>
                <a:lnTo>
                  <a:pt x="176213" y="6251575"/>
                </a:lnTo>
                <a:lnTo>
                  <a:pt x="179388" y="6183312"/>
                </a:lnTo>
                <a:lnTo>
                  <a:pt x="176213" y="6113462"/>
                </a:lnTo>
                <a:lnTo>
                  <a:pt x="168275" y="6056312"/>
                </a:lnTo>
                <a:lnTo>
                  <a:pt x="157163" y="6003925"/>
                </a:lnTo>
                <a:lnTo>
                  <a:pt x="142875" y="5956300"/>
                </a:lnTo>
                <a:lnTo>
                  <a:pt x="127000" y="5915025"/>
                </a:lnTo>
                <a:lnTo>
                  <a:pt x="107950" y="5876925"/>
                </a:lnTo>
                <a:lnTo>
                  <a:pt x="88900" y="5840412"/>
                </a:lnTo>
                <a:lnTo>
                  <a:pt x="69850" y="5802312"/>
                </a:lnTo>
                <a:lnTo>
                  <a:pt x="52388" y="5762625"/>
                </a:lnTo>
                <a:lnTo>
                  <a:pt x="34925" y="5721350"/>
                </a:lnTo>
                <a:lnTo>
                  <a:pt x="20638" y="5675312"/>
                </a:lnTo>
                <a:lnTo>
                  <a:pt x="11113" y="5622925"/>
                </a:lnTo>
                <a:lnTo>
                  <a:pt x="1588" y="5562600"/>
                </a:lnTo>
                <a:lnTo>
                  <a:pt x="0" y="5494337"/>
                </a:lnTo>
                <a:lnTo>
                  <a:pt x="1588" y="5426075"/>
                </a:lnTo>
                <a:lnTo>
                  <a:pt x="11113" y="5365750"/>
                </a:lnTo>
                <a:lnTo>
                  <a:pt x="20638" y="5313362"/>
                </a:lnTo>
                <a:lnTo>
                  <a:pt x="34925" y="5268912"/>
                </a:lnTo>
                <a:lnTo>
                  <a:pt x="52388" y="5226050"/>
                </a:lnTo>
                <a:lnTo>
                  <a:pt x="69850" y="5186362"/>
                </a:lnTo>
                <a:lnTo>
                  <a:pt x="88900" y="5149850"/>
                </a:lnTo>
                <a:lnTo>
                  <a:pt x="107950" y="5114925"/>
                </a:lnTo>
                <a:lnTo>
                  <a:pt x="127000" y="5075237"/>
                </a:lnTo>
                <a:lnTo>
                  <a:pt x="142875" y="5033962"/>
                </a:lnTo>
                <a:lnTo>
                  <a:pt x="157163" y="4987925"/>
                </a:lnTo>
                <a:lnTo>
                  <a:pt x="168275" y="4935537"/>
                </a:lnTo>
                <a:lnTo>
                  <a:pt x="176213" y="4875212"/>
                </a:lnTo>
                <a:lnTo>
                  <a:pt x="179388" y="4806950"/>
                </a:lnTo>
                <a:lnTo>
                  <a:pt x="176213" y="4738687"/>
                </a:lnTo>
                <a:lnTo>
                  <a:pt x="168275" y="4678362"/>
                </a:lnTo>
                <a:lnTo>
                  <a:pt x="157163" y="4625975"/>
                </a:lnTo>
                <a:lnTo>
                  <a:pt x="142875" y="4579937"/>
                </a:lnTo>
                <a:lnTo>
                  <a:pt x="127000" y="4537075"/>
                </a:lnTo>
                <a:lnTo>
                  <a:pt x="107950" y="4498975"/>
                </a:lnTo>
                <a:lnTo>
                  <a:pt x="69850" y="4424362"/>
                </a:lnTo>
                <a:lnTo>
                  <a:pt x="52388" y="4386262"/>
                </a:lnTo>
                <a:lnTo>
                  <a:pt x="34925" y="4343400"/>
                </a:lnTo>
                <a:lnTo>
                  <a:pt x="20638" y="4297362"/>
                </a:lnTo>
                <a:lnTo>
                  <a:pt x="11113" y="4244975"/>
                </a:lnTo>
                <a:lnTo>
                  <a:pt x="1588" y="4186237"/>
                </a:lnTo>
                <a:lnTo>
                  <a:pt x="0" y="4116387"/>
                </a:lnTo>
                <a:lnTo>
                  <a:pt x="1588" y="4048125"/>
                </a:lnTo>
                <a:lnTo>
                  <a:pt x="11113" y="3987800"/>
                </a:lnTo>
                <a:lnTo>
                  <a:pt x="20638" y="3935412"/>
                </a:lnTo>
                <a:lnTo>
                  <a:pt x="34925" y="3890962"/>
                </a:lnTo>
                <a:lnTo>
                  <a:pt x="52388" y="3848100"/>
                </a:lnTo>
                <a:lnTo>
                  <a:pt x="69850" y="3811587"/>
                </a:lnTo>
                <a:lnTo>
                  <a:pt x="107950" y="3736975"/>
                </a:lnTo>
                <a:lnTo>
                  <a:pt x="127000" y="3697287"/>
                </a:lnTo>
                <a:lnTo>
                  <a:pt x="142875" y="3656012"/>
                </a:lnTo>
                <a:lnTo>
                  <a:pt x="157163" y="3609975"/>
                </a:lnTo>
                <a:lnTo>
                  <a:pt x="168275" y="3557587"/>
                </a:lnTo>
                <a:lnTo>
                  <a:pt x="176213" y="3497262"/>
                </a:lnTo>
                <a:lnTo>
                  <a:pt x="179388" y="3427412"/>
                </a:lnTo>
                <a:lnTo>
                  <a:pt x="176213" y="3360737"/>
                </a:lnTo>
                <a:lnTo>
                  <a:pt x="168275" y="3300412"/>
                </a:lnTo>
                <a:lnTo>
                  <a:pt x="157163" y="3248025"/>
                </a:lnTo>
                <a:lnTo>
                  <a:pt x="142875" y="3201987"/>
                </a:lnTo>
                <a:lnTo>
                  <a:pt x="127000" y="3160712"/>
                </a:lnTo>
                <a:lnTo>
                  <a:pt x="107950" y="3121025"/>
                </a:lnTo>
                <a:lnTo>
                  <a:pt x="88900" y="3084512"/>
                </a:lnTo>
                <a:lnTo>
                  <a:pt x="69850" y="3046412"/>
                </a:lnTo>
                <a:lnTo>
                  <a:pt x="52388" y="3009900"/>
                </a:lnTo>
                <a:lnTo>
                  <a:pt x="34925" y="2967037"/>
                </a:lnTo>
                <a:lnTo>
                  <a:pt x="20638" y="2922587"/>
                </a:lnTo>
                <a:lnTo>
                  <a:pt x="11113" y="2868612"/>
                </a:lnTo>
                <a:lnTo>
                  <a:pt x="1588" y="2809875"/>
                </a:lnTo>
                <a:lnTo>
                  <a:pt x="0" y="2741612"/>
                </a:lnTo>
                <a:lnTo>
                  <a:pt x="1588" y="2671762"/>
                </a:lnTo>
                <a:lnTo>
                  <a:pt x="11113" y="2613025"/>
                </a:lnTo>
                <a:lnTo>
                  <a:pt x="20638" y="2560637"/>
                </a:lnTo>
                <a:lnTo>
                  <a:pt x="34925" y="2513012"/>
                </a:lnTo>
                <a:lnTo>
                  <a:pt x="52388" y="2471737"/>
                </a:lnTo>
                <a:lnTo>
                  <a:pt x="69850" y="2433637"/>
                </a:lnTo>
                <a:lnTo>
                  <a:pt x="88900" y="2395537"/>
                </a:lnTo>
                <a:lnTo>
                  <a:pt x="107950" y="2359025"/>
                </a:lnTo>
                <a:lnTo>
                  <a:pt x="127000" y="2319337"/>
                </a:lnTo>
                <a:lnTo>
                  <a:pt x="142875" y="2278062"/>
                </a:lnTo>
                <a:lnTo>
                  <a:pt x="157163" y="2232025"/>
                </a:lnTo>
                <a:lnTo>
                  <a:pt x="168275" y="2179637"/>
                </a:lnTo>
                <a:lnTo>
                  <a:pt x="176213" y="2119312"/>
                </a:lnTo>
                <a:lnTo>
                  <a:pt x="179388" y="2051050"/>
                </a:lnTo>
                <a:lnTo>
                  <a:pt x="176213" y="1982787"/>
                </a:lnTo>
                <a:lnTo>
                  <a:pt x="168275" y="1922462"/>
                </a:lnTo>
                <a:lnTo>
                  <a:pt x="157163" y="1870075"/>
                </a:lnTo>
                <a:lnTo>
                  <a:pt x="142875" y="1824037"/>
                </a:lnTo>
                <a:lnTo>
                  <a:pt x="127000" y="1782762"/>
                </a:lnTo>
                <a:lnTo>
                  <a:pt x="107950" y="1743075"/>
                </a:lnTo>
                <a:lnTo>
                  <a:pt x="88900" y="1708150"/>
                </a:lnTo>
                <a:lnTo>
                  <a:pt x="69850" y="1671637"/>
                </a:lnTo>
                <a:lnTo>
                  <a:pt x="52388" y="1631950"/>
                </a:lnTo>
                <a:lnTo>
                  <a:pt x="34925" y="1589087"/>
                </a:lnTo>
                <a:lnTo>
                  <a:pt x="20638" y="1544637"/>
                </a:lnTo>
                <a:lnTo>
                  <a:pt x="11113" y="1492250"/>
                </a:lnTo>
                <a:lnTo>
                  <a:pt x="1588" y="1431925"/>
                </a:lnTo>
                <a:lnTo>
                  <a:pt x="0" y="1363662"/>
                </a:lnTo>
                <a:lnTo>
                  <a:pt x="1588" y="1295400"/>
                </a:lnTo>
                <a:lnTo>
                  <a:pt x="11113" y="1235075"/>
                </a:lnTo>
                <a:lnTo>
                  <a:pt x="20638" y="1182687"/>
                </a:lnTo>
                <a:lnTo>
                  <a:pt x="34925" y="1136650"/>
                </a:lnTo>
                <a:lnTo>
                  <a:pt x="52388" y="1095375"/>
                </a:lnTo>
                <a:lnTo>
                  <a:pt x="69850" y="1055687"/>
                </a:lnTo>
                <a:lnTo>
                  <a:pt x="88900" y="1017587"/>
                </a:lnTo>
                <a:lnTo>
                  <a:pt x="107950" y="981075"/>
                </a:lnTo>
                <a:lnTo>
                  <a:pt x="127000" y="942975"/>
                </a:lnTo>
                <a:lnTo>
                  <a:pt x="142875" y="901700"/>
                </a:lnTo>
                <a:lnTo>
                  <a:pt x="157163" y="854075"/>
                </a:lnTo>
                <a:lnTo>
                  <a:pt x="168275" y="801687"/>
                </a:lnTo>
                <a:lnTo>
                  <a:pt x="176213" y="744537"/>
                </a:lnTo>
                <a:lnTo>
                  <a:pt x="179388" y="673100"/>
                </a:lnTo>
                <a:lnTo>
                  <a:pt x="176213" y="606425"/>
                </a:lnTo>
                <a:lnTo>
                  <a:pt x="168275" y="546100"/>
                </a:lnTo>
                <a:lnTo>
                  <a:pt x="157163" y="496887"/>
                </a:lnTo>
                <a:lnTo>
                  <a:pt x="142875" y="450850"/>
                </a:lnTo>
                <a:lnTo>
                  <a:pt x="127000" y="409575"/>
                </a:lnTo>
                <a:lnTo>
                  <a:pt x="109538" y="369887"/>
                </a:lnTo>
                <a:lnTo>
                  <a:pt x="92075" y="334962"/>
                </a:lnTo>
                <a:lnTo>
                  <a:pt x="73025" y="296862"/>
                </a:lnTo>
                <a:lnTo>
                  <a:pt x="53975" y="260350"/>
                </a:lnTo>
                <a:lnTo>
                  <a:pt x="38100" y="217487"/>
                </a:lnTo>
                <a:lnTo>
                  <a:pt x="22225" y="174625"/>
                </a:lnTo>
                <a:lnTo>
                  <a:pt x="12700" y="122237"/>
                </a:lnTo>
                <a:lnTo>
                  <a:pt x="4763" y="66675"/>
                </a:lnTo>
                <a:close/>
              </a:path>
            </a:pathLst>
          </a:cu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9E7F1F-1BB6-4849-9B38-B8773EFBF9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051" y="662400"/>
            <a:ext cx="3409200" cy="5579420"/>
          </a:xfrm>
        </p:spPr>
        <p:txBody>
          <a:bodyPr anchor="t">
            <a:normAutofit/>
          </a:bodyPr>
          <a:lstStyle/>
          <a:p>
            <a:r>
              <a:rPr lang="en-US" dirty="0"/>
              <a:t>Places to find sources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7AD4290-1EE1-44F4-95C2-68AB19DD2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0093" y="0"/>
            <a:ext cx="334174" cy="6858000"/>
          </a:xfrm>
          <a:custGeom>
            <a:avLst/>
            <a:gdLst>
              <a:gd name="connsiteX0" fmla="*/ 189795 w 334174"/>
              <a:gd name="connsiteY0" fmla="*/ 0 h 6858000"/>
              <a:gd name="connsiteX1" fmla="*/ 334174 w 334174"/>
              <a:gd name="connsiteY1" fmla="*/ 0 h 6858000"/>
              <a:gd name="connsiteX2" fmla="*/ 329135 w 334174"/>
              <a:gd name="connsiteY2" fmla="*/ 66675 h 6858000"/>
              <a:gd name="connsiteX3" fmla="*/ 320737 w 334174"/>
              <a:gd name="connsiteY3" fmla="*/ 122237 h 6858000"/>
              <a:gd name="connsiteX4" fmla="*/ 310660 w 334174"/>
              <a:gd name="connsiteY4" fmla="*/ 174625 h 6858000"/>
              <a:gd name="connsiteX5" fmla="*/ 293864 w 334174"/>
              <a:gd name="connsiteY5" fmla="*/ 217487 h 6858000"/>
              <a:gd name="connsiteX6" fmla="*/ 277068 w 334174"/>
              <a:gd name="connsiteY6" fmla="*/ 260350 h 6858000"/>
              <a:gd name="connsiteX7" fmla="*/ 256913 w 334174"/>
              <a:gd name="connsiteY7" fmla="*/ 296862 h 6858000"/>
              <a:gd name="connsiteX8" fmla="*/ 236758 w 334174"/>
              <a:gd name="connsiteY8" fmla="*/ 334962 h 6858000"/>
              <a:gd name="connsiteX9" fmla="*/ 218282 w 334174"/>
              <a:gd name="connsiteY9" fmla="*/ 369887 h 6858000"/>
              <a:gd name="connsiteX10" fmla="*/ 199806 w 334174"/>
              <a:gd name="connsiteY10" fmla="*/ 409575 h 6858000"/>
              <a:gd name="connsiteX11" fmla="*/ 183011 w 334174"/>
              <a:gd name="connsiteY11" fmla="*/ 450850 h 6858000"/>
              <a:gd name="connsiteX12" fmla="*/ 167894 w 334174"/>
              <a:gd name="connsiteY12" fmla="*/ 496887 h 6858000"/>
              <a:gd name="connsiteX13" fmla="*/ 156137 w 334174"/>
              <a:gd name="connsiteY13" fmla="*/ 546100 h 6858000"/>
              <a:gd name="connsiteX14" fmla="*/ 147738 w 334174"/>
              <a:gd name="connsiteY14" fmla="*/ 606425 h 6858000"/>
              <a:gd name="connsiteX15" fmla="*/ 144379 w 334174"/>
              <a:gd name="connsiteY15" fmla="*/ 673100 h 6858000"/>
              <a:gd name="connsiteX16" fmla="*/ 147738 w 334174"/>
              <a:gd name="connsiteY16" fmla="*/ 744537 h 6858000"/>
              <a:gd name="connsiteX17" fmla="*/ 156137 w 334174"/>
              <a:gd name="connsiteY17" fmla="*/ 801687 h 6858000"/>
              <a:gd name="connsiteX18" fmla="*/ 167894 w 334174"/>
              <a:gd name="connsiteY18" fmla="*/ 854075 h 6858000"/>
              <a:gd name="connsiteX19" fmla="*/ 183011 w 334174"/>
              <a:gd name="connsiteY19" fmla="*/ 901700 h 6858000"/>
              <a:gd name="connsiteX20" fmla="*/ 199806 w 334174"/>
              <a:gd name="connsiteY20" fmla="*/ 942975 h 6858000"/>
              <a:gd name="connsiteX21" fmla="*/ 219962 w 334174"/>
              <a:gd name="connsiteY21" fmla="*/ 981075 h 6858000"/>
              <a:gd name="connsiteX22" fmla="*/ 240117 w 334174"/>
              <a:gd name="connsiteY22" fmla="*/ 1017587 h 6858000"/>
              <a:gd name="connsiteX23" fmla="*/ 260272 w 334174"/>
              <a:gd name="connsiteY23" fmla="*/ 1055687 h 6858000"/>
              <a:gd name="connsiteX24" fmla="*/ 278747 w 334174"/>
              <a:gd name="connsiteY24" fmla="*/ 1095375 h 6858000"/>
              <a:gd name="connsiteX25" fmla="*/ 297223 w 334174"/>
              <a:gd name="connsiteY25" fmla="*/ 1136650 h 6858000"/>
              <a:gd name="connsiteX26" fmla="*/ 312339 w 334174"/>
              <a:gd name="connsiteY26" fmla="*/ 1182687 h 6858000"/>
              <a:gd name="connsiteX27" fmla="*/ 322417 w 334174"/>
              <a:gd name="connsiteY27" fmla="*/ 1235075 h 6858000"/>
              <a:gd name="connsiteX28" fmla="*/ 332494 w 334174"/>
              <a:gd name="connsiteY28" fmla="*/ 1295400 h 6858000"/>
              <a:gd name="connsiteX29" fmla="*/ 334174 w 334174"/>
              <a:gd name="connsiteY29" fmla="*/ 1363662 h 6858000"/>
              <a:gd name="connsiteX30" fmla="*/ 332494 w 334174"/>
              <a:gd name="connsiteY30" fmla="*/ 1431925 h 6858000"/>
              <a:gd name="connsiteX31" fmla="*/ 322417 w 334174"/>
              <a:gd name="connsiteY31" fmla="*/ 1492250 h 6858000"/>
              <a:gd name="connsiteX32" fmla="*/ 312339 w 334174"/>
              <a:gd name="connsiteY32" fmla="*/ 1544637 h 6858000"/>
              <a:gd name="connsiteX33" fmla="*/ 297223 w 334174"/>
              <a:gd name="connsiteY33" fmla="*/ 1589087 h 6858000"/>
              <a:gd name="connsiteX34" fmla="*/ 278747 w 334174"/>
              <a:gd name="connsiteY34" fmla="*/ 1631950 h 6858000"/>
              <a:gd name="connsiteX35" fmla="*/ 260272 w 334174"/>
              <a:gd name="connsiteY35" fmla="*/ 1671637 h 6858000"/>
              <a:gd name="connsiteX36" fmla="*/ 240117 w 334174"/>
              <a:gd name="connsiteY36" fmla="*/ 1708150 h 6858000"/>
              <a:gd name="connsiteX37" fmla="*/ 219962 w 334174"/>
              <a:gd name="connsiteY37" fmla="*/ 1743075 h 6858000"/>
              <a:gd name="connsiteX38" fmla="*/ 199806 w 334174"/>
              <a:gd name="connsiteY38" fmla="*/ 1782762 h 6858000"/>
              <a:gd name="connsiteX39" fmla="*/ 183011 w 334174"/>
              <a:gd name="connsiteY39" fmla="*/ 1824037 h 6858000"/>
              <a:gd name="connsiteX40" fmla="*/ 167894 w 334174"/>
              <a:gd name="connsiteY40" fmla="*/ 1870075 h 6858000"/>
              <a:gd name="connsiteX41" fmla="*/ 156137 w 334174"/>
              <a:gd name="connsiteY41" fmla="*/ 1922462 h 6858000"/>
              <a:gd name="connsiteX42" fmla="*/ 147738 w 334174"/>
              <a:gd name="connsiteY42" fmla="*/ 1982787 h 6858000"/>
              <a:gd name="connsiteX43" fmla="*/ 144379 w 334174"/>
              <a:gd name="connsiteY43" fmla="*/ 2051050 h 6858000"/>
              <a:gd name="connsiteX44" fmla="*/ 147738 w 334174"/>
              <a:gd name="connsiteY44" fmla="*/ 2119312 h 6858000"/>
              <a:gd name="connsiteX45" fmla="*/ 156137 w 334174"/>
              <a:gd name="connsiteY45" fmla="*/ 2179637 h 6858000"/>
              <a:gd name="connsiteX46" fmla="*/ 167894 w 334174"/>
              <a:gd name="connsiteY46" fmla="*/ 2232025 h 6858000"/>
              <a:gd name="connsiteX47" fmla="*/ 183011 w 334174"/>
              <a:gd name="connsiteY47" fmla="*/ 2278062 h 6858000"/>
              <a:gd name="connsiteX48" fmla="*/ 199806 w 334174"/>
              <a:gd name="connsiteY48" fmla="*/ 2319337 h 6858000"/>
              <a:gd name="connsiteX49" fmla="*/ 219962 w 334174"/>
              <a:gd name="connsiteY49" fmla="*/ 2359025 h 6858000"/>
              <a:gd name="connsiteX50" fmla="*/ 240117 w 334174"/>
              <a:gd name="connsiteY50" fmla="*/ 2395537 h 6858000"/>
              <a:gd name="connsiteX51" fmla="*/ 260272 w 334174"/>
              <a:gd name="connsiteY51" fmla="*/ 2433637 h 6858000"/>
              <a:gd name="connsiteX52" fmla="*/ 278747 w 334174"/>
              <a:gd name="connsiteY52" fmla="*/ 2471737 h 6858000"/>
              <a:gd name="connsiteX53" fmla="*/ 297223 w 334174"/>
              <a:gd name="connsiteY53" fmla="*/ 2513012 h 6858000"/>
              <a:gd name="connsiteX54" fmla="*/ 312339 w 334174"/>
              <a:gd name="connsiteY54" fmla="*/ 2560637 h 6858000"/>
              <a:gd name="connsiteX55" fmla="*/ 322417 w 334174"/>
              <a:gd name="connsiteY55" fmla="*/ 2613025 h 6858000"/>
              <a:gd name="connsiteX56" fmla="*/ 332494 w 334174"/>
              <a:gd name="connsiteY56" fmla="*/ 2671762 h 6858000"/>
              <a:gd name="connsiteX57" fmla="*/ 334174 w 334174"/>
              <a:gd name="connsiteY57" fmla="*/ 2741612 h 6858000"/>
              <a:gd name="connsiteX58" fmla="*/ 332494 w 334174"/>
              <a:gd name="connsiteY58" fmla="*/ 2809875 h 6858000"/>
              <a:gd name="connsiteX59" fmla="*/ 322417 w 334174"/>
              <a:gd name="connsiteY59" fmla="*/ 2868612 h 6858000"/>
              <a:gd name="connsiteX60" fmla="*/ 312339 w 334174"/>
              <a:gd name="connsiteY60" fmla="*/ 2922587 h 6858000"/>
              <a:gd name="connsiteX61" fmla="*/ 297223 w 334174"/>
              <a:gd name="connsiteY61" fmla="*/ 2967037 h 6858000"/>
              <a:gd name="connsiteX62" fmla="*/ 278747 w 334174"/>
              <a:gd name="connsiteY62" fmla="*/ 3009900 h 6858000"/>
              <a:gd name="connsiteX63" fmla="*/ 260272 w 334174"/>
              <a:gd name="connsiteY63" fmla="*/ 3046412 h 6858000"/>
              <a:gd name="connsiteX64" fmla="*/ 240117 w 334174"/>
              <a:gd name="connsiteY64" fmla="*/ 3084512 h 6858000"/>
              <a:gd name="connsiteX65" fmla="*/ 219962 w 334174"/>
              <a:gd name="connsiteY65" fmla="*/ 3121025 h 6858000"/>
              <a:gd name="connsiteX66" fmla="*/ 199806 w 334174"/>
              <a:gd name="connsiteY66" fmla="*/ 3160712 h 6858000"/>
              <a:gd name="connsiteX67" fmla="*/ 183011 w 334174"/>
              <a:gd name="connsiteY67" fmla="*/ 3201987 h 6858000"/>
              <a:gd name="connsiteX68" fmla="*/ 167894 w 334174"/>
              <a:gd name="connsiteY68" fmla="*/ 3248025 h 6858000"/>
              <a:gd name="connsiteX69" fmla="*/ 156137 w 334174"/>
              <a:gd name="connsiteY69" fmla="*/ 3300412 h 6858000"/>
              <a:gd name="connsiteX70" fmla="*/ 147738 w 334174"/>
              <a:gd name="connsiteY70" fmla="*/ 3360737 h 6858000"/>
              <a:gd name="connsiteX71" fmla="*/ 144379 w 334174"/>
              <a:gd name="connsiteY71" fmla="*/ 3427412 h 6858000"/>
              <a:gd name="connsiteX72" fmla="*/ 147738 w 334174"/>
              <a:gd name="connsiteY72" fmla="*/ 3497262 h 6858000"/>
              <a:gd name="connsiteX73" fmla="*/ 156137 w 334174"/>
              <a:gd name="connsiteY73" fmla="*/ 3557587 h 6858000"/>
              <a:gd name="connsiteX74" fmla="*/ 167894 w 334174"/>
              <a:gd name="connsiteY74" fmla="*/ 3609975 h 6858000"/>
              <a:gd name="connsiteX75" fmla="*/ 183011 w 334174"/>
              <a:gd name="connsiteY75" fmla="*/ 3656012 h 6858000"/>
              <a:gd name="connsiteX76" fmla="*/ 199806 w 334174"/>
              <a:gd name="connsiteY76" fmla="*/ 3697287 h 6858000"/>
              <a:gd name="connsiteX77" fmla="*/ 219962 w 334174"/>
              <a:gd name="connsiteY77" fmla="*/ 3736975 h 6858000"/>
              <a:gd name="connsiteX78" fmla="*/ 260272 w 334174"/>
              <a:gd name="connsiteY78" fmla="*/ 3811587 h 6858000"/>
              <a:gd name="connsiteX79" fmla="*/ 278747 w 334174"/>
              <a:gd name="connsiteY79" fmla="*/ 3848100 h 6858000"/>
              <a:gd name="connsiteX80" fmla="*/ 297223 w 334174"/>
              <a:gd name="connsiteY80" fmla="*/ 3890962 h 6858000"/>
              <a:gd name="connsiteX81" fmla="*/ 312339 w 334174"/>
              <a:gd name="connsiteY81" fmla="*/ 3935412 h 6858000"/>
              <a:gd name="connsiteX82" fmla="*/ 322417 w 334174"/>
              <a:gd name="connsiteY82" fmla="*/ 3987800 h 6858000"/>
              <a:gd name="connsiteX83" fmla="*/ 332494 w 334174"/>
              <a:gd name="connsiteY83" fmla="*/ 4048125 h 6858000"/>
              <a:gd name="connsiteX84" fmla="*/ 334174 w 334174"/>
              <a:gd name="connsiteY84" fmla="*/ 4116387 h 6858000"/>
              <a:gd name="connsiteX85" fmla="*/ 332494 w 334174"/>
              <a:gd name="connsiteY85" fmla="*/ 4186237 h 6858000"/>
              <a:gd name="connsiteX86" fmla="*/ 322417 w 334174"/>
              <a:gd name="connsiteY86" fmla="*/ 4244975 h 6858000"/>
              <a:gd name="connsiteX87" fmla="*/ 312339 w 334174"/>
              <a:gd name="connsiteY87" fmla="*/ 4297362 h 6858000"/>
              <a:gd name="connsiteX88" fmla="*/ 297223 w 334174"/>
              <a:gd name="connsiteY88" fmla="*/ 4343400 h 6858000"/>
              <a:gd name="connsiteX89" fmla="*/ 278747 w 334174"/>
              <a:gd name="connsiteY89" fmla="*/ 4386262 h 6858000"/>
              <a:gd name="connsiteX90" fmla="*/ 260272 w 334174"/>
              <a:gd name="connsiteY90" fmla="*/ 4424362 h 6858000"/>
              <a:gd name="connsiteX91" fmla="*/ 219962 w 334174"/>
              <a:gd name="connsiteY91" fmla="*/ 4498975 h 6858000"/>
              <a:gd name="connsiteX92" fmla="*/ 199806 w 334174"/>
              <a:gd name="connsiteY92" fmla="*/ 4537075 h 6858000"/>
              <a:gd name="connsiteX93" fmla="*/ 183011 w 334174"/>
              <a:gd name="connsiteY93" fmla="*/ 4579937 h 6858000"/>
              <a:gd name="connsiteX94" fmla="*/ 167894 w 334174"/>
              <a:gd name="connsiteY94" fmla="*/ 4625975 h 6858000"/>
              <a:gd name="connsiteX95" fmla="*/ 156137 w 334174"/>
              <a:gd name="connsiteY95" fmla="*/ 4678362 h 6858000"/>
              <a:gd name="connsiteX96" fmla="*/ 147738 w 334174"/>
              <a:gd name="connsiteY96" fmla="*/ 4738687 h 6858000"/>
              <a:gd name="connsiteX97" fmla="*/ 144379 w 334174"/>
              <a:gd name="connsiteY97" fmla="*/ 4806950 h 6858000"/>
              <a:gd name="connsiteX98" fmla="*/ 147738 w 334174"/>
              <a:gd name="connsiteY98" fmla="*/ 4875212 h 6858000"/>
              <a:gd name="connsiteX99" fmla="*/ 156137 w 334174"/>
              <a:gd name="connsiteY99" fmla="*/ 4935537 h 6858000"/>
              <a:gd name="connsiteX100" fmla="*/ 167894 w 334174"/>
              <a:gd name="connsiteY100" fmla="*/ 4987925 h 6858000"/>
              <a:gd name="connsiteX101" fmla="*/ 183011 w 334174"/>
              <a:gd name="connsiteY101" fmla="*/ 5033962 h 6858000"/>
              <a:gd name="connsiteX102" fmla="*/ 199806 w 334174"/>
              <a:gd name="connsiteY102" fmla="*/ 5075237 h 6858000"/>
              <a:gd name="connsiteX103" fmla="*/ 219962 w 334174"/>
              <a:gd name="connsiteY103" fmla="*/ 5114925 h 6858000"/>
              <a:gd name="connsiteX104" fmla="*/ 240117 w 334174"/>
              <a:gd name="connsiteY104" fmla="*/ 5149850 h 6858000"/>
              <a:gd name="connsiteX105" fmla="*/ 260272 w 334174"/>
              <a:gd name="connsiteY105" fmla="*/ 5186362 h 6858000"/>
              <a:gd name="connsiteX106" fmla="*/ 278747 w 334174"/>
              <a:gd name="connsiteY106" fmla="*/ 5226050 h 6858000"/>
              <a:gd name="connsiteX107" fmla="*/ 297223 w 334174"/>
              <a:gd name="connsiteY107" fmla="*/ 5268912 h 6858000"/>
              <a:gd name="connsiteX108" fmla="*/ 312339 w 334174"/>
              <a:gd name="connsiteY108" fmla="*/ 5313362 h 6858000"/>
              <a:gd name="connsiteX109" fmla="*/ 322417 w 334174"/>
              <a:gd name="connsiteY109" fmla="*/ 5365750 h 6858000"/>
              <a:gd name="connsiteX110" fmla="*/ 332494 w 334174"/>
              <a:gd name="connsiteY110" fmla="*/ 5426075 h 6858000"/>
              <a:gd name="connsiteX111" fmla="*/ 334174 w 334174"/>
              <a:gd name="connsiteY111" fmla="*/ 5494337 h 6858000"/>
              <a:gd name="connsiteX112" fmla="*/ 332494 w 334174"/>
              <a:gd name="connsiteY112" fmla="*/ 5562600 h 6858000"/>
              <a:gd name="connsiteX113" fmla="*/ 322417 w 334174"/>
              <a:gd name="connsiteY113" fmla="*/ 5622925 h 6858000"/>
              <a:gd name="connsiteX114" fmla="*/ 312339 w 334174"/>
              <a:gd name="connsiteY114" fmla="*/ 5675312 h 6858000"/>
              <a:gd name="connsiteX115" fmla="*/ 297223 w 334174"/>
              <a:gd name="connsiteY115" fmla="*/ 5721350 h 6858000"/>
              <a:gd name="connsiteX116" fmla="*/ 278747 w 334174"/>
              <a:gd name="connsiteY116" fmla="*/ 5762625 h 6858000"/>
              <a:gd name="connsiteX117" fmla="*/ 260272 w 334174"/>
              <a:gd name="connsiteY117" fmla="*/ 5802312 h 6858000"/>
              <a:gd name="connsiteX118" fmla="*/ 240117 w 334174"/>
              <a:gd name="connsiteY118" fmla="*/ 5840412 h 6858000"/>
              <a:gd name="connsiteX119" fmla="*/ 219962 w 334174"/>
              <a:gd name="connsiteY119" fmla="*/ 5876925 h 6858000"/>
              <a:gd name="connsiteX120" fmla="*/ 199806 w 334174"/>
              <a:gd name="connsiteY120" fmla="*/ 5915025 h 6858000"/>
              <a:gd name="connsiteX121" fmla="*/ 183011 w 334174"/>
              <a:gd name="connsiteY121" fmla="*/ 5956300 h 6858000"/>
              <a:gd name="connsiteX122" fmla="*/ 167894 w 334174"/>
              <a:gd name="connsiteY122" fmla="*/ 6003925 h 6858000"/>
              <a:gd name="connsiteX123" fmla="*/ 156137 w 334174"/>
              <a:gd name="connsiteY123" fmla="*/ 6056312 h 6858000"/>
              <a:gd name="connsiteX124" fmla="*/ 147738 w 334174"/>
              <a:gd name="connsiteY124" fmla="*/ 6113462 h 6858000"/>
              <a:gd name="connsiteX125" fmla="*/ 144379 w 334174"/>
              <a:gd name="connsiteY125" fmla="*/ 6183312 h 6858000"/>
              <a:gd name="connsiteX126" fmla="*/ 147738 w 334174"/>
              <a:gd name="connsiteY126" fmla="*/ 6251575 h 6858000"/>
              <a:gd name="connsiteX127" fmla="*/ 156137 w 334174"/>
              <a:gd name="connsiteY127" fmla="*/ 6311900 h 6858000"/>
              <a:gd name="connsiteX128" fmla="*/ 167894 w 334174"/>
              <a:gd name="connsiteY128" fmla="*/ 6361112 h 6858000"/>
              <a:gd name="connsiteX129" fmla="*/ 183011 w 334174"/>
              <a:gd name="connsiteY129" fmla="*/ 6407150 h 6858000"/>
              <a:gd name="connsiteX130" fmla="*/ 199806 w 334174"/>
              <a:gd name="connsiteY130" fmla="*/ 6448425 h 6858000"/>
              <a:gd name="connsiteX131" fmla="*/ 218282 w 334174"/>
              <a:gd name="connsiteY131" fmla="*/ 6488112 h 6858000"/>
              <a:gd name="connsiteX132" fmla="*/ 236758 w 334174"/>
              <a:gd name="connsiteY132" fmla="*/ 6523037 h 6858000"/>
              <a:gd name="connsiteX133" fmla="*/ 256913 w 334174"/>
              <a:gd name="connsiteY133" fmla="*/ 6561137 h 6858000"/>
              <a:gd name="connsiteX134" fmla="*/ 277068 w 334174"/>
              <a:gd name="connsiteY134" fmla="*/ 6597650 h 6858000"/>
              <a:gd name="connsiteX135" fmla="*/ 293864 w 334174"/>
              <a:gd name="connsiteY135" fmla="*/ 6640512 h 6858000"/>
              <a:gd name="connsiteX136" fmla="*/ 310660 w 334174"/>
              <a:gd name="connsiteY136" fmla="*/ 6683375 h 6858000"/>
              <a:gd name="connsiteX137" fmla="*/ 320737 w 334174"/>
              <a:gd name="connsiteY137" fmla="*/ 6735762 h 6858000"/>
              <a:gd name="connsiteX138" fmla="*/ 329135 w 334174"/>
              <a:gd name="connsiteY138" fmla="*/ 6791325 h 6858000"/>
              <a:gd name="connsiteX139" fmla="*/ 334174 w 334174"/>
              <a:gd name="connsiteY139" fmla="*/ 6858000 h 6858000"/>
              <a:gd name="connsiteX140" fmla="*/ 189795 w 334174"/>
              <a:gd name="connsiteY140" fmla="*/ 6858000 h 6858000"/>
              <a:gd name="connsiteX141" fmla="*/ 184756 w 334174"/>
              <a:gd name="connsiteY141" fmla="*/ 6791325 h 6858000"/>
              <a:gd name="connsiteX142" fmla="*/ 176358 w 334174"/>
              <a:gd name="connsiteY142" fmla="*/ 6735762 h 6858000"/>
              <a:gd name="connsiteX143" fmla="*/ 166281 w 334174"/>
              <a:gd name="connsiteY143" fmla="*/ 6683375 h 6858000"/>
              <a:gd name="connsiteX144" fmla="*/ 149485 w 334174"/>
              <a:gd name="connsiteY144" fmla="*/ 6640512 h 6858000"/>
              <a:gd name="connsiteX145" fmla="*/ 132689 w 334174"/>
              <a:gd name="connsiteY145" fmla="*/ 6597650 h 6858000"/>
              <a:gd name="connsiteX146" fmla="*/ 112534 w 334174"/>
              <a:gd name="connsiteY146" fmla="*/ 6561137 h 6858000"/>
              <a:gd name="connsiteX147" fmla="*/ 92379 w 334174"/>
              <a:gd name="connsiteY147" fmla="*/ 6523037 h 6858000"/>
              <a:gd name="connsiteX148" fmla="*/ 73903 w 334174"/>
              <a:gd name="connsiteY148" fmla="*/ 6488112 h 6858000"/>
              <a:gd name="connsiteX149" fmla="*/ 55427 w 334174"/>
              <a:gd name="connsiteY149" fmla="*/ 6448425 h 6858000"/>
              <a:gd name="connsiteX150" fmla="*/ 38632 w 334174"/>
              <a:gd name="connsiteY150" fmla="*/ 6407150 h 6858000"/>
              <a:gd name="connsiteX151" fmla="*/ 23515 w 334174"/>
              <a:gd name="connsiteY151" fmla="*/ 6361112 h 6858000"/>
              <a:gd name="connsiteX152" fmla="*/ 11758 w 334174"/>
              <a:gd name="connsiteY152" fmla="*/ 6311900 h 6858000"/>
              <a:gd name="connsiteX153" fmla="*/ 3359 w 334174"/>
              <a:gd name="connsiteY153" fmla="*/ 6251575 h 6858000"/>
              <a:gd name="connsiteX154" fmla="*/ 0 w 334174"/>
              <a:gd name="connsiteY154" fmla="*/ 6183312 h 6858000"/>
              <a:gd name="connsiteX155" fmla="*/ 3359 w 334174"/>
              <a:gd name="connsiteY155" fmla="*/ 6113462 h 6858000"/>
              <a:gd name="connsiteX156" fmla="*/ 11758 w 334174"/>
              <a:gd name="connsiteY156" fmla="*/ 6056312 h 6858000"/>
              <a:gd name="connsiteX157" fmla="*/ 23515 w 334174"/>
              <a:gd name="connsiteY157" fmla="*/ 6003925 h 6858000"/>
              <a:gd name="connsiteX158" fmla="*/ 38632 w 334174"/>
              <a:gd name="connsiteY158" fmla="*/ 5956300 h 6858000"/>
              <a:gd name="connsiteX159" fmla="*/ 55427 w 334174"/>
              <a:gd name="connsiteY159" fmla="*/ 5915025 h 6858000"/>
              <a:gd name="connsiteX160" fmla="*/ 75583 w 334174"/>
              <a:gd name="connsiteY160" fmla="*/ 5876925 h 6858000"/>
              <a:gd name="connsiteX161" fmla="*/ 95738 w 334174"/>
              <a:gd name="connsiteY161" fmla="*/ 5840412 h 6858000"/>
              <a:gd name="connsiteX162" fmla="*/ 115893 w 334174"/>
              <a:gd name="connsiteY162" fmla="*/ 5802312 h 6858000"/>
              <a:gd name="connsiteX163" fmla="*/ 134368 w 334174"/>
              <a:gd name="connsiteY163" fmla="*/ 5762625 h 6858000"/>
              <a:gd name="connsiteX164" fmla="*/ 152844 w 334174"/>
              <a:gd name="connsiteY164" fmla="*/ 5721350 h 6858000"/>
              <a:gd name="connsiteX165" fmla="*/ 167960 w 334174"/>
              <a:gd name="connsiteY165" fmla="*/ 5675312 h 6858000"/>
              <a:gd name="connsiteX166" fmla="*/ 178038 w 334174"/>
              <a:gd name="connsiteY166" fmla="*/ 5622925 h 6858000"/>
              <a:gd name="connsiteX167" fmla="*/ 188115 w 334174"/>
              <a:gd name="connsiteY167" fmla="*/ 5562600 h 6858000"/>
              <a:gd name="connsiteX168" fmla="*/ 189795 w 334174"/>
              <a:gd name="connsiteY168" fmla="*/ 5494337 h 6858000"/>
              <a:gd name="connsiteX169" fmla="*/ 188115 w 334174"/>
              <a:gd name="connsiteY169" fmla="*/ 5426075 h 6858000"/>
              <a:gd name="connsiteX170" fmla="*/ 178038 w 334174"/>
              <a:gd name="connsiteY170" fmla="*/ 5365750 h 6858000"/>
              <a:gd name="connsiteX171" fmla="*/ 167960 w 334174"/>
              <a:gd name="connsiteY171" fmla="*/ 5313362 h 6858000"/>
              <a:gd name="connsiteX172" fmla="*/ 152844 w 334174"/>
              <a:gd name="connsiteY172" fmla="*/ 5268912 h 6858000"/>
              <a:gd name="connsiteX173" fmla="*/ 134368 w 334174"/>
              <a:gd name="connsiteY173" fmla="*/ 5226050 h 6858000"/>
              <a:gd name="connsiteX174" fmla="*/ 115893 w 334174"/>
              <a:gd name="connsiteY174" fmla="*/ 5186362 h 6858000"/>
              <a:gd name="connsiteX175" fmla="*/ 95738 w 334174"/>
              <a:gd name="connsiteY175" fmla="*/ 5149850 h 6858000"/>
              <a:gd name="connsiteX176" fmla="*/ 75583 w 334174"/>
              <a:gd name="connsiteY176" fmla="*/ 5114925 h 6858000"/>
              <a:gd name="connsiteX177" fmla="*/ 55427 w 334174"/>
              <a:gd name="connsiteY177" fmla="*/ 5075237 h 6858000"/>
              <a:gd name="connsiteX178" fmla="*/ 38632 w 334174"/>
              <a:gd name="connsiteY178" fmla="*/ 5033962 h 6858000"/>
              <a:gd name="connsiteX179" fmla="*/ 23515 w 334174"/>
              <a:gd name="connsiteY179" fmla="*/ 4987925 h 6858000"/>
              <a:gd name="connsiteX180" fmla="*/ 11758 w 334174"/>
              <a:gd name="connsiteY180" fmla="*/ 4935537 h 6858000"/>
              <a:gd name="connsiteX181" fmla="*/ 3359 w 334174"/>
              <a:gd name="connsiteY181" fmla="*/ 4875212 h 6858000"/>
              <a:gd name="connsiteX182" fmla="*/ 0 w 334174"/>
              <a:gd name="connsiteY182" fmla="*/ 4806950 h 6858000"/>
              <a:gd name="connsiteX183" fmla="*/ 3359 w 334174"/>
              <a:gd name="connsiteY183" fmla="*/ 4738687 h 6858000"/>
              <a:gd name="connsiteX184" fmla="*/ 11758 w 334174"/>
              <a:gd name="connsiteY184" fmla="*/ 4678362 h 6858000"/>
              <a:gd name="connsiteX185" fmla="*/ 23515 w 334174"/>
              <a:gd name="connsiteY185" fmla="*/ 4625975 h 6858000"/>
              <a:gd name="connsiteX186" fmla="*/ 38632 w 334174"/>
              <a:gd name="connsiteY186" fmla="*/ 4579937 h 6858000"/>
              <a:gd name="connsiteX187" fmla="*/ 55427 w 334174"/>
              <a:gd name="connsiteY187" fmla="*/ 4537075 h 6858000"/>
              <a:gd name="connsiteX188" fmla="*/ 75583 w 334174"/>
              <a:gd name="connsiteY188" fmla="*/ 4498975 h 6858000"/>
              <a:gd name="connsiteX189" fmla="*/ 115893 w 334174"/>
              <a:gd name="connsiteY189" fmla="*/ 4424362 h 6858000"/>
              <a:gd name="connsiteX190" fmla="*/ 134368 w 334174"/>
              <a:gd name="connsiteY190" fmla="*/ 4386262 h 6858000"/>
              <a:gd name="connsiteX191" fmla="*/ 152844 w 334174"/>
              <a:gd name="connsiteY191" fmla="*/ 4343400 h 6858000"/>
              <a:gd name="connsiteX192" fmla="*/ 167960 w 334174"/>
              <a:gd name="connsiteY192" fmla="*/ 4297362 h 6858000"/>
              <a:gd name="connsiteX193" fmla="*/ 178038 w 334174"/>
              <a:gd name="connsiteY193" fmla="*/ 4244975 h 6858000"/>
              <a:gd name="connsiteX194" fmla="*/ 188115 w 334174"/>
              <a:gd name="connsiteY194" fmla="*/ 4186237 h 6858000"/>
              <a:gd name="connsiteX195" fmla="*/ 189795 w 334174"/>
              <a:gd name="connsiteY195" fmla="*/ 4116387 h 6858000"/>
              <a:gd name="connsiteX196" fmla="*/ 188115 w 334174"/>
              <a:gd name="connsiteY196" fmla="*/ 4048125 h 6858000"/>
              <a:gd name="connsiteX197" fmla="*/ 178038 w 334174"/>
              <a:gd name="connsiteY197" fmla="*/ 3987800 h 6858000"/>
              <a:gd name="connsiteX198" fmla="*/ 167960 w 334174"/>
              <a:gd name="connsiteY198" fmla="*/ 3935412 h 6858000"/>
              <a:gd name="connsiteX199" fmla="*/ 152844 w 334174"/>
              <a:gd name="connsiteY199" fmla="*/ 3890962 h 6858000"/>
              <a:gd name="connsiteX200" fmla="*/ 134368 w 334174"/>
              <a:gd name="connsiteY200" fmla="*/ 3848100 h 6858000"/>
              <a:gd name="connsiteX201" fmla="*/ 115893 w 334174"/>
              <a:gd name="connsiteY201" fmla="*/ 3811587 h 6858000"/>
              <a:gd name="connsiteX202" fmla="*/ 75583 w 334174"/>
              <a:gd name="connsiteY202" fmla="*/ 3736975 h 6858000"/>
              <a:gd name="connsiteX203" fmla="*/ 55427 w 334174"/>
              <a:gd name="connsiteY203" fmla="*/ 3697287 h 6858000"/>
              <a:gd name="connsiteX204" fmla="*/ 38632 w 334174"/>
              <a:gd name="connsiteY204" fmla="*/ 3656012 h 6858000"/>
              <a:gd name="connsiteX205" fmla="*/ 23515 w 334174"/>
              <a:gd name="connsiteY205" fmla="*/ 3609975 h 6858000"/>
              <a:gd name="connsiteX206" fmla="*/ 11758 w 334174"/>
              <a:gd name="connsiteY206" fmla="*/ 3557587 h 6858000"/>
              <a:gd name="connsiteX207" fmla="*/ 3359 w 334174"/>
              <a:gd name="connsiteY207" fmla="*/ 3497262 h 6858000"/>
              <a:gd name="connsiteX208" fmla="*/ 0 w 334174"/>
              <a:gd name="connsiteY208" fmla="*/ 3427412 h 6858000"/>
              <a:gd name="connsiteX209" fmla="*/ 3359 w 334174"/>
              <a:gd name="connsiteY209" fmla="*/ 3360737 h 6858000"/>
              <a:gd name="connsiteX210" fmla="*/ 11758 w 334174"/>
              <a:gd name="connsiteY210" fmla="*/ 3300412 h 6858000"/>
              <a:gd name="connsiteX211" fmla="*/ 23515 w 334174"/>
              <a:gd name="connsiteY211" fmla="*/ 3248025 h 6858000"/>
              <a:gd name="connsiteX212" fmla="*/ 38632 w 334174"/>
              <a:gd name="connsiteY212" fmla="*/ 3201987 h 6858000"/>
              <a:gd name="connsiteX213" fmla="*/ 55427 w 334174"/>
              <a:gd name="connsiteY213" fmla="*/ 3160712 h 6858000"/>
              <a:gd name="connsiteX214" fmla="*/ 75583 w 334174"/>
              <a:gd name="connsiteY214" fmla="*/ 3121025 h 6858000"/>
              <a:gd name="connsiteX215" fmla="*/ 95738 w 334174"/>
              <a:gd name="connsiteY215" fmla="*/ 3084512 h 6858000"/>
              <a:gd name="connsiteX216" fmla="*/ 115893 w 334174"/>
              <a:gd name="connsiteY216" fmla="*/ 3046412 h 6858000"/>
              <a:gd name="connsiteX217" fmla="*/ 134368 w 334174"/>
              <a:gd name="connsiteY217" fmla="*/ 3009900 h 6858000"/>
              <a:gd name="connsiteX218" fmla="*/ 152844 w 334174"/>
              <a:gd name="connsiteY218" fmla="*/ 2967037 h 6858000"/>
              <a:gd name="connsiteX219" fmla="*/ 167960 w 334174"/>
              <a:gd name="connsiteY219" fmla="*/ 2922587 h 6858000"/>
              <a:gd name="connsiteX220" fmla="*/ 178038 w 334174"/>
              <a:gd name="connsiteY220" fmla="*/ 2868612 h 6858000"/>
              <a:gd name="connsiteX221" fmla="*/ 188115 w 334174"/>
              <a:gd name="connsiteY221" fmla="*/ 2809875 h 6858000"/>
              <a:gd name="connsiteX222" fmla="*/ 189795 w 334174"/>
              <a:gd name="connsiteY222" fmla="*/ 2741612 h 6858000"/>
              <a:gd name="connsiteX223" fmla="*/ 188115 w 334174"/>
              <a:gd name="connsiteY223" fmla="*/ 2671762 h 6858000"/>
              <a:gd name="connsiteX224" fmla="*/ 178038 w 334174"/>
              <a:gd name="connsiteY224" fmla="*/ 2613025 h 6858000"/>
              <a:gd name="connsiteX225" fmla="*/ 167960 w 334174"/>
              <a:gd name="connsiteY225" fmla="*/ 2560637 h 6858000"/>
              <a:gd name="connsiteX226" fmla="*/ 152844 w 334174"/>
              <a:gd name="connsiteY226" fmla="*/ 2513012 h 6858000"/>
              <a:gd name="connsiteX227" fmla="*/ 134368 w 334174"/>
              <a:gd name="connsiteY227" fmla="*/ 2471737 h 6858000"/>
              <a:gd name="connsiteX228" fmla="*/ 115893 w 334174"/>
              <a:gd name="connsiteY228" fmla="*/ 2433637 h 6858000"/>
              <a:gd name="connsiteX229" fmla="*/ 95738 w 334174"/>
              <a:gd name="connsiteY229" fmla="*/ 2395537 h 6858000"/>
              <a:gd name="connsiteX230" fmla="*/ 75583 w 334174"/>
              <a:gd name="connsiteY230" fmla="*/ 2359025 h 6858000"/>
              <a:gd name="connsiteX231" fmla="*/ 55427 w 334174"/>
              <a:gd name="connsiteY231" fmla="*/ 2319337 h 6858000"/>
              <a:gd name="connsiteX232" fmla="*/ 38632 w 334174"/>
              <a:gd name="connsiteY232" fmla="*/ 2278062 h 6858000"/>
              <a:gd name="connsiteX233" fmla="*/ 23515 w 334174"/>
              <a:gd name="connsiteY233" fmla="*/ 2232025 h 6858000"/>
              <a:gd name="connsiteX234" fmla="*/ 11758 w 334174"/>
              <a:gd name="connsiteY234" fmla="*/ 2179637 h 6858000"/>
              <a:gd name="connsiteX235" fmla="*/ 3359 w 334174"/>
              <a:gd name="connsiteY235" fmla="*/ 2119312 h 6858000"/>
              <a:gd name="connsiteX236" fmla="*/ 0 w 334174"/>
              <a:gd name="connsiteY236" fmla="*/ 2051050 h 6858000"/>
              <a:gd name="connsiteX237" fmla="*/ 3359 w 334174"/>
              <a:gd name="connsiteY237" fmla="*/ 1982787 h 6858000"/>
              <a:gd name="connsiteX238" fmla="*/ 11758 w 334174"/>
              <a:gd name="connsiteY238" fmla="*/ 1922462 h 6858000"/>
              <a:gd name="connsiteX239" fmla="*/ 23515 w 334174"/>
              <a:gd name="connsiteY239" fmla="*/ 1870075 h 6858000"/>
              <a:gd name="connsiteX240" fmla="*/ 38632 w 334174"/>
              <a:gd name="connsiteY240" fmla="*/ 1824037 h 6858000"/>
              <a:gd name="connsiteX241" fmla="*/ 55427 w 334174"/>
              <a:gd name="connsiteY241" fmla="*/ 1782762 h 6858000"/>
              <a:gd name="connsiteX242" fmla="*/ 75583 w 334174"/>
              <a:gd name="connsiteY242" fmla="*/ 1743075 h 6858000"/>
              <a:gd name="connsiteX243" fmla="*/ 95738 w 334174"/>
              <a:gd name="connsiteY243" fmla="*/ 1708150 h 6858000"/>
              <a:gd name="connsiteX244" fmla="*/ 115893 w 334174"/>
              <a:gd name="connsiteY244" fmla="*/ 1671637 h 6858000"/>
              <a:gd name="connsiteX245" fmla="*/ 134368 w 334174"/>
              <a:gd name="connsiteY245" fmla="*/ 1631950 h 6858000"/>
              <a:gd name="connsiteX246" fmla="*/ 152844 w 334174"/>
              <a:gd name="connsiteY246" fmla="*/ 1589087 h 6858000"/>
              <a:gd name="connsiteX247" fmla="*/ 167960 w 334174"/>
              <a:gd name="connsiteY247" fmla="*/ 1544637 h 6858000"/>
              <a:gd name="connsiteX248" fmla="*/ 178038 w 334174"/>
              <a:gd name="connsiteY248" fmla="*/ 1492250 h 6858000"/>
              <a:gd name="connsiteX249" fmla="*/ 188115 w 334174"/>
              <a:gd name="connsiteY249" fmla="*/ 1431925 h 6858000"/>
              <a:gd name="connsiteX250" fmla="*/ 189795 w 334174"/>
              <a:gd name="connsiteY250" fmla="*/ 1363662 h 6858000"/>
              <a:gd name="connsiteX251" fmla="*/ 188115 w 334174"/>
              <a:gd name="connsiteY251" fmla="*/ 1295400 h 6858000"/>
              <a:gd name="connsiteX252" fmla="*/ 178038 w 334174"/>
              <a:gd name="connsiteY252" fmla="*/ 1235075 h 6858000"/>
              <a:gd name="connsiteX253" fmla="*/ 167960 w 334174"/>
              <a:gd name="connsiteY253" fmla="*/ 1182687 h 6858000"/>
              <a:gd name="connsiteX254" fmla="*/ 152844 w 334174"/>
              <a:gd name="connsiteY254" fmla="*/ 1136650 h 6858000"/>
              <a:gd name="connsiteX255" fmla="*/ 134368 w 334174"/>
              <a:gd name="connsiteY255" fmla="*/ 1095375 h 6858000"/>
              <a:gd name="connsiteX256" fmla="*/ 115893 w 334174"/>
              <a:gd name="connsiteY256" fmla="*/ 1055687 h 6858000"/>
              <a:gd name="connsiteX257" fmla="*/ 95738 w 334174"/>
              <a:gd name="connsiteY257" fmla="*/ 1017587 h 6858000"/>
              <a:gd name="connsiteX258" fmla="*/ 75583 w 334174"/>
              <a:gd name="connsiteY258" fmla="*/ 981075 h 6858000"/>
              <a:gd name="connsiteX259" fmla="*/ 55427 w 334174"/>
              <a:gd name="connsiteY259" fmla="*/ 942975 h 6858000"/>
              <a:gd name="connsiteX260" fmla="*/ 38632 w 334174"/>
              <a:gd name="connsiteY260" fmla="*/ 901700 h 6858000"/>
              <a:gd name="connsiteX261" fmla="*/ 23515 w 334174"/>
              <a:gd name="connsiteY261" fmla="*/ 854075 h 6858000"/>
              <a:gd name="connsiteX262" fmla="*/ 11758 w 334174"/>
              <a:gd name="connsiteY262" fmla="*/ 801687 h 6858000"/>
              <a:gd name="connsiteX263" fmla="*/ 3359 w 334174"/>
              <a:gd name="connsiteY263" fmla="*/ 744537 h 6858000"/>
              <a:gd name="connsiteX264" fmla="*/ 0 w 334174"/>
              <a:gd name="connsiteY264" fmla="*/ 673100 h 6858000"/>
              <a:gd name="connsiteX265" fmla="*/ 3359 w 334174"/>
              <a:gd name="connsiteY265" fmla="*/ 606425 h 6858000"/>
              <a:gd name="connsiteX266" fmla="*/ 11758 w 334174"/>
              <a:gd name="connsiteY266" fmla="*/ 546100 h 6858000"/>
              <a:gd name="connsiteX267" fmla="*/ 23515 w 334174"/>
              <a:gd name="connsiteY267" fmla="*/ 496887 h 6858000"/>
              <a:gd name="connsiteX268" fmla="*/ 38632 w 334174"/>
              <a:gd name="connsiteY268" fmla="*/ 450850 h 6858000"/>
              <a:gd name="connsiteX269" fmla="*/ 55427 w 334174"/>
              <a:gd name="connsiteY269" fmla="*/ 409575 h 6858000"/>
              <a:gd name="connsiteX270" fmla="*/ 73903 w 334174"/>
              <a:gd name="connsiteY270" fmla="*/ 369887 h 6858000"/>
              <a:gd name="connsiteX271" fmla="*/ 92379 w 334174"/>
              <a:gd name="connsiteY271" fmla="*/ 334962 h 6858000"/>
              <a:gd name="connsiteX272" fmla="*/ 112534 w 334174"/>
              <a:gd name="connsiteY272" fmla="*/ 296862 h 6858000"/>
              <a:gd name="connsiteX273" fmla="*/ 132689 w 334174"/>
              <a:gd name="connsiteY273" fmla="*/ 260350 h 6858000"/>
              <a:gd name="connsiteX274" fmla="*/ 149485 w 334174"/>
              <a:gd name="connsiteY274" fmla="*/ 217487 h 6858000"/>
              <a:gd name="connsiteX275" fmla="*/ 166281 w 334174"/>
              <a:gd name="connsiteY275" fmla="*/ 174625 h 6858000"/>
              <a:gd name="connsiteX276" fmla="*/ 176358 w 334174"/>
              <a:gd name="connsiteY276" fmla="*/ 122237 h 6858000"/>
              <a:gd name="connsiteX277" fmla="*/ 184756 w 334174"/>
              <a:gd name="connsiteY277" fmla="*/ 66675 h 6858000"/>
              <a:gd name="connsiteX278" fmla="*/ 189795 w 334174"/>
              <a:gd name="connsiteY278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</a:cxnLst>
            <a:rect l="l" t="t" r="r" b="b"/>
            <a:pathLst>
              <a:path w="334174" h="6858000">
                <a:moveTo>
                  <a:pt x="189795" y="0"/>
                </a:moveTo>
                <a:lnTo>
                  <a:pt x="334174" y="0"/>
                </a:lnTo>
                <a:lnTo>
                  <a:pt x="329135" y="66675"/>
                </a:lnTo>
                <a:lnTo>
                  <a:pt x="320737" y="122237"/>
                </a:lnTo>
                <a:lnTo>
                  <a:pt x="310660" y="174625"/>
                </a:lnTo>
                <a:lnTo>
                  <a:pt x="293864" y="217487"/>
                </a:lnTo>
                <a:lnTo>
                  <a:pt x="277068" y="260350"/>
                </a:lnTo>
                <a:lnTo>
                  <a:pt x="256913" y="296862"/>
                </a:lnTo>
                <a:lnTo>
                  <a:pt x="236758" y="334962"/>
                </a:lnTo>
                <a:lnTo>
                  <a:pt x="218282" y="369887"/>
                </a:lnTo>
                <a:lnTo>
                  <a:pt x="199806" y="409575"/>
                </a:lnTo>
                <a:lnTo>
                  <a:pt x="183011" y="450850"/>
                </a:lnTo>
                <a:lnTo>
                  <a:pt x="167894" y="496887"/>
                </a:lnTo>
                <a:lnTo>
                  <a:pt x="156137" y="546100"/>
                </a:lnTo>
                <a:lnTo>
                  <a:pt x="147738" y="606425"/>
                </a:lnTo>
                <a:lnTo>
                  <a:pt x="144379" y="673100"/>
                </a:lnTo>
                <a:lnTo>
                  <a:pt x="147738" y="744537"/>
                </a:lnTo>
                <a:lnTo>
                  <a:pt x="156137" y="801687"/>
                </a:lnTo>
                <a:lnTo>
                  <a:pt x="167894" y="854075"/>
                </a:lnTo>
                <a:lnTo>
                  <a:pt x="183011" y="901700"/>
                </a:lnTo>
                <a:lnTo>
                  <a:pt x="199806" y="942975"/>
                </a:lnTo>
                <a:lnTo>
                  <a:pt x="219962" y="981075"/>
                </a:lnTo>
                <a:lnTo>
                  <a:pt x="240117" y="1017587"/>
                </a:lnTo>
                <a:lnTo>
                  <a:pt x="260272" y="1055687"/>
                </a:lnTo>
                <a:lnTo>
                  <a:pt x="278747" y="1095375"/>
                </a:lnTo>
                <a:lnTo>
                  <a:pt x="297223" y="1136650"/>
                </a:lnTo>
                <a:lnTo>
                  <a:pt x="312339" y="1182687"/>
                </a:lnTo>
                <a:lnTo>
                  <a:pt x="322417" y="1235075"/>
                </a:lnTo>
                <a:lnTo>
                  <a:pt x="332494" y="1295400"/>
                </a:lnTo>
                <a:lnTo>
                  <a:pt x="334174" y="1363662"/>
                </a:lnTo>
                <a:lnTo>
                  <a:pt x="332494" y="1431925"/>
                </a:lnTo>
                <a:lnTo>
                  <a:pt x="322417" y="1492250"/>
                </a:lnTo>
                <a:lnTo>
                  <a:pt x="312339" y="1544637"/>
                </a:lnTo>
                <a:lnTo>
                  <a:pt x="297223" y="1589087"/>
                </a:lnTo>
                <a:lnTo>
                  <a:pt x="278747" y="1631950"/>
                </a:lnTo>
                <a:lnTo>
                  <a:pt x="260272" y="1671637"/>
                </a:lnTo>
                <a:lnTo>
                  <a:pt x="240117" y="1708150"/>
                </a:lnTo>
                <a:lnTo>
                  <a:pt x="219962" y="1743075"/>
                </a:lnTo>
                <a:lnTo>
                  <a:pt x="199806" y="1782762"/>
                </a:lnTo>
                <a:lnTo>
                  <a:pt x="183011" y="1824037"/>
                </a:lnTo>
                <a:lnTo>
                  <a:pt x="167894" y="1870075"/>
                </a:lnTo>
                <a:lnTo>
                  <a:pt x="156137" y="1922462"/>
                </a:lnTo>
                <a:lnTo>
                  <a:pt x="147738" y="1982787"/>
                </a:lnTo>
                <a:lnTo>
                  <a:pt x="144379" y="2051050"/>
                </a:lnTo>
                <a:lnTo>
                  <a:pt x="147738" y="2119312"/>
                </a:lnTo>
                <a:lnTo>
                  <a:pt x="156137" y="2179637"/>
                </a:lnTo>
                <a:lnTo>
                  <a:pt x="167894" y="2232025"/>
                </a:lnTo>
                <a:lnTo>
                  <a:pt x="183011" y="2278062"/>
                </a:lnTo>
                <a:lnTo>
                  <a:pt x="199806" y="2319337"/>
                </a:lnTo>
                <a:lnTo>
                  <a:pt x="219962" y="2359025"/>
                </a:lnTo>
                <a:lnTo>
                  <a:pt x="240117" y="2395537"/>
                </a:lnTo>
                <a:lnTo>
                  <a:pt x="260272" y="2433637"/>
                </a:lnTo>
                <a:lnTo>
                  <a:pt x="278747" y="2471737"/>
                </a:lnTo>
                <a:lnTo>
                  <a:pt x="297223" y="2513012"/>
                </a:lnTo>
                <a:lnTo>
                  <a:pt x="312339" y="2560637"/>
                </a:lnTo>
                <a:lnTo>
                  <a:pt x="322417" y="2613025"/>
                </a:lnTo>
                <a:lnTo>
                  <a:pt x="332494" y="2671762"/>
                </a:lnTo>
                <a:lnTo>
                  <a:pt x="334174" y="2741612"/>
                </a:lnTo>
                <a:lnTo>
                  <a:pt x="332494" y="2809875"/>
                </a:lnTo>
                <a:lnTo>
                  <a:pt x="322417" y="2868612"/>
                </a:lnTo>
                <a:lnTo>
                  <a:pt x="312339" y="2922587"/>
                </a:lnTo>
                <a:lnTo>
                  <a:pt x="297223" y="2967037"/>
                </a:lnTo>
                <a:lnTo>
                  <a:pt x="278747" y="3009900"/>
                </a:lnTo>
                <a:lnTo>
                  <a:pt x="260272" y="3046412"/>
                </a:lnTo>
                <a:lnTo>
                  <a:pt x="240117" y="3084512"/>
                </a:lnTo>
                <a:lnTo>
                  <a:pt x="219962" y="3121025"/>
                </a:lnTo>
                <a:lnTo>
                  <a:pt x="199806" y="3160712"/>
                </a:lnTo>
                <a:lnTo>
                  <a:pt x="183011" y="3201987"/>
                </a:lnTo>
                <a:lnTo>
                  <a:pt x="167894" y="3248025"/>
                </a:lnTo>
                <a:lnTo>
                  <a:pt x="156137" y="3300412"/>
                </a:lnTo>
                <a:lnTo>
                  <a:pt x="147738" y="3360737"/>
                </a:lnTo>
                <a:lnTo>
                  <a:pt x="144379" y="3427412"/>
                </a:lnTo>
                <a:lnTo>
                  <a:pt x="147738" y="3497262"/>
                </a:lnTo>
                <a:lnTo>
                  <a:pt x="156137" y="3557587"/>
                </a:lnTo>
                <a:lnTo>
                  <a:pt x="167894" y="3609975"/>
                </a:lnTo>
                <a:lnTo>
                  <a:pt x="183011" y="3656012"/>
                </a:lnTo>
                <a:lnTo>
                  <a:pt x="199806" y="3697287"/>
                </a:lnTo>
                <a:lnTo>
                  <a:pt x="219962" y="3736975"/>
                </a:lnTo>
                <a:lnTo>
                  <a:pt x="260272" y="3811587"/>
                </a:lnTo>
                <a:lnTo>
                  <a:pt x="278747" y="3848100"/>
                </a:lnTo>
                <a:lnTo>
                  <a:pt x="297223" y="3890962"/>
                </a:lnTo>
                <a:lnTo>
                  <a:pt x="312339" y="3935412"/>
                </a:lnTo>
                <a:lnTo>
                  <a:pt x="322417" y="3987800"/>
                </a:lnTo>
                <a:lnTo>
                  <a:pt x="332494" y="4048125"/>
                </a:lnTo>
                <a:lnTo>
                  <a:pt x="334174" y="4116387"/>
                </a:lnTo>
                <a:lnTo>
                  <a:pt x="332494" y="4186237"/>
                </a:lnTo>
                <a:lnTo>
                  <a:pt x="322417" y="4244975"/>
                </a:lnTo>
                <a:lnTo>
                  <a:pt x="312339" y="4297362"/>
                </a:lnTo>
                <a:lnTo>
                  <a:pt x="297223" y="4343400"/>
                </a:lnTo>
                <a:lnTo>
                  <a:pt x="278747" y="4386262"/>
                </a:lnTo>
                <a:lnTo>
                  <a:pt x="260272" y="4424362"/>
                </a:lnTo>
                <a:lnTo>
                  <a:pt x="219962" y="4498975"/>
                </a:lnTo>
                <a:lnTo>
                  <a:pt x="199806" y="4537075"/>
                </a:lnTo>
                <a:lnTo>
                  <a:pt x="183011" y="4579937"/>
                </a:lnTo>
                <a:lnTo>
                  <a:pt x="167894" y="4625975"/>
                </a:lnTo>
                <a:lnTo>
                  <a:pt x="156137" y="4678362"/>
                </a:lnTo>
                <a:lnTo>
                  <a:pt x="147738" y="4738687"/>
                </a:lnTo>
                <a:lnTo>
                  <a:pt x="144379" y="4806950"/>
                </a:lnTo>
                <a:lnTo>
                  <a:pt x="147738" y="4875212"/>
                </a:lnTo>
                <a:lnTo>
                  <a:pt x="156137" y="4935537"/>
                </a:lnTo>
                <a:lnTo>
                  <a:pt x="167894" y="4987925"/>
                </a:lnTo>
                <a:lnTo>
                  <a:pt x="183011" y="5033962"/>
                </a:lnTo>
                <a:lnTo>
                  <a:pt x="199806" y="5075237"/>
                </a:lnTo>
                <a:lnTo>
                  <a:pt x="219962" y="5114925"/>
                </a:lnTo>
                <a:lnTo>
                  <a:pt x="240117" y="5149850"/>
                </a:lnTo>
                <a:lnTo>
                  <a:pt x="260272" y="5186362"/>
                </a:lnTo>
                <a:lnTo>
                  <a:pt x="278747" y="5226050"/>
                </a:lnTo>
                <a:lnTo>
                  <a:pt x="297223" y="5268912"/>
                </a:lnTo>
                <a:lnTo>
                  <a:pt x="312339" y="5313362"/>
                </a:lnTo>
                <a:lnTo>
                  <a:pt x="322417" y="5365750"/>
                </a:lnTo>
                <a:lnTo>
                  <a:pt x="332494" y="5426075"/>
                </a:lnTo>
                <a:lnTo>
                  <a:pt x="334174" y="5494337"/>
                </a:lnTo>
                <a:lnTo>
                  <a:pt x="332494" y="5562600"/>
                </a:lnTo>
                <a:lnTo>
                  <a:pt x="322417" y="5622925"/>
                </a:lnTo>
                <a:lnTo>
                  <a:pt x="312339" y="5675312"/>
                </a:lnTo>
                <a:lnTo>
                  <a:pt x="297223" y="5721350"/>
                </a:lnTo>
                <a:lnTo>
                  <a:pt x="278747" y="5762625"/>
                </a:lnTo>
                <a:lnTo>
                  <a:pt x="260272" y="5802312"/>
                </a:lnTo>
                <a:lnTo>
                  <a:pt x="240117" y="5840412"/>
                </a:lnTo>
                <a:lnTo>
                  <a:pt x="219962" y="5876925"/>
                </a:lnTo>
                <a:lnTo>
                  <a:pt x="199806" y="5915025"/>
                </a:lnTo>
                <a:lnTo>
                  <a:pt x="183011" y="5956300"/>
                </a:lnTo>
                <a:lnTo>
                  <a:pt x="167894" y="6003925"/>
                </a:lnTo>
                <a:lnTo>
                  <a:pt x="156137" y="6056312"/>
                </a:lnTo>
                <a:lnTo>
                  <a:pt x="147738" y="6113462"/>
                </a:lnTo>
                <a:lnTo>
                  <a:pt x="144379" y="6183312"/>
                </a:lnTo>
                <a:lnTo>
                  <a:pt x="147738" y="6251575"/>
                </a:lnTo>
                <a:lnTo>
                  <a:pt x="156137" y="6311900"/>
                </a:lnTo>
                <a:lnTo>
                  <a:pt x="167894" y="6361112"/>
                </a:lnTo>
                <a:lnTo>
                  <a:pt x="183011" y="6407150"/>
                </a:lnTo>
                <a:lnTo>
                  <a:pt x="199806" y="6448425"/>
                </a:lnTo>
                <a:lnTo>
                  <a:pt x="218282" y="6488112"/>
                </a:lnTo>
                <a:lnTo>
                  <a:pt x="236758" y="6523037"/>
                </a:lnTo>
                <a:lnTo>
                  <a:pt x="256913" y="6561137"/>
                </a:lnTo>
                <a:lnTo>
                  <a:pt x="277068" y="6597650"/>
                </a:lnTo>
                <a:lnTo>
                  <a:pt x="293864" y="6640512"/>
                </a:lnTo>
                <a:lnTo>
                  <a:pt x="310660" y="6683375"/>
                </a:lnTo>
                <a:lnTo>
                  <a:pt x="320737" y="6735762"/>
                </a:lnTo>
                <a:lnTo>
                  <a:pt x="329135" y="6791325"/>
                </a:lnTo>
                <a:lnTo>
                  <a:pt x="334174" y="6858000"/>
                </a:lnTo>
                <a:lnTo>
                  <a:pt x="189795" y="6858000"/>
                </a:lnTo>
                <a:lnTo>
                  <a:pt x="184756" y="6791325"/>
                </a:lnTo>
                <a:lnTo>
                  <a:pt x="176358" y="6735762"/>
                </a:lnTo>
                <a:lnTo>
                  <a:pt x="166281" y="6683375"/>
                </a:lnTo>
                <a:lnTo>
                  <a:pt x="149485" y="6640512"/>
                </a:lnTo>
                <a:lnTo>
                  <a:pt x="132689" y="6597650"/>
                </a:lnTo>
                <a:lnTo>
                  <a:pt x="112534" y="6561137"/>
                </a:lnTo>
                <a:lnTo>
                  <a:pt x="92379" y="6523037"/>
                </a:lnTo>
                <a:lnTo>
                  <a:pt x="73903" y="6488112"/>
                </a:lnTo>
                <a:lnTo>
                  <a:pt x="55427" y="6448425"/>
                </a:lnTo>
                <a:lnTo>
                  <a:pt x="38632" y="6407150"/>
                </a:lnTo>
                <a:lnTo>
                  <a:pt x="23515" y="6361112"/>
                </a:lnTo>
                <a:lnTo>
                  <a:pt x="11758" y="6311900"/>
                </a:lnTo>
                <a:lnTo>
                  <a:pt x="3359" y="6251575"/>
                </a:lnTo>
                <a:lnTo>
                  <a:pt x="0" y="6183312"/>
                </a:lnTo>
                <a:lnTo>
                  <a:pt x="3359" y="6113462"/>
                </a:lnTo>
                <a:lnTo>
                  <a:pt x="11758" y="6056312"/>
                </a:lnTo>
                <a:lnTo>
                  <a:pt x="23515" y="6003925"/>
                </a:lnTo>
                <a:lnTo>
                  <a:pt x="38632" y="5956300"/>
                </a:lnTo>
                <a:lnTo>
                  <a:pt x="55427" y="5915025"/>
                </a:lnTo>
                <a:lnTo>
                  <a:pt x="75583" y="5876925"/>
                </a:lnTo>
                <a:lnTo>
                  <a:pt x="95738" y="5840412"/>
                </a:lnTo>
                <a:lnTo>
                  <a:pt x="115893" y="5802312"/>
                </a:lnTo>
                <a:lnTo>
                  <a:pt x="134368" y="5762625"/>
                </a:lnTo>
                <a:lnTo>
                  <a:pt x="152844" y="5721350"/>
                </a:lnTo>
                <a:lnTo>
                  <a:pt x="167960" y="5675312"/>
                </a:lnTo>
                <a:lnTo>
                  <a:pt x="178038" y="5622925"/>
                </a:lnTo>
                <a:lnTo>
                  <a:pt x="188115" y="5562600"/>
                </a:lnTo>
                <a:lnTo>
                  <a:pt x="189795" y="5494337"/>
                </a:lnTo>
                <a:lnTo>
                  <a:pt x="188115" y="5426075"/>
                </a:lnTo>
                <a:lnTo>
                  <a:pt x="178038" y="5365750"/>
                </a:lnTo>
                <a:lnTo>
                  <a:pt x="167960" y="5313362"/>
                </a:lnTo>
                <a:lnTo>
                  <a:pt x="152844" y="5268912"/>
                </a:lnTo>
                <a:lnTo>
                  <a:pt x="134368" y="5226050"/>
                </a:lnTo>
                <a:lnTo>
                  <a:pt x="115893" y="5186362"/>
                </a:lnTo>
                <a:lnTo>
                  <a:pt x="95738" y="5149850"/>
                </a:lnTo>
                <a:lnTo>
                  <a:pt x="75583" y="5114925"/>
                </a:lnTo>
                <a:lnTo>
                  <a:pt x="55427" y="5075237"/>
                </a:lnTo>
                <a:lnTo>
                  <a:pt x="38632" y="5033962"/>
                </a:lnTo>
                <a:lnTo>
                  <a:pt x="23515" y="4987925"/>
                </a:lnTo>
                <a:lnTo>
                  <a:pt x="11758" y="4935537"/>
                </a:lnTo>
                <a:lnTo>
                  <a:pt x="3359" y="4875212"/>
                </a:lnTo>
                <a:lnTo>
                  <a:pt x="0" y="4806950"/>
                </a:lnTo>
                <a:lnTo>
                  <a:pt x="3359" y="4738687"/>
                </a:lnTo>
                <a:lnTo>
                  <a:pt x="11758" y="4678362"/>
                </a:lnTo>
                <a:lnTo>
                  <a:pt x="23515" y="4625975"/>
                </a:lnTo>
                <a:lnTo>
                  <a:pt x="38632" y="4579937"/>
                </a:lnTo>
                <a:lnTo>
                  <a:pt x="55427" y="4537075"/>
                </a:lnTo>
                <a:lnTo>
                  <a:pt x="75583" y="4498975"/>
                </a:lnTo>
                <a:lnTo>
                  <a:pt x="115893" y="4424362"/>
                </a:lnTo>
                <a:lnTo>
                  <a:pt x="134368" y="4386262"/>
                </a:lnTo>
                <a:lnTo>
                  <a:pt x="152844" y="4343400"/>
                </a:lnTo>
                <a:lnTo>
                  <a:pt x="167960" y="4297362"/>
                </a:lnTo>
                <a:lnTo>
                  <a:pt x="178038" y="4244975"/>
                </a:lnTo>
                <a:lnTo>
                  <a:pt x="188115" y="4186237"/>
                </a:lnTo>
                <a:lnTo>
                  <a:pt x="189795" y="4116387"/>
                </a:lnTo>
                <a:lnTo>
                  <a:pt x="188115" y="4048125"/>
                </a:lnTo>
                <a:lnTo>
                  <a:pt x="178038" y="3987800"/>
                </a:lnTo>
                <a:lnTo>
                  <a:pt x="167960" y="3935412"/>
                </a:lnTo>
                <a:lnTo>
                  <a:pt x="152844" y="3890962"/>
                </a:lnTo>
                <a:lnTo>
                  <a:pt x="134368" y="3848100"/>
                </a:lnTo>
                <a:lnTo>
                  <a:pt x="115893" y="3811587"/>
                </a:lnTo>
                <a:lnTo>
                  <a:pt x="75583" y="3736975"/>
                </a:lnTo>
                <a:lnTo>
                  <a:pt x="55427" y="3697287"/>
                </a:lnTo>
                <a:lnTo>
                  <a:pt x="38632" y="3656012"/>
                </a:lnTo>
                <a:lnTo>
                  <a:pt x="23515" y="3609975"/>
                </a:lnTo>
                <a:lnTo>
                  <a:pt x="11758" y="3557587"/>
                </a:lnTo>
                <a:lnTo>
                  <a:pt x="3359" y="3497262"/>
                </a:lnTo>
                <a:lnTo>
                  <a:pt x="0" y="3427412"/>
                </a:lnTo>
                <a:lnTo>
                  <a:pt x="3359" y="3360737"/>
                </a:lnTo>
                <a:lnTo>
                  <a:pt x="11758" y="3300412"/>
                </a:lnTo>
                <a:lnTo>
                  <a:pt x="23515" y="3248025"/>
                </a:lnTo>
                <a:lnTo>
                  <a:pt x="38632" y="3201987"/>
                </a:lnTo>
                <a:lnTo>
                  <a:pt x="55427" y="3160712"/>
                </a:lnTo>
                <a:lnTo>
                  <a:pt x="75583" y="3121025"/>
                </a:lnTo>
                <a:lnTo>
                  <a:pt x="95738" y="3084512"/>
                </a:lnTo>
                <a:lnTo>
                  <a:pt x="115893" y="3046412"/>
                </a:lnTo>
                <a:lnTo>
                  <a:pt x="134368" y="3009900"/>
                </a:lnTo>
                <a:lnTo>
                  <a:pt x="152844" y="2967037"/>
                </a:lnTo>
                <a:lnTo>
                  <a:pt x="167960" y="2922587"/>
                </a:lnTo>
                <a:lnTo>
                  <a:pt x="178038" y="2868612"/>
                </a:lnTo>
                <a:lnTo>
                  <a:pt x="188115" y="2809875"/>
                </a:lnTo>
                <a:lnTo>
                  <a:pt x="189795" y="2741612"/>
                </a:lnTo>
                <a:lnTo>
                  <a:pt x="188115" y="2671762"/>
                </a:lnTo>
                <a:lnTo>
                  <a:pt x="178038" y="2613025"/>
                </a:lnTo>
                <a:lnTo>
                  <a:pt x="167960" y="2560637"/>
                </a:lnTo>
                <a:lnTo>
                  <a:pt x="152844" y="2513012"/>
                </a:lnTo>
                <a:lnTo>
                  <a:pt x="134368" y="2471737"/>
                </a:lnTo>
                <a:lnTo>
                  <a:pt x="115893" y="2433637"/>
                </a:lnTo>
                <a:lnTo>
                  <a:pt x="95738" y="2395537"/>
                </a:lnTo>
                <a:lnTo>
                  <a:pt x="75583" y="2359025"/>
                </a:lnTo>
                <a:lnTo>
                  <a:pt x="55427" y="2319337"/>
                </a:lnTo>
                <a:lnTo>
                  <a:pt x="38632" y="2278062"/>
                </a:lnTo>
                <a:lnTo>
                  <a:pt x="23515" y="2232025"/>
                </a:lnTo>
                <a:lnTo>
                  <a:pt x="11758" y="2179637"/>
                </a:lnTo>
                <a:lnTo>
                  <a:pt x="3359" y="2119312"/>
                </a:lnTo>
                <a:lnTo>
                  <a:pt x="0" y="2051050"/>
                </a:lnTo>
                <a:lnTo>
                  <a:pt x="3359" y="1982787"/>
                </a:lnTo>
                <a:lnTo>
                  <a:pt x="11758" y="1922462"/>
                </a:lnTo>
                <a:lnTo>
                  <a:pt x="23515" y="1870075"/>
                </a:lnTo>
                <a:lnTo>
                  <a:pt x="38632" y="1824037"/>
                </a:lnTo>
                <a:lnTo>
                  <a:pt x="55427" y="1782762"/>
                </a:lnTo>
                <a:lnTo>
                  <a:pt x="75583" y="1743075"/>
                </a:lnTo>
                <a:lnTo>
                  <a:pt x="95738" y="1708150"/>
                </a:lnTo>
                <a:lnTo>
                  <a:pt x="115893" y="1671637"/>
                </a:lnTo>
                <a:lnTo>
                  <a:pt x="134368" y="1631950"/>
                </a:lnTo>
                <a:lnTo>
                  <a:pt x="152844" y="1589087"/>
                </a:lnTo>
                <a:lnTo>
                  <a:pt x="167960" y="1544637"/>
                </a:lnTo>
                <a:lnTo>
                  <a:pt x="178038" y="1492250"/>
                </a:lnTo>
                <a:lnTo>
                  <a:pt x="188115" y="1431925"/>
                </a:lnTo>
                <a:lnTo>
                  <a:pt x="189795" y="1363662"/>
                </a:lnTo>
                <a:lnTo>
                  <a:pt x="188115" y="1295400"/>
                </a:lnTo>
                <a:lnTo>
                  <a:pt x="178038" y="1235075"/>
                </a:lnTo>
                <a:lnTo>
                  <a:pt x="167960" y="1182687"/>
                </a:lnTo>
                <a:lnTo>
                  <a:pt x="152844" y="1136650"/>
                </a:lnTo>
                <a:lnTo>
                  <a:pt x="134368" y="1095375"/>
                </a:lnTo>
                <a:lnTo>
                  <a:pt x="115893" y="1055687"/>
                </a:lnTo>
                <a:lnTo>
                  <a:pt x="95738" y="1017587"/>
                </a:lnTo>
                <a:lnTo>
                  <a:pt x="75583" y="981075"/>
                </a:lnTo>
                <a:lnTo>
                  <a:pt x="55427" y="942975"/>
                </a:lnTo>
                <a:lnTo>
                  <a:pt x="38632" y="901700"/>
                </a:lnTo>
                <a:lnTo>
                  <a:pt x="23515" y="854075"/>
                </a:lnTo>
                <a:lnTo>
                  <a:pt x="11758" y="801687"/>
                </a:lnTo>
                <a:lnTo>
                  <a:pt x="3359" y="744537"/>
                </a:lnTo>
                <a:lnTo>
                  <a:pt x="0" y="673100"/>
                </a:lnTo>
                <a:lnTo>
                  <a:pt x="3359" y="606425"/>
                </a:lnTo>
                <a:lnTo>
                  <a:pt x="11758" y="546100"/>
                </a:lnTo>
                <a:lnTo>
                  <a:pt x="23515" y="496887"/>
                </a:lnTo>
                <a:lnTo>
                  <a:pt x="38632" y="450850"/>
                </a:lnTo>
                <a:lnTo>
                  <a:pt x="55427" y="409575"/>
                </a:lnTo>
                <a:lnTo>
                  <a:pt x="73903" y="369887"/>
                </a:lnTo>
                <a:lnTo>
                  <a:pt x="92379" y="334962"/>
                </a:lnTo>
                <a:lnTo>
                  <a:pt x="112534" y="296862"/>
                </a:lnTo>
                <a:lnTo>
                  <a:pt x="132689" y="260350"/>
                </a:lnTo>
                <a:lnTo>
                  <a:pt x="149485" y="217487"/>
                </a:lnTo>
                <a:lnTo>
                  <a:pt x="166281" y="174625"/>
                </a:lnTo>
                <a:lnTo>
                  <a:pt x="176358" y="122237"/>
                </a:lnTo>
                <a:lnTo>
                  <a:pt x="184756" y="66675"/>
                </a:lnTo>
                <a:lnTo>
                  <a:pt x="18979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B32C4-28E9-6547-BF03-DF4ADC419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15803" y="662400"/>
            <a:ext cx="6109434" cy="5576754"/>
          </a:xfrm>
        </p:spPr>
        <p:txBody>
          <a:bodyPr anchor="t">
            <a:normAutofit/>
          </a:bodyPr>
          <a:lstStyle/>
          <a:p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Where can we find sources of information ?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Remember first and second slides of this lecture</a:t>
            </a:r>
          </a:p>
          <a:p>
            <a:pPr lvl="1"/>
            <a:endParaRPr lang="en-US" sz="2000">
              <a:solidFill>
                <a:schemeClr val="tx1">
                  <a:alpha val="60000"/>
                </a:schemeClr>
              </a:solidFill>
            </a:endParaRPr>
          </a:p>
          <a:p>
            <a:pPr lvl="1"/>
            <a:endParaRPr lang="en-US" sz="20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Possible locations for journal articles and books ?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Library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Google Books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Google Scholar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Elsevier</a:t>
            </a:r>
          </a:p>
          <a:p>
            <a:pPr lvl="1"/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IEEE</a:t>
            </a:r>
          </a:p>
        </p:txBody>
      </p:sp>
    </p:spTree>
    <p:extLst>
      <p:ext uri="{BB962C8B-B14F-4D97-AF65-F5344CB8AC3E}">
        <p14:creationId xmlns:p14="http://schemas.microsoft.com/office/powerpoint/2010/main" val="306033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7B730BC-B9B7-44AF-9C1F-18798A91F5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5BEA00D-3D81-4954-A11A-1E1A06543C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" y="0"/>
            <a:ext cx="12191996" cy="6858000"/>
          </a:xfrm>
          <a:prstGeom prst="rect">
            <a:avLst/>
          </a:prstGeom>
          <a:solidFill>
            <a:schemeClr val="accent1">
              <a:lumMod val="50000"/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rtlCol="0" anchor="ctr"/>
          <a:lstStyle/>
          <a:p>
            <a:pPr algn="ctr" defTabSz="457200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C59F35D-3AEE-407C-8DA7-F495CB9B5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chemeClr val="bg1">
              <a:alpha val="40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2C3FE3A-8087-4BDC-BF2B-462E8D8F6F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766456" y="591688"/>
            <a:ext cx="2425541" cy="5347085"/>
          </a:xfrm>
          <a:custGeom>
            <a:avLst/>
            <a:gdLst>
              <a:gd name="connsiteX0" fmla="*/ 2425541 w 2425541"/>
              <a:gd name="connsiteY0" fmla="*/ 0 h 5347085"/>
              <a:gd name="connsiteX1" fmla="*/ 2425541 w 2425541"/>
              <a:gd name="connsiteY1" fmla="*/ 5347085 h 5347085"/>
              <a:gd name="connsiteX2" fmla="*/ 2392586 w 2425541"/>
              <a:gd name="connsiteY2" fmla="*/ 5333903 h 5347085"/>
              <a:gd name="connsiteX3" fmla="*/ 2338684 w 2425541"/>
              <a:gd name="connsiteY3" fmla="*/ 5319993 h 5347085"/>
              <a:gd name="connsiteX4" fmla="*/ 2284781 w 2425541"/>
              <a:gd name="connsiteY4" fmla="*/ 5313037 h 5347085"/>
              <a:gd name="connsiteX5" fmla="*/ 2227401 w 2425541"/>
              <a:gd name="connsiteY5" fmla="*/ 5313037 h 5347085"/>
              <a:gd name="connsiteX6" fmla="*/ 2168282 w 2425541"/>
              <a:gd name="connsiteY6" fmla="*/ 5316515 h 5347085"/>
              <a:gd name="connsiteX7" fmla="*/ 2109162 w 2425541"/>
              <a:gd name="connsiteY7" fmla="*/ 5323470 h 5347085"/>
              <a:gd name="connsiteX8" fmla="*/ 2050043 w 2425541"/>
              <a:gd name="connsiteY8" fmla="*/ 5332164 h 5347085"/>
              <a:gd name="connsiteX9" fmla="*/ 1990924 w 2425541"/>
              <a:gd name="connsiteY9" fmla="*/ 5339119 h 5347085"/>
              <a:gd name="connsiteX10" fmla="*/ 1931805 w 2425541"/>
              <a:gd name="connsiteY10" fmla="*/ 5344336 h 5347085"/>
              <a:gd name="connsiteX11" fmla="*/ 1876163 w 2425541"/>
              <a:gd name="connsiteY11" fmla="*/ 5342597 h 5347085"/>
              <a:gd name="connsiteX12" fmla="*/ 1822261 w 2425541"/>
              <a:gd name="connsiteY12" fmla="*/ 5335642 h 5347085"/>
              <a:gd name="connsiteX13" fmla="*/ 1770097 w 2425541"/>
              <a:gd name="connsiteY13" fmla="*/ 5319993 h 5347085"/>
              <a:gd name="connsiteX14" fmla="*/ 1726627 w 2425541"/>
              <a:gd name="connsiteY14" fmla="*/ 5297388 h 5347085"/>
              <a:gd name="connsiteX15" fmla="*/ 1684896 w 2425541"/>
              <a:gd name="connsiteY15" fmla="*/ 5267829 h 5347085"/>
              <a:gd name="connsiteX16" fmla="*/ 1648381 w 2425541"/>
              <a:gd name="connsiteY16" fmla="*/ 5233053 h 5347085"/>
              <a:gd name="connsiteX17" fmla="*/ 1611866 w 2425541"/>
              <a:gd name="connsiteY17" fmla="*/ 5193060 h 5347085"/>
              <a:gd name="connsiteX18" fmla="*/ 1578829 w 2425541"/>
              <a:gd name="connsiteY18" fmla="*/ 5151329 h 5347085"/>
              <a:gd name="connsiteX19" fmla="*/ 1545792 w 2425541"/>
              <a:gd name="connsiteY19" fmla="*/ 5107859 h 5347085"/>
              <a:gd name="connsiteX20" fmla="*/ 1512755 w 2425541"/>
              <a:gd name="connsiteY20" fmla="*/ 5064389 h 5347085"/>
              <a:gd name="connsiteX21" fmla="*/ 1479717 w 2425541"/>
              <a:gd name="connsiteY21" fmla="*/ 5022658 h 5347085"/>
              <a:gd name="connsiteX22" fmla="*/ 1444942 w 2425541"/>
              <a:gd name="connsiteY22" fmla="*/ 4982666 h 5347085"/>
              <a:gd name="connsiteX23" fmla="*/ 1404949 w 2425541"/>
              <a:gd name="connsiteY23" fmla="*/ 4947890 h 5347085"/>
              <a:gd name="connsiteX24" fmla="*/ 1366696 w 2425541"/>
              <a:gd name="connsiteY24" fmla="*/ 4916591 h 5347085"/>
              <a:gd name="connsiteX25" fmla="*/ 1323226 w 2425541"/>
              <a:gd name="connsiteY25" fmla="*/ 4892248 h 5347085"/>
              <a:gd name="connsiteX26" fmla="*/ 1276278 w 2425541"/>
              <a:gd name="connsiteY26" fmla="*/ 4871383 h 5347085"/>
              <a:gd name="connsiteX27" fmla="*/ 1225853 w 2425541"/>
              <a:gd name="connsiteY27" fmla="*/ 4853995 h 5347085"/>
              <a:gd name="connsiteX28" fmla="*/ 1173689 w 2425541"/>
              <a:gd name="connsiteY28" fmla="*/ 4838346 h 5347085"/>
              <a:gd name="connsiteX29" fmla="*/ 1121525 w 2425541"/>
              <a:gd name="connsiteY29" fmla="*/ 4824435 h 5347085"/>
              <a:gd name="connsiteX30" fmla="*/ 1067622 w 2425541"/>
              <a:gd name="connsiteY30" fmla="*/ 4810525 h 5347085"/>
              <a:gd name="connsiteX31" fmla="*/ 1017197 w 2425541"/>
              <a:gd name="connsiteY31" fmla="*/ 4794876 h 5347085"/>
              <a:gd name="connsiteX32" fmla="*/ 966772 w 2425541"/>
              <a:gd name="connsiteY32" fmla="*/ 4777488 h 5347085"/>
              <a:gd name="connsiteX33" fmla="*/ 919824 w 2425541"/>
              <a:gd name="connsiteY33" fmla="*/ 4756622 h 5347085"/>
              <a:gd name="connsiteX34" fmla="*/ 878093 w 2425541"/>
              <a:gd name="connsiteY34" fmla="*/ 4730540 h 5347085"/>
              <a:gd name="connsiteX35" fmla="*/ 839840 w 2425541"/>
              <a:gd name="connsiteY35" fmla="*/ 4699242 h 5347085"/>
              <a:gd name="connsiteX36" fmla="*/ 808541 w 2425541"/>
              <a:gd name="connsiteY36" fmla="*/ 4660988 h 5347085"/>
              <a:gd name="connsiteX37" fmla="*/ 782459 w 2425541"/>
              <a:gd name="connsiteY37" fmla="*/ 4619257 h 5347085"/>
              <a:gd name="connsiteX38" fmla="*/ 761594 w 2425541"/>
              <a:gd name="connsiteY38" fmla="*/ 4572309 h 5347085"/>
              <a:gd name="connsiteX39" fmla="*/ 744206 w 2425541"/>
              <a:gd name="connsiteY39" fmla="*/ 4521884 h 5347085"/>
              <a:gd name="connsiteX40" fmla="*/ 728556 w 2425541"/>
              <a:gd name="connsiteY40" fmla="*/ 4471459 h 5347085"/>
              <a:gd name="connsiteX41" fmla="*/ 714646 w 2425541"/>
              <a:gd name="connsiteY41" fmla="*/ 4417556 h 5347085"/>
              <a:gd name="connsiteX42" fmla="*/ 700736 w 2425541"/>
              <a:gd name="connsiteY42" fmla="*/ 4365393 h 5347085"/>
              <a:gd name="connsiteX43" fmla="*/ 685087 w 2425541"/>
              <a:gd name="connsiteY43" fmla="*/ 4313229 h 5347085"/>
              <a:gd name="connsiteX44" fmla="*/ 667699 w 2425541"/>
              <a:gd name="connsiteY44" fmla="*/ 4262803 h 5347085"/>
              <a:gd name="connsiteX45" fmla="*/ 646833 w 2425541"/>
              <a:gd name="connsiteY45" fmla="*/ 4215856 h 5347085"/>
              <a:gd name="connsiteX46" fmla="*/ 622490 w 2425541"/>
              <a:gd name="connsiteY46" fmla="*/ 4172386 h 5347085"/>
              <a:gd name="connsiteX47" fmla="*/ 591191 w 2425541"/>
              <a:gd name="connsiteY47" fmla="*/ 4134132 h 5347085"/>
              <a:gd name="connsiteX48" fmla="*/ 556416 w 2425541"/>
              <a:gd name="connsiteY48" fmla="*/ 4094140 h 5347085"/>
              <a:gd name="connsiteX49" fmla="*/ 516423 w 2425541"/>
              <a:gd name="connsiteY49" fmla="*/ 4059364 h 5347085"/>
              <a:gd name="connsiteX50" fmla="*/ 472953 w 2425541"/>
              <a:gd name="connsiteY50" fmla="*/ 4026327 h 5347085"/>
              <a:gd name="connsiteX51" fmla="*/ 429483 w 2425541"/>
              <a:gd name="connsiteY51" fmla="*/ 3993290 h 5347085"/>
              <a:gd name="connsiteX52" fmla="*/ 386013 w 2425541"/>
              <a:gd name="connsiteY52" fmla="*/ 3960253 h 5347085"/>
              <a:gd name="connsiteX53" fmla="*/ 344282 w 2425541"/>
              <a:gd name="connsiteY53" fmla="*/ 3927215 h 5347085"/>
              <a:gd name="connsiteX54" fmla="*/ 304290 w 2425541"/>
              <a:gd name="connsiteY54" fmla="*/ 3890701 h 5347085"/>
              <a:gd name="connsiteX55" fmla="*/ 269514 w 2425541"/>
              <a:gd name="connsiteY55" fmla="*/ 3854186 h 5347085"/>
              <a:gd name="connsiteX56" fmla="*/ 239954 w 2425541"/>
              <a:gd name="connsiteY56" fmla="*/ 3812455 h 5347085"/>
              <a:gd name="connsiteX57" fmla="*/ 217350 w 2425541"/>
              <a:gd name="connsiteY57" fmla="*/ 3768985 h 5347085"/>
              <a:gd name="connsiteX58" fmla="*/ 201701 w 2425541"/>
              <a:gd name="connsiteY58" fmla="*/ 3716821 h 5347085"/>
              <a:gd name="connsiteX59" fmla="*/ 194745 w 2425541"/>
              <a:gd name="connsiteY59" fmla="*/ 3662918 h 5347085"/>
              <a:gd name="connsiteX60" fmla="*/ 193007 w 2425541"/>
              <a:gd name="connsiteY60" fmla="*/ 3607277 h 5347085"/>
              <a:gd name="connsiteX61" fmla="*/ 198223 w 2425541"/>
              <a:gd name="connsiteY61" fmla="*/ 3548157 h 5347085"/>
              <a:gd name="connsiteX62" fmla="*/ 205178 w 2425541"/>
              <a:gd name="connsiteY62" fmla="*/ 3489038 h 5347085"/>
              <a:gd name="connsiteX63" fmla="*/ 213872 w 2425541"/>
              <a:gd name="connsiteY63" fmla="*/ 3429919 h 5347085"/>
              <a:gd name="connsiteX64" fmla="*/ 220827 w 2425541"/>
              <a:gd name="connsiteY64" fmla="*/ 3370800 h 5347085"/>
              <a:gd name="connsiteX65" fmla="*/ 224305 w 2425541"/>
              <a:gd name="connsiteY65" fmla="*/ 3311681 h 5347085"/>
              <a:gd name="connsiteX66" fmla="*/ 224305 w 2425541"/>
              <a:gd name="connsiteY66" fmla="*/ 3254301 h 5347085"/>
              <a:gd name="connsiteX67" fmla="*/ 217350 w 2425541"/>
              <a:gd name="connsiteY67" fmla="*/ 3200398 h 5347085"/>
              <a:gd name="connsiteX68" fmla="*/ 203439 w 2425541"/>
              <a:gd name="connsiteY68" fmla="*/ 3146495 h 5347085"/>
              <a:gd name="connsiteX69" fmla="*/ 182574 w 2425541"/>
              <a:gd name="connsiteY69" fmla="*/ 3096070 h 5347085"/>
              <a:gd name="connsiteX70" fmla="*/ 156492 w 2425541"/>
              <a:gd name="connsiteY70" fmla="*/ 3043906 h 5347085"/>
              <a:gd name="connsiteX71" fmla="*/ 126932 w 2425541"/>
              <a:gd name="connsiteY71" fmla="*/ 2991742 h 5347085"/>
              <a:gd name="connsiteX72" fmla="*/ 95634 w 2425541"/>
              <a:gd name="connsiteY72" fmla="*/ 2939578 h 5347085"/>
              <a:gd name="connsiteX73" fmla="*/ 66074 w 2425541"/>
              <a:gd name="connsiteY73" fmla="*/ 2889153 h 5347085"/>
              <a:gd name="connsiteX74" fmla="*/ 39992 w 2425541"/>
              <a:gd name="connsiteY74" fmla="*/ 2835250 h 5347085"/>
              <a:gd name="connsiteX75" fmla="*/ 19127 w 2425541"/>
              <a:gd name="connsiteY75" fmla="*/ 2783086 h 5347085"/>
              <a:gd name="connsiteX76" fmla="*/ 5216 w 2425541"/>
              <a:gd name="connsiteY76" fmla="*/ 2729184 h 5347085"/>
              <a:gd name="connsiteX77" fmla="*/ 0 w 2425541"/>
              <a:gd name="connsiteY77" fmla="*/ 2673542 h 5347085"/>
              <a:gd name="connsiteX78" fmla="*/ 5216 w 2425541"/>
              <a:gd name="connsiteY78" fmla="*/ 2617901 h 5347085"/>
              <a:gd name="connsiteX79" fmla="*/ 19127 w 2425541"/>
              <a:gd name="connsiteY79" fmla="*/ 2563998 h 5347085"/>
              <a:gd name="connsiteX80" fmla="*/ 39992 w 2425541"/>
              <a:gd name="connsiteY80" fmla="*/ 2511834 h 5347085"/>
              <a:gd name="connsiteX81" fmla="*/ 66074 w 2425541"/>
              <a:gd name="connsiteY81" fmla="*/ 2457931 h 5347085"/>
              <a:gd name="connsiteX82" fmla="*/ 95634 w 2425541"/>
              <a:gd name="connsiteY82" fmla="*/ 2407506 h 5347085"/>
              <a:gd name="connsiteX83" fmla="*/ 126932 w 2425541"/>
              <a:gd name="connsiteY83" fmla="*/ 2355342 h 5347085"/>
              <a:gd name="connsiteX84" fmla="*/ 156492 w 2425541"/>
              <a:gd name="connsiteY84" fmla="*/ 2303178 h 5347085"/>
              <a:gd name="connsiteX85" fmla="*/ 182574 w 2425541"/>
              <a:gd name="connsiteY85" fmla="*/ 2251015 h 5347085"/>
              <a:gd name="connsiteX86" fmla="*/ 203439 w 2425541"/>
              <a:gd name="connsiteY86" fmla="*/ 2200589 h 5347085"/>
              <a:gd name="connsiteX87" fmla="*/ 217350 w 2425541"/>
              <a:gd name="connsiteY87" fmla="*/ 2146687 h 5347085"/>
              <a:gd name="connsiteX88" fmla="*/ 224305 w 2425541"/>
              <a:gd name="connsiteY88" fmla="*/ 2092784 h 5347085"/>
              <a:gd name="connsiteX89" fmla="*/ 224305 w 2425541"/>
              <a:gd name="connsiteY89" fmla="*/ 2035403 h 5347085"/>
              <a:gd name="connsiteX90" fmla="*/ 220827 w 2425541"/>
              <a:gd name="connsiteY90" fmla="*/ 1976284 h 5347085"/>
              <a:gd name="connsiteX91" fmla="*/ 213872 w 2425541"/>
              <a:gd name="connsiteY91" fmla="*/ 1917165 h 5347085"/>
              <a:gd name="connsiteX92" fmla="*/ 205178 w 2425541"/>
              <a:gd name="connsiteY92" fmla="*/ 1858046 h 5347085"/>
              <a:gd name="connsiteX93" fmla="*/ 198223 w 2425541"/>
              <a:gd name="connsiteY93" fmla="*/ 1798927 h 5347085"/>
              <a:gd name="connsiteX94" fmla="*/ 193007 w 2425541"/>
              <a:gd name="connsiteY94" fmla="*/ 1739808 h 5347085"/>
              <a:gd name="connsiteX95" fmla="*/ 194745 w 2425541"/>
              <a:gd name="connsiteY95" fmla="*/ 1684166 h 5347085"/>
              <a:gd name="connsiteX96" fmla="*/ 201701 w 2425541"/>
              <a:gd name="connsiteY96" fmla="*/ 1630263 h 5347085"/>
              <a:gd name="connsiteX97" fmla="*/ 217350 w 2425541"/>
              <a:gd name="connsiteY97" fmla="*/ 1578100 h 5347085"/>
              <a:gd name="connsiteX98" fmla="*/ 239954 w 2425541"/>
              <a:gd name="connsiteY98" fmla="*/ 1534630 h 5347085"/>
              <a:gd name="connsiteX99" fmla="*/ 269514 w 2425541"/>
              <a:gd name="connsiteY99" fmla="*/ 1492898 h 5347085"/>
              <a:gd name="connsiteX100" fmla="*/ 304290 w 2425541"/>
              <a:gd name="connsiteY100" fmla="*/ 1456384 h 5347085"/>
              <a:gd name="connsiteX101" fmla="*/ 344282 w 2425541"/>
              <a:gd name="connsiteY101" fmla="*/ 1419869 h 5347085"/>
              <a:gd name="connsiteX102" fmla="*/ 386013 w 2425541"/>
              <a:gd name="connsiteY102" fmla="*/ 1386832 h 5347085"/>
              <a:gd name="connsiteX103" fmla="*/ 429483 w 2425541"/>
              <a:gd name="connsiteY103" fmla="*/ 1353795 h 5347085"/>
              <a:gd name="connsiteX104" fmla="*/ 472953 w 2425541"/>
              <a:gd name="connsiteY104" fmla="*/ 1320757 h 5347085"/>
              <a:gd name="connsiteX105" fmla="*/ 516423 w 2425541"/>
              <a:gd name="connsiteY105" fmla="*/ 1287720 h 5347085"/>
              <a:gd name="connsiteX106" fmla="*/ 556416 w 2425541"/>
              <a:gd name="connsiteY106" fmla="*/ 1252944 h 5347085"/>
              <a:gd name="connsiteX107" fmla="*/ 591191 w 2425541"/>
              <a:gd name="connsiteY107" fmla="*/ 1212952 h 5347085"/>
              <a:gd name="connsiteX108" fmla="*/ 622490 w 2425541"/>
              <a:gd name="connsiteY108" fmla="*/ 1174698 h 5347085"/>
              <a:gd name="connsiteX109" fmla="*/ 646833 w 2425541"/>
              <a:gd name="connsiteY109" fmla="*/ 1131229 h 5347085"/>
              <a:gd name="connsiteX110" fmla="*/ 667699 w 2425541"/>
              <a:gd name="connsiteY110" fmla="*/ 1084281 h 5347085"/>
              <a:gd name="connsiteX111" fmla="*/ 685087 w 2425541"/>
              <a:gd name="connsiteY111" fmla="*/ 1033856 h 5347085"/>
              <a:gd name="connsiteX112" fmla="*/ 700736 w 2425541"/>
              <a:gd name="connsiteY112" fmla="*/ 981692 h 5347085"/>
              <a:gd name="connsiteX113" fmla="*/ 714646 w 2425541"/>
              <a:gd name="connsiteY113" fmla="*/ 929528 h 5347085"/>
              <a:gd name="connsiteX114" fmla="*/ 728556 w 2425541"/>
              <a:gd name="connsiteY114" fmla="*/ 875625 h 5347085"/>
              <a:gd name="connsiteX115" fmla="*/ 744206 w 2425541"/>
              <a:gd name="connsiteY115" fmla="*/ 825200 h 5347085"/>
              <a:gd name="connsiteX116" fmla="*/ 761594 w 2425541"/>
              <a:gd name="connsiteY116" fmla="*/ 774775 h 5347085"/>
              <a:gd name="connsiteX117" fmla="*/ 782459 w 2425541"/>
              <a:gd name="connsiteY117" fmla="*/ 727827 h 5347085"/>
              <a:gd name="connsiteX118" fmla="*/ 808541 w 2425541"/>
              <a:gd name="connsiteY118" fmla="*/ 686096 h 5347085"/>
              <a:gd name="connsiteX119" fmla="*/ 839840 w 2425541"/>
              <a:gd name="connsiteY119" fmla="*/ 647843 h 5347085"/>
              <a:gd name="connsiteX120" fmla="*/ 878093 w 2425541"/>
              <a:gd name="connsiteY120" fmla="*/ 616544 h 5347085"/>
              <a:gd name="connsiteX121" fmla="*/ 919824 w 2425541"/>
              <a:gd name="connsiteY121" fmla="*/ 590462 h 5347085"/>
              <a:gd name="connsiteX122" fmla="*/ 966772 w 2425541"/>
              <a:gd name="connsiteY122" fmla="*/ 569597 h 5347085"/>
              <a:gd name="connsiteX123" fmla="*/ 1017197 w 2425541"/>
              <a:gd name="connsiteY123" fmla="*/ 552209 h 5347085"/>
              <a:gd name="connsiteX124" fmla="*/ 1067622 w 2425541"/>
              <a:gd name="connsiteY124" fmla="*/ 536560 h 5347085"/>
              <a:gd name="connsiteX125" fmla="*/ 1121525 w 2425541"/>
              <a:gd name="connsiteY125" fmla="*/ 522649 h 5347085"/>
              <a:gd name="connsiteX126" fmla="*/ 1173689 w 2425541"/>
              <a:gd name="connsiteY126" fmla="*/ 508739 h 5347085"/>
              <a:gd name="connsiteX127" fmla="*/ 1225853 w 2425541"/>
              <a:gd name="connsiteY127" fmla="*/ 493090 h 5347085"/>
              <a:gd name="connsiteX128" fmla="*/ 1276278 w 2425541"/>
              <a:gd name="connsiteY128" fmla="*/ 475702 h 5347085"/>
              <a:gd name="connsiteX129" fmla="*/ 1323226 w 2425541"/>
              <a:gd name="connsiteY129" fmla="*/ 454836 h 5347085"/>
              <a:gd name="connsiteX130" fmla="*/ 1366696 w 2425541"/>
              <a:gd name="connsiteY130" fmla="*/ 430493 h 5347085"/>
              <a:gd name="connsiteX131" fmla="*/ 1404949 w 2425541"/>
              <a:gd name="connsiteY131" fmla="*/ 399195 h 5347085"/>
              <a:gd name="connsiteX132" fmla="*/ 1444942 w 2425541"/>
              <a:gd name="connsiteY132" fmla="*/ 364419 h 5347085"/>
              <a:gd name="connsiteX133" fmla="*/ 1479717 w 2425541"/>
              <a:gd name="connsiteY133" fmla="*/ 324426 h 5347085"/>
              <a:gd name="connsiteX134" fmla="*/ 1512755 w 2425541"/>
              <a:gd name="connsiteY134" fmla="*/ 282695 h 5347085"/>
              <a:gd name="connsiteX135" fmla="*/ 1545792 w 2425541"/>
              <a:gd name="connsiteY135" fmla="*/ 239225 h 5347085"/>
              <a:gd name="connsiteX136" fmla="*/ 1578829 w 2425541"/>
              <a:gd name="connsiteY136" fmla="*/ 195755 h 5347085"/>
              <a:gd name="connsiteX137" fmla="*/ 1611866 w 2425541"/>
              <a:gd name="connsiteY137" fmla="*/ 154024 h 5347085"/>
              <a:gd name="connsiteX138" fmla="*/ 1648381 w 2425541"/>
              <a:gd name="connsiteY138" fmla="*/ 114032 h 5347085"/>
              <a:gd name="connsiteX139" fmla="*/ 1684896 w 2425541"/>
              <a:gd name="connsiteY139" fmla="*/ 79256 h 5347085"/>
              <a:gd name="connsiteX140" fmla="*/ 1726627 w 2425541"/>
              <a:gd name="connsiteY140" fmla="*/ 49696 h 5347085"/>
              <a:gd name="connsiteX141" fmla="*/ 1770097 w 2425541"/>
              <a:gd name="connsiteY141" fmla="*/ 27092 h 5347085"/>
              <a:gd name="connsiteX142" fmla="*/ 1822261 w 2425541"/>
              <a:gd name="connsiteY142" fmla="*/ 11443 h 5347085"/>
              <a:gd name="connsiteX143" fmla="*/ 1876163 w 2425541"/>
              <a:gd name="connsiteY143" fmla="*/ 4487 h 5347085"/>
              <a:gd name="connsiteX144" fmla="*/ 1931805 w 2425541"/>
              <a:gd name="connsiteY144" fmla="*/ 2749 h 5347085"/>
              <a:gd name="connsiteX145" fmla="*/ 1990924 w 2425541"/>
              <a:gd name="connsiteY145" fmla="*/ 7965 h 5347085"/>
              <a:gd name="connsiteX146" fmla="*/ 2050043 w 2425541"/>
              <a:gd name="connsiteY146" fmla="*/ 14920 h 5347085"/>
              <a:gd name="connsiteX147" fmla="*/ 2109162 w 2425541"/>
              <a:gd name="connsiteY147" fmla="*/ 23614 h 5347085"/>
              <a:gd name="connsiteX148" fmla="*/ 2168282 w 2425541"/>
              <a:gd name="connsiteY148" fmla="*/ 30569 h 5347085"/>
              <a:gd name="connsiteX149" fmla="*/ 2227401 w 2425541"/>
              <a:gd name="connsiteY149" fmla="*/ 34047 h 5347085"/>
              <a:gd name="connsiteX150" fmla="*/ 2284781 w 2425541"/>
              <a:gd name="connsiteY150" fmla="*/ 34047 h 5347085"/>
              <a:gd name="connsiteX151" fmla="*/ 2338684 w 2425541"/>
              <a:gd name="connsiteY151" fmla="*/ 27092 h 5347085"/>
              <a:gd name="connsiteX152" fmla="*/ 2392586 w 2425541"/>
              <a:gd name="connsiteY152" fmla="*/ 13181 h 53470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</a:cxnLst>
            <a:rect l="l" t="t" r="r" b="b"/>
            <a:pathLst>
              <a:path w="2425541" h="5347085">
                <a:moveTo>
                  <a:pt x="2425541" y="0"/>
                </a:moveTo>
                <a:lnTo>
                  <a:pt x="2425541" y="5347085"/>
                </a:lnTo>
                <a:lnTo>
                  <a:pt x="2392586" y="5333903"/>
                </a:lnTo>
                <a:lnTo>
                  <a:pt x="2338684" y="5319993"/>
                </a:lnTo>
                <a:lnTo>
                  <a:pt x="2284781" y="5313037"/>
                </a:lnTo>
                <a:lnTo>
                  <a:pt x="2227401" y="5313037"/>
                </a:lnTo>
                <a:lnTo>
                  <a:pt x="2168282" y="5316515"/>
                </a:lnTo>
                <a:lnTo>
                  <a:pt x="2109162" y="5323470"/>
                </a:lnTo>
                <a:lnTo>
                  <a:pt x="2050043" y="5332164"/>
                </a:lnTo>
                <a:lnTo>
                  <a:pt x="1990924" y="5339119"/>
                </a:lnTo>
                <a:lnTo>
                  <a:pt x="1931805" y="5344336"/>
                </a:lnTo>
                <a:lnTo>
                  <a:pt x="1876163" y="5342597"/>
                </a:lnTo>
                <a:lnTo>
                  <a:pt x="1822261" y="5335642"/>
                </a:lnTo>
                <a:lnTo>
                  <a:pt x="1770097" y="5319993"/>
                </a:lnTo>
                <a:lnTo>
                  <a:pt x="1726627" y="5297388"/>
                </a:lnTo>
                <a:lnTo>
                  <a:pt x="1684896" y="5267829"/>
                </a:lnTo>
                <a:lnTo>
                  <a:pt x="1648381" y="5233053"/>
                </a:lnTo>
                <a:lnTo>
                  <a:pt x="1611866" y="5193060"/>
                </a:lnTo>
                <a:lnTo>
                  <a:pt x="1578829" y="5151329"/>
                </a:lnTo>
                <a:lnTo>
                  <a:pt x="1545792" y="5107859"/>
                </a:lnTo>
                <a:lnTo>
                  <a:pt x="1512755" y="5064389"/>
                </a:lnTo>
                <a:lnTo>
                  <a:pt x="1479717" y="5022658"/>
                </a:lnTo>
                <a:lnTo>
                  <a:pt x="1444942" y="4982666"/>
                </a:lnTo>
                <a:lnTo>
                  <a:pt x="1404949" y="4947890"/>
                </a:lnTo>
                <a:lnTo>
                  <a:pt x="1366696" y="4916591"/>
                </a:lnTo>
                <a:lnTo>
                  <a:pt x="1323226" y="4892248"/>
                </a:lnTo>
                <a:lnTo>
                  <a:pt x="1276278" y="4871383"/>
                </a:lnTo>
                <a:lnTo>
                  <a:pt x="1225853" y="4853995"/>
                </a:lnTo>
                <a:lnTo>
                  <a:pt x="1173689" y="4838346"/>
                </a:lnTo>
                <a:lnTo>
                  <a:pt x="1121525" y="4824435"/>
                </a:lnTo>
                <a:lnTo>
                  <a:pt x="1067622" y="4810525"/>
                </a:lnTo>
                <a:lnTo>
                  <a:pt x="1017197" y="4794876"/>
                </a:lnTo>
                <a:lnTo>
                  <a:pt x="966772" y="4777488"/>
                </a:lnTo>
                <a:lnTo>
                  <a:pt x="919824" y="4756622"/>
                </a:lnTo>
                <a:lnTo>
                  <a:pt x="878093" y="4730540"/>
                </a:lnTo>
                <a:lnTo>
                  <a:pt x="839840" y="4699242"/>
                </a:lnTo>
                <a:lnTo>
                  <a:pt x="808541" y="4660988"/>
                </a:lnTo>
                <a:lnTo>
                  <a:pt x="782459" y="4619257"/>
                </a:lnTo>
                <a:lnTo>
                  <a:pt x="761594" y="4572309"/>
                </a:lnTo>
                <a:lnTo>
                  <a:pt x="744206" y="4521884"/>
                </a:lnTo>
                <a:lnTo>
                  <a:pt x="728556" y="4471459"/>
                </a:lnTo>
                <a:lnTo>
                  <a:pt x="714646" y="4417556"/>
                </a:lnTo>
                <a:lnTo>
                  <a:pt x="700736" y="4365393"/>
                </a:lnTo>
                <a:lnTo>
                  <a:pt x="685087" y="4313229"/>
                </a:lnTo>
                <a:lnTo>
                  <a:pt x="667699" y="4262803"/>
                </a:lnTo>
                <a:lnTo>
                  <a:pt x="646833" y="4215856"/>
                </a:lnTo>
                <a:lnTo>
                  <a:pt x="622490" y="4172386"/>
                </a:lnTo>
                <a:lnTo>
                  <a:pt x="591191" y="4134132"/>
                </a:lnTo>
                <a:lnTo>
                  <a:pt x="556416" y="4094140"/>
                </a:lnTo>
                <a:lnTo>
                  <a:pt x="516423" y="4059364"/>
                </a:lnTo>
                <a:lnTo>
                  <a:pt x="472953" y="4026327"/>
                </a:lnTo>
                <a:lnTo>
                  <a:pt x="429483" y="3993290"/>
                </a:lnTo>
                <a:lnTo>
                  <a:pt x="386013" y="3960253"/>
                </a:lnTo>
                <a:lnTo>
                  <a:pt x="344282" y="3927215"/>
                </a:lnTo>
                <a:lnTo>
                  <a:pt x="304290" y="3890701"/>
                </a:lnTo>
                <a:lnTo>
                  <a:pt x="269514" y="3854186"/>
                </a:lnTo>
                <a:lnTo>
                  <a:pt x="239954" y="3812455"/>
                </a:lnTo>
                <a:lnTo>
                  <a:pt x="217350" y="3768985"/>
                </a:lnTo>
                <a:lnTo>
                  <a:pt x="201701" y="3716821"/>
                </a:lnTo>
                <a:lnTo>
                  <a:pt x="194745" y="3662918"/>
                </a:lnTo>
                <a:lnTo>
                  <a:pt x="193007" y="3607277"/>
                </a:lnTo>
                <a:lnTo>
                  <a:pt x="198223" y="3548157"/>
                </a:lnTo>
                <a:lnTo>
                  <a:pt x="205178" y="3489038"/>
                </a:lnTo>
                <a:lnTo>
                  <a:pt x="213872" y="3429919"/>
                </a:lnTo>
                <a:lnTo>
                  <a:pt x="220827" y="3370800"/>
                </a:lnTo>
                <a:lnTo>
                  <a:pt x="224305" y="3311681"/>
                </a:lnTo>
                <a:lnTo>
                  <a:pt x="224305" y="3254301"/>
                </a:lnTo>
                <a:lnTo>
                  <a:pt x="217350" y="3200398"/>
                </a:lnTo>
                <a:lnTo>
                  <a:pt x="203439" y="3146495"/>
                </a:lnTo>
                <a:lnTo>
                  <a:pt x="182574" y="3096070"/>
                </a:lnTo>
                <a:lnTo>
                  <a:pt x="156492" y="3043906"/>
                </a:lnTo>
                <a:lnTo>
                  <a:pt x="126932" y="2991742"/>
                </a:lnTo>
                <a:lnTo>
                  <a:pt x="95634" y="2939578"/>
                </a:lnTo>
                <a:lnTo>
                  <a:pt x="66074" y="2889153"/>
                </a:lnTo>
                <a:lnTo>
                  <a:pt x="39992" y="2835250"/>
                </a:lnTo>
                <a:lnTo>
                  <a:pt x="19127" y="2783086"/>
                </a:lnTo>
                <a:lnTo>
                  <a:pt x="5216" y="2729184"/>
                </a:lnTo>
                <a:lnTo>
                  <a:pt x="0" y="2673542"/>
                </a:lnTo>
                <a:lnTo>
                  <a:pt x="5216" y="2617901"/>
                </a:lnTo>
                <a:lnTo>
                  <a:pt x="19127" y="2563998"/>
                </a:lnTo>
                <a:lnTo>
                  <a:pt x="39992" y="2511834"/>
                </a:lnTo>
                <a:lnTo>
                  <a:pt x="66074" y="2457931"/>
                </a:lnTo>
                <a:lnTo>
                  <a:pt x="95634" y="2407506"/>
                </a:lnTo>
                <a:lnTo>
                  <a:pt x="126932" y="2355342"/>
                </a:lnTo>
                <a:lnTo>
                  <a:pt x="156492" y="2303178"/>
                </a:lnTo>
                <a:lnTo>
                  <a:pt x="182574" y="2251015"/>
                </a:lnTo>
                <a:lnTo>
                  <a:pt x="203439" y="2200589"/>
                </a:lnTo>
                <a:lnTo>
                  <a:pt x="217350" y="2146687"/>
                </a:lnTo>
                <a:lnTo>
                  <a:pt x="224305" y="2092784"/>
                </a:lnTo>
                <a:lnTo>
                  <a:pt x="224305" y="2035403"/>
                </a:lnTo>
                <a:lnTo>
                  <a:pt x="220827" y="1976284"/>
                </a:lnTo>
                <a:lnTo>
                  <a:pt x="213872" y="1917165"/>
                </a:lnTo>
                <a:lnTo>
                  <a:pt x="205178" y="1858046"/>
                </a:lnTo>
                <a:lnTo>
                  <a:pt x="198223" y="1798927"/>
                </a:lnTo>
                <a:lnTo>
                  <a:pt x="193007" y="1739808"/>
                </a:lnTo>
                <a:lnTo>
                  <a:pt x="194745" y="1684166"/>
                </a:lnTo>
                <a:lnTo>
                  <a:pt x="201701" y="1630263"/>
                </a:lnTo>
                <a:lnTo>
                  <a:pt x="217350" y="1578100"/>
                </a:lnTo>
                <a:lnTo>
                  <a:pt x="239954" y="1534630"/>
                </a:lnTo>
                <a:lnTo>
                  <a:pt x="269514" y="1492898"/>
                </a:lnTo>
                <a:lnTo>
                  <a:pt x="304290" y="1456384"/>
                </a:lnTo>
                <a:lnTo>
                  <a:pt x="344282" y="1419869"/>
                </a:lnTo>
                <a:lnTo>
                  <a:pt x="386013" y="1386832"/>
                </a:lnTo>
                <a:lnTo>
                  <a:pt x="429483" y="1353795"/>
                </a:lnTo>
                <a:lnTo>
                  <a:pt x="472953" y="1320757"/>
                </a:lnTo>
                <a:lnTo>
                  <a:pt x="516423" y="1287720"/>
                </a:lnTo>
                <a:lnTo>
                  <a:pt x="556416" y="1252944"/>
                </a:lnTo>
                <a:lnTo>
                  <a:pt x="591191" y="1212952"/>
                </a:lnTo>
                <a:lnTo>
                  <a:pt x="622490" y="1174698"/>
                </a:lnTo>
                <a:lnTo>
                  <a:pt x="646833" y="1131229"/>
                </a:lnTo>
                <a:lnTo>
                  <a:pt x="667699" y="1084281"/>
                </a:lnTo>
                <a:lnTo>
                  <a:pt x="685087" y="1033856"/>
                </a:lnTo>
                <a:lnTo>
                  <a:pt x="700736" y="981692"/>
                </a:lnTo>
                <a:lnTo>
                  <a:pt x="714646" y="929528"/>
                </a:lnTo>
                <a:lnTo>
                  <a:pt x="728556" y="875625"/>
                </a:lnTo>
                <a:lnTo>
                  <a:pt x="744206" y="825200"/>
                </a:lnTo>
                <a:lnTo>
                  <a:pt x="761594" y="774775"/>
                </a:lnTo>
                <a:lnTo>
                  <a:pt x="782459" y="727827"/>
                </a:lnTo>
                <a:lnTo>
                  <a:pt x="808541" y="686096"/>
                </a:lnTo>
                <a:lnTo>
                  <a:pt x="839840" y="647843"/>
                </a:lnTo>
                <a:lnTo>
                  <a:pt x="878093" y="616544"/>
                </a:lnTo>
                <a:lnTo>
                  <a:pt x="919824" y="590462"/>
                </a:lnTo>
                <a:lnTo>
                  <a:pt x="966772" y="569597"/>
                </a:lnTo>
                <a:lnTo>
                  <a:pt x="1017197" y="552209"/>
                </a:lnTo>
                <a:lnTo>
                  <a:pt x="1067622" y="536560"/>
                </a:lnTo>
                <a:lnTo>
                  <a:pt x="1121525" y="522649"/>
                </a:lnTo>
                <a:lnTo>
                  <a:pt x="1173689" y="508739"/>
                </a:lnTo>
                <a:lnTo>
                  <a:pt x="1225853" y="493090"/>
                </a:lnTo>
                <a:lnTo>
                  <a:pt x="1276278" y="475702"/>
                </a:lnTo>
                <a:lnTo>
                  <a:pt x="1323226" y="454836"/>
                </a:lnTo>
                <a:lnTo>
                  <a:pt x="1366696" y="430493"/>
                </a:lnTo>
                <a:lnTo>
                  <a:pt x="1404949" y="399195"/>
                </a:lnTo>
                <a:lnTo>
                  <a:pt x="1444942" y="364419"/>
                </a:lnTo>
                <a:lnTo>
                  <a:pt x="1479717" y="324426"/>
                </a:lnTo>
                <a:lnTo>
                  <a:pt x="1512755" y="282695"/>
                </a:lnTo>
                <a:lnTo>
                  <a:pt x="1545792" y="239225"/>
                </a:lnTo>
                <a:lnTo>
                  <a:pt x="1578829" y="195755"/>
                </a:lnTo>
                <a:lnTo>
                  <a:pt x="1611866" y="154024"/>
                </a:lnTo>
                <a:lnTo>
                  <a:pt x="1648381" y="114032"/>
                </a:lnTo>
                <a:lnTo>
                  <a:pt x="1684896" y="79256"/>
                </a:lnTo>
                <a:lnTo>
                  <a:pt x="1726627" y="49696"/>
                </a:lnTo>
                <a:lnTo>
                  <a:pt x="1770097" y="27092"/>
                </a:lnTo>
                <a:lnTo>
                  <a:pt x="1822261" y="11443"/>
                </a:lnTo>
                <a:lnTo>
                  <a:pt x="1876163" y="4487"/>
                </a:lnTo>
                <a:lnTo>
                  <a:pt x="1931805" y="2749"/>
                </a:lnTo>
                <a:lnTo>
                  <a:pt x="1990924" y="7965"/>
                </a:lnTo>
                <a:lnTo>
                  <a:pt x="2050043" y="14920"/>
                </a:lnTo>
                <a:lnTo>
                  <a:pt x="2109162" y="23614"/>
                </a:lnTo>
                <a:lnTo>
                  <a:pt x="2168282" y="30569"/>
                </a:lnTo>
                <a:lnTo>
                  <a:pt x="2227401" y="34047"/>
                </a:lnTo>
                <a:lnTo>
                  <a:pt x="2284781" y="34047"/>
                </a:lnTo>
                <a:lnTo>
                  <a:pt x="2338684" y="27092"/>
                </a:lnTo>
                <a:lnTo>
                  <a:pt x="2392586" y="13181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7AAFF6-6ECB-644D-B050-E6F9901E8C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6" y="662400"/>
            <a:ext cx="9004460" cy="1113295"/>
          </a:xfrm>
        </p:spPr>
        <p:txBody>
          <a:bodyPr anchor="t">
            <a:normAutofit/>
          </a:bodyPr>
          <a:lstStyle/>
          <a:p>
            <a:r>
              <a:rPr lang="en-US" dirty="0"/>
              <a:t>Search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4AA473-839F-9040-83D2-3C1E57E74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996" y="2286000"/>
            <a:ext cx="7711200" cy="3843029"/>
          </a:xfrm>
        </p:spPr>
        <p:txBody>
          <a:bodyPr>
            <a:normAutofit/>
          </a:bodyPr>
          <a:lstStyle/>
          <a:p>
            <a:endParaRPr lang="en-GB" sz="19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Keywords</a:t>
            </a: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Key topics/themes</a:t>
            </a: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Key authors</a:t>
            </a: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Key papers</a:t>
            </a: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Key references</a:t>
            </a:r>
          </a:p>
          <a:p>
            <a:endParaRPr lang="en-GB" sz="19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Define the term ”Key” in this context:</a:t>
            </a:r>
          </a:p>
          <a:p>
            <a:pPr lvl="1"/>
            <a:r>
              <a:rPr lang="en-GB" sz="1900" b="1">
                <a:solidFill>
                  <a:schemeClr val="tx1">
                    <a:alpha val="60000"/>
                  </a:schemeClr>
                </a:solidFill>
              </a:rPr>
              <a:t>Key?</a:t>
            </a:r>
            <a:r>
              <a:rPr lang="en-GB" sz="1900">
                <a:solidFill>
                  <a:schemeClr val="tx1">
                    <a:alpha val="60000"/>
                  </a:schemeClr>
                </a:solidFill>
              </a:rPr>
              <a:t>  The main ones; the critical developments and developers, the sources you will need to draw on to demonstrate good scholarship </a:t>
            </a:r>
            <a:endParaRPr lang="en-GB" sz="1900" b="1">
              <a:solidFill>
                <a:schemeClr val="tx1">
                  <a:alpha val="60000"/>
                </a:schemeClr>
              </a:solidFill>
            </a:endParaRPr>
          </a:p>
          <a:p>
            <a:pPr lvl="1"/>
            <a:endParaRPr lang="en-GB" sz="1900">
              <a:solidFill>
                <a:schemeClr val="tx1">
                  <a:alpha val="60000"/>
                </a:schemeClr>
              </a:solidFill>
            </a:endParaRPr>
          </a:p>
          <a:p>
            <a:endParaRPr lang="en-GB" sz="1900">
              <a:solidFill>
                <a:schemeClr val="tx1">
                  <a:alpha val="60000"/>
                </a:schemeClr>
              </a:solidFill>
            </a:endParaRPr>
          </a:p>
          <a:p>
            <a:endParaRPr lang="en-GB" sz="1900">
              <a:solidFill>
                <a:schemeClr val="tx1">
                  <a:alpha val="60000"/>
                </a:schemeClr>
              </a:solidFill>
            </a:endParaRPr>
          </a:p>
          <a:p>
            <a:endParaRPr lang="en-US" sz="190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4969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278B81-19CE-D841-9DBF-97275E28A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Places to start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8C104-00BE-D445-A25A-1880BA99AB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1700"/>
              <a:t>Where are some good places to start looking for information ?</a:t>
            </a:r>
          </a:p>
          <a:p>
            <a:pPr lvl="1"/>
            <a:endParaRPr lang="en-US" sz="1700"/>
          </a:p>
          <a:p>
            <a:pPr lvl="1"/>
            <a:r>
              <a:rPr lang="en-US" sz="1700"/>
              <a:t>Tutor / Lecturer:</a:t>
            </a:r>
          </a:p>
          <a:p>
            <a:pPr lvl="2"/>
            <a:r>
              <a:rPr lang="en-GB" sz="1700"/>
              <a:t>Look at the source material and track back the sources given as a literature trail</a:t>
            </a:r>
          </a:p>
          <a:p>
            <a:pPr lvl="2"/>
            <a:r>
              <a:rPr lang="en-GB" sz="1700"/>
              <a:t>Use the sources to come up with a set of keywords to search online (library/Google/whatever)</a:t>
            </a:r>
          </a:p>
          <a:p>
            <a:pPr lvl="2"/>
            <a:r>
              <a:rPr lang="en-GB" sz="1700"/>
              <a:t>Don’t forget key phrases (more than one word) – use these in quotation marks in Google to search for the aggregate phrase</a:t>
            </a:r>
          </a:p>
          <a:p>
            <a:pPr lvl="1"/>
            <a:r>
              <a:rPr lang="en-GB" sz="1700"/>
              <a:t>Brief:</a:t>
            </a:r>
          </a:p>
          <a:p>
            <a:pPr lvl="2"/>
            <a:r>
              <a:rPr lang="en-GB" sz="1700"/>
              <a:t>Identify key words in the proforma</a:t>
            </a:r>
          </a:p>
          <a:p>
            <a:pPr lvl="2"/>
            <a:r>
              <a:rPr lang="en-GB" sz="1700"/>
              <a:t>Key statements</a:t>
            </a:r>
          </a:p>
          <a:p>
            <a:pPr lvl="2"/>
            <a:r>
              <a:rPr lang="en-GB" sz="1700"/>
              <a:t>Questions</a:t>
            </a:r>
          </a:p>
          <a:p>
            <a:pPr lvl="2"/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395197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0EB0FD2-B4FF-4D94-B4F2-B533021042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287" b="444"/>
          <a:stretch/>
        </p:blipFill>
        <p:spPr>
          <a:xfrm>
            <a:off x="20" y="10"/>
            <a:ext cx="12191981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9873" cy="6858000"/>
          </a:xfrm>
          <a:prstGeom prst="rect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48DD9B-7810-5248-8E34-100588C13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6891186" cy="1135737"/>
          </a:xfrm>
        </p:spPr>
        <p:txBody>
          <a:bodyPr>
            <a:normAutofit/>
          </a:bodyPr>
          <a:lstStyle/>
          <a:p>
            <a:r>
              <a:rPr lang="en-US" sz="3600"/>
              <a:t>Focus of the search</a:t>
            </a:r>
          </a:p>
        </p:txBody>
      </p:sp>
      <p:grpSp>
        <p:nvGrpSpPr>
          <p:cNvPr id="21" name="Group 11">
            <a:extLst>
              <a:ext uri="{FF2B5EF4-FFF2-40B4-BE49-F238E27FC236}">
                <a16:creationId xmlns:a16="http://schemas.microsoft.com/office/drawing/2014/main" id="{07EAA094-9CF6-4695-958A-33D9BCAA94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123132" y="713128"/>
            <a:ext cx="1068867" cy="2126625"/>
            <a:chOff x="10918968" y="713127"/>
            <a:chExt cx="1273032" cy="2532832"/>
          </a:xfrm>
        </p:grpSpPr>
        <p:sp>
          <p:nvSpPr>
            <p:cNvPr id="22" name="Rectangle 12">
              <a:extLst>
                <a:ext uri="{FF2B5EF4-FFF2-40B4-BE49-F238E27FC236}">
                  <a16:creationId xmlns:a16="http://schemas.microsoft.com/office/drawing/2014/main" id="{2E80C965-DB6D-4F81-9E9E-B027384D0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Isosceles Triangle 13">
              <a:extLst>
                <a:ext uri="{FF2B5EF4-FFF2-40B4-BE49-F238E27FC236}">
                  <a16:creationId xmlns:a16="http://schemas.microsoft.com/office/drawing/2014/main" id="{A580F890-B085-4E95-96AA-55AEBEC5CE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4" name="Isosceles Triangle 15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7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35B812-E4C3-448E-9175-96AA531B29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6499038"/>
              </p:ext>
            </p:extLst>
          </p:nvPr>
        </p:nvGraphicFramePr>
        <p:xfrm>
          <a:off x="643467" y="1782981"/>
          <a:ext cx="6891187" cy="43939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422383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732A8-C6A2-A646-B2C4-8E20D5546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Research papers take too long to read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D0BEDE-01F0-7148-A338-2C355EEA61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200"/>
              <a:t>Journal articles are a particularly good source of research, why ?</a:t>
            </a:r>
          </a:p>
          <a:p>
            <a:pPr lvl="1"/>
            <a:r>
              <a:rPr lang="en-US" sz="2200"/>
              <a:t>Peer-reviewed</a:t>
            </a:r>
          </a:p>
          <a:p>
            <a:pPr lvl="1"/>
            <a:r>
              <a:rPr lang="en-US" sz="2200"/>
              <a:t>Most current</a:t>
            </a:r>
          </a:p>
          <a:p>
            <a:pPr lvl="1"/>
            <a:r>
              <a:rPr lang="en-US" sz="2200"/>
              <a:t>State of field</a:t>
            </a:r>
          </a:p>
          <a:p>
            <a:pPr lvl="1"/>
            <a:endParaRPr lang="en-US" sz="2200"/>
          </a:p>
          <a:p>
            <a:r>
              <a:rPr lang="en-US" sz="2200"/>
              <a:t>Sometimes these can be hundreds of pages long</a:t>
            </a:r>
          </a:p>
          <a:p>
            <a:pPr lvl="1"/>
            <a:r>
              <a:rPr lang="en-GB" sz="2200" b="1"/>
              <a:t>With papers</a:t>
            </a:r>
            <a:r>
              <a:rPr lang="en-GB" sz="2200"/>
              <a:t>, this is what </a:t>
            </a:r>
            <a:r>
              <a:rPr lang="en-GB" sz="2200" b="1"/>
              <a:t>ABSTRACTS </a:t>
            </a:r>
            <a:r>
              <a:rPr lang="en-GB" sz="2200"/>
              <a:t>are intended to assist</a:t>
            </a:r>
          </a:p>
          <a:p>
            <a:pPr lvl="1"/>
            <a:r>
              <a:rPr lang="en-GB" sz="2200"/>
              <a:t>A paper has an abstract (usually) which summarises the key contents and results</a:t>
            </a:r>
          </a:p>
          <a:p>
            <a:pPr lvl="2"/>
            <a:r>
              <a:rPr lang="en-GB" sz="2200"/>
              <a:t>Usually 100 – 250 words, so easy and short to read</a:t>
            </a:r>
          </a:p>
          <a:p>
            <a:pPr lvl="1"/>
            <a:endParaRPr lang="en-US" sz="2200"/>
          </a:p>
          <a:p>
            <a:pPr marL="457200" lvl="1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545923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84769FE-1656-422F-86E1-8C1B16C27B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B249F6D-244F-494A-98B9-5CC7413C4F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760" y="682754"/>
            <a:ext cx="5492493" cy="5492493"/>
          </a:xfrm>
          <a:custGeom>
            <a:avLst/>
            <a:gdLst>
              <a:gd name="connsiteX0" fmla="*/ 2746247 w 5492493"/>
              <a:gd name="connsiteY0" fmla="*/ 0 h 5492493"/>
              <a:gd name="connsiteX1" fmla="*/ 5492493 w 5492493"/>
              <a:gd name="connsiteY1" fmla="*/ 2746247 h 5492493"/>
              <a:gd name="connsiteX2" fmla="*/ 2746247 w 5492493"/>
              <a:gd name="connsiteY2" fmla="*/ 5492493 h 5492493"/>
              <a:gd name="connsiteX3" fmla="*/ 0 w 5492493"/>
              <a:gd name="connsiteY3" fmla="*/ 2746247 h 5492493"/>
              <a:gd name="connsiteX4" fmla="*/ 2746247 w 5492493"/>
              <a:gd name="connsiteY4" fmla="*/ 0 h 5492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2493" h="5492493">
                <a:moveTo>
                  <a:pt x="2746247" y="0"/>
                </a:moveTo>
                <a:cubicBezTo>
                  <a:pt x="4262957" y="0"/>
                  <a:pt x="5492493" y="1229536"/>
                  <a:pt x="5492493" y="2746247"/>
                </a:cubicBezTo>
                <a:cubicBezTo>
                  <a:pt x="5492493" y="4262957"/>
                  <a:pt x="4262957" y="5492493"/>
                  <a:pt x="2746247" y="5492493"/>
                </a:cubicBezTo>
                <a:cubicBezTo>
                  <a:pt x="1229536" y="5492493"/>
                  <a:pt x="0" y="4262957"/>
                  <a:pt x="0" y="2746247"/>
                </a:cubicBezTo>
                <a:cubicBezTo>
                  <a:pt x="0" y="1229536"/>
                  <a:pt x="1229536" y="0"/>
                  <a:pt x="2746247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06C536E-6ECA-4211-AF8C-A2671C484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34260" y="5435945"/>
            <a:ext cx="435428" cy="435428"/>
          </a:xfrm>
          <a:prstGeom prst="ellipse">
            <a:avLst/>
          </a:prstGeom>
          <a:solidFill>
            <a:schemeClr val="tx1">
              <a:lumMod val="65000"/>
              <a:lumOff val="3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EAA70EA-2201-4F5D-AF08-58CFF851C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011593" y="3567390"/>
            <a:ext cx="2311806" cy="2303982"/>
          </a:xfrm>
          <a:custGeom>
            <a:avLst/>
            <a:gdLst>
              <a:gd name="connsiteX0" fmla="*/ 0 w 3108399"/>
              <a:gd name="connsiteY0" fmla="*/ 0 h 3097879"/>
              <a:gd name="connsiteX1" fmla="*/ 159985 w 3108399"/>
              <a:gd name="connsiteY1" fmla="*/ 4045 h 3097879"/>
              <a:gd name="connsiteX2" fmla="*/ 3092907 w 3108399"/>
              <a:gd name="connsiteY2" fmla="*/ 2791087 h 3097879"/>
              <a:gd name="connsiteX3" fmla="*/ 3108399 w 3108399"/>
              <a:gd name="connsiteY3" fmla="*/ 3097879 h 3097879"/>
              <a:gd name="connsiteX4" fmla="*/ 2470733 w 3108399"/>
              <a:gd name="connsiteY4" fmla="*/ 3097879 h 3097879"/>
              <a:gd name="connsiteX5" fmla="*/ 2458534 w 3108399"/>
              <a:gd name="connsiteY5" fmla="*/ 2856285 h 3097879"/>
              <a:gd name="connsiteX6" fmla="*/ 252674 w 3108399"/>
              <a:gd name="connsiteY6" fmla="*/ 650424 h 3097879"/>
              <a:gd name="connsiteX7" fmla="*/ 0 w 3108399"/>
              <a:gd name="connsiteY7" fmla="*/ 637665 h 30978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08399" h="3097879">
                <a:moveTo>
                  <a:pt x="0" y="0"/>
                </a:moveTo>
                <a:lnTo>
                  <a:pt x="159985" y="4045"/>
                </a:lnTo>
                <a:cubicBezTo>
                  <a:pt x="1696687" y="81941"/>
                  <a:pt x="2939004" y="1275632"/>
                  <a:pt x="3092907" y="2791087"/>
                </a:cubicBezTo>
                <a:lnTo>
                  <a:pt x="3108399" y="3097879"/>
                </a:lnTo>
                <a:lnTo>
                  <a:pt x="2470733" y="3097879"/>
                </a:lnTo>
                <a:lnTo>
                  <a:pt x="2458534" y="2856285"/>
                </a:lnTo>
                <a:cubicBezTo>
                  <a:pt x="2340416" y="1693197"/>
                  <a:pt x="1415762" y="768542"/>
                  <a:pt x="252674" y="650424"/>
                </a:cubicBezTo>
                <a:lnTo>
                  <a:pt x="0" y="637665"/>
                </a:lnTo>
                <a:close/>
              </a:path>
            </a:pathLst>
          </a:custGeom>
          <a:solidFill>
            <a:schemeClr val="accent6"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8980A9-22EF-D347-8FC7-36C31D36B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8316" y="1431042"/>
            <a:ext cx="4055899" cy="3995916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chemeClr val="tx1">
                    <a:lumMod val="95000"/>
                    <a:lumOff val="5000"/>
                  </a:schemeClr>
                </a:solidFill>
              </a:rPr>
              <a:t>Fast-track Books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EB2171-67D1-444F-B8B0-2502848DBF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0" y="1431042"/>
            <a:ext cx="3927826" cy="3995916"/>
          </a:xfrm>
        </p:spPr>
        <p:txBody>
          <a:bodyPr anchor="ctr">
            <a:normAutofit/>
          </a:bodyPr>
          <a:lstStyle/>
          <a:p>
            <a:r>
              <a:rPr lang="en-GB" sz="1800" b="1">
                <a:solidFill>
                  <a:schemeClr val="tx1">
                    <a:lumMod val="85000"/>
                    <a:lumOff val="15000"/>
                  </a:schemeClr>
                </a:solidFill>
              </a:rPr>
              <a:t>With books</a:t>
            </a: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, look at the </a:t>
            </a:r>
            <a:r>
              <a:rPr lang="en-GB" sz="1800" b="1">
                <a:solidFill>
                  <a:schemeClr val="tx1">
                    <a:lumMod val="85000"/>
                    <a:lumOff val="15000"/>
                  </a:schemeClr>
                </a:solidFill>
              </a:rPr>
              <a:t>contents list</a:t>
            </a: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 at the beginning to find the relevant part or key ideas/concepts, or look for your key words/phrases in the </a:t>
            </a:r>
            <a:r>
              <a:rPr lang="en-GB" sz="1800" b="1">
                <a:solidFill>
                  <a:schemeClr val="tx1">
                    <a:lumMod val="85000"/>
                    <a:lumOff val="15000"/>
                  </a:schemeClr>
                </a:solidFill>
              </a:rPr>
              <a:t>index</a:t>
            </a:r>
            <a:r>
              <a:rPr lang="en-GB" sz="1800">
                <a:solidFill>
                  <a:schemeClr val="tx1">
                    <a:lumMod val="85000"/>
                    <a:lumOff val="15000"/>
                  </a:schemeClr>
                </a:solidFill>
              </a:rPr>
              <a:t> at the back</a:t>
            </a:r>
          </a:p>
          <a:p>
            <a:endParaRPr lang="en-US" sz="18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61971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1473A6-3F22-483E-8A30-80B9D2B145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1375E3-3E53-4D75-BAB7-E5929BFCB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34368" y="563918"/>
            <a:ext cx="4119932" cy="5978614"/>
            <a:chOff x="7513372" y="803186"/>
            <a:chExt cx="4163968" cy="5978614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0BBEEF67-3DDF-46CF-8CD5-EA5F0E4FB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9586" y="1070835"/>
              <a:ext cx="687754" cy="5710965"/>
            </a:xfrm>
            <a:custGeom>
              <a:avLst/>
              <a:gdLst>
                <a:gd name="T0" fmla="*/ 414 w 414"/>
                <a:gd name="T1" fmla="*/ 2447 h 2447"/>
                <a:gd name="T2" fmla="*/ 0 w 414"/>
                <a:gd name="T3" fmla="*/ 2247 h 2447"/>
                <a:gd name="T4" fmla="*/ 0 w 414"/>
                <a:gd name="T5" fmla="*/ 0 h 2447"/>
                <a:gd name="T6" fmla="*/ 414 w 414"/>
                <a:gd name="T7" fmla="*/ 200 h 2447"/>
                <a:gd name="T8" fmla="*/ 414 w 414"/>
                <a:gd name="T9" fmla="*/ 2447 h 24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4" h="2447">
                  <a:moveTo>
                    <a:pt x="414" y="2447"/>
                  </a:moveTo>
                  <a:lnTo>
                    <a:pt x="0" y="2247"/>
                  </a:lnTo>
                  <a:lnTo>
                    <a:pt x="0" y="0"/>
                  </a:lnTo>
                  <a:lnTo>
                    <a:pt x="414" y="200"/>
                  </a:lnTo>
                  <a:lnTo>
                    <a:pt x="414" y="244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8FAC1C95-F817-487C-B8B2-CF141FBB1C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88949" y="803186"/>
              <a:ext cx="409371" cy="5521414"/>
            </a:xfrm>
            <a:custGeom>
              <a:avLst/>
              <a:gdLst>
                <a:gd name="T0" fmla="*/ 209 w 209"/>
                <a:gd name="T1" fmla="*/ 2246 h 2358"/>
                <a:gd name="T2" fmla="*/ 0 w 209"/>
                <a:gd name="T3" fmla="*/ 2358 h 2358"/>
                <a:gd name="T4" fmla="*/ 0 w 209"/>
                <a:gd name="T5" fmla="*/ 111 h 2358"/>
                <a:gd name="T6" fmla="*/ 209 w 209"/>
                <a:gd name="T7" fmla="*/ 0 h 2358"/>
                <a:gd name="T8" fmla="*/ 209 w 209"/>
                <a:gd name="T9" fmla="*/ 2246 h 23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9" h="2358">
                  <a:moveTo>
                    <a:pt x="209" y="2246"/>
                  </a:moveTo>
                  <a:lnTo>
                    <a:pt x="0" y="2358"/>
                  </a:lnTo>
                  <a:lnTo>
                    <a:pt x="0" y="111"/>
                  </a:lnTo>
                  <a:lnTo>
                    <a:pt x="209" y="0"/>
                  </a:lnTo>
                  <a:lnTo>
                    <a:pt x="209" y="2246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Rectangle 8">
              <a:extLst>
                <a:ext uri="{FF2B5EF4-FFF2-40B4-BE49-F238E27FC236}">
                  <a16:creationId xmlns:a16="http://schemas.microsoft.com/office/drawing/2014/main" id="{C2C5363A-D941-4AA1-8D38-D7E44A1E2E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13372" y="804101"/>
              <a:ext cx="3880238" cy="525164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5FF4A9E-E302-5D41-8D24-00F586CED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8468" y="885651"/>
            <a:ext cx="3229803" cy="462460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Quality 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ED88C-B891-2B41-8C5E-76216CD12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8708" y="885651"/>
            <a:ext cx="6525220" cy="4616849"/>
          </a:xfrm>
        </p:spPr>
        <p:txBody>
          <a:bodyPr anchor="ctr">
            <a:normAutofit/>
          </a:bodyPr>
          <a:lstStyle/>
          <a:p>
            <a:r>
              <a:rPr lang="en-US" sz="2400"/>
              <a:t>So how do we know that we have good sources ?</a:t>
            </a:r>
          </a:p>
          <a:p>
            <a:pPr lvl="1"/>
            <a:r>
              <a:rPr lang="en-GB" dirty="0"/>
              <a:t>The best-known sources, authors</a:t>
            </a:r>
          </a:p>
          <a:p>
            <a:pPr lvl="1"/>
            <a:r>
              <a:rPr lang="en-GB" dirty="0"/>
              <a:t>The game changing ideas and concepts</a:t>
            </a:r>
          </a:p>
          <a:p>
            <a:pPr lvl="1"/>
            <a:r>
              <a:rPr lang="en-GB" dirty="0"/>
              <a:t>The ground-breaking innovations</a:t>
            </a:r>
          </a:p>
          <a:p>
            <a:pPr lvl="1"/>
            <a:r>
              <a:rPr lang="en-GB" dirty="0"/>
              <a:t>Just Googling into Wikipedia really isn’t going to be enough (but may be a place to start sometimes)</a:t>
            </a:r>
          </a:p>
          <a:p>
            <a:pPr lvl="1"/>
            <a:r>
              <a:rPr lang="en-GB" dirty="0"/>
              <a:t>In order of credibility, research journal&gt;research paper&gt;commercial document</a:t>
            </a:r>
          </a:p>
          <a:p>
            <a:pPr lvl="1"/>
            <a:r>
              <a:rPr lang="en-GB" dirty="0"/>
              <a:t>In the past, paper copy&gt;online, but this is not necessarily now the case 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19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27B839B-9ADE-406B-8590-F1CAEDED4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45">
            <a:extLst>
              <a:ext uri="{FF2B5EF4-FFF2-40B4-BE49-F238E27FC236}">
                <a16:creationId xmlns:a16="http://schemas.microsoft.com/office/drawing/2014/main" id="{CFE45BF0-46DB-408C-B5F7-7B117168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1022350"/>
            <a:ext cx="709612" cy="2095501"/>
          </a:xfrm>
          <a:custGeom>
            <a:avLst/>
            <a:gdLst>
              <a:gd name="T0" fmla="*/ 447 w 447"/>
              <a:gd name="T1" fmla="*/ 1363 h 1363"/>
              <a:gd name="T2" fmla="*/ 0 w 447"/>
              <a:gd name="T3" fmla="*/ 987 h 1363"/>
              <a:gd name="T4" fmla="*/ 0 w 447"/>
              <a:gd name="T5" fmla="*/ 0 h 1363"/>
              <a:gd name="T6" fmla="*/ 447 w 447"/>
              <a:gd name="T7" fmla="*/ 376 h 1363"/>
              <a:gd name="T8" fmla="*/ 447 w 447"/>
              <a:gd name="T9" fmla="*/ 1363 h 13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47" h="1363">
                <a:moveTo>
                  <a:pt x="447" y="1363"/>
                </a:moveTo>
                <a:lnTo>
                  <a:pt x="0" y="987"/>
                </a:lnTo>
                <a:lnTo>
                  <a:pt x="0" y="0"/>
                </a:lnTo>
                <a:lnTo>
                  <a:pt x="447" y="376"/>
                </a:lnTo>
                <a:lnTo>
                  <a:pt x="447" y="1363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46">
            <a:extLst>
              <a:ext uri="{FF2B5EF4-FFF2-40B4-BE49-F238E27FC236}">
                <a16:creationId xmlns:a16="http://schemas.microsoft.com/office/drawing/2014/main" id="{2AEBC8F2-97B1-41B4-93F1-2D289E197F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9710" y="837744"/>
            <a:ext cx="403225" cy="1705431"/>
          </a:xfrm>
          <a:custGeom>
            <a:avLst/>
            <a:gdLst>
              <a:gd name="T0" fmla="*/ 254 w 254"/>
              <a:gd name="T1" fmla="*/ 987 h 1109"/>
              <a:gd name="T2" fmla="*/ 0 w 254"/>
              <a:gd name="T3" fmla="*/ 1109 h 1109"/>
              <a:gd name="T4" fmla="*/ 0 w 254"/>
              <a:gd name="T5" fmla="*/ 119 h 1109"/>
              <a:gd name="T6" fmla="*/ 254 w 254"/>
              <a:gd name="T7" fmla="*/ 0 h 1109"/>
              <a:gd name="T8" fmla="*/ 254 w 254"/>
              <a:gd name="T9" fmla="*/ 987 h 11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4" h="1109">
                <a:moveTo>
                  <a:pt x="254" y="987"/>
                </a:moveTo>
                <a:lnTo>
                  <a:pt x="0" y="1109"/>
                </a:lnTo>
                <a:lnTo>
                  <a:pt x="0" y="119"/>
                </a:lnTo>
                <a:lnTo>
                  <a:pt x="254" y="0"/>
                </a:lnTo>
                <a:lnTo>
                  <a:pt x="254" y="98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 47">
            <a:extLst>
              <a:ext uri="{FF2B5EF4-FFF2-40B4-BE49-F238E27FC236}">
                <a16:creationId xmlns:a16="http://schemas.microsoft.com/office/drawing/2014/main" id="{472E3A19-F5D5-48FC-BB9C-48C2F68F5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660" y="640894"/>
            <a:ext cx="168275" cy="1713195"/>
          </a:xfrm>
          <a:custGeom>
            <a:avLst/>
            <a:gdLst>
              <a:gd name="T0" fmla="*/ 106 w 106"/>
              <a:gd name="T1" fmla="*/ 1114 h 1114"/>
              <a:gd name="T2" fmla="*/ 0 w 106"/>
              <a:gd name="T3" fmla="*/ 1005 h 1114"/>
              <a:gd name="T4" fmla="*/ 0 w 106"/>
              <a:gd name="T5" fmla="*/ 0 h 1114"/>
              <a:gd name="T6" fmla="*/ 106 w 106"/>
              <a:gd name="T7" fmla="*/ 110 h 1114"/>
              <a:gd name="T8" fmla="*/ 106 w 106"/>
              <a:gd name="T9" fmla="*/ 1114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06" h="1114">
                <a:moveTo>
                  <a:pt x="106" y="1114"/>
                </a:moveTo>
                <a:lnTo>
                  <a:pt x="0" y="1005"/>
                </a:lnTo>
                <a:lnTo>
                  <a:pt x="0" y="0"/>
                </a:lnTo>
                <a:lnTo>
                  <a:pt x="106" y="110"/>
                </a:lnTo>
                <a:lnTo>
                  <a:pt x="106" y="1114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6" name="Freeform 44">
            <a:extLst>
              <a:ext uri="{FF2B5EF4-FFF2-40B4-BE49-F238E27FC236}">
                <a16:creationId xmlns:a16="http://schemas.microsoft.com/office/drawing/2014/main" id="{7A62E32F-BB65-43A8-8EB5-92346890E5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23203" y="635716"/>
            <a:ext cx="328612" cy="1742360"/>
          </a:xfrm>
          <a:custGeom>
            <a:avLst/>
            <a:gdLst>
              <a:gd name="T0" fmla="*/ 207 w 207"/>
              <a:gd name="T1" fmla="*/ 987 h 1114"/>
              <a:gd name="T2" fmla="*/ 0 w 207"/>
              <a:gd name="T3" fmla="*/ 1114 h 1114"/>
              <a:gd name="T4" fmla="*/ 0 w 207"/>
              <a:gd name="T5" fmla="*/ 127 h 1114"/>
              <a:gd name="T6" fmla="*/ 207 w 207"/>
              <a:gd name="T7" fmla="*/ 0 h 1114"/>
              <a:gd name="T8" fmla="*/ 207 w 207"/>
              <a:gd name="T9" fmla="*/ 987 h 1114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7" h="1114">
                <a:moveTo>
                  <a:pt x="207" y="987"/>
                </a:moveTo>
                <a:lnTo>
                  <a:pt x="0" y="1114"/>
                </a:lnTo>
                <a:lnTo>
                  <a:pt x="0" y="127"/>
                </a:lnTo>
                <a:lnTo>
                  <a:pt x="207" y="0"/>
                </a:lnTo>
                <a:lnTo>
                  <a:pt x="207" y="98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14E91B64-9FCC-451E-AFB4-A827D6329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44055" y="635715"/>
            <a:ext cx="10907863" cy="154145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F128F2-2E77-AB45-BBCD-9EA3BF5DB8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06" y="800392"/>
            <a:ext cx="10264697" cy="1212102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Guidance through the storm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98F229-09E5-A248-A655-3B6B8263BF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67624" y="2490436"/>
            <a:ext cx="9708995" cy="3567173"/>
          </a:xfrm>
        </p:spPr>
        <p:txBody>
          <a:bodyPr anchor="ctr">
            <a:normAutofit/>
          </a:bodyPr>
          <a:lstStyle/>
          <a:p>
            <a:r>
              <a:rPr lang="en-US" sz="2000"/>
              <a:t>You will want to keep track of all the sources you find</a:t>
            </a:r>
          </a:p>
          <a:p>
            <a:pPr lvl="1"/>
            <a:r>
              <a:rPr lang="en-US" sz="2000"/>
              <a:t>Consider the perspective of the PhD student (3-7 years study)</a:t>
            </a:r>
          </a:p>
          <a:p>
            <a:pPr lvl="1"/>
            <a:endParaRPr lang="en-US" sz="2000"/>
          </a:p>
          <a:p>
            <a:r>
              <a:rPr lang="en-US" sz="2000"/>
              <a:t>What would be the best way to do this ?</a:t>
            </a:r>
          </a:p>
          <a:p>
            <a:pPr lvl="1"/>
            <a:r>
              <a:rPr lang="en-GB" sz="2000"/>
              <a:t>“Pile of papers, journals, books with markup or yellow sticky notes”</a:t>
            </a:r>
          </a:p>
          <a:p>
            <a:pPr lvl="2"/>
            <a:r>
              <a:rPr lang="en-GB" dirty="0"/>
              <a:t>Don’t mark library reference sources</a:t>
            </a:r>
          </a:p>
          <a:p>
            <a:pPr lvl="2"/>
            <a:r>
              <a:rPr lang="en-GB" dirty="0"/>
              <a:t>Cuttings</a:t>
            </a:r>
          </a:p>
          <a:p>
            <a:pPr lvl="1"/>
            <a:r>
              <a:rPr lang="en-GB" sz="2000"/>
              <a:t>Electronic reference managers</a:t>
            </a:r>
          </a:p>
          <a:p>
            <a:pPr lvl="2"/>
            <a:r>
              <a:rPr lang="en-GB" dirty="0"/>
              <a:t>RefWorks, EndNote</a:t>
            </a:r>
          </a:p>
          <a:p>
            <a:pPr lvl="1"/>
            <a:r>
              <a:rPr lang="en-GB" sz="2000"/>
              <a:t>Search Sheets ?</a:t>
            </a:r>
          </a:p>
          <a:p>
            <a:pPr lvl="1"/>
            <a:endParaRPr lang="en-US" sz="2000"/>
          </a:p>
          <a:p>
            <a:pPr lvl="1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77301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98971A-F04A-4048-A829-E83BC7DDB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US" sz="5400"/>
              <a:t>That’s a lot of work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7C5CE-1422-1543-8241-8170028C42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US" sz="2000"/>
              <a:t>Research is key to supporting arguments, but you need to decide when to stop, How ?</a:t>
            </a:r>
          </a:p>
          <a:p>
            <a:endParaRPr lang="en-US" sz="2000"/>
          </a:p>
          <a:p>
            <a:pPr lvl="1"/>
            <a:r>
              <a:rPr lang="en-US" sz="2000"/>
              <a:t>Remember what you are trying to achieve</a:t>
            </a:r>
          </a:p>
          <a:p>
            <a:pPr lvl="1"/>
            <a:r>
              <a:rPr lang="en-GB" sz="2000" dirty="0"/>
              <a:t>You are seeking relevant information for a principal technical purpose</a:t>
            </a:r>
          </a:p>
          <a:p>
            <a:pPr lvl="2"/>
            <a:r>
              <a:rPr lang="en-GB"/>
              <a:t>Also to demonstrate your scholarship</a:t>
            </a:r>
          </a:p>
          <a:p>
            <a:pPr lvl="1"/>
            <a:r>
              <a:rPr lang="en-GB" sz="2000" dirty="0"/>
              <a:t>When you have what you need, the decision to stop has to be made</a:t>
            </a:r>
          </a:p>
          <a:p>
            <a:pPr lvl="1"/>
            <a:r>
              <a:rPr lang="en-GB" sz="2000" dirty="0"/>
              <a:t>Basic approach is keep it tight</a:t>
            </a:r>
          </a:p>
          <a:p>
            <a:pPr lvl="2"/>
            <a:r>
              <a:rPr lang="en-GB"/>
              <a:t>No merit in verbosity or prolix text</a:t>
            </a:r>
          </a:p>
          <a:p>
            <a:pPr lvl="1"/>
            <a:r>
              <a:rPr lang="en-GB" sz="2000" dirty="0"/>
              <a:t>Check it – is there a story, a timeline or a technology path clear in there?  Do you have a good argument?  Is it logical and ordered</a:t>
            </a:r>
          </a:p>
          <a:p>
            <a:pPr lvl="2"/>
            <a:r>
              <a:rPr lang="en-GB" dirty="0"/>
              <a:t>If none of the above, it might need more (or better focus)</a:t>
            </a:r>
          </a:p>
          <a:p>
            <a:pPr lvl="1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8616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A2219D-1CCF-8141-ABD7-163ED431C8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US" sz="3600"/>
              <a:t>Literature Surveys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74F67-FF27-3149-978B-5F48952FA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r>
              <a:rPr lang="en-US" sz="1600"/>
              <a:t>What exactly is a literature Survey ?</a:t>
            </a:r>
          </a:p>
          <a:p>
            <a:pPr lvl="1"/>
            <a:endParaRPr lang="en-US" sz="1600"/>
          </a:p>
          <a:p>
            <a:pPr lvl="1"/>
            <a:r>
              <a:rPr lang="en-GB" sz="1600"/>
              <a:t>Very important for larger bodies of work (final year project or MSc dissertation, PhD thesis)</a:t>
            </a:r>
          </a:p>
          <a:p>
            <a:pPr lvl="1"/>
            <a:endParaRPr lang="en-GB" sz="1600"/>
          </a:p>
          <a:p>
            <a:pPr lvl="1"/>
            <a:r>
              <a:rPr lang="en-GB" sz="1600"/>
              <a:t>The literature survey, also known as a literature review needs to do three things:</a:t>
            </a:r>
          </a:p>
          <a:p>
            <a:pPr lvl="2"/>
            <a:r>
              <a:rPr lang="en-GB" sz="1600" dirty="0"/>
              <a:t>Locate your work within the broader canon of work in your field of study;</a:t>
            </a:r>
          </a:p>
          <a:p>
            <a:pPr lvl="2"/>
            <a:r>
              <a:rPr lang="en-GB" sz="1600" dirty="0"/>
              <a:t>Show you have the critical faculty to know what’s important in your field;</a:t>
            </a:r>
          </a:p>
          <a:p>
            <a:pPr lvl="2"/>
            <a:r>
              <a:rPr lang="en-GB" sz="1600" dirty="0"/>
              <a:t>(For PhD in particular) Show the gap in the body of knowledge that your project or study is intended to address</a:t>
            </a:r>
          </a:p>
          <a:p>
            <a:pPr lvl="1"/>
            <a:endParaRPr lang="en-GB" sz="1600"/>
          </a:p>
          <a:p>
            <a:pPr lvl="1"/>
            <a:r>
              <a:rPr lang="en-GB" sz="1600"/>
              <a:t>It’s an academic key skill, and used to demonstrate the quality of your academic ability to the examiners</a:t>
            </a:r>
          </a:p>
          <a:p>
            <a:pPr lvl="1"/>
            <a:endParaRPr lang="en-US" sz="1600"/>
          </a:p>
        </p:txBody>
      </p:sp>
      <p:sp>
        <p:nvSpPr>
          <p:cNvPr id="18" name="Isosceles Triangle 17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4015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F57491-814D-C743-9F8D-54F10401C2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US" sz="3600"/>
              <a:t>Scope and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52D00-005A-554C-8F49-FA04826FBA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r>
              <a:rPr lang="en-US" sz="2000"/>
              <a:t>So how do we know we are on the right track ?</a:t>
            </a:r>
          </a:p>
          <a:p>
            <a:pPr lvl="1"/>
            <a:endParaRPr lang="en-US" sz="2000"/>
          </a:p>
          <a:p>
            <a:pPr lvl="1"/>
            <a:r>
              <a:rPr lang="en-US" sz="2000"/>
              <a:t>What is it you’re trying to achieve ?</a:t>
            </a:r>
          </a:p>
          <a:p>
            <a:pPr lvl="2"/>
            <a:r>
              <a:rPr lang="en-US"/>
              <a:t>You are writing a research proposal</a:t>
            </a:r>
          </a:p>
          <a:p>
            <a:pPr lvl="2"/>
            <a:endParaRPr lang="en-US"/>
          </a:p>
          <a:p>
            <a:pPr lvl="1"/>
            <a:r>
              <a:rPr lang="en-US" sz="2000"/>
              <a:t>What is the purpose of the PROPOSAL ?</a:t>
            </a:r>
          </a:p>
          <a:p>
            <a:pPr lvl="2"/>
            <a:r>
              <a:rPr lang="en-US"/>
              <a:t>To outline a possible research undertaking</a:t>
            </a:r>
          </a:p>
          <a:p>
            <a:pPr lvl="2"/>
            <a:endParaRPr lang="en-US"/>
          </a:p>
          <a:p>
            <a:pPr lvl="1"/>
            <a:r>
              <a:rPr lang="en-US" sz="2000"/>
              <a:t>What else should you include ?</a:t>
            </a:r>
          </a:p>
          <a:p>
            <a:pPr lvl="2"/>
            <a:r>
              <a:rPr lang="en-US"/>
              <a:t>Any relevant materials to make a point</a:t>
            </a:r>
            <a:endParaRPr lang="en-US" dirty="0"/>
          </a:p>
        </p:txBody>
      </p:sp>
      <p:sp>
        <p:nvSpPr>
          <p:cNvPr id="18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6755C6-1535-934A-B55A-AB6A4E98A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ctr">
            <a:normAutofit/>
          </a:bodyPr>
          <a:lstStyle/>
          <a:p>
            <a:r>
              <a:rPr lang="en-US" sz="3600"/>
              <a:t>Scope and Definition – helpful notes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0550118-EABC-4131-96F4-A674ECEE0AB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6588149"/>
              </p:ext>
            </p:extLst>
          </p:nvPr>
        </p:nvGraphicFramePr>
        <p:xfrm>
          <a:off x="5070475" y="1698625"/>
          <a:ext cx="6478588" cy="4516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055516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B095B4-E48A-864D-B965-3CE1E9657B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ctr">
            <a:normAutofit/>
          </a:bodyPr>
          <a:lstStyle/>
          <a:p>
            <a:r>
              <a:rPr lang="en-US" sz="3600"/>
              <a:t>Literature Survey Approaches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C928FE-48D9-4FE6-9796-841D401E82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278211"/>
              </p:ext>
            </p:extLst>
          </p:nvPr>
        </p:nvGraphicFramePr>
        <p:xfrm>
          <a:off x="5070475" y="1698625"/>
          <a:ext cx="6478588" cy="45164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22526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129B6-9BB9-5D43-A2D6-5B7701C94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US" sz="3600"/>
              <a:t>Literature Survey- Writing Style (Stringing)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1922C-70E1-4E40-A319-87802ECC7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pPr marL="91440" indent="-91440">
              <a:buFont typeface="Wingdings" panose="05000000000000000000" pitchFamily="2" charset="2"/>
              <a:buNone/>
              <a:defRPr/>
            </a:pPr>
            <a:endParaRPr lang="en-US" altLang="en-US" sz="1700" b="1"/>
          </a:p>
          <a:p>
            <a:pPr marL="91440" indent="-91440">
              <a:buFont typeface="Wingdings" panose="05000000000000000000" pitchFamily="2" charset="2"/>
              <a:buNone/>
              <a:defRPr/>
            </a:pPr>
            <a:r>
              <a:rPr lang="en-US" altLang="en-US" sz="1700" b="1"/>
              <a:t>“Stringing” Model:  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 b="1"/>
              <a:t>Organised Article by Article then compare at end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/>
              <a:t>Introduction	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Paragraph 1:  Summary or</a:t>
            </a:r>
          </a:p>
          <a:p>
            <a:pPr marL="91440" indent="-91440">
              <a:buFont typeface="Symbol" panose="05050102010706020507" pitchFamily="18" charset="2"/>
              <a:buNone/>
              <a:defRPr/>
            </a:pPr>
            <a:r>
              <a:rPr lang="en-US" altLang="en-US" sz="1700"/>
              <a:t>	description of article 1	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Paragraph 2:  Summary or </a:t>
            </a:r>
          </a:p>
          <a:p>
            <a:pPr marL="91440" indent="-91440">
              <a:buFont typeface="Symbol" panose="05050102010706020507" pitchFamily="18" charset="2"/>
              <a:buNone/>
              <a:defRPr/>
            </a:pPr>
            <a:r>
              <a:rPr lang="en-US" altLang="en-US" sz="1700"/>
              <a:t>	description of article 2	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Paragraph 3:  Summary or </a:t>
            </a:r>
          </a:p>
          <a:p>
            <a:pPr marL="91440" indent="-91440">
              <a:buFont typeface="Symbol" panose="05050102010706020507" pitchFamily="18" charset="2"/>
              <a:buNone/>
              <a:defRPr/>
            </a:pPr>
            <a:r>
              <a:rPr lang="en-US" altLang="en-US" sz="1700"/>
              <a:t>	description of article 3	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/>
              <a:t>…and on…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/>
              <a:t>Summary and conclusions </a:t>
            </a:r>
          </a:p>
        </p:txBody>
      </p:sp>
      <p:sp>
        <p:nvSpPr>
          <p:cNvPr id="20" name="Isosceles Triangle 19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70921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3129B6-9BB9-5D43-A2D6-5B7701C94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US" sz="3600"/>
              <a:t>Literature Survey- Writing Style (Synthesis)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1922C-70E1-4E40-A319-87802ECC7D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0020" y="1698170"/>
            <a:ext cx="6478513" cy="4516361"/>
          </a:xfrm>
        </p:spPr>
        <p:txBody>
          <a:bodyPr>
            <a:normAutofit/>
          </a:bodyPr>
          <a:lstStyle/>
          <a:p>
            <a:pPr marL="91440" indent="-91440">
              <a:buFont typeface="Tw Cen MT" panose="020B0602020104020603" pitchFamily="34" charset="0"/>
              <a:buChar char=" "/>
              <a:defRPr/>
            </a:pPr>
            <a:endParaRPr lang="en-US" altLang="en-US" sz="1700"/>
          </a:p>
          <a:p>
            <a:pPr marL="91440" indent="-91440">
              <a:buFont typeface="Wingdings" panose="05000000000000000000" pitchFamily="2" charset="2"/>
              <a:buNone/>
              <a:defRPr/>
            </a:pPr>
            <a:r>
              <a:rPr lang="en-US" altLang="en-US" sz="1700" b="1"/>
              <a:t>“Synthesis” Model:  </a:t>
            </a:r>
          </a:p>
          <a:p>
            <a:pPr marL="91440" indent="-91440">
              <a:buFont typeface="Wingdings" panose="05000000000000000000" pitchFamily="2" charset="2"/>
              <a:buNone/>
              <a:defRPr/>
            </a:pPr>
            <a:r>
              <a:rPr lang="en-US" altLang="en-US" sz="1700" b="1"/>
              <a:t>List by category and discuss each article underneath 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/>
              <a:t>Introduction--Introduce context, topic, importance, research questions, overview 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Theme A:  Introduce concept or theme, discuss/compare the relevant parts of papers 1, 3, and 4	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Theme B:  Introduce concept or theme, discuss/compare the relevant parts of papers 2,4, and 5	</a:t>
            </a:r>
          </a:p>
          <a:p>
            <a:pPr marL="91440" indent="-91440">
              <a:buFont typeface="Symbol" panose="05050102010706020507" pitchFamily="18" charset="2"/>
              <a:buChar char="·"/>
              <a:defRPr/>
            </a:pPr>
            <a:r>
              <a:rPr lang="en-US" altLang="en-US" sz="1700"/>
              <a:t>Theme C:  Introduce concept or theme, discuss/compare the relevant parts of papers 5 and 6		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r>
              <a:rPr lang="en-US" altLang="en-US" sz="1700"/>
              <a:t>Final paragraphs --Summarize and highlight conclusions, unresolved issues, identify possible next steps in research and/or practice.	</a:t>
            </a:r>
          </a:p>
          <a:p>
            <a:pPr marL="91440" indent="-91440">
              <a:buFont typeface="Tw Cen MT" panose="020B0602020104020603" pitchFamily="34" charset="0"/>
              <a:buChar char=" "/>
              <a:defRPr/>
            </a:pPr>
            <a:endParaRPr lang="en-US" altLang="en-US" sz="1700"/>
          </a:p>
        </p:txBody>
      </p:sp>
      <p:sp>
        <p:nvSpPr>
          <p:cNvPr id="19" name="Isosceles Triangle 18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Isosceles Triangle 20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54966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29917F3-0560-4C6F-B265-458B218C4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49C715A-8785-D746-B996-12DE80050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1588" y="662400"/>
            <a:ext cx="10055721" cy="1325563"/>
          </a:xfrm>
        </p:spPr>
        <p:txBody>
          <a:bodyPr anchor="t">
            <a:normAutofit/>
          </a:bodyPr>
          <a:lstStyle/>
          <a:p>
            <a:r>
              <a:rPr lang="en-US" dirty="0"/>
              <a:t>Todays Tasks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A39BAE7-7EB8-4E22-BCBB-F00F514DB7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885825" cy="6858000"/>
            <a:chOff x="0" y="0"/>
            <a:chExt cx="885825" cy="6858000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E476A00-9FF6-4B98-9E5C-7A22D8F59C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8F0632CB-5E59-4727-9C88-4537512D5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0" y="0"/>
              <a:ext cx="885825" cy="6858000"/>
            </a:xfrm>
            <a:custGeom>
              <a:avLst/>
              <a:gdLst/>
              <a:ahLst/>
              <a:cxnLst/>
              <a:rect l="0" t="0" r="r" b="b"/>
              <a:pathLst>
                <a:path w="558" h="4320">
                  <a:moveTo>
                    <a:pt x="0" y="0"/>
                  </a:moveTo>
                  <a:lnTo>
                    <a:pt x="447" y="0"/>
                  </a:lnTo>
                  <a:lnTo>
                    <a:pt x="448" y="43"/>
                  </a:lnTo>
                  <a:lnTo>
                    <a:pt x="453" y="81"/>
                  </a:lnTo>
                  <a:lnTo>
                    <a:pt x="460" y="114"/>
                  </a:lnTo>
                  <a:lnTo>
                    <a:pt x="469" y="143"/>
                  </a:lnTo>
                  <a:lnTo>
                    <a:pt x="479" y="169"/>
                  </a:lnTo>
                  <a:lnTo>
                    <a:pt x="491" y="192"/>
                  </a:lnTo>
                  <a:lnTo>
                    <a:pt x="503" y="216"/>
                  </a:lnTo>
                  <a:lnTo>
                    <a:pt x="515" y="240"/>
                  </a:lnTo>
                  <a:lnTo>
                    <a:pt x="525" y="263"/>
                  </a:lnTo>
                  <a:lnTo>
                    <a:pt x="535" y="289"/>
                  </a:lnTo>
                  <a:lnTo>
                    <a:pt x="545" y="318"/>
                  </a:lnTo>
                  <a:lnTo>
                    <a:pt x="552" y="351"/>
                  </a:lnTo>
                  <a:lnTo>
                    <a:pt x="556" y="389"/>
                  </a:lnTo>
                  <a:lnTo>
                    <a:pt x="558" y="432"/>
                  </a:lnTo>
                  <a:lnTo>
                    <a:pt x="556" y="475"/>
                  </a:lnTo>
                  <a:lnTo>
                    <a:pt x="552" y="513"/>
                  </a:lnTo>
                  <a:lnTo>
                    <a:pt x="545" y="546"/>
                  </a:lnTo>
                  <a:lnTo>
                    <a:pt x="535" y="575"/>
                  </a:lnTo>
                  <a:lnTo>
                    <a:pt x="525" y="601"/>
                  </a:lnTo>
                  <a:lnTo>
                    <a:pt x="515" y="624"/>
                  </a:lnTo>
                  <a:lnTo>
                    <a:pt x="503" y="648"/>
                  </a:lnTo>
                  <a:lnTo>
                    <a:pt x="491" y="672"/>
                  </a:lnTo>
                  <a:lnTo>
                    <a:pt x="479" y="695"/>
                  </a:lnTo>
                  <a:lnTo>
                    <a:pt x="469" y="721"/>
                  </a:lnTo>
                  <a:lnTo>
                    <a:pt x="460" y="750"/>
                  </a:lnTo>
                  <a:lnTo>
                    <a:pt x="453" y="783"/>
                  </a:lnTo>
                  <a:lnTo>
                    <a:pt x="448" y="821"/>
                  </a:lnTo>
                  <a:lnTo>
                    <a:pt x="447" y="864"/>
                  </a:lnTo>
                  <a:lnTo>
                    <a:pt x="448" y="907"/>
                  </a:lnTo>
                  <a:lnTo>
                    <a:pt x="453" y="945"/>
                  </a:lnTo>
                  <a:lnTo>
                    <a:pt x="460" y="978"/>
                  </a:lnTo>
                  <a:lnTo>
                    <a:pt x="469" y="1007"/>
                  </a:lnTo>
                  <a:lnTo>
                    <a:pt x="479" y="1033"/>
                  </a:lnTo>
                  <a:lnTo>
                    <a:pt x="491" y="1056"/>
                  </a:lnTo>
                  <a:lnTo>
                    <a:pt x="503" y="1080"/>
                  </a:lnTo>
                  <a:lnTo>
                    <a:pt x="515" y="1104"/>
                  </a:lnTo>
                  <a:lnTo>
                    <a:pt x="525" y="1127"/>
                  </a:lnTo>
                  <a:lnTo>
                    <a:pt x="535" y="1153"/>
                  </a:lnTo>
                  <a:lnTo>
                    <a:pt x="545" y="1182"/>
                  </a:lnTo>
                  <a:lnTo>
                    <a:pt x="552" y="1215"/>
                  </a:lnTo>
                  <a:lnTo>
                    <a:pt x="556" y="1253"/>
                  </a:lnTo>
                  <a:lnTo>
                    <a:pt x="558" y="1296"/>
                  </a:lnTo>
                  <a:lnTo>
                    <a:pt x="556" y="1339"/>
                  </a:lnTo>
                  <a:lnTo>
                    <a:pt x="552" y="1377"/>
                  </a:lnTo>
                  <a:lnTo>
                    <a:pt x="545" y="1410"/>
                  </a:lnTo>
                  <a:lnTo>
                    <a:pt x="535" y="1439"/>
                  </a:lnTo>
                  <a:lnTo>
                    <a:pt x="525" y="1465"/>
                  </a:lnTo>
                  <a:lnTo>
                    <a:pt x="515" y="1488"/>
                  </a:lnTo>
                  <a:lnTo>
                    <a:pt x="503" y="1512"/>
                  </a:lnTo>
                  <a:lnTo>
                    <a:pt x="491" y="1536"/>
                  </a:lnTo>
                  <a:lnTo>
                    <a:pt x="479" y="1559"/>
                  </a:lnTo>
                  <a:lnTo>
                    <a:pt x="469" y="1585"/>
                  </a:lnTo>
                  <a:lnTo>
                    <a:pt x="460" y="1614"/>
                  </a:lnTo>
                  <a:lnTo>
                    <a:pt x="453" y="1647"/>
                  </a:lnTo>
                  <a:lnTo>
                    <a:pt x="448" y="1685"/>
                  </a:lnTo>
                  <a:lnTo>
                    <a:pt x="447" y="1728"/>
                  </a:lnTo>
                  <a:lnTo>
                    <a:pt x="448" y="1771"/>
                  </a:lnTo>
                  <a:lnTo>
                    <a:pt x="453" y="1809"/>
                  </a:lnTo>
                  <a:lnTo>
                    <a:pt x="460" y="1842"/>
                  </a:lnTo>
                  <a:lnTo>
                    <a:pt x="469" y="1871"/>
                  </a:lnTo>
                  <a:lnTo>
                    <a:pt x="479" y="1897"/>
                  </a:lnTo>
                  <a:lnTo>
                    <a:pt x="491" y="1920"/>
                  </a:lnTo>
                  <a:lnTo>
                    <a:pt x="503" y="1944"/>
                  </a:lnTo>
                  <a:lnTo>
                    <a:pt x="515" y="1968"/>
                  </a:lnTo>
                  <a:lnTo>
                    <a:pt x="525" y="1991"/>
                  </a:lnTo>
                  <a:lnTo>
                    <a:pt x="535" y="2017"/>
                  </a:lnTo>
                  <a:lnTo>
                    <a:pt x="545" y="2046"/>
                  </a:lnTo>
                  <a:lnTo>
                    <a:pt x="552" y="2079"/>
                  </a:lnTo>
                  <a:lnTo>
                    <a:pt x="556" y="2117"/>
                  </a:lnTo>
                  <a:lnTo>
                    <a:pt x="558" y="2159"/>
                  </a:lnTo>
                  <a:lnTo>
                    <a:pt x="556" y="2203"/>
                  </a:lnTo>
                  <a:lnTo>
                    <a:pt x="552" y="2241"/>
                  </a:lnTo>
                  <a:lnTo>
                    <a:pt x="545" y="2274"/>
                  </a:lnTo>
                  <a:lnTo>
                    <a:pt x="535" y="2303"/>
                  </a:lnTo>
                  <a:lnTo>
                    <a:pt x="525" y="2329"/>
                  </a:lnTo>
                  <a:lnTo>
                    <a:pt x="515" y="2352"/>
                  </a:lnTo>
                  <a:lnTo>
                    <a:pt x="503" y="2376"/>
                  </a:lnTo>
                  <a:lnTo>
                    <a:pt x="491" y="2400"/>
                  </a:lnTo>
                  <a:lnTo>
                    <a:pt x="479" y="2423"/>
                  </a:lnTo>
                  <a:lnTo>
                    <a:pt x="469" y="2449"/>
                  </a:lnTo>
                  <a:lnTo>
                    <a:pt x="460" y="2478"/>
                  </a:lnTo>
                  <a:lnTo>
                    <a:pt x="453" y="2511"/>
                  </a:lnTo>
                  <a:lnTo>
                    <a:pt x="448" y="2549"/>
                  </a:lnTo>
                  <a:lnTo>
                    <a:pt x="447" y="2592"/>
                  </a:lnTo>
                  <a:lnTo>
                    <a:pt x="448" y="2635"/>
                  </a:lnTo>
                  <a:lnTo>
                    <a:pt x="453" y="2673"/>
                  </a:lnTo>
                  <a:lnTo>
                    <a:pt x="460" y="2706"/>
                  </a:lnTo>
                  <a:lnTo>
                    <a:pt x="469" y="2735"/>
                  </a:lnTo>
                  <a:lnTo>
                    <a:pt x="479" y="2761"/>
                  </a:lnTo>
                  <a:lnTo>
                    <a:pt x="491" y="2784"/>
                  </a:lnTo>
                  <a:lnTo>
                    <a:pt x="515" y="2832"/>
                  </a:lnTo>
                  <a:lnTo>
                    <a:pt x="525" y="2855"/>
                  </a:lnTo>
                  <a:lnTo>
                    <a:pt x="535" y="2881"/>
                  </a:lnTo>
                  <a:lnTo>
                    <a:pt x="545" y="2910"/>
                  </a:lnTo>
                  <a:lnTo>
                    <a:pt x="552" y="2943"/>
                  </a:lnTo>
                  <a:lnTo>
                    <a:pt x="556" y="2981"/>
                  </a:lnTo>
                  <a:lnTo>
                    <a:pt x="558" y="3024"/>
                  </a:lnTo>
                  <a:lnTo>
                    <a:pt x="556" y="3067"/>
                  </a:lnTo>
                  <a:lnTo>
                    <a:pt x="552" y="3105"/>
                  </a:lnTo>
                  <a:lnTo>
                    <a:pt x="545" y="3138"/>
                  </a:lnTo>
                  <a:lnTo>
                    <a:pt x="535" y="3167"/>
                  </a:lnTo>
                  <a:lnTo>
                    <a:pt x="525" y="3193"/>
                  </a:lnTo>
                  <a:lnTo>
                    <a:pt x="515" y="3216"/>
                  </a:lnTo>
                  <a:lnTo>
                    <a:pt x="503" y="3240"/>
                  </a:lnTo>
                  <a:lnTo>
                    <a:pt x="491" y="3264"/>
                  </a:lnTo>
                  <a:lnTo>
                    <a:pt x="479" y="3287"/>
                  </a:lnTo>
                  <a:lnTo>
                    <a:pt x="469" y="3313"/>
                  </a:lnTo>
                  <a:lnTo>
                    <a:pt x="460" y="3342"/>
                  </a:lnTo>
                  <a:lnTo>
                    <a:pt x="453" y="3375"/>
                  </a:lnTo>
                  <a:lnTo>
                    <a:pt x="448" y="3413"/>
                  </a:lnTo>
                  <a:lnTo>
                    <a:pt x="447" y="3456"/>
                  </a:lnTo>
                  <a:lnTo>
                    <a:pt x="448" y="3499"/>
                  </a:lnTo>
                  <a:lnTo>
                    <a:pt x="453" y="3537"/>
                  </a:lnTo>
                  <a:lnTo>
                    <a:pt x="460" y="3570"/>
                  </a:lnTo>
                  <a:lnTo>
                    <a:pt x="469" y="3599"/>
                  </a:lnTo>
                  <a:lnTo>
                    <a:pt x="479" y="3625"/>
                  </a:lnTo>
                  <a:lnTo>
                    <a:pt x="491" y="3648"/>
                  </a:lnTo>
                  <a:lnTo>
                    <a:pt x="503" y="3672"/>
                  </a:lnTo>
                  <a:lnTo>
                    <a:pt x="515" y="3696"/>
                  </a:lnTo>
                  <a:lnTo>
                    <a:pt x="525" y="3719"/>
                  </a:lnTo>
                  <a:lnTo>
                    <a:pt x="535" y="3745"/>
                  </a:lnTo>
                  <a:lnTo>
                    <a:pt x="545" y="3774"/>
                  </a:lnTo>
                  <a:lnTo>
                    <a:pt x="552" y="3807"/>
                  </a:lnTo>
                  <a:lnTo>
                    <a:pt x="556" y="3845"/>
                  </a:lnTo>
                  <a:lnTo>
                    <a:pt x="558" y="3888"/>
                  </a:lnTo>
                  <a:lnTo>
                    <a:pt x="556" y="3931"/>
                  </a:lnTo>
                  <a:lnTo>
                    <a:pt x="552" y="3969"/>
                  </a:lnTo>
                  <a:lnTo>
                    <a:pt x="545" y="4002"/>
                  </a:lnTo>
                  <a:lnTo>
                    <a:pt x="535" y="4031"/>
                  </a:lnTo>
                  <a:lnTo>
                    <a:pt x="525" y="4057"/>
                  </a:lnTo>
                  <a:lnTo>
                    <a:pt x="515" y="4080"/>
                  </a:lnTo>
                  <a:lnTo>
                    <a:pt x="503" y="4104"/>
                  </a:lnTo>
                  <a:lnTo>
                    <a:pt x="491" y="4128"/>
                  </a:lnTo>
                  <a:lnTo>
                    <a:pt x="479" y="4151"/>
                  </a:lnTo>
                  <a:lnTo>
                    <a:pt x="469" y="4177"/>
                  </a:lnTo>
                  <a:lnTo>
                    <a:pt x="460" y="4206"/>
                  </a:lnTo>
                  <a:lnTo>
                    <a:pt x="453" y="4239"/>
                  </a:lnTo>
                  <a:lnTo>
                    <a:pt x="448" y="4277"/>
                  </a:lnTo>
                  <a:lnTo>
                    <a:pt x="447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25000"/>
              </a:schemeClr>
            </a:solidFill>
            <a:ln w="0">
              <a:noFill/>
              <a:prstDash val="solid"/>
              <a:round/>
              <a:headEnd/>
              <a:tailEnd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D111B-25F6-D741-BE7E-E69019CBF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10089112" cy="3909599"/>
          </a:xfrm>
        </p:spPr>
        <p:txBody>
          <a:bodyPr>
            <a:normAutofit/>
          </a:bodyPr>
          <a:lstStyle/>
          <a:p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You are to design a suitable method of keeping track of the sources of literature you find for your proposal.</a:t>
            </a:r>
          </a:p>
          <a:p>
            <a:endParaRPr lang="en-US" sz="2000">
              <a:solidFill>
                <a:schemeClr val="tx1">
                  <a:alpha val="60000"/>
                </a:schemeClr>
              </a:solidFill>
            </a:endParaRPr>
          </a:p>
          <a:p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This can be through the use of any software you wish</a:t>
            </a:r>
          </a:p>
          <a:p>
            <a:r>
              <a:rPr lang="en-US" sz="2000">
                <a:solidFill>
                  <a:schemeClr val="tx1">
                    <a:alpha val="60000"/>
                  </a:schemeClr>
                </a:solidFill>
              </a:rPr>
              <a:t>You may scribble this on a piece of paper if you wish</a:t>
            </a:r>
          </a:p>
          <a:p>
            <a:endParaRPr lang="en-US" sz="2000">
              <a:solidFill>
                <a:schemeClr val="tx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897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1544</Words>
  <Application>Microsoft Macintosh PowerPoint</Application>
  <PresentationFormat>Widescreen</PresentationFormat>
  <Paragraphs>238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4" baseType="lpstr">
      <vt:lpstr>Arial</vt:lpstr>
      <vt:lpstr>Calibri</vt:lpstr>
      <vt:lpstr>Calibri Light</vt:lpstr>
      <vt:lpstr>Symbol</vt:lpstr>
      <vt:lpstr>Tw Cen MT</vt:lpstr>
      <vt:lpstr>Wingdings</vt:lpstr>
      <vt:lpstr>Office Theme</vt:lpstr>
      <vt:lpstr>Finding Materials</vt:lpstr>
      <vt:lpstr>Contents</vt:lpstr>
      <vt:lpstr>Writing a research proposal</vt:lpstr>
      <vt:lpstr>Valid sources of evidence</vt:lpstr>
      <vt:lpstr>Obtaining Information</vt:lpstr>
      <vt:lpstr>Other Literary Sources</vt:lpstr>
      <vt:lpstr>Other Non-Literary Sources</vt:lpstr>
      <vt:lpstr>Academic Misconduct - revisited</vt:lpstr>
      <vt:lpstr>Starting the Process…..</vt:lpstr>
      <vt:lpstr>Magnitude</vt:lpstr>
      <vt:lpstr>Timing is key</vt:lpstr>
      <vt:lpstr>Places to find sources</vt:lpstr>
      <vt:lpstr>Search Process</vt:lpstr>
      <vt:lpstr>Places to start</vt:lpstr>
      <vt:lpstr>Focus of the search</vt:lpstr>
      <vt:lpstr>Research papers take too long to read</vt:lpstr>
      <vt:lpstr>Fast-track Books</vt:lpstr>
      <vt:lpstr>Quality Sources</vt:lpstr>
      <vt:lpstr>Guidance through the storm</vt:lpstr>
      <vt:lpstr>That’s a lot of work</vt:lpstr>
      <vt:lpstr>Literature Surveys</vt:lpstr>
      <vt:lpstr>Scope and Definition</vt:lpstr>
      <vt:lpstr>Scope and Definition – helpful notes</vt:lpstr>
      <vt:lpstr>Literature Survey Approaches</vt:lpstr>
      <vt:lpstr>Literature Survey- Writing Style (Stringing)</vt:lpstr>
      <vt:lpstr>Literature Survey- Writing Style (Synthesis)</vt:lpstr>
      <vt:lpstr>Todays Tasks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Finding Materials</dc:title>
  <dc:creator>Jaymie Phillips</dc:creator>
  <cp:lastModifiedBy>Jaymie Phillips</cp:lastModifiedBy>
  <cp:revision>25</cp:revision>
  <dcterms:created xsi:type="dcterms:W3CDTF">2021-07-02T11:07:18Z</dcterms:created>
  <dcterms:modified xsi:type="dcterms:W3CDTF">2021-07-02T13:42:27Z</dcterms:modified>
</cp:coreProperties>
</file>