
<file path=[Content_Types].xml><?xml version="1.0" encoding="utf-8"?>
<Types xmlns="http://schemas.openxmlformats.org/package/2006/content-types">
  <Default Extension="avi" ContentType="video/x-msvideo"/>
  <Default Extension="bin" ContentType="application/vnd.openxmlformats-officedocument.oleObject"/>
  <Default Extension="emf" ContentType="image/x-emf"/>
  <Default Extension="gif" ContentType="image/gif"/>
  <Default Extension="jpeg" ContentType="image/jpeg"/>
  <Default Extension="png" ContentType="image/png"/>
  <Default Extension="rels" ContentType="application/vnd.openxmlformats-package.relationships+xml"/>
  <Default Extension="svg" ContentType="image/svg+xml"/>
  <Default Extension="wmf" ContentType="image/x-wm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theme/theme3.xml" ContentType="application/vnd.openxmlformats-officedocument.theme+xml"/>
  <Override PartName="/ppt/slideLayouts/slideLayout29.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rts/chart1.xml" ContentType="application/vnd.openxmlformats-officedocument.drawingml.chart+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64" r:id="rId2"/>
    <p:sldMasterId id="2147483648" r:id="rId3"/>
    <p:sldMasterId id="2147483677" r:id="rId4"/>
  </p:sldMasterIdLst>
  <p:notesMasterIdLst>
    <p:notesMasterId r:id="rId70"/>
  </p:notesMasterIdLst>
  <p:sldIdLst>
    <p:sldId id="604" r:id="rId5"/>
    <p:sldId id="666" r:id="rId6"/>
    <p:sldId id="667" r:id="rId7"/>
    <p:sldId id="668" r:id="rId8"/>
    <p:sldId id="669" r:id="rId9"/>
    <p:sldId id="670" r:id="rId10"/>
    <p:sldId id="672" r:id="rId11"/>
    <p:sldId id="671" r:id="rId12"/>
    <p:sldId id="673" r:id="rId13"/>
    <p:sldId id="674" r:id="rId14"/>
    <p:sldId id="551" r:id="rId15"/>
    <p:sldId id="714" r:id="rId16"/>
    <p:sldId id="715" r:id="rId17"/>
    <p:sldId id="683" r:id="rId18"/>
    <p:sldId id="687" r:id="rId19"/>
    <p:sldId id="688" r:id="rId20"/>
    <p:sldId id="689" r:id="rId21"/>
    <p:sldId id="690" r:id="rId22"/>
    <p:sldId id="691" r:id="rId23"/>
    <p:sldId id="692" r:id="rId24"/>
    <p:sldId id="693" r:id="rId25"/>
    <p:sldId id="694" r:id="rId26"/>
    <p:sldId id="695" r:id="rId27"/>
    <p:sldId id="696" r:id="rId28"/>
    <p:sldId id="697" r:id="rId29"/>
    <p:sldId id="698" r:id="rId30"/>
    <p:sldId id="699" r:id="rId31"/>
    <p:sldId id="700" r:id="rId32"/>
    <p:sldId id="701" r:id="rId33"/>
    <p:sldId id="704" r:id="rId34"/>
    <p:sldId id="702" r:id="rId35"/>
    <p:sldId id="703" r:id="rId36"/>
    <p:sldId id="682" r:id="rId37"/>
    <p:sldId id="552" r:id="rId38"/>
    <p:sldId id="553" r:id="rId39"/>
    <p:sldId id="675" r:id="rId40"/>
    <p:sldId id="676" r:id="rId41"/>
    <p:sldId id="686" r:id="rId42"/>
    <p:sldId id="685" r:id="rId43"/>
    <p:sldId id="677" r:id="rId44"/>
    <p:sldId id="678" r:id="rId45"/>
    <p:sldId id="679" r:id="rId46"/>
    <p:sldId id="680" r:id="rId47"/>
    <p:sldId id="665" r:id="rId48"/>
    <p:sldId id="661" r:id="rId49"/>
    <p:sldId id="662" r:id="rId50"/>
    <p:sldId id="663" r:id="rId51"/>
    <p:sldId id="664" r:id="rId52"/>
    <p:sldId id="554" r:id="rId53"/>
    <p:sldId id="557" r:id="rId54"/>
    <p:sldId id="558" r:id="rId55"/>
    <p:sldId id="561" r:id="rId56"/>
    <p:sldId id="562" r:id="rId57"/>
    <p:sldId id="563" r:id="rId58"/>
    <p:sldId id="681" r:id="rId59"/>
    <p:sldId id="684" r:id="rId60"/>
    <p:sldId id="705" r:id="rId61"/>
    <p:sldId id="706" r:id="rId62"/>
    <p:sldId id="707" r:id="rId63"/>
    <p:sldId id="708" r:id="rId64"/>
    <p:sldId id="709" r:id="rId65"/>
    <p:sldId id="710" r:id="rId66"/>
    <p:sldId id="711" r:id="rId67"/>
    <p:sldId id="712" r:id="rId68"/>
    <p:sldId id="713" r:id="rId6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B10C3E-CC23-4583-BFF2-B2386C45A69B}" v="1" dt="2025-01-21T10:12:41.581"/>
    <p1510:client id="{EE2A9080-3692-5618-AE90-71F578BD775D}" v="52" dt="2025-01-21T09:56:21.8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tableStyles" Target="tableStyle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notesMaster" Target="notesMasters/notesMaster1.xml"/><Relationship Id="rId75"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microsoft.com/office/2015/10/relationships/revisionInfo" Target="revisionInfo.xml"/><Relationship Id="rId7" Type="http://schemas.openxmlformats.org/officeDocument/2006/relationships/slide" Target="slides/slide3.xml"/><Relationship Id="rId7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E0B10C3E-CC23-4583-BFF2-B2386C45A69B}"/>
    <pc:docChg chg="undo custSel addSld modSld sldOrd">
      <pc:chgData name="David Holley" userId="45123e1e-ac21-4ee3-b53e-8d97b4b34e1e" providerId="ADAL" clId="{E0B10C3E-CC23-4583-BFF2-B2386C45A69B}" dt="2025-01-21T10:12:41.581" v="4494" actId="313"/>
      <pc:docMkLst>
        <pc:docMk/>
      </pc:docMkLst>
      <pc:sldChg chg="modNotes">
        <pc:chgData name="David Holley" userId="45123e1e-ac21-4ee3-b53e-8d97b4b34e1e" providerId="ADAL" clId="{E0B10C3E-CC23-4583-BFF2-B2386C45A69B}" dt="2025-01-17T14:02:17.629" v="1206" actId="20577"/>
        <pc:sldMkLst>
          <pc:docMk/>
          <pc:sldMk cId="1892334247" sldId="551"/>
        </pc:sldMkLst>
      </pc:sldChg>
      <pc:sldChg chg="modNotes">
        <pc:chgData name="David Holley" userId="45123e1e-ac21-4ee3-b53e-8d97b4b34e1e" providerId="ADAL" clId="{E0B10C3E-CC23-4583-BFF2-B2386C45A69B}" dt="2025-01-17T14:33:45.270" v="3525" actId="20577"/>
        <pc:sldMkLst>
          <pc:docMk/>
          <pc:sldMk cId="609984888" sldId="552"/>
        </pc:sldMkLst>
      </pc:sldChg>
      <pc:sldChg chg="modNotes">
        <pc:chgData name="David Holley" userId="45123e1e-ac21-4ee3-b53e-8d97b4b34e1e" providerId="ADAL" clId="{E0B10C3E-CC23-4583-BFF2-B2386C45A69B}" dt="2025-01-17T14:34:23.530" v="3561" actId="20577"/>
        <pc:sldMkLst>
          <pc:docMk/>
          <pc:sldMk cId="3257607064" sldId="553"/>
        </pc:sldMkLst>
      </pc:sldChg>
      <pc:sldChg chg="modSp">
        <pc:chgData name="David Holley" userId="45123e1e-ac21-4ee3-b53e-8d97b4b34e1e" providerId="ADAL" clId="{E0B10C3E-CC23-4583-BFF2-B2386C45A69B}" dt="2025-01-17T16:01:02.647" v="4491" actId="20577"/>
        <pc:sldMkLst>
          <pc:docMk/>
          <pc:sldMk cId="526524535" sldId="554"/>
        </pc:sldMkLst>
        <pc:spChg chg="mod">
          <ac:chgData name="David Holley" userId="45123e1e-ac21-4ee3-b53e-8d97b4b34e1e" providerId="ADAL" clId="{E0B10C3E-CC23-4583-BFF2-B2386C45A69B}" dt="2025-01-17T16:01:02.647" v="4491" actId="20577"/>
          <ac:spMkLst>
            <pc:docMk/>
            <pc:sldMk cId="526524535" sldId="554"/>
            <ac:spMk id="6" creationId="{00000000-0000-0000-0000-000000000000}"/>
          </ac:spMkLst>
        </pc:spChg>
      </pc:sldChg>
      <pc:sldChg chg="modNotes">
        <pc:chgData name="David Holley" userId="45123e1e-ac21-4ee3-b53e-8d97b4b34e1e" providerId="ADAL" clId="{E0B10C3E-CC23-4583-BFF2-B2386C45A69B}" dt="2025-01-21T10:11:00.189" v="4493" actId="313"/>
        <pc:sldMkLst>
          <pc:docMk/>
          <pc:sldMk cId="1595550381" sldId="604"/>
        </pc:sldMkLst>
      </pc:sldChg>
      <pc:sldChg chg="modNotes">
        <pc:chgData name="David Holley" userId="45123e1e-ac21-4ee3-b53e-8d97b4b34e1e" providerId="ADAL" clId="{E0B10C3E-CC23-4583-BFF2-B2386C45A69B}" dt="2025-01-17T13:47:56.821" v="684" actId="313"/>
        <pc:sldMkLst>
          <pc:docMk/>
          <pc:sldMk cId="3579446238" sldId="666"/>
        </pc:sldMkLst>
      </pc:sldChg>
      <pc:sldChg chg="mod modShow">
        <pc:chgData name="David Holley" userId="45123e1e-ac21-4ee3-b53e-8d97b4b34e1e" providerId="ADAL" clId="{E0B10C3E-CC23-4583-BFF2-B2386C45A69B}" dt="2025-01-17T11:35:32.718" v="227" actId="729"/>
        <pc:sldMkLst>
          <pc:docMk/>
          <pc:sldMk cId="2954287341" sldId="667"/>
        </pc:sldMkLst>
      </pc:sldChg>
      <pc:sldChg chg="mod modShow modNotes">
        <pc:chgData name="David Holley" userId="45123e1e-ac21-4ee3-b53e-8d97b4b34e1e" providerId="ADAL" clId="{E0B10C3E-CC23-4583-BFF2-B2386C45A69B}" dt="2025-01-17T13:48:12.945" v="710" actId="20577"/>
        <pc:sldMkLst>
          <pc:docMk/>
          <pc:sldMk cId="1941950285" sldId="668"/>
        </pc:sldMkLst>
      </pc:sldChg>
      <pc:sldChg chg="mod modShow modNotes">
        <pc:chgData name="David Holley" userId="45123e1e-ac21-4ee3-b53e-8d97b4b34e1e" providerId="ADAL" clId="{E0B10C3E-CC23-4583-BFF2-B2386C45A69B}" dt="2025-01-17T13:48:58.717" v="733" actId="20577"/>
        <pc:sldMkLst>
          <pc:docMk/>
          <pc:sldMk cId="3907814210" sldId="669"/>
        </pc:sldMkLst>
      </pc:sldChg>
      <pc:sldChg chg="mod modShow modNotes">
        <pc:chgData name="David Holley" userId="45123e1e-ac21-4ee3-b53e-8d97b4b34e1e" providerId="ADAL" clId="{E0B10C3E-CC23-4583-BFF2-B2386C45A69B}" dt="2025-01-17T13:49:12.995" v="759" actId="313"/>
        <pc:sldMkLst>
          <pc:docMk/>
          <pc:sldMk cId="2267879371" sldId="670"/>
        </pc:sldMkLst>
      </pc:sldChg>
      <pc:sldChg chg="mod ord modShow modNotes">
        <pc:chgData name="David Holley" userId="45123e1e-ac21-4ee3-b53e-8d97b4b34e1e" providerId="ADAL" clId="{E0B10C3E-CC23-4583-BFF2-B2386C45A69B}" dt="2025-01-17T14:00:50.743" v="1089" actId="313"/>
        <pc:sldMkLst>
          <pc:docMk/>
          <pc:sldMk cId="993649934" sldId="671"/>
        </pc:sldMkLst>
      </pc:sldChg>
      <pc:sldChg chg="modNotes">
        <pc:chgData name="David Holley" userId="45123e1e-ac21-4ee3-b53e-8d97b4b34e1e" providerId="ADAL" clId="{E0B10C3E-CC23-4583-BFF2-B2386C45A69B}" dt="2025-01-17T13:58:20.723" v="1030" actId="6549"/>
        <pc:sldMkLst>
          <pc:docMk/>
          <pc:sldMk cId="2909398261" sldId="672"/>
        </pc:sldMkLst>
      </pc:sldChg>
      <pc:sldChg chg="modNotes">
        <pc:chgData name="David Holley" userId="45123e1e-ac21-4ee3-b53e-8d97b4b34e1e" providerId="ADAL" clId="{E0B10C3E-CC23-4583-BFF2-B2386C45A69B}" dt="2025-01-17T14:01:35.754" v="1143" actId="20577"/>
        <pc:sldMkLst>
          <pc:docMk/>
          <pc:sldMk cId="2618035277" sldId="674"/>
        </pc:sldMkLst>
      </pc:sldChg>
      <pc:sldChg chg="modNotes">
        <pc:chgData name="David Holley" userId="45123e1e-ac21-4ee3-b53e-8d97b4b34e1e" providerId="ADAL" clId="{E0B10C3E-CC23-4583-BFF2-B2386C45A69B}" dt="2025-01-17T14:35:01.662" v="3649" actId="20577"/>
        <pc:sldMkLst>
          <pc:docMk/>
          <pc:sldMk cId="4140949683" sldId="676"/>
        </pc:sldMkLst>
      </pc:sldChg>
      <pc:sldChg chg="modNotes">
        <pc:chgData name="David Holley" userId="45123e1e-ac21-4ee3-b53e-8d97b4b34e1e" providerId="ADAL" clId="{E0B10C3E-CC23-4583-BFF2-B2386C45A69B}" dt="2025-01-17T14:36:32.455" v="3777" actId="313"/>
        <pc:sldMkLst>
          <pc:docMk/>
          <pc:sldMk cId="1122485345" sldId="677"/>
        </pc:sldMkLst>
      </pc:sldChg>
      <pc:sldChg chg="modNotes">
        <pc:chgData name="David Holley" userId="45123e1e-ac21-4ee3-b53e-8d97b4b34e1e" providerId="ADAL" clId="{E0B10C3E-CC23-4583-BFF2-B2386C45A69B}" dt="2025-01-17T14:43:11.277" v="4482" actId="20577"/>
        <pc:sldMkLst>
          <pc:docMk/>
          <pc:sldMk cId="675471334" sldId="681"/>
        </pc:sldMkLst>
      </pc:sldChg>
      <pc:sldChg chg="ord modNotes">
        <pc:chgData name="David Holley" userId="45123e1e-ac21-4ee3-b53e-8d97b4b34e1e" providerId="ADAL" clId="{E0B10C3E-CC23-4583-BFF2-B2386C45A69B}" dt="2025-01-17T14:07:39.475" v="1428" actId="20577"/>
        <pc:sldMkLst>
          <pc:docMk/>
          <pc:sldMk cId="1430908075" sldId="683"/>
        </pc:sldMkLst>
      </pc:sldChg>
      <pc:sldChg chg="modNotes">
        <pc:chgData name="David Holley" userId="45123e1e-ac21-4ee3-b53e-8d97b4b34e1e" providerId="ADAL" clId="{E0B10C3E-CC23-4583-BFF2-B2386C45A69B}" dt="2025-01-17T14:35:53.804" v="3740" actId="20577"/>
        <pc:sldMkLst>
          <pc:docMk/>
          <pc:sldMk cId="988781139" sldId="685"/>
        </pc:sldMkLst>
      </pc:sldChg>
      <pc:sldChg chg="ord modNotes">
        <pc:chgData name="David Holley" userId="45123e1e-ac21-4ee3-b53e-8d97b4b34e1e" providerId="ADAL" clId="{E0B10C3E-CC23-4583-BFF2-B2386C45A69B}" dt="2025-01-17T14:36:17.095" v="3760"/>
        <pc:sldMkLst>
          <pc:docMk/>
          <pc:sldMk cId="3255353678" sldId="686"/>
        </pc:sldMkLst>
      </pc:sldChg>
      <pc:sldChg chg="modNotes">
        <pc:chgData name="David Holley" userId="45123e1e-ac21-4ee3-b53e-8d97b4b34e1e" providerId="ADAL" clId="{E0B10C3E-CC23-4583-BFF2-B2386C45A69B}" dt="2025-01-17T14:10:17.672" v="1599" actId="20577"/>
        <pc:sldMkLst>
          <pc:docMk/>
          <pc:sldMk cId="2854584427" sldId="687"/>
        </pc:sldMkLst>
      </pc:sldChg>
      <pc:sldChg chg="modNotes">
        <pc:chgData name="David Holley" userId="45123e1e-ac21-4ee3-b53e-8d97b4b34e1e" providerId="ADAL" clId="{E0B10C3E-CC23-4583-BFF2-B2386C45A69B}" dt="2025-01-17T14:16:02.741" v="1992" actId="313"/>
        <pc:sldMkLst>
          <pc:docMk/>
          <pc:sldMk cId="3802437573" sldId="688"/>
        </pc:sldMkLst>
      </pc:sldChg>
      <pc:sldChg chg="modNotes">
        <pc:chgData name="David Holley" userId="45123e1e-ac21-4ee3-b53e-8d97b4b34e1e" providerId="ADAL" clId="{E0B10C3E-CC23-4583-BFF2-B2386C45A69B}" dt="2025-01-17T14:16:41.991" v="2093" actId="20577"/>
        <pc:sldMkLst>
          <pc:docMk/>
          <pc:sldMk cId="2455530184" sldId="690"/>
        </pc:sldMkLst>
      </pc:sldChg>
      <pc:sldChg chg="modNotes">
        <pc:chgData name="David Holley" userId="45123e1e-ac21-4ee3-b53e-8d97b4b34e1e" providerId="ADAL" clId="{E0B10C3E-CC23-4583-BFF2-B2386C45A69B}" dt="2025-01-17T14:19:39.892" v="2402" actId="20577"/>
        <pc:sldMkLst>
          <pc:docMk/>
          <pc:sldMk cId="128472499" sldId="691"/>
        </pc:sldMkLst>
      </pc:sldChg>
      <pc:sldChg chg="modNotes">
        <pc:chgData name="David Holley" userId="45123e1e-ac21-4ee3-b53e-8d97b4b34e1e" providerId="ADAL" clId="{E0B10C3E-CC23-4583-BFF2-B2386C45A69B}" dt="2025-01-17T14:19:47.179" v="2403" actId="20577"/>
        <pc:sldMkLst>
          <pc:docMk/>
          <pc:sldMk cId="424998826" sldId="692"/>
        </pc:sldMkLst>
      </pc:sldChg>
      <pc:sldChg chg="modNotes">
        <pc:chgData name="David Holley" userId="45123e1e-ac21-4ee3-b53e-8d97b4b34e1e" providerId="ADAL" clId="{E0B10C3E-CC23-4583-BFF2-B2386C45A69B}" dt="2025-01-17T14:18:31.296" v="2311" actId="20577"/>
        <pc:sldMkLst>
          <pc:docMk/>
          <pc:sldMk cId="610667377" sldId="693"/>
        </pc:sldMkLst>
      </pc:sldChg>
      <pc:sldChg chg="modNotes">
        <pc:chgData name="David Holley" userId="45123e1e-ac21-4ee3-b53e-8d97b4b34e1e" providerId="ADAL" clId="{E0B10C3E-CC23-4583-BFF2-B2386C45A69B}" dt="2025-01-17T14:20:21.361" v="2488" actId="313"/>
        <pc:sldMkLst>
          <pc:docMk/>
          <pc:sldMk cId="2517344852" sldId="694"/>
        </pc:sldMkLst>
      </pc:sldChg>
      <pc:sldChg chg="modNotes">
        <pc:chgData name="David Holley" userId="45123e1e-ac21-4ee3-b53e-8d97b4b34e1e" providerId="ADAL" clId="{E0B10C3E-CC23-4583-BFF2-B2386C45A69B}" dt="2025-01-17T14:22:48.639" v="2776" actId="20577"/>
        <pc:sldMkLst>
          <pc:docMk/>
          <pc:sldMk cId="44773185" sldId="695"/>
        </pc:sldMkLst>
      </pc:sldChg>
      <pc:sldChg chg="modNotes">
        <pc:chgData name="David Holley" userId="45123e1e-ac21-4ee3-b53e-8d97b4b34e1e" providerId="ADAL" clId="{E0B10C3E-CC23-4583-BFF2-B2386C45A69B}" dt="2025-01-17T14:23:35.587" v="2898" actId="20577"/>
        <pc:sldMkLst>
          <pc:docMk/>
          <pc:sldMk cId="3065596329" sldId="696"/>
        </pc:sldMkLst>
      </pc:sldChg>
      <pc:sldChg chg="modNotes">
        <pc:chgData name="David Holley" userId="45123e1e-ac21-4ee3-b53e-8d97b4b34e1e" providerId="ADAL" clId="{E0B10C3E-CC23-4583-BFF2-B2386C45A69B}" dt="2025-01-17T14:24:32.484" v="3046" actId="20577"/>
        <pc:sldMkLst>
          <pc:docMk/>
          <pc:sldMk cId="2442439425" sldId="697"/>
        </pc:sldMkLst>
      </pc:sldChg>
      <pc:sldChg chg="modNotes">
        <pc:chgData name="David Holley" userId="45123e1e-ac21-4ee3-b53e-8d97b4b34e1e" providerId="ADAL" clId="{E0B10C3E-CC23-4583-BFF2-B2386C45A69B}" dt="2025-01-17T14:28:25.671" v="3181" actId="20577"/>
        <pc:sldMkLst>
          <pc:docMk/>
          <pc:sldMk cId="1305171141" sldId="698"/>
        </pc:sldMkLst>
      </pc:sldChg>
      <pc:sldChg chg="modNotes">
        <pc:chgData name="David Holley" userId="45123e1e-ac21-4ee3-b53e-8d97b4b34e1e" providerId="ADAL" clId="{E0B10C3E-CC23-4583-BFF2-B2386C45A69B}" dt="2025-01-17T14:28:35.239" v="3191" actId="20577"/>
        <pc:sldMkLst>
          <pc:docMk/>
          <pc:sldMk cId="2520079104" sldId="699"/>
        </pc:sldMkLst>
      </pc:sldChg>
      <pc:sldChg chg="modNotes">
        <pc:chgData name="David Holley" userId="45123e1e-ac21-4ee3-b53e-8d97b4b34e1e" providerId="ADAL" clId="{E0B10C3E-CC23-4583-BFF2-B2386C45A69B}" dt="2025-01-17T14:28:58.138" v="3246" actId="20577"/>
        <pc:sldMkLst>
          <pc:docMk/>
          <pc:sldMk cId="4115521210" sldId="700"/>
        </pc:sldMkLst>
      </pc:sldChg>
      <pc:sldChg chg="modNotes">
        <pc:chgData name="David Holley" userId="45123e1e-ac21-4ee3-b53e-8d97b4b34e1e" providerId="ADAL" clId="{E0B10C3E-CC23-4583-BFF2-B2386C45A69B}" dt="2025-01-17T14:29:15.799" v="3292" actId="20577"/>
        <pc:sldMkLst>
          <pc:docMk/>
          <pc:sldMk cId="813012676" sldId="701"/>
        </pc:sldMkLst>
      </pc:sldChg>
      <pc:sldChg chg="addSp delSp modSp mod modNotes">
        <pc:chgData name="David Holley" userId="45123e1e-ac21-4ee3-b53e-8d97b4b34e1e" providerId="ADAL" clId="{E0B10C3E-CC23-4583-BFF2-B2386C45A69B}" dt="2025-01-17T14:32:15.554" v="3415" actId="313"/>
        <pc:sldMkLst>
          <pc:docMk/>
          <pc:sldMk cId="3274546933" sldId="702"/>
        </pc:sldMkLst>
        <pc:picChg chg="add mod">
          <ac:chgData name="David Holley" userId="45123e1e-ac21-4ee3-b53e-8d97b4b34e1e" providerId="ADAL" clId="{E0B10C3E-CC23-4583-BFF2-B2386C45A69B}" dt="2025-01-17T14:31:43.784" v="3414" actId="962"/>
          <ac:picMkLst>
            <pc:docMk/>
            <pc:sldMk cId="3274546933" sldId="702"/>
            <ac:picMk id="3" creationId="{7C006D72-846E-B2BD-AB74-623F6A50E655}"/>
          </ac:picMkLst>
        </pc:picChg>
      </pc:sldChg>
      <pc:sldChg chg="modNotes">
        <pc:chgData name="David Holley" userId="45123e1e-ac21-4ee3-b53e-8d97b4b34e1e" providerId="ADAL" clId="{E0B10C3E-CC23-4583-BFF2-B2386C45A69B}" dt="2025-01-17T14:32:27.683" v="3441" actId="20577"/>
        <pc:sldMkLst>
          <pc:docMk/>
          <pc:sldMk cId="2531078707" sldId="703"/>
        </pc:sldMkLst>
      </pc:sldChg>
      <pc:sldChg chg="modNotes">
        <pc:chgData name="David Holley" userId="45123e1e-ac21-4ee3-b53e-8d97b4b34e1e" providerId="ADAL" clId="{E0B10C3E-CC23-4583-BFF2-B2386C45A69B}" dt="2025-01-17T14:30:11.732" v="3387" actId="313"/>
        <pc:sldMkLst>
          <pc:docMk/>
          <pc:sldMk cId="3733531041" sldId="704"/>
        </pc:sldMkLst>
      </pc:sldChg>
      <pc:sldChg chg="addSp delSp modSp new mod modNotes">
        <pc:chgData name="David Holley" userId="45123e1e-ac21-4ee3-b53e-8d97b4b34e1e" providerId="ADAL" clId="{E0B10C3E-CC23-4583-BFF2-B2386C45A69B}" dt="2025-01-17T14:37:43.887" v="3875" actId="20577"/>
        <pc:sldMkLst>
          <pc:docMk/>
          <pc:sldMk cId="201334268" sldId="706"/>
        </pc:sldMkLst>
        <pc:picChg chg="add mod">
          <ac:chgData name="David Holley" userId="45123e1e-ac21-4ee3-b53e-8d97b4b34e1e" providerId="ADAL" clId="{E0B10C3E-CC23-4583-BFF2-B2386C45A69B}" dt="2025-01-17T11:12:34.558" v="7" actId="1076"/>
          <ac:picMkLst>
            <pc:docMk/>
            <pc:sldMk cId="201334268" sldId="706"/>
            <ac:picMk id="1026" creationId="{02666C4D-7218-61BE-40E7-85074DC16D61}"/>
          </ac:picMkLst>
        </pc:picChg>
      </pc:sldChg>
      <pc:sldChg chg="addSp delSp modSp new mod setBg modNotes">
        <pc:chgData name="David Holley" userId="45123e1e-ac21-4ee3-b53e-8d97b4b34e1e" providerId="ADAL" clId="{E0B10C3E-CC23-4583-BFF2-B2386C45A69B}" dt="2025-01-17T14:39:48.186" v="4140" actId="20577"/>
        <pc:sldMkLst>
          <pc:docMk/>
          <pc:sldMk cId="1941958000" sldId="707"/>
        </pc:sldMkLst>
        <pc:spChg chg="add">
          <ac:chgData name="David Holley" userId="45123e1e-ac21-4ee3-b53e-8d97b4b34e1e" providerId="ADAL" clId="{E0B10C3E-CC23-4583-BFF2-B2386C45A69B}" dt="2025-01-17T11:14:08.574" v="19" actId="26606"/>
          <ac:spMkLst>
            <pc:docMk/>
            <pc:sldMk cId="1941958000" sldId="707"/>
            <ac:spMk id="2059" creationId="{AEBE9F1A-B38D-446E-83AE-14B17CE77FF2}"/>
          </ac:spMkLst>
        </pc:spChg>
        <pc:spChg chg="add">
          <ac:chgData name="David Holley" userId="45123e1e-ac21-4ee3-b53e-8d97b4b34e1e" providerId="ADAL" clId="{E0B10C3E-CC23-4583-BFF2-B2386C45A69B}" dt="2025-01-17T11:14:08.574" v="19" actId="26606"/>
          <ac:spMkLst>
            <pc:docMk/>
            <pc:sldMk cId="1941958000" sldId="707"/>
            <ac:spMk id="2065" creationId="{5E3EB826-A471-488F-9E8A-D65528A3C0CA}"/>
          </ac:spMkLst>
        </pc:spChg>
        <pc:spChg chg="add">
          <ac:chgData name="David Holley" userId="45123e1e-ac21-4ee3-b53e-8d97b4b34e1e" providerId="ADAL" clId="{E0B10C3E-CC23-4583-BFF2-B2386C45A69B}" dt="2025-01-17T11:14:08.574" v="19" actId="26606"/>
          <ac:spMkLst>
            <pc:docMk/>
            <pc:sldMk cId="1941958000" sldId="707"/>
            <ac:spMk id="2067" creationId="{2937D191-13D4-4D46-AA31-AA8157D36E28}"/>
          </ac:spMkLst>
        </pc:spChg>
        <pc:spChg chg="add">
          <ac:chgData name="David Holley" userId="45123e1e-ac21-4ee3-b53e-8d97b4b34e1e" providerId="ADAL" clId="{E0B10C3E-CC23-4583-BFF2-B2386C45A69B}" dt="2025-01-17T11:14:08.574" v="19" actId="26606"/>
          <ac:spMkLst>
            <pc:docMk/>
            <pc:sldMk cId="1941958000" sldId="707"/>
            <ac:spMk id="2069" creationId="{1B796756-8CDE-44C7-BF60-022DF3B3A7B7}"/>
          </ac:spMkLst>
        </pc:spChg>
        <pc:spChg chg="add">
          <ac:chgData name="David Holley" userId="45123e1e-ac21-4ee3-b53e-8d97b4b34e1e" providerId="ADAL" clId="{E0B10C3E-CC23-4583-BFF2-B2386C45A69B}" dt="2025-01-17T11:14:08.574" v="19" actId="26606"/>
          <ac:spMkLst>
            <pc:docMk/>
            <pc:sldMk cId="1941958000" sldId="707"/>
            <ac:spMk id="2071" creationId="{B502A146-6461-45FE-B52F-8F9B510D9E31}"/>
          </ac:spMkLst>
        </pc:spChg>
        <pc:spChg chg="add">
          <ac:chgData name="David Holley" userId="45123e1e-ac21-4ee3-b53e-8d97b4b34e1e" providerId="ADAL" clId="{E0B10C3E-CC23-4583-BFF2-B2386C45A69B}" dt="2025-01-17T11:14:08.574" v="19" actId="26606"/>
          <ac:spMkLst>
            <pc:docMk/>
            <pc:sldMk cId="1941958000" sldId="707"/>
            <ac:spMk id="2073" creationId="{95A115E8-EE09-4F41-9329-56DEEE8ABE20}"/>
          </ac:spMkLst>
        </pc:spChg>
        <pc:picChg chg="add mod">
          <ac:chgData name="David Holley" userId="45123e1e-ac21-4ee3-b53e-8d97b4b34e1e" providerId="ADAL" clId="{E0B10C3E-CC23-4583-BFF2-B2386C45A69B}" dt="2025-01-17T11:14:08.574" v="19" actId="26606"/>
          <ac:picMkLst>
            <pc:docMk/>
            <pc:sldMk cId="1941958000" sldId="707"/>
            <ac:picMk id="2050" creationId="{F1632326-884D-C526-EA64-3179B4F6A6FC}"/>
          </ac:picMkLst>
        </pc:picChg>
        <pc:picChg chg="add">
          <ac:chgData name="David Holley" userId="45123e1e-ac21-4ee3-b53e-8d97b4b34e1e" providerId="ADAL" clId="{E0B10C3E-CC23-4583-BFF2-B2386C45A69B}" dt="2025-01-17T11:14:08.574" v="19" actId="26606"/>
          <ac:picMkLst>
            <pc:docMk/>
            <pc:sldMk cId="1941958000" sldId="707"/>
            <ac:picMk id="2055" creationId="{C9ECDD5C-152A-4CC7-8333-0F367B3A62EA}"/>
          </ac:picMkLst>
        </pc:picChg>
        <pc:picChg chg="add">
          <ac:chgData name="David Holley" userId="45123e1e-ac21-4ee3-b53e-8d97b4b34e1e" providerId="ADAL" clId="{E0B10C3E-CC23-4583-BFF2-B2386C45A69B}" dt="2025-01-17T11:14:08.574" v="19" actId="26606"/>
          <ac:picMkLst>
            <pc:docMk/>
            <pc:sldMk cId="1941958000" sldId="707"/>
            <ac:picMk id="2057" creationId="{7F5C92A3-369B-43F3-BDCE-E560B1B0EC89}"/>
          </ac:picMkLst>
        </pc:picChg>
        <pc:picChg chg="add">
          <ac:chgData name="David Holley" userId="45123e1e-ac21-4ee3-b53e-8d97b4b34e1e" providerId="ADAL" clId="{E0B10C3E-CC23-4583-BFF2-B2386C45A69B}" dt="2025-01-17T11:14:08.574" v="19" actId="26606"/>
          <ac:picMkLst>
            <pc:docMk/>
            <pc:sldMk cId="1941958000" sldId="707"/>
            <ac:picMk id="2061" creationId="{915B5014-A7EC-4BA6-9C83-8840CF81DB28}"/>
          </ac:picMkLst>
        </pc:picChg>
        <pc:picChg chg="add">
          <ac:chgData name="David Holley" userId="45123e1e-ac21-4ee3-b53e-8d97b4b34e1e" providerId="ADAL" clId="{E0B10C3E-CC23-4583-BFF2-B2386C45A69B}" dt="2025-01-17T11:14:08.574" v="19" actId="26606"/>
          <ac:picMkLst>
            <pc:docMk/>
            <pc:sldMk cId="1941958000" sldId="707"/>
            <ac:picMk id="2063" creationId="{022C43AB-86D7-420D-8AD7-DC0A15FDD0AF}"/>
          </ac:picMkLst>
        </pc:picChg>
      </pc:sldChg>
      <pc:sldChg chg="addSp delSp modSp new mod setBg">
        <pc:chgData name="David Holley" userId="45123e1e-ac21-4ee3-b53e-8d97b4b34e1e" providerId="ADAL" clId="{E0B10C3E-CC23-4583-BFF2-B2386C45A69B}" dt="2025-01-17T11:14:36.497" v="22" actId="26606"/>
        <pc:sldMkLst>
          <pc:docMk/>
          <pc:sldMk cId="1510732520" sldId="708"/>
        </pc:sldMkLst>
        <pc:spChg chg="add">
          <ac:chgData name="David Holley" userId="45123e1e-ac21-4ee3-b53e-8d97b4b34e1e" providerId="ADAL" clId="{E0B10C3E-CC23-4583-BFF2-B2386C45A69B}" dt="2025-01-17T11:14:36.497" v="22" actId="26606"/>
          <ac:spMkLst>
            <pc:docMk/>
            <pc:sldMk cId="1510732520" sldId="708"/>
            <ac:spMk id="3083" creationId="{AEBE9F1A-B38D-446E-83AE-14B17CE77FF2}"/>
          </ac:spMkLst>
        </pc:spChg>
        <pc:spChg chg="add">
          <ac:chgData name="David Holley" userId="45123e1e-ac21-4ee3-b53e-8d97b4b34e1e" providerId="ADAL" clId="{E0B10C3E-CC23-4583-BFF2-B2386C45A69B}" dt="2025-01-17T11:14:36.497" v="22" actId="26606"/>
          <ac:spMkLst>
            <pc:docMk/>
            <pc:sldMk cId="1510732520" sldId="708"/>
            <ac:spMk id="3089" creationId="{5E3EB826-A471-488F-9E8A-D65528A3C0CA}"/>
          </ac:spMkLst>
        </pc:spChg>
        <pc:spChg chg="add">
          <ac:chgData name="David Holley" userId="45123e1e-ac21-4ee3-b53e-8d97b4b34e1e" providerId="ADAL" clId="{E0B10C3E-CC23-4583-BFF2-B2386C45A69B}" dt="2025-01-17T11:14:36.497" v="22" actId="26606"/>
          <ac:spMkLst>
            <pc:docMk/>
            <pc:sldMk cId="1510732520" sldId="708"/>
            <ac:spMk id="3091" creationId="{DFB3CEA1-88D9-42FB-88ED-1E9807FE6596}"/>
          </ac:spMkLst>
        </pc:spChg>
        <pc:spChg chg="add">
          <ac:chgData name="David Holley" userId="45123e1e-ac21-4ee3-b53e-8d97b4b34e1e" providerId="ADAL" clId="{E0B10C3E-CC23-4583-BFF2-B2386C45A69B}" dt="2025-01-17T11:14:36.497" v="22" actId="26606"/>
          <ac:spMkLst>
            <pc:docMk/>
            <pc:sldMk cId="1510732520" sldId="708"/>
            <ac:spMk id="3093" creationId="{9A6C928E-4252-4F33-8C34-E50A12A3170B}"/>
          </ac:spMkLst>
        </pc:spChg>
        <pc:picChg chg="add mod">
          <ac:chgData name="David Holley" userId="45123e1e-ac21-4ee3-b53e-8d97b4b34e1e" providerId="ADAL" clId="{E0B10C3E-CC23-4583-BFF2-B2386C45A69B}" dt="2025-01-17T11:14:36.497" v="22" actId="26606"/>
          <ac:picMkLst>
            <pc:docMk/>
            <pc:sldMk cId="1510732520" sldId="708"/>
            <ac:picMk id="3074" creationId="{51FDDDA3-07EF-8F39-636B-2E60C8625DDC}"/>
          </ac:picMkLst>
        </pc:picChg>
        <pc:picChg chg="add">
          <ac:chgData name="David Holley" userId="45123e1e-ac21-4ee3-b53e-8d97b4b34e1e" providerId="ADAL" clId="{E0B10C3E-CC23-4583-BFF2-B2386C45A69B}" dt="2025-01-17T11:14:36.497" v="22" actId="26606"/>
          <ac:picMkLst>
            <pc:docMk/>
            <pc:sldMk cId="1510732520" sldId="708"/>
            <ac:picMk id="3079" creationId="{C9ECDD5C-152A-4CC7-8333-0F367B3A62EA}"/>
          </ac:picMkLst>
        </pc:picChg>
        <pc:picChg chg="add">
          <ac:chgData name="David Holley" userId="45123e1e-ac21-4ee3-b53e-8d97b4b34e1e" providerId="ADAL" clId="{E0B10C3E-CC23-4583-BFF2-B2386C45A69B}" dt="2025-01-17T11:14:36.497" v="22" actId="26606"/>
          <ac:picMkLst>
            <pc:docMk/>
            <pc:sldMk cId="1510732520" sldId="708"/>
            <ac:picMk id="3081" creationId="{7F5C92A3-369B-43F3-BDCE-E560B1B0EC89}"/>
          </ac:picMkLst>
        </pc:picChg>
        <pc:picChg chg="add">
          <ac:chgData name="David Holley" userId="45123e1e-ac21-4ee3-b53e-8d97b4b34e1e" providerId="ADAL" clId="{E0B10C3E-CC23-4583-BFF2-B2386C45A69B}" dt="2025-01-17T11:14:36.497" v="22" actId="26606"/>
          <ac:picMkLst>
            <pc:docMk/>
            <pc:sldMk cId="1510732520" sldId="708"/>
            <ac:picMk id="3085" creationId="{915B5014-A7EC-4BA6-9C83-8840CF81DB28}"/>
          </ac:picMkLst>
        </pc:picChg>
        <pc:picChg chg="add">
          <ac:chgData name="David Holley" userId="45123e1e-ac21-4ee3-b53e-8d97b4b34e1e" providerId="ADAL" clId="{E0B10C3E-CC23-4583-BFF2-B2386C45A69B}" dt="2025-01-17T11:14:36.497" v="22" actId="26606"/>
          <ac:picMkLst>
            <pc:docMk/>
            <pc:sldMk cId="1510732520" sldId="708"/>
            <ac:picMk id="3087" creationId="{022C43AB-86D7-420D-8AD7-DC0A15FDD0AF}"/>
          </ac:picMkLst>
        </pc:picChg>
      </pc:sldChg>
      <pc:sldChg chg="addSp delSp modSp new mod setBg modNotes">
        <pc:chgData name="David Holley" userId="45123e1e-ac21-4ee3-b53e-8d97b4b34e1e" providerId="ADAL" clId="{E0B10C3E-CC23-4583-BFF2-B2386C45A69B}" dt="2025-01-17T14:40:50.996" v="4240" actId="313"/>
        <pc:sldMkLst>
          <pc:docMk/>
          <pc:sldMk cId="3836454453" sldId="709"/>
        </pc:sldMkLst>
        <pc:spChg chg="add">
          <ac:chgData name="David Holley" userId="45123e1e-ac21-4ee3-b53e-8d97b4b34e1e" providerId="ADAL" clId="{E0B10C3E-CC23-4583-BFF2-B2386C45A69B}" dt="2025-01-17T11:16:50.863" v="25" actId="26606"/>
          <ac:spMkLst>
            <pc:docMk/>
            <pc:sldMk cId="3836454453" sldId="709"/>
            <ac:spMk id="4107" creationId="{AEBE9F1A-B38D-446E-83AE-14B17CE77FF2}"/>
          </ac:spMkLst>
        </pc:spChg>
        <pc:spChg chg="add">
          <ac:chgData name="David Holley" userId="45123e1e-ac21-4ee3-b53e-8d97b4b34e1e" providerId="ADAL" clId="{E0B10C3E-CC23-4583-BFF2-B2386C45A69B}" dt="2025-01-17T11:16:50.863" v="25" actId="26606"/>
          <ac:spMkLst>
            <pc:docMk/>
            <pc:sldMk cId="3836454453" sldId="709"/>
            <ac:spMk id="4113" creationId="{5E3EB826-A471-488F-9E8A-D65528A3C0CA}"/>
          </ac:spMkLst>
        </pc:spChg>
        <pc:spChg chg="add">
          <ac:chgData name="David Holley" userId="45123e1e-ac21-4ee3-b53e-8d97b4b34e1e" providerId="ADAL" clId="{E0B10C3E-CC23-4583-BFF2-B2386C45A69B}" dt="2025-01-17T11:16:50.863" v="25" actId="26606"/>
          <ac:spMkLst>
            <pc:docMk/>
            <pc:sldMk cId="3836454453" sldId="709"/>
            <ac:spMk id="4115" creationId="{DFB3CEA1-88D9-42FB-88ED-1E9807FE6596}"/>
          </ac:spMkLst>
        </pc:spChg>
        <pc:spChg chg="add">
          <ac:chgData name="David Holley" userId="45123e1e-ac21-4ee3-b53e-8d97b4b34e1e" providerId="ADAL" clId="{E0B10C3E-CC23-4583-BFF2-B2386C45A69B}" dt="2025-01-17T11:16:50.863" v="25" actId="26606"/>
          <ac:spMkLst>
            <pc:docMk/>
            <pc:sldMk cId="3836454453" sldId="709"/>
            <ac:spMk id="4117" creationId="{9A6C928E-4252-4F33-8C34-E50A12A3170B}"/>
          </ac:spMkLst>
        </pc:spChg>
        <pc:picChg chg="add mod">
          <ac:chgData name="David Holley" userId="45123e1e-ac21-4ee3-b53e-8d97b4b34e1e" providerId="ADAL" clId="{E0B10C3E-CC23-4583-BFF2-B2386C45A69B}" dt="2025-01-17T11:16:50.863" v="25" actId="26606"/>
          <ac:picMkLst>
            <pc:docMk/>
            <pc:sldMk cId="3836454453" sldId="709"/>
            <ac:picMk id="4098" creationId="{2F4F09F8-86E8-B70F-B6B8-88CCC01BCD3C}"/>
          </ac:picMkLst>
        </pc:picChg>
        <pc:picChg chg="add">
          <ac:chgData name="David Holley" userId="45123e1e-ac21-4ee3-b53e-8d97b4b34e1e" providerId="ADAL" clId="{E0B10C3E-CC23-4583-BFF2-B2386C45A69B}" dt="2025-01-17T11:16:50.863" v="25" actId="26606"/>
          <ac:picMkLst>
            <pc:docMk/>
            <pc:sldMk cId="3836454453" sldId="709"/>
            <ac:picMk id="4103" creationId="{C9ECDD5C-152A-4CC7-8333-0F367B3A62EA}"/>
          </ac:picMkLst>
        </pc:picChg>
        <pc:picChg chg="add">
          <ac:chgData name="David Holley" userId="45123e1e-ac21-4ee3-b53e-8d97b4b34e1e" providerId="ADAL" clId="{E0B10C3E-CC23-4583-BFF2-B2386C45A69B}" dt="2025-01-17T11:16:50.863" v="25" actId="26606"/>
          <ac:picMkLst>
            <pc:docMk/>
            <pc:sldMk cId="3836454453" sldId="709"/>
            <ac:picMk id="4105" creationId="{7F5C92A3-369B-43F3-BDCE-E560B1B0EC89}"/>
          </ac:picMkLst>
        </pc:picChg>
        <pc:picChg chg="add">
          <ac:chgData name="David Holley" userId="45123e1e-ac21-4ee3-b53e-8d97b4b34e1e" providerId="ADAL" clId="{E0B10C3E-CC23-4583-BFF2-B2386C45A69B}" dt="2025-01-17T11:16:50.863" v="25" actId="26606"/>
          <ac:picMkLst>
            <pc:docMk/>
            <pc:sldMk cId="3836454453" sldId="709"/>
            <ac:picMk id="4109" creationId="{915B5014-A7EC-4BA6-9C83-8840CF81DB28}"/>
          </ac:picMkLst>
        </pc:picChg>
        <pc:picChg chg="add">
          <ac:chgData name="David Holley" userId="45123e1e-ac21-4ee3-b53e-8d97b4b34e1e" providerId="ADAL" clId="{E0B10C3E-CC23-4583-BFF2-B2386C45A69B}" dt="2025-01-17T11:16:50.863" v="25" actId="26606"/>
          <ac:picMkLst>
            <pc:docMk/>
            <pc:sldMk cId="3836454453" sldId="709"/>
            <ac:picMk id="4111" creationId="{022C43AB-86D7-420D-8AD7-DC0A15FDD0AF}"/>
          </ac:picMkLst>
        </pc:picChg>
      </pc:sldChg>
      <pc:sldChg chg="addSp delSp modSp new mod setBg modAnim modNotes">
        <pc:chgData name="David Holley" userId="45123e1e-ac21-4ee3-b53e-8d97b4b34e1e" providerId="ADAL" clId="{E0B10C3E-CC23-4583-BFF2-B2386C45A69B}" dt="2025-01-17T14:41:08.777" v="4269" actId="313"/>
        <pc:sldMkLst>
          <pc:docMk/>
          <pc:sldMk cId="2315989838" sldId="710"/>
        </pc:sldMkLst>
        <pc:spChg chg="add">
          <ac:chgData name="David Holley" userId="45123e1e-ac21-4ee3-b53e-8d97b4b34e1e" providerId="ADAL" clId="{E0B10C3E-CC23-4583-BFF2-B2386C45A69B}" dt="2025-01-17T11:20:18.066" v="33" actId="26606"/>
          <ac:spMkLst>
            <pc:docMk/>
            <pc:sldMk cId="2315989838" sldId="710"/>
            <ac:spMk id="5130" creationId="{AEBE9F1A-B38D-446E-83AE-14B17CE77FF2}"/>
          </ac:spMkLst>
        </pc:spChg>
        <pc:spChg chg="add">
          <ac:chgData name="David Holley" userId="45123e1e-ac21-4ee3-b53e-8d97b4b34e1e" providerId="ADAL" clId="{E0B10C3E-CC23-4583-BFF2-B2386C45A69B}" dt="2025-01-17T11:20:18.066" v="33" actId="26606"/>
          <ac:spMkLst>
            <pc:docMk/>
            <pc:sldMk cId="2315989838" sldId="710"/>
            <ac:spMk id="5136" creationId="{5E3EB826-A471-488F-9E8A-D65528A3C0CA}"/>
          </ac:spMkLst>
        </pc:spChg>
        <pc:spChg chg="add">
          <ac:chgData name="David Holley" userId="45123e1e-ac21-4ee3-b53e-8d97b4b34e1e" providerId="ADAL" clId="{E0B10C3E-CC23-4583-BFF2-B2386C45A69B}" dt="2025-01-17T11:20:18.066" v="33" actId="26606"/>
          <ac:spMkLst>
            <pc:docMk/>
            <pc:sldMk cId="2315989838" sldId="710"/>
            <ac:spMk id="5138" creationId="{DFB3CEA1-88D9-42FB-88ED-1E9807FE6596}"/>
          </ac:spMkLst>
        </pc:spChg>
        <pc:spChg chg="add">
          <ac:chgData name="David Holley" userId="45123e1e-ac21-4ee3-b53e-8d97b4b34e1e" providerId="ADAL" clId="{E0B10C3E-CC23-4583-BFF2-B2386C45A69B}" dt="2025-01-17T11:20:18.066" v="33" actId="26606"/>
          <ac:spMkLst>
            <pc:docMk/>
            <pc:sldMk cId="2315989838" sldId="710"/>
            <ac:spMk id="5143" creationId="{9A6C928E-4252-4F33-8C34-E50A12A3170B}"/>
          </ac:spMkLst>
        </pc:spChg>
        <pc:picChg chg="add mod">
          <ac:chgData name="David Holley" userId="45123e1e-ac21-4ee3-b53e-8d97b4b34e1e" providerId="ADAL" clId="{E0B10C3E-CC23-4583-BFF2-B2386C45A69B}" dt="2025-01-17T11:20:55.925" v="36" actId="1076"/>
          <ac:picMkLst>
            <pc:docMk/>
            <pc:sldMk cId="2315989838" sldId="710"/>
            <ac:picMk id="5" creationId="{FE644842-1789-110E-9137-9B32AC0356DE}"/>
          </ac:picMkLst>
        </pc:picChg>
        <pc:picChg chg="add mod">
          <ac:chgData name="David Holley" userId="45123e1e-ac21-4ee3-b53e-8d97b4b34e1e" providerId="ADAL" clId="{E0B10C3E-CC23-4583-BFF2-B2386C45A69B}" dt="2025-01-17T11:20:18.066" v="33" actId="26606"/>
          <ac:picMkLst>
            <pc:docMk/>
            <pc:sldMk cId="2315989838" sldId="710"/>
            <ac:picMk id="5124" creationId="{0913D4C3-0D8D-D41D-4297-4D08FD565E0F}"/>
          </ac:picMkLst>
        </pc:picChg>
        <pc:picChg chg="add">
          <ac:chgData name="David Holley" userId="45123e1e-ac21-4ee3-b53e-8d97b4b34e1e" providerId="ADAL" clId="{E0B10C3E-CC23-4583-BFF2-B2386C45A69B}" dt="2025-01-17T11:20:18.066" v="33" actId="26606"/>
          <ac:picMkLst>
            <pc:docMk/>
            <pc:sldMk cId="2315989838" sldId="710"/>
            <ac:picMk id="5126" creationId="{C9ECDD5C-152A-4CC7-8333-0F367B3A62EA}"/>
          </ac:picMkLst>
        </pc:picChg>
        <pc:picChg chg="add">
          <ac:chgData name="David Holley" userId="45123e1e-ac21-4ee3-b53e-8d97b4b34e1e" providerId="ADAL" clId="{E0B10C3E-CC23-4583-BFF2-B2386C45A69B}" dt="2025-01-17T11:20:18.066" v="33" actId="26606"/>
          <ac:picMkLst>
            <pc:docMk/>
            <pc:sldMk cId="2315989838" sldId="710"/>
            <ac:picMk id="5128" creationId="{7F5C92A3-369B-43F3-BDCE-E560B1B0EC89}"/>
          </ac:picMkLst>
        </pc:picChg>
        <pc:picChg chg="add">
          <ac:chgData name="David Holley" userId="45123e1e-ac21-4ee3-b53e-8d97b4b34e1e" providerId="ADAL" clId="{E0B10C3E-CC23-4583-BFF2-B2386C45A69B}" dt="2025-01-17T11:20:18.066" v="33" actId="26606"/>
          <ac:picMkLst>
            <pc:docMk/>
            <pc:sldMk cId="2315989838" sldId="710"/>
            <ac:picMk id="5132" creationId="{915B5014-A7EC-4BA6-9C83-8840CF81DB28}"/>
          </ac:picMkLst>
        </pc:picChg>
        <pc:picChg chg="add">
          <ac:chgData name="David Holley" userId="45123e1e-ac21-4ee3-b53e-8d97b4b34e1e" providerId="ADAL" clId="{E0B10C3E-CC23-4583-BFF2-B2386C45A69B}" dt="2025-01-17T11:20:18.066" v="33" actId="26606"/>
          <ac:picMkLst>
            <pc:docMk/>
            <pc:sldMk cId="2315989838" sldId="710"/>
            <ac:picMk id="5134" creationId="{022C43AB-86D7-420D-8AD7-DC0A15FDD0AF}"/>
          </ac:picMkLst>
        </pc:picChg>
      </pc:sldChg>
      <pc:sldChg chg="addSp delSp modSp new mod setBg setClrOvrMap modNotes">
        <pc:chgData name="David Holley" userId="45123e1e-ac21-4ee3-b53e-8d97b4b34e1e" providerId="ADAL" clId="{E0B10C3E-CC23-4583-BFF2-B2386C45A69B}" dt="2025-01-17T14:41:46.667" v="4334" actId="313"/>
        <pc:sldMkLst>
          <pc:docMk/>
          <pc:sldMk cId="777461238" sldId="711"/>
        </pc:sldMkLst>
        <pc:spChg chg="add">
          <ac:chgData name="David Holley" userId="45123e1e-ac21-4ee3-b53e-8d97b4b34e1e" providerId="ADAL" clId="{E0B10C3E-CC23-4583-BFF2-B2386C45A69B}" dt="2025-01-17T11:21:57.447" v="42" actId="26606"/>
          <ac:spMkLst>
            <pc:docMk/>
            <pc:sldMk cId="777461238" sldId="711"/>
            <ac:spMk id="6167" creationId="{E4F17063-EDA4-417B-946F-BA357F3B390D}"/>
          </ac:spMkLst>
        </pc:spChg>
        <pc:spChg chg="add">
          <ac:chgData name="David Holley" userId="45123e1e-ac21-4ee3-b53e-8d97b4b34e1e" providerId="ADAL" clId="{E0B10C3E-CC23-4583-BFF2-B2386C45A69B}" dt="2025-01-17T11:21:57.447" v="42" actId="26606"/>
          <ac:spMkLst>
            <pc:docMk/>
            <pc:sldMk cId="777461238" sldId="711"/>
            <ac:spMk id="6169" creationId="{D36F3EEA-55D4-4677-80E7-92D00B8F343B}"/>
          </ac:spMkLst>
        </pc:spChg>
        <pc:spChg chg="add">
          <ac:chgData name="David Holley" userId="45123e1e-ac21-4ee3-b53e-8d97b4b34e1e" providerId="ADAL" clId="{E0B10C3E-CC23-4583-BFF2-B2386C45A69B}" dt="2025-01-17T11:21:57.447" v="42" actId="26606"/>
          <ac:spMkLst>
            <pc:docMk/>
            <pc:sldMk cId="777461238" sldId="711"/>
            <ac:spMk id="6171" creationId="{4AC0CD9D-7610-4620-93B4-798CCD9AB581}"/>
          </ac:spMkLst>
        </pc:spChg>
        <pc:spChg chg="add">
          <ac:chgData name="David Holley" userId="45123e1e-ac21-4ee3-b53e-8d97b4b34e1e" providerId="ADAL" clId="{E0B10C3E-CC23-4583-BFF2-B2386C45A69B}" dt="2025-01-17T11:21:57.447" v="42" actId="26606"/>
          <ac:spMkLst>
            <pc:docMk/>
            <pc:sldMk cId="777461238" sldId="711"/>
            <ac:spMk id="6174" creationId="{DE4D62F9-188E-4530-84C2-24BDEE4BEB82}"/>
          </ac:spMkLst>
        </pc:spChg>
        <pc:spChg chg="add">
          <ac:chgData name="David Holley" userId="45123e1e-ac21-4ee3-b53e-8d97b4b34e1e" providerId="ADAL" clId="{E0B10C3E-CC23-4583-BFF2-B2386C45A69B}" dt="2025-01-17T11:21:57.447" v="42" actId="26606"/>
          <ac:spMkLst>
            <pc:docMk/>
            <pc:sldMk cId="777461238" sldId="711"/>
            <ac:spMk id="6175" creationId="{D27CF008-4B18-436D-B2D5-C1346C12438E}"/>
          </ac:spMkLst>
        </pc:spChg>
        <pc:spChg chg="add">
          <ac:chgData name="David Holley" userId="45123e1e-ac21-4ee3-b53e-8d97b4b34e1e" providerId="ADAL" clId="{E0B10C3E-CC23-4583-BFF2-B2386C45A69B}" dt="2025-01-17T11:21:57.447" v="42" actId="26606"/>
          <ac:spMkLst>
            <pc:docMk/>
            <pc:sldMk cId="777461238" sldId="711"/>
            <ac:spMk id="6176" creationId="{CE22DAD8-5F67-4B73-ADA9-06EF381F7AD6}"/>
          </ac:spMkLst>
        </pc:spChg>
        <pc:spChg chg="add mod">
          <ac:chgData name="David Holley" userId="45123e1e-ac21-4ee3-b53e-8d97b4b34e1e" providerId="ADAL" clId="{E0B10C3E-CC23-4583-BFF2-B2386C45A69B}" dt="2025-01-17T11:27:01.764" v="67" actId="20577"/>
          <ac:spMkLst>
            <pc:docMk/>
            <pc:sldMk cId="777461238" sldId="711"/>
            <ac:spMk id="6177" creationId="{CB882796-C836-C6C6-4E13-47740A03F236}"/>
          </ac:spMkLst>
        </pc:spChg>
        <pc:picChg chg="add mod">
          <ac:chgData name="David Holley" userId="45123e1e-ac21-4ee3-b53e-8d97b4b34e1e" providerId="ADAL" clId="{E0B10C3E-CC23-4583-BFF2-B2386C45A69B}" dt="2025-01-17T11:21:57.447" v="42" actId="26606"/>
          <ac:picMkLst>
            <pc:docMk/>
            <pc:sldMk cId="777461238" sldId="711"/>
            <ac:picMk id="6146" creationId="{0AC6B138-672C-DDB2-10A6-995ED718AD45}"/>
          </ac:picMkLst>
        </pc:picChg>
        <pc:picChg chg="add">
          <ac:chgData name="David Holley" userId="45123e1e-ac21-4ee3-b53e-8d97b4b34e1e" providerId="ADAL" clId="{E0B10C3E-CC23-4583-BFF2-B2386C45A69B}" dt="2025-01-17T11:21:57.447" v="42" actId="26606"/>
          <ac:picMkLst>
            <pc:docMk/>
            <pc:sldMk cId="777461238" sldId="711"/>
            <ac:picMk id="6168" creationId="{41B68C77-138E-4BF7-A276-BD0C78A4219F}"/>
          </ac:picMkLst>
        </pc:picChg>
        <pc:picChg chg="add">
          <ac:chgData name="David Holley" userId="45123e1e-ac21-4ee3-b53e-8d97b4b34e1e" providerId="ADAL" clId="{E0B10C3E-CC23-4583-BFF2-B2386C45A69B}" dt="2025-01-17T11:21:57.447" v="42" actId="26606"/>
          <ac:picMkLst>
            <pc:docMk/>
            <pc:sldMk cId="777461238" sldId="711"/>
            <ac:picMk id="6170" creationId="{7C268552-D473-46ED-B1B8-422042C4DEF1}"/>
          </ac:picMkLst>
        </pc:picChg>
        <pc:picChg chg="add">
          <ac:chgData name="David Holley" userId="45123e1e-ac21-4ee3-b53e-8d97b4b34e1e" providerId="ADAL" clId="{E0B10C3E-CC23-4583-BFF2-B2386C45A69B}" dt="2025-01-17T11:21:57.447" v="42" actId="26606"/>
          <ac:picMkLst>
            <pc:docMk/>
            <pc:sldMk cId="777461238" sldId="711"/>
            <ac:picMk id="6172" creationId="{B9238B3E-24AA-439A-B527-6C5DF6D72145}"/>
          </ac:picMkLst>
        </pc:picChg>
        <pc:picChg chg="add">
          <ac:chgData name="David Holley" userId="45123e1e-ac21-4ee3-b53e-8d97b4b34e1e" providerId="ADAL" clId="{E0B10C3E-CC23-4583-BFF2-B2386C45A69B}" dt="2025-01-17T11:21:57.447" v="42" actId="26606"/>
          <ac:picMkLst>
            <pc:docMk/>
            <pc:sldMk cId="777461238" sldId="711"/>
            <ac:picMk id="6173" creationId="{69F01145-BEA3-4CBF-AA21-10077B948CA8}"/>
          </ac:picMkLst>
        </pc:picChg>
      </pc:sldChg>
      <pc:sldChg chg="addSp delSp modSp new mod ord setBg setClrOvrMap modNotes">
        <pc:chgData name="David Holley" userId="45123e1e-ac21-4ee3-b53e-8d97b4b34e1e" providerId="ADAL" clId="{E0B10C3E-CC23-4583-BFF2-B2386C45A69B}" dt="2025-01-17T14:42:01.949" v="4374" actId="20577"/>
        <pc:sldMkLst>
          <pc:docMk/>
          <pc:sldMk cId="1407723902" sldId="712"/>
        </pc:sldMkLst>
        <pc:spChg chg="mod">
          <ac:chgData name="David Holley" userId="45123e1e-ac21-4ee3-b53e-8d97b4b34e1e" providerId="ADAL" clId="{E0B10C3E-CC23-4583-BFF2-B2386C45A69B}" dt="2025-01-17T11:29:47.464" v="103" actId="26606"/>
          <ac:spMkLst>
            <pc:docMk/>
            <pc:sldMk cId="1407723902" sldId="712"/>
            <ac:spMk id="2" creationId="{6A2A5907-780B-8083-5467-BEA382A9A10E}"/>
          </ac:spMkLst>
        </pc:spChg>
        <pc:spChg chg="add">
          <ac:chgData name="David Holley" userId="45123e1e-ac21-4ee3-b53e-8d97b4b34e1e" providerId="ADAL" clId="{E0B10C3E-CC23-4583-BFF2-B2386C45A69B}" dt="2025-01-17T11:29:47.464" v="103" actId="26606"/>
          <ac:spMkLst>
            <pc:docMk/>
            <pc:sldMk cId="1407723902" sldId="712"/>
            <ac:spMk id="7179" creationId="{4AC0CD9D-7610-4620-93B4-798CCD9AB581}"/>
          </ac:spMkLst>
        </pc:spChg>
        <pc:spChg chg="add">
          <ac:chgData name="David Holley" userId="45123e1e-ac21-4ee3-b53e-8d97b4b34e1e" providerId="ADAL" clId="{E0B10C3E-CC23-4583-BFF2-B2386C45A69B}" dt="2025-01-17T11:29:47.464" v="103" actId="26606"/>
          <ac:spMkLst>
            <pc:docMk/>
            <pc:sldMk cId="1407723902" sldId="712"/>
            <ac:spMk id="7185" creationId="{DE4D62F9-188E-4530-84C2-24BDEE4BEB82}"/>
          </ac:spMkLst>
        </pc:spChg>
        <pc:spChg chg="add">
          <ac:chgData name="David Holley" userId="45123e1e-ac21-4ee3-b53e-8d97b4b34e1e" providerId="ADAL" clId="{E0B10C3E-CC23-4583-BFF2-B2386C45A69B}" dt="2025-01-17T11:29:47.464" v="103" actId="26606"/>
          <ac:spMkLst>
            <pc:docMk/>
            <pc:sldMk cId="1407723902" sldId="712"/>
            <ac:spMk id="7187" creationId="{757B325C-3E35-45CF-9D07-3BCB281F3B9C}"/>
          </ac:spMkLst>
        </pc:spChg>
        <pc:spChg chg="add">
          <ac:chgData name="David Holley" userId="45123e1e-ac21-4ee3-b53e-8d97b4b34e1e" providerId="ADAL" clId="{E0B10C3E-CC23-4583-BFF2-B2386C45A69B}" dt="2025-01-17T11:29:47.464" v="103" actId="26606"/>
          <ac:spMkLst>
            <pc:docMk/>
            <pc:sldMk cId="1407723902" sldId="712"/>
            <ac:spMk id="7189" creationId="{C24BEC42-AFF3-40D1-93A2-A27A42E1E23C}"/>
          </ac:spMkLst>
        </pc:spChg>
        <pc:spChg chg="add">
          <ac:chgData name="David Holley" userId="45123e1e-ac21-4ee3-b53e-8d97b4b34e1e" providerId="ADAL" clId="{E0B10C3E-CC23-4583-BFF2-B2386C45A69B}" dt="2025-01-17T11:29:47.464" v="103" actId="26606"/>
          <ac:spMkLst>
            <pc:docMk/>
            <pc:sldMk cId="1407723902" sldId="712"/>
            <ac:spMk id="7191" creationId="{608F427C-1EC9-4280-9367-F2B3AA063E82}"/>
          </ac:spMkLst>
        </pc:spChg>
        <pc:spChg chg="add">
          <ac:chgData name="David Holley" userId="45123e1e-ac21-4ee3-b53e-8d97b4b34e1e" providerId="ADAL" clId="{E0B10C3E-CC23-4583-BFF2-B2386C45A69B}" dt="2025-01-17T11:29:47.464" v="103" actId="26606"/>
          <ac:spMkLst>
            <pc:docMk/>
            <pc:sldMk cId="1407723902" sldId="712"/>
            <ac:spMk id="7193" creationId="{F98810A7-E114-447A-A7D6-69B27CFB5650}"/>
          </ac:spMkLst>
        </pc:spChg>
        <pc:picChg chg="add mod">
          <ac:chgData name="David Holley" userId="45123e1e-ac21-4ee3-b53e-8d97b4b34e1e" providerId="ADAL" clId="{E0B10C3E-CC23-4583-BFF2-B2386C45A69B}" dt="2025-01-17T11:29:47.464" v="103" actId="26606"/>
          <ac:picMkLst>
            <pc:docMk/>
            <pc:sldMk cId="1407723902" sldId="712"/>
            <ac:picMk id="7170" creationId="{FC1B719F-E919-837F-00F9-0CB9247EC25B}"/>
          </ac:picMkLst>
        </pc:picChg>
        <pc:picChg chg="add">
          <ac:chgData name="David Holley" userId="45123e1e-ac21-4ee3-b53e-8d97b4b34e1e" providerId="ADAL" clId="{E0B10C3E-CC23-4583-BFF2-B2386C45A69B}" dt="2025-01-17T11:29:47.464" v="103" actId="26606"/>
          <ac:picMkLst>
            <pc:docMk/>
            <pc:sldMk cId="1407723902" sldId="712"/>
            <ac:picMk id="7175" creationId="{41B68C77-138E-4BF7-A276-BD0C78A4219F}"/>
          </ac:picMkLst>
        </pc:picChg>
        <pc:picChg chg="add">
          <ac:chgData name="David Holley" userId="45123e1e-ac21-4ee3-b53e-8d97b4b34e1e" providerId="ADAL" clId="{E0B10C3E-CC23-4583-BFF2-B2386C45A69B}" dt="2025-01-17T11:29:47.464" v="103" actId="26606"/>
          <ac:picMkLst>
            <pc:docMk/>
            <pc:sldMk cId="1407723902" sldId="712"/>
            <ac:picMk id="7177" creationId="{7C268552-D473-46ED-B1B8-422042C4DEF1}"/>
          </ac:picMkLst>
        </pc:picChg>
        <pc:picChg chg="add">
          <ac:chgData name="David Holley" userId="45123e1e-ac21-4ee3-b53e-8d97b4b34e1e" providerId="ADAL" clId="{E0B10C3E-CC23-4583-BFF2-B2386C45A69B}" dt="2025-01-17T11:29:47.464" v="103" actId="26606"/>
          <ac:picMkLst>
            <pc:docMk/>
            <pc:sldMk cId="1407723902" sldId="712"/>
            <ac:picMk id="7181" creationId="{B9238B3E-24AA-439A-B527-6C5DF6D72145}"/>
          </ac:picMkLst>
        </pc:picChg>
        <pc:picChg chg="add">
          <ac:chgData name="David Holley" userId="45123e1e-ac21-4ee3-b53e-8d97b4b34e1e" providerId="ADAL" clId="{E0B10C3E-CC23-4583-BFF2-B2386C45A69B}" dt="2025-01-17T11:29:47.464" v="103" actId="26606"/>
          <ac:picMkLst>
            <pc:docMk/>
            <pc:sldMk cId="1407723902" sldId="712"/>
            <ac:picMk id="7183" creationId="{69F01145-BEA3-4CBF-AA21-10077B948CA8}"/>
          </ac:picMkLst>
        </pc:picChg>
      </pc:sldChg>
      <pc:sldChg chg="addSp delSp modSp new mod ord setBg modNotes">
        <pc:chgData name="David Holley" userId="45123e1e-ac21-4ee3-b53e-8d97b4b34e1e" providerId="ADAL" clId="{E0B10C3E-CC23-4583-BFF2-B2386C45A69B}" dt="2025-01-21T10:12:41.581" v="4494" actId="313"/>
        <pc:sldMkLst>
          <pc:docMk/>
          <pc:sldMk cId="4157012221" sldId="713"/>
        </pc:sldMkLst>
        <pc:spChg chg="mod ord">
          <ac:chgData name="David Holley" userId="45123e1e-ac21-4ee3-b53e-8d97b4b34e1e" providerId="ADAL" clId="{E0B10C3E-CC23-4583-BFF2-B2386C45A69B}" dt="2025-01-17T11:35:05.063" v="226" actId="1076"/>
          <ac:spMkLst>
            <pc:docMk/>
            <pc:sldMk cId="4157012221" sldId="713"/>
            <ac:spMk id="2" creationId="{9AAB383F-A2E3-95ED-5C82-A09EFC74AB0A}"/>
          </ac:spMkLst>
        </pc:spChg>
        <pc:spChg chg="mod ord">
          <ac:chgData name="David Holley" userId="45123e1e-ac21-4ee3-b53e-8d97b4b34e1e" providerId="ADAL" clId="{E0B10C3E-CC23-4583-BFF2-B2386C45A69B}" dt="2025-01-17T11:35:01.950" v="225" actId="1076"/>
          <ac:spMkLst>
            <pc:docMk/>
            <pc:sldMk cId="4157012221" sldId="713"/>
            <ac:spMk id="3" creationId="{5BF3D9E2-7ACE-22CD-551D-7C2B5ED576D5}"/>
          </ac:spMkLst>
        </pc:spChg>
        <pc:spChg chg="add">
          <ac:chgData name="David Holley" userId="45123e1e-ac21-4ee3-b53e-8d97b4b34e1e" providerId="ADAL" clId="{E0B10C3E-CC23-4583-BFF2-B2386C45A69B}" dt="2025-01-17T11:33:53.496" v="136" actId="26606"/>
          <ac:spMkLst>
            <pc:docMk/>
            <pc:sldMk cId="4157012221" sldId="713"/>
            <ac:spMk id="8202" creationId="{C8A3C342-1D03-412F-8DD3-BF519E8E0AE9}"/>
          </ac:spMkLst>
        </pc:spChg>
        <pc:spChg chg="add">
          <ac:chgData name="David Holley" userId="45123e1e-ac21-4ee3-b53e-8d97b4b34e1e" providerId="ADAL" clId="{E0B10C3E-CC23-4583-BFF2-B2386C45A69B}" dt="2025-01-17T11:33:53.496" v="136" actId="26606"/>
          <ac:spMkLst>
            <pc:docMk/>
            <pc:sldMk cId="4157012221" sldId="713"/>
            <ac:spMk id="8203" creationId="{81CC9B02-E087-4350-AEBD-2C3CF001AF01}"/>
          </ac:spMkLst>
        </pc:spChg>
        <pc:spChg chg="add">
          <ac:chgData name="David Holley" userId="45123e1e-ac21-4ee3-b53e-8d97b4b34e1e" providerId="ADAL" clId="{E0B10C3E-CC23-4583-BFF2-B2386C45A69B}" dt="2025-01-17T11:33:53.496" v="136" actId="26606"/>
          <ac:spMkLst>
            <pc:docMk/>
            <pc:sldMk cId="4157012221" sldId="713"/>
            <ac:spMk id="8204" creationId="{D6F18ACE-6E82-4ADC-8A2F-A1771B309B16}"/>
          </ac:spMkLst>
        </pc:spChg>
        <pc:picChg chg="add mod ord">
          <ac:chgData name="David Holley" userId="45123e1e-ac21-4ee3-b53e-8d97b4b34e1e" providerId="ADAL" clId="{E0B10C3E-CC23-4583-BFF2-B2386C45A69B}" dt="2025-01-17T11:33:53.496" v="136" actId="26606"/>
          <ac:picMkLst>
            <pc:docMk/>
            <pc:sldMk cId="4157012221" sldId="713"/>
            <ac:picMk id="8194" creationId="{29AF6990-A987-2E08-F153-402FA894BACF}"/>
          </ac:picMkLst>
        </pc:picChg>
        <pc:picChg chg="add mod ord">
          <ac:chgData name="David Holley" userId="45123e1e-ac21-4ee3-b53e-8d97b4b34e1e" providerId="ADAL" clId="{E0B10C3E-CC23-4583-BFF2-B2386C45A69B}" dt="2025-01-17T11:33:53.496" v="136" actId="26606"/>
          <ac:picMkLst>
            <pc:docMk/>
            <pc:sldMk cId="4157012221" sldId="713"/>
            <ac:picMk id="8196" creationId="{5A610AA5-003D-B855-E4B2-8694C01A7094}"/>
          </ac:picMkLst>
        </pc:picChg>
        <pc:picChg chg="add mod ord">
          <ac:chgData name="David Holley" userId="45123e1e-ac21-4ee3-b53e-8d97b4b34e1e" providerId="ADAL" clId="{E0B10C3E-CC23-4583-BFF2-B2386C45A69B}" dt="2025-01-17T11:33:53.496" v="136" actId="26606"/>
          <ac:picMkLst>
            <pc:docMk/>
            <pc:sldMk cId="4157012221" sldId="713"/>
            <ac:picMk id="8198" creationId="{2FF0DA87-5A5B-B16D-9706-BD43AB30C057}"/>
          </ac:picMkLst>
        </pc:picChg>
        <pc:picChg chg="add mod">
          <ac:chgData name="David Holley" userId="45123e1e-ac21-4ee3-b53e-8d97b4b34e1e" providerId="ADAL" clId="{E0B10C3E-CC23-4583-BFF2-B2386C45A69B}" dt="2025-01-17T11:33:53.496" v="136" actId="26606"/>
          <ac:picMkLst>
            <pc:docMk/>
            <pc:sldMk cId="4157012221" sldId="713"/>
            <ac:picMk id="8200" creationId="{88EE4FDD-7868-EE3E-515B-C53C5378F1ED}"/>
          </ac:picMkLst>
        </pc:picChg>
      </pc:sldChg>
      <pc:sldChg chg="addSp modSp new mod setBg setClrOvrMap">
        <pc:chgData name="David Holley" userId="45123e1e-ac21-4ee3-b53e-8d97b4b34e1e" providerId="ADAL" clId="{E0B10C3E-CC23-4583-BFF2-B2386C45A69B}" dt="2025-01-17T11:40:23.614" v="250" actId="26606"/>
        <pc:sldMkLst>
          <pc:docMk/>
          <pc:sldMk cId="3239746576" sldId="714"/>
        </pc:sldMkLst>
        <pc:spChg chg="mod">
          <ac:chgData name="David Holley" userId="45123e1e-ac21-4ee3-b53e-8d97b4b34e1e" providerId="ADAL" clId="{E0B10C3E-CC23-4583-BFF2-B2386C45A69B}" dt="2025-01-17T11:40:23.614" v="250" actId="26606"/>
          <ac:spMkLst>
            <pc:docMk/>
            <pc:sldMk cId="3239746576" sldId="714"/>
            <ac:spMk id="2" creationId="{E47FECF9-0C85-D097-D69F-8A0FB7C5CBF9}"/>
          </ac:spMkLst>
        </pc:spChg>
        <pc:spChg chg="add">
          <ac:chgData name="David Holley" userId="45123e1e-ac21-4ee3-b53e-8d97b4b34e1e" providerId="ADAL" clId="{E0B10C3E-CC23-4583-BFF2-B2386C45A69B}" dt="2025-01-17T11:40:23.614" v="250" actId="26606"/>
          <ac:spMkLst>
            <pc:docMk/>
            <pc:sldMk cId="3239746576" sldId="714"/>
            <ac:spMk id="9227" creationId="{4AC0CD9D-7610-4620-93B4-798CCD9AB581}"/>
          </ac:spMkLst>
        </pc:spChg>
        <pc:spChg chg="add">
          <ac:chgData name="David Holley" userId="45123e1e-ac21-4ee3-b53e-8d97b4b34e1e" providerId="ADAL" clId="{E0B10C3E-CC23-4583-BFF2-B2386C45A69B}" dt="2025-01-17T11:40:23.614" v="250" actId="26606"/>
          <ac:spMkLst>
            <pc:docMk/>
            <pc:sldMk cId="3239746576" sldId="714"/>
            <ac:spMk id="9233" creationId="{DE4D62F9-188E-4530-84C2-24BDEE4BEB82}"/>
          </ac:spMkLst>
        </pc:spChg>
        <pc:spChg chg="add">
          <ac:chgData name="David Holley" userId="45123e1e-ac21-4ee3-b53e-8d97b4b34e1e" providerId="ADAL" clId="{E0B10C3E-CC23-4583-BFF2-B2386C45A69B}" dt="2025-01-17T11:40:23.614" v="250" actId="26606"/>
          <ac:spMkLst>
            <pc:docMk/>
            <pc:sldMk cId="3239746576" sldId="714"/>
            <ac:spMk id="9235" creationId="{757B325C-3E35-45CF-9D07-3BCB281F3B9C}"/>
          </ac:spMkLst>
        </pc:spChg>
        <pc:spChg chg="add">
          <ac:chgData name="David Holley" userId="45123e1e-ac21-4ee3-b53e-8d97b4b34e1e" providerId="ADAL" clId="{E0B10C3E-CC23-4583-BFF2-B2386C45A69B}" dt="2025-01-17T11:40:23.614" v="250" actId="26606"/>
          <ac:spMkLst>
            <pc:docMk/>
            <pc:sldMk cId="3239746576" sldId="714"/>
            <ac:spMk id="9237" creationId="{C24BEC42-AFF3-40D1-93A2-A27A42E1E23C}"/>
          </ac:spMkLst>
        </pc:spChg>
        <pc:spChg chg="add">
          <ac:chgData name="David Holley" userId="45123e1e-ac21-4ee3-b53e-8d97b4b34e1e" providerId="ADAL" clId="{E0B10C3E-CC23-4583-BFF2-B2386C45A69B}" dt="2025-01-17T11:40:23.614" v="250" actId="26606"/>
          <ac:spMkLst>
            <pc:docMk/>
            <pc:sldMk cId="3239746576" sldId="714"/>
            <ac:spMk id="9239" creationId="{608F427C-1EC9-4280-9367-F2B3AA063E82}"/>
          </ac:spMkLst>
        </pc:spChg>
        <pc:spChg chg="add">
          <ac:chgData name="David Holley" userId="45123e1e-ac21-4ee3-b53e-8d97b4b34e1e" providerId="ADAL" clId="{E0B10C3E-CC23-4583-BFF2-B2386C45A69B}" dt="2025-01-17T11:40:23.614" v="250" actId="26606"/>
          <ac:spMkLst>
            <pc:docMk/>
            <pc:sldMk cId="3239746576" sldId="714"/>
            <ac:spMk id="9241" creationId="{F98810A7-E114-447A-A7D6-69B27CFB5650}"/>
          </ac:spMkLst>
        </pc:spChg>
        <pc:picChg chg="add mod">
          <ac:chgData name="David Holley" userId="45123e1e-ac21-4ee3-b53e-8d97b4b34e1e" providerId="ADAL" clId="{E0B10C3E-CC23-4583-BFF2-B2386C45A69B}" dt="2025-01-17T11:40:23.614" v="250" actId="26606"/>
          <ac:picMkLst>
            <pc:docMk/>
            <pc:sldMk cId="3239746576" sldId="714"/>
            <ac:picMk id="9218" creationId="{98E8C615-145F-532C-F247-2134F2F64731}"/>
          </ac:picMkLst>
        </pc:picChg>
        <pc:picChg chg="add">
          <ac:chgData name="David Holley" userId="45123e1e-ac21-4ee3-b53e-8d97b4b34e1e" providerId="ADAL" clId="{E0B10C3E-CC23-4583-BFF2-B2386C45A69B}" dt="2025-01-17T11:40:23.614" v="250" actId="26606"/>
          <ac:picMkLst>
            <pc:docMk/>
            <pc:sldMk cId="3239746576" sldId="714"/>
            <ac:picMk id="9223" creationId="{41B68C77-138E-4BF7-A276-BD0C78A4219F}"/>
          </ac:picMkLst>
        </pc:picChg>
        <pc:picChg chg="add">
          <ac:chgData name="David Holley" userId="45123e1e-ac21-4ee3-b53e-8d97b4b34e1e" providerId="ADAL" clId="{E0B10C3E-CC23-4583-BFF2-B2386C45A69B}" dt="2025-01-17T11:40:23.614" v="250" actId="26606"/>
          <ac:picMkLst>
            <pc:docMk/>
            <pc:sldMk cId="3239746576" sldId="714"/>
            <ac:picMk id="9225" creationId="{7C268552-D473-46ED-B1B8-422042C4DEF1}"/>
          </ac:picMkLst>
        </pc:picChg>
        <pc:picChg chg="add">
          <ac:chgData name="David Holley" userId="45123e1e-ac21-4ee3-b53e-8d97b4b34e1e" providerId="ADAL" clId="{E0B10C3E-CC23-4583-BFF2-B2386C45A69B}" dt="2025-01-17T11:40:23.614" v="250" actId="26606"/>
          <ac:picMkLst>
            <pc:docMk/>
            <pc:sldMk cId="3239746576" sldId="714"/>
            <ac:picMk id="9229" creationId="{B9238B3E-24AA-439A-B527-6C5DF6D72145}"/>
          </ac:picMkLst>
        </pc:picChg>
        <pc:picChg chg="add">
          <ac:chgData name="David Holley" userId="45123e1e-ac21-4ee3-b53e-8d97b4b34e1e" providerId="ADAL" clId="{E0B10C3E-CC23-4583-BFF2-B2386C45A69B}" dt="2025-01-17T11:40:23.614" v="250" actId="26606"/>
          <ac:picMkLst>
            <pc:docMk/>
            <pc:sldMk cId="3239746576" sldId="714"/>
            <ac:picMk id="9231" creationId="{69F01145-BEA3-4CBF-AA21-10077B948CA8}"/>
          </ac:picMkLst>
        </pc:picChg>
      </pc:sldChg>
      <pc:sldChg chg="addSp modSp new mod setBg">
        <pc:chgData name="David Holley" userId="45123e1e-ac21-4ee3-b53e-8d97b4b34e1e" providerId="ADAL" clId="{E0B10C3E-CC23-4583-BFF2-B2386C45A69B}" dt="2025-01-17T11:41:13.912" v="253" actId="26606"/>
        <pc:sldMkLst>
          <pc:docMk/>
          <pc:sldMk cId="3099869427" sldId="715"/>
        </pc:sldMkLst>
        <pc:spChg chg="mod">
          <ac:chgData name="David Holley" userId="45123e1e-ac21-4ee3-b53e-8d97b4b34e1e" providerId="ADAL" clId="{E0B10C3E-CC23-4583-BFF2-B2386C45A69B}" dt="2025-01-17T11:41:13.912" v="253" actId="26606"/>
          <ac:spMkLst>
            <pc:docMk/>
            <pc:sldMk cId="3099869427" sldId="715"/>
            <ac:spMk id="2" creationId="{C5360A28-8032-1BB9-FE84-C1F1C776DB58}"/>
          </ac:spMkLst>
        </pc:spChg>
        <pc:spChg chg="add">
          <ac:chgData name="David Holley" userId="45123e1e-ac21-4ee3-b53e-8d97b4b34e1e" providerId="ADAL" clId="{E0B10C3E-CC23-4583-BFF2-B2386C45A69B}" dt="2025-01-17T11:41:13.912" v="253" actId="26606"/>
          <ac:spMkLst>
            <pc:docMk/>
            <pc:sldMk cId="3099869427" sldId="715"/>
            <ac:spMk id="10251" creationId="{989BE678-777B-482A-A616-FEDC47B162E5}"/>
          </ac:spMkLst>
        </pc:spChg>
        <pc:spChg chg="add">
          <ac:chgData name="David Holley" userId="45123e1e-ac21-4ee3-b53e-8d97b4b34e1e" providerId="ADAL" clId="{E0B10C3E-CC23-4583-BFF2-B2386C45A69B}" dt="2025-01-17T11:41:13.912" v="253" actId="26606"/>
          <ac:spMkLst>
            <pc:docMk/>
            <pc:sldMk cId="3099869427" sldId="715"/>
            <ac:spMk id="10257" creationId="{D28BE0C3-2102-4820-B88B-A448B1840D14}"/>
          </ac:spMkLst>
        </pc:spChg>
        <pc:spChg chg="add">
          <ac:chgData name="David Holley" userId="45123e1e-ac21-4ee3-b53e-8d97b4b34e1e" providerId="ADAL" clId="{E0B10C3E-CC23-4583-BFF2-B2386C45A69B}" dt="2025-01-17T11:41:13.912" v="253" actId="26606"/>
          <ac:spMkLst>
            <pc:docMk/>
            <pc:sldMk cId="3099869427" sldId="715"/>
            <ac:spMk id="10259" creationId="{F3F4807A-5068-4492-8025-D75F320E908D}"/>
          </ac:spMkLst>
        </pc:spChg>
        <pc:spChg chg="add">
          <ac:chgData name="David Holley" userId="45123e1e-ac21-4ee3-b53e-8d97b4b34e1e" providerId="ADAL" clId="{E0B10C3E-CC23-4583-BFF2-B2386C45A69B}" dt="2025-01-17T11:41:13.912" v="253" actId="26606"/>
          <ac:spMkLst>
            <pc:docMk/>
            <pc:sldMk cId="3099869427" sldId="715"/>
            <ac:spMk id="10261" creationId="{B24996F8-180C-4DCB-8A26-DFA336CDEFBC}"/>
          </ac:spMkLst>
        </pc:spChg>
        <pc:spChg chg="add">
          <ac:chgData name="David Holley" userId="45123e1e-ac21-4ee3-b53e-8d97b4b34e1e" providerId="ADAL" clId="{E0B10C3E-CC23-4583-BFF2-B2386C45A69B}" dt="2025-01-17T11:41:13.912" v="253" actId="26606"/>
          <ac:spMkLst>
            <pc:docMk/>
            <pc:sldMk cId="3099869427" sldId="715"/>
            <ac:spMk id="10263" creationId="{630182B0-3559-41D5-9EBC-0BD86BEDAD09}"/>
          </ac:spMkLst>
        </pc:spChg>
        <pc:picChg chg="add mod">
          <ac:chgData name="David Holley" userId="45123e1e-ac21-4ee3-b53e-8d97b4b34e1e" providerId="ADAL" clId="{E0B10C3E-CC23-4583-BFF2-B2386C45A69B}" dt="2025-01-17T11:41:13.912" v="253" actId="26606"/>
          <ac:picMkLst>
            <pc:docMk/>
            <pc:sldMk cId="3099869427" sldId="715"/>
            <ac:picMk id="10242" creationId="{5A2397FF-AC9B-AAF9-8570-429B9397E286}"/>
          </ac:picMkLst>
        </pc:picChg>
        <pc:picChg chg="add">
          <ac:chgData name="David Holley" userId="45123e1e-ac21-4ee3-b53e-8d97b4b34e1e" providerId="ADAL" clId="{E0B10C3E-CC23-4583-BFF2-B2386C45A69B}" dt="2025-01-17T11:41:13.912" v="253" actId="26606"/>
          <ac:picMkLst>
            <pc:docMk/>
            <pc:sldMk cId="3099869427" sldId="715"/>
            <ac:picMk id="10247" creationId="{DF19BAF3-7E20-4B9D-B544-BABAEEA1FA75}"/>
          </ac:picMkLst>
        </pc:picChg>
        <pc:picChg chg="add">
          <ac:chgData name="David Holley" userId="45123e1e-ac21-4ee3-b53e-8d97b4b34e1e" providerId="ADAL" clId="{E0B10C3E-CC23-4583-BFF2-B2386C45A69B}" dt="2025-01-17T11:41:13.912" v="253" actId="26606"/>
          <ac:picMkLst>
            <pc:docMk/>
            <pc:sldMk cId="3099869427" sldId="715"/>
            <ac:picMk id="10249" creationId="{950648F4-ABCD-4DF0-8641-76CFB2354721}"/>
          </ac:picMkLst>
        </pc:picChg>
        <pc:picChg chg="add">
          <ac:chgData name="David Holley" userId="45123e1e-ac21-4ee3-b53e-8d97b4b34e1e" providerId="ADAL" clId="{E0B10C3E-CC23-4583-BFF2-B2386C45A69B}" dt="2025-01-17T11:41:13.912" v="253" actId="26606"/>
          <ac:picMkLst>
            <pc:docMk/>
            <pc:sldMk cId="3099869427" sldId="715"/>
            <ac:picMk id="10253" creationId="{CF1EB4BD-9C7E-4AA3-9681-C7EB0DA6250B}"/>
          </ac:picMkLst>
        </pc:picChg>
        <pc:picChg chg="add">
          <ac:chgData name="David Holley" userId="45123e1e-ac21-4ee3-b53e-8d97b4b34e1e" providerId="ADAL" clId="{E0B10C3E-CC23-4583-BFF2-B2386C45A69B}" dt="2025-01-17T11:41:13.912" v="253" actId="26606"/>
          <ac:picMkLst>
            <pc:docMk/>
            <pc:sldMk cId="3099869427" sldId="715"/>
            <ac:picMk id="10255" creationId="{94AAE3AA-3759-4D28-B0EF-575F25A5146C}"/>
          </ac:picMkLst>
        </pc:picChg>
      </pc:sldChg>
    </pc:docChg>
  </pc:docChgLst>
  <pc:docChgLst>
    <pc:chgData name="Ewa Kazimierska" userId="S::e.kazimierska@uwtsd.ac.uk::8edb7084-dccb-4d8f-9cfb-38098ea1d667" providerId="AD" clId="Web-{45FABEB9-2A46-FC19-DE4A-34F067BF814E}"/>
    <pc:docChg chg="modSld">
      <pc:chgData name="Ewa Kazimierska" userId="S::e.kazimierska@uwtsd.ac.uk::8edb7084-dccb-4d8f-9cfb-38098ea1d667" providerId="AD" clId="Web-{45FABEB9-2A46-FC19-DE4A-34F067BF814E}" dt="2025-01-17T15:20:27.056" v="4" actId="20577"/>
      <pc:docMkLst>
        <pc:docMk/>
      </pc:docMkLst>
      <pc:sldChg chg="modSp">
        <pc:chgData name="Ewa Kazimierska" userId="S::e.kazimierska@uwtsd.ac.uk::8edb7084-dccb-4d8f-9cfb-38098ea1d667" providerId="AD" clId="Web-{45FABEB9-2A46-FC19-DE4A-34F067BF814E}" dt="2025-01-17T14:57:58.166" v="0" actId="1076"/>
        <pc:sldMkLst>
          <pc:docMk/>
          <pc:sldMk cId="2618035277" sldId="674"/>
        </pc:sldMkLst>
        <pc:grpChg chg="mod">
          <ac:chgData name="Ewa Kazimierska" userId="S::e.kazimierska@uwtsd.ac.uk::8edb7084-dccb-4d8f-9cfb-38098ea1d667" providerId="AD" clId="Web-{45FABEB9-2A46-FC19-DE4A-34F067BF814E}" dt="2025-01-17T14:57:58.166" v="0" actId="1076"/>
          <ac:grpSpMkLst>
            <pc:docMk/>
            <pc:sldMk cId="2618035277" sldId="674"/>
            <ac:grpSpMk id="9" creationId="{00FB4E0B-F54E-4A52-8201-7BEBCFC2FAB9}"/>
          </ac:grpSpMkLst>
        </pc:grpChg>
      </pc:sldChg>
      <pc:sldChg chg="modSp">
        <pc:chgData name="Ewa Kazimierska" userId="S::e.kazimierska@uwtsd.ac.uk::8edb7084-dccb-4d8f-9cfb-38098ea1d667" providerId="AD" clId="Web-{45FABEB9-2A46-FC19-DE4A-34F067BF814E}" dt="2025-01-17T15:20:27.056" v="4" actId="20577"/>
        <pc:sldMkLst>
          <pc:docMk/>
          <pc:sldMk cId="3930148617" sldId="679"/>
        </pc:sldMkLst>
        <pc:spChg chg="mod">
          <ac:chgData name="Ewa Kazimierska" userId="S::e.kazimierska@uwtsd.ac.uk::8edb7084-dccb-4d8f-9cfb-38098ea1d667" providerId="AD" clId="Web-{45FABEB9-2A46-FC19-DE4A-34F067BF814E}" dt="2025-01-17T15:20:27.056" v="4" actId="20577"/>
          <ac:spMkLst>
            <pc:docMk/>
            <pc:sldMk cId="3930148617" sldId="679"/>
            <ac:spMk id="3" creationId="{3C33D46C-501E-40D4-8C64-50711FC77E71}"/>
          </ac:spMkLst>
        </pc:spChg>
      </pc:sldChg>
    </pc:docChg>
  </pc:docChgLst>
  <pc:docChgLst>
    <pc:chgData name="Gareth Collett" userId="S::g.collett@uwtsd.ac.uk::b439ee9c-a91c-45c2-862d-df71d84f5bbe" providerId="AD" clId="Web-{EE2A9080-3692-5618-AE90-71F578BD775D}"/>
    <pc:docChg chg="modSld">
      <pc:chgData name="Gareth Collett" userId="S::g.collett@uwtsd.ac.uk::b439ee9c-a91c-45c2-862d-df71d84f5bbe" providerId="AD" clId="Web-{EE2A9080-3692-5618-AE90-71F578BD775D}" dt="2025-01-21T09:56:21.190" v="46" actId="20577"/>
      <pc:docMkLst>
        <pc:docMk/>
      </pc:docMkLst>
      <pc:sldChg chg="modSp">
        <pc:chgData name="Gareth Collett" userId="S::g.collett@uwtsd.ac.uk::b439ee9c-a91c-45c2-862d-df71d84f5bbe" providerId="AD" clId="Web-{EE2A9080-3692-5618-AE90-71F578BD775D}" dt="2025-01-21T09:49:18.818" v="11" actId="20577"/>
        <pc:sldMkLst>
          <pc:docMk/>
          <pc:sldMk cId="1595550381" sldId="604"/>
        </pc:sldMkLst>
        <pc:spChg chg="mod">
          <ac:chgData name="Gareth Collett" userId="S::g.collett@uwtsd.ac.uk::b439ee9c-a91c-45c2-862d-df71d84f5bbe" providerId="AD" clId="Web-{EE2A9080-3692-5618-AE90-71F578BD775D}" dt="2025-01-21T09:49:18.818" v="11" actId="20577"/>
          <ac:spMkLst>
            <pc:docMk/>
            <pc:sldMk cId="1595550381" sldId="604"/>
            <ac:spMk id="3" creationId="{0A6FDEA7-6AEC-9553-50B7-DCABF74ECB38}"/>
          </ac:spMkLst>
        </pc:spChg>
      </pc:sldChg>
      <pc:sldChg chg="modSp">
        <pc:chgData name="Gareth Collett" userId="S::g.collett@uwtsd.ac.uk::b439ee9c-a91c-45c2-862d-df71d84f5bbe" providerId="AD" clId="Web-{EE2A9080-3692-5618-AE90-71F578BD775D}" dt="2025-01-21T09:55:33.470" v="43" actId="20577"/>
        <pc:sldMkLst>
          <pc:docMk/>
          <pc:sldMk cId="4262445544" sldId="662"/>
        </pc:sldMkLst>
        <pc:spChg chg="mod">
          <ac:chgData name="Gareth Collett" userId="S::g.collett@uwtsd.ac.uk::b439ee9c-a91c-45c2-862d-df71d84f5bbe" providerId="AD" clId="Web-{EE2A9080-3692-5618-AE90-71F578BD775D}" dt="2025-01-21T09:55:33.470" v="43" actId="20577"/>
          <ac:spMkLst>
            <pc:docMk/>
            <pc:sldMk cId="4262445544" sldId="662"/>
            <ac:spMk id="4" creationId="{9A946A70-CA86-48E1-BC34-3D5FE5CF1985}"/>
          </ac:spMkLst>
        </pc:spChg>
      </pc:sldChg>
      <pc:sldChg chg="modSp">
        <pc:chgData name="Gareth Collett" userId="S::g.collett@uwtsd.ac.uk::b439ee9c-a91c-45c2-862d-df71d84f5bbe" providerId="AD" clId="Web-{EE2A9080-3692-5618-AE90-71F578BD775D}" dt="2025-01-21T09:55:17.376" v="35" actId="20577"/>
        <pc:sldMkLst>
          <pc:docMk/>
          <pc:sldMk cId="3735230304" sldId="665"/>
        </pc:sldMkLst>
        <pc:spChg chg="mod">
          <ac:chgData name="Gareth Collett" userId="S::g.collett@uwtsd.ac.uk::b439ee9c-a91c-45c2-862d-df71d84f5bbe" providerId="AD" clId="Web-{EE2A9080-3692-5618-AE90-71F578BD775D}" dt="2025-01-21T09:55:17.376" v="35" actId="20577"/>
          <ac:spMkLst>
            <pc:docMk/>
            <pc:sldMk cId="3735230304" sldId="665"/>
            <ac:spMk id="2" creationId="{463BAE5E-9477-EDBE-9DAC-AB17B58BF2D3}"/>
          </ac:spMkLst>
        </pc:spChg>
      </pc:sldChg>
      <pc:sldChg chg="modSp">
        <pc:chgData name="Gareth Collett" userId="S::g.collett@uwtsd.ac.uk::b439ee9c-a91c-45c2-862d-df71d84f5bbe" providerId="AD" clId="Web-{EE2A9080-3692-5618-AE90-71F578BD775D}" dt="2025-01-21T09:50:23.039" v="13" actId="20577"/>
        <pc:sldMkLst>
          <pc:docMk/>
          <pc:sldMk cId="2954287341" sldId="667"/>
        </pc:sldMkLst>
        <pc:spChg chg="mod">
          <ac:chgData name="Gareth Collett" userId="S::g.collett@uwtsd.ac.uk::b439ee9c-a91c-45c2-862d-df71d84f5bbe" providerId="AD" clId="Web-{EE2A9080-3692-5618-AE90-71F578BD775D}" dt="2025-01-21T09:50:23.039" v="13" actId="20577"/>
          <ac:spMkLst>
            <pc:docMk/>
            <pc:sldMk cId="2954287341" sldId="667"/>
            <ac:spMk id="3" creationId="{F62C7348-4AC9-B4ED-60DB-BC1E0EB1DBB0}"/>
          </ac:spMkLst>
        </pc:spChg>
      </pc:sldChg>
      <pc:sldChg chg="modSp">
        <pc:chgData name="Gareth Collett" userId="S::g.collett@uwtsd.ac.uk::b439ee9c-a91c-45c2-862d-df71d84f5bbe" providerId="AD" clId="Web-{EE2A9080-3692-5618-AE90-71F578BD775D}" dt="2025-01-21T09:52:07.667" v="30" actId="20577"/>
        <pc:sldMkLst>
          <pc:docMk/>
          <pc:sldMk cId="3907814210" sldId="669"/>
        </pc:sldMkLst>
        <pc:spChg chg="mod">
          <ac:chgData name="Gareth Collett" userId="S::g.collett@uwtsd.ac.uk::b439ee9c-a91c-45c2-862d-df71d84f5bbe" providerId="AD" clId="Web-{EE2A9080-3692-5618-AE90-71F578BD775D}" dt="2025-01-21T09:52:07.667" v="30" actId="20577"/>
          <ac:spMkLst>
            <pc:docMk/>
            <pc:sldMk cId="3907814210" sldId="669"/>
            <ac:spMk id="3" creationId="{E2CCED82-F32B-E824-8748-5EDBC45D4256}"/>
          </ac:spMkLst>
        </pc:spChg>
      </pc:sldChg>
      <pc:sldChg chg="modSp">
        <pc:chgData name="Gareth Collett" userId="S::g.collett@uwtsd.ac.uk::b439ee9c-a91c-45c2-862d-df71d84f5bbe" providerId="AD" clId="Web-{EE2A9080-3692-5618-AE90-71F578BD775D}" dt="2025-01-21T09:54:44.500" v="32" actId="20577"/>
        <pc:sldMkLst>
          <pc:docMk/>
          <pc:sldMk cId="2909398261" sldId="672"/>
        </pc:sldMkLst>
        <pc:spChg chg="mod">
          <ac:chgData name="Gareth Collett" userId="S::g.collett@uwtsd.ac.uk::b439ee9c-a91c-45c2-862d-df71d84f5bbe" providerId="AD" clId="Web-{EE2A9080-3692-5618-AE90-71F578BD775D}" dt="2025-01-21T09:54:44.500" v="32" actId="20577"/>
          <ac:spMkLst>
            <pc:docMk/>
            <pc:sldMk cId="2909398261" sldId="672"/>
            <ac:spMk id="4" creationId="{00000000-0000-0000-0000-000000000000}"/>
          </ac:spMkLst>
        </pc:spChg>
      </pc:sldChg>
      <pc:sldChg chg="modSp">
        <pc:chgData name="Gareth Collett" userId="S::g.collett@uwtsd.ac.uk::b439ee9c-a91c-45c2-862d-df71d84f5bbe" providerId="AD" clId="Web-{EE2A9080-3692-5618-AE90-71F578BD775D}" dt="2025-01-21T09:56:21.190" v="46" actId="20577"/>
        <pc:sldMkLst>
          <pc:docMk/>
          <pc:sldMk cId="4157012221" sldId="713"/>
        </pc:sldMkLst>
        <pc:spChg chg="mod">
          <ac:chgData name="Gareth Collett" userId="S::g.collett@uwtsd.ac.uk::b439ee9c-a91c-45c2-862d-df71d84f5bbe" providerId="AD" clId="Web-{EE2A9080-3692-5618-AE90-71F578BD775D}" dt="2025-01-21T09:56:21.190" v="46" actId="20577"/>
          <ac:spMkLst>
            <pc:docMk/>
            <pc:sldMk cId="4157012221" sldId="713"/>
            <ac:spMk id="3" creationId="{5BF3D9E2-7ACE-22CD-551D-7C2B5ED576D5}"/>
          </ac:spMkLst>
        </pc:sp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_2B5_24660B7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1456628477905073"/>
          <c:y val="6.8047337278106509E-2"/>
          <c:w val="0.85433715220949269"/>
          <c:h val="0.73372781065088755"/>
        </c:manualLayout>
      </c:layout>
      <c:scatterChart>
        <c:scatterStyle val="smoothMarker"/>
        <c:varyColors val="0"/>
        <c:ser>
          <c:idx val="0"/>
          <c:order val="0"/>
          <c:tx>
            <c:strRef>
              <c:f>'C:\TEMP\[ljwrpabd.xls]ljwrpb'!$B$1</c:f>
              <c:strCache>
                <c:ptCount val="1"/>
                <c:pt idx="0">
                  <c:v>alpha</c:v>
                </c:pt>
              </c:strCache>
            </c:strRef>
          </c:tx>
          <c:spPr>
            <a:ln w="17779">
              <a:solidFill>
                <a:srgbClr val="000080"/>
              </a:solidFill>
              <a:prstDash val="solid"/>
            </a:ln>
          </c:spPr>
          <c:marker>
            <c:symbol val="none"/>
          </c:marker>
          <c:xVal>
            <c:numRef>
              <c:f>'C:\TEMP\[ljwrpabd.xls]ljwrpb'!$A$2:$A$751</c:f>
              <c:numCache>
                <c:formatCode>General</c:formatCode>
                <c:ptCount val="750"/>
                <c:pt idx="3">
                  <c:v>0.40787000000000001</c:v>
                </c:pt>
                <c:pt idx="4">
                  <c:v>0.41073900000000002</c:v>
                </c:pt>
                <c:pt idx="5">
                  <c:v>0.413609</c:v>
                </c:pt>
                <c:pt idx="6">
                  <c:v>0.41647899999999999</c:v>
                </c:pt>
                <c:pt idx="7">
                  <c:v>0.419348</c:v>
                </c:pt>
                <c:pt idx="8">
                  <c:v>0.42221799999999998</c:v>
                </c:pt>
                <c:pt idx="9">
                  <c:v>0.42508800000000002</c:v>
                </c:pt>
                <c:pt idx="10">
                  <c:v>0.42795699999999998</c:v>
                </c:pt>
                <c:pt idx="11">
                  <c:v>0.43082700000000002</c:v>
                </c:pt>
                <c:pt idx="12">
                  <c:v>0.433697</c:v>
                </c:pt>
                <c:pt idx="13">
                  <c:v>0.43656600000000001</c:v>
                </c:pt>
                <c:pt idx="14">
                  <c:v>0.43943599999999999</c:v>
                </c:pt>
                <c:pt idx="15">
                  <c:v>0.44230599999999998</c:v>
                </c:pt>
                <c:pt idx="16">
                  <c:v>0.44517499999999999</c:v>
                </c:pt>
                <c:pt idx="17">
                  <c:v>0.44804500000000003</c:v>
                </c:pt>
                <c:pt idx="18">
                  <c:v>0.45091500000000001</c:v>
                </c:pt>
                <c:pt idx="19">
                  <c:v>0.45378400000000002</c:v>
                </c:pt>
                <c:pt idx="20">
                  <c:v>0.456654</c:v>
                </c:pt>
                <c:pt idx="21">
                  <c:v>0.45952399999999999</c:v>
                </c:pt>
                <c:pt idx="22">
                  <c:v>0.462393</c:v>
                </c:pt>
                <c:pt idx="23">
                  <c:v>0.46526299999999998</c:v>
                </c:pt>
                <c:pt idx="24">
                  <c:v>0.46813300000000002</c:v>
                </c:pt>
                <c:pt idx="25">
                  <c:v>0.47100199999999998</c:v>
                </c:pt>
                <c:pt idx="26">
                  <c:v>0.47387200000000002</c:v>
                </c:pt>
                <c:pt idx="27">
                  <c:v>0.476742</c:v>
                </c:pt>
                <c:pt idx="28">
                  <c:v>0.47961100000000001</c:v>
                </c:pt>
                <c:pt idx="29">
                  <c:v>0.48248099999999999</c:v>
                </c:pt>
                <c:pt idx="30">
                  <c:v>0.48535099999999998</c:v>
                </c:pt>
                <c:pt idx="31">
                  <c:v>0.48821999999999999</c:v>
                </c:pt>
                <c:pt idx="32">
                  <c:v>0.49109000000000003</c:v>
                </c:pt>
                <c:pt idx="33">
                  <c:v>0.49396000000000001</c:v>
                </c:pt>
                <c:pt idx="34">
                  <c:v>0.49682900000000002</c:v>
                </c:pt>
                <c:pt idx="35">
                  <c:v>0.499699</c:v>
                </c:pt>
                <c:pt idx="36">
                  <c:v>0.50256900000000004</c:v>
                </c:pt>
                <c:pt idx="37">
                  <c:v>0.50543800000000005</c:v>
                </c:pt>
                <c:pt idx="38">
                  <c:v>0.50830799999999998</c:v>
                </c:pt>
                <c:pt idx="39">
                  <c:v>0.51117800000000002</c:v>
                </c:pt>
                <c:pt idx="40">
                  <c:v>0.51404700000000003</c:v>
                </c:pt>
                <c:pt idx="41">
                  <c:v>0.51691699999999996</c:v>
                </c:pt>
                <c:pt idx="42">
                  <c:v>0.51978599999999997</c:v>
                </c:pt>
                <c:pt idx="43">
                  <c:v>0.52265600000000001</c:v>
                </c:pt>
                <c:pt idx="44">
                  <c:v>0.52552600000000005</c:v>
                </c:pt>
                <c:pt idx="45">
                  <c:v>0.52839499999999995</c:v>
                </c:pt>
                <c:pt idx="46">
                  <c:v>0.53126499999999999</c:v>
                </c:pt>
                <c:pt idx="47">
                  <c:v>0.53413500000000003</c:v>
                </c:pt>
                <c:pt idx="48">
                  <c:v>0.53700400000000004</c:v>
                </c:pt>
                <c:pt idx="49">
                  <c:v>0.53987399999999997</c:v>
                </c:pt>
                <c:pt idx="50">
                  <c:v>0.542744</c:v>
                </c:pt>
                <c:pt idx="51">
                  <c:v>0.54561300000000001</c:v>
                </c:pt>
                <c:pt idx="52">
                  <c:v>0.54848300000000005</c:v>
                </c:pt>
                <c:pt idx="53">
                  <c:v>0.55135299999999998</c:v>
                </c:pt>
                <c:pt idx="54">
                  <c:v>0.55422199999999999</c:v>
                </c:pt>
                <c:pt idx="55">
                  <c:v>0.55709200000000003</c:v>
                </c:pt>
                <c:pt idx="56">
                  <c:v>0.55996199999999996</c:v>
                </c:pt>
                <c:pt idx="57">
                  <c:v>0.56283099999999997</c:v>
                </c:pt>
                <c:pt idx="58">
                  <c:v>0.56570100000000001</c:v>
                </c:pt>
                <c:pt idx="59">
                  <c:v>0.56857100000000005</c:v>
                </c:pt>
                <c:pt idx="60">
                  <c:v>0.57143999999999995</c:v>
                </c:pt>
                <c:pt idx="61">
                  <c:v>0.57430999999999999</c:v>
                </c:pt>
                <c:pt idx="62">
                  <c:v>0.57718000000000003</c:v>
                </c:pt>
                <c:pt idx="63">
                  <c:v>0.58004900000000004</c:v>
                </c:pt>
                <c:pt idx="64">
                  <c:v>0.58291899999999996</c:v>
                </c:pt>
                <c:pt idx="65">
                  <c:v>0.585789</c:v>
                </c:pt>
                <c:pt idx="66">
                  <c:v>0.58865800000000001</c:v>
                </c:pt>
                <c:pt idx="67">
                  <c:v>0.59152800000000005</c:v>
                </c:pt>
                <c:pt idx="68">
                  <c:v>0.59439799999999998</c:v>
                </c:pt>
                <c:pt idx="69">
                  <c:v>0.59726699999999999</c:v>
                </c:pt>
                <c:pt idx="70">
                  <c:v>0.60013700000000003</c:v>
                </c:pt>
                <c:pt idx="71">
                  <c:v>0.60300699999999996</c:v>
                </c:pt>
                <c:pt idx="72">
                  <c:v>0.60587599999999997</c:v>
                </c:pt>
                <c:pt idx="73">
                  <c:v>0.60874600000000001</c:v>
                </c:pt>
                <c:pt idx="74">
                  <c:v>0.61161600000000005</c:v>
                </c:pt>
                <c:pt idx="75">
                  <c:v>0.61448499999999995</c:v>
                </c:pt>
                <c:pt idx="76">
                  <c:v>0.61735499999999999</c:v>
                </c:pt>
                <c:pt idx="77">
                  <c:v>0.62022500000000003</c:v>
                </c:pt>
                <c:pt idx="78">
                  <c:v>0.62309400000000004</c:v>
                </c:pt>
                <c:pt idx="79">
                  <c:v>0.62596399999999996</c:v>
                </c:pt>
                <c:pt idx="80">
                  <c:v>0.628834</c:v>
                </c:pt>
                <c:pt idx="81">
                  <c:v>0.63170300000000001</c:v>
                </c:pt>
                <c:pt idx="82">
                  <c:v>0.63457300000000005</c:v>
                </c:pt>
                <c:pt idx="83">
                  <c:v>0.63744299999999998</c:v>
                </c:pt>
                <c:pt idx="84">
                  <c:v>0.64031199999999999</c:v>
                </c:pt>
                <c:pt idx="85">
                  <c:v>0.64318200000000003</c:v>
                </c:pt>
                <c:pt idx="86">
                  <c:v>0.64605199999999996</c:v>
                </c:pt>
                <c:pt idx="87">
                  <c:v>0.64892099999999997</c:v>
                </c:pt>
                <c:pt idx="88">
                  <c:v>0.65179100000000001</c:v>
                </c:pt>
                <c:pt idx="89">
                  <c:v>0.65466100000000005</c:v>
                </c:pt>
                <c:pt idx="90">
                  <c:v>0.65752999999999995</c:v>
                </c:pt>
                <c:pt idx="91">
                  <c:v>0.66039999999999999</c:v>
                </c:pt>
                <c:pt idx="92">
                  <c:v>0.66327000000000003</c:v>
                </c:pt>
                <c:pt idx="93">
                  <c:v>0.66613900000000004</c:v>
                </c:pt>
                <c:pt idx="94">
                  <c:v>0.66900899999999996</c:v>
                </c:pt>
                <c:pt idx="95">
                  <c:v>0.671879</c:v>
                </c:pt>
                <c:pt idx="96">
                  <c:v>0.67474800000000001</c:v>
                </c:pt>
                <c:pt idx="97">
                  <c:v>0.67761800000000005</c:v>
                </c:pt>
                <c:pt idx="98">
                  <c:v>0.68100000000000005</c:v>
                </c:pt>
                <c:pt idx="99">
                  <c:v>0.68333299999999997</c:v>
                </c:pt>
                <c:pt idx="100">
                  <c:v>0.68566700000000003</c:v>
                </c:pt>
                <c:pt idx="101">
                  <c:v>0.68799999999999994</c:v>
                </c:pt>
                <c:pt idx="102">
                  <c:v>0.69033299999999997</c:v>
                </c:pt>
                <c:pt idx="103">
                  <c:v>0.69266700000000003</c:v>
                </c:pt>
                <c:pt idx="104">
                  <c:v>0.69499999999999995</c:v>
                </c:pt>
                <c:pt idx="105">
                  <c:v>0.69733299999999998</c:v>
                </c:pt>
                <c:pt idx="106">
                  <c:v>0.69966700000000004</c:v>
                </c:pt>
                <c:pt idx="107">
                  <c:v>0.70199999999999996</c:v>
                </c:pt>
                <c:pt idx="108">
                  <c:v>0.70433299999999999</c:v>
                </c:pt>
                <c:pt idx="109">
                  <c:v>0.70666700000000005</c:v>
                </c:pt>
                <c:pt idx="110">
                  <c:v>0.70899999999999996</c:v>
                </c:pt>
                <c:pt idx="111">
                  <c:v>0.71133299999999999</c:v>
                </c:pt>
                <c:pt idx="112">
                  <c:v>0.71366700000000005</c:v>
                </c:pt>
                <c:pt idx="113">
                  <c:v>0.71599999999999997</c:v>
                </c:pt>
                <c:pt idx="114">
                  <c:v>0.718333</c:v>
                </c:pt>
                <c:pt idx="115">
                  <c:v>0.72066699999999995</c:v>
                </c:pt>
                <c:pt idx="116">
                  <c:v>0.72299999999999998</c:v>
                </c:pt>
                <c:pt idx="117">
                  <c:v>0.72533300000000001</c:v>
                </c:pt>
                <c:pt idx="118">
                  <c:v>0.72766699999999995</c:v>
                </c:pt>
                <c:pt idx="119">
                  <c:v>0.73</c:v>
                </c:pt>
                <c:pt idx="120">
                  <c:v>0.73233300000000001</c:v>
                </c:pt>
                <c:pt idx="121">
                  <c:v>0.73466699999999996</c:v>
                </c:pt>
                <c:pt idx="122">
                  <c:v>0.73699999999999999</c:v>
                </c:pt>
                <c:pt idx="123">
                  <c:v>0.73933300000000002</c:v>
                </c:pt>
                <c:pt idx="124">
                  <c:v>0.74166699999999997</c:v>
                </c:pt>
                <c:pt idx="125">
                  <c:v>0.74399999999999999</c:v>
                </c:pt>
                <c:pt idx="126">
                  <c:v>0.74633300000000002</c:v>
                </c:pt>
                <c:pt idx="127">
                  <c:v>0.74866699999999997</c:v>
                </c:pt>
                <c:pt idx="128">
                  <c:v>0.751</c:v>
                </c:pt>
                <c:pt idx="129">
                  <c:v>0.75333300000000003</c:v>
                </c:pt>
                <c:pt idx="130">
                  <c:v>0.75566699999999998</c:v>
                </c:pt>
                <c:pt idx="131">
                  <c:v>0.75800000000000001</c:v>
                </c:pt>
                <c:pt idx="132">
                  <c:v>0.76033300000000004</c:v>
                </c:pt>
                <c:pt idx="133">
                  <c:v>0.76266699999999998</c:v>
                </c:pt>
                <c:pt idx="134">
                  <c:v>0.76500000000000001</c:v>
                </c:pt>
                <c:pt idx="135">
                  <c:v>0.76733300000000004</c:v>
                </c:pt>
                <c:pt idx="136">
                  <c:v>0.76966699999999999</c:v>
                </c:pt>
                <c:pt idx="137">
                  <c:v>0.77200000000000002</c:v>
                </c:pt>
                <c:pt idx="138">
                  <c:v>0.77433300000000005</c:v>
                </c:pt>
                <c:pt idx="139">
                  <c:v>0.776667</c:v>
                </c:pt>
                <c:pt idx="140">
                  <c:v>0.77900000000000003</c:v>
                </c:pt>
                <c:pt idx="141">
                  <c:v>0.78133300000000006</c:v>
                </c:pt>
                <c:pt idx="142">
                  <c:v>0.783667</c:v>
                </c:pt>
                <c:pt idx="143">
                  <c:v>0.78600000000000003</c:v>
                </c:pt>
                <c:pt idx="144">
                  <c:v>0.78833299999999995</c:v>
                </c:pt>
                <c:pt idx="145">
                  <c:v>0.79066700000000001</c:v>
                </c:pt>
                <c:pt idx="146">
                  <c:v>0.79300000000000004</c:v>
                </c:pt>
                <c:pt idx="147">
                  <c:v>0.79533299999999996</c:v>
                </c:pt>
                <c:pt idx="148">
                  <c:v>0.79766700000000001</c:v>
                </c:pt>
                <c:pt idx="149">
                  <c:v>0.8</c:v>
                </c:pt>
                <c:pt idx="150">
                  <c:v>0.80233299999999996</c:v>
                </c:pt>
                <c:pt idx="151">
                  <c:v>0.80466700000000002</c:v>
                </c:pt>
                <c:pt idx="152">
                  <c:v>0.80700000000000005</c:v>
                </c:pt>
                <c:pt idx="153">
                  <c:v>0.80933299999999997</c:v>
                </c:pt>
                <c:pt idx="154">
                  <c:v>0.81166700000000003</c:v>
                </c:pt>
                <c:pt idx="155">
                  <c:v>0.81399999999999995</c:v>
                </c:pt>
                <c:pt idx="156">
                  <c:v>0.81633299999999998</c:v>
                </c:pt>
                <c:pt idx="157">
                  <c:v>0.81866700000000003</c:v>
                </c:pt>
                <c:pt idx="158">
                  <c:v>0.82099999999999995</c:v>
                </c:pt>
                <c:pt idx="159">
                  <c:v>0.82333299999999998</c:v>
                </c:pt>
                <c:pt idx="160">
                  <c:v>0.82566700000000004</c:v>
                </c:pt>
                <c:pt idx="161">
                  <c:v>0.82799999999999996</c:v>
                </c:pt>
                <c:pt idx="162">
                  <c:v>0.83033299999999999</c:v>
                </c:pt>
                <c:pt idx="163">
                  <c:v>0.83266700000000005</c:v>
                </c:pt>
                <c:pt idx="164">
                  <c:v>0.83499999999999996</c:v>
                </c:pt>
                <c:pt idx="165">
                  <c:v>0.83733299999999999</c:v>
                </c:pt>
                <c:pt idx="166">
                  <c:v>0.83966700000000005</c:v>
                </c:pt>
                <c:pt idx="167">
                  <c:v>0.84199999999999997</c:v>
                </c:pt>
                <c:pt idx="168">
                  <c:v>0.844333</c:v>
                </c:pt>
                <c:pt idx="169">
                  <c:v>0.84666699999999995</c:v>
                </c:pt>
                <c:pt idx="170">
                  <c:v>0.84899999999999998</c:v>
                </c:pt>
                <c:pt idx="171">
                  <c:v>0.85133300000000001</c:v>
                </c:pt>
                <c:pt idx="172">
                  <c:v>0.85366699999999995</c:v>
                </c:pt>
                <c:pt idx="173">
                  <c:v>0.85599999999999998</c:v>
                </c:pt>
                <c:pt idx="174">
                  <c:v>0.85833300000000001</c:v>
                </c:pt>
                <c:pt idx="175">
                  <c:v>0.86066699999999996</c:v>
                </c:pt>
                <c:pt idx="176">
                  <c:v>0.86299999999999999</c:v>
                </c:pt>
                <c:pt idx="177">
                  <c:v>0.86533300000000002</c:v>
                </c:pt>
                <c:pt idx="178">
                  <c:v>0.86766699999999997</c:v>
                </c:pt>
                <c:pt idx="179">
                  <c:v>0.87</c:v>
                </c:pt>
                <c:pt idx="180">
                  <c:v>0.87233300000000003</c:v>
                </c:pt>
                <c:pt idx="181">
                  <c:v>0.87466699999999997</c:v>
                </c:pt>
                <c:pt idx="182">
                  <c:v>0.877</c:v>
                </c:pt>
                <c:pt idx="183">
                  <c:v>0.87933300000000003</c:v>
                </c:pt>
                <c:pt idx="184">
                  <c:v>0.88166699999999998</c:v>
                </c:pt>
                <c:pt idx="185">
                  <c:v>0.88400000000000001</c:v>
                </c:pt>
                <c:pt idx="186">
                  <c:v>0.88633300000000004</c:v>
                </c:pt>
                <c:pt idx="187">
                  <c:v>0.88866699999999998</c:v>
                </c:pt>
                <c:pt idx="188">
                  <c:v>0.89100000000000001</c:v>
                </c:pt>
                <c:pt idx="189">
                  <c:v>0.89333300000000004</c:v>
                </c:pt>
                <c:pt idx="190">
                  <c:v>0.89566699999999999</c:v>
                </c:pt>
                <c:pt idx="191">
                  <c:v>0.89800000000000002</c:v>
                </c:pt>
                <c:pt idx="192">
                  <c:v>0.90033300000000005</c:v>
                </c:pt>
                <c:pt idx="193">
                  <c:v>0.902667</c:v>
                </c:pt>
                <c:pt idx="194">
                  <c:v>0.90500000000000003</c:v>
                </c:pt>
                <c:pt idx="195">
                  <c:v>0.90733299999999995</c:v>
                </c:pt>
                <c:pt idx="196">
                  <c:v>0.909667</c:v>
                </c:pt>
                <c:pt idx="197">
                  <c:v>0.91200000000000003</c:v>
                </c:pt>
                <c:pt idx="198">
                  <c:v>0.91433299999999995</c:v>
                </c:pt>
                <c:pt idx="199">
                  <c:v>0.91666700000000001</c:v>
                </c:pt>
                <c:pt idx="200">
                  <c:v>0.91900000000000004</c:v>
                </c:pt>
                <c:pt idx="201">
                  <c:v>0.92133299999999996</c:v>
                </c:pt>
                <c:pt idx="202">
                  <c:v>0.92366700000000002</c:v>
                </c:pt>
                <c:pt idx="203">
                  <c:v>0.92600000000000005</c:v>
                </c:pt>
                <c:pt idx="204">
                  <c:v>0.92833299999999996</c:v>
                </c:pt>
                <c:pt idx="205">
                  <c:v>0.93066700000000002</c:v>
                </c:pt>
                <c:pt idx="206">
                  <c:v>0.93300000000000005</c:v>
                </c:pt>
                <c:pt idx="207">
                  <c:v>0.93533299999999997</c:v>
                </c:pt>
                <c:pt idx="208">
                  <c:v>0.93766700000000003</c:v>
                </c:pt>
                <c:pt idx="209">
                  <c:v>0.94</c:v>
                </c:pt>
                <c:pt idx="210">
                  <c:v>0.94233299999999998</c:v>
                </c:pt>
                <c:pt idx="211">
                  <c:v>0.94466700000000003</c:v>
                </c:pt>
                <c:pt idx="212">
                  <c:v>0.94699999999999995</c:v>
                </c:pt>
                <c:pt idx="213">
                  <c:v>0.94933299999999998</c:v>
                </c:pt>
                <c:pt idx="214">
                  <c:v>0.95166700000000004</c:v>
                </c:pt>
                <c:pt idx="215">
                  <c:v>0.95399999999999996</c:v>
                </c:pt>
                <c:pt idx="216">
                  <c:v>0.95633299999999999</c:v>
                </c:pt>
                <c:pt idx="217">
                  <c:v>0.95866700000000005</c:v>
                </c:pt>
                <c:pt idx="218">
                  <c:v>0.96099999999999997</c:v>
                </c:pt>
                <c:pt idx="219">
                  <c:v>0.96333299999999999</c:v>
                </c:pt>
                <c:pt idx="220">
                  <c:v>0.96566700000000005</c:v>
                </c:pt>
                <c:pt idx="221">
                  <c:v>0.96799999999999997</c:v>
                </c:pt>
                <c:pt idx="222">
                  <c:v>0.970333</c:v>
                </c:pt>
                <c:pt idx="223">
                  <c:v>0.97266699999999995</c:v>
                </c:pt>
                <c:pt idx="224">
                  <c:v>0.97499999999999998</c:v>
                </c:pt>
                <c:pt idx="225">
                  <c:v>0.97733300000000001</c:v>
                </c:pt>
                <c:pt idx="226">
                  <c:v>0.97966699999999995</c:v>
                </c:pt>
                <c:pt idx="227">
                  <c:v>0.98199999999999998</c:v>
                </c:pt>
                <c:pt idx="228">
                  <c:v>0.98433300000000001</c:v>
                </c:pt>
                <c:pt idx="229">
                  <c:v>0.98666699999999996</c:v>
                </c:pt>
                <c:pt idx="230">
                  <c:v>0.98899999999999999</c:v>
                </c:pt>
                <c:pt idx="231">
                  <c:v>0.99133300000000002</c:v>
                </c:pt>
                <c:pt idx="232">
                  <c:v>0.99366699999999997</c:v>
                </c:pt>
                <c:pt idx="233">
                  <c:v>0.996</c:v>
                </c:pt>
                <c:pt idx="234">
                  <c:v>0.99833300000000003</c:v>
                </c:pt>
                <c:pt idx="235">
                  <c:v>1.0006699999999999</c:v>
                </c:pt>
                <c:pt idx="236">
                  <c:v>1.0029999999999999</c:v>
                </c:pt>
                <c:pt idx="237">
                  <c:v>1.0053300000000001</c:v>
                </c:pt>
                <c:pt idx="238">
                  <c:v>1.0076700000000001</c:v>
                </c:pt>
                <c:pt idx="239">
                  <c:v>1.01</c:v>
                </c:pt>
                <c:pt idx="240">
                  <c:v>1.01233</c:v>
                </c:pt>
                <c:pt idx="241">
                  <c:v>1.01467</c:v>
                </c:pt>
                <c:pt idx="242">
                  <c:v>1.0169999999999999</c:v>
                </c:pt>
                <c:pt idx="243">
                  <c:v>1.0193300000000001</c:v>
                </c:pt>
                <c:pt idx="244">
                  <c:v>1.0216700000000001</c:v>
                </c:pt>
                <c:pt idx="245">
                  <c:v>1.024</c:v>
                </c:pt>
                <c:pt idx="246">
                  <c:v>1.02633</c:v>
                </c:pt>
                <c:pt idx="247">
                  <c:v>1.02867</c:v>
                </c:pt>
                <c:pt idx="248">
                  <c:v>1.0309999999999999</c:v>
                </c:pt>
                <c:pt idx="249">
                  <c:v>1.0333300000000001</c:v>
                </c:pt>
                <c:pt idx="250">
                  <c:v>1.0356700000000001</c:v>
                </c:pt>
                <c:pt idx="251">
                  <c:v>1.038</c:v>
                </c:pt>
                <c:pt idx="252">
                  <c:v>1.04033</c:v>
                </c:pt>
                <c:pt idx="253">
                  <c:v>1.04267</c:v>
                </c:pt>
                <c:pt idx="254">
                  <c:v>1.0449999999999999</c:v>
                </c:pt>
                <c:pt idx="255">
                  <c:v>1.0473300000000001</c:v>
                </c:pt>
                <c:pt idx="256">
                  <c:v>1.0496700000000001</c:v>
                </c:pt>
                <c:pt idx="257">
                  <c:v>1.052</c:v>
                </c:pt>
                <c:pt idx="258">
                  <c:v>1.05433</c:v>
                </c:pt>
                <c:pt idx="259">
                  <c:v>1.05667</c:v>
                </c:pt>
                <c:pt idx="260">
                  <c:v>1.0589999999999999</c:v>
                </c:pt>
                <c:pt idx="261">
                  <c:v>1.0613300000000001</c:v>
                </c:pt>
                <c:pt idx="262">
                  <c:v>1.0636699999999999</c:v>
                </c:pt>
                <c:pt idx="263">
                  <c:v>1.0660000000000001</c:v>
                </c:pt>
                <c:pt idx="264">
                  <c:v>1.06833</c:v>
                </c:pt>
                <c:pt idx="265">
                  <c:v>1.07067</c:v>
                </c:pt>
                <c:pt idx="266">
                  <c:v>1.073</c:v>
                </c:pt>
                <c:pt idx="267">
                  <c:v>1.0753299999999999</c:v>
                </c:pt>
                <c:pt idx="268">
                  <c:v>1.0776699999999999</c:v>
                </c:pt>
                <c:pt idx="269">
                  <c:v>1.08</c:v>
                </c:pt>
                <c:pt idx="270">
                  <c:v>1.08233</c:v>
                </c:pt>
                <c:pt idx="271">
                  <c:v>1.08467</c:v>
                </c:pt>
                <c:pt idx="272">
                  <c:v>1.087</c:v>
                </c:pt>
                <c:pt idx="273">
                  <c:v>1.0893299999999999</c:v>
                </c:pt>
                <c:pt idx="274">
                  <c:v>1.0916699999999999</c:v>
                </c:pt>
                <c:pt idx="275">
                  <c:v>1.0940000000000001</c:v>
                </c:pt>
                <c:pt idx="276">
                  <c:v>1.09633</c:v>
                </c:pt>
                <c:pt idx="277">
                  <c:v>1.09867</c:v>
                </c:pt>
                <c:pt idx="278">
                  <c:v>1.101</c:v>
                </c:pt>
                <c:pt idx="279">
                  <c:v>1.1033299999999999</c:v>
                </c:pt>
                <c:pt idx="280">
                  <c:v>1.1056699999999999</c:v>
                </c:pt>
                <c:pt idx="281">
                  <c:v>1.1080000000000001</c:v>
                </c:pt>
                <c:pt idx="282">
                  <c:v>1.11033</c:v>
                </c:pt>
                <c:pt idx="283">
                  <c:v>1.11267</c:v>
                </c:pt>
                <c:pt idx="284">
                  <c:v>1.115</c:v>
                </c:pt>
                <c:pt idx="285">
                  <c:v>1.1173299999999999</c:v>
                </c:pt>
                <c:pt idx="286">
                  <c:v>1.1196699999999999</c:v>
                </c:pt>
                <c:pt idx="287">
                  <c:v>1.1220000000000001</c:v>
                </c:pt>
                <c:pt idx="288">
                  <c:v>1.1243300000000001</c:v>
                </c:pt>
                <c:pt idx="289">
                  <c:v>1.1266700000000001</c:v>
                </c:pt>
                <c:pt idx="290">
                  <c:v>1.129</c:v>
                </c:pt>
                <c:pt idx="291">
                  <c:v>1.1313299999999999</c:v>
                </c:pt>
                <c:pt idx="292">
                  <c:v>1.13367</c:v>
                </c:pt>
                <c:pt idx="293">
                  <c:v>1.1359999999999999</c:v>
                </c:pt>
                <c:pt idx="294">
                  <c:v>1.1383300000000001</c:v>
                </c:pt>
                <c:pt idx="295">
                  <c:v>1.1406700000000001</c:v>
                </c:pt>
                <c:pt idx="296">
                  <c:v>1.143</c:v>
                </c:pt>
                <c:pt idx="297">
                  <c:v>1.14533</c:v>
                </c:pt>
                <c:pt idx="298">
                  <c:v>1.14767</c:v>
                </c:pt>
                <c:pt idx="299">
                  <c:v>1.1499999999999999</c:v>
                </c:pt>
                <c:pt idx="300">
                  <c:v>1.1523300000000001</c:v>
                </c:pt>
                <c:pt idx="301">
                  <c:v>1.1546700000000001</c:v>
                </c:pt>
                <c:pt idx="302">
                  <c:v>1.157</c:v>
                </c:pt>
                <c:pt idx="303">
                  <c:v>1.15933</c:v>
                </c:pt>
                <c:pt idx="304">
                  <c:v>1.16167</c:v>
                </c:pt>
                <c:pt idx="305">
                  <c:v>1.1639999999999999</c:v>
                </c:pt>
                <c:pt idx="306">
                  <c:v>1.1663300000000001</c:v>
                </c:pt>
                <c:pt idx="307">
                  <c:v>1.1686700000000001</c:v>
                </c:pt>
                <c:pt idx="308">
                  <c:v>1.171</c:v>
                </c:pt>
                <c:pt idx="309">
                  <c:v>1.17333</c:v>
                </c:pt>
                <c:pt idx="310">
                  <c:v>1.17567</c:v>
                </c:pt>
                <c:pt idx="311">
                  <c:v>1.1779999999999999</c:v>
                </c:pt>
                <c:pt idx="312">
                  <c:v>1.1803300000000001</c:v>
                </c:pt>
                <c:pt idx="313">
                  <c:v>1.1826700000000001</c:v>
                </c:pt>
                <c:pt idx="314">
                  <c:v>1.1850000000000001</c:v>
                </c:pt>
                <c:pt idx="315">
                  <c:v>1.18733</c:v>
                </c:pt>
                <c:pt idx="316">
                  <c:v>1.18967</c:v>
                </c:pt>
                <c:pt idx="317">
                  <c:v>1.1919999999999999</c:v>
                </c:pt>
                <c:pt idx="318">
                  <c:v>1.2970900000000001</c:v>
                </c:pt>
                <c:pt idx="319">
                  <c:v>1.3066500000000001</c:v>
                </c:pt>
                <c:pt idx="320">
                  <c:v>1.3162100000000001</c:v>
                </c:pt>
                <c:pt idx="321">
                  <c:v>1.32576</c:v>
                </c:pt>
                <c:pt idx="322">
                  <c:v>1.3353200000000001</c:v>
                </c:pt>
                <c:pt idx="323">
                  <c:v>1.3448800000000001</c:v>
                </c:pt>
                <c:pt idx="324">
                  <c:v>1.35443</c:v>
                </c:pt>
                <c:pt idx="325">
                  <c:v>1.36399</c:v>
                </c:pt>
                <c:pt idx="326">
                  <c:v>1.37355</c:v>
                </c:pt>
                <c:pt idx="327">
                  <c:v>1.3831</c:v>
                </c:pt>
                <c:pt idx="328">
                  <c:v>1.39266</c:v>
                </c:pt>
                <c:pt idx="329">
                  <c:v>1.40222</c:v>
                </c:pt>
                <c:pt idx="330">
                  <c:v>1.41177</c:v>
                </c:pt>
                <c:pt idx="331">
                  <c:v>1.42133</c:v>
                </c:pt>
                <c:pt idx="332">
                  <c:v>1.43089</c:v>
                </c:pt>
                <c:pt idx="333">
                  <c:v>1.4404399999999999</c:v>
                </c:pt>
                <c:pt idx="334">
                  <c:v>1.45</c:v>
                </c:pt>
                <c:pt idx="335">
                  <c:v>1.45956</c:v>
                </c:pt>
                <c:pt idx="336">
                  <c:v>1.4691099999999999</c:v>
                </c:pt>
                <c:pt idx="337">
                  <c:v>1.4786699999999999</c:v>
                </c:pt>
                <c:pt idx="338">
                  <c:v>1.4882299999999999</c:v>
                </c:pt>
                <c:pt idx="339">
                  <c:v>1.4894499999999999</c:v>
                </c:pt>
                <c:pt idx="340">
                  <c:v>1.4993099999999999</c:v>
                </c:pt>
                <c:pt idx="341">
                  <c:v>1.5091699999999999</c:v>
                </c:pt>
                <c:pt idx="342">
                  <c:v>1.5190300000000001</c:v>
                </c:pt>
                <c:pt idx="343">
                  <c:v>1.5288900000000001</c:v>
                </c:pt>
                <c:pt idx="344">
                  <c:v>1.5387599999999999</c:v>
                </c:pt>
                <c:pt idx="345">
                  <c:v>1.5486200000000001</c:v>
                </c:pt>
                <c:pt idx="346">
                  <c:v>1.5584800000000001</c:v>
                </c:pt>
                <c:pt idx="347">
                  <c:v>1.5683400000000001</c:v>
                </c:pt>
                <c:pt idx="348">
                  <c:v>1.5782</c:v>
                </c:pt>
                <c:pt idx="349">
                  <c:v>1.58806</c:v>
                </c:pt>
                <c:pt idx="350">
                  <c:v>1.5979300000000001</c:v>
                </c:pt>
                <c:pt idx="351">
                  <c:v>1.6077900000000001</c:v>
                </c:pt>
                <c:pt idx="352">
                  <c:v>1.61765</c:v>
                </c:pt>
                <c:pt idx="353">
                  <c:v>1.62751</c:v>
                </c:pt>
                <c:pt idx="354">
                  <c:v>1.63737</c:v>
                </c:pt>
                <c:pt idx="355">
                  <c:v>1.64723</c:v>
                </c:pt>
                <c:pt idx="356">
                  <c:v>1.6571</c:v>
                </c:pt>
                <c:pt idx="357">
                  <c:v>1.66696</c:v>
                </c:pt>
                <c:pt idx="358">
                  <c:v>1.67682</c:v>
                </c:pt>
                <c:pt idx="359">
                  <c:v>1.68668</c:v>
                </c:pt>
                <c:pt idx="360">
                  <c:v>1.6965399999999999</c:v>
                </c:pt>
                <c:pt idx="361">
                  <c:v>1.7063999999999999</c:v>
                </c:pt>
                <c:pt idx="362">
                  <c:v>1.71627</c:v>
                </c:pt>
                <c:pt idx="363">
                  <c:v>1.7261299999999999</c:v>
                </c:pt>
                <c:pt idx="364">
                  <c:v>1.7359899999999999</c:v>
                </c:pt>
                <c:pt idx="365">
                  <c:v>1.7458499999999999</c:v>
                </c:pt>
                <c:pt idx="366">
                  <c:v>1.7557100000000001</c:v>
                </c:pt>
                <c:pt idx="367">
                  <c:v>1.7655700000000001</c:v>
                </c:pt>
                <c:pt idx="368">
                  <c:v>1.7754399999999999</c:v>
                </c:pt>
                <c:pt idx="369">
                  <c:v>1.7853000000000001</c:v>
                </c:pt>
                <c:pt idx="370">
                  <c:v>1.7951600000000001</c:v>
                </c:pt>
                <c:pt idx="371">
                  <c:v>1.8050200000000001</c:v>
                </c:pt>
                <c:pt idx="372">
                  <c:v>1.81488</c:v>
                </c:pt>
                <c:pt idx="373">
                  <c:v>1.82474</c:v>
                </c:pt>
                <c:pt idx="374">
                  <c:v>1.8346100000000001</c:v>
                </c:pt>
                <c:pt idx="375">
                  <c:v>1.8444700000000001</c:v>
                </c:pt>
                <c:pt idx="376">
                  <c:v>1.85433</c:v>
                </c:pt>
                <c:pt idx="377">
                  <c:v>1.86419</c:v>
                </c:pt>
                <c:pt idx="378">
                  <c:v>1.87405</c:v>
                </c:pt>
                <c:pt idx="379">
                  <c:v>1.88391</c:v>
                </c:pt>
                <c:pt idx="380">
                  <c:v>1.89378</c:v>
                </c:pt>
                <c:pt idx="381">
                  <c:v>1.90364</c:v>
                </c:pt>
                <c:pt idx="382">
                  <c:v>1.9135</c:v>
                </c:pt>
                <c:pt idx="383">
                  <c:v>1.92336</c:v>
                </c:pt>
                <c:pt idx="384">
                  <c:v>1.9332199999999999</c:v>
                </c:pt>
                <c:pt idx="385">
                  <c:v>1.94309</c:v>
                </c:pt>
                <c:pt idx="386">
                  <c:v>1.95295</c:v>
                </c:pt>
                <c:pt idx="387">
                  <c:v>1.9628099999999999</c:v>
                </c:pt>
                <c:pt idx="388">
                  <c:v>1.9726699999999999</c:v>
                </c:pt>
                <c:pt idx="389">
                  <c:v>1.9825299999999999</c:v>
                </c:pt>
                <c:pt idx="390">
                  <c:v>1.9923900000000001</c:v>
                </c:pt>
                <c:pt idx="391">
                  <c:v>2.0022600000000002</c:v>
                </c:pt>
                <c:pt idx="392">
                  <c:v>2.0121199999999999</c:v>
                </c:pt>
                <c:pt idx="393">
                  <c:v>2.0219800000000001</c:v>
                </c:pt>
                <c:pt idx="394">
                  <c:v>2.0318399999999999</c:v>
                </c:pt>
                <c:pt idx="395">
                  <c:v>2.0417000000000001</c:v>
                </c:pt>
                <c:pt idx="396">
                  <c:v>2.0515599999999998</c:v>
                </c:pt>
                <c:pt idx="397">
                  <c:v>2.0614300000000001</c:v>
                </c:pt>
                <c:pt idx="398">
                  <c:v>2.0712899999999999</c:v>
                </c:pt>
                <c:pt idx="399">
                  <c:v>2.0811500000000001</c:v>
                </c:pt>
                <c:pt idx="400">
                  <c:v>2.0910099999999998</c:v>
                </c:pt>
                <c:pt idx="401">
                  <c:v>2.10087</c:v>
                </c:pt>
                <c:pt idx="402">
                  <c:v>2.1107300000000002</c:v>
                </c:pt>
                <c:pt idx="403">
                  <c:v>2.1206</c:v>
                </c:pt>
                <c:pt idx="404">
                  <c:v>2.1304599999999998</c:v>
                </c:pt>
                <c:pt idx="405">
                  <c:v>2.14032</c:v>
                </c:pt>
                <c:pt idx="406">
                  <c:v>2.1501800000000002</c:v>
                </c:pt>
                <c:pt idx="407">
                  <c:v>2.16004</c:v>
                </c:pt>
                <c:pt idx="408">
                  <c:v>2.1699000000000002</c:v>
                </c:pt>
                <c:pt idx="409">
                  <c:v>2.17977</c:v>
                </c:pt>
                <c:pt idx="410">
                  <c:v>2.1896300000000002</c:v>
                </c:pt>
                <c:pt idx="411">
                  <c:v>2.1994899999999999</c:v>
                </c:pt>
                <c:pt idx="412">
                  <c:v>2.2093500000000001</c:v>
                </c:pt>
                <c:pt idx="413">
                  <c:v>2.2192099999999999</c:v>
                </c:pt>
                <c:pt idx="414">
                  <c:v>2.2290700000000001</c:v>
                </c:pt>
                <c:pt idx="415">
                  <c:v>2.2389399999999999</c:v>
                </c:pt>
                <c:pt idx="416">
                  <c:v>2.2488000000000001</c:v>
                </c:pt>
                <c:pt idx="417">
                  <c:v>2.2586599999999999</c:v>
                </c:pt>
                <c:pt idx="418">
                  <c:v>2.2685200000000001</c:v>
                </c:pt>
                <c:pt idx="419">
                  <c:v>2.2783799999999998</c:v>
                </c:pt>
                <c:pt idx="420">
                  <c:v>2.2882400000000001</c:v>
                </c:pt>
                <c:pt idx="421">
                  <c:v>2.2981099999999999</c:v>
                </c:pt>
                <c:pt idx="422">
                  <c:v>2.3079700000000001</c:v>
                </c:pt>
                <c:pt idx="423">
                  <c:v>2.3178299999999998</c:v>
                </c:pt>
                <c:pt idx="424">
                  <c:v>2.32769</c:v>
                </c:pt>
                <c:pt idx="425">
                  <c:v>2.3375499999999998</c:v>
                </c:pt>
                <c:pt idx="426">
                  <c:v>2.34741</c:v>
                </c:pt>
                <c:pt idx="427">
                  <c:v>2.3572799999999998</c:v>
                </c:pt>
                <c:pt idx="428">
                  <c:v>2.36714</c:v>
                </c:pt>
                <c:pt idx="429">
                  <c:v>2.3769999999999998</c:v>
                </c:pt>
                <c:pt idx="430">
                  <c:v>2.38686</c:v>
                </c:pt>
                <c:pt idx="431">
                  <c:v>2.3967200000000002</c:v>
                </c:pt>
                <c:pt idx="432">
                  <c:v>2.4065799999999999</c:v>
                </c:pt>
                <c:pt idx="433">
                  <c:v>2.4164500000000002</c:v>
                </c:pt>
                <c:pt idx="434">
                  <c:v>2.42631</c:v>
                </c:pt>
                <c:pt idx="435">
                  <c:v>2.4361700000000002</c:v>
                </c:pt>
                <c:pt idx="436">
                  <c:v>2.4460299999999999</c:v>
                </c:pt>
                <c:pt idx="437">
                  <c:v>2.4576500000000001</c:v>
                </c:pt>
                <c:pt idx="438">
                  <c:v>2.47587</c:v>
                </c:pt>
                <c:pt idx="439">
                  <c:v>2.4940899999999999</c:v>
                </c:pt>
                <c:pt idx="440">
                  <c:v>2.5123199999999999</c:v>
                </c:pt>
                <c:pt idx="441">
                  <c:v>2.5305399999999998</c:v>
                </c:pt>
                <c:pt idx="442">
                  <c:v>2.5487600000000001</c:v>
                </c:pt>
                <c:pt idx="443">
                  <c:v>2.5669900000000001</c:v>
                </c:pt>
                <c:pt idx="444">
                  <c:v>2.58521</c:v>
                </c:pt>
                <c:pt idx="445">
                  <c:v>2.60344</c:v>
                </c:pt>
                <c:pt idx="446">
                  <c:v>2.6216599999999999</c:v>
                </c:pt>
                <c:pt idx="447">
                  <c:v>2.6398799999999998</c:v>
                </c:pt>
                <c:pt idx="448">
                  <c:v>2.6581100000000002</c:v>
                </c:pt>
                <c:pt idx="449">
                  <c:v>2.6763300000000001</c:v>
                </c:pt>
                <c:pt idx="450">
                  <c:v>2.69455</c:v>
                </c:pt>
                <c:pt idx="451">
                  <c:v>2.71278</c:v>
                </c:pt>
                <c:pt idx="452">
                  <c:v>2.7309999999999999</c:v>
                </c:pt>
                <c:pt idx="453">
                  <c:v>2.7492200000000002</c:v>
                </c:pt>
                <c:pt idx="454">
                  <c:v>2.7674500000000002</c:v>
                </c:pt>
                <c:pt idx="455">
                  <c:v>2.7856700000000001</c:v>
                </c:pt>
                <c:pt idx="456">
                  <c:v>2.80389</c:v>
                </c:pt>
                <c:pt idx="457">
                  <c:v>2.82212</c:v>
                </c:pt>
                <c:pt idx="458">
                  <c:v>2.8403399999999999</c:v>
                </c:pt>
                <c:pt idx="459">
                  <c:v>2.8585600000000002</c:v>
                </c:pt>
                <c:pt idx="460">
                  <c:v>2.8767900000000002</c:v>
                </c:pt>
                <c:pt idx="461">
                  <c:v>2.8950100000000001</c:v>
                </c:pt>
                <c:pt idx="462">
                  <c:v>2.9132400000000001</c:v>
                </c:pt>
                <c:pt idx="463">
                  <c:v>2.93146</c:v>
                </c:pt>
                <c:pt idx="464">
                  <c:v>2.9496799999999999</c:v>
                </c:pt>
                <c:pt idx="465">
                  <c:v>2.9679099999999998</c:v>
                </c:pt>
                <c:pt idx="466">
                  <c:v>2.9861300000000002</c:v>
                </c:pt>
                <c:pt idx="467">
                  <c:v>3.0043500000000001</c:v>
                </c:pt>
                <c:pt idx="468">
                  <c:v>3.02258</c:v>
                </c:pt>
                <c:pt idx="469">
                  <c:v>3.0407999999999999</c:v>
                </c:pt>
                <c:pt idx="470">
                  <c:v>3.0590199999999999</c:v>
                </c:pt>
                <c:pt idx="471">
                  <c:v>3.0772499999999998</c:v>
                </c:pt>
                <c:pt idx="472">
                  <c:v>3.0954700000000002</c:v>
                </c:pt>
                <c:pt idx="473">
                  <c:v>3.1136900000000001</c:v>
                </c:pt>
                <c:pt idx="474">
                  <c:v>3.13192</c:v>
                </c:pt>
                <c:pt idx="475">
                  <c:v>3.1501399999999999</c:v>
                </c:pt>
                <c:pt idx="476">
                  <c:v>3.1683599999999998</c:v>
                </c:pt>
                <c:pt idx="477">
                  <c:v>3.1865899999999998</c:v>
                </c:pt>
                <c:pt idx="478">
                  <c:v>3.2048100000000002</c:v>
                </c:pt>
                <c:pt idx="479">
                  <c:v>3.2230400000000001</c:v>
                </c:pt>
                <c:pt idx="480">
                  <c:v>3.24126</c:v>
                </c:pt>
                <c:pt idx="481">
                  <c:v>3.2594799999999999</c:v>
                </c:pt>
                <c:pt idx="482">
                  <c:v>3.2777099999999999</c:v>
                </c:pt>
                <c:pt idx="483">
                  <c:v>3.2959299999999998</c:v>
                </c:pt>
                <c:pt idx="484">
                  <c:v>3.3141500000000002</c:v>
                </c:pt>
                <c:pt idx="485">
                  <c:v>3.3323800000000001</c:v>
                </c:pt>
                <c:pt idx="486">
                  <c:v>3.3506</c:v>
                </c:pt>
                <c:pt idx="487">
                  <c:v>3.3688199999999999</c:v>
                </c:pt>
                <c:pt idx="488">
                  <c:v>3.3870499999999999</c:v>
                </c:pt>
                <c:pt idx="489">
                  <c:v>3.4052699999999998</c:v>
                </c:pt>
                <c:pt idx="490">
                  <c:v>3.4234900000000001</c:v>
                </c:pt>
                <c:pt idx="491">
                  <c:v>3.4417200000000001</c:v>
                </c:pt>
                <c:pt idx="492">
                  <c:v>3.45994</c:v>
                </c:pt>
                <c:pt idx="493">
                  <c:v>3.4781599999999999</c:v>
                </c:pt>
                <c:pt idx="494">
                  <c:v>3.4963899999999999</c:v>
                </c:pt>
                <c:pt idx="495">
                  <c:v>3.5146099999999998</c:v>
                </c:pt>
                <c:pt idx="496">
                  <c:v>3.5328400000000002</c:v>
                </c:pt>
                <c:pt idx="497">
                  <c:v>3.5510600000000001</c:v>
                </c:pt>
                <c:pt idx="498">
                  <c:v>3.56928</c:v>
                </c:pt>
                <c:pt idx="499">
                  <c:v>3.58751</c:v>
                </c:pt>
                <c:pt idx="500">
                  <c:v>3.6057299999999999</c:v>
                </c:pt>
                <c:pt idx="501">
                  <c:v>3.6239499999999998</c:v>
                </c:pt>
                <c:pt idx="502">
                  <c:v>3.6421800000000002</c:v>
                </c:pt>
                <c:pt idx="503">
                  <c:v>3.6604000000000001</c:v>
                </c:pt>
                <c:pt idx="504">
                  <c:v>3.67862</c:v>
                </c:pt>
                <c:pt idx="505">
                  <c:v>3.69685</c:v>
                </c:pt>
                <c:pt idx="506">
                  <c:v>3.7150699999999999</c:v>
                </c:pt>
                <c:pt idx="507">
                  <c:v>3.7332900000000002</c:v>
                </c:pt>
                <c:pt idx="508">
                  <c:v>3.7515200000000002</c:v>
                </c:pt>
                <c:pt idx="509">
                  <c:v>3.7697400000000001</c:v>
                </c:pt>
                <c:pt idx="510">
                  <c:v>3.78796</c:v>
                </c:pt>
                <c:pt idx="511">
                  <c:v>3.80619</c:v>
                </c:pt>
                <c:pt idx="512">
                  <c:v>3.8244099999999999</c:v>
                </c:pt>
                <c:pt idx="513">
                  <c:v>3.8426399999999998</c:v>
                </c:pt>
                <c:pt idx="514">
                  <c:v>3.8608600000000002</c:v>
                </c:pt>
                <c:pt idx="515">
                  <c:v>3.8790800000000001</c:v>
                </c:pt>
                <c:pt idx="516">
                  <c:v>3.8973100000000001</c:v>
                </c:pt>
                <c:pt idx="517">
                  <c:v>3.91553</c:v>
                </c:pt>
                <c:pt idx="518">
                  <c:v>3.9337499999999999</c:v>
                </c:pt>
                <c:pt idx="519">
                  <c:v>3.9519799999999998</c:v>
                </c:pt>
                <c:pt idx="520">
                  <c:v>3.9702000000000002</c:v>
                </c:pt>
                <c:pt idx="521">
                  <c:v>3.9884200000000001</c:v>
                </c:pt>
                <c:pt idx="522">
                  <c:v>4.0066499999999996</c:v>
                </c:pt>
                <c:pt idx="523">
                  <c:v>4.0248699999999999</c:v>
                </c:pt>
                <c:pt idx="524">
                  <c:v>4.0430900000000003</c:v>
                </c:pt>
                <c:pt idx="525">
                  <c:v>4.0613200000000003</c:v>
                </c:pt>
                <c:pt idx="526">
                  <c:v>4.0795399999999997</c:v>
                </c:pt>
                <c:pt idx="527">
                  <c:v>4.0977600000000001</c:v>
                </c:pt>
                <c:pt idx="528">
                  <c:v>4.11599</c:v>
                </c:pt>
                <c:pt idx="529">
                  <c:v>4.1342100000000004</c:v>
                </c:pt>
                <c:pt idx="530">
                  <c:v>4.1524400000000004</c:v>
                </c:pt>
                <c:pt idx="531">
                  <c:v>4.1706599999999998</c:v>
                </c:pt>
                <c:pt idx="532">
                  <c:v>4.1888800000000002</c:v>
                </c:pt>
                <c:pt idx="533">
                  <c:v>4.2071100000000001</c:v>
                </c:pt>
                <c:pt idx="534">
                  <c:v>4.2253299999999996</c:v>
                </c:pt>
                <c:pt idx="535">
                  <c:v>4.2435499999999999</c:v>
                </c:pt>
                <c:pt idx="536">
                  <c:v>4.2617799999999999</c:v>
                </c:pt>
                <c:pt idx="537">
                  <c:v>4.28</c:v>
                </c:pt>
                <c:pt idx="538">
                  <c:v>4.2982199999999997</c:v>
                </c:pt>
                <c:pt idx="539">
                  <c:v>4.3164499999999997</c:v>
                </c:pt>
                <c:pt idx="540">
                  <c:v>4.33467</c:v>
                </c:pt>
                <c:pt idx="541">
                  <c:v>4.3528900000000004</c:v>
                </c:pt>
                <c:pt idx="542">
                  <c:v>4.3711200000000003</c:v>
                </c:pt>
                <c:pt idx="543">
                  <c:v>4.3893399999999998</c:v>
                </c:pt>
                <c:pt idx="544">
                  <c:v>4.4075699999999998</c:v>
                </c:pt>
                <c:pt idx="545">
                  <c:v>4.4257900000000001</c:v>
                </c:pt>
                <c:pt idx="546">
                  <c:v>4.4480700000000004</c:v>
                </c:pt>
                <c:pt idx="547">
                  <c:v>4.4807699999999997</c:v>
                </c:pt>
                <c:pt idx="548">
                  <c:v>4.5134600000000002</c:v>
                </c:pt>
                <c:pt idx="549">
                  <c:v>4.5461600000000004</c:v>
                </c:pt>
                <c:pt idx="550">
                  <c:v>4.5788599999999997</c:v>
                </c:pt>
                <c:pt idx="551">
                  <c:v>4.6115500000000003</c:v>
                </c:pt>
                <c:pt idx="552">
                  <c:v>4.6442500000000004</c:v>
                </c:pt>
                <c:pt idx="553">
                  <c:v>4.6769499999999997</c:v>
                </c:pt>
                <c:pt idx="554">
                  <c:v>4.7096400000000003</c:v>
                </c:pt>
                <c:pt idx="555">
                  <c:v>4.7423400000000004</c:v>
                </c:pt>
                <c:pt idx="556">
                  <c:v>4.7750399999999997</c:v>
                </c:pt>
                <c:pt idx="557">
                  <c:v>4.8077300000000003</c:v>
                </c:pt>
                <c:pt idx="558">
                  <c:v>4.8404299999999996</c:v>
                </c:pt>
                <c:pt idx="559">
                  <c:v>4.8731299999999997</c:v>
                </c:pt>
                <c:pt idx="560">
                  <c:v>4.9058200000000003</c:v>
                </c:pt>
                <c:pt idx="561">
                  <c:v>4.9385199999999996</c:v>
                </c:pt>
                <c:pt idx="562">
                  <c:v>4.9712100000000001</c:v>
                </c:pt>
                <c:pt idx="563">
                  <c:v>5.0039100000000003</c:v>
                </c:pt>
                <c:pt idx="564">
                  <c:v>5.0366099999999996</c:v>
                </c:pt>
                <c:pt idx="565">
                  <c:v>5.0693000000000001</c:v>
                </c:pt>
                <c:pt idx="566">
                  <c:v>5.1020000000000003</c:v>
                </c:pt>
                <c:pt idx="567">
                  <c:v>5.1346999999999996</c:v>
                </c:pt>
                <c:pt idx="568">
                  <c:v>5.1673900000000001</c:v>
                </c:pt>
                <c:pt idx="569">
                  <c:v>5.2000900000000003</c:v>
                </c:pt>
                <c:pt idx="570">
                  <c:v>5.2327899999999996</c:v>
                </c:pt>
                <c:pt idx="571">
                  <c:v>5.2654800000000002</c:v>
                </c:pt>
                <c:pt idx="572">
                  <c:v>5.2981800000000003</c:v>
                </c:pt>
                <c:pt idx="573">
                  <c:v>5.3308799999999996</c:v>
                </c:pt>
                <c:pt idx="574">
                  <c:v>5.3635700000000002</c:v>
                </c:pt>
                <c:pt idx="575">
                  <c:v>5.3962700000000003</c:v>
                </c:pt>
                <c:pt idx="576">
                  <c:v>5.42896</c:v>
                </c:pt>
                <c:pt idx="577">
                  <c:v>5.4616600000000002</c:v>
                </c:pt>
                <c:pt idx="578">
                  <c:v>5.4943600000000004</c:v>
                </c:pt>
                <c:pt idx="579">
                  <c:v>5.52705</c:v>
                </c:pt>
                <c:pt idx="580">
                  <c:v>5.5597500000000002</c:v>
                </c:pt>
                <c:pt idx="581">
                  <c:v>5.5924500000000004</c:v>
                </c:pt>
                <c:pt idx="582">
                  <c:v>5.62514</c:v>
                </c:pt>
                <c:pt idx="583">
                  <c:v>5.6578400000000002</c:v>
                </c:pt>
                <c:pt idx="584">
                  <c:v>5.6905400000000004</c:v>
                </c:pt>
                <c:pt idx="585">
                  <c:v>5.72323</c:v>
                </c:pt>
                <c:pt idx="586">
                  <c:v>5.7559300000000002</c:v>
                </c:pt>
                <c:pt idx="587">
                  <c:v>5.7886300000000004</c:v>
                </c:pt>
                <c:pt idx="588">
                  <c:v>5.8213200000000001</c:v>
                </c:pt>
                <c:pt idx="589">
                  <c:v>5.8540200000000002</c:v>
                </c:pt>
                <c:pt idx="590">
                  <c:v>5.8867099999999999</c:v>
                </c:pt>
                <c:pt idx="591">
                  <c:v>5.9194100000000001</c:v>
                </c:pt>
                <c:pt idx="592">
                  <c:v>5.9521100000000002</c:v>
                </c:pt>
                <c:pt idx="593">
                  <c:v>5.9847999999999999</c:v>
                </c:pt>
                <c:pt idx="594">
                  <c:v>6.0175000000000001</c:v>
                </c:pt>
                <c:pt idx="595">
                  <c:v>6.0502000000000002</c:v>
                </c:pt>
                <c:pt idx="596">
                  <c:v>6.0828899999999999</c:v>
                </c:pt>
                <c:pt idx="597">
                  <c:v>6.1155900000000001</c:v>
                </c:pt>
                <c:pt idx="598">
                  <c:v>6.1482900000000003</c:v>
                </c:pt>
                <c:pt idx="599">
                  <c:v>6.1809799999999999</c:v>
                </c:pt>
                <c:pt idx="600">
                  <c:v>6.2136800000000001</c:v>
                </c:pt>
                <c:pt idx="601">
                  <c:v>6.2463800000000003</c:v>
                </c:pt>
                <c:pt idx="602">
                  <c:v>6.2790699999999999</c:v>
                </c:pt>
                <c:pt idx="603">
                  <c:v>6.3117700000000001</c:v>
                </c:pt>
                <c:pt idx="604">
                  <c:v>6.3444599999999998</c:v>
                </c:pt>
                <c:pt idx="605">
                  <c:v>6.3771599999999999</c:v>
                </c:pt>
                <c:pt idx="606">
                  <c:v>6.4098600000000001</c:v>
                </c:pt>
                <c:pt idx="607">
                  <c:v>6.4425499999999998</c:v>
                </c:pt>
                <c:pt idx="608">
                  <c:v>6.47525</c:v>
                </c:pt>
                <c:pt idx="609">
                  <c:v>6.5079500000000001</c:v>
                </c:pt>
                <c:pt idx="610">
                  <c:v>6.5406399999999998</c:v>
                </c:pt>
                <c:pt idx="611">
                  <c:v>6.57334</c:v>
                </c:pt>
                <c:pt idx="612">
                  <c:v>6.6060400000000001</c:v>
                </c:pt>
                <c:pt idx="613">
                  <c:v>6.6387299999999998</c:v>
                </c:pt>
                <c:pt idx="614">
                  <c:v>6.67143</c:v>
                </c:pt>
                <c:pt idx="615">
                  <c:v>6.7041300000000001</c:v>
                </c:pt>
                <c:pt idx="616">
                  <c:v>6.7368199999999998</c:v>
                </c:pt>
                <c:pt idx="617">
                  <c:v>6.76952</c:v>
                </c:pt>
                <c:pt idx="618">
                  <c:v>6.8022099999999996</c:v>
                </c:pt>
                <c:pt idx="619">
                  <c:v>6.8349099999999998</c:v>
                </c:pt>
                <c:pt idx="620">
                  <c:v>6.86761</c:v>
                </c:pt>
                <c:pt idx="621">
                  <c:v>6.9002999999999997</c:v>
                </c:pt>
                <c:pt idx="622">
                  <c:v>6.9329999999999998</c:v>
                </c:pt>
                <c:pt idx="623">
                  <c:v>6.9657</c:v>
                </c:pt>
                <c:pt idx="624">
                  <c:v>6.9983899999999997</c:v>
                </c:pt>
                <c:pt idx="625">
                  <c:v>7.0310899999999998</c:v>
                </c:pt>
                <c:pt idx="626">
                  <c:v>7.06379</c:v>
                </c:pt>
                <c:pt idx="627">
                  <c:v>7.0964799999999997</c:v>
                </c:pt>
                <c:pt idx="628">
                  <c:v>7.1291799999999999</c:v>
                </c:pt>
                <c:pt idx="629">
                  <c:v>7.16188</c:v>
                </c:pt>
                <c:pt idx="630">
                  <c:v>7.1945699999999997</c:v>
                </c:pt>
                <c:pt idx="631">
                  <c:v>7.2272699999999999</c:v>
                </c:pt>
                <c:pt idx="632">
                  <c:v>7.2599600000000004</c:v>
                </c:pt>
                <c:pt idx="633">
                  <c:v>7.2926599999999997</c:v>
                </c:pt>
                <c:pt idx="634">
                  <c:v>7.3253599999999999</c:v>
                </c:pt>
                <c:pt idx="635">
                  <c:v>7.3580500000000004</c:v>
                </c:pt>
                <c:pt idx="636">
                  <c:v>7.3907499999999997</c:v>
                </c:pt>
                <c:pt idx="637">
                  <c:v>7.4234499999999999</c:v>
                </c:pt>
                <c:pt idx="638">
                  <c:v>7.4561400000000004</c:v>
                </c:pt>
                <c:pt idx="639">
                  <c:v>7.4888399999999997</c:v>
                </c:pt>
                <c:pt idx="640">
                  <c:v>7.5215399999999999</c:v>
                </c:pt>
                <c:pt idx="641">
                  <c:v>7.5542299999999996</c:v>
                </c:pt>
                <c:pt idx="642">
                  <c:v>7.5869299999999997</c:v>
                </c:pt>
                <c:pt idx="643">
                  <c:v>7.6196299999999999</c:v>
                </c:pt>
                <c:pt idx="644">
                  <c:v>7.6523199999999996</c:v>
                </c:pt>
                <c:pt idx="645">
                  <c:v>7.6850199999999997</c:v>
                </c:pt>
                <c:pt idx="646">
                  <c:v>7.7177100000000003</c:v>
                </c:pt>
                <c:pt idx="647">
                  <c:v>7.7504099999999996</c:v>
                </c:pt>
                <c:pt idx="648">
                  <c:v>7.7831099999999998</c:v>
                </c:pt>
                <c:pt idx="649">
                  <c:v>7.8067399999999996</c:v>
                </c:pt>
                <c:pt idx="650">
                  <c:v>7.8660600000000001</c:v>
                </c:pt>
                <c:pt idx="651">
                  <c:v>7.9253900000000002</c:v>
                </c:pt>
                <c:pt idx="652">
                  <c:v>7.9847099999999998</c:v>
                </c:pt>
                <c:pt idx="653">
                  <c:v>8.0440299999999993</c:v>
                </c:pt>
                <c:pt idx="654">
                  <c:v>8.1033600000000003</c:v>
                </c:pt>
                <c:pt idx="655">
                  <c:v>8.1626799999999999</c:v>
                </c:pt>
                <c:pt idx="656">
                  <c:v>8.2219999999999995</c:v>
                </c:pt>
                <c:pt idx="657">
                  <c:v>8.2813199999999991</c:v>
                </c:pt>
                <c:pt idx="658">
                  <c:v>8.3406500000000001</c:v>
                </c:pt>
                <c:pt idx="659">
                  <c:v>8.3999699999999997</c:v>
                </c:pt>
                <c:pt idx="660">
                  <c:v>8.4592899999999993</c:v>
                </c:pt>
                <c:pt idx="661">
                  <c:v>8.5186100000000007</c:v>
                </c:pt>
                <c:pt idx="662">
                  <c:v>8.5779399999999999</c:v>
                </c:pt>
                <c:pt idx="663">
                  <c:v>8.6372599999999995</c:v>
                </c:pt>
                <c:pt idx="664">
                  <c:v>8.6965800000000009</c:v>
                </c:pt>
                <c:pt idx="665">
                  <c:v>8.7559000000000005</c:v>
                </c:pt>
                <c:pt idx="666">
                  <c:v>8.8152299999999997</c:v>
                </c:pt>
                <c:pt idx="667">
                  <c:v>8.8745499999999993</c:v>
                </c:pt>
                <c:pt idx="668">
                  <c:v>8.9338700000000006</c:v>
                </c:pt>
                <c:pt idx="669">
                  <c:v>8.9931900000000002</c:v>
                </c:pt>
                <c:pt idx="670">
                  <c:v>9.0525199999999995</c:v>
                </c:pt>
                <c:pt idx="671">
                  <c:v>9.1118400000000008</c:v>
                </c:pt>
                <c:pt idx="672">
                  <c:v>9.1711600000000004</c:v>
                </c:pt>
                <c:pt idx="673">
                  <c:v>9.23048</c:v>
                </c:pt>
                <c:pt idx="674">
                  <c:v>9.2898099999999992</c:v>
                </c:pt>
                <c:pt idx="675">
                  <c:v>9.3491300000000006</c:v>
                </c:pt>
                <c:pt idx="676">
                  <c:v>9.4084500000000002</c:v>
                </c:pt>
                <c:pt idx="677">
                  <c:v>9.4677699999999998</c:v>
                </c:pt>
                <c:pt idx="678">
                  <c:v>9.5271000000000008</c:v>
                </c:pt>
                <c:pt idx="679">
                  <c:v>9.5864200000000004</c:v>
                </c:pt>
                <c:pt idx="680">
                  <c:v>9.64574</c:v>
                </c:pt>
                <c:pt idx="681">
                  <c:v>9.7050599999999996</c:v>
                </c:pt>
                <c:pt idx="682">
                  <c:v>9.7643900000000006</c:v>
                </c:pt>
                <c:pt idx="683">
                  <c:v>9.8237100000000002</c:v>
                </c:pt>
                <c:pt idx="684">
                  <c:v>9.8830299999999998</c:v>
                </c:pt>
                <c:pt idx="685">
                  <c:v>9.9423600000000008</c:v>
                </c:pt>
                <c:pt idx="686">
                  <c:v>10.0017</c:v>
                </c:pt>
                <c:pt idx="687">
                  <c:v>10.061</c:v>
                </c:pt>
                <c:pt idx="688">
                  <c:v>10.1203</c:v>
                </c:pt>
                <c:pt idx="689">
                  <c:v>10.179600000000001</c:v>
                </c:pt>
                <c:pt idx="690">
                  <c:v>10.239000000000001</c:v>
                </c:pt>
                <c:pt idx="691">
                  <c:v>10.298299999999999</c:v>
                </c:pt>
                <c:pt idx="692">
                  <c:v>10.3576</c:v>
                </c:pt>
                <c:pt idx="693">
                  <c:v>10.4169</c:v>
                </c:pt>
                <c:pt idx="694">
                  <c:v>10.4763</c:v>
                </c:pt>
                <c:pt idx="695">
                  <c:v>10.535600000000001</c:v>
                </c:pt>
                <c:pt idx="696">
                  <c:v>10.594900000000001</c:v>
                </c:pt>
                <c:pt idx="697">
                  <c:v>10.654199999999999</c:v>
                </c:pt>
                <c:pt idx="698">
                  <c:v>10.7135</c:v>
                </c:pt>
                <c:pt idx="699">
                  <c:v>10.7729</c:v>
                </c:pt>
                <c:pt idx="700">
                  <c:v>10.8322</c:v>
                </c:pt>
                <c:pt idx="701">
                  <c:v>10.891500000000001</c:v>
                </c:pt>
                <c:pt idx="702">
                  <c:v>10.950799999999999</c:v>
                </c:pt>
                <c:pt idx="703">
                  <c:v>11.010199999999999</c:v>
                </c:pt>
                <c:pt idx="704">
                  <c:v>11.0695</c:v>
                </c:pt>
                <c:pt idx="705">
                  <c:v>11.1288</c:v>
                </c:pt>
                <c:pt idx="706">
                  <c:v>11.1881</c:v>
                </c:pt>
                <c:pt idx="707">
                  <c:v>11.2475</c:v>
                </c:pt>
                <c:pt idx="708">
                  <c:v>11.306800000000001</c:v>
                </c:pt>
                <c:pt idx="709">
                  <c:v>11.366099999999999</c:v>
                </c:pt>
                <c:pt idx="710">
                  <c:v>11.4254</c:v>
                </c:pt>
                <c:pt idx="711">
                  <c:v>11.4847</c:v>
                </c:pt>
                <c:pt idx="712">
                  <c:v>11.5441</c:v>
                </c:pt>
                <c:pt idx="713">
                  <c:v>11.603400000000001</c:v>
                </c:pt>
                <c:pt idx="714">
                  <c:v>11.662699999999999</c:v>
                </c:pt>
                <c:pt idx="715">
                  <c:v>11.722</c:v>
                </c:pt>
                <c:pt idx="716">
                  <c:v>11.7814</c:v>
                </c:pt>
                <c:pt idx="717">
                  <c:v>11.8407</c:v>
                </c:pt>
                <c:pt idx="718">
                  <c:v>11.9</c:v>
                </c:pt>
                <c:pt idx="719">
                  <c:v>11.959300000000001</c:v>
                </c:pt>
                <c:pt idx="720">
                  <c:v>12.018599999999999</c:v>
                </c:pt>
                <c:pt idx="721">
                  <c:v>12.077999999999999</c:v>
                </c:pt>
                <c:pt idx="722">
                  <c:v>12.1373</c:v>
                </c:pt>
                <c:pt idx="723">
                  <c:v>12.1966</c:v>
                </c:pt>
                <c:pt idx="724">
                  <c:v>12.2559</c:v>
                </c:pt>
                <c:pt idx="725">
                  <c:v>12.315300000000001</c:v>
                </c:pt>
                <c:pt idx="726">
                  <c:v>12.374599999999999</c:v>
                </c:pt>
                <c:pt idx="727">
                  <c:v>12.4339</c:v>
                </c:pt>
                <c:pt idx="728">
                  <c:v>12.4932</c:v>
                </c:pt>
                <c:pt idx="729">
                  <c:v>12.5525</c:v>
                </c:pt>
                <c:pt idx="730">
                  <c:v>12.6119</c:v>
                </c:pt>
                <c:pt idx="731">
                  <c:v>12.671200000000001</c:v>
                </c:pt>
                <c:pt idx="732">
                  <c:v>12.730499999999999</c:v>
                </c:pt>
                <c:pt idx="733">
                  <c:v>12.7898</c:v>
                </c:pt>
                <c:pt idx="734">
                  <c:v>12.8492</c:v>
                </c:pt>
                <c:pt idx="735">
                  <c:v>12.9085</c:v>
                </c:pt>
                <c:pt idx="736">
                  <c:v>12.9678</c:v>
                </c:pt>
                <c:pt idx="737">
                  <c:v>13.027100000000001</c:v>
                </c:pt>
                <c:pt idx="738">
                  <c:v>13.086499999999999</c:v>
                </c:pt>
                <c:pt idx="739">
                  <c:v>13.145799999999999</c:v>
                </c:pt>
                <c:pt idx="740">
                  <c:v>13.2051</c:v>
                </c:pt>
                <c:pt idx="741">
                  <c:v>13.2644</c:v>
                </c:pt>
                <c:pt idx="742">
                  <c:v>13.323700000000001</c:v>
                </c:pt>
                <c:pt idx="743">
                  <c:v>13.383100000000001</c:v>
                </c:pt>
                <c:pt idx="744">
                  <c:v>13.442399999999999</c:v>
                </c:pt>
                <c:pt idx="745">
                  <c:v>13.5017</c:v>
                </c:pt>
                <c:pt idx="746">
                  <c:v>13.561</c:v>
                </c:pt>
                <c:pt idx="747">
                  <c:v>13.6204</c:v>
                </c:pt>
                <c:pt idx="748">
                  <c:v>13.6797</c:v>
                </c:pt>
                <c:pt idx="749">
                  <c:v>13.739000000000001</c:v>
                </c:pt>
              </c:numCache>
            </c:numRef>
          </c:xVal>
          <c:yVal>
            <c:numRef>
              <c:f>'C:\TEMP\[ljwrpabd.xls]ljwrpb'!$B$2:$B$751</c:f>
              <c:numCache>
                <c:formatCode>General</c:formatCode>
                <c:ptCount val="750"/>
                <c:pt idx="3">
                  <c:v>1.2677499999999999</c:v>
                </c:pt>
                <c:pt idx="4">
                  <c:v>1.34649</c:v>
                </c:pt>
                <c:pt idx="5">
                  <c:v>1.5098400000000001</c:v>
                </c:pt>
                <c:pt idx="6">
                  <c:v>1.5955299999999999</c:v>
                </c:pt>
                <c:pt idx="7">
                  <c:v>1.6661999999999999</c:v>
                </c:pt>
                <c:pt idx="8">
                  <c:v>1.8953899999999999</c:v>
                </c:pt>
                <c:pt idx="9">
                  <c:v>2.0133000000000001</c:v>
                </c:pt>
                <c:pt idx="10">
                  <c:v>2.2338900000000002</c:v>
                </c:pt>
                <c:pt idx="11">
                  <c:v>2.3893800000000001</c:v>
                </c:pt>
                <c:pt idx="12">
                  <c:v>2.29671</c:v>
                </c:pt>
                <c:pt idx="13">
                  <c:v>2.4617</c:v>
                </c:pt>
                <c:pt idx="14">
                  <c:v>2.4837899999999999</c:v>
                </c:pt>
                <c:pt idx="15">
                  <c:v>2.4876200000000002</c:v>
                </c:pt>
                <c:pt idx="16">
                  <c:v>2.5253000000000001</c:v>
                </c:pt>
                <c:pt idx="17">
                  <c:v>2.7288700000000001</c:v>
                </c:pt>
                <c:pt idx="18">
                  <c:v>2.2170399999999999</c:v>
                </c:pt>
                <c:pt idx="19">
                  <c:v>2.20051</c:v>
                </c:pt>
                <c:pt idx="20">
                  <c:v>2.24038</c:v>
                </c:pt>
                <c:pt idx="21">
                  <c:v>2.3132799999999998</c:v>
                </c:pt>
                <c:pt idx="22">
                  <c:v>2.4706399999999999</c:v>
                </c:pt>
                <c:pt idx="23">
                  <c:v>2.5671499999999998</c:v>
                </c:pt>
                <c:pt idx="24">
                  <c:v>2.66757</c:v>
                </c:pt>
                <c:pt idx="25">
                  <c:v>2.8059599999999998</c:v>
                </c:pt>
                <c:pt idx="26">
                  <c:v>2.9268800000000001</c:v>
                </c:pt>
                <c:pt idx="27">
                  <c:v>2.7508400000000002</c:v>
                </c:pt>
                <c:pt idx="28">
                  <c:v>2.73556</c:v>
                </c:pt>
                <c:pt idx="29">
                  <c:v>2.7476799999999999</c:v>
                </c:pt>
                <c:pt idx="30">
                  <c:v>2.8174399999999999</c:v>
                </c:pt>
                <c:pt idx="31">
                  <c:v>2.9134500000000001</c:v>
                </c:pt>
                <c:pt idx="32">
                  <c:v>2.9816400000000001</c:v>
                </c:pt>
                <c:pt idx="33">
                  <c:v>3.0674800000000002</c:v>
                </c:pt>
                <c:pt idx="34">
                  <c:v>3.2663799999999998</c:v>
                </c:pt>
                <c:pt idx="35">
                  <c:v>3.2663899999999999</c:v>
                </c:pt>
                <c:pt idx="36">
                  <c:v>3.3432400000000002</c:v>
                </c:pt>
                <c:pt idx="37">
                  <c:v>3.31</c:v>
                </c:pt>
                <c:pt idx="38">
                  <c:v>3.1449199999999999</c:v>
                </c:pt>
                <c:pt idx="39">
                  <c:v>3.1457700000000002</c:v>
                </c:pt>
                <c:pt idx="40">
                  <c:v>3.1204299999999998</c:v>
                </c:pt>
                <c:pt idx="41">
                  <c:v>3.1702699999999999</c:v>
                </c:pt>
                <c:pt idx="42">
                  <c:v>3.2210899999999998</c:v>
                </c:pt>
                <c:pt idx="43">
                  <c:v>3.2804899999999999</c:v>
                </c:pt>
                <c:pt idx="44">
                  <c:v>3.4187400000000001</c:v>
                </c:pt>
                <c:pt idx="45">
                  <c:v>3.45791</c:v>
                </c:pt>
                <c:pt idx="46">
                  <c:v>3.4790999999999999</c:v>
                </c:pt>
                <c:pt idx="47">
                  <c:v>3.5594199999999998</c:v>
                </c:pt>
                <c:pt idx="48">
                  <c:v>3.7853699999999999</c:v>
                </c:pt>
                <c:pt idx="49">
                  <c:v>3.78207</c:v>
                </c:pt>
                <c:pt idx="50">
                  <c:v>3.7169099999999999</c:v>
                </c:pt>
                <c:pt idx="51">
                  <c:v>3.6626599999999998</c:v>
                </c:pt>
                <c:pt idx="52">
                  <c:v>3.7375600000000002</c:v>
                </c:pt>
                <c:pt idx="53">
                  <c:v>3.6938</c:v>
                </c:pt>
                <c:pt idx="54">
                  <c:v>3.7134100000000001</c:v>
                </c:pt>
                <c:pt idx="55">
                  <c:v>3.81595</c:v>
                </c:pt>
                <c:pt idx="56">
                  <c:v>3.8196400000000001</c:v>
                </c:pt>
                <c:pt idx="57">
                  <c:v>3.7362199999999999</c:v>
                </c:pt>
                <c:pt idx="58">
                  <c:v>3.72662</c:v>
                </c:pt>
                <c:pt idx="59">
                  <c:v>3.7532199999999998</c:v>
                </c:pt>
                <c:pt idx="60">
                  <c:v>3.7680099999999999</c:v>
                </c:pt>
                <c:pt idx="61">
                  <c:v>3.7765</c:v>
                </c:pt>
                <c:pt idx="62">
                  <c:v>3.7196199999999999</c:v>
                </c:pt>
                <c:pt idx="63">
                  <c:v>3.6971599999999998</c:v>
                </c:pt>
                <c:pt idx="64">
                  <c:v>3.7162999999999999</c:v>
                </c:pt>
                <c:pt idx="65">
                  <c:v>3.73529</c:v>
                </c:pt>
                <c:pt idx="66">
                  <c:v>3.7467299999999999</c:v>
                </c:pt>
                <c:pt idx="67">
                  <c:v>3.78945</c:v>
                </c:pt>
                <c:pt idx="68">
                  <c:v>3.90245</c:v>
                </c:pt>
                <c:pt idx="69">
                  <c:v>3.9708199999999998</c:v>
                </c:pt>
                <c:pt idx="70">
                  <c:v>3.9815999999999998</c:v>
                </c:pt>
                <c:pt idx="71">
                  <c:v>4.0431400000000002</c:v>
                </c:pt>
                <c:pt idx="72">
                  <c:v>3.9856699999999998</c:v>
                </c:pt>
                <c:pt idx="73">
                  <c:v>3.95871</c:v>
                </c:pt>
                <c:pt idx="74">
                  <c:v>3.9673699999999998</c:v>
                </c:pt>
                <c:pt idx="75">
                  <c:v>4.0105300000000002</c:v>
                </c:pt>
                <c:pt idx="76">
                  <c:v>4.0418700000000003</c:v>
                </c:pt>
                <c:pt idx="77">
                  <c:v>4.00563</c:v>
                </c:pt>
                <c:pt idx="78">
                  <c:v>4.0444300000000002</c:v>
                </c:pt>
                <c:pt idx="79">
                  <c:v>4.1375000000000002</c:v>
                </c:pt>
                <c:pt idx="80">
                  <c:v>4.1524999999999999</c:v>
                </c:pt>
                <c:pt idx="81">
                  <c:v>4.1097200000000003</c:v>
                </c:pt>
                <c:pt idx="82">
                  <c:v>4.0988100000000003</c:v>
                </c:pt>
                <c:pt idx="83">
                  <c:v>4.1354100000000003</c:v>
                </c:pt>
                <c:pt idx="84">
                  <c:v>4.2344299999999997</c:v>
                </c:pt>
                <c:pt idx="85">
                  <c:v>4.2470499999999998</c:v>
                </c:pt>
                <c:pt idx="86">
                  <c:v>4.2417400000000001</c:v>
                </c:pt>
                <c:pt idx="87">
                  <c:v>4.1900899999999996</c:v>
                </c:pt>
                <c:pt idx="88">
                  <c:v>4.06548</c:v>
                </c:pt>
                <c:pt idx="89">
                  <c:v>4.0195999999999996</c:v>
                </c:pt>
                <c:pt idx="90">
                  <c:v>4.0199299999999996</c:v>
                </c:pt>
                <c:pt idx="91">
                  <c:v>4.0358799999999997</c:v>
                </c:pt>
                <c:pt idx="92">
                  <c:v>4.0310600000000001</c:v>
                </c:pt>
                <c:pt idx="93">
                  <c:v>4.0297499999999999</c:v>
                </c:pt>
                <c:pt idx="94">
                  <c:v>4.0362600000000004</c:v>
                </c:pt>
                <c:pt idx="95">
                  <c:v>4.0417899999999998</c:v>
                </c:pt>
                <c:pt idx="96">
                  <c:v>4.0436800000000002</c:v>
                </c:pt>
                <c:pt idx="97">
                  <c:v>4.0438599999999996</c:v>
                </c:pt>
                <c:pt idx="98">
                  <c:v>4.1452299999999997</c:v>
                </c:pt>
                <c:pt idx="99">
                  <c:v>4.1208999999999998</c:v>
                </c:pt>
                <c:pt idx="100">
                  <c:v>4.09945</c:v>
                </c:pt>
                <c:pt idx="101">
                  <c:v>4.0819099999999997</c:v>
                </c:pt>
                <c:pt idx="102">
                  <c:v>4.0651700000000002</c:v>
                </c:pt>
                <c:pt idx="103">
                  <c:v>4.0457000000000001</c:v>
                </c:pt>
                <c:pt idx="104">
                  <c:v>4.0234699999999997</c:v>
                </c:pt>
                <c:pt idx="105">
                  <c:v>4.0026099999999998</c:v>
                </c:pt>
                <c:pt idx="106">
                  <c:v>3.9853299999999998</c:v>
                </c:pt>
                <c:pt idx="107">
                  <c:v>3.97187</c:v>
                </c:pt>
                <c:pt idx="108">
                  <c:v>3.9600599999999999</c:v>
                </c:pt>
                <c:pt idx="109">
                  <c:v>3.9480200000000001</c:v>
                </c:pt>
                <c:pt idx="110">
                  <c:v>3.9335900000000001</c:v>
                </c:pt>
                <c:pt idx="111">
                  <c:v>3.9180600000000001</c:v>
                </c:pt>
                <c:pt idx="112">
                  <c:v>3.9035700000000002</c:v>
                </c:pt>
                <c:pt idx="113">
                  <c:v>3.89215</c:v>
                </c:pt>
                <c:pt idx="114">
                  <c:v>3.88089</c:v>
                </c:pt>
                <c:pt idx="115">
                  <c:v>3.86626</c:v>
                </c:pt>
                <c:pt idx="116">
                  <c:v>3.8467899999999999</c:v>
                </c:pt>
                <c:pt idx="117">
                  <c:v>3.82803</c:v>
                </c:pt>
                <c:pt idx="118">
                  <c:v>3.8141699999999998</c:v>
                </c:pt>
                <c:pt idx="119">
                  <c:v>3.80443</c:v>
                </c:pt>
                <c:pt idx="120">
                  <c:v>3.7919200000000002</c:v>
                </c:pt>
                <c:pt idx="121">
                  <c:v>3.7715100000000001</c:v>
                </c:pt>
                <c:pt idx="122">
                  <c:v>3.7468599999999999</c:v>
                </c:pt>
                <c:pt idx="123">
                  <c:v>3.7246000000000001</c:v>
                </c:pt>
                <c:pt idx="124">
                  <c:v>3.7067299999999999</c:v>
                </c:pt>
                <c:pt idx="125">
                  <c:v>3.6903899999999998</c:v>
                </c:pt>
                <c:pt idx="126">
                  <c:v>3.6736</c:v>
                </c:pt>
                <c:pt idx="127">
                  <c:v>3.6564899999999998</c:v>
                </c:pt>
                <c:pt idx="128">
                  <c:v>3.6397400000000002</c:v>
                </c:pt>
                <c:pt idx="129">
                  <c:v>3.6237599999999999</c:v>
                </c:pt>
                <c:pt idx="130">
                  <c:v>3.6086900000000002</c:v>
                </c:pt>
                <c:pt idx="131">
                  <c:v>3.5941999999999998</c:v>
                </c:pt>
                <c:pt idx="132">
                  <c:v>3.5788700000000002</c:v>
                </c:pt>
                <c:pt idx="133">
                  <c:v>3.5628000000000002</c:v>
                </c:pt>
                <c:pt idx="134">
                  <c:v>3.5454599999999998</c:v>
                </c:pt>
                <c:pt idx="135">
                  <c:v>3.5261</c:v>
                </c:pt>
                <c:pt idx="136">
                  <c:v>3.50441</c:v>
                </c:pt>
                <c:pt idx="137">
                  <c:v>3.4830299999999998</c:v>
                </c:pt>
                <c:pt idx="138">
                  <c:v>3.4657800000000001</c:v>
                </c:pt>
                <c:pt idx="139">
                  <c:v>3.4538199999999999</c:v>
                </c:pt>
                <c:pt idx="140">
                  <c:v>3.4428299999999998</c:v>
                </c:pt>
                <c:pt idx="141">
                  <c:v>3.4277500000000001</c:v>
                </c:pt>
                <c:pt idx="142">
                  <c:v>3.40903</c:v>
                </c:pt>
                <c:pt idx="143">
                  <c:v>3.39107</c:v>
                </c:pt>
                <c:pt idx="144">
                  <c:v>3.3750200000000001</c:v>
                </c:pt>
                <c:pt idx="145">
                  <c:v>3.3593600000000001</c:v>
                </c:pt>
                <c:pt idx="146">
                  <c:v>3.3424499999999999</c:v>
                </c:pt>
                <c:pt idx="147">
                  <c:v>3.3245</c:v>
                </c:pt>
                <c:pt idx="148">
                  <c:v>3.3069000000000002</c:v>
                </c:pt>
                <c:pt idx="149">
                  <c:v>3.29081</c:v>
                </c:pt>
                <c:pt idx="150">
                  <c:v>3.2746300000000002</c:v>
                </c:pt>
                <c:pt idx="151">
                  <c:v>3.25678</c:v>
                </c:pt>
                <c:pt idx="152">
                  <c:v>3.2378499999999999</c:v>
                </c:pt>
                <c:pt idx="153">
                  <c:v>3.21936</c:v>
                </c:pt>
                <c:pt idx="154">
                  <c:v>3.2025600000000001</c:v>
                </c:pt>
                <c:pt idx="155">
                  <c:v>3.1865700000000001</c:v>
                </c:pt>
                <c:pt idx="156">
                  <c:v>3.1695799999999998</c:v>
                </c:pt>
                <c:pt idx="157">
                  <c:v>3.1512099999999998</c:v>
                </c:pt>
                <c:pt idx="158">
                  <c:v>3.1330100000000001</c:v>
                </c:pt>
                <c:pt idx="159">
                  <c:v>3.1166399999999999</c:v>
                </c:pt>
                <c:pt idx="160">
                  <c:v>3.10188</c:v>
                </c:pt>
                <c:pt idx="161">
                  <c:v>3.0872999999999999</c:v>
                </c:pt>
                <c:pt idx="162">
                  <c:v>3.0719099999999999</c:v>
                </c:pt>
                <c:pt idx="163">
                  <c:v>3.0562200000000002</c:v>
                </c:pt>
                <c:pt idx="164">
                  <c:v>3.0403600000000002</c:v>
                </c:pt>
                <c:pt idx="165">
                  <c:v>3.0250400000000002</c:v>
                </c:pt>
                <c:pt idx="166">
                  <c:v>3.0106199999999999</c:v>
                </c:pt>
                <c:pt idx="167">
                  <c:v>2.9967800000000002</c:v>
                </c:pt>
                <c:pt idx="168">
                  <c:v>2.9823200000000001</c:v>
                </c:pt>
                <c:pt idx="169">
                  <c:v>2.9667500000000002</c:v>
                </c:pt>
                <c:pt idx="170">
                  <c:v>2.9499499999999999</c:v>
                </c:pt>
                <c:pt idx="171">
                  <c:v>2.93248</c:v>
                </c:pt>
                <c:pt idx="172">
                  <c:v>2.9159099999999998</c:v>
                </c:pt>
                <c:pt idx="173">
                  <c:v>2.9013100000000001</c:v>
                </c:pt>
                <c:pt idx="174">
                  <c:v>2.8879199999999998</c:v>
                </c:pt>
                <c:pt idx="175">
                  <c:v>2.8737900000000001</c:v>
                </c:pt>
                <c:pt idx="176">
                  <c:v>2.85826</c:v>
                </c:pt>
                <c:pt idx="177">
                  <c:v>2.8422000000000001</c:v>
                </c:pt>
                <c:pt idx="178">
                  <c:v>2.8267500000000001</c:v>
                </c:pt>
                <c:pt idx="179">
                  <c:v>2.8120799999999999</c:v>
                </c:pt>
                <c:pt idx="180">
                  <c:v>2.79772</c:v>
                </c:pt>
                <c:pt idx="181">
                  <c:v>2.7837999999999998</c:v>
                </c:pt>
                <c:pt idx="182">
                  <c:v>2.7706400000000002</c:v>
                </c:pt>
                <c:pt idx="183">
                  <c:v>2.7578900000000002</c:v>
                </c:pt>
                <c:pt idx="184">
                  <c:v>2.7448700000000001</c:v>
                </c:pt>
                <c:pt idx="185">
                  <c:v>2.7311399999999999</c:v>
                </c:pt>
                <c:pt idx="186">
                  <c:v>2.7170000000000001</c:v>
                </c:pt>
                <c:pt idx="187">
                  <c:v>2.7033200000000002</c:v>
                </c:pt>
                <c:pt idx="188">
                  <c:v>2.69048</c:v>
                </c:pt>
                <c:pt idx="189">
                  <c:v>2.6774200000000001</c:v>
                </c:pt>
                <c:pt idx="190">
                  <c:v>2.6634199999999999</c:v>
                </c:pt>
                <c:pt idx="191">
                  <c:v>2.6491600000000002</c:v>
                </c:pt>
                <c:pt idx="192">
                  <c:v>2.6354500000000001</c:v>
                </c:pt>
                <c:pt idx="193">
                  <c:v>2.6224500000000002</c:v>
                </c:pt>
                <c:pt idx="194">
                  <c:v>2.60975</c:v>
                </c:pt>
                <c:pt idx="195">
                  <c:v>2.5971799999999998</c:v>
                </c:pt>
                <c:pt idx="196">
                  <c:v>2.58501</c:v>
                </c:pt>
                <c:pt idx="197">
                  <c:v>2.57342</c:v>
                </c:pt>
                <c:pt idx="198">
                  <c:v>2.5620099999999999</c:v>
                </c:pt>
                <c:pt idx="199">
                  <c:v>2.5500699999999998</c:v>
                </c:pt>
                <c:pt idx="200">
                  <c:v>2.5373399999999999</c:v>
                </c:pt>
                <c:pt idx="201">
                  <c:v>2.5243099999999998</c:v>
                </c:pt>
                <c:pt idx="202">
                  <c:v>2.5115099999999999</c:v>
                </c:pt>
                <c:pt idx="203">
                  <c:v>2.49919</c:v>
                </c:pt>
                <c:pt idx="204">
                  <c:v>2.4874399999999999</c:v>
                </c:pt>
                <c:pt idx="205">
                  <c:v>2.4762900000000001</c:v>
                </c:pt>
                <c:pt idx="206">
                  <c:v>2.4652500000000002</c:v>
                </c:pt>
                <c:pt idx="207">
                  <c:v>2.4541900000000001</c:v>
                </c:pt>
                <c:pt idx="208">
                  <c:v>2.4430299999999998</c:v>
                </c:pt>
                <c:pt idx="209">
                  <c:v>2.43194</c:v>
                </c:pt>
                <c:pt idx="210">
                  <c:v>2.4210699999999998</c:v>
                </c:pt>
                <c:pt idx="211">
                  <c:v>2.41086</c:v>
                </c:pt>
                <c:pt idx="212">
                  <c:v>2.4008699999999998</c:v>
                </c:pt>
                <c:pt idx="213">
                  <c:v>2.3904999999999998</c:v>
                </c:pt>
                <c:pt idx="214">
                  <c:v>2.37921</c:v>
                </c:pt>
                <c:pt idx="215">
                  <c:v>2.3673299999999999</c:v>
                </c:pt>
                <c:pt idx="216">
                  <c:v>2.35554</c:v>
                </c:pt>
                <c:pt idx="217">
                  <c:v>2.3444699999999998</c:v>
                </c:pt>
                <c:pt idx="218">
                  <c:v>2.3338899999999998</c:v>
                </c:pt>
                <c:pt idx="219">
                  <c:v>2.3233600000000001</c:v>
                </c:pt>
                <c:pt idx="220">
                  <c:v>2.3126799999999998</c:v>
                </c:pt>
                <c:pt idx="221">
                  <c:v>2.3022</c:v>
                </c:pt>
                <c:pt idx="222">
                  <c:v>2.2922199999999999</c:v>
                </c:pt>
                <c:pt idx="223">
                  <c:v>2.28254</c:v>
                </c:pt>
                <c:pt idx="224">
                  <c:v>2.2726299999999999</c:v>
                </c:pt>
                <c:pt idx="225">
                  <c:v>2.2624</c:v>
                </c:pt>
                <c:pt idx="226">
                  <c:v>2.25231</c:v>
                </c:pt>
                <c:pt idx="227">
                  <c:v>2.2425899999999999</c:v>
                </c:pt>
                <c:pt idx="228">
                  <c:v>2.2328299999999999</c:v>
                </c:pt>
                <c:pt idx="229">
                  <c:v>2.2224300000000001</c:v>
                </c:pt>
                <c:pt idx="230">
                  <c:v>2.21149</c:v>
                </c:pt>
                <c:pt idx="231">
                  <c:v>2.2005499999999998</c:v>
                </c:pt>
                <c:pt idx="232">
                  <c:v>2.1900300000000001</c:v>
                </c:pt>
                <c:pt idx="233">
                  <c:v>2.1796500000000001</c:v>
                </c:pt>
                <c:pt idx="234">
                  <c:v>2.1689600000000002</c:v>
                </c:pt>
                <c:pt idx="235">
                  <c:v>2.1578599999999999</c:v>
                </c:pt>
                <c:pt idx="236">
                  <c:v>2.1466599999999998</c:v>
                </c:pt>
                <c:pt idx="237">
                  <c:v>2.1353800000000001</c:v>
                </c:pt>
                <c:pt idx="238">
                  <c:v>2.12385</c:v>
                </c:pt>
                <c:pt idx="239">
                  <c:v>2.1119699999999999</c:v>
                </c:pt>
                <c:pt idx="240">
                  <c:v>2.1</c:v>
                </c:pt>
                <c:pt idx="241">
                  <c:v>2.0882399999999999</c:v>
                </c:pt>
                <c:pt idx="242">
                  <c:v>2.0768599999999999</c:v>
                </c:pt>
                <c:pt idx="243">
                  <c:v>2.0657000000000001</c:v>
                </c:pt>
                <c:pt idx="244">
                  <c:v>2.0546199999999999</c:v>
                </c:pt>
                <c:pt idx="245">
                  <c:v>2.04345</c:v>
                </c:pt>
                <c:pt idx="246">
                  <c:v>2.0320100000000001</c:v>
                </c:pt>
                <c:pt idx="247">
                  <c:v>2.0200999999999998</c:v>
                </c:pt>
                <c:pt idx="248">
                  <c:v>2.00752</c:v>
                </c:pt>
                <c:pt idx="249">
                  <c:v>1.99421</c:v>
                </c:pt>
                <c:pt idx="250">
                  <c:v>1.9807399999999999</c:v>
                </c:pt>
                <c:pt idx="251">
                  <c:v>1.9676400000000001</c:v>
                </c:pt>
                <c:pt idx="252">
                  <c:v>1.95502</c:v>
                </c:pt>
                <c:pt idx="253">
                  <c:v>1.94251</c:v>
                </c:pt>
                <c:pt idx="254">
                  <c:v>1.93031</c:v>
                </c:pt>
                <c:pt idx="255">
                  <c:v>1.91828</c:v>
                </c:pt>
                <c:pt idx="256">
                  <c:v>1.9062399999999999</c:v>
                </c:pt>
                <c:pt idx="257">
                  <c:v>1.89439</c:v>
                </c:pt>
                <c:pt idx="258">
                  <c:v>1.8829800000000001</c:v>
                </c:pt>
                <c:pt idx="259">
                  <c:v>1.8712</c:v>
                </c:pt>
                <c:pt idx="260">
                  <c:v>1.8588</c:v>
                </c:pt>
                <c:pt idx="261">
                  <c:v>1.8468500000000001</c:v>
                </c:pt>
                <c:pt idx="262">
                  <c:v>1.8365800000000001</c:v>
                </c:pt>
                <c:pt idx="263">
                  <c:v>1.8278300000000001</c:v>
                </c:pt>
                <c:pt idx="264">
                  <c:v>1.81931</c:v>
                </c:pt>
                <c:pt idx="265">
                  <c:v>1.80932</c:v>
                </c:pt>
                <c:pt idx="266">
                  <c:v>1.7968900000000001</c:v>
                </c:pt>
                <c:pt idx="267">
                  <c:v>1.7834000000000001</c:v>
                </c:pt>
                <c:pt idx="268">
                  <c:v>1.77121</c:v>
                </c:pt>
                <c:pt idx="269">
                  <c:v>1.7607699999999999</c:v>
                </c:pt>
                <c:pt idx="270">
                  <c:v>1.7508999999999999</c:v>
                </c:pt>
                <c:pt idx="271">
                  <c:v>1.74055</c:v>
                </c:pt>
                <c:pt idx="272">
                  <c:v>1.73011</c:v>
                </c:pt>
                <c:pt idx="273">
                  <c:v>1.71984</c:v>
                </c:pt>
                <c:pt idx="274">
                  <c:v>1.70902</c:v>
                </c:pt>
                <c:pt idx="275">
                  <c:v>1.69615</c:v>
                </c:pt>
                <c:pt idx="276">
                  <c:v>1.68276</c:v>
                </c:pt>
                <c:pt idx="277">
                  <c:v>1.6714800000000001</c:v>
                </c:pt>
                <c:pt idx="278">
                  <c:v>1.66286</c:v>
                </c:pt>
                <c:pt idx="279">
                  <c:v>1.6544099999999999</c:v>
                </c:pt>
                <c:pt idx="280">
                  <c:v>1.6432500000000001</c:v>
                </c:pt>
                <c:pt idx="281">
                  <c:v>1.62992</c:v>
                </c:pt>
                <c:pt idx="282">
                  <c:v>1.6163700000000001</c:v>
                </c:pt>
                <c:pt idx="283">
                  <c:v>1.6033299999999999</c:v>
                </c:pt>
                <c:pt idx="284">
                  <c:v>1.5893999999999999</c:v>
                </c:pt>
                <c:pt idx="285">
                  <c:v>1.57392</c:v>
                </c:pt>
                <c:pt idx="286">
                  <c:v>1.5589</c:v>
                </c:pt>
                <c:pt idx="287">
                  <c:v>1.5464800000000001</c:v>
                </c:pt>
                <c:pt idx="288">
                  <c:v>1.53817</c:v>
                </c:pt>
                <c:pt idx="289">
                  <c:v>1.5362899999999999</c:v>
                </c:pt>
                <c:pt idx="290">
                  <c:v>1.5426500000000001</c:v>
                </c:pt>
                <c:pt idx="291">
                  <c:v>1.5485100000000001</c:v>
                </c:pt>
                <c:pt idx="292">
                  <c:v>1.5426800000000001</c:v>
                </c:pt>
                <c:pt idx="293">
                  <c:v>1.5246599999999999</c:v>
                </c:pt>
                <c:pt idx="294">
                  <c:v>1.5024500000000001</c:v>
                </c:pt>
                <c:pt idx="295">
                  <c:v>1.4826999999999999</c:v>
                </c:pt>
                <c:pt idx="296">
                  <c:v>1.46749</c:v>
                </c:pt>
                <c:pt idx="297">
                  <c:v>1.45583</c:v>
                </c:pt>
                <c:pt idx="298">
                  <c:v>1.4467000000000001</c:v>
                </c:pt>
                <c:pt idx="299">
                  <c:v>1.4391</c:v>
                </c:pt>
                <c:pt idx="300">
                  <c:v>1.43215</c:v>
                </c:pt>
                <c:pt idx="301">
                  <c:v>1.4245300000000001</c:v>
                </c:pt>
                <c:pt idx="302">
                  <c:v>1.4160999999999999</c:v>
                </c:pt>
                <c:pt idx="303">
                  <c:v>1.4076599999999999</c:v>
                </c:pt>
                <c:pt idx="304">
                  <c:v>1.4000900000000001</c:v>
                </c:pt>
                <c:pt idx="305">
                  <c:v>1.3928799999999999</c:v>
                </c:pt>
                <c:pt idx="306">
                  <c:v>1.3850800000000001</c:v>
                </c:pt>
                <c:pt idx="307">
                  <c:v>1.3766799999999999</c:v>
                </c:pt>
                <c:pt idx="308">
                  <c:v>1.3686199999999999</c:v>
                </c:pt>
                <c:pt idx="309">
                  <c:v>1.36144</c:v>
                </c:pt>
                <c:pt idx="310">
                  <c:v>1.35439</c:v>
                </c:pt>
                <c:pt idx="311">
                  <c:v>1.34717</c:v>
                </c:pt>
                <c:pt idx="312">
                  <c:v>1.34022</c:v>
                </c:pt>
                <c:pt idx="313">
                  <c:v>1.3348899999999999</c:v>
                </c:pt>
                <c:pt idx="314">
                  <c:v>1.33169</c:v>
                </c:pt>
                <c:pt idx="315">
                  <c:v>1.3301400000000001</c:v>
                </c:pt>
                <c:pt idx="316">
                  <c:v>1.32904</c:v>
                </c:pt>
                <c:pt idx="317">
                  <c:v>1.32805</c:v>
                </c:pt>
                <c:pt idx="318">
                  <c:v>1.04819</c:v>
                </c:pt>
                <c:pt idx="319">
                  <c:v>1.0362</c:v>
                </c:pt>
                <c:pt idx="320">
                  <c:v>1.02129</c:v>
                </c:pt>
                <c:pt idx="321">
                  <c:v>1.0045999999999999</c:v>
                </c:pt>
                <c:pt idx="322">
                  <c:v>0.98769399999999996</c:v>
                </c:pt>
                <c:pt idx="323">
                  <c:v>0.97094100000000005</c:v>
                </c:pt>
                <c:pt idx="324">
                  <c:v>0.95388099999999998</c:v>
                </c:pt>
                <c:pt idx="325">
                  <c:v>0.936052</c:v>
                </c:pt>
                <c:pt idx="326">
                  <c:v>0.917045</c:v>
                </c:pt>
                <c:pt idx="327">
                  <c:v>0.89652500000000002</c:v>
                </c:pt>
                <c:pt idx="328">
                  <c:v>0.87511399999999995</c:v>
                </c:pt>
                <c:pt idx="329">
                  <c:v>0.85419500000000004</c:v>
                </c:pt>
                <c:pt idx="330">
                  <c:v>0.834735</c:v>
                </c:pt>
                <c:pt idx="331">
                  <c:v>0.81669099999999994</c:v>
                </c:pt>
                <c:pt idx="332">
                  <c:v>0.79956899999999997</c:v>
                </c:pt>
                <c:pt idx="333">
                  <c:v>0.78297000000000005</c:v>
                </c:pt>
                <c:pt idx="334">
                  <c:v>0.76677200000000001</c:v>
                </c:pt>
                <c:pt idx="335">
                  <c:v>0.75104199999999999</c:v>
                </c:pt>
                <c:pt idx="336">
                  <c:v>0.73583200000000004</c:v>
                </c:pt>
                <c:pt idx="337">
                  <c:v>0.72130000000000005</c:v>
                </c:pt>
                <c:pt idx="338">
                  <c:v>0.70743699999999998</c:v>
                </c:pt>
                <c:pt idx="339">
                  <c:v>0.78132100000000004</c:v>
                </c:pt>
                <c:pt idx="340">
                  <c:v>0.766405</c:v>
                </c:pt>
                <c:pt idx="341">
                  <c:v>0.75103200000000003</c:v>
                </c:pt>
                <c:pt idx="342">
                  <c:v>0.73656900000000003</c:v>
                </c:pt>
                <c:pt idx="343">
                  <c:v>0.72329100000000002</c:v>
                </c:pt>
                <c:pt idx="344">
                  <c:v>0.71043699999999999</c:v>
                </c:pt>
                <c:pt idx="345">
                  <c:v>0.69745599999999996</c:v>
                </c:pt>
                <c:pt idx="346">
                  <c:v>0.68415499999999996</c:v>
                </c:pt>
                <c:pt idx="347">
                  <c:v>0.670983</c:v>
                </c:pt>
                <c:pt idx="348">
                  <c:v>0.65826899999999999</c:v>
                </c:pt>
                <c:pt idx="349">
                  <c:v>0.64617599999999997</c:v>
                </c:pt>
                <c:pt idx="350">
                  <c:v>0.63451999999999997</c:v>
                </c:pt>
                <c:pt idx="351">
                  <c:v>0.62316300000000002</c:v>
                </c:pt>
                <c:pt idx="352">
                  <c:v>0.61198699999999995</c:v>
                </c:pt>
                <c:pt idx="353">
                  <c:v>0.60101700000000002</c:v>
                </c:pt>
                <c:pt idx="354">
                  <c:v>0.59011800000000003</c:v>
                </c:pt>
                <c:pt idx="355">
                  <c:v>0.57917799999999997</c:v>
                </c:pt>
                <c:pt idx="356">
                  <c:v>0.56824399999999997</c:v>
                </c:pt>
                <c:pt idx="357">
                  <c:v>0.55750200000000005</c:v>
                </c:pt>
                <c:pt idx="358">
                  <c:v>0.54699500000000001</c:v>
                </c:pt>
                <c:pt idx="359">
                  <c:v>0.53694900000000001</c:v>
                </c:pt>
                <c:pt idx="360">
                  <c:v>0.52726099999999998</c:v>
                </c:pt>
                <c:pt idx="361">
                  <c:v>0.51776100000000003</c:v>
                </c:pt>
                <c:pt idx="362">
                  <c:v>0.50841599999999998</c:v>
                </c:pt>
                <c:pt idx="363">
                  <c:v>0.49934899999999999</c:v>
                </c:pt>
                <c:pt idx="364">
                  <c:v>0.49040899999999998</c:v>
                </c:pt>
                <c:pt idx="365">
                  <c:v>0.48158299999999998</c:v>
                </c:pt>
                <c:pt idx="366">
                  <c:v>0.47288200000000002</c:v>
                </c:pt>
                <c:pt idx="367">
                  <c:v>0.46439900000000001</c:v>
                </c:pt>
                <c:pt idx="368">
                  <c:v>0.456044</c:v>
                </c:pt>
                <c:pt idx="369">
                  <c:v>0.44777600000000001</c:v>
                </c:pt>
                <c:pt idx="370">
                  <c:v>0.43967899999999999</c:v>
                </c:pt>
                <c:pt idx="371">
                  <c:v>0.43190299999999998</c:v>
                </c:pt>
                <c:pt idx="372">
                  <c:v>0.424396</c:v>
                </c:pt>
                <c:pt idx="373">
                  <c:v>0.417153</c:v>
                </c:pt>
                <c:pt idx="374">
                  <c:v>0.41000999999999999</c:v>
                </c:pt>
                <c:pt idx="375">
                  <c:v>0.402804</c:v>
                </c:pt>
                <c:pt idx="376">
                  <c:v>0.39544899999999999</c:v>
                </c:pt>
                <c:pt idx="377">
                  <c:v>0.38798700000000003</c:v>
                </c:pt>
                <c:pt idx="378">
                  <c:v>0.38031700000000002</c:v>
                </c:pt>
                <c:pt idx="379">
                  <c:v>0.37254900000000002</c:v>
                </c:pt>
                <c:pt idx="380">
                  <c:v>0.36484100000000003</c:v>
                </c:pt>
                <c:pt idx="381">
                  <c:v>0.35753400000000002</c:v>
                </c:pt>
                <c:pt idx="382">
                  <c:v>0.350941</c:v>
                </c:pt>
                <c:pt idx="383">
                  <c:v>0.34525600000000001</c:v>
                </c:pt>
                <c:pt idx="384">
                  <c:v>0.34014</c:v>
                </c:pt>
                <c:pt idx="385">
                  <c:v>0.33515</c:v>
                </c:pt>
                <c:pt idx="386">
                  <c:v>0.33012200000000003</c:v>
                </c:pt>
                <c:pt idx="387">
                  <c:v>0.32513300000000001</c:v>
                </c:pt>
                <c:pt idx="388">
                  <c:v>0.32016699999999998</c:v>
                </c:pt>
                <c:pt idx="389">
                  <c:v>0.31530200000000003</c:v>
                </c:pt>
                <c:pt idx="390">
                  <c:v>0.31048700000000001</c:v>
                </c:pt>
                <c:pt idx="391">
                  <c:v>0.30558999999999997</c:v>
                </c:pt>
                <c:pt idx="392">
                  <c:v>0.30055799999999999</c:v>
                </c:pt>
                <c:pt idx="393">
                  <c:v>0.29557800000000001</c:v>
                </c:pt>
                <c:pt idx="394">
                  <c:v>0.29067700000000002</c:v>
                </c:pt>
                <c:pt idx="395">
                  <c:v>0.28576000000000001</c:v>
                </c:pt>
                <c:pt idx="396">
                  <c:v>0.28084799999999999</c:v>
                </c:pt>
                <c:pt idx="397">
                  <c:v>0.27606999999999998</c:v>
                </c:pt>
                <c:pt idx="398">
                  <c:v>0.27129199999999998</c:v>
                </c:pt>
                <c:pt idx="399">
                  <c:v>0.26645099999999999</c:v>
                </c:pt>
                <c:pt idx="400">
                  <c:v>0.26174399999999998</c:v>
                </c:pt>
                <c:pt idx="401">
                  <c:v>0.25725300000000001</c:v>
                </c:pt>
                <c:pt idx="402">
                  <c:v>0.25281100000000001</c:v>
                </c:pt>
                <c:pt idx="403">
                  <c:v>0.248497</c:v>
                </c:pt>
                <c:pt idx="404">
                  <c:v>0.24444199999999999</c:v>
                </c:pt>
                <c:pt idx="405">
                  <c:v>0.24046899999999999</c:v>
                </c:pt>
                <c:pt idx="406">
                  <c:v>0.23638899999999999</c:v>
                </c:pt>
                <c:pt idx="407">
                  <c:v>0.232375</c:v>
                </c:pt>
                <c:pt idx="408">
                  <c:v>0.22850300000000001</c:v>
                </c:pt>
                <c:pt idx="409">
                  <c:v>0.22461100000000001</c:v>
                </c:pt>
                <c:pt idx="410">
                  <c:v>0.22074299999999999</c:v>
                </c:pt>
                <c:pt idx="411">
                  <c:v>0.217084</c:v>
                </c:pt>
                <c:pt idx="412">
                  <c:v>0.21352299999999999</c:v>
                </c:pt>
                <c:pt idx="413">
                  <c:v>0.20988100000000001</c:v>
                </c:pt>
                <c:pt idx="414">
                  <c:v>0.206373</c:v>
                </c:pt>
                <c:pt idx="415">
                  <c:v>0.203124</c:v>
                </c:pt>
                <c:pt idx="416">
                  <c:v>0.19997400000000001</c:v>
                </c:pt>
                <c:pt idx="417">
                  <c:v>0.19677</c:v>
                </c:pt>
                <c:pt idx="418">
                  <c:v>0.193633</c:v>
                </c:pt>
                <c:pt idx="419">
                  <c:v>0.190529</c:v>
                </c:pt>
                <c:pt idx="420">
                  <c:v>0.187332</c:v>
                </c:pt>
                <c:pt idx="421">
                  <c:v>0.18406900000000001</c:v>
                </c:pt>
                <c:pt idx="422">
                  <c:v>0.18082200000000001</c:v>
                </c:pt>
                <c:pt idx="423">
                  <c:v>0.177457</c:v>
                </c:pt>
                <c:pt idx="424">
                  <c:v>0.17387900000000001</c:v>
                </c:pt>
                <c:pt idx="425">
                  <c:v>0.17053499999999999</c:v>
                </c:pt>
                <c:pt idx="426">
                  <c:v>0.16797500000000001</c:v>
                </c:pt>
                <c:pt idx="427">
                  <c:v>0.166044</c:v>
                </c:pt>
                <c:pt idx="428">
                  <c:v>0.16402900000000001</c:v>
                </c:pt>
                <c:pt idx="429">
                  <c:v>0.16164100000000001</c:v>
                </c:pt>
                <c:pt idx="430">
                  <c:v>0.159081</c:v>
                </c:pt>
                <c:pt idx="431">
                  <c:v>0.15662699999999999</c:v>
                </c:pt>
                <c:pt idx="432">
                  <c:v>0.15434700000000001</c:v>
                </c:pt>
                <c:pt idx="433">
                  <c:v>0.15223100000000001</c:v>
                </c:pt>
                <c:pt idx="434">
                  <c:v>0.15029699999999999</c:v>
                </c:pt>
                <c:pt idx="435">
                  <c:v>0.14876600000000001</c:v>
                </c:pt>
                <c:pt idx="436">
                  <c:v>0.14843799999999999</c:v>
                </c:pt>
                <c:pt idx="437">
                  <c:v>0.13462499999999999</c:v>
                </c:pt>
                <c:pt idx="438">
                  <c:v>0.132739</c:v>
                </c:pt>
                <c:pt idx="439">
                  <c:v>0.12995799999999999</c:v>
                </c:pt>
                <c:pt idx="440">
                  <c:v>0.12681100000000001</c:v>
                </c:pt>
                <c:pt idx="441">
                  <c:v>0.123889</c:v>
                </c:pt>
                <c:pt idx="442">
                  <c:v>0.121477</c:v>
                </c:pt>
                <c:pt idx="443">
                  <c:v>0.11927500000000001</c:v>
                </c:pt>
                <c:pt idx="444">
                  <c:v>0.11681999999999999</c:v>
                </c:pt>
                <c:pt idx="445">
                  <c:v>0.113563</c:v>
                </c:pt>
                <c:pt idx="446">
                  <c:v>0.10895199999999999</c:v>
                </c:pt>
                <c:pt idx="447">
                  <c:v>0.102814</c:v>
                </c:pt>
                <c:pt idx="448">
                  <c:v>9.6392900000000004E-2</c:v>
                </c:pt>
                <c:pt idx="449">
                  <c:v>9.1331800000000005E-2</c:v>
                </c:pt>
                <c:pt idx="450">
                  <c:v>8.8123499999999994E-2</c:v>
                </c:pt>
                <c:pt idx="451">
                  <c:v>8.6640800000000004E-2</c:v>
                </c:pt>
                <c:pt idx="452">
                  <c:v>8.8125400000000007E-2</c:v>
                </c:pt>
                <c:pt idx="453">
                  <c:v>9.5119200000000001E-2</c:v>
                </c:pt>
                <c:pt idx="454">
                  <c:v>0.10957799999999999</c:v>
                </c:pt>
                <c:pt idx="455">
                  <c:v>0.13245299999999999</c:v>
                </c:pt>
                <c:pt idx="456">
                  <c:v>0.16553999999999999</c:v>
                </c:pt>
                <c:pt idx="457">
                  <c:v>0.208762</c:v>
                </c:pt>
                <c:pt idx="458">
                  <c:v>0.255554</c:v>
                </c:pt>
                <c:pt idx="459">
                  <c:v>0.297074</c:v>
                </c:pt>
                <c:pt idx="460">
                  <c:v>0.33011800000000002</c:v>
                </c:pt>
                <c:pt idx="461">
                  <c:v>0.35708499999999999</c:v>
                </c:pt>
                <c:pt idx="462">
                  <c:v>0.38110899999999998</c:v>
                </c:pt>
                <c:pt idx="463">
                  <c:v>0.40375800000000001</c:v>
                </c:pt>
                <c:pt idx="464">
                  <c:v>0.42487000000000003</c:v>
                </c:pt>
                <c:pt idx="465">
                  <c:v>0.443747</c:v>
                </c:pt>
                <c:pt idx="466">
                  <c:v>0.459677</c:v>
                </c:pt>
                <c:pt idx="467">
                  <c:v>0.47216000000000002</c:v>
                </c:pt>
                <c:pt idx="468">
                  <c:v>0.480603</c:v>
                </c:pt>
                <c:pt idx="469">
                  <c:v>0.48491099999999998</c:v>
                </c:pt>
                <c:pt idx="470">
                  <c:v>0.48565199999999997</c:v>
                </c:pt>
                <c:pt idx="471">
                  <c:v>0.48383999999999999</c:v>
                </c:pt>
                <c:pt idx="472">
                  <c:v>0.48028599999999999</c:v>
                </c:pt>
                <c:pt idx="473">
                  <c:v>0.47555999999999998</c:v>
                </c:pt>
                <c:pt idx="474">
                  <c:v>0.46981200000000001</c:v>
                </c:pt>
                <c:pt idx="475">
                  <c:v>0.46279900000000002</c:v>
                </c:pt>
                <c:pt idx="476">
                  <c:v>0.45458300000000001</c:v>
                </c:pt>
                <c:pt idx="477">
                  <c:v>0.445768</c:v>
                </c:pt>
                <c:pt idx="478">
                  <c:v>0.43692599999999998</c:v>
                </c:pt>
                <c:pt idx="479">
                  <c:v>0.42834</c:v>
                </c:pt>
                <c:pt idx="480">
                  <c:v>0.42024499999999998</c:v>
                </c:pt>
                <c:pt idx="481">
                  <c:v>0.41283900000000001</c:v>
                </c:pt>
                <c:pt idx="482">
                  <c:v>0.40596700000000002</c:v>
                </c:pt>
                <c:pt idx="483">
                  <c:v>0.399588</c:v>
                </c:pt>
                <c:pt idx="484">
                  <c:v>0.39381899999999997</c:v>
                </c:pt>
                <c:pt idx="485">
                  <c:v>0.38882</c:v>
                </c:pt>
                <c:pt idx="486">
                  <c:v>0.38457799999999998</c:v>
                </c:pt>
                <c:pt idx="487">
                  <c:v>0.38172600000000001</c:v>
                </c:pt>
                <c:pt idx="488">
                  <c:v>0.38124599999999997</c:v>
                </c:pt>
                <c:pt idx="489">
                  <c:v>0.38405299999999998</c:v>
                </c:pt>
                <c:pt idx="490">
                  <c:v>0.39052300000000001</c:v>
                </c:pt>
                <c:pt idx="491">
                  <c:v>0.400725</c:v>
                </c:pt>
                <c:pt idx="492">
                  <c:v>0.41210999999999998</c:v>
                </c:pt>
                <c:pt idx="493">
                  <c:v>0.41567500000000002</c:v>
                </c:pt>
                <c:pt idx="494">
                  <c:v>0.39572600000000002</c:v>
                </c:pt>
                <c:pt idx="495">
                  <c:v>0.358518</c:v>
                </c:pt>
                <c:pt idx="496">
                  <c:v>0.32202900000000001</c:v>
                </c:pt>
                <c:pt idx="497">
                  <c:v>0.30599399999999999</c:v>
                </c:pt>
                <c:pt idx="498">
                  <c:v>0.31023200000000001</c:v>
                </c:pt>
                <c:pt idx="499">
                  <c:v>0.31769999999999998</c:v>
                </c:pt>
                <c:pt idx="500">
                  <c:v>0.32354500000000003</c:v>
                </c:pt>
                <c:pt idx="501">
                  <c:v>0.32775300000000002</c:v>
                </c:pt>
                <c:pt idx="502">
                  <c:v>0.32993400000000001</c:v>
                </c:pt>
                <c:pt idx="503">
                  <c:v>0.32997300000000002</c:v>
                </c:pt>
                <c:pt idx="504">
                  <c:v>0.328399</c:v>
                </c:pt>
                <c:pt idx="505">
                  <c:v>0.32590200000000003</c:v>
                </c:pt>
                <c:pt idx="506">
                  <c:v>0.32295800000000002</c:v>
                </c:pt>
                <c:pt idx="507">
                  <c:v>0.31966499999999998</c:v>
                </c:pt>
                <c:pt idx="508">
                  <c:v>0.31600699999999998</c:v>
                </c:pt>
                <c:pt idx="509">
                  <c:v>0.31219599999999997</c:v>
                </c:pt>
                <c:pt idx="510">
                  <c:v>0.30854399999999998</c:v>
                </c:pt>
                <c:pt idx="511">
                  <c:v>0.304923</c:v>
                </c:pt>
                <c:pt idx="512">
                  <c:v>0.30106699999999997</c:v>
                </c:pt>
                <c:pt idx="513">
                  <c:v>0.29701499999999997</c:v>
                </c:pt>
                <c:pt idx="514">
                  <c:v>0.29278399999999999</c:v>
                </c:pt>
                <c:pt idx="515">
                  <c:v>0.288387</c:v>
                </c:pt>
                <c:pt idx="516">
                  <c:v>0.28408899999999998</c:v>
                </c:pt>
                <c:pt idx="517">
                  <c:v>0.28007199999999999</c:v>
                </c:pt>
                <c:pt idx="518">
                  <c:v>0.27622799999999997</c:v>
                </c:pt>
                <c:pt idx="519">
                  <c:v>0.27259299999999997</c:v>
                </c:pt>
                <c:pt idx="520">
                  <c:v>0.26927600000000002</c:v>
                </c:pt>
                <c:pt idx="521">
                  <c:v>0.26624300000000001</c:v>
                </c:pt>
                <c:pt idx="522">
                  <c:v>0.26339699999999999</c:v>
                </c:pt>
                <c:pt idx="523">
                  <c:v>0.26077600000000001</c:v>
                </c:pt>
                <c:pt idx="524">
                  <c:v>0.25841700000000001</c:v>
                </c:pt>
                <c:pt idx="525">
                  <c:v>0.25636399999999998</c:v>
                </c:pt>
                <c:pt idx="526">
                  <c:v>0.25475900000000001</c:v>
                </c:pt>
                <c:pt idx="527">
                  <c:v>0.25369399999999998</c:v>
                </c:pt>
                <c:pt idx="528">
                  <c:v>0.25307600000000002</c:v>
                </c:pt>
                <c:pt idx="529">
                  <c:v>0.252857</c:v>
                </c:pt>
                <c:pt idx="530">
                  <c:v>0.25312000000000001</c:v>
                </c:pt>
                <c:pt idx="531">
                  <c:v>0.25373200000000001</c:v>
                </c:pt>
                <c:pt idx="532">
                  <c:v>0.25446999999999997</c:v>
                </c:pt>
                <c:pt idx="533">
                  <c:v>0.25530000000000003</c:v>
                </c:pt>
                <c:pt idx="534">
                  <c:v>0.25637199999999999</c:v>
                </c:pt>
                <c:pt idx="535">
                  <c:v>0.25786999999999999</c:v>
                </c:pt>
                <c:pt idx="536">
                  <c:v>0.26011099999999998</c:v>
                </c:pt>
                <c:pt idx="537">
                  <c:v>0.26342599999999999</c:v>
                </c:pt>
                <c:pt idx="538">
                  <c:v>0.26815099999999997</c:v>
                </c:pt>
                <c:pt idx="539">
                  <c:v>0.27396700000000002</c:v>
                </c:pt>
                <c:pt idx="540">
                  <c:v>0.27837899999999999</c:v>
                </c:pt>
                <c:pt idx="541">
                  <c:v>0.28017199999999998</c:v>
                </c:pt>
                <c:pt idx="542">
                  <c:v>0.28172599999999998</c:v>
                </c:pt>
                <c:pt idx="543">
                  <c:v>0.28155799999999997</c:v>
                </c:pt>
                <c:pt idx="544">
                  <c:v>0.27954499999999999</c:v>
                </c:pt>
                <c:pt idx="545">
                  <c:v>0.27703899999999998</c:v>
                </c:pt>
                <c:pt idx="546">
                  <c:v>0.28542899999999999</c:v>
                </c:pt>
                <c:pt idx="547">
                  <c:v>0.283246</c:v>
                </c:pt>
                <c:pt idx="548">
                  <c:v>0.27834500000000001</c:v>
                </c:pt>
                <c:pt idx="549">
                  <c:v>0.27330599999999999</c:v>
                </c:pt>
                <c:pt idx="550">
                  <c:v>0.26923399999999997</c:v>
                </c:pt>
                <c:pt idx="551">
                  <c:v>0.26618399999999998</c:v>
                </c:pt>
                <c:pt idx="552">
                  <c:v>0.26352999999999999</c:v>
                </c:pt>
                <c:pt idx="553">
                  <c:v>0.26068200000000002</c:v>
                </c:pt>
                <c:pt idx="554">
                  <c:v>0.257691</c:v>
                </c:pt>
                <c:pt idx="555">
                  <c:v>0.25478499999999998</c:v>
                </c:pt>
                <c:pt idx="556">
                  <c:v>0.25195000000000001</c:v>
                </c:pt>
                <c:pt idx="557">
                  <c:v>0.249166</c:v>
                </c:pt>
                <c:pt idx="558">
                  <c:v>0.24668999999999999</c:v>
                </c:pt>
                <c:pt idx="559">
                  <c:v>0.24468300000000001</c:v>
                </c:pt>
                <c:pt idx="560">
                  <c:v>0.243009</c:v>
                </c:pt>
                <c:pt idx="561">
                  <c:v>0.24161199999999999</c:v>
                </c:pt>
                <c:pt idx="562">
                  <c:v>0.24062700000000001</c:v>
                </c:pt>
                <c:pt idx="563">
                  <c:v>0.24004700000000001</c:v>
                </c:pt>
                <c:pt idx="564">
                  <c:v>0.23966499999999999</c:v>
                </c:pt>
                <c:pt idx="565">
                  <c:v>0.239588</c:v>
                </c:pt>
                <c:pt idx="566">
                  <c:v>0.24015600000000001</c:v>
                </c:pt>
                <c:pt idx="567">
                  <c:v>0.241395</c:v>
                </c:pt>
                <c:pt idx="568">
                  <c:v>0.24312</c:v>
                </c:pt>
                <c:pt idx="569">
                  <c:v>0.24537400000000001</c:v>
                </c:pt>
                <c:pt idx="570">
                  <c:v>0.248255</c:v>
                </c:pt>
                <c:pt idx="571">
                  <c:v>0.25150899999999998</c:v>
                </c:pt>
                <c:pt idx="572">
                  <c:v>0.25495899999999999</c:v>
                </c:pt>
                <c:pt idx="573">
                  <c:v>0.25873299999999999</c:v>
                </c:pt>
                <c:pt idx="574">
                  <c:v>0.26295800000000003</c:v>
                </c:pt>
                <c:pt idx="575">
                  <c:v>0.26748899999999998</c:v>
                </c:pt>
                <c:pt idx="576">
                  <c:v>0.27232499999999998</c:v>
                </c:pt>
                <c:pt idx="577">
                  <c:v>0.27755600000000002</c:v>
                </c:pt>
                <c:pt idx="578">
                  <c:v>0.28317399999999998</c:v>
                </c:pt>
                <c:pt idx="579">
                  <c:v>0.28900399999999998</c:v>
                </c:pt>
                <c:pt idx="580">
                  <c:v>0.29509200000000002</c:v>
                </c:pt>
                <c:pt idx="581">
                  <c:v>0.30175800000000003</c:v>
                </c:pt>
                <c:pt idx="582">
                  <c:v>0.30911100000000002</c:v>
                </c:pt>
                <c:pt idx="583">
                  <c:v>0.31568400000000002</c:v>
                </c:pt>
                <c:pt idx="584">
                  <c:v>0.31855099999999997</c:v>
                </c:pt>
                <c:pt idx="585">
                  <c:v>0.31705</c:v>
                </c:pt>
                <c:pt idx="586">
                  <c:v>0.31667699999999999</c:v>
                </c:pt>
                <c:pt idx="587">
                  <c:v>0.32244099999999998</c:v>
                </c:pt>
                <c:pt idx="588">
                  <c:v>0.33263900000000002</c:v>
                </c:pt>
                <c:pt idx="589">
                  <c:v>0.34193200000000001</c:v>
                </c:pt>
                <c:pt idx="590">
                  <c:v>0.34750399999999998</c:v>
                </c:pt>
                <c:pt idx="591">
                  <c:v>0.35017999999999999</c:v>
                </c:pt>
                <c:pt idx="592">
                  <c:v>0.351165</c:v>
                </c:pt>
                <c:pt idx="593">
                  <c:v>0.34989500000000001</c:v>
                </c:pt>
                <c:pt idx="594">
                  <c:v>0.34533799999999998</c:v>
                </c:pt>
                <c:pt idx="595">
                  <c:v>0.33910899999999999</c:v>
                </c:pt>
                <c:pt idx="596">
                  <c:v>0.33542</c:v>
                </c:pt>
                <c:pt idx="597">
                  <c:v>0.336094</c:v>
                </c:pt>
                <c:pt idx="598">
                  <c:v>0.33687400000000001</c:v>
                </c:pt>
                <c:pt idx="599">
                  <c:v>0.33210899999999999</c:v>
                </c:pt>
                <c:pt idx="600">
                  <c:v>0.31973200000000002</c:v>
                </c:pt>
                <c:pt idx="601">
                  <c:v>0.30336999999999997</c:v>
                </c:pt>
                <c:pt idx="602">
                  <c:v>0.28799599999999997</c:v>
                </c:pt>
                <c:pt idx="603">
                  <c:v>0.27584900000000001</c:v>
                </c:pt>
                <c:pt idx="604">
                  <c:v>0.26590599999999998</c:v>
                </c:pt>
                <c:pt idx="605">
                  <c:v>0.25680599999999998</c:v>
                </c:pt>
                <c:pt idx="606">
                  <c:v>0.24793999999999999</c:v>
                </c:pt>
                <c:pt idx="607">
                  <c:v>0.239483</c:v>
                </c:pt>
                <c:pt idx="608">
                  <c:v>0.230993</c:v>
                </c:pt>
                <c:pt idx="609">
                  <c:v>0.221751</c:v>
                </c:pt>
                <c:pt idx="610">
                  <c:v>0.21185599999999999</c:v>
                </c:pt>
                <c:pt idx="611">
                  <c:v>0.20299600000000001</c:v>
                </c:pt>
                <c:pt idx="612">
                  <c:v>0.19594600000000001</c:v>
                </c:pt>
                <c:pt idx="613">
                  <c:v>0.191887</c:v>
                </c:pt>
                <c:pt idx="614">
                  <c:v>0.19308</c:v>
                </c:pt>
                <c:pt idx="615">
                  <c:v>0.19758200000000001</c:v>
                </c:pt>
                <c:pt idx="616">
                  <c:v>0.20152400000000001</c:v>
                </c:pt>
                <c:pt idx="617">
                  <c:v>0.20325799999999999</c:v>
                </c:pt>
                <c:pt idx="618">
                  <c:v>0.206148</c:v>
                </c:pt>
                <c:pt idx="619">
                  <c:v>0.211477</c:v>
                </c:pt>
                <c:pt idx="620">
                  <c:v>0.21950700000000001</c:v>
                </c:pt>
                <c:pt idx="621">
                  <c:v>0.23007900000000001</c:v>
                </c:pt>
                <c:pt idx="622">
                  <c:v>0.24818000000000001</c:v>
                </c:pt>
                <c:pt idx="623">
                  <c:v>0.27831</c:v>
                </c:pt>
                <c:pt idx="624">
                  <c:v>0.28961300000000001</c:v>
                </c:pt>
                <c:pt idx="625">
                  <c:v>0.25203199999999998</c:v>
                </c:pt>
                <c:pt idx="626">
                  <c:v>0.20402200000000001</c:v>
                </c:pt>
                <c:pt idx="627">
                  <c:v>0.17411499999999999</c:v>
                </c:pt>
                <c:pt idx="628">
                  <c:v>0.16300300000000001</c:v>
                </c:pt>
                <c:pt idx="629">
                  <c:v>0.16572700000000001</c:v>
                </c:pt>
                <c:pt idx="630">
                  <c:v>0.17463799999999999</c:v>
                </c:pt>
                <c:pt idx="631">
                  <c:v>0.18376400000000001</c:v>
                </c:pt>
                <c:pt idx="632">
                  <c:v>0.19116900000000001</c:v>
                </c:pt>
                <c:pt idx="633">
                  <c:v>0.19706299999999999</c:v>
                </c:pt>
                <c:pt idx="634">
                  <c:v>0.20266899999999999</c:v>
                </c:pt>
                <c:pt idx="635">
                  <c:v>0.20960999999999999</c:v>
                </c:pt>
                <c:pt idx="636">
                  <c:v>0.217999</c:v>
                </c:pt>
                <c:pt idx="637">
                  <c:v>0.22458400000000001</c:v>
                </c:pt>
                <c:pt idx="638">
                  <c:v>0.22605700000000001</c:v>
                </c:pt>
                <c:pt idx="639">
                  <c:v>0.22325900000000001</c:v>
                </c:pt>
                <c:pt idx="640">
                  <c:v>0.220803</c:v>
                </c:pt>
                <c:pt idx="641">
                  <c:v>0.222196</c:v>
                </c:pt>
                <c:pt idx="642">
                  <c:v>0.22659299999999999</c:v>
                </c:pt>
                <c:pt idx="643">
                  <c:v>0.231988</c:v>
                </c:pt>
                <c:pt idx="644">
                  <c:v>0.238426</c:v>
                </c:pt>
                <c:pt idx="645">
                  <c:v>0.24701600000000001</c:v>
                </c:pt>
                <c:pt idx="646">
                  <c:v>0.25813599999999998</c:v>
                </c:pt>
                <c:pt idx="647">
                  <c:v>0.27206799999999998</c:v>
                </c:pt>
                <c:pt idx="648">
                  <c:v>0.28952800000000001</c:v>
                </c:pt>
                <c:pt idx="649">
                  <c:v>0.33060800000000001</c:v>
                </c:pt>
                <c:pt idx="650">
                  <c:v>0.35577599999999998</c:v>
                </c:pt>
                <c:pt idx="651">
                  <c:v>0.39555000000000001</c:v>
                </c:pt>
                <c:pt idx="652">
                  <c:v>0.443077</c:v>
                </c:pt>
                <c:pt idx="653">
                  <c:v>0.48957299999999998</c:v>
                </c:pt>
                <c:pt idx="654">
                  <c:v>0.52835200000000004</c:v>
                </c:pt>
                <c:pt idx="655">
                  <c:v>0.55538100000000001</c:v>
                </c:pt>
                <c:pt idx="656">
                  <c:v>0.56911900000000004</c:v>
                </c:pt>
                <c:pt idx="657">
                  <c:v>0.57061099999999998</c:v>
                </c:pt>
                <c:pt idx="658">
                  <c:v>0.56222000000000005</c:v>
                </c:pt>
                <c:pt idx="659">
                  <c:v>0.547126</c:v>
                </c:pt>
                <c:pt idx="660">
                  <c:v>0.52889600000000003</c:v>
                </c:pt>
                <c:pt idx="661">
                  <c:v>0.51077300000000003</c:v>
                </c:pt>
                <c:pt idx="662">
                  <c:v>0.49428899999999998</c:v>
                </c:pt>
                <c:pt idx="663">
                  <c:v>0.47941099999999998</c:v>
                </c:pt>
                <c:pt idx="664">
                  <c:v>0.46652500000000002</c:v>
                </c:pt>
                <c:pt idx="665">
                  <c:v>0.457256</c:v>
                </c:pt>
                <c:pt idx="666">
                  <c:v>0.452735</c:v>
                </c:pt>
                <c:pt idx="667">
                  <c:v>0.45209700000000003</c:v>
                </c:pt>
                <c:pt idx="668">
                  <c:v>0.45362000000000002</c:v>
                </c:pt>
                <c:pt idx="669">
                  <c:v>0.45578200000000002</c:v>
                </c:pt>
                <c:pt idx="670">
                  <c:v>0.45796999999999999</c:v>
                </c:pt>
                <c:pt idx="671">
                  <c:v>0.46063199999999999</c:v>
                </c:pt>
                <c:pt idx="672">
                  <c:v>0.46481800000000001</c:v>
                </c:pt>
                <c:pt idx="673">
                  <c:v>0.47066200000000002</c:v>
                </c:pt>
                <c:pt idx="674">
                  <c:v>0.477628</c:v>
                </c:pt>
                <c:pt idx="675">
                  <c:v>0.48527799999999999</c:v>
                </c:pt>
                <c:pt idx="676">
                  <c:v>0.49332700000000002</c:v>
                </c:pt>
                <c:pt idx="677">
                  <c:v>0.50114700000000001</c:v>
                </c:pt>
                <c:pt idx="678">
                  <c:v>0.50866</c:v>
                </c:pt>
                <c:pt idx="679">
                  <c:v>0.51652799999999999</c:v>
                </c:pt>
                <c:pt idx="680">
                  <c:v>0.52461199999999997</c:v>
                </c:pt>
                <c:pt idx="681">
                  <c:v>0.531111</c:v>
                </c:pt>
                <c:pt idx="682">
                  <c:v>0.53417599999999998</c:v>
                </c:pt>
                <c:pt idx="683">
                  <c:v>0.53378099999999995</c:v>
                </c:pt>
                <c:pt idx="684">
                  <c:v>0.53092399999999995</c:v>
                </c:pt>
                <c:pt idx="685">
                  <c:v>0.52608299999999997</c:v>
                </c:pt>
                <c:pt idx="686">
                  <c:v>0.51858899999999997</c:v>
                </c:pt>
                <c:pt idx="687">
                  <c:v>0.50794300000000003</c:v>
                </c:pt>
                <c:pt idx="688">
                  <c:v>0.49457699999999999</c:v>
                </c:pt>
                <c:pt idx="689">
                  <c:v>0.48020200000000002</c:v>
                </c:pt>
                <c:pt idx="690">
                  <c:v>0.46658899999999998</c:v>
                </c:pt>
                <c:pt idx="691">
                  <c:v>0.455266</c:v>
                </c:pt>
                <c:pt idx="692">
                  <c:v>0.44685999999999998</c:v>
                </c:pt>
                <c:pt idx="693">
                  <c:v>0.44091900000000001</c:v>
                </c:pt>
                <c:pt idx="694">
                  <c:v>0.43630799999999997</c:v>
                </c:pt>
                <c:pt idx="695">
                  <c:v>0.43224899999999999</c:v>
                </c:pt>
                <c:pt idx="696">
                  <c:v>0.42890200000000001</c:v>
                </c:pt>
                <c:pt idx="697">
                  <c:v>0.42696499999999998</c:v>
                </c:pt>
                <c:pt idx="698">
                  <c:v>0.42692200000000002</c:v>
                </c:pt>
                <c:pt idx="699">
                  <c:v>0.427732</c:v>
                </c:pt>
                <c:pt idx="700">
                  <c:v>0.42763000000000001</c:v>
                </c:pt>
                <c:pt idx="701">
                  <c:v>0.42550500000000002</c:v>
                </c:pt>
                <c:pt idx="702">
                  <c:v>0.42102899999999999</c:v>
                </c:pt>
                <c:pt idx="703">
                  <c:v>0.41359699999999999</c:v>
                </c:pt>
                <c:pt idx="704">
                  <c:v>0.40286699999999998</c:v>
                </c:pt>
                <c:pt idx="705">
                  <c:v>0.38867299999999999</c:v>
                </c:pt>
                <c:pt idx="706">
                  <c:v>0.37105199999999999</c:v>
                </c:pt>
                <c:pt idx="707">
                  <c:v>0.35031699999999999</c:v>
                </c:pt>
                <c:pt idx="708">
                  <c:v>0.32728200000000002</c:v>
                </c:pt>
                <c:pt idx="709">
                  <c:v>0.30275999999999997</c:v>
                </c:pt>
                <c:pt idx="710">
                  <c:v>0.27799400000000002</c:v>
                </c:pt>
                <c:pt idx="711">
                  <c:v>0.25439400000000001</c:v>
                </c:pt>
                <c:pt idx="712">
                  <c:v>0.23336499999999999</c:v>
                </c:pt>
                <c:pt idx="713">
                  <c:v>0.21593599999999999</c:v>
                </c:pt>
                <c:pt idx="714">
                  <c:v>0.20185500000000001</c:v>
                </c:pt>
                <c:pt idx="715">
                  <c:v>0.18959100000000001</c:v>
                </c:pt>
                <c:pt idx="716">
                  <c:v>0.178283</c:v>
                </c:pt>
                <c:pt idx="717">
                  <c:v>0.16847400000000001</c:v>
                </c:pt>
                <c:pt idx="718">
                  <c:v>0.16134100000000001</c:v>
                </c:pt>
                <c:pt idx="719">
                  <c:v>0.15740999999999999</c:v>
                </c:pt>
                <c:pt idx="720">
                  <c:v>0.156247</c:v>
                </c:pt>
                <c:pt idx="721">
                  <c:v>0.15647800000000001</c:v>
                </c:pt>
                <c:pt idx="722">
                  <c:v>0.15687699999999999</c:v>
                </c:pt>
                <c:pt idx="723">
                  <c:v>0.15686600000000001</c:v>
                </c:pt>
                <c:pt idx="724">
                  <c:v>0.15679000000000001</c:v>
                </c:pt>
                <c:pt idx="725">
                  <c:v>0.15689500000000001</c:v>
                </c:pt>
                <c:pt idx="726">
                  <c:v>0.15662300000000001</c:v>
                </c:pt>
                <c:pt idx="727">
                  <c:v>0.15503400000000001</c:v>
                </c:pt>
                <c:pt idx="728">
                  <c:v>0.152533</c:v>
                </c:pt>
                <c:pt idx="729">
                  <c:v>0.150732</c:v>
                </c:pt>
                <c:pt idx="730">
                  <c:v>0.15094299999999999</c:v>
                </c:pt>
                <c:pt idx="731">
                  <c:v>0.15259400000000001</c:v>
                </c:pt>
                <c:pt idx="732">
                  <c:v>0.15410199999999999</c:v>
                </c:pt>
                <c:pt idx="733">
                  <c:v>0.15504200000000001</c:v>
                </c:pt>
                <c:pt idx="734">
                  <c:v>0.15667500000000001</c:v>
                </c:pt>
                <c:pt idx="735">
                  <c:v>0.16009899999999999</c:v>
                </c:pt>
                <c:pt idx="736">
                  <c:v>0.16518099999999999</c:v>
                </c:pt>
                <c:pt idx="737">
                  <c:v>0.170818</c:v>
                </c:pt>
                <c:pt idx="738">
                  <c:v>0.17544699999999999</c:v>
                </c:pt>
                <c:pt idx="739">
                  <c:v>0.177981</c:v>
                </c:pt>
                <c:pt idx="740">
                  <c:v>0.17800299999999999</c:v>
                </c:pt>
                <c:pt idx="741">
                  <c:v>0.175703</c:v>
                </c:pt>
                <c:pt idx="742">
                  <c:v>0.17203399999999999</c:v>
                </c:pt>
                <c:pt idx="743">
                  <c:v>0.16852</c:v>
                </c:pt>
                <c:pt idx="744">
                  <c:v>0.16661200000000001</c:v>
                </c:pt>
                <c:pt idx="745">
                  <c:v>0.166792</c:v>
                </c:pt>
                <c:pt idx="746">
                  <c:v>0.16759299999999999</c:v>
                </c:pt>
                <c:pt idx="747">
                  <c:v>0.167795</c:v>
                </c:pt>
                <c:pt idx="748">
                  <c:v>0.16848299999999999</c:v>
                </c:pt>
                <c:pt idx="749">
                  <c:v>0.17086100000000001</c:v>
                </c:pt>
              </c:numCache>
            </c:numRef>
          </c:yVal>
          <c:smooth val="1"/>
          <c:extLst>
            <c:ext xmlns:c16="http://schemas.microsoft.com/office/drawing/2014/chart" uri="{C3380CC4-5D6E-409C-BE32-E72D297353CC}">
              <c16:uniqueId val="{00000000-B9A1-4683-98A6-B2DBCA0EC535}"/>
            </c:ext>
          </c:extLst>
        </c:ser>
        <c:dLbls>
          <c:showLegendKey val="0"/>
          <c:showVal val="0"/>
          <c:showCatName val="0"/>
          <c:showSerName val="0"/>
          <c:showPercent val="0"/>
          <c:showBubbleSize val="0"/>
        </c:dLbls>
        <c:axId val="198550424"/>
        <c:axId val="1"/>
      </c:scatterChart>
      <c:valAx>
        <c:axId val="198550424"/>
        <c:scaling>
          <c:orientation val="minMax"/>
          <c:max val="14"/>
        </c:scaling>
        <c:delete val="0"/>
        <c:axPos val="b"/>
        <c:majorGridlines>
          <c:spPr>
            <a:ln w="4445">
              <a:solidFill>
                <a:srgbClr val="000000"/>
              </a:solidFill>
              <a:prstDash val="solid"/>
            </a:ln>
          </c:spPr>
        </c:majorGridlines>
        <c:title>
          <c:tx>
            <c:rich>
              <a:bodyPr/>
              <a:lstStyle/>
              <a:p>
                <a:pPr>
                  <a:defRPr sz="1295" b="1" i="0" u="none" strike="noStrike" baseline="0">
                    <a:solidFill>
                      <a:srgbClr val="000000"/>
                    </a:solidFill>
                    <a:latin typeface="Arial"/>
                    <a:ea typeface="Arial"/>
                    <a:cs typeface="Arial"/>
                  </a:defRPr>
                </a:pPr>
                <a:r>
                  <a:rPr lang="en-GB" sz="1295" b="1" i="0" u="none" strike="noStrike" baseline="0">
                    <a:solidFill>
                      <a:srgbClr val="000000"/>
                    </a:solidFill>
                    <a:latin typeface="Arial"/>
                    <a:cs typeface="Arial"/>
                  </a:rPr>
                  <a:t>Wavelength (</a:t>
                </a:r>
                <a:r>
                  <a:rPr lang="en-GB" sz="1295" b="1" i="0" u="none" strike="noStrike" baseline="0">
                    <a:solidFill>
                      <a:srgbClr val="000000"/>
                    </a:solidFill>
                    <a:latin typeface="Symbol"/>
                    <a:cs typeface="Arial"/>
                  </a:rPr>
                  <a:t>m</a:t>
                </a:r>
                <a:r>
                  <a:rPr lang="en-GB" sz="1295" b="1" i="0" u="none" strike="noStrike" baseline="0">
                    <a:solidFill>
                      <a:srgbClr val="000000"/>
                    </a:solidFill>
                    <a:latin typeface="Arial"/>
                    <a:cs typeface="Arial"/>
                  </a:rPr>
                  <a:t>m)</a:t>
                </a:r>
              </a:p>
            </c:rich>
          </c:tx>
          <c:layout>
            <c:manualLayout>
              <c:xMode val="edge"/>
              <c:yMode val="edge"/>
              <c:x val="0.45826513911620292"/>
              <c:y val="0.90236686390532539"/>
            </c:manualLayout>
          </c:layout>
          <c:overlay val="0"/>
          <c:spPr>
            <a:noFill/>
            <a:ln w="35558">
              <a:noFill/>
            </a:ln>
          </c:spPr>
        </c:title>
        <c:numFmt formatCode="General" sourceLinked="1"/>
        <c:majorTickMark val="out"/>
        <c:minorTickMark val="none"/>
        <c:tickLblPos val="nextTo"/>
        <c:spPr>
          <a:ln w="17779">
            <a:solidFill>
              <a:srgbClr val="000000"/>
            </a:solidFill>
            <a:prstDash val="solid"/>
          </a:ln>
        </c:spPr>
        <c:txPr>
          <a:bodyPr rot="0" vert="horz"/>
          <a:lstStyle/>
          <a:p>
            <a:pPr>
              <a:defRPr sz="1610" b="0" i="0" u="none" strike="noStrike" baseline="0">
                <a:solidFill>
                  <a:srgbClr val="000000"/>
                </a:solidFill>
                <a:latin typeface="Arial"/>
                <a:ea typeface="Arial"/>
                <a:cs typeface="Arial"/>
              </a:defRPr>
            </a:pPr>
            <a:endParaRPr lang="en-US"/>
          </a:p>
        </c:txPr>
        <c:crossAx val="1"/>
        <c:crosses val="autoZero"/>
        <c:crossBetween val="midCat"/>
        <c:majorUnit val="1"/>
      </c:valAx>
      <c:valAx>
        <c:axId val="1"/>
        <c:scaling>
          <c:orientation val="minMax"/>
          <c:max val="4.5"/>
          <c:min val="0"/>
        </c:scaling>
        <c:delete val="0"/>
        <c:axPos val="l"/>
        <c:majorGridlines>
          <c:spPr>
            <a:ln w="4445">
              <a:solidFill>
                <a:srgbClr val="000000"/>
              </a:solidFill>
              <a:prstDash val="solid"/>
            </a:ln>
          </c:spPr>
        </c:majorGridlines>
        <c:title>
          <c:tx>
            <c:rich>
              <a:bodyPr/>
              <a:lstStyle/>
              <a:p>
                <a:pPr>
                  <a:defRPr sz="1295" b="1" i="0" u="none" strike="noStrike" baseline="0">
                    <a:solidFill>
                      <a:srgbClr val="000000"/>
                    </a:solidFill>
                    <a:latin typeface="Arial"/>
                    <a:ea typeface="Arial"/>
                    <a:cs typeface="Arial"/>
                  </a:defRPr>
                </a:pPr>
                <a:r>
                  <a:rPr lang="en-GB" sz="1295" b="1" i="0" u="none" strike="noStrike" baseline="0">
                    <a:solidFill>
                      <a:srgbClr val="000000"/>
                    </a:solidFill>
                    <a:latin typeface="Arial"/>
                    <a:cs typeface="Arial"/>
                  </a:rPr>
                  <a:t>Mass extinction coefficient (m</a:t>
                </a:r>
                <a:r>
                  <a:rPr lang="en-GB" sz="1295" b="1" i="0" u="none" strike="noStrike" baseline="30000">
                    <a:solidFill>
                      <a:srgbClr val="000000"/>
                    </a:solidFill>
                    <a:latin typeface="Arial"/>
                    <a:cs typeface="Arial"/>
                  </a:rPr>
                  <a:t>2</a:t>
                </a:r>
                <a:r>
                  <a:rPr lang="en-GB" sz="1295" b="1" i="0" u="none" strike="noStrike" baseline="0">
                    <a:solidFill>
                      <a:srgbClr val="000000"/>
                    </a:solidFill>
                    <a:latin typeface="Arial"/>
                    <a:cs typeface="Arial"/>
                  </a:rPr>
                  <a:t>g</a:t>
                </a:r>
                <a:r>
                  <a:rPr lang="en-GB" sz="1295" b="1" i="0" u="none" strike="noStrike" baseline="30000">
                    <a:solidFill>
                      <a:srgbClr val="000000"/>
                    </a:solidFill>
                    <a:latin typeface="Arial"/>
                    <a:cs typeface="Arial"/>
                  </a:rPr>
                  <a:t>-1</a:t>
                </a:r>
                <a:r>
                  <a:rPr lang="en-GB" sz="1295" b="1" i="0" u="none" strike="noStrike" baseline="0">
                    <a:solidFill>
                      <a:srgbClr val="000000"/>
                    </a:solidFill>
                    <a:latin typeface="Arial"/>
                    <a:cs typeface="Arial"/>
                  </a:rPr>
                  <a:t>)</a:t>
                </a:r>
              </a:p>
            </c:rich>
          </c:tx>
          <c:layout>
            <c:manualLayout>
              <c:xMode val="edge"/>
              <c:yMode val="edge"/>
              <c:x val="1.8003273322422259E-2"/>
              <c:y val="0.14201183431952663"/>
            </c:manualLayout>
          </c:layout>
          <c:overlay val="0"/>
          <c:spPr>
            <a:noFill/>
            <a:ln w="35558">
              <a:noFill/>
            </a:ln>
          </c:spPr>
        </c:title>
        <c:numFmt formatCode="General" sourceLinked="1"/>
        <c:majorTickMark val="out"/>
        <c:minorTickMark val="none"/>
        <c:tickLblPos val="nextTo"/>
        <c:spPr>
          <a:ln w="17779">
            <a:solidFill>
              <a:srgbClr val="000000"/>
            </a:solidFill>
            <a:prstDash val="solid"/>
          </a:ln>
        </c:spPr>
        <c:txPr>
          <a:bodyPr rot="0" vert="horz"/>
          <a:lstStyle/>
          <a:p>
            <a:pPr>
              <a:defRPr sz="1610" b="0" i="0" u="none" strike="noStrike" baseline="0">
                <a:solidFill>
                  <a:srgbClr val="000000"/>
                </a:solidFill>
                <a:latin typeface="Arial"/>
                <a:ea typeface="Arial"/>
                <a:cs typeface="Arial"/>
              </a:defRPr>
            </a:pPr>
            <a:endParaRPr lang="en-US"/>
          </a:p>
        </c:txPr>
        <c:crossAx val="198550424"/>
        <c:crosses val="autoZero"/>
        <c:crossBetween val="midCat"/>
      </c:valAx>
      <c:spPr>
        <a:noFill/>
        <a:ln w="35558">
          <a:noFill/>
        </a:ln>
      </c:spPr>
    </c:plotArea>
    <c:plotVisOnly val="1"/>
    <c:dispBlanksAs val="gap"/>
    <c:showDLblsOverMax val="0"/>
  </c:chart>
  <c:spPr>
    <a:solidFill>
      <a:srgbClr val="FFFFFF"/>
    </a:solidFill>
    <a:ln w="4445">
      <a:solidFill>
        <a:srgbClr val="000000"/>
      </a:solidFill>
      <a:prstDash val="solid"/>
    </a:ln>
  </c:spPr>
  <c:txPr>
    <a:bodyPr/>
    <a:lstStyle/>
    <a:p>
      <a:pPr>
        <a:defRPr sz="1610" b="0" i="0" u="none" strike="noStrike" baseline="0">
          <a:solidFill>
            <a:srgbClr val="000000"/>
          </a:solidFill>
          <a:latin typeface="Arial"/>
          <a:ea typeface="Arial"/>
          <a:cs typeface="Arial"/>
        </a:defRPr>
      </a:pPr>
      <a:endParaRPr lang="en-US"/>
    </a:p>
  </c:txPr>
  <c:externalData r:id="rId1">
    <c:autoUpdate val="0"/>
  </c:externalData>
</c:chartSpac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4F4225-ED3E-F84F-8D97-275CD55A40BE}" type="doc">
      <dgm:prSet loTypeId="urn:microsoft.com/office/officeart/2005/8/layout/orgChart1" loCatId="" qsTypeId="urn:microsoft.com/office/officeart/2005/8/quickstyle/simple1" qsCatId="simple" csTypeId="urn:microsoft.com/office/officeart/2005/8/colors/accent1_2" csCatId="accent1" phldr="1"/>
      <dgm:spPr/>
      <dgm:t>
        <a:bodyPr/>
        <a:lstStyle/>
        <a:p>
          <a:endParaRPr lang="en-GB"/>
        </a:p>
      </dgm:t>
    </dgm:pt>
    <dgm:pt modelId="{BA022D0B-B33D-434F-BEE3-3F5DA57A240A}">
      <dgm:prSet phldrT="[Text]" custT="1"/>
      <dgm:spPr/>
      <dgm:t>
        <a:bodyPr/>
        <a:lstStyle/>
        <a:p>
          <a:r>
            <a:rPr lang="en-GB" sz="1800"/>
            <a:t>EMR</a:t>
          </a:r>
        </a:p>
      </dgm:t>
    </dgm:pt>
    <dgm:pt modelId="{6EEA5075-83D5-DE42-90EB-C0EA3DAC3465}" type="parTrans" cxnId="{A91335F8-5D59-0644-885B-683EAD2F707E}">
      <dgm:prSet/>
      <dgm:spPr/>
      <dgm:t>
        <a:bodyPr/>
        <a:lstStyle/>
        <a:p>
          <a:endParaRPr lang="en-GB" sz="1800"/>
        </a:p>
      </dgm:t>
    </dgm:pt>
    <dgm:pt modelId="{380432F7-C054-9E43-803B-C51D38B3617F}" type="sibTrans" cxnId="{A91335F8-5D59-0644-885B-683EAD2F707E}">
      <dgm:prSet/>
      <dgm:spPr/>
      <dgm:t>
        <a:bodyPr/>
        <a:lstStyle/>
        <a:p>
          <a:endParaRPr lang="en-GB" sz="1800"/>
        </a:p>
      </dgm:t>
    </dgm:pt>
    <dgm:pt modelId="{5626E9FE-43BB-DF4A-B86F-490EBC0374F5}">
      <dgm:prSet phldrT="[Text]" custT="1"/>
      <dgm:spPr>
        <a:solidFill>
          <a:schemeClr val="accent6">
            <a:lumMod val="75000"/>
          </a:schemeClr>
        </a:solidFill>
      </dgm:spPr>
      <dgm:t>
        <a:bodyPr/>
        <a:lstStyle/>
        <a:p>
          <a:r>
            <a:rPr lang="en-GB" sz="1800"/>
            <a:t>Visible</a:t>
          </a:r>
        </a:p>
      </dgm:t>
    </dgm:pt>
    <dgm:pt modelId="{D57E8727-2569-AF43-BE09-317B8BB3F71B}" type="parTrans" cxnId="{4786133C-63FA-9E40-9458-6CE3B8465B93}">
      <dgm:prSet/>
      <dgm:spPr/>
      <dgm:t>
        <a:bodyPr/>
        <a:lstStyle/>
        <a:p>
          <a:endParaRPr lang="en-GB" sz="1800"/>
        </a:p>
      </dgm:t>
    </dgm:pt>
    <dgm:pt modelId="{3A8F0267-0C49-AA4E-ABB0-A390DACED0D8}" type="sibTrans" cxnId="{4786133C-63FA-9E40-9458-6CE3B8465B93}">
      <dgm:prSet/>
      <dgm:spPr/>
      <dgm:t>
        <a:bodyPr/>
        <a:lstStyle/>
        <a:p>
          <a:endParaRPr lang="en-GB" sz="1800"/>
        </a:p>
      </dgm:t>
    </dgm:pt>
    <dgm:pt modelId="{20E62157-3068-4D43-8CEE-D463763E55BE}">
      <dgm:prSet phldrT="[Text]" custT="1"/>
      <dgm:spPr>
        <a:solidFill>
          <a:schemeClr val="bg2">
            <a:lumMod val="40000"/>
            <a:lumOff val="60000"/>
          </a:schemeClr>
        </a:solidFill>
      </dgm:spPr>
      <dgm:t>
        <a:bodyPr/>
        <a:lstStyle/>
        <a:p>
          <a:r>
            <a:rPr lang="en-GB" sz="1800"/>
            <a:t>IR</a:t>
          </a:r>
        </a:p>
      </dgm:t>
    </dgm:pt>
    <dgm:pt modelId="{2D6A0FA5-DE19-AB4F-B67C-BBF1720D280D}" type="parTrans" cxnId="{A6D01695-BCF1-BA47-ABC5-056FD4EC561C}">
      <dgm:prSet/>
      <dgm:spPr/>
      <dgm:t>
        <a:bodyPr/>
        <a:lstStyle/>
        <a:p>
          <a:endParaRPr lang="en-GB" sz="1800"/>
        </a:p>
      </dgm:t>
    </dgm:pt>
    <dgm:pt modelId="{94A0566D-08F3-0248-9327-38F652E10188}" type="sibTrans" cxnId="{A6D01695-BCF1-BA47-ABC5-056FD4EC561C}">
      <dgm:prSet/>
      <dgm:spPr/>
      <dgm:t>
        <a:bodyPr/>
        <a:lstStyle/>
        <a:p>
          <a:endParaRPr lang="en-GB" sz="1800"/>
        </a:p>
      </dgm:t>
    </dgm:pt>
    <dgm:pt modelId="{7CF31367-00BD-5546-934F-9F557F7E7F17}">
      <dgm:prSet phldrT="[Text]" custT="1"/>
      <dgm:spPr>
        <a:solidFill>
          <a:srgbClr val="92D050"/>
        </a:solidFill>
      </dgm:spPr>
      <dgm:t>
        <a:bodyPr/>
        <a:lstStyle/>
        <a:p>
          <a:r>
            <a:rPr lang="en-GB" sz="1800"/>
            <a:t>Radar</a:t>
          </a:r>
        </a:p>
      </dgm:t>
    </dgm:pt>
    <dgm:pt modelId="{E11A13C1-6D3C-304F-9E25-7133B411F841}" type="parTrans" cxnId="{BAEB244F-1C2F-9541-A92A-D070A1E1D05F}">
      <dgm:prSet/>
      <dgm:spPr/>
      <dgm:t>
        <a:bodyPr/>
        <a:lstStyle/>
        <a:p>
          <a:endParaRPr lang="en-GB" sz="1800"/>
        </a:p>
      </dgm:t>
    </dgm:pt>
    <dgm:pt modelId="{0B58618F-E9A9-0943-A759-84344B3CF020}" type="sibTrans" cxnId="{BAEB244F-1C2F-9541-A92A-D070A1E1D05F}">
      <dgm:prSet/>
      <dgm:spPr/>
      <dgm:t>
        <a:bodyPr/>
        <a:lstStyle/>
        <a:p>
          <a:endParaRPr lang="en-GB" sz="1800"/>
        </a:p>
      </dgm:t>
    </dgm:pt>
    <dgm:pt modelId="{7C2B000A-0AF2-F644-811B-794C86512D2F}">
      <dgm:prSet custT="1"/>
      <dgm:spPr>
        <a:solidFill>
          <a:srgbClr val="7030A0"/>
        </a:solidFill>
      </dgm:spPr>
      <dgm:t>
        <a:bodyPr/>
        <a:lstStyle/>
        <a:p>
          <a:r>
            <a:rPr lang="en-GB" sz="1800"/>
            <a:t>Colour</a:t>
          </a:r>
        </a:p>
      </dgm:t>
    </dgm:pt>
    <dgm:pt modelId="{D739A1BE-5DD4-624A-A151-84B0FB32ABB5}" type="parTrans" cxnId="{DA21B6F9-7206-AC42-B142-D948B374C582}">
      <dgm:prSet/>
      <dgm:spPr/>
      <dgm:t>
        <a:bodyPr/>
        <a:lstStyle/>
        <a:p>
          <a:endParaRPr lang="en-GB" sz="1800"/>
        </a:p>
      </dgm:t>
    </dgm:pt>
    <dgm:pt modelId="{10912139-C5EC-BE44-B72A-96A26E0430AB}" type="sibTrans" cxnId="{DA21B6F9-7206-AC42-B142-D948B374C582}">
      <dgm:prSet/>
      <dgm:spPr/>
      <dgm:t>
        <a:bodyPr/>
        <a:lstStyle/>
        <a:p>
          <a:endParaRPr lang="en-GB" sz="1800"/>
        </a:p>
      </dgm:t>
    </dgm:pt>
    <dgm:pt modelId="{60A4EE31-8E7B-9B44-83D5-104840A1C007}">
      <dgm:prSet custT="1"/>
      <dgm:spPr>
        <a:solidFill>
          <a:srgbClr val="7030A0"/>
        </a:solidFill>
      </dgm:spPr>
      <dgm:t>
        <a:bodyPr/>
        <a:lstStyle/>
        <a:p>
          <a:r>
            <a:rPr lang="en-GB" sz="1800"/>
            <a:t>Smoke</a:t>
          </a:r>
        </a:p>
      </dgm:t>
    </dgm:pt>
    <dgm:pt modelId="{4EB1043B-D4F3-2341-9429-06E2C8E65DF1}" type="parTrans" cxnId="{EF821F14-A252-6D40-A97F-7A9F8304F3DD}">
      <dgm:prSet/>
      <dgm:spPr/>
      <dgm:t>
        <a:bodyPr/>
        <a:lstStyle/>
        <a:p>
          <a:endParaRPr lang="en-GB" sz="1800"/>
        </a:p>
      </dgm:t>
    </dgm:pt>
    <dgm:pt modelId="{351C45C9-19B1-144D-B8C1-7AB81A9639EC}" type="sibTrans" cxnId="{EF821F14-A252-6D40-A97F-7A9F8304F3DD}">
      <dgm:prSet/>
      <dgm:spPr/>
      <dgm:t>
        <a:bodyPr/>
        <a:lstStyle/>
        <a:p>
          <a:endParaRPr lang="en-GB" sz="1800"/>
        </a:p>
      </dgm:t>
    </dgm:pt>
    <dgm:pt modelId="{C6BB328E-C8A1-C44C-AD3D-3FA2FD12F5A7}" type="asst">
      <dgm:prSet custT="1"/>
      <dgm:spPr>
        <a:solidFill>
          <a:srgbClr val="7030A0"/>
        </a:solidFill>
      </dgm:spPr>
      <dgm:t>
        <a:bodyPr/>
        <a:lstStyle/>
        <a:p>
          <a:r>
            <a:rPr lang="en-GB" sz="1800"/>
            <a:t>Signal</a:t>
          </a:r>
        </a:p>
      </dgm:t>
    </dgm:pt>
    <dgm:pt modelId="{E7011D87-DD79-2F48-86C3-F5C9B45856D9}" type="parTrans" cxnId="{4A0C723D-6060-7E49-A758-3C67E751364D}">
      <dgm:prSet/>
      <dgm:spPr/>
      <dgm:t>
        <a:bodyPr/>
        <a:lstStyle/>
        <a:p>
          <a:endParaRPr lang="en-GB" sz="1800"/>
        </a:p>
      </dgm:t>
    </dgm:pt>
    <dgm:pt modelId="{0888E7CA-2F9D-EF44-A50F-64AA2D3DFDC5}" type="sibTrans" cxnId="{4A0C723D-6060-7E49-A758-3C67E751364D}">
      <dgm:prSet/>
      <dgm:spPr/>
      <dgm:t>
        <a:bodyPr/>
        <a:lstStyle/>
        <a:p>
          <a:endParaRPr lang="en-GB" sz="1800"/>
        </a:p>
      </dgm:t>
    </dgm:pt>
    <dgm:pt modelId="{2E2002E7-51F0-7549-9D6A-1C749918B493}" type="asst">
      <dgm:prSet custT="1"/>
      <dgm:spPr>
        <a:solidFill>
          <a:srgbClr val="7030A0"/>
        </a:solidFill>
      </dgm:spPr>
      <dgm:t>
        <a:bodyPr/>
        <a:lstStyle/>
        <a:p>
          <a:r>
            <a:rPr lang="en-GB" sz="1600"/>
            <a:t>Tracking</a:t>
          </a:r>
        </a:p>
      </dgm:t>
    </dgm:pt>
    <dgm:pt modelId="{06BCD7EF-1BB2-004D-994E-E69074C3EA43}" type="parTrans" cxnId="{46C25ADE-7566-FF4B-B4BB-0AE2416EF083}">
      <dgm:prSet/>
      <dgm:spPr/>
      <dgm:t>
        <a:bodyPr/>
        <a:lstStyle/>
        <a:p>
          <a:endParaRPr lang="en-GB" sz="1800"/>
        </a:p>
      </dgm:t>
    </dgm:pt>
    <dgm:pt modelId="{39AE7BE3-4F28-BD4D-B312-A39F388FEA5B}" type="sibTrans" cxnId="{46C25ADE-7566-FF4B-B4BB-0AE2416EF083}">
      <dgm:prSet/>
      <dgm:spPr/>
      <dgm:t>
        <a:bodyPr/>
        <a:lstStyle/>
        <a:p>
          <a:endParaRPr lang="en-GB" sz="1800"/>
        </a:p>
      </dgm:t>
    </dgm:pt>
    <dgm:pt modelId="{2712FE19-2B00-1146-92E6-C7257AC7FFE5}" type="asst">
      <dgm:prSet custT="1"/>
      <dgm:spPr>
        <a:solidFill>
          <a:schemeClr val="bg2">
            <a:lumMod val="60000"/>
            <a:lumOff val="40000"/>
          </a:schemeClr>
        </a:solidFill>
      </dgm:spPr>
      <dgm:t>
        <a:bodyPr/>
        <a:lstStyle/>
        <a:p>
          <a:r>
            <a:rPr lang="en-GB" sz="1400"/>
            <a:t>Near/Mid/Far</a:t>
          </a:r>
        </a:p>
      </dgm:t>
    </dgm:pt>
    <dgm:pt modelId="{923B825C-8F0B-394D-8574-BF0C4236ACD7}" type="parTrans" cxnId="{298B06F4-90F4-5A4D-BFDF-26C0BCD8B6A5}">
      <dgm:prSet/>
      <dgm:spPr/>
      <dgm:t>
        <a:bodyPr/>
        <a:lstStyle/>
        <a:p>
          <a:endParaRPr lang="en-GB" sz="1800"/>
        </a:p>
      </dgm:t>
    </dgm:pt>
    <dgm:pt modelId="{F09FDC6A-48D3-9841-A6A5-6416AE041A63}" type="sibTrans" cxnId="{298B06F4-90F4-5A4D-BFDF-26C0BCD8B6A5}">
      <dgm:prSet/>
      <dgm:spPr/>
      <dgm:t>
        <a:bodyPr/>
        <a:lstStyle/>
        <a:p>
          <a:endParaRPr lang="en-GB" sz="1800"/>
        </a:p>
      </dgm:t>
    </dgm:pt>
    <dgm:pt modelId="{8F739C70-38FD-EE44-AF20-BC18EDF091EA}" type="asst">
      <dgm:prSet custT="1"/>
      <dgm:spPr>
        <a:solidFill>
          <a:schemeClr val="bg2">
            <a:lumMod val="60000"/>
            <a:lumOff val="40000"/>
          </a:schemeClr>
        </a:solidFill>
      </dgm:spPr>
      <dgm:t>
        <a:bodyPr/>
        <a:lstStyle/>
        <a:p>
          <a:r>
            <a:rPr lang="en-GB" sz="1800"/>
            <a:t>Detection</a:t>
          </a:r>
        </a:p>
      </dgm:t>
    </dgm:pt>
    <dgm:pt modelId="{DE8E2632-070B-D046-BC30-3232AEA42532}" type="parTrans" cxnId="{44967290-F11B-6A48-91FF-0A2EA1431158}">
      <dgm:prSet/>
      <dgm:spPr/>
      <dgm:t>
        <a:bodyPr/>
        <a:lstStyle/>
        <a:p>
          <a:endParaRPr lang="en-GB" sz="1800"/>
        </a:p>
      </dgm:t>
    </dgm:pt>
    <dgm:pt modelId="{E2B5586C-6610-574B-9307-71BEFD6AF350}" type="sibTrans" cxnId="{44967290-F11B-6A48-91FF-0A2EA1431158}">
      <dgm:prSet/>
      <dgm:spPr/>
      <dgm:t>
        <a:bodyPr/>
        <a:lstStyle/>
        <a:p>
          <a:endParaRPr lang="en-GB" sz="1800"/>
        </a:p>
      </dgm:t>
    </dgm:pt>
    <dgm:pt modelId="{CB774432-EFD8-3842-8EE1-0E5923F08F52}" type="asst">
      <dgm:prSet custT="1"/>
      <dgm:spPr>
        <a:solidFill>
          <a:schemeClr val="bg2">
            <a:lumMod val="60000"/>
            <a:lumOff val="40000"/>
          </a:schemeClr>
        </a:solidFill>
      </dgm:spPr>
      <dgm:t>
        <a:bodyPr/>
        <a:lstStyle/>
        <a:p>
          <a:r>
            <a:rPr lang="en-GB" sz="900"/>
            <a:t>Concealment</a:t>
          </a:r>
        </a:p>
      </dgm:t>
    </dgm:pt>
    <dgm:pt modelId="{F388FA3D-F5DC-574B-8F3D-C81A4D534A49}" type="parTrans" cxnId="{ED0F0FD6-AEA8-9D48-99B7-8EAF0AD676AB}">
      <dgm:prSet/>
      <dgm:spPr/>
      <dgm:t>
        <a:bodyPr/>
        <a:lstStyle/>
        <a:p>
          <a:endParaRPr lang="en-GB" sz="1800"/>
        </a:p>
      </dgm:t>
    </dgm:pt>
    <dgm:pt modelId="{C0E1DA61-A264-564C-86F1-3938A94F6609}" type="sibTrans" cxnId="{ED0F0FD6-AEA8-9D48-99B7-8EAF0AD676AB}">
      <dgm:prSet/>
      <dgm:spPr/>
      <dgm:t>
        <a:bodyPr/>
        <a:lstStyle/>
        <a:p>
          <a:endParaRPr lang="en-GB" sz="1800"/>
        </a:p>
      </dgm:t>
    </dgm:pt>
    <dgm:pt modelId="{16B9DB2F-F243-8F48-8FA9-4070FB3FA5E9}" type="asst">
      <dgm:prSet custT="1"/>
      <dgm:spPr>
        <a:solidFill>
          <a:srgbClr val="7030A0"/>
        </a:solidFill>
      </dgm:spPr>
      <dgm:t>
        <a:bodyPr/>
        <a:lstStyle/>
        <a:p>
          <a:r>
            <a:rPr lang="en-GB" sz="1200"/>
            <a:t>Obscuring</a:t>
          </a:r>
          <a:endParaRPr lang="en-GB" sz="1800"/>
        </a:p>
      </dgm:t>
    </dgm:pt>
    <dgm:pt modelId="{BBFF40FD-E83C-864C-B830-91644559F2FB}" type="parTrans" cxnId="{3E4346D6-106E-E348-AD93-4BB4B6574F78}">
      <dgm:prSet/>
      <dgm:spPr/>
      <dgm:t>
        <a:bodyPr/>
        <a:lstStyle/>
        <a:p>
          <a:endParaRPr lang="en-GB" sz="1800"/>
        </a:p>
      </dgm:t>
    </dgm:pt>
    <dgm:pt modelId="{F4712154-BEC8-AD4F-AB54-A43EE84052A9}" type="sibTrans" cxnId="{3E4346D6-106E-E348-AD93-4BB4B6574F78}">
      <dgm:prSet/>
      <dgm:spPr/>
      <dgm:t>
        <a:bodyPr/>
        <a:lstStyle/>
        <a:p>
          <a:endParaRPr lang="en-GB" sz="1800"/>
        </a:p>
      </dgm:t>
    </dgm:pt>
    <dgm:pt modelId="{004E9119-A1B1-2A42-8D22-E1BCFACE75E4}" type="asst">
      <dgm:prSet custT="1"/>
      <dgm:spPr>
        <a:solidFill>
          <a:srgbClr val="7030A0"/>
        </a:solidFill>
      </dgm:spPr>
      <dgm:t>
        <a:bodyPr/>
        <a:lstStyle/>
        <a:p>
          <a:r>
            <a:rPr lang="en-GB" sz="1200"/>
            <a:t>Scattering</a:t>
          </a:r>
        </a:p>
      </dgm:t>
    </dgm:pt>
    <dgm:pt modelId="{F72A5978-663D-1140-9F08-532D8E2A1ACE}" type="parTrans" cxnId="{8D3298F4-1E66-424E-AA1A-7EE4CDE150BA}">
      <dgm:prSet/>
      <dgm:spPr/>
      <dgm:t>
        <a:bodyPr/>
        <a:lstStyle/>
        <a:p>
          <a:endParaRPr lang="en-GB" sz="1800"/>
        </a:p>
      </dgm:t>
    </dgm:pt>
    <dgm:pt modelId="{FE49CB50-7644-A74E-8182-81CA7ABCE119}" type="sibTrans" cxnId="{8D3298F4-1E66-424E-AA1A-7EE4CDE150BA}">
      <dgm:prSet/>
      <dgm:spPr/>
      <dgm:t>
        <a:bodyPr/>
        <a:lstStyle/>
        <a:p>
          <a:endParaRPr lang="en-GB" sz="1800"/>
        </a:p>
      </dgm:t>
    </dgm:pt>
    <dgm:pt modelId="{4FDFAD9C-D508-B944-8EBD-677F2DD7184B}" type="asst">
      <dgm:prSet custT="1"/>
      <dgm:spPr>
        <a:solidFill>
          <a:srgbClr val="92D050"/>
        </a:solidFill>
      </dgm:spPr>
      <dgm:t>
        <a:bodyPr/>
        <a:lstStyle/>
        <a:p>
          <a:r>
            <a:rPr lang="en-GB" sz="1600"/>
            <a:t>Doppler </a:t>
          </a:r>
          <a:r>
            <a:rPr lang="en-GB" sz="1600" err="1"/>
            <a:t>Fuzing</a:t>
          </a:r>
          <a:endParaRPr lang="en-GB" sz="1600"/>
        </a:p>
      </dgm:t>
    </dgm:pt>
    <dgm:pt modelId="{499DDAB3-3088-6B48-938A-4544187B4C47}" type="parTrans" cxnId="{41F7FB3E-FE97-A54B-B4EC-AC9110832282}">
      <dgm:prSet/>
      <dgm:spPr/>
      <dgm:t>
        <a:bodyPr/>
        <a:lstStyle/>
        <a:p>
          <a:endParaRPr lang="en-GB" sz="1800"/>
        </a:p>
      </dgm:t>
    </dgm:pt>
    <dgm:pt modelId="{2E75574D-6222-7C44-90C8-259F09377B3A}" type="sibTrans" cxnId="{41F7FB3E-FE97-A54B-B4EC-AC9110832282}">
      <dgm:prSet/>
      <dgm:spPr/>
      <dgm:t>
        <a:bodyPr/>
        <a:lstStyle/>
        <a:p>
          <a:endParaRPr lang="en-GB" sz="1800"/>
        </a:p>
      </dgm:t>
    </dgm:pt>
    <dgm:pt modelId="{BDBC1ADE-D690-AF40-89A0-9C345982A8EB}" type="asst">
      <dgm:prSet custT="1"/>
      <dgm:spPr>
        <a:solidFill>
          <a:srgbClr val="92D050"/>
        </a:solidFill>
      </dgm:spPr>
      <dgm:t>
        <a:bodyPr/>
        <a:lstStyle/>
        <a:p>
          <a:r>
            <a:rPr lang="en-GB" sz="1800"/>
            <a:t>Phased Array</a:t>
          </a:r>
        </a:p>
      </dgm:t>
    </dgm:pt>
    <dgm:pt modelId="{1DFBA2F4-AC0E-494D-801E-A5B87E7528A8}" type="parTrans" cxnId="{687D9518-2F16-2B4A-A38E-3B4760869108}">
      <dgm:prSet/>
      <dgm:spPr/>
      <dgm:t>
        <a:bodyPr/>
        <a:lstStyle/>
        <a:p>
          <a:endParaRPr lang="en-GB" sz="1800"/>
        </a:p>
      </dgm:t>
    </dgm:pt>
    <dgm:pt modelId="{25BC89C5-A5CD-AC40-B028-7CE4F6B9B865}" type="sibTrans" cxnId="{687D9518-2F16-2B4A-A38E-3B4760869108}">
      <dgm:prSet/>
      <dgm:spPr/>
      <dgm:t>
        <a:bodyPr/>
        <a:lstStyle/>
        <a:p>
          <a:endParaRPr lang="en-GB" sz="1800"/>
        </a:p>
      </dgm:t>
    </dgm:pt>
    <dgm:pt modelId="{272AEB04-AF37-D447-9AD3-C77734445518}" type="asst">
      <dgm:prSet custT="1"/>
      <dgm:spPr>
        <a:solidFill>
          <a:srgbClr val="92D050"/>
        </a:solidFill>
      </dgm:spPr>
      <dgm:t>
        <a:bodyPr/>
        <a:lstStyle/>
        <a:p>
          <a:r>
            <a:rPr lang="en-GB" sz="1200"/>
            <a:t>Detection</a:t>
          </a:r>
        </a:p>
      </dgm:t>
    </dgm:pt>
    <dgm:pt modelId="{FD3CD369-B637-5E4F-A25D-CF93D2941948}" type="parTrans" cxnId="{ED5F3A89-8D42-2045-B33E-8EB4CAE561B8}">
      <dgm:prSet/>
      <dgm:spPr/>
      <dgm:t>
        <a:bodyPr/>
        <a:lstStyle/>
        <a:p>
          <a:endParaRPr lang="en-GB" sz="1800"/>
        </a:p>
      </dgm:t>
    </dgm:pt>
    <dgm:pt modelId="{9F41DD06-94BF-A046-8128-577C0E60074B}" type="sibTrans" cxnId="{ED5F3A89-8D42-2045-B33E-8EB4CAE561B8}">
      <dgm:prSet/>
      <dgm:spPr/>
      <dgm:t>
        <a:bodyPr/>
        <a:lstStyle/>
        <a:p>
          <a:endParaRPr lang="en-GB" sz="1800"/>
        </a:p>
      </dgm:t>
    </dgm:pt>
    <dgm:pt modelId="{F0928782-3BDB-034B-8334-058984427F51}" type="asst">
      <dgm:prSet custT="1"/>
      <dgm:spPr>
        <a:solidFill>
          <a:srgbClr val="92D050"/>
        </a:solidFill>
      </dgm:spPr>
      <dgm:t>
        <a:bodyPr/>
        <a:lstStyle/>
        <a:p>
          <a:r>
            <a:rPr lang="en-GB" sz="1800"/>
            <a:t>Stealth</a:t>
          </a:r>
        </a:p>
      </dgm:t>
    </dgm:pt>
    <dgm:pt modelId="{E0CC01F5-575C-0344-8D6A-E78C12066B58}" type="parTrans" cxnId="{5E8CCB1E-0E2B-614C-8C87-5A14119F1D57}">
      <dgm:prSet/>
      <dgm:spPr/>
      <dgm:t>
        <a:bodyPr/>
        <a:lstStyle/>
        <a:p>
          <a:endParaRPr lang="en-GB" sz="1800"/>
        </a:p>
      </dgm:t>
    </dgm:pt>
    <dgm:pt modelId="{C534DC20-C89C-5244-8143-14F8E69E4562}" type="sibTrans" cxnId="{5E8CCB1E-0E2B-614C-8C87-5A14119F1D57}">
      <dgm:prSet/>
      <dgm:spPr/>
      <dgm:t>
        <a:bodyPr/>
        <a:lstStyle/>
        <a:p>
          <a:endParaRPr lang="en-GB" sz="1800"/>
        </a:p>
      </dgm:t>
    </dgm:pt>
    <dgm:pt modelId="{F2B45056-8788-2F4A-946B-644FB97B857A}" type="asst">
      <dgm:prSet custT="1"/>
      <dgm:spPr>
        <a:solidFill>
          <a:srgbClr val="92D050"/>
        </a:solidFill>
      </dgm:spPr>
      <dgm:t>
        <a:bodyPr/>
        <a:lstStyle/>
        <a:p>
          <a:r>
            <a:rPr lang="en-GB" sz="1600"/>
            <a:t>Cross Section</a:t>
          </a:r>
        </a:p>
      </dgm:t>
    </dgm:pt>
    <dgm:pt modelId="{76EEF952-D7E7-F048-8BBC-E8C0F86204FF}" type="parTrans" cxnId="{9A099E0F-ECF9-1146-9058-FB219C13C5CF}">
      <dgm:prSet/>
      <dgm:spPr/>
      <dgm:t>
        <a:bodyPr/>
        <a:lstStyle/>
        <a:p>
          <a:endParaRPr lang="en-GB" sz="1800"/>
        </a:p>
      </dgm:t>
    </dgm:pt>
    <dgm:pt modelId="{56A39B9C-F209-4942-8667-62AF8FC69C22}" type="sibTrans" cxnId="{9A099E0F-ECF9-1146-9058-FB219C13C5CF}">
      <dgm:prSet/>
      <dgm:spPr/>
      <dgm:t>
        <a:bodyPr/>
        <a:lstStyle/>
        <a:p>
          <a:endParaRPr lang="en-GB" sz="1800"/>
        </a:p>
      </dgm:t>
    </dgm:pt>
    <dgm:pt modelId="{3B650C50-9F96-3246-BBB8-555508AD0968}" type="asst">
      <dgm:prSet custT="1"/>
      <dgm:spPr>
        <a:solidFill>
          <a:srgbClr val="92D050"/>
        </a:solidFill>
      </dgm:spPr>
      <dgm:t>
        <a:bodyPr/>
        <a:lstStyle/>
        <a:p>
          <a:r>
            <a:rPr lang="en-GB" sz="1400"/>
            <a:t>Range, Speed, Direction</a:t>
          </a:r>
        </a:p>
      </dgm:t>
    </dgm:pt>
    <dgm:pt modelId="{AE7FE78D-25A8-E149-ACE6-206A0DB6D16B}" type="parTrans" cxnId="{D52ABA66-EE09-DC43-BDD7-A24333DDAE90}">
      <dgm:prSet/>
      <dgm:spPr/>
      <dgm:t>
        <a:bodyPr/>
        <a:lstStyle/>
        <a:p>
          <a:endParaRPr lang="en-GB" sz="1800"/>
        </a:p>
      </dgm:t>
    </dgm:pt>
    <dgm:pt modelId="{3D9A18F3-9A5E-B043-B344-A12CEE122BAB}" type="sibTrans" cxnId="{D52ABA66-EE09-DC43-BDD7-A24333DDAE90}">
      <dgm:prSet/>
      <dgm:spPr/>
      <dgm:t>
        <a:bodyPr/>
        <a:lstStyle/>
        <a:p>
          <a:endParaRPr lang="en-GB" sz="1800"/>
        </a:p>
      </dgm:t>
    </dgm:pt>
    <dgm:pt modelId="{BE0A0957-BC16-5B44-BF87-D2F0273B784B}" type="asst">
      <dgm:prSet custT="1"/>
      <dgm:spPr>
        <a:solidFill>
          <a:schemeClr val="bg2">
            <a:lumMod val="60000"/>
            <a:lumOff val="40000"/>
          </a:schemeClr>
        </a:solidFill>
      </dgm:spPr>
      <dgm:t>
        <a:bodyPr/>
        <a:lstStyle/>
        <a:p>
          <a:r>
            <a:rPr lang="en-GB" sz="1800"/>
            <a:t>Decoy</a:t>
          </a:r>
        </a:p>
      </dgm:t>
    </dgm:pt>
    <dgm:pt modelId="{40706EDB-F2E9-7D4A-A6F1-703DC3B0F50F}" type="parTrans" cxnId="{4ED4AF1F-3FCD-044A-9A6A-99DC2B5FFABE}">
      <dgm:prSet/>
      <dgm:spPr/>
      <dgm:t>
        <a:bodyPr/>
        <a:lstStyle/>
        <a:p>
          <a:endParaRPr lang="en-GB" sz="1800"/>
        </a:p>
      </dgm:t>
    </dgm:pt>
    <dgm:pt modelId="{F5539A54-B59A-2547-B58F-5B90CDFFB8D5}" type="sibTrans" cxnId="{4ED4AF1F-3FCD-044A-9A6A-99DC2B5FFABE}">
      <dgm:prSet/>
      <dgm:spPr/>
      <dgm:t>
        <a:bodyPr/>
        <a:lstStyle/>
        <a:p>
          <a:endParaRPr lang="en-GB" sz="1800"/>
        </a:p>
      </dgm:t>
    </dgm:pt>
    <dgm:pt modelId="{E1F90054-EF4F-FA43-AB70-EBB23C79B98C}" type="asst">
      <dgm:prSet custT="1"/>
      <dgm:spPr>
        <a:solidFill>
          <a:schemeClr val="bg2">
            <a:lumMod val="60000"/>
            <a:lumOff val="40000"/>
          </a:schemeClr>
        </a:solidFill>
      </dgm:spPr>
      <dgm:t>
        <a:bodyPr/>
        <a:lstStyle/>
        <a:p>
          <a:r>
            <a:rPr lang="en-GB" sz="1800"/>
            <a:t>Seeker</a:t>
          </a:r>
        </a:p>
      </dgm:t>
    </dgm:pt>
    <dgm:pt modelId="{C8779017-2767-854E-B62E-18CCB3EC21F4}" type="parTrans" cxnId="{FFE8185F-C1BC-6A49-9E2A-C4E087D23C2D}">
      <dgm:prSet/>
      <dgm:spPr/>
      <dgm:t>
        <a:bodyPr/>
        <a:lstStyle/>
        <a:p>
          <a:endParaRPr lang="en-GB" sz="1800"/>
        </a:p>
      </dgm:t>
    </dgm:pt>
    <dgm:pt modelId="{09EEBDFB-DFD8-E54F-9780-E91EF41A19CC}" type="sibTrans" cxnId="{FFE8185F-C1BC-6A49-9E2A-C4E087D23C2D}">
      <dgm:prSet/>
      <dgm:spPr/>
      <dgm:t>
        <a:bodyPr/>
        <a:lstStyle/>
        <a:p>
          <a:endParaRPr lang="en-GB" sz="1800"/>
        </a:p>
      </dgm:t>
    </dgm:pt>
    <dgm:pt modelId="{9C2189BA-0EF9-0C48-BBA7-02FACF096AF0}" type="asst">
      <dgm:prSet custT="1"/>
      <dgm:spPr>
        <a:solidFill>
          <a:schemeClr val="bg2">
            <a:lumMod val="60000"/>
            <a:lumOff val="40000"/>
          </a:schemeClr>
        </a:solidFill>
      </dgm:spPr>
      <dgm:t>
        <a:bodyPr/>
        <a:lstStyle/>
        <a:p>
          <a:r>
            <a:rPr lang="en-GB" sz="1600"/>
            <a:t>Imagery</a:t>
          </a:r>
          <a:endParaRPr lang="en-GB" sz="1800"/>
        </a:p>
      </dgm:t>
    </dgm:pt>
    <dgm:pt modelId="{48C69A0E-44CD-494B-9075-BD43EB4986B7}" type="parTrans" cxnId="{975BA0F1-47B8-8647-A004-095F2266ADC5}">
      <dgm:prSet/>
      <dgm:spPr/>
      <dgm:t>
        <a:bodyPr/>
        <a:lstStyle/>
        <a:p>
          <a:endParaRPr lang="en-GB" sz="1800"/>
        </a:p>
      </dgm:t>
    </dgm:pt>
    <dgm:pt modelId="{F2699DB0-F4E2-B14C-B991-84E775F4D0F7}" type="sibTrans" cxnId="{975BA0F1-47B8-8647-A004-095F2266ADC5}">
      <dgm:prSet/>
      <dgm:spPr/>
      <dgm:t>
        <a:bodyPr/>
        <a:lstStyle/>
        <a:p>
          <a:endParaRPr lang="en-GB" sz="1800"/>
        </a:p>
      </dgm:t>
    </dgm:pt>
    <dgm:pt modelId="{61D87BB7-3425-974E-A923-F15FC415D374}" type="asst">
      <dgm:prSet custT="1"/>
      <dgm:spPr>
        <a:solidFill>
          <a:schemeClr val="bg2">
            <a:lumMod val="60000"/>
            <a:lumOff val="40000"/>
          </a:schemeClr>
        </a:solidFill>
      </dgm:spPr>
      <dgm:t>
        <a:bodyPr/>
        <a:lstStyle/>
        <a:p>
          <a:r>
            <a:rPr lang="en-GB" sz="1400"/>
            <a:t>Point Source</a:t>
          </a:r>
        </a:p>
      </dgm:t>
    </dgm:pt>
    <dgm:pt modelId="{7ABCC93F-5F4D-214E-B03F-EC4B663A51DA}" type="parTrans" cxnId="{7F6056F7-5AA3-F84E-8B62-5EDB5EB70302}">
      <dgm:prSet/>
      <dgm:spPr/>
      <dgm:t>
        <a:bodyPr/>
        <a:lstStyle/>
        <a:p>
          <a:endParaRPr lang="en-GB" sz="1800"/>
        </a:p>
      </dgm:t>
    </dgm:pt>
    <dgm:pt modelId="{F6347D1D-1011-8144-9CEB-16DCC39E4DD7}" type="sibTrans" cxnId="{7F6056F7-5AA3-F84E-8B62-5EDB5EB70302}">
      <dgm:prSet/>
      <dgm:spPr/>
      <dgm:t>
        <a:bodyPr/>
        <a:lstStyle/>
        <a:p>
          <a:endParaRPr lang="en-GB" sz="1800"/>
        </a:p>
      </dgm:t>
    </dgm:pt>
    <dgm:pt modelId="{A5E4D88C-6D8A-2342-BE64-E76F2283CD2E}" type="asst">
      <dgm:prSet custT="1"/>
      <dgm:spPr>
        <a:solidFill>
          <a:schemeClr val="bg2">
            <a:lumMod val="60000"/>
            <a:lumOff val="40000"/>
          </a:schemeClr>
        </a:solidFill>
      </dgm:spPr>
      <dgm:t>
        <a:bodyPr/>
        <a:lstStyle/>
        <a:p>
          <a:r>
            <a:rPr lang="en-GB" sz="1800"/>
            <a:t>Radiometry</a:t>
          </a:r>
        </a:p>
      </dgm:t>
    </dgm:pt>
    <dgm:pt modelId="{4D0F0961-2769-904F-A24F-A0EF9F55E3AF}" type="parTrans" cxnId="{9DA642D9-17E8-E548-A54E-8DD5BAC372C0}">
      <dgm:prSet/>
      <dgm:spPr/>
      <dgm:t>
        <a:bodyPr/>
        <a:lstStyle/>
        <a:p>
          <a:endParaRPr lang="en-GB" sz="1800"/>
        </a:p>
      </dgm:t>
    </dgm:pt>
    <dgm:pt modelId="{BAF812CD-12AD-554E-8BC1-E14D43794E69}" type="sibTrans" cxnId="{9DA642D9-17E8-E548-A54E-8DD5BAC372C0}">
      <dgm:prSet/>
      <dgm:spPr/>
      <dgm:t>
        <a:bodyPr/>
        <a:lstStyle/>
        <a:p>
          <a:endParaRPr lang="en-GB" sz="1800"/>
        </a:p>
      </dgm:t>
    </dgm:pt>
    <dgm:pt modelId="{971B2563-E405-CD43-8148-F1300FE7298B}" type="asst">
      <dgm:prSet custT="1"/>
      <dgm:spPr>
        <a:solidFill>
          <a:schemeClr val="bg2">
            <a:lumMod val="60000"/>
            <a:lumOff val="40000"/>
          </a:schemeClr>
        </a:solidFill>
      </dgm:spPr>
      <dgm:t>
        <a:bodyPr/>
        <a:lstStyle/>
        <a:p>
          <a:r>
            <a:rPr lang="en-GB" sz="1400"/>
            <a:t>Attenuation</a:t>
          </a:r>
        </a:p>
      </dgm:t>
    </dgm:pt>
    <dgm:pt modelId="{9885F45F-B8E0-C741-A3EF-4A533669F3F5}" type="parTrans" cxnId="{2D77AAF7-579A-1D49-8E59-196E46D58C16}">
      <dgm:prSet/>
      <dgm:spPr/>
      <dgm:t>
        <a:bodyPr/>
        <a:lstStyle/>
        <a:p>
          <a:endParaRPr lang="en-GB" sz="1800"/>
        </a:p>
      </dgm:t>
    </dgm:pt>
    <dgm:pt modelId="{932E0FA0-D866-0444-93BB-4FAE8B1D95B7}" type="sibTrans" cxnId="{2D77AAF7-579A-1D49-8E59-196E46D58C16}">
      <dgm:prSet/>
      <dgm:spPr/>
      <dgm:t>
        <a:bodyPr/>
        <a:lstStyle/>
        <a:p>
          <a:endParaRPr lang="en-GB" sz="1800"/>
        </a:p>
      </dgm:t>
    </dgm:pt>
    <dgm:pt modelId="{D507A131-A3CE-B042-970F-893FB0C59BA2}" type="pres">
      <dgm:prSet presAssocID="{894F4225-ED3E-F84F-8D97-275CD55A40BE}" presName="hierChild1" presStyleCnt="0">
        <dgm:presLayoutVars>
          <dgm:orgChart val="1"/>
          <dgm:chPref val="1"/>
          <dgm:dir/>
          <dgm:animOne val="branch"/>
          <dgm:animLvl val="lvl"/>
          <dgm:resizeHandles/>
        </dgm:presLayoutVars>
      </dgm:prSet>
      <dgm:spPr/>
    </dgm:pt>
    <dgm:pt modelId="{6250BD25-EF47-784E-A5F8-8B7D1226DF37}" type="pres">
      <dgm:prSet presAssocID="{BA022D0B-B33D-434F-BEE3-3F5DA57A240A}" presName="hierRoot1" presStyleCnt="0">
        <dgm:presLayoutVars>
          <dgm:hierBranch val="init"/>
        </dgm:presLayoutVars>
      </dgm:prSet>
      <dgm:spPr/>
    </dgm:pt>
    <dgm:pt modelId="{E70A13BF-F7C1-E042-BD80-2052CE30CB8E}" type="pres">
      <dgm:prSet presAssocID="{BA022D0B-B33D-434F-BEE3-3F5DA57A240A}" presName="rootComposite1" presStyleCnt="0"/>
      <dgm:spPr/>
    </dgm:pt>
    <dgm:pt modelId="{45F2CC9B-E5F2-6A45-BD19-90FDBBB74E91}" type="pres">
      <dgm:prSet presAssocID="{BA022D0B-B33D-434F-BEE3-3F5DA57A240A}" presName="rootText1" presStyleLbl="node0" presStyleIdx="0" presStyleCnt="1">
        <dgm:presLayoutVars>
          <dgm:chPref val="3"/>
        </dgm:presLayoutVars>
      </dgm:prSet>
      <dgm:spPr/>
    </dgm:pt>
    <dgm:pt modelId="{46C6CD56-4BB2-3D48-9061-45C18F2400FA}" type="pres">
      <dgm:prSet presAssocID="{BA022D0B-B33D-434F-BEE3-3F5DA57A240A}" presName="rootConnector1" presStyleLbl="node1" presStyleIdx="0" presStyleCnt="0"/>
      <dgm:spPr/>
    </dgm:pt>
    <dgm:pt modelId="{093CCA8C-49EB-4440-AD7C-FBDA03DA4082}" type="pres">
      <dgm:prSet presAssocID="{BA022D0B-B33D-434F-BEE3-3F5DA57A240A}" presName="hierChild2" presStyleCnt="0"/>
      <dgm:spPr/>
    </dgm:pt>
    <dgm:pt modelId="{DB138217-4F1B-DF4C-8A8B-2BC5CEA11C2C}" type="pres">
      <dgm:prSet presAssocID="{D57E8727-2569-AF43-BE09-317B8BB3F71B}" presName="Name37" presStyleLbl="parChTrans1D2" presStyleIdx="0" presStyleCnt="3"/>
      <dgm:spPr/>
    </dgm:pt>
    <dgm:pt modelId="{A090DFB3-2C52-B447-BF1D-BC8646111F32}" type="pres">
      <dgm:prSet presAssocID="{5626E9FE-43BB-DF4A-B86F-490EBC0374F5}" presName="hierRoot2" presStyleCnt="0">
        <dgm:presLayoutVars>
          <dgm:hierBranch val="init"/>
        </dgm:presLayoutVars>
      </dgm:prSet>
      <dgm:spPr/>
    </dgm:pt>
    <dgm:pt modelId="{3222A7D0-713F-4948-99AC-128DC96D93FC}" type="pres">
      <dgm:prSet presAssocID="{5626E9FE-43BB-DF4A-B86F-490EBC0374F5}" presName="rootComposite" presStyleCnt="0"/>
      <dgm:spPr/>
    </dgm:pt>
    <dgm:pt modelId="{0B3EE928-C14F-6A4C-863F-C5EBB33A8FC2}" type="pres">
      <dgm:prSet presAssocID="{5626E9FE-43BB-DF4A-B86F-490EBC0374F5}" presName="rootText" presStyleLbl="node2" presStyleIdx="0" presStyleCnt="3">
        <dgm:presLayoutVars>
          <dgm:chPref val="3"/>
        </dgm:presLayoutVars>
      </dgm:prSet>
      <dgm:spPr/>
    </dgm:pt>
    <dgm:pt modelId="{E1D3A0A7-5DFD-C54F-BE13-24D17C502A36}" type="pres">
      <dgm:prSet presAssocID="{5626E9FE-43BB-DF4A-B86F-490EBC0374F5}" presName="rootConnector" presStyleLbl="node2" presStyleIdx="0" presStyleCnt="3"/>
      <dgm:spPr/>
    </dgm:pt>
    <dgm:pt modelId="{608FA439-5440-DC41-B3D3-6DD101E215E5}" type="pres">
      <dgm:prSet presAssocID="{5626E9FE-43BB-DF4A-B86F-490EBC0374F5}" presName="hierChild4" presStyleCnt="0"/>
      <dgm:spPr/>
    </dgm:pt>
    <dgm:pt modelId="{65619DB3-3C83-CD4C-A1BA-0B3BE2C447BA}" type="pres">
      <dgm:prSet presAssocID="{D739A1BE-5DD4-624A-A151-84B0FB32ABB5}" presName="Name37" presStyleLbl="parChTrans1D3" presStyleIdx="0" presStyleCnt="9"/>
      <dgm:spPr/>
    </dgm:pt>
    <dgm:pt modelId="{A31BE5A4-0E54-3A42-9C93-8011C9031599}" type="pres">
      <dgm:prSet presAssocID="{7C2B000A-0AF2-F644-811B-794C86512D2F}" presName="hierRoot2" presStyleCnt="0">
        <dgm:presLayoutVars>
          <dgm:hierBranch val="init"/>
        </dgm:presLayoutVars>
      </dgm:prSet>
      <dgm:spPr/>
    </dgm:pt>
    <dgm:pt modelId="{FB2EACA0-AEF6-CC41-AE5B-9E3E2D1C002E}" type="pres">
      <dgm:prSet presAssocID="{7C2B000A-0AF2-F644-811B-794C86512D2F}" presName="rootComposite" presStyleCnt="0"/>
      <dgm:spPr/>
    </dgm:pt>
    <dgm:pt modelId="{242F1D5E-8A63-AB46-8284-219FE34DA1B4}" type="pres">
      <dgm:prSet presAssocID="{7C2B000A-0AF2-F644-811B-794C86512D2F}" presName="rootText" presStyleLbl="node3" presStyleIdx="0" presStyleCnt="2">
        <dgm:presLayoutVars>
          <dgm:chPref val="3"/>
        </dgm:presLayoutVars>
      </dgm:prSet>
      <dgm:spPr/>
    </dgm:pt>
    <dgm:pt modelId="{A73884CF-F3F9-CC47-BC4C-C60A7C5725E8}" type="pres">
      <dgm:prSet presAssocID="{7C2B000A-0AF2-F644-811B-794C86512D2F}" presName="rootConnector" presStyleLbl="node3" presStyleIdx="0" presStyleCnt="2"/>
      <dgm:spPr/>
    </dgm:pt>
    <dgm:pt modelId="{966614C9-4157-944D-AA9C-E7919ADF92AE}" type="pres">
      <dgm:prSet presAssocID="{7C2B000A-0AF2-F644-811B-794C86512D2F}" presName="hierChild4" presStyleCnt="0"/>
      <dgm:spPr/>
    </dgm:pt>
    <dgm:pt modelId="{B1A4BAFF-3583-6D4F-AD35-ACA7A03F4E86}" type="pres">
      <dgm:prSet presAssocID="{7C2B000A-0AF2-F644-811B-794C86512D2F}" presName="hierChild5" presStyleCnt="0"/>
      <dgm:spPr/>
    </dgm:pt>
    <dgm:pt modelId="{78CFB66A-4D64-3F44-BD5E-0516B3D47B79}" type="pres">
      <dgm:prSet presAssocID="{E7011D87-DD79-2F48-86C3-F5C9B45856D9}" presName="Name111" presStyleLbl="parChTrans1D4" presStyleIdx="0" presStyleCnt="12"/>
      <dgm:spPr/>
    </dgm:pt>
    <dgm:pt modelId="{B0EECC18-AE00-8145-9B95-0C1A1D358CB3}" type="pres">
      <dgm:prSet presAssocID="{C6BB328E-C8A1-C44C-AD3D-3FA2FD12F5A7}" presName="hierRoot3" presStyleCnt="0">
        <dgm:presLayoutVars>
          <dgm:hierBranch val="init"/>
        </dgm:presLayoutVars>
      </dgm:prSet>
      <dgm:spPr/>
    </dgm:pt>
    <dgm:pt modelId="{C057B368-64FC-004C-8846-4A525764763D}" type="pres">
      <dgm:prSet presAssocID="{C6BB328E-C8A1-C44C-AD3D-3FA2FD12F5A7}" presName="rootComposite3" presStyleCnt="0"/>
      <dgm:spPr/>
    </dgm:pt>
    <dgm:pt modelId="{291EB2B8-E577-F241-9F5E-44EF9B3BE07B}" type="pres">
      <dgm:prSet presAssocID="{C6BB328E-C8A1-C44C-AD3D-3FA2FD12F5A7}" presName="rootText3" presStyleLbl="asst3" presStyleIdx="0" presStyleCnt="4">
        <dgm:presLayoutVars>
          <dgm:chPref val="3"/>
        </dgm:presLayoutVars>
      </dgm:prSet>
      <dgm:spPr/>
    </dgm:pt>
    <dgm:pt modelId="{0B212E8B-39F6-6044-8803-46534A3889F1}" type="pres">
      <dgm:prSet presAssocID="{C6BB328E-C8A1-C44C-AD3D-3FA2FD12F5A7}" presName="rootConnector3" presStyleLbl="asst3" presStyleIdx="0" presStyleCnt="4"/>
      <dgm:spPr/>
    </dgm:pt>
    <dgm:pt modelId="{0230255C-917E-C747-AC88-9F44CECA8196}" type="pres">
      <dgm:prSet presAssocID="{C6BB328E-C8A1-C44C-AD3D-3FA2FD12F5A7}" presName="hierChild6" presStyleCnt="0"/>
      <dgm:spPr/>
    </dgm:pt>
    <dgm:pt modelId="{01DCB2A1-C9EE-8046-8871-19C810925C47}" type="pres">
      <dgm:prSet presAssocID="{C6BB328E-C8A1-C44C-AD3D-3FA2FD12F5A7}" presName="hierChild7" presStyleCnt="0"/>
      <dgm:spPr/>
    </dgm:pt>
    <dgm:pt modelId="{AAB4F452-8933-5B47-9638-9FEB765B6CED}" type="pres">
      <dgm:prSet presAssocID="{06BCD7EF-1BB2-004D-994E-E69074C3EA43}" presName="Name111" presStyleLbl="parChTrans1D4" presStyleIdx="1" presStyleCnt="12"/>
      <dgm:spPr/>
    </dgm:pt>
    <dgm:pt modelId="{42AEBE26-5837-534C-A8CB-BE146ED0C677}" type="pres">
      <dgm:prSet presAssocID="{2E2002E7-51F0-7549-9D6A-1C749918B493}" presName="hierRoot3" presStyleCnt="0">
        <dgm:presLayoutVars>
          <dgm:hierBranch val="init"/>
        </dgm:presLayoutVars>
      </dgm:prSet>
      <dgm:spPr/>
    </dgm:pt>
    <dgm:pt modelId="{50A90C22-A5D9-C242-8F22-A9920A59F6B1}" type="pres">
      <dgm:prSet presAssocID="{2E2002E7-51F0-7549-9D6A-1C749918B493}" presName="rootComposite3" presStyleCnt="0"/>
      <dgm:spPr/>
    </dgm:pt>
    <dgm:pt modelId="{8FEC9455-8E88-EE4A-A8B8-B66816964B51}" type="pres">
      <dgm:prSet presAssocID="{2E2002E7-51F0-7549-9D6A-1C749918B493}" presName="rootText3" presStyleLbl="asst3" presStyleIdx="1" presStyleCnt="4" custLinFactX="-17146" custLinFactY="100000" custLinFactNeighborX="-100000" custLinFactNeighborY="125823">
        <dgm:presLayoutVars>
          <dgm:chPref val="3"/>
        </dgm:presLayoutVars>
      </dgm:prSet>
      <dgm:spPr/>
    </dgm:pt>
    <dgm:pt modelId="{72AC4C50-81A9-FB49-B366-DD12C1444613}" type="pres">
      <dgm:prSet presAssocID="{2E2002E7-51F0-7549-9D6A-1C749918B493}" presName="rootConnector3" presStyleLbl="asst3" presStyleIdx="1" presStyleCnt="4"/>
      <dgm:spPr/>
    </dgm:pt>
    <dgm:pt modelId="{1A5D14EB-FF62-8542-BF00-6A1FF18F524C}" type="pres">
      <dgm:prSet presAssocID="{2E2002E7-51F0-7549-9D6A-1C749918B493}" presName="hierChild6" presStyleCnt="0"/>
      <dgm:spPr/>
    </dgm:pt>
    <dgm:pt modelId="{E1FFE7A6-5AC2-8F4B-A0E1-7031D246D14B}" type="pres">
      <dgm:prSet presAssocID="{2E2002E7-51F0-7549-9D6A-1C749918B493}" presName="hierChild7" presStyleCnt="0"/>
      <dgm:spPr/>
    </dgm:pt>
    <dgm:pt modelId="{EC9B0360-4D61-1443-9503-A440B18F9920}" type="pres">
      <dgm:prSet presAssocID="{4EB1043B-D4F3-2341-9429-06E2C8E65DF1}" presName="Name37" presStyleLbl="parChTrans1D3" presStyleIdx="1" presStyleCnt="9"/>
      <dgm:spPr/>
    </dgm:pt>
    <dgm:pt modelId="{D18D02A5-28E1-0F4D-94D7-E6A3014587D1}" type="pres">
      <dgm:prSet presAssocID="{60A4EE31-8E7B-9B44-83D5-104840A1C007}" presName="hierRoot2" presStyleCnt="0">
        <dgm:presLayoutVars>
          <dgm:hierBranch val="init"/>
        </dgm:presLayoutVars>
      </dgm:prSet>
      <dgm:spPr/>
    </dgm:pt>
    <dgm:pt modelId="{1888D6E0-FCEC-2F40-A380-CB3029D32EEE}" type="pres">
      <dgm:prSet presAssocID="{60A4EE31-8E7B-9B44-83D5-104840A1C007}" presName="rootComposite" presStyleCnt="0"/>
      <dgm:spPr/>
    </dgm:pt>
    <dgm:pt modelId="{D8C7C582-CA67-2445-BBE0-8B61EF4FCA91}" type="pres">
      <dgm:prSet presAssocID="{60A4EE31-8E7B-9B44-83D5-104840A1C007}" presName="rootText" presStyleLbl="node3" presStyleIdx="1" presStyleCnt="2">
        <dgm:presLayoutVars>
          <dgm:chPref val="3"/>
        </dgm:presLayoutVars>
      </dgm:prSet>
      <dgm:spPr/>
    </dgm:pt>
    <dgm:pt modelId="{A852430E-452D-D344-8CC7-FF4C1121C2D5}" type="pres">
      <dgm:prSet presAssocID="{60A4EE31-8E7B-9B44-83D5-104840A1C007}" presName="rootConnector" presStyleLbl="node3" presStyleIdx="1" presStyleCnt="2"/>
      <dgm:spPr/>
    </dgm:pt>
    <dgm:pt modelId="{4C4964A5-E20C-8B47-A3D9-586EABB36BD1}" type="pres">
      <dgm:prSet presAssocID="{60A4EE31-8E7B-9B44-83D5-104840A1C007}" presName="hierChild4" presStyleCnt="0"/>
      <dgm:spPr/>
    </dgm:pt>
    <dgm:pt modelId="{95BDE64F-D1EF-394C-A514-2567444E01AA}" type="pres">
      <dgm:prSet presAssocID="{60A4EE31-8E7B-9B44-83D5-104840A1C007}" presName="hierChild5" presStyleCnt="0"/>
      <dgm:spPr/>
    </dgm:pt>
    <dgm:pt modelId="{17ABB2C9-38B5-694D-A0B2-E4BF1FA18E1B}" type="pres">
      <dgm:prSet presAssocID="{BBFF40FD-E83C-864C-B830-91644559F2FB}" presName="Name111" presStyleLbl="parChTrans1D4" presStyleIdx="2" presStyleCnt="12"/>
      <dgm:spPr/>
    </dgm:pt>
    <dgm:pt modelId="{58417A0A-91D2-6041-B28D-EDFA782CB0FB}" type="pres">
      <dgm:prSet presAssocID="{16B9DB2F-F243-8F48-8FA9-4070FB3FA5E9}" presName="hierRoot3" presStyleCnt="0">
        <dgm:presLayoutVars>
          <dgm:hierBranch val="init"/>
        </dgm:presLayoutVars>
      </dgm:prSet>
      <dgm:spPr/>
    </dgm:pt>
    <dgm:pt modelId="{3DE9F34C-E0B3-FA4E-97F6-67B179910886}" type="pres">
      <dgm:prSet presAssocID="{16B9DB2F-F243-8F48-8FA9-4070FB3FA5E9}" presName="rootComposite3" presStyleCnt="0"/>
      <dgm:spPr/>
    </dgm:pt>
    <dgm:pt modelId="{098D1D68-B012-8E4A-9F66-9F6EA71A64A1}" type="pres">
      <dgm:prSet presAssocID="{16B9DB2F-F243-8F48-8FA9-4070FB3FA5E9}" presName="rootText3" presStyleLbl="asst3" presStyleIdx="2" presStyleCnt="4" custLinFactNeighborY="19209">
        <dgm:presLayoutVars>
          <dgm:chPref val="3"/>
        </dgm:presLayoutVars>
      </dgm:prSet>
      <dgm:spPr/>
    </dgm:pt>
    <dgm:pt modelId="{83E2A856-BE28-6642-AC45-F814F762599A}" type="pres">
      <dgm:prSet presAssocID="{16B9DB2F-F243-8F48-8FA9-4070FB3FA5E9}" presName="rootConnector3" presStyleLbl="asst3" presStyleIdx="2" presStyleCnt="4"/>
      <dgm:spPr/>
    </dgm:pt>
    <dgm:pt modelId="{73E0FE57-B345-044C-9141-5F7F739AAC93}" type="pres">
      <dgm:prSet presAssocID="{16B9DB2F-F243-8F48-8FA9-4070FB3FA5E9}" presName="hierChild6" presStyleCnt="0"/>
      <dgm:spPr/>
    </dgm:pt>
    <dgm:pt modelId="{93771C77-272E-7C48-9BE8-033219127B0B}" type="pres">
      <dgm:prSet presAssocID="{16B9DB2F-F243-8F48-8FA9-4070FB3FA5E9}" presName="hierChild7" presStyleCnt="0"/>
      <dgm:spPr/>
    </dgm:pt>
    <dgm:pt modelId="{F9E5241B-3EFC-C742-98AF-2DEB858C3D96}" type="pres">
      <dgm:prSet presAssocID="{F72A5978-663D-1140-9F08-532D8E2A1ACE}" presName="Name111" presStyleLbl="parChTrans1D4" presStyleIdx="3" presStyleCnt="12"/>
      <dgm:spPr/>
    </dgm:pt>
    <dgm:pt modelId="{CAF2C4D8-47A3-C349-B96C-8A2AE4A08593}" type="pres">
      <dgm:prSet presAssocID="{004E9119-A1B1-2A42-8D22-E1BCFACE75E4}" presName="hierRoot3" presStyleCnt="0">
        <dgm:presLayoutVars>
          <dgm:hierBranch val="init"/>
        </dgm:presLayoutVars>
      </dgm:prSet>
      <dgm:spPr/>
    </dgm:pt>
    <dgm:pt modelId="{E0520F72-1B86-CF44-844B-CCAF8CBCFF4E}" type="pres">
      <dgm:prSet presAssocID="{004E9119-A1B1-2A42-8D22-E1BCFACE75E4}" presName="rootComposite3" presStyleCnt="0"/>
      <dgm:spPr/>
    </dgm:pt>
    <dgm:pt modelId="{546E5021-3D11-024E-A98E-BF9853080CE4}" type="pres">
      <dgm:prSet presAssocID="{004E9119-A1B1-2A42-8D22-E1BCFACE75E4}" presName="rootText3" presStyleLbl="asst3" presStyleIdx="3" presStyleCnt="4" custLinFactX="-18557" custLinFactY="100000" custLinFactNeighborX="-100000" custLinFactNeighborY="123000">
        <dgm:presLayoutVars>
          <dgm:chPref val="3"/>
        </dgm:presLayoutVars>
      </dgm:prSet>
      <dgm:spPr/>
    </dgm:pt>
    <dgm:pt modelId="{3BC0CA42-1E3D-3148-9A46-D2371EFA18D6}" type="pres">
      <dgm:prSet presAssocID="{004E9119-A1B1-2A42-8D22-E1BCFACE75E4}" presName="rootConnector3" presStyleLbl="asst3" presStyleIdx="3" presStyleCnt="4"/>
      <dgm:spPr/>
    </dgm:pt>
    <dgm:pt modelId="{0ECC39FC-907F-FA4D-9066-C50DD971B99C}" type="pres">
      <dgm:prSet presAssocID="{004E9119-A1B1-2A42-8D22-E1BCFACE75E4}" presName="hierChild6" presStyleCnt="0"/>
      <dgm:spPr/>
    </dgm:pt>
    <dgm:pt modelId="{7B198988-8415-0F4F-81E7-837FF73F0761}" type="pres">
      <dgm:prSet presAssocID="{004E9119-A1B1-2A42-8D22-E1BCFACE75E4}" presName="hierChild7" presStyleCnt="0"/>
      <dgm:spPr/>
    </dgm:pt>
    <dgm:pt modelId="{17E13469-78D4-0B48-BEB9-A4E526B1F464}" type="pres">
      <dgm:prSet presAssocID="{5626E9FE-43BB-DF4A-B86F-490EBC0374F5}" presName="hierChild5" presStyleCnt="0"/>
      <dgm:spPr/>
    </dgm:pt>
    <dgm:pt modelId="{2814FDBA-34DE-E54B-99D5-11CD2642C15A}" type="pres">
      <dgm:prSet presAssocID="{2D6A0FA5-DE19-AB4F-B67C-BBF1720D280D}" presName="Name37" presStyleLbl="parChTrans1D2" presStyleIdx="1" presStyleCnt="3"/>
      <dgm:spPr/>
    </dgm:pt>
    <dgm:pt modelId="{E79A316C-230F-D247-AB0C-0E2B4A02D13E}" type="pres">
      <dgm:prSet presAssocID="{20E62157-3068-4D43-8CEE-D463763E55BE}" presName="hierRoot2" presStyleCnt="0">
        <dgm:presLayoutVars>
          <dgm:hierBranch val="init"/>
        </dgm:presLayoutVars>
      </dgm:prSet>
      <dgm:spPr/>
    </dgm:pt>
    <dgm:pt modelId="{6CB08B59-3BB1-524C-BD92-6E4D1FC4C213}" type="pres">
      <dgm:prSet presAssocID="{20E62157-3068-4D43-8CEE-D463763E55BE}" presName="rootComposite" presStyleCnt="0"/>
      <dgm:spPr/>
    </dgm:pt>
    <dgm:pt modelId="{82F8B815-0AC1-B344-9ED9-02AA682C6CCA}" type="pres">
      <dgm:prSet presAssocID="{20E62157-3068-4D43-8CEE-D463763E55BE}" presName="rootText" presStyleLbl="node2" presStyleIdx="1" presStyleCnt="3">
        <dgm:presLayoutVars>
          <dgm:chPref val="3"/>
        </dgm:presLayoutVars>
      </dgm:prSet>
      <dgm:spPr/>
    </dgm:pt>
    <dgm:pt modelId="{F6E88FCB-FEDE-AE43-9EB9-7EC73F5A278C}" type="pres">
      <dgm:prSet presAssocID="{20E62157-3068-4D43-8CEE-D463763E55BE}" presName="rootConnector" presStyleLbl="node2" presStyleIdx="1" presStyleCnt="3"/>
      <dgm:spPr/>
    </dgm:pt>
    <dgm:pt modelId="{578ADAD5-A0A7-2A40-8083-E1D71095F057}" type="pres">
      <dgm:prSet presAssocID="{20E62157-3068-4D43-8CEE-D463763E55BE}" presName="hierChild4" presStyleCnt="0"/>
      <dgm:spPr/>
    </dgm:pt>
    <dgm:pt modelId="{F3F442FB-F0B7-1F45-B159-6C1CF84F5A5D}" type="pres">
      <dgm:prSet presAssocID="{20E62157-3068-4D43-8CEE-D463763E55BE}" presName="hierChild5" presStyleCnt="0"/>
      <dgm:spPr/>
    </dgm:pt>
    <dgm:pt modelId="{D8545CCA-8395-7F47-A40D-978C44B411F0}" type="pres">
      <dgm:prSet presAssocID="{923B825C-8F0B-394D-8574-BF0C4236ACD7}" presName="Name111" presStyleLbl="parChTrans1D3" presStyleIdx="2" presStyleCnt="9"/>
      <dgm:spPr/>
    </dgm:pt>
    <dgm:pt modelId="{B3ECA27A-CCF9-6B46-910E-6978A0CEFBB6}" type="pres">
      <dgm:prSet presAssocID="{2712FE19-2B00-1146-92E6-C7257AC7FFE5}" presName="hierRoot3" presStyleCnt="0">
        <dgm:presLayoutVars>
          <dgm:hierBranch val="init"/>
        </dgm:presLayoutVars>
      </dgm:prSet>
      <dgm:spPr/>
    </dgm:pt>
    <dgm:pt modelId="{63A74E95-C35A-CC4C-809E-34A883B33A3D}" type="pres">
      <dgm:prSet presAssocID="{2712FE19-2B00-1146-92E6-C7257AC7FFE5}" presName="rootComposite3" presStyleCnt="0"/>
      <dgm:spPr/>
    </dgm:pt>
    <dgm:pt modelId="{5DC907AD-5365-A74E-B49A-8C7098B21A0A}" type="pres">
      <dgm:prSet presAssocID="{2712FE19-2B00-1146-92E6-C7257AC7FFE5}" presName="rootText3" presStyleLbl="asst2" presStyleIdx="0" presStyleCnt="15" custLinFactX="7442" custLinFactNeighborX="100000" custLinFactNeighborY="8469">
        <dgm:presLayoutVars>
          <dgm:chPref val="3"/>
        </dgm:presLayoutVars>
      </dgm:prSet>
      <dgm:spPr/>
    </dgm:pt>
    <dgm:pt modelId="{4C14A53D-60B5-CF4D-BEDD-AE356C875C03}" type="pres">
      <dgm:prSet presAssocID="{2712FE19-2B00-1146-92E6-C7257AC7FFE5}" presName="rootConnector3" presStyleLbl="asst2" presStyleIdx="0" presStyleCnt="15"/>
      <dgm:spPr/>
    </dgm:pt>
    <dgm:pt modelId="{D93D5489-C87E-CE44-95AD-4BAE9714F2B7}" type="pres">
      <dgm:prSet presAssocID="{2712FE19-2B00-1146-92E6-C7257AC7FFE5}" presName="hierChild6" presStyleCnt="0"/>
      <dgm:spPr/>
    </dgm:pt>
    <dgm:pt modelId="{71520723-F782-B24D-9E37-6F1BB6032C7B}" type="pres">
      <dgm:prSet presAssocID="{2712FE19-2B00-1146-92E6-C7257AC7FFE5}" presName="hierChild7" presStyleCnt="0"/>
      <dgm:spPr/>
    </dgm:pt>
    <dgm:pt modelId="{37BB5357-7816-7742-995A-860359280B0D}" type="pres">
      <dgm:prSet presAssocID="{9885F45F-B8E0-C741-A3EF-4A533669F3F5}" presName="Name111" presStyleLbl="parChTrans1D4" presStyleIdx="4" presStyleCnt="12"/>
      <dgm:spPr/>
    </dgm:pt>
    <dgm:pt modelId="{86D9A507-234C-B549-A5C2-CABE32EA0D1E}" type="pres">
      <dgm:prSet presAssocID="{971B2563-E405-CD43-8148-F1300FE7298B}" presName="hierRoot3" presStyleCnt="0">
        <dgm:presLayoutVars>
          <dgm:hierBranch val="init"/>
        </dgm:presLayoutVars>
      </dgm:prSet>
      <dgm:spPr/>
    </dgm:pt>
    <dgm:pt modelId="{DF3E33BE-112E-DD4D-AAF1-5C71B45B736E}" type="pres">
      <dgm:prSet presAssocID="{971B2563-E405-CD43-8148-F1300FE7298B}" presName="rootComposite3" presStyleCnt="0"/>
      <dgm:spPr/>
    </dgm:pt>
    <dgm:pt modelId="{47D30E96-D707-9145-BAE7-09D0C1D345C3}" type="pres">
      <dgm:prSet presAssocID="{971B2563-E405-CD43-8148-F1300FE7298B}" presName="rootText3" presStyleLbl="asst2" presStyleIdx="1" presStyleCnt="15" custScaleX="168689" custLinFactX="4430" custLinFactNeighborX="100000" custLinFactNeighborY="19209">
        <dgm:presLayoutVars>
          <dgm:chPref val="3"/>
        </dgm:presLayoutVars>
      </dgm:prSet>
      <dgm:spPr/>
    </dgm:pt>
    <dgm:pt modelId="{C1E9CA97-3FCC-B14E-B68B-FE4E917284DB}" type="pres">
      <dgm:prSet presAssocID="{971B2563-E405-CD43-8148-F1300FE7298B}" presName="rootConnector3" presStyleLbl="asst2" presStyleIdx="1" presStyleCnt="15"/>
      <dgm:spPr/>
    </dgm:pt>
    <dgm:pt modelId="{9F534A74-23B0-684A-B761-0874C83FABD8}" type="pres">
      <dgm:prSet presAssocID="{971B2563-E405-CD43-8148-F1300FE7298B}" presName="hierChild6" presStyleCnt="0"/>
      <dgm:spPr/>
    </dgm:pt>
    <dgm:pt modelId="{73147138-197C-3F4F-AF66-05668CADD9ED}" type="pres">
      <dgm:prSet presAssocID="{971B2563-E405-CD43-8148-F1300FE7298B}" presName="hierChild7" presStyleCnt="0"/>
      <dgm:spPr/>
    </dgm:pt>
    <dgm:pt modelId="{8783F915-2F12-EC43-ADC6-C943B671038F}" type="pres">
      <dgm:prSet presAssocID="{F388FA3D-F5DC-574B-8F3D-C81A4D534A49}" presName="Name111" presStyleLbl="parChTrans1D3" presStyleIdx="3" presStyleCnt="9"/>
      <dgm:spPr/>
    </dgm:pt>
    <dgm:pt modelId="{5C597F0C-B1EE-3348-9AA9-13BF49EF6037}" type="pres">
      <dgm:prSet presAssocID="{CB774432-EFD8-3842-8EE1-0E5923F08F52}" presName="hierRoot3" presStyleCnt="0">
        <dgm:presLayoutVars>
          <dgm:hierBranch val="init"/>
        </dgm:presLayoutVars>
      </dgm:prSet>
      <dgm:spPr/>
    </dgm:pt>
    <dgm:pt modelId="{478238B0-9679-5C46-8D45-96EC1B9C6B0A}" type="pres">
      <dgm:prSet presAssocID="{CB774432-EFD8-3842-8EE1-0E5923F08F52}" presName="rootComposite3" presStyleCnt="0"/>
      <dgm:spPr/>
    </dgm:pt>
    <dgm:pt modelId="{F36B198F-3749-9C44-9204-FD713F1C791E}" type="pres">
      <dgm:prSet presAssocID="{CB774432-EFD8-3842-8EE1-0E5923F08F52}" presName="rootText3" presStyleLbl="asst2" presStyleIdx="2" presStyleCnt="15" custLinFactY="305697" custLinFactNeighborX="0" custLinFactNeighborY="400000">
        <dgm:presLayoutVars>
          <dgm:chPref val="3"/>
        </dgm:presLayoutVars>
      </dgm:prSet>
      <dgm:spPr/>
    </dgm:pt>
    <dgm:pt modelId="{4A3F2B46-C40D-9043-AB6D-FF11966799E0}" type="pres">
      <dgm:prSet presAssocID="{CB774432-EFD8-3842-8EE1-0E5923F08F52}" presName="rootConnector3" presStyleLbl="asst2" presStyleIdx="2" presStyleCnt="15"/>
      <dgm:spPr/>
    </dgm:pt>
    <dgm:pt modelId="{4CA7DB7B-FD4E-864C-8DA5-7EEF61C7B908}" type="pres">
      <dgm:prSet presAssocID="{CB774432-EFD8-3842-8EE1-0E5923F08F52}" presName="hierChild6" presStyleCnt="0"/>
      <dgm:spPr/>
    </dgm:pt>
    <dgm:pt modelId="{4FE92AFC-97A5-3847-8BC4-F7AA0729232C}" type="pres">
      <dgm:prSet presAssocID="{CB774432-EFD8-3842-8EE1-0E5923F08F52}" presName="hierChild7" presStyleCnt="0"/>
      <dgm:spPr/>
    </dgm:pt>
    <dgm:pt modelId="{8396189C-80E7-054D-87BF-688F9E7DD876}" type="pres">
      <dgm:prSet presAssocID="{DE8E2632-070B-D046-BC30-3232AEA42532}" presName="Name111" presStyleLbl="parChTrans1D3" presStyleIdx="4" presStyleCnt="9"/>
      <dgm:spPr/>
    </dgm:pt>
    <dgm:pt modelId="{71CFC70B-99E5-F549-B5E6-A4985467BE81}" type="pres">
      <dgm:prSet presAssocID="{8F739C70-38FD-EE44-AF20-BC18EDF091EA}" presName="hierRoot3" presStyleCnt="0">
        <dgm:presLayoutVars>
          <dgm:hierBranch val="init"/>
        </dgm:presLayoutVars>
      </dgm:prSet>
      <dgm:spPr/>
    </dgm:pt>
    <dgm:pt modelId="{6A14DA1D-0855-D040-B79E-045C26F56FC7}" type="pres">
      <dgm:prSet presAssocID="{8F739C70-38FD-EE44-AF20-BC18EDF091EA}" presName="rootComposite3" presStyleCnt="0"/>
      <dgm:spPr/>
    </dgm:pt>
    <dgm:pt modelId="{ECDD825E-397B-D94C-9436-5955E5E6AA14}" type="pres">
      <dgm:prSet presAssocID="{8F739C70-38FD-EE44-AF20-BC18EDF091EA}" presName="rootText3" presStyleLbl="asst2" presStyleIdx="3" presStyleCnt="15" custScaleX="151399">
        <dgm:presLayoutVars>
          <dgm:chPref val="3"/>
        </dgm:presLayoutVars>
      </dgm:prSet>
      <dgm:spPr/>
    </dgm:pt>
    <dgm:pt modelId="{5CC3977A-1CE7-6845-AD07-576C87A92AA0}" type="pres">
      <dgm:prSet presAssocID="{8F739C70-38FD-EE44-AF20-BC18EDF091EA}" presName="rootConnector3" presStyleLbl="asst2" presStyleIdx="3" presStyleCnt="15"/>
      <dgm:spPr/>
    </dgm:pt>
    <dgm:pt modelId="{2A61EA2B-F3A5-744D-86F9-6B24D8C3FAB2}" type="pres">
      <dgm:prSet presAssocID="{8F739C70-38FD-EE44-AF20-BC18EDF091EA}" presName="hierChild6" presStyleCnt="0"/>
      <dgm:spPr/>
    </dgm:pt>
    <dgm:pt modelId="{0CD1830D-AEF5-664A-9924-9F06F9AC65C9}" type="pres">
      <dgm:prSet presAssocID="{8F739C70-38FD-EE44-AF20-BC18EDF091EA}" presName="hierChild7" presStyleCnt="0"/>
      <dgm:spPr/>
    </dgm:pt>
    <dgm:pt modelId="{4338CE28-C83D-6E46-A406-D92BF3FBACEE}" type="pres">
      <dgm:prSet presAssocID="{40706EDB-F2E9-7D4A-A6F1-703DC3B0F50F}" presName="Name111" presStyleLbl="parChTrans1D4" presStyleIdx="5" presStyleCnt="12"/>
      <dgm:spPr/>
    </dgm:pt>
    <dgm:pt modelId="{CDEDD8B5-8738-0846-9745-4CDF0EBBE1AB}" type="pres">
      <dgm:prSet presAssocID="{BE0A0957-BC16-5B44-BF87-D2F0273B784B}" presName="hierRoot3" presStyleCnt="0">
        <dgm:presLayoutVars>
          <dgm:hierBranch val="init"/>
        </dgm:presLayoutVars>
      </dgm:prSet>
      <dgm:spPr/>
    </dgm:pt>
    <dgm:pt modelId="{34A30D18-1710-1047-8BCA-EE857E5B44BD}" type="pres">
      <dgm:prSet presAssocID="{BE0A0957-BC16-5B44-BF87-D2F0273B784B}" presName="rootComposite3" presStyleCnt="0"/>
      <dgm:spPr/>
    </dgm:pt>
    <dgm:pt modelId="{62C93DDA-292C-D146-9A33-DF39081B793C}" type="pres">
      <dgm:prSet presAssocID="{BE0A0957-BC16-5B44-BF87-D2F0273B784B}" presName="rootText3" presStyleLbl="asst2" presStyleIdx="4" presStyleCnt="15">
        <dgm:presLayoutVars>
          <dgm:chPref val="3"/>
        </dgm:presLayoutVars>
      </dgm:prSet>
      <dgm:spPr/>
    </dgm:pt>
    <dgm:pt modelId="{BEEA2255-250F-104F-80EF-76D6EE795382}" type="pres">
      <dgm:prSet presAssocID="{BE0A0957-BC16-5B44-BF87-D2F0273B784B}" presName="rootConnector3" presStyleLbl="asst2" presStyleIdx="4" presStyleCnt="15"/>
      <dgm:spPr/>
    </dgm:pt>
    <dgm:pt modelId="{416747C0-DBA7-0740-87BF-8A0C454DD347}" type="pres">
      <dgm:prSet presAssocID="{BE0A0957-BC16-5B44-BF87-D2F0273B784B}" presName="hierChild6" presStyleCnt="0"/>
      <dgm:spPr/>
    </dgm:pt>
    <dgm:pt modelId="{9E88D86D-DD77-C440-A647-72F25A1ED3E6}" type="pres">
      <dgm:prSet presAssocID="{BE0A0957-BC16-5B44-BF87-D2F0273B784B}" presName="hierChild7" presStyleCnt="0"/>
      <dgm:spPr/>
    </dgm:pt>
    <dgm:pt modelId="{95198A13-763B-D444-AB8F-9EF680B63998}" type="pres">
      <dgm:prSet presAssocID="{C8779017-2767-854E-B62E-18CCB3EC21F4}" presName="Name111" presStyleLbl="parChTrans1D4" presStyleIdx="6" presStyleCnt="12"/>
      <dgm:spPr/>
    </dgm:pt>
    <dgm:pt modelId="{FF2FBB16-66AA-0146-8D4E-7AA63CFCBC3D}" type="pres">
      <dgm:prSet presAssocID="{E1F90054-EF4F-FA43-AB70-EBB23C79B98C}" presName="hierRoot3" presStyleCnt="0">
        <dgm:presLayoutVars>
          <dgm:hierBranch val="init"/>
        </dgm:presLayoutVars>
      </dgm:prSet>
      <dgm:spPr/>
    </dgm:pt>
    <dgm:pt modelId="{AD91B871-4E99-B747-B39B-45D3F48FC468}" type="pres">
      <dgm:prSet presAssocID="{E1F90054-EF4F-FA43-AB70-EBB23C79B98C}" presName="rootComposite3" presStyleCnt="0"/>
      <dgm:spPr/>
    </dgm:pt>
    <dgm:pt modelId="{0E0FDF85-5077-EC47-9285-D41CE06366EE}" type="pres">
      <dgm:prSet presAssocID="{E1F90054-EF4F-FA43-AB70-EBB23C79B98C}" presName="rootText3" presStyleLbl="asst2" presStyleIdx="5" presStyleCnt="15">
        <dgm:presLayoutVars>
          <dgm:chPref val="3"/>
        </dgm:presLayoutVars>
      </dgm:prSet>
      <dgm:spPr/>
    </dgm:pt>
    <dgm:pt modelId="{7DF42C3E-9B1E-FF40-BC17-75260C6CF70C}" type="pres">
      <dgm:prSet presAssocID="{E1F90054-EF4F-FA43-AB70-EBB23C79B98C}" presName="rootConnector3" presStyleLbl="asst2" presStyleIdx="5" presStyleCnt="15"/>
      <dgm:spPr/>
    </dgm:pt>
    <dgm:pt modelId="{27DDDF8A-0585-B843-A2FA-688940D76999}" type="pres">
      <dgm:prSet presAssocID="{E1F90054-EF4F-FA43-AB70-EBB23C79B98C}" presName="hierChild6" presStyleCnt="0"/>
      <dgm:spPr/>
    </dgm:pt>
    <dgm:pt modelId="{93305ABA-BCD2-564B-A5C9-151E63952453}" type="pres">
      <dgm:prSet presAssocID="{E1F90054-EF4F-FA43-AB70-EBB23C79B98C}" presName="hierChild7" presStyleCnt="0"/>
      <dgm:spPr/>
    </dgm:pt>
    <dgm:pt modelId="{03305325-4560-3843-A4B7-DAF29AC4870D}" type="pres">
      <dgm:prSet presAssocID="{7ABCC93F-5F4D-214E-B03F-EC4B663A51DA}" presName="Name111" presStyleLbl="parChTrans1D4" presStyleIdx="7" presStyleCnt="12"/>
      <dgm:spPr/>
    </dgm:pt>
    <dgm:pt modelId="{BFD253C4-16CF-8B4A-9F03-6F6B329DE350}" type="pres">
      <dgm:prSet presAssocID="{61D87BB7-3425-974E-A923-F15FC415D374}" presName="hierRoot3" presStyleCnt="0">
        <dgm:presLayoutVars>
          <dgm:hierBranch val="init"/>
        </dgm:presLayoutVars>
      </dgm:prSet>
      <dgm:spPr/>
    </dgm:pt>
    <dgm:pt modelId="{B721353B-6161-C44E-948C-D4DEF30D1550}" type="pres">
      <dgm:prSet presAssocID="{61D87BB7-3425-974E-A923-F15FC415D374}" presName="rootComposite3" presStyleCnt="0"/>
      <dgm:spPr/>
    </dgm:pt>
    <dgm:pt modelId="{19809C24-F52B-7F4B-B3C3-7A62B64CEFF3}" type="pres">
      <dgm:prSet presAssocID="{61D87BB7-3425-974E-A923-F15FC415D374}" presName="rootText3" presStyleLbl="asst2" presStyleIdx="6" presStyleCnt="15">
        <dgm:presLayoutVars>
          <dgm:chPref val="3"/>
        </dgm:presLayoutVars>
      </dgm:prSet>
      <dgm:spPr/>
    </dgm:pt>
    <dgm:pt modelId="{3D784322-2A91-8545-B4FC-62E1FAD94284}" type="pres">
      <dgm:prSet presAssocID="{61D87BB7-3425-974E-A923-F15FC415D374}" presName="rootConnector3" presStyleLbl="asst2" presStyleIdx="6" presStyleCnt="15"/>
      <dgm:spPr/>
    </dgm:pt>
    <dgm:pt modelId="{1CBC54BD-DC0C-B84E-B471-4E8B00298B21}" type="pres">
      <dgm:prSet presAssocID="{61D87BB7-3425-974E-A923-F15FC415D374}" presName="hierChild6" presStyleCnt="0"/>
      <dgm:spPr/>
    </dgm:pt>
    <dgm:pt modelId="{31402700-A3FF-454E-A814-E38DE029142A}" type="pres">
      <dgm:prSet presAssocID="{61D87BB7-3425-974E-A923-F15FC415D374}" presName="hierChild7" presStyleCnt="0"/>
      <dgm:spPr/>
    </dgm:pt>
    <dgm:pt modelId="{871AA473-6E60-A84F-83EA-51938A2FB3A3}" type="pres">
      <dgm:prSet presAssocID="{4D0F0961-2769-904F-A24F-A0EF9F55E3AF}" presName="Name111" presStyleLbl="parChTrans1D4" presStyleIdx="8" presStyleCnt="12"/>
      <dgm:spPr/>
    </dgm:pt>
    <dgm:pt modelId="{8F86E12E-E9BC-6347-BDD4-CDF75C253DB3}" type="pres">
      <dgm:prSet presAssocID="{A5E4D88C-6D8A-2342-BE64-E76F2283CD2E}" presName="hierRoot3" presStyleCnt="0">
        <dgm:presLayoutVars>
          <dgm:hierBranch val="init"/>
        </dgm:presLayoutVars>
      </dgm:prSet>
      <dgm:spPr/>
    </dgm:pt>
    <dgm:pt modelId="{E0AEB534-5619-4345-B481-50A0CE0B6A9A}" type="pres">
      <dgm:prSet presAssocID="{A5E4D88C-6D8A-2342-BE64-E76F2283CD2E}" presName="rootComposite3" presStyleCnt="0"/>
      <dgm:spPr/>
    </dgm:pt>
    <dgm:pt modelId="{CC092C3A-7252-5142-84A9-97FCA9994864}" type="pres">
      <dgm:prSet presAssocID="{A5E4D88C-6D8A-2342-BE64-E76F2283CD2E}" presName="rootText3" presStyleLbl="asst2" presStyleIdx="7" presStyleCnt="15">
        <dgm:presLayoutVars>
          <dgm:chPref val="3"/>
        </dgm:presLayoutVars>
      </dgm:prSet>
      <dgm:spPr/>
    </dgm:pt>
    <dgm:pt modelId="{A0F4A262-8E5E-8E49-BC4A-7C34FF5495B0}" type="pres">
      <dgm:prSet presAssocID="{A5E4D88C-6D8A-2342-BE64-E76F2283CD2E}" presName="rootConnector3" presStyleLbl="asst2" presStyleIdx="7" presStyleCnt="15"/>
      <dgm:spPr/>
    </dgm:pt>
    <dgm:pt modelId="{8328E017-02A0-1A46-998C-0E3486B7954E}" type="pres">
      <dgm:prSet presAssocID="{A5E4D88C-6D8A-2342-BE64-E76F2283CD2E}" presName="hierChild6" presStyleCnt="0"/>
      <dgm:spPr/>
    </dgm:pt>
    <dgm:pt modelId="{3C77E145-7BBB-904C-AFF5-E22D941A01DA}" type="pres">
      <dgm:prSet presAssocID="{A5E4D88C-6D8A-2342-BE64-E76F2283CD2E}" presName="hierChild7" presStyleCnt="0"/>
      <dgm:spPr/>
    </dgm:pt>
    <dgm:pt modelId="{78FC78EB-0740-544D-BE1C-CA9E8C2391B9}" type="pres">
      <dgm:prSet presAssocID="{48C69A0E-44CD-494B-9075-BD43EB4986B7}" presName="Name111" presStyleLbl="parChTrans1D4" presStyleIdx="9" presStyleCnt="12"/>
      <dgm:spPr/>
    </dgm:pt>
    <dgm:pt modelId="{531C5821-ABED-EA43-8750-D332FB1E86D9}" type="pres">
      <dgm:prSet presAssocID="{9C2189BA-0EF9-0C48-BBA7-02FACF096AF0}" presName="hierRoot3" presStyleCnt="0">
        <dgm:presLayoutVars>
          <dgm:hierBranch val="init"/>
        </dgm:presLayoutVars>
      </dgm:prSet>
      <dgm:spPr/>
    </dgm:pt>
    <dgm:pt modelId="{03392110-6973-4141-B97B-DEE399E0E490}" type="pres">
      <dgm:prSet presAssocID="{9C2189BA-0EF9-0C48-BBA7-02FACF096AF0}" presName="rootComposite3" presStyleCnt="0"/>
      <dgm:spPr/>
    </dgm:pt>
    <dgm:pt modelId="{28F62644-950A-9241-A95E-D5C9BBE908D4}" type="pres">
      <dgm:prSet presAssocID="{9C2189BA-0EF9-0C48-BBA7-02FACF096AF0}" presName="rootText3" presStyleLbl="asst2" presStyleIdx="8" presStyleCnt="15" custLinFactX="-22791" custLinFactY="-100000" custLinFactNeighborX="-100000" custLinFactNeighborY="-142760">
        <dgm:presLayoutVars>
          <dgm:chPref val="3"/>
        </dgm:presLayoutVars>
      </dgm:prSet>
      <dgm:spPr/>
    </dgm:pt>
    <dgm:pt modelId="{7FBBF88B-F64C-6E41-9508-00C0A7918AC2}" type="pres">
      <dgm:prSet presAssocID="{9C2189BA-0EF9-0C48-BBA7-02FACF096AF0}" presName="rootConnector3" presStyleLbl="asst2" presStyleIdx="8" presStyleCnt="15"/>
      <dgm:spPr/>
    </dgm:pt>
    <dgm:pt modelId="{6939A046-29DF-4F4D-A2C2-D3AC026B1377}" type="pres">
      <dgm:prSet presAssocID="{9C2189BA-0EF9-0C48-BBA7-02FACF096AF0}" presName="hierChild6" presStyleCnt="0"/>
      <dgm:spPr/>
    </dgm:pt>
    <dgm:pt modelId="{97A06C82-A955-D04C-BE23-CB96C5E27A93}" type="pres">
      <dgm:prSet presAssocID="{9C2189BA-0EF9-0C48-BBA7-02FACF096AF0}" presName="hierChild7" presStyleCnt="0"/>
      <dgm:spPr/>
    </dgm:pt>
    <dgm:pt modelId="{CFD5621A-6607-434C-96E8-5A6059603799}" type="pres">
      <dgm:prSet presAssocID="{E11A13C1-6D3C-304F-9E25-7133B411F841}" presName="Name37" presStyleLbl="parChTrans1D2" presStyleIdx="2" presStyleCnt="3"/>
      <dgm:spPr/>
    </dgm:pt>
    <dgm:pt modelId="{2F0788F9-6B65-4F45-A547-9834A6CCCE05}" type="pres">
      <dgm:prSet presAssocID="{7CF31367-00BD-5546-934F-9F557F7E7F17}" presName="hierRoot2" presStyleCnt="0">
        <dgm:presLayoutVars>
          <dgm:hierBranch val="init"/>
        </dgm:presLayoutVars>
      </dgm:prSet>
      <dgm:spPr/>
    </dgm:pt>
    <dgm:pt modelId="{21E790D5-D748-1B4F-86EF-F81AAB426C74}" type="pres">
      <dgm:prSet presAssocID="{7CF31367-00BD-5546-934F-9F557F7E7F17}" presName="rootComposite" presStyleCnt="0"/>
      <dgm:spPr/>
    </dgm:pt>
    <dgm:pt modelId="{2506BE61-A9DD-3545-ABEA-D655A40D76A7}" type="pres">
      <dgm:prSet presAssocID="{7CF31367-00BD-5546-934F-9F557F7E7F17}" presName="rootText" presStyleLbl="node2" presStyleIdx="2" presStyleCnt="3">
        <dgm:presLayoutVars>
          <dgm:chPref val="3"/>
        </dgm:presLayoutVars>
      </dgm:prSet>
      <dgm:spPr/>
    </dgm:pt>
    <dgm:pt modelId="{FC6D05CB-FD76-3249-86AE-1781C086C9A2}" type="pres">
      <dgm:prSet presAssocID="{7CF31367-00BD-5546-934F-9F557F7E7F17}" presName="rootConnector" presStyleLbl="node2" presStyleIdx="2" presStyleCnt="3"/>
      <dgm:spPr/>
    </dgm:pt>
    <dgm:pt modelId="{FE6804F9-3B9C-E240-A922-315766124918}" type="pres">
      <dgm:prSet presAssocID="{7CF31367-00BD-5546-934F-9F557F7E7F17}" presName="hierChild4" presStyleCnt="0"/>
      <dgm:spPr/>
    </dgm:pt>
    <dgm:pt modelId="{DC1394C4-5245-EE4D-8C31-BAA223D0540F}" type="pres">
      <dgm:prSet presAssocID="{7CF31367-00BD-5546-934F-9F557F7E7F17}" presName="hierChild5" presStyleCnt="0"/>
      <dgm:spPr/>
    </dgm:pt>
    <dgm:pt modelId="{7ACB4D85-D6FB-D84E-9CC0-D9CBF700F664}" type="pres">
      <dgm:prSet presAssocID="{499DDAB3-3088-6B48-938A-4544187B4C47}" presName="Name111" presStyleLbl="parChTrans1D3" presStyleIdx="5" presStyleCnt="9"/>
      <dgm:spPr/>
    </dgm:pt>
    <dgm:pt modelId="{52373A16-E46B-4941-A33F-9DEF81FCD314}" type="pres">
      <dgm:prSet presAssocID="{4FDFAD9C-D508-B944-8EBD-677F2DD7184B}" presName="hierRoot3" presStyleCnt="0">
        <dgm:presLayoutVars>
          <dgm:hierBranch val="init"/>
        </dgm:presLayoutVars>
      </dgm:prSet>
      <dgm:spPr/>
    </dgm:pt>
    <dgm:pt modelId="{A5EDECBA-5B8C-394A-9820-1B79019CA520}" type="pres">
      <dgm:prSet presAssocID="{4FDFAD9C-D508-B944-8EBD-677F2DD7184B}" presName="rootComposite3" presStyleCnt="0"/>
      <dgm:spPr/>
    </dgm:pt>
    <dgm:pt modelId="{FE54D30D-E125-254A-8D46-A46B683EF665}" type="pres">
      <dgm:prSet presAssocID="{4FDFAD9C-D508-B944-8EBD-677F2DD7184B}" presName="rootText3" presStyleLbl="asst2" presStyleIdx="9" presStyleCnt="15">
        <dgm:presLayoutVars>
          <dgm:chPref val="3"/>
        </dgm:presLayoutVars>
      </dgm:prSet>
      <dgm:spPr/>
    </dgm:pt>
    <dgm:pt modelId="{C5AFC94C-C01D-CA4F-8C74-CFAB572D1BC2}" type="pres">
      <dgm:prSet presAssocID="{4FDFAD9C-D508-B944-8EBD-677F2DD7184B}" presName="rootConnector3" presStyleLbl="asst2" presStyleIdx="9" presStyleCnt="15"/>
      <dgm:spPr/>
    </dgm:pt>
    <dgm:pt modelId="{3CF96311-F4DE-5841-804C-98874700AA83}" type="pres">
      <dgm:prSet presAssocID="{4FDFAD9C-D508-B944-8EBD-677F2DD7184B}" presName="hierChild6" presStyleCnt="0"/>
      <dgm:spPr/>
    </dgm:pt>
    <dgm:pt modelId="{54F9CDDA-3B91-3642-8152-9F8FA2F2E252}" type="pres">
      <dgm:prSet presAssocID="{4FDFAD9C-D508-B944-8EBD-677F2DD7184B}" presName="hierChild7" presStyleCnt="0"/>
      <dgm:spPr/>
    </dgm:pt>
    <dgm:pt modelId="{1AA934AD-DCF3-CB4B-9C96-D75AB5F5C05E}" type="pres">
      <dgm:prSet presAssocID="{1DFBA2F4-AC0E-494D-801E-A5B87E7528A8}" presName="Name111" presStyleLbl="parChTrans1D3" presStyleIdx="6" presStyleCnt="9"/>
      <dgm:spPr/>
    </dgm:pt>
    <dgm:pt modelId="{CCB8F02C-2939-BF4C-AB88-8E5D92CDFA95}" type="pres">
      <dgm:prSet presAssocID="{BDBC1ADE-D690-AF40-89A0-9C345982A8EB}" presName="hierRoot3" presStyleCnt="0">
        <dgm:presLayoutVars>
          <dgm:hierBranch val="init"/>
        </dgm:presLayoutVars>
      </dgm:prSet>
      <dgm:spPr/>
    </dgm:pt>
    <dgm:pt modelId="{E27BC0CD-24D9-E747-8B1D-7CE21448C588}" type="pres">
      <dgm:prSet presAssocID="{BDBC1ADE-D690-AF40-89A0-9C345982A8EB}" presName="rootComposite3" presStyleCnt="0"/>
      <dgm:spPr/>
    </dgm:pt>
    <dgm:pt modelId="{8CD71AE9-50C3-1244-AF1E-A7F5102A2A05}" type="pres">
      <dgm:prSet presAssocID="{BDBC1ADE-D690-AF40-89A0-9C345982A8EB}" presName="rootText3" presStyleLbl="asst2" presStyleIdx="10" presStyleCnt="15">
        <dgm:presLayoutVars>
          <dgm:chPref val="3"/>
        </dgm:presLayoutVars>
      </dgm:prSet>
      <dgm:spPr/>
    </dgm:pt>
    <dgm:pt modelId="{AED6E900-EB17-D54A-99E2-1CA384DFFA16}" type="pres">
      <dgm:prSet presAssocID="{BDBC1ADE-D690-AF40-89A0-9C345982A8EB}" presName="rootConnector3" presStyleLbl="asst2" presStyleIdx="10" presStyleCnt="15"/>
      <dgm:spPr/>
    </dgm:pt>
    <dgm:pt modelId="{F721B5B9-2FDE-5042-9B87-3AF0DC773F0B}" type="pres">
      <dgm:prSet presAssocID="{BDBC1ADE-D690-AF40-89A0-9C345982A8EB}" presName="hierChild6" presStyleCnt="0"/>
      <dgm:spPr/>
    </dgm:pt>
    <dgm:pt modelId="{72F60CB6-74A6-0E4C-AEDD-3B26B25FCFBB}" type="pres">
      <dgm:prSet presAssocID="{BDBC1ADE-D690-AF40-89A0-9C345982A8EB}" presName="hierChild7" presStyleCnt="0"/>
      <dgm:spPr/>
    </dgm:pt>
    <dgm:pt modelId="{3156858B-7FE1-7E4D-9BB0-A042C374476F}" type="pres">
      <dgm:prSet presAssocID="{FD3CD369-B637-5E4F-A25D-CF93D2941948}" presName="Name111" presStyleLbl="parChTrans1D3" presStyleIdx="7" presStyleCnt="9"/>
      <dgm:spPr/>
    </dgm:pt>
    <dgm:pt modelId="{EB188BA6-61BC-9349-A619-7F3F6C85E055}" type="pres">
      <dgm:prSet presAssocID="{272AEB04-AF37-D447-9AD3-C77734445518}" presName="hierRoot3" presStyleCnt="0">
        <dgm:presLayoutVars>
          <dgm:hierBranch val="init"/>
        </dgm:presLayoutVars>
      </dgm:prSet>
      <dgm:spPr/>
    </dgm:pt>
    <dgm:pt modelId="{C53A0D46-C3AA-674D-B7E7-360E3BFD22BF}" type="pres">
      <dgm:prSet presAssocID="{272AEB04-AF37-D447-9AD3-C77734445518}" presName="rootComposite3" presStyleCnt="0"/>
      <dgm:spPr/>
    </dgm:pt>
    <dgm:pt modelId="{A0F3BB2F-A9CC-2F4A-B450-E76A618A9BA8}" type="pres">
      <dgm:prSet presAssocID="{272AEB04-AF37-D447-9AD3-C77734445518}" presName="rootText3" presStyleLbl="asst2" presStyleIdx="11" presStyleCnt="15">
        <dgm:presLayoutVars>
          <dgm:chPref val="3"/>
        </dgm:presLayoutVars>
      </dgm:prSet>
      <dgm:spPr/>
    </dgm:pt>
    <dgm:pt modelId="{4788B58E-6803-6D4D-BD72-83D566B04C66}" type="pres">
      <dgm:prSet presAssocID="{272AEB04-AF37-D447-9AD3-C77734445518}" presName="rootConnector3" presStyleLbl="asst2" presStyleIdx="11" presStyleCnt="15"/>
      <dgm:spPr/>
    </dgm:pt>
    <dgm:pt modelId="{F9D9A346-FB17-0F42-8CFB-2D25689EF232}" type="pres">
      <dgm:prSet presAssocID="{272AEB04-AF37-D447-9AD3-C77734445518}" presName="hierChild6" presStyleCnt="0"/>
      <dgm:spPr/>
    </dgm:pt>
    <dgm:pt modelId="{F3B9C050-8876-4F4D-B7DA-5B8DCC36DADD}" type="pres">
      <dgm:prSet presAssocID="{272AEB04-AF37-D447-9AD3-C77734445518}" presName="hierChild7" presStyleCnt="0"/>
      <dgm:spPr/>
    </dgm:pt>
    <dgm:pt modelId="{DCC04E10-4AEF-5148-961A-F7301BAE6EFA}" type="pres">
      <dgm:prSet presAssocID="{E0CC01F5-575C-0344-8D6A-E78C12066B58}" presName="Name111" presStyleLbl="parChTrans1D3" presStyleIdx="8" presStyleCnt="9"/>
      <dgm:spPr/>
    </dgm:pt>
    <dgm:pt modelId="{5D438A9C-C6BC-9440-872E-B98306982440}" type="pres">
      <dgm:prSet presAssocID="{F0928782-3BDB-034B-8334-058984427F51}" presName="hierRoot3" presStyleCnt="0">
        <dgm:presLayoutVars>
          <dgm:hierBranch val="init"/>
        </dgm:presLayoutVars>
      </dgm:prSet>
      <dgm:spPr/>
    </dgm:pt>
    <dgm:pt modelId="{634361E8-6368-2243-AFD5-20AEFCEF1676}" type="pres">
      <dgm:prSet presAssocID="{F0928782-3BDB-034B-8334-058984427F51}" presName="rootComposite3" presStyleCnt="0"/>
      <dgm:spPr/>
    </dgm:pt>
    <dgm:pt modelId="{BABFEDAE-0196-344F-A7FE-2269B459003F}" type="pres">
      <dgm:prSet presAssocID="{F0928782-3BDB-034B-8334-058984427F51}" presName="rootText3" presStyleLbl="asst2" presStyleIdx="12" presStyleCnt="15">
        <dgm:presLayoutVars>
          <dgm:chPref val="3"/>
        </dgm:presLayoutVars>
      </dgm:prSet>
      <dgm:spPr/>
    </dgm:pt>
    <dgm:pt modelId="{793510CF-897C-224F-828F-98E1C4286935}" type="pres">
      <dgm:prSet presAssocID="{F0928782-3BDB-034B-8334-058984427F51}" presName="rootConnector3" presStyleLbl="asst2" presStyleIdx="12" presStyleCnt="15"/>
      <dgm:spPr/>
    </dgm:pt>
    <dgm:pt modelId="{49A21684-3869-5147-805A-57B0AE9BDE8F}" type="pres">
      <dgm:prSet presAssocID="{F0928782-3BDB-034B-8334-058984427F51}" presName="hierChild6" presStyleCnt="0"/>
      <dgm:spPr/>
    </dgm:pt>
    <dgm:pt modelId="{55171B10-7976-E44D-9C76-BDE1A5049DD9}" type="pres">
      <dgm:prSet presAssocID="{F0928782-3BDB-034B-8334-058984427F51}" presName="hierChild7" presStyleCnt="0"/>
      <dgm:spPr/>
    </dgm:pt>
    <dgm:pt modelId="{B60FE904-88E0-A349-A7BB-57ED1866FA54}" type="pres">
      <dgm:prSet presAssocID="{76EEF952-D7E7-F048-8BBC-E8C0F86204FF}" presName="Name111" presStyleLbl="parChTrans1D4" presStyleIdx="10" presStyleCnt="12"/>
      <dgm:spPr/>
    </dgm:pt>
    <dgm:pt modelId="{D64BA027-BB4F-1040-9E64-D13883EE5A43}" type="pres">
      <dgm:prSet presAssocID="{F2B45056-8788-2F4A-946B-644FB97B857A}" presName="hierRoot3" presStyleCnt="0">
        <dgm:presLayoutVars>
          <dgm:hierBranch val="init"/>
        </dgm:presLayoutVars>
      </dgm:prSet>
      <dgm:spPr/>
    </dgm:pt>
    <dgm:pt modelId="{6852E350-D0E4-6244-83DF-E138A6711663}" type="pres">
      <dgm:prSet presAssocID="{F2B45056-8788-2F4A-946B-644FB97B857A}" presName="rootComposite3" presStyleCnt="0"/>
      <dgm:spPr/>
    </dgm:pt>
    <dgm:pt modelId="{91A5EBFE-116B-FD4F-8262-620F639717D8}" type="pres">
      <dgm:prSet presAssocID="{F2B45056-8788-2F4A-946B-644FB97B857A}" presName="rootText3" presStyleLbl="asst2" presStyleIdx="13" presStyleCnt="15">
        <dgm:presLayoutVars>
          <dgm:chPref val="3"/>
        </dgm:presLayoutVars>
      </dgm:prSet>
      <dgm:spPr/>
    </dgm:pt>
    <dgm:pt modelId="{EE915C2D-C99A-C441-871F-1663DF573E84}" type="pres">
      <dgm:prSet presAssocID="{F2B45056-8788-2F4A-946B-644FB97B857A}" presName="rootConnector3" presStyleLbl="asst2" presStyleIdx="13" presStyleCnt="15"/>
      <dgm:spPr/>
    </dgm:pt>
    <dgm:pt modelId="{1F0F61B8-B1EA-284F-9609-A66B0969BBE2}" type="pres">
      <dgm:prSet presAssocID="{F2B45056-8788-2F4A-946B-644FB97B857A}" presName="hierChild6" presStyleCnt="0"/>
      <dgm:spPr/>
    </dgm:pt>
    <dgm:pt modelId="{7F358DA1-9862-CF4F-BEBE-F690956F10F6}" type="pres">
      <dgm:prSet presAssocID="{F2B45056-8788-2F4A-946B-644FB97B857A}" presName="hierChild7" presStyleCnt="0"/>
      <dgm:spPr/>
    </dgm:pt>
    <dgm:pt modelId="{A47007B3-35F0-6A48-9434-1AE6ABA0A9B1}" type="pres">
      <dgm:prSet presAssocID="{AE7FE78D-25A8-E149-ACE6-206A0DB6D16B}" presName="Name111" presStyleLbl="parChTrans1D4" presStyleIdx="11" presStyleCnt="12"/>
      <dgm:spPr/>
    </dgm:pt>
    <dgm:pt modelId="{A283D4EE-525F-6746-9358-AB7487D40D23}" type="pres">
      <dgm:prSet presAssocID="{3B650C50-9F96-3246-BBB8-555508AD0968}" presName="hierRoot3" presStyleCnt="0">
        <dgm:presLayoutVars>
          <dgm:hierBranch val="init"/>
        </dgm:presLayoutVars>
      </dgm:prSet>
      <dgm:spPr/>
    </dgm:pt>
    <dgm:pt modelId="{CC9B5888-3320-B34C-B8EC-36B997492D29}" type="pres">
      <dgm:prSet presAssocID="{3B650C50-9F96-3246-BBB8-555508AD0968}" presName="rootComposite3" presStyleCnt="0"/>
      <dgm:spPr/>
    </dgm:pt>
    <dgm:pt modelId="{98AF4747-AA9D-B148-A0D7-CD6AD20BE326}" type="pres">
      <dgm:prSet presAssocID="{3B650C50-9F96-3246-BBB8-555508AD0968}" presName="rootText3" presStyleLbl="asst2" presStyleIdx="14" presStyleCnt="15" custScaleY="190330">
        <dgm:presLayoutVars>
          <dgm:chPref val="3"/>
        </dgm:presLayoutVars>
      </dgm:prSet>
      <dgm:spPr/>
    </dgm:pt>
    <dgm:pt modelId="{B18713F5-2D91-1443-9111-E820E90EDC35}" type="pres">
      <dgm:prSet presAssocID="{3B650C50-9F96-3246-BBB8-555508AD0968}" presName="rootConnector3" presStyleLbl="asst2" presStyleIdx="14" presStyleCnt="15"/>
      <dgm:spPr/>
    </dgm:pt>
    <dgm:pt modelId="{14E1EEA0-1CA7-BE43-BE63-D2E8F5466F71}" type="pres">
      <dgm:prSet presAssocID="{3B650C50-9F96-3246-BBB8-555508AD0968}" presName="hierChild6" presStyleCnt="0"/>
      <dgm:spPr/>
    </dgm:pt>
    <dgm:pt modelId="{A6BD7E8D-B249-674B-ACD9-FF2F1B5753D5}" type="pres">
      <dgm:prSet presAssocID="{3B650C50-9F96-3246-BBB8-555508AD0968}" presName="hierChild7" presStyleCnt="0"/>
      <dgm:spPr/>
    </dgm:pt>
    <dgm:pt modelId="{A6729CE5-F156-A646-B6E5-283A0BF91C78}" type="pres">
      <dgm:prSet presAssocID="{BA022D0B-B33D-434F-BEE3-3F5DA57A240A}" presName="hierChild3" presStyleCnt="0"/>
      <dgm:spPr/>
    </dgm:pt>
  </dgm:ptLst>
  <dgm:cxnLst>
    <dgm:cxn modelId="{BB65FC02-072E-594D-A464-39E0FA709983}" type="presOf" srcId="{F0928782-3BDB-034B-8334-058984427F51}" destId="{793510CF-897C-224F-828F-98E1C4286935}" srcOrd="1" destOrd="0" presId="urn:microsoft.com/office/officeart/2005/8/layout/orgChart1"/>
    <dgm:cxn modelId="{5729B90A-44D6-A343-9F95-D78D19C4D33F}" type="presOf" srcId="{971B2563-E405-CD43-8148-F1300FE7298B}" destId="{47D30E96-D707-9145-BAE7-09D0C1D345C3}" srcOrd="0" destOrd="0" presId="urn:microsoft.com/office/officeart/2005/8/layout/orgChart1"/>
    <dgm:cxn modelId="{9A099E0F-ECF9-1146-9058-FB219C13C5CF}" srcId="{F0928782-3BDB-034B-8334-058984427F51}" destId="{F2B45056-8788-2F4A-946B-644FB97B857A}" srcOrd="0" destOrd="0" parTransId="{76EEF952-D7E7-F048-8BBC-E8C0F86204FF}" sibTransId="{56A39B9C-F209-4942-8667-62AF8FC69C22}"/>
    <dgm:cxn modelId="{BE58F511-9336-8043-ADBA-F3D3E72D3A7F}" type="presOf" srcId="{4D0F0961-2769-904F-A24F-A0EF9F55E3AF}" destId="{871AA473-6E60-A84F-83EA-51938A2FB3A3}" srcOrd="0" destOrd="0" presId="urn:microsoft.com/office/officeart/2005/8/layout/orgChart1"/>
    <dgm:cxn modelId="{EF821F14-A252-6D40-A97F-7A9F8304F3DD}" srcId="{5626E9FE-43BB-DF4A-B86F-490EBC0374F5}" destId="{60A4EE31-8E7B-9B44-83D5-104840A1C007}" srcOrd="1" destOrd="0" parTransId="{4EB1043B-D4F3-2341-9429-06E2C8E65DF1}" sibTransId="{351C45C9-19B1-144D-B8C1-7AB81A9639EC}"/>
    <dgm:cxn modelId="{384C2416-3574-FF41-9880-D42153BD3660}" type="presOf" srcId="{3B650C50-9F96-3246-BBB8-555508AD0968}" destId="{98AF4747-AA9D-B148-A0D7-CD6AD20BE326}" srcOrd="0" destOrd="0" presId="urn:microsoft.com/office/officeart/2005/8/layout/orgChart1"/>
    <dgm:cxn modelId="{687D9518-2F16-2B4A-A38E-3B4760869108}" srcId="{7CF31367-00BD-5546-934F-9F557F7E7F17}" destId="{BDBC1ADE-D690-AF40-89A0-9C345982A8EB}" srcOrd="1" destOrd="0" parTransId="{1DFBA2F4-AC0E-494D-801E-A5B87E7528A8}" sibTransId="{25BC89C5-A5CD-AC40-B028-7CE4F6B9B865}"/>
    <dgm:cxn modelId="{0D021F1B-7E7F-9848-8FCE-593C3D9187EC}" type="presOf" srcId="{61D87BB7-3425-974E-A923-F15FC415D374}" destId="{19809C24-F52B-7F4B-B3C3-7A62B64CEFF3}" srcOrd="0" destOrd="0" presId="urn:microsoft.com/office/officeart/2005/8/layout/orgChart1"/>
    <dgm:cxn modelId="{BA0CBF1D-92B3-9147-8F46-53C27E582901}" type="presOf" srcId="{CB774432-EFD8-3842-8EE1-0E5923F08F52}" destId="{4A3F2B46-C40D-9043-AB6D-FF11966799E0}" srcOrd="1" destOrd="0" presId="urn:microsoft.com/office/officeart/2005/8/layout/orgChart1"/>
    <dgm:cxn modelId="{5E8CCB1E-0E2B-614C-8C87-5A14119F1D57}" srcId="{7CF31367-00BD-5546-934F-9F557F7E7F17}" destId="{F0928782-3BDB-034B-8334-058984427F51}" srcOrd="3" destOrd="0" parTransId="{E0CC01F5-575C-0344-8D6A-E78C12066B58}" sibTransId="{C534DC20-C89C-5244-8143-14F8E69E4562}"/>
    <dgm:cxn modelId="{4ED4AF1F-3FCD-044A-9A6A-99DC2B5FFABE}" srcId="{8F739C70-38FD-EE44-AF20-BC18EDF091EA}" destId="{BE0A0957-BC16-5B44-BF87-D2F0273B784B}" srcOrd="0" destOrd="0" parTransId="{40706EDB-F2E9-7D4A-A6F1-703DC3B0F50F}" sibTransId="{F5539A54-B59A-2547-B58F-5B90CDFFB8D5}"/>
    <dgm:cxn modelId="{59F0DC21-71BE-B541-828D-3C4551B9A1D4}" type="presOf" srcId="{20E62157-3068-4D43-8CEE-D463763E55BE}" destId="{82F8B815-0AC1-B344-9ED9-02AA682C6CCA}" srcOrd="0" destOrd="0" presId="urn:microsoft.com/office/officeart/2005/8/layout/orgChart1"/>
    <dgm:cxn modelId="{9ED38324-BEA9-E24B-86BF-61FB19C2A848}" type="presOf" srcId="{D57E8727-2569-AF43-BE09-317B8BB3F71B}" destId="{DB138217-4F1B-DF4C-8A8B-2BC5CEA11C2C}" srcOrd="0" destOrd="0" presId="urn:microsoft.com/office/officeart/2005/8/layout/orgChart1"/>
    <dgm:cxn modelId="{5B04B725-0CAE-7249-9CA0-A69FA6E41D33}" type="presOf" srcId="{9C2189BA-0EF9-0C48-BBA7-02FACF096AF0}" destId="{7FBBF88B-F64C-6E41-9508-00C0A7918AC2}" srcOrd="1" destOrd="0" presId="urn:microsoft.com/office/officeart/2005/8/layout/orgChart1"/>
    <dgm:cxn modelId="{4C1BE525-776B-F54E-A41F-877E211F907C}" type="presOf" srcId="{7CF31367-00BD-5546-934F-9F557F7E7F17}" destId="{FC6D05CB-FD76-3249-86AE-1781C086C9A2}" srcOrd="1" destOrd="0" presId="urn:microsoft.com/office/officeart/2005/8/layout/orgChart1"/>
    <dgm:cxn modelId="{6BE77A26-E9E3-5B4F-9ACA-0375DB9AD893}" type="presOf" srcId="{E0CC01F5-575C-0344-8D6A-E78C12066B58}" destId="{DCC04E10-4AEF-5148-961A-F7301BAE6EFA}" srcOrd="0" destOrd="0" presId="urn:microsoft.com/office/officeart/2005/8/layout/orgChart1"/>
    <dgm:cxn modelId="{9396E929-1DF6-274C-A918-53C4CCA3522C}" type="presOf" srcId="{BBFF40FD-E83C-864C-B830-91644559F2FB}" destId="{17ABB2C9-38B5-694D-A0B2-E4BF1FA18E1B}" srcOrd="0" destOrd="0" presId="urn:microsoft.com/office/officeart/2005/8/layout/orgChart1"/>
    <dgm:cxn modelId="{550BF12A-A664-7944-A76D-7065F8EFAA0D}" type="presOf" srcId="{BA022D0B-B33D-434F-BEE3-3F5DA57A240A}" destId="{45F2CC9B-E5F2-6A45-BD19-90FDBBB74E91}" srcOrd="0" destOrd="0" presId="urn:microsoft.com/office/officeart/2005/8/layout/orgChart1"/>
    <dgm:cxn modelId="{C75B282F-A232-0042-BF2C-AE4DC03CA32A}" type="presOf" srcId="{60A4EE31-8E7B-9B44-83D5-104840A1C007}" destId="{A852430E-452D-D344-8CC7-FF4C1121C2D5}" srcOrd="1" destOrd="0" presId="urn:microsoft.com/office/officeart/2005/8/layout/orgChart1"/>
    <dgm:cxn modelId="{DA5AF430-7CC1-6449-9E52-34299F5472EE}" type="presOf" srcId="{004E9119-A1B1-2A42-8D22-E1BCFACE75E4}" destId="{546E5021-3D11-024E-A98E-BF9853080CE4}" srcOrd="0" destOrd="0" presId="urn:microsoft.com/office/officeart/2005/8/layout/orgChart1"/>
    <dgm:cxn modelId="{5C80B832-6116-1648-BF0D-EC07F9F72B9B}" type="presOf" srcId="{2D6A0FA5-DE19-AB4F-B67C-BBF1720D280D}" destId="{2814FDBA-34DE-E54B-99D5-11CD2642C15A}" srcOrd="0" destOrd="0" presId="urn:microsoft.com/office/officeart/2005/8/layout/orgChart1"/>
    <dgm:cxn modelId="{7B313F36-7BC1-7743-A2CA-0C5E1F7D6436}" type="presOf" srcId="{BDBC1ADE-D690-AF40-89A0-9C345982A8EB}" destId="{8CD71AE9-50C3-1244-AF1E-A7F5102A2A05}" srcOrd="0" destOrd="0" presId="urn:microsoft.com/office/officeart/2005/8/layout/orgChart1"/>
    <dgm:cxn modelId="{B229A536-82C4-3C4D-8C5D-B73E7A517EA4}" type="presOf" srcId="{D739A1BE-5DD4-624A-A151-84B0FB32ABB5}" destId="{65619DB3-3C83-CD4C-A1BA-0B3BE2C447BA}" srcOrd="0" destOrd="0" presId="urn:microsoft.com/office/officeart/2005/8/layout/orgChart1"/>
    <dgm:cxn modelId="{C5608D39-8857-2C47-A89B-10894F330EB2}" type="presOf" srcId="{40706EDB-F2E9-7D4A-A6F1-703DC3B0F50F}" destId="{4338CE28-C83D-6E46-A406-D92BF3FBACEE}" srcOrd="0" destOrd="0" presId="urn:microsoft.com/office/officeart/2005/8/layout/orgChart1"/>
    <dgm:cxn modelId="{BE478E3B-F7C1-3D43-AD93-0E19BF243AF3}" type="presOf" srcId="{60A4EE31-8E7B-9B44-83D5-104840A1C007}" destId="{D8C7C582-CA67-2445-BBE0-8B61EF4FCA91}" srcOrd="0" destOrd="0" presId="urn:microsoft.com/office/officeart/2005/8/layout/orgChart1"/>
    <dgm:cxn modelId="{4786133C-63FA-9E40-9458-6CE3B8465B93}" srcId="{BA022D0B-B33D-434F-BEE3-3F5DA57A240A}" destId="{5626E9FE-43BB-DF4A-B86F-490EBC0374F5}" srcOrd="0" destOrd="0" parTransId="{D57E8727-2569-AF43-BE09-317B8BB3F71B}" sibTransId="{3A8F0267-0C49-AA4E-ABB0-A390DACED0D8}"/>
    <dgm:cxn modelId="{1E898E3C-F387-EE4B-9A4D-95BAAAD7C6B1}" type="presOf" srcId="{06BCD7EF-1BB2-004D-994E-E69074C3EA43}" destId="{AAB4F452-8933-5B47-9638-9FEB765B6CED}" srcOrd="0" destOrd="0" presId="urn:microsoft.com/office/officeart/2005/8/layout/orgChart1"/>
    <dgm:cxn modelId="{4A0C723D-6060-7E49-A758-3C67E751364D}" srcId="{7C2B000A-0AF2-F644-811B-794C86512D2F}" destId="{C6BB328E-C8A1-C44C-AD3D-3FA2FD12F5A7}" srcOrd="0" destOrd="0" parTransId="{E7011D87-DD79-2F48-86C3-F5C9B45856D9}" sibTransId="{0888E7CA-2F9D-EF44-A50F-64AA2D3DFDC5}"/>
    <dgm:cxn modelId="{61B9653E-D310-3E4B-A1C1-605FC13560D2}" type="presOf" srcId="{272AEB04-AF37-D447-9AD3-C77734445518}" destId="{4788B58E-6803-6D4D-BD72-83D566B04C66}" srcOrd="1" destOrd="0" presId="urn:microsoft.com/office/officeart/2005/8/layout/orgChart1"/>
    <dgm:cxn modelId="{41F7FB3E-FE97-A54B-B4EC-AC9110832282}" srcId="{7CF31367-00BD-5546-934F-9F557F7E7F17}" destId="{4FDFAD9C-D508-B944-8EBD-677F2DD7184B}" srcOrd="0" destOrd="0" parTransId="{499DDAB3-3088-6B48-938A-4544187B4C47}" sibTransId="{2E75574D-6222-7C44-90C8-259F09377B3A}"/>
    <dgm:cxn modelId="{4EC5A53F-182C-AD48-9AC2-FF4D418ED629}" type="presOf" srcId="{9885F45F-B8E0-C741-A3EF-4A533669F3F5}" destId="{37BB5357-7816-7742-995A-860359280B0D}" srcOrd="0" destOrd="0" presId="urn:microsoft.com/office/officeart/2005/8/layout/orgChart1"/>
    <dgm:cxn modelId="{FFE8185F-C1BC-6A49-9E2A-C4E087D23C2D}" srcId="{8F739C70-38FD-EE44-AF20-BC18EDF091EA}" destId="{E1F90054-EF4F-FA43-AB70-EBB23C79B98C}" srcOrd="1" destOrd="0" parTransId="{C8779017-2767-854E-B62E-18CCB3EC21F4}" sibTransId="{09EEBDFB-DFD8-E54F-9780-E91EF41A19CC}"/>
    <dgm:cxn modelId="{09060061-C26D-CC4B-B7E6-E4B2E9AEB30A}" type="presOf" srcId="{7CF31367-00BD-5546-934F-9F557F7E7F17}" destId="{2506BE61-A9DD-3545-ABEA-D655A40D76A7}" srcOrd="0" destOrd="0" presId="urn:microsoft.com/office/officeart/2005/8/layout/orgChart1"/>
    <dgm:cxn modelId="{4DC99D62-BD58-7A4B-BE06-E8B87BED6A9D}" type="presOf" srcId="{BE0A0957-BC16-5B44-BF87-D2F0273B784B}" destId="{62C93DDA-292C-D146-9A33-DF39081B793C}" srcOrd="0" destOrd="0" presId="urn:microsoft.com/office/officeart/2005/8/layout/orgChart1"/>
    <dgm:cxn modelId="{D52ABA66-EE09-DC43-BDD7-A24333DDAE90}" srcId="{F0928782-3BDB-034B-8334-058984427F51}" destId="{3B650C50-9F96-3246-BBB8-555508AD0968}" srcOrd="1" destOrd="0" parTransId="{AE7FE78D-25A8-E149-ACE6-206A0DB6D16B}" sibTransId="{3D9A18F3-9A5E-B043-B344-A12CEE122BAB}"/>
    <dgm:cxn modelId="{DC85C647-2E19-7544-B8D0-39584B0AA58B}" type="presOf" srcId="{76EEF952-D7E7-F048-8BBC-E8C0F86204FF}" destId="{B60FE904-88E0-A349-A7BB-57ED1866FA54}" srcOrd="0" destOrd="0" presId="urn:microsoft.com/office/officeart/2005/8/layout/orgChart1"/>
    <dgm:cxn modelId="{60BFC667-45FC-D241-B58E-69D035D3DDDB}" type="presOf" srcId="{CB774432-EFD8-3842-8EE1-0E5923F08F52}" destId="{F36B198F-3749-9C44-9204-FD713F1C791E}" srcOrd="0" destOrd="0" presId="urn:microsoft.com/office/officeart/2005/8/layout/orgChart1"/>
    <dgm:cxn modelId="{B9AED669-A218-C646-AB74-15A01039089C}" type="presOf" srcId="{C8779017-2767-854E-B62E-18CCB3EC21F4}" destId="{95198A13-763B-D444-AB8F-9EF680B63998}" srcOrd="0" destOrd="0" presId="urn:microsoft.com/office/officeart/2005/8/layout/orgChart1"/>
    <dgm:cxn modelId="{AB74394A-95D0-3E4D-9824-81D96482424E}" type="presOf" srcId="{4EB1043B-D4F3-2341-9429-06E2C8E65DF1}" destId="{EC9B0360-4D61-1443-9503-A440B18F9920}" srcOrd="0" destOrd="0" presId="urn:microsoft.com/office/officeart/2005/8/layout/orgChart1"/>
    <dgm:cxn modelId="{353AFE6B-DF9D-9846-BD28-D6FC4E8D8795}" type="presOf" srcId="{499DDAB3-3088-6B48-938A-4544187B4C47}" destId="{7ACB4D85-D6FB-D84E-9CC0-D9CBF700F664}" srcOrd="0" destOrd="0" presId="urn:microsoft.com/office/officeart/2005/8/layout/orgChart1"/>
    <dgm:cxn modelId="{6252E54C-785B-DB42-8384-10B52793F11B}" type="presOf" srcId="{AE7FE78D-25A8-E149-ACE6-206A0DB6D16B}" destId="{A47007B3-35F0-6A48-9434-1AE6ABA0A9B1}" srcOrd="0" destOrd="0" presId="urn:microsoft.com/office/officeart/2005/8/layout/orgChart1"/>
    <dgm:cxn modelId="{38EFD16E-2D63-F345-B882-BFBA5E5F57F8}" type="presOf" srcId="{5626E9FE-43BB-DF4A-B86F-490EBC0374F5}" destId="{E1D3A0A7-5DFD-C54F-BE13-24D17C502A36}" srcOrd="1" destOrd="0" presId="urn:microsoft.com/office/officeart/2005/8/layout/orgChart1"/>
    <dgm:cxn modelId="{BA8D096F-9514-3C41-9989-4F0A33FCAF42}" type="presOf" srcId="{DE8E2632-070B-D046-BC30-3232AEA42532}" destId="{8396189C-80E7-054D-87BF-688F9E7DD876}" srcOrd="0" destOrd="0" presId="urn:microsoft.com/office/officeart/2005/8/layout/orgChart1"/>
    <dgm:cxn modelId="{BAEB244F-1C2F-9541-A92A-D070A1E1D05F}" srcId="{BA022D0B-B33D-434F-BEE3-3F5DA57A240A}" destId="{7CF31367-00BD-5546-934F-9F557F7E7F17}" srcOrd="2" destOrd="0" parTransId="{E11A13C1-6D3C-304F-9E25-7133B411F841}" sibTransId="{0B58618F-E9A9-0943-A759-84344B3CF020}"/>
    <dgm:cxn modelId="{E44DB14F-B662-B745-8E0B-0FB7CE98BA84}" type="presOf" srcId="{2E2002E7-51F0-7549-9D6A-1C749918B493}" destId="{8FEC9455-8E88-EE4A-A8B8-B66816964B51}" srcOrd="0" destOrd="0" presId="urn:microsoft.com/office/officeart/2005/8/layout/orgChart1"/>
    <dgm:cxn modelId="{42BECD50-6CCC-A04B-BC0D-3CFB15A6FB94}" type="presOf" srcId="{F388FA3D-F5DC-574B-8F3D-C81A4D534A49}" destId="{8783F915-2F12-EC43-ADC6-C943B671038F}" srcOrd="0" destOrd="0" presId="urn:microsoft.com/office/officeart/2005/8/layout/orgChart1"/>
    <dgm:cxn modelId="{35EFF253-885A-394A-875D-014E393C8089}" type="presOf" srcId="{16B9DB2F-F243-8F48-8FA9-4070FB3FA5E9}" destId="{83E2A856-BE28-6642-AC45-F814F762599A}" srcOrd="1" destOrd="0" presId="urn:microsoft.com/office/officeart/2005/8/layout/orgChart1"/>
    <dgm:cxn modelId="{29E83D54-21BE-B642-BCAA-9983DC64506E}" type="presOf" srcId="{4FDFAD9C-D508-B944-8EBD-677F2DD7184B}" destId="{C5AFC94C-C01D-CA4F-8C74-CFAB572D1BC2}" srcOrd="1" destOrd="0" presId="urn:microsoft.com/office/officeart/2005/8/layout/orgChart1"/>
    <dgm:cxn modelId="{24E89F78-D457-114B-9902-7967D77E9428}" type="presOf" srcId="{2E2002E7-51F0-7549-9D6A-1C749918B493}" destId="{72AC4C50-81A9-FB49-B366-DD12C1444613}" srcOrd="1" destOrd="0" presId="urn:microsoft.com/office/officeart/2005/8/layout/orgChart1"/>
    <dgm:cxn modelId="{EC3AF378-708B-8640-92C9-71AA6CED834B}" type="presOf" srcId="{C6BB328E-C8A1-C44C-AD3D-3FA2FD12F5A7}" destId="{0B212E8B-39F6-6044-8803-46534A3889F1}" srcOrd="1" destOrd="0" presId="urn:microsoft.com/office/officeart/2005/8/layout/orgChart1"/>
    <dgm:cxn modelId="{6BE02779-3988-884D-9FBE-F547EA4993EE}" type="presOf" srcId="{F72A5978-663D-1140-9F08-532D8E2A1ACE}" destId="{F9E5241B-3EFC-C742-98AF-2DEB858C3D96}" srcOrd="0" destOrd="0" presId="urn:microsoft.com/office/officeart/2005/8/layout/orgChart1"/>
    <dgm:cxn modelId="{4C217879-75A9-B741-95DB-B8C0399AAC09}" type="presOf" srcId="{F2B45056-8788-2F4A-946B-644FB97B857A}" destId="{91A5EBFE-116B-FD4F-8262-620F639717D8}" srcOrd="0" destOrd="0" presId="urn:microsoft.com/office/officeart/2005/8/layout/orgChart1"/>
    <dgm:cxn modelId="{F732477C-293F-4E4B-9DF3-E629F6FDA60F}" type="presOf" srcId="{971B2563-E405-CD43-8148-F1300FE7298B}" destId="{C1E9CA97-3FCC-B14E-B68B-FE4E917284DB}" srcOrd="1" destOrd="0" presId="urn:microsoft.com/office/officeart/2005/8/layout/orgChart1"/>
    <dgm:cxn modelId="{1C0E317E-1B7C-4847-833F-1E9E58FDD247}" type="presOf" srcId="{BA022D0B-B33D-434F-BEE3-3F5DA57A240A}" destId="{46C6CD56-4BB2-3D48-9061-45C18F2400FA}" srcOrd="1" destOrd="0" presId="urn:microsoft.com/office/officeart/2005/8/layout/orgChart1"/>
    <dgm:cxn modelId="{82EC5D82-3044-4746-BFFE-64E02F41BB45}" type="presOf" srcId="{8F739C70-38FD-EE44-AF20-BC18EDF091EA}" destId="{5CC3977A-1CE7-6845-AD07-576C87A92AA0}" srcOrd="1" destOrd="0" presId="urn:microsoft.com/office/officeart/2005/8/layout/orgChart1"/>
    <dgm:cxn modelId="{ED5F3A89-8D42-2045-B33E-8EB4CAE561B8}" srcId="{7CF31367-00BD-5546-934F-9F557F7E7F17}" destId="{272AEB04-AF37-D447-9AD3-C77734445518}" srcOrd="2" destOrd="0" parTransId="{FD3CD369-B637-5E4F-A25D-CF93D2941948}" sibTransId="{9F41DD06-94BF-A046-8128-577C0E60074B}"/>
    <dgm:cxn modelId="{5F499D8B-5D8C-084C-8706-EAE72FB61542}" type="presOf" srcId="{FD3CD369-B637-5E4F-A25D-CF93D2941948}" destId="{3156858B-7FE1-7E4D-9BB0-A042C374476F}" srcOrd="0" destOrd="0" presId="urn:microsoft.com/office/officeart/2005/8/layout/orgChart1"/>
    <dgm:cxn modelId="{44967290-F11B-6A48-91FF-0A2EA1431158}" srcId="{20E62157-3068-4D43-8CEE-D463763E55BE}" destId="{8F739C70-38FD-EE44-AF20-BC18EDF091EA}" srcOrd="2" destOrd="0" parTransId="{DE8E2632-070B-D046-BC30-3232AEA42532}" sibTransId="{E2B5586C-6610-574B-9307-71BEFD6AF350}"/>
    <dgm:cxn modelId="{350D2294-C89E-2746-92B2-FFD2C128F65E}" type="presOf" srcId="{16B9DB2F-F243-8F48-8FA9-4070FB3FA5E9}" destId="{098D1D68-B012-8E4A-9F66-9F6EA71A64A1}" srcOrd="0" destOrd="0" presId="urn:microsoft.com/office/officeart/2005/8/layout/orgChart1"/>
    <dgm:cxn modelId="{F6209694-8535-004E-BF1D-9C3C75A8796A}" type="presOf" srcId="{C6BB328E-C8A1-C44C-AD3D-3FA2FD12F5A7}" destId="{291EB2B8-E577-F241-9F5E-44EF9B3BE07B}" srcOrd="0" destOrd="0" presId="urn:microsoft.com/office/officeart/2005/8/layout/orgChart1"/>
    <dgm:cxn modelId="{A6D01695-BCF1-BA47-ABC5-056FD4EC561C}" srcId="{BA022D0B-B33D-434F-BEE3-3F5DA57A240A}" destId="{20E62157-3068-4D43-8CEE-D463763E55BE}" srcOrd="1" destOrd="0" parTransId="{2D6A0FA5-DE19-AB4F-B67C-BBF1720D280D}" sibTransId="{94A0566D-08F3-0248-9327-38F652E10188}"/>
    <dgm:cxn modelId="{29883E9B-A0EB-7C43-9A06-C11637AD7D2F}" type="presOf" srcId="{004E9119-A1B1-2A42-8D22-E1BCFACE75E4}" destId="{3BC0CA42-1E3D-3148-9A46-D2371EFA18D6}" srcOrd="1" destOrd="0" presId="urn:microsoft.com/office/officeart/2005/8/layout/orgChart1"/>
    <dgm:cxn modelId="{BC8833A1-9BE0-654A-96D4-FB75033E8CBF}" type="presOf" srcId="{894F4225-ED3E-F84F-8D97-275CD55A40BE}" destId="{D507A131-A3CE-B042-970F-893FB0C59BA2}" srcOrd="0" destOrd="0" presId="urn:microsoft.com/office/officeart/2005/8/layout/orgChart1"/>
    <dgm:cxn modelId="{D3F0A6A4-4EE6-2D45-AA9F-BF5CE0D73C62}" type="presOf" srcId="{8F739C70-38FD-EE44-AF20-BC18EDF091EA}" destId="{ECDD825E-397B-D94C-9436-5955E5E6AA14}" srcOrd="0" destOrd="0" presId="urn:microsoft.com/office/officeart/2005/8/layout/orgChart1"/>
    <dgm:cxn modelId="{053859A6-F4C9-6D41-B4D3-E4DA8D1B8F89}" type="presOf" srcId="{E11A13C1-6D3C-304F-9E25-7133B411F841}" destId="{CFD5621A-6607-434C-96E8-5A6059603799}" srcOrd="0" destOrd="0" presId="urn:microsoft.com/office/officeart/2005/8/layout/orgChart1"/>
    <dgm:cxn modelId="{3FB119A7-5BEE-7F47-A8A6-49CD3DD7FE4E}" type="presOf" srcId="{48C69A0E-44CD-494B-9075-BD43EB4986B7}" destId="{78FC78EB-0740-544D-BE1C-CA9E8C2391B9}" srcOrd="0" destOrd="0" presId="urn:microsoft.com/office/officeart/2005/8/layout/orgChart1"/>
    <dgm:cxn modelId="{C3B745A7-4D98-3F41-8C0C-6D0E5C2ECED7}" type="presOf" srcId="{2712FE19-2B00-1146-92E6-C7257AC7FFE5}" destId="{5DC907AD-5365-A74E-B49A-8C7098B21A0A}" srcOrd="0" destOrd="0" presId="urn:microsoft.com/office/officeart/2005/8/layout/orgChart1"/>
    <dgm:cxn modelId="{C41DE0A9-9D3F-5948-9AB9-29F80AAE6CFA}" type="presOf" srcId="{20E62157-3068-4D43-8CEE-D463763E55BE}" destId="{F6E88FCB-FEDE-AE43-9EB9-7EC73F5A278C}" srcOrd="1" destOrd="0" presId="urn:microsoft.com/office/officeart/2005/8/layout/orgChart1"/>
    <dgm:cxn modelId="{60E0CAAC-F719-B14B-AA2B-2163BD2111EA}" type="presOf" srcId="{F2B45056-8788-2F4A-946B-644FB97B857A}" destId="{EE915C2D-C99A-C441-871F-1663DF573E84}" srcOrd="1" destOrd="0" presId="urn:microsoft.com/office/officeart/2005/8/layout/orgChart1"/>
    <dgm:cxn modelId="{ECBCFDB5-F4C3-384F-A5C5-5E555CA7FB12}" type="presOf" srcId="{1DFBA2F4-AC0E-494D-801E-A5B87E7528A8}" destId="{1AA934AD-DCF3-CB4B-9C96-D75AB5F5C05E}" srcOrd="0" destOrd="0" presId="urn:microsoft.com/office/officeart/2005/8/layout/orgChart1"/>
    <dgm:cxn modelId="{1ECCFFBC-EEF2-484A-A632-9D72DFC8CA36}" type="presOf" srcId="{2712FE19-2B00-1146-92E6-C7257AC7FFE5}" destId="{4C14A53D-60B5-CF4D-BEDD-AE356C875C03}" srcOrd="1" destOrd="0" presId="urn:microsoft.com/office/officeart/2005/8/layout/orgChart1"/>
    <dgm:cxn modelId="{F1A924BD-D505-BA4C-BFA9-4552FF799D50}" type="presOf" srcId="{4FDFAD9C-D508-B944-8EBD-677F2DD7184B}" destId="{FE54D30D-E125-254A-8D46-A46B683EF665}" srcOrd="0" destOrd="0" presId="urn:microsoft.com/office/officeart/2005/8/layout/orgChart1"/>
    <dgm:cxn modelId="{B1162FC2-7C6F-8B42-8756-E90A192D403C}" type="presOf" srcId="{A5E4D88C-6D8A-2342-BE64-E76F2283CD2E}" destId="{A0F4A262-8E5E-8E49-BC4A-7C34FF5495B0}" srcOrd="1" destOrd="0" presId="urn:microsoft.com/office/officeart/2005/8/layout/orgChart1"/>
    <dgm:cxn modelId="{1D09A9C3-7D22-CF45-AA9B-91D71BBF6521}" type="presOf" srcId="{9C2189BA-0EF9-0C48-BBA7-02FACF096AF0}" destId="{28F62644-950A-9241-A95E-D5C9BBE908D4}" srcOrd="0" destOrd="0" presId="urn:microsoft.com/office/officeart/2005/8/layout/orgChart1"/>
    <dgm:cxn modelId="{4A9D75C5-D6E1-7942-BA7F-AAF6CC040D18}" type="presOf" srcId="{BE0A0957-BC16-5B44-BF87-D2F0273B784B}" destId="{BEEA2255-250F-104F-80EF-76D6EE795382}" srcOrd="1" destOrd="0" presId="urn:microsoft.com/office/officeart/2005/8/layout/orgChart1"/>
    <dgm:cxn modelId="{1E62ACC5-C31B-174F-83D9-910A1B234CCB}" type="presOf" srcId="{7C2B000A-0AF2-F644-811B-794C86512D2F}" destId="{A73884CF-F3F9-CC47-BC4C-C60A7C5725E8}" srcOrd="1" destOrd="0" presId="urn:microsoft.com/office/officeart/2005/8/layout/orgChart1"/>
    <dgm:cxn modelId="{2E66A6CD-C60F-5541-A82E-FE48F397F29A}" type="presOf" srcId="{7ABCC93F-5F4D-214E-B03F-EC4B663A51DA}" destId="{03305325-4560-3843-A4B7-DAF29AC4870D}" srcOrd="0" destOrd="0" presId="urn:microsoft.com/office/officeart/2005/8/layout/orgChart1"/>
    <dgm:cxn modelId="{1AC9C4D0-36DE-214A-99A8-EDFF5E5F0A96}" type="presOf" srcId="{BDBC1ADE-D690-AF40-89A0-9C345982A8EB}" destId="{AED6E900-EB17-D54A-99E2-1CA384DFFA16}" srcOrd="1" destOrd="0" presId="urn:microsoft.com/office/officeart/2005/8/layout/orgChart1"/>
    <dgm:cxn modelId="{B54E1AD3-B54C-264E-93A0-09C799497159}" type="presOf" srcId="{E1F90054-EF4F-FA43-AB70-EBB23C79B98C}" destId="{0E0FDF85-5077-EC47-9285-D41CE06366EE}" srcOrd="0" destOrd="0" presId="urn:microsoft.com/office/officeart/2005/8/layout/orgChart1"/>
    <dgm:cxn modelId="{9FC169D5-BED6-F14C-B160-8F6FAEA96C79}" type="presOf" srcId="{61D87BB7-3425-974E-A923-F15FC415D374}" destId="{3D784322-2A91-8545-B4FC-62E1FAD94284}" srcOrd="1" destOrd="0" presId="urn:microsoft.com/office/officeart/2005/8/layout/orgChart1"/>
    <dgm:cxn modelId="{ED0F0FD6-AEA8-9D48-99B7-8EAF0AD676AB}" srcId="{20E62157-3068-4D43-8CEE-D463763E55BE}" destId="{CB774432-EFD8-3842-8EE1-0E5923F08F52}" srcOrd="1" destOrd="0" parTransId="{F388FA3D-F5DC-574B-8F3D-C81A4D534A49}" sibTransId="{C0E1DA61-A264-564C-86F1-3938A94F6609}"/>
    <dgm:cxn modelId="{3E4346D6-106E-E348-AD93-4BB4B6574F78}" srcId="{60A4EE31-8E7B-9B44-83D5-104840A1C007}" destId="{16B9DB2F-F243-8F48-8FA9-4070FB3FA5E9}" srcOrd="0" destOrd="0" parTransId="{BBFF40FD-E83C-864C-B830-91644559F2FB}" sibTransId="{F4712154-BEC8-AD4F-AB54-A43EE84052A9}"/>
    <dgm:cxn modelId="{9DA642D9-17E8-E548-A54E-8DD5BAC372C0}" srcId="{61D87BB7-3425-974E-A923-F15FC415D374}" destId="{A5E4D88C-6D8A-2342-BE64-E76F2283CD2E}" srcOrd="0" destOrd="0" parTransId="{4D0F0961-2769-904F-A24F-A0EF9F55E3AF}" sibTransId="{BAF812CD-12AD-554E-8BC1-E14D43794E69}"/>
    <dgm:cxn modelId="{89CBF2DC-3BAA-8747-948E-D91B4A9420A9}" type="presOf" srcId="{F0928782-3BDB-034B-8334-058984427F51}" destId="{BABFEDAE-0196-344F-A7FE-2269B459003F}" srcOrd="0" destOrd="0" presId="urn:microsoft.com/office/officeart/2005/8/layout/orgChart1"/>
    <dgm:cxn modelId="{D42C0ADD-01E2-9C4A-A709-B04920BE2349}" type="presOf" srcId="{5626E9FE-43BB-DF4A-B86F-490EBC0374F5}" destId="{0B3EE928-C14F-6A4C-863F-C5EBB33A8FC2}" srcOrd="0" destOrd="0" presId="urn:microsoft.com/office/officeart/2005/8/layout/orgChart1"/>
    <dgm:cxn modelId="{46C25ADE-7566-FF4B-B4BB-0AE2416EF083}" srcId="{7C2B000A-0AF2-F644-811B-794C86512D2F}" destId="{2E2002E7-51F0-7549-9D6A-1C749918B493}" srcOrd="1" destOrd="0" parTransId="{06BCD7EF-1BB2-004D-994E-E69074C3EA43}" sibTransId="{39AE7BE3-4F28-BD4D-B312-A39F388FEA5B}"/>
    <dgm:cxn modelId="{888483E7-A7EE-E048-8F90-0A99F9C954F5}" type="presOf" srcId="{E1F90054-EF4F-FA43-AB70-EBB23C79B98C}" destId="{7DF42C3E-9B1E-FF40-BC17-75260C6CF70C}" srcOrd="1" destOrd="0" presId="urn:microsoft.com/office/officeart/2005/8/layout/orgChart1"/>
    <dgm:cxn modelId="{096494E9-B1D2-584F-A822-84FFCE971927}" type="presOf" srcId="{A5E4D88C-6D8A-2342-BE64-E76F2283CD2E}" destId="{CC092C3A-7252-5142-84A9-97FCA9994864}" srcOrd="0" destOrd="0" presId="urn:microsoft.com/office/officeart/2005/8/layout/orgChart1"/>
    <dgm:cxn modelId="{F356C5EA-1C76-C44C-8257-8662B9992DFC}" type="presOf" srcId="{3B650C50-9F96-3246-BBB8-555508AD0968}" destId="{B18713F5-2D91-1443-9111-E820E90EDC35}" srcOrd="1" destOrd="0" presId="urn:microsoft.com/office/officeart/2005/8/layout/orgChart1"/>
    <dgm:cxn modelId="{7C0A85ED-E271-6243-8352-975444FB9F4D}" type="presOf" srcId="{E7011D87-DD79-2F48-86C3-F5C9B45856D9}" destId="{78CFB66A-4D64-3F44-BD5E-0516B3D47B79}" srcOrd="0" destOrd="0" presId="urn:microsoft.com/office/officeart/2005/8/layout/orgChart1"/>
    <dgm:cxn modelId="{496F1FEF-4ED0-A242-A232-F8EA83933236}" type="presOf" srcId="{272AEB04-AF37-D447-9AD3-C77734445518}" destId="{A0F3BB2F-A9CC-2F4A-B450-E76A618A9BA8}" srcOrd="0" destOrd="0" presId="urn:microsoft.com/office/officeart/2005/8/layout/orgChart1"/>
    <dgm:cxn modelId="{A4764FF0-7055-8944-9E5C-726C78DC2E6E}" type="presOf" srcId="{7C2B000A-0AF2-F644-811B-794C86512D2F}" destId="{242F1D5E-8A63-AB46-8284-219FE34DA1B4}" srcOrd="0" destOrd="0" presId="urn:microsoft.com/office/officeart/2005/8/layout/orgChart1"/>
    <dgm:cxn modelId="{975BA0F1-47B8-8647-A004-095F2266ADC5}" srcId="{8F739C70-38FD-EE44-AF20-BC18EDF091EA}" destId="{9C2189BA-0EF9-0C48-BBA7-02FACF096AF0}" srcOrd="2" destOrd="0" parTransId="{48C69A0E-44CD-494B-9075-BD43EB4986B7}" sibTransId="{F2699DB0-F4E2-B14C-B991-84E775F4D0F7}"/>
    <dgm:cxn modelId="{298B06F4-90F4-5A4D-BFDF-26C0BCD8B6A5}" srcId="{20E62157-3068-4D43-8CEE-D463763E55BE}" destId="{2712FE19-2B00-1146-92E6-C7257AC7FFE5}" srcOrd="0" destOrd="0" parTransId="{923B825C-8F0B-394D-8574-BF0C4236ACD7}" sibTransId="{F09FDC6A-48D3-9841-A6A5-6416AE041A63}"/>
    <dgm:cxn modelId="{8D3298F4-1E66-424E-AA1A-7EE4CDE150BA}" srcId="{60A4EE31-8E7B-9B44-83D5-104840A1C007}" destId="{004E9119-A1B1-2A42-8D22-E1BCFACE75E4}" srcOrd="1" destOrd="0" parTransId="{F72A5978-663D-1140-9F08-532D8E2A1ACE}" sibTransId="{FE49CB50-7644-A74E-8182-81CA7ABCE119}"/>
    <dgm:cxn modelId="{7F6056F7-5AA3-F84E-8B62-5EDB5EB70302}" srcId="{E1F90054-EF4F-FA43-AB70-EBB23C79B98C}" destId="{61D87BB7-3425-974E-A923-F15FC415D374}" srcOrd="0" destOrd="0" parTransId="{7ABCC93F-5F4D-214E-B03F-EC4B663A51DA}" sibTransId="{F6347D1D-1011-8144-9CEB-16DCC39E4DD7}"/>
    <dgm:cxn modelId="{2D77AAF7-579A-1D49-8E59-196E46D58C16}" srcId="{2712FE19-2B00-1146-92E6-C7257AC7FFE5}" destId="{971B2563-E405-CD43-8148-F1300FE7298B}" srcOrd="0" destOrd="0" parTransId="{9885F45F-B8E0-C741-A3EF-4A533669F3F5}" sibTransId="{932E0FA0-D866-0444-93BB-4FAE8B1D95B7}"/>
    <dgm:cxn modelId="{A91335F8-5D59-0644-885B-683EAD2F707E}" srcId="{894F4225-ED3E-F84F-8D97-275CD55A40BE}" destId="{BA022D0B-B33D-434F-BEE3-3F5DA57A240A}" srcOrd="0" destOrd="0" parTransId="{6EEA5075-83D5-DE42-90EB-C0EA3DAC3465}" sibTransId="{380432F7-C054-9E43-803B-C51D38B3617F}"/>
    <dgm:cxn modelId="{DA21B6F9-7206-AC42-B142-D948B374C582}" srcId="{5626E9FE-43BB-DF4A-B86F-490EBC0374F5}" destId="{7C2B000A-0AF2-F644-811B-794C86512D2F}" srcOrd="0" destOrd="0" parTransId="{D739A1BE-5DD4-624A-A151-84B0FB32ABB5}" sibTransId="{10912139-C5EC-BE44-B72A-96A26E0430AB}"/>
    <dgm:cxn modelId="{1AC9B0FC-6284-5747-9073-5458BAF02167}" type="presOf" srcId="{923B825C-8F0B-394D-8574-BF0C4236ACD7}" destId="{D8545CCA-8395-7F47-A40D-978C44B411F0}" srcOrd="0" destOrd="0" presId="urn:microsoft.com/office/officeart/2005/8/layout/orgChart1"/>
    <dgm:cxn modelId="{9F62B10B-4E05-D24A-A23E-E5C6ADCBE13F}" type="presParOf" srcId="{D507A131-A3CE-B042-970F-893FB0C59BA2}" destId="{6250BD25-EF47-784E-A5F8-8B7D1226DF37}" srcOrd="0" destOrd="0" presId="urn:microsoft.com/office/officeart/2005/8/layout/orgChart1"/>
    <dgm:cxn modelId="{9034B1B8-A4EF-B74D-99ED-B3717B1490DE}" type="presParOf" srcId="{6250BD25-EF47-784E-A5F8-8B7D1226DF37}" destId="{E70A13BF-F7C1-E042-BD80-2052CE30CB8E}" srcOrd="0" destOrd="0" presId="urn:microsoft.com/office/officeart/2005/8/layout/orgChart1"/>
    <dgm:cxn modelId="{D2E87F6E-B614-B747-9847-1EE91723C019}" type="presParOf" srcId="{E70A13BF-F7C1-E042-BD80-2052CE30CB8E}" destId="{45F2CC9B-E5F2-6A45-BD19-90FDBBB74E91}" srcOrd="0" destOrd="0" presId="urn:microsoft.com/office/officeart/2005/8/layout/orgChart1"/>
    <dgm:cxn modelId="{B305E6F3-1DAF-F34C-BB52-6A7342ED685E}" type="presParOf" srcId="{E70A13BF-F7C1-E042-BD80-2052CE30CB8E}" destId="{46C6CD56-4BB2-3D48-9061-45C18F2400FA}" srcOrd="1" destOrd="0" presId="urn:microsoft.com/office/officeart/2005/8/layout/orgChart1"/>
    <dgm:cxn modelId="{D9E3414B-2F6F-1C47-82CF-DF8866FBE65F}" type="presParOf" srcId="{6250BD25-EF47-784E-A5F8-8B7D1226DF37}" destId="{093CCA8C-49EB-4440-AD7C-FBDA03DA4082}" srcOrd="1" destOrd="0" presId="urn:microsoft.com/office/officeart/2005/8/layout/orgChart1"/>
    <dgm:cxn modelId="{8FB9FA46-67A7-1347-8F9C-F7235D21D555}" type="presParOf" srcId="{093CCA8C-49EB-4440-AD7C-FBDA03DA4082}" destId="{DB138217-4F1B-DF4C-8A8B-2BC5CEA11C2C}" srcOrd="0" destOrd="0" presId="urn:microsoft.com/office/officeart/2005/8/layout/orgChart1"/>
    <dgm:cxn modelId="{4F2DEF46-8F62-5843-8F15-0F51B670C217}" type="presParOf" srcId="{093CCA8C-49EB-4440-AD7C-FBDA03DA4082}" destId="{A090DFB3-2C52-B447-BF1D-BC8646111F32}" srcOrd="1" destOrd="0" presId="urn:microsoft.com/office/officeart/2005/8/layout/orgChart1"/>
    <dgm:cxn modelId="{99E181C8-477C-9046-8D10-FCCA8466C828}" type="presParOf" srcId="{A090DFB3-2C52-B447-BF1D-BC8646111F32}" destId="{3222A7D0-713F-4948-99AC-128DC96D93FC}" srcOrd="0" destOrd="0" presId="urn:microsoft.com/office/officeart/2005/8/layout/orgChart1"/>
    <dgm:cxn modelId="{268F69CB-46F6-9245-A455-41AB6656E9E2}" type="presParOf" srcId="{3222A7D0-713F-4948-99AC-128DC96D93FC}" destId="{0B3EE928-C14F-6A4C-863F-C5EBB33A8FC2}" srcOrd="0" destOrd="0" presId="urn:microsoft.com/office/officeart/2005/8/layout/orgChart1"/>
    <dgm:cxn modelId="{863DECB0-3E82-154C-8550-40771DD7C4B0}" type="presParOf" srcId="{3222A7D0-713F-4948-99AC-128DC96D93FC}" destId="{E1D3A0A7-5DFD-C54F-BE13-24D17C502A36}" srcOrd="1" destOrd="0" presId="urn:microsoft.com/office/officeart/2005/8/layout/orgChart1"/>
    <dgm:cxn modelId="{34453CCE-E24C-0846-BA4E-C144E5FD5BF2}" type="presParOf" srcId="{A090DFB3-2C52-B447-BF1D-BC8646111F32}" destId="{608FA439-5440-DC41-B3D3-6DD101E215E5}" srcOrd="1" destOrd="0" presId="urn:microsoft.com/office/officeart/2005/8/layout/orgChart1"/>
    <dgm:cxn modelId="{A3E8EBC3-1E9E-6F46-BE35-113590D30922}" type="presParOf" srcId="{608FA439-5440-DC41-B3D3-6DD101E215E5}" destId="{65619DB3-3C83-CD4C-A1BA-0B3BE2C447BA}" srcOrd="0" destOrd="0" presId="urn:microsoft.com/office/officeart/2005/8/layout/orgChart1"/>
    <dgm:cxn modelId="{FCCF09A5-3EB1-1948-A9AE-8250DCDFF4D1}" type="presParOf" srcId="{608FA439-5440-DC41-B3D3-6DD101E215E5}" destId="{A31BE5A4-0E54-3A42-9C93-8011C9031599}" srcOrd="1" destOrd="0" presId="urn:microsoft.com/office/officeart/2005/8/layout/orgChart1"/>
    <dgm:cxn modelId="{C22858D4-52D2-E645-805E-B5C361DE5970}" type="presParOf" srcId="{A31BE5A4-0E54-3A42-9C93-8011C9031599}" destId="{FB2EACA0-AEF6-CC41-AE5B-9E3E2D1C002E}" srcOrd="0" destOrd="0" presId="urn:microsoft.com/office/officeart/2005/8/layout/orgChart1"/>
    <dgm:cxn modelId="{3799C3BB-F66C-904E-B0CF-6B386F26728D}" type="presParOf" srcId="{FB2EACA0-AEF6-CC41-AE5B-9E3E2D1C002E}" destId="{242F1D5E-8A63-AB46-8284-219FE34DA1B4}" srcOrd="0" destOrd="0" presId="urn:microsoft.com/office/officeart/2005/8/layout/orgChart1"/>
    <dgm:cxn modelId="{EA4D1E74-89C0-2249-845A-4D1FCAA3CB8F}" type="presParOf" srcId="{FB2EACA0-AEF6-CC41-AE5B-9E3E2D1C002E}" destId="{A73884CF-F3F9-CC47-BC4C-C60A7C5725E8}" srcOrd="1" destOrd="0" presId="urn:microsoft.com/office/officeart/2005/8/layout/orgChart1"/>
    <dgm:cxn modelId="{05BAE6B6-46B2-8247-880A-F1DAE8BDDC3F}" type="presParOf" srcId="{A31BE5A4-0E54-3A42-9C93-8011C9031599}" destId="{966614C9-4157-944D-AA9C-E7919ADF92AE}" srcOrd="1" destOrd="0" presId="urn:microsoft.com/office/officeart/2005/8/layout/orgChart1"/>
    <dgm:cxn modelId="{CF0043A1-AD30-D94A-9B04-6EE18E8910E4}" type="presParOf" srcId="{A31BE5A4-0E54-3A42-9C93-8011C9031599}" destId="{B1A4BAFF-3583-6D4F-AD35-ACA7A03F4E86}" srcOrd="2" destOrd="0" presId="urn:microsoft.com/office/officeart/2005/8/layout/orgChart1"/>
    <dgm:cxn modelId="{51E68FF0-2BAE-404A-985E-B819072D97C5}" type="presParOf" srcId="{B1A4BAFF-3583-6D4F-AD35-ACA7A03F4E86}" destId="{78CFB66A-4D64-3F44-BD5E-0516B3D47B79}" srcOrd="0" destOrd="0" presId="urn:microsoft.com/office/officeart/2005/8/layout/orgChart1"/>
    <dgm:cxn modelId="{FD210AD1-7802-8842-9CBA-C24DE030830F}" type="presParOf" srcId="{B1A4BAFF-3583-6D4F-AD35-ACA7A03F4E86}" destId="{B0EECC18-AE00-8145-9B95-0C1A1D358CB3}" srcOrd="1" destOrd="0" presId="urn:microsoft.com/office/officeart/2005/8/layout/orgChart1"/>
    <dgm:cxn modelId="{44069DC5-882F-2242-9701-D26B9DEF370C}" type="presParOf" srcId="{B0EECC18-AE00-8145-9B95-0C1A1D358CB3}" destId="{C057B368-64FC-004C-8846-4A525764763D}" srcOrd="0" destOrd="0" presId="urn:microsoft.com/office/officeart/2005/8/layout/orgChart1"/>
    <dgm:cxn modelId="{765164C9-9959-184B-947A-05B1A61024B4}" type="presParOf" srcId="{C057B368-64FC-004C-8846-4A525764763D}" destId="{291EB2B8-E577-F241-9F5E-44EF9B3BE07B}" srcOrd="0" destOrd="0" presId="urn:microsoft.com/office/officeart/2005/8/layout/orgChart1"/>
    <dgm:cxn modelId="{F4D48B59-A920-1A48-AB7A-80A393B4ED1B}" type="presParOf" srcId="{C057B368-64FC-004C-8846-4A525764763D}" destId="{0B212E8B-39F6-6044-8803-46534A3889F1}" srcOrd="1" destOrd="0" presId="urn:microsoft.com/office/officeart/2005/8/layout/orgChart1"/>
    <dgm:cxn modelId="{FA0D0A68-B3CE-8A49-B499-4B84DFC86BEC}" type="presParOf" srcId="{B0EECC18-AE00-8145-9B95-0C1A1D358CB3}" destId="{0230255C-917E-C747-AC88-9F44CECA8196}" srcOrd="1" destOrd="0" presId="urn:microsoft.com/office/officeart/2005/8/layout/orgChart1"/>
    <dgm:cxn modelId="{0F087659-ADEF-D346-8442-C3C7F8B763C7}" type="presParOf" srcId="{B0EECC18-AE00-8145-9B95-0C1A1D358CB3}" destId="{01DCB2A1-C9EE-8046-8871-19C810925C47}" srcOrd="2" destOrd="0" presId="urn:microsoft.com/office/officeart/2005/8/layout/orgChart1"/>
    <dgm:cxn modelId="{A8C88C82-E96F-8046-BE03-02CD486E0F59}" type="presParOf" srcId="{B1A4BAFF-3583-6D4F-AD35-ACA7A03F4E86}" destId="{AAB4F452-8933-5B47-9638-9FEB765B6CED}" srcOrd="2" destOrd="0" presId="urn:microsoft.com/office/officeart/2005/8/layout/orgChart1"/>
    <dgm:cxn modelId="{F67F62BA-83E0-224B-9ABF-E148A75D414B}" type="presParOf" srcId="{B1A4BAFF-3583-6D4F-AD35-ACA7A03F4E86}" destId="{42AEBE26-5837-534C-A8CB-BE146ED0C677}" srcOrd="3" destOrd="0" presId="urn:microsoft.com/office/officeart/2005/8/layout/orgChart1"/>
    <dgm:cxn modelId="{89DC8387-588D-7643-9956-0BAE87F54D67}" type="presParOf" srcId="{42AEBE26-5837-534C-A8CB-BE146ED0C677}" destId="{50A90C22-A5D9-C242-8F22-A9920A59F6B1}" srcOrd="0" destOrd="0" presId="urn:microsoft.com/office/officeart/2005/8/layout/orgChart1"/>
    <dgm:cxn modelId="{AFBD20EE-3A96-BF4F-A471-F91C371F3B18}" type="presParOf" srcId="{50A90C22-A5D9-C242-8F22-A9920A59F6B1}" destId="{8FEC9455-8E88-EE4A-A8B8-B66816964B51}" srcOrd="0" destOrd="0" presId="urn:microsoft.com/office/officeart/2005/8/layout/orgChart1"/>
    <dgm:cxn modelId="{4040106C-10E6-B84D-BEA2-061B6A570671}" type="presParOf" srcId="{50A90C22-A5D9-C242-8F22-A9920A59F6B1}" destId="{72AC4C50-81A9-FB49-B366-DD12C1444613}" srcOrd="1" destOrd="0" presId="urn:microsoft.com/office/officeart/2005/8/layout/orgChart1"/>
    <dgm:cxn modelId="{756A0523-DE00-A64D-A243-1EC99CD20B7E}" type="presParOf" srcId="{42AEBE26-5837-534C-A8CB-BE146ED0C677}" destId="{1A5D14EB-FF62-8542-BF00-6A1FF18F524C}" srcOrd="1" destOrd="0" presId="urn:microsoft.com/office/officeart/2005/8/layout/orgChart1"/>
    <dgm:cxn modelId="{9E286900-05BA-6345-B283-58EB39CC09D6}" type="presParOf" srcId="{42AEBE26-5837-534C-A8CB-BE146ED0C677}" destId="{E1FFE7A6-5AC2-8F4B-A0E1-7031D246D14B}" srcOrd="2" destOrd="0" presId="urn:microsoft.com/office/officeart/2005/8/layout/orgChart1"/>
    <dgm:cxn modelId="{F88E16BB-85A9-024E-A672-B097DED25D64}" type="presParOf" srcId="{608FA439-5440-DC41-B3D3-6DD101E215E5}" destId="{EC9B0360-4D61-1443-9503-A440B18F9920}" srcOrd="2" destOrd="0" presId="urn:microsoft.com/office/officeart/2005/8/layout/orgChart1"/>
    <dgm:cxn modelId="{77DFE7FA-B54C-414B-BDC8-604CC083F010}" type="presParOf" srcId="{608FA439-5440-DC41-B3D3-6DD101E215E5}" destId="{D18D02A5-28E1-0F4D-94D7-E6A3014587D1}" srcOrd="3" destOrd="0" presId="urn:microsoft.com/office/officeart/2005/8/layout/orgChart1"/>
    <dgm:cxn modelId="{543964D6-481D-8E41-8EC1-0C5310525B83}" type="presParOf" srcId="{D18D02A5-28E1-0F4D-94D7-E6A3014587D1}" destId="{1888D6E0-FCEC-2F40-A380-CB3029D32EEE}" srcOrd="0" destOrd="0" presId="urn:microsoft.com/office/officeart/2005/8/layout/orgChart1"/>
    <dgm:cxn modelId="{94A3B8BB-9BC8-C246-B6AC-F2186A69165A}" type="presParOf" srcId="{1888D6E0-FCEC-2F40-A380-CB3029D32EEE}" destId="{D8C7C582-CA67-2445-BBE0-8B61EF4FCA91}" srcOrd="0" destOrd="0" presId="urn:microsoft.com/office/officeart/2005/8/layout/orgChart1"/>
    <dgm:cxn modelId="{93AF76C2-F372-9D4D-851B-0DDF791072B6}" type="presParOf" srcId="{1888D6E0-FCEC-2F40-A380-CB3029D32EEE}" destId="{A852430E-452D-D344-8CC7-FF4C1121C2D5}" srcOrd="1" destOrd="0" presId="urn:microsoft.com/office/officeart/2005/8/layout/orgChart1"/>
    <dgm:cxn modelId="{F12397CF-8EF7-E845-9E35-32373DF43DCD}" type="presParOf" srcId="{D18D02A5-28E1-0F4D-94D7-E6A3014587D1}" destId="{4C4964A5-E20C-8B47-A3D9-586EABB36BD1}" srcOrd="1" destOrd="0" presId="urn:microsoft.com/office/officeart/2005/8/layout/orgChart1"/>
    <dgm:cxn modelId="{81576D77-96F6-E841-A9D9-7833C010E058}" type="presParOf" srcId="{D18D02A5-28E1-0F4D-94D7-E6A3014587D1}" destId="{95BDE64F-D1EF-394C-A514-2567444E01AA}" srcOrd="2" destOrd="0" presId="urn:microsoft.com/office/officeart/2005/8/layout/orgChart1"/>
    <dgm:cxn modelId="{18BBD7B8-7F1E-1E4A-9E72-5E567DAFA8B1}" type="presParOf" srcId="{95BDE64F-D1EF-394C-A514-2567444E01AA}" destId="{17ABB2C9-38B5-694D-A0B2-E4BF1FA18E1B}" srcOrd="0" destOrd="0" presId="urn:microsoft.com/office/officeart/2005/8/layout/orgChart1"/>
    <dgm:cxn modelId="{66B96C81-6851-7947-8675-768FA6A3A956}" type="presParOf" srcId="{95BDE64F-D1EF-394C-A514-2567444E01AA}" destId="{58417A0A-91D2-6041-B28D-EDFA782CB0FB}" srcOrd="1" destOrd="0" presId="urn:microsoft.com/office/officeart/2005/8/layout/orgChart1"/>
    <dgm:cxn modelId="{90A47A27-AA3F-3045-A4DA-89D3C6645604}" type="presParOf" srcId="{58417A0A-91D2-6041-B28D-EDFA782CB0FB}" destId="{3DE9F34C-E0B3-FA4E-97F6-67B179910886}" srcOrd="0" destOrd="0" presId="urn:microsoft.com/office/officeart/2005/8/layout/orgChart1"/>
    <dgm:cxn modelId="{EE7B9DA3-2667-8444-A6D6-54A404735084}" type="presParOf" srcId="{3DE9F34C-E0B3-FA4E-97F6-67B179910886}" destId="{098D1D68-B012-8E4A-9F66-9F6EA71A64A1}" srcOrd="0" destOrd="0" presId="urn:microsoft.com/office/officeart/2005/8/layout/orgChart1"/>
    <dgm:cxn modelId="{D01F1D6B-E2DC-AF4F-8EDA-8617800B4A79}" type="presParOf" srcId="{3DE9F34C-E0B3-FA4E-97F6-67B179910886}" destId="{83E2A856-BE28-6642-AC45-F814F762599A}" srcOrd="1" destOrd="0" presId="urn:microsoft.com/office/officeart/2005/8/layout/orgChart1"/>
    <dgm:cxn modelId="{80A76433-9C9F-4548-A44C-659A1934B12B}" type="presParOf" srcId="{58417A0A-91D2-6041-B28D-EDFA782CB0FB}" destId="{73E0FE57-B345-044C-9141-5F7F739AAC93}" srcOrd="1" destOrd="0" presId="urn:microsoft.com/office/officeart/2005/8/layout/orgChart1"/>
    <dgm:cxn modelId="{1B8D8B9E-A564-2740-B6F1-F01647504732}" type="presParOf" srcId="{58417A0A-91D2-6041-B28D-EDFA782CB0FB}" destId="{93771C77-272E-7C48-9BE8-033219127B0B}" srcOrd="2" destOrd="0" presId="urn:microsoft.com/office/officeart/2005/8/layout/orgChart1"/>
    <dgm:cxn modelId="{829D2DB5-158E-2B4E-A6C2-A80D1CC5EAF8}" type="presParOf" srcId="{95BDE64F-D1EF-394C-A514-2567444E01AA}" destId="{F9E5241B-3EFC-C742-98AF-2DEB858C3D96}" srcOrd="2" destOrd="0" presId="urn:microsoft.com/office/officeart/2005/8/layout/orgChart1"/>
    <dgm:cxn modelId="{F75CDA19-E5C7-2B4C-B1BD-99DE732D52CD}" type="presParOf" srcId="{95BDE64F-D1EF-394C-A514-2567444E01AA}" destId="{CAF2C4D8-47A3-C349-B96C-8A2AE4A08593}" srcOrd="3" destOrd="0" presId="urn:microsoft.com/office/officeart/2005/8/layout/orgChart1"/>
    <dgm:cxn modelId="{02EC2119-14E5-FB48-809F-99F645C27712}" type="presParOf" srcId="{CAF2C4D8-47A3-C349-B96C-8A2AE4A08593}" destId="{E0520F72-1B86-CF44-844B-CCAF8CBCFF4E}" srcOrd="0" destOrd="0" presId="urn:microsoft.com/office/officeart/2005/8/layout/orgChart1"/>
    <dgm:cxn modelId="{7E568209-C464-AC4E-8D6C-E65D6D0BA6EE}" type="presParOf" srcId="{E0520F72-1B86-CF44-844B-CCAF8CBCFF4E}" destId="{546E5021-3D11-024E-A98E-BF9853080CE4}" srcOrd="0" destOrd="0" presId="urn:microsoft.com/office/officeart/2005/8/layout/orgChart1"/>
    <dgm:cxn modelId="{43449270-D1C3-DA42-9CE2-B4E4C5D771E3}" type="presParOf" srcId="{E0520F72-1B86-CF44-844B-CCAF8CBCFF4E}" destId="{3BC0CA42-1E3D-3148-9A46-D2371EFA18D6}" srcOrd="1" destOrd="0" presId="urn:microsoft.com/office/officeart/2005/8/layout/orgChart1"/>
    <dgm:cxn modelId="{3111558D-0B36-EC4B-B451-65E21A65E5C3}" type="presParOf" srcId="{CAF2C4D8-47A3-C349-B96C-8A2AE4A08593}" destId="{0ECC39FC-907F-FA4D-9066-C50DD971B99C}" srcOrd="1" destOrd="0" presId="urn:microsoft.com/office/officeart/2005/8/layout/orgChart1"/>
    <dgm:cxn modelId="{C68F7F1E-6E8F-BD4A-A76B-861F1D2C4E15}" type="presParOf" srcId="{CAF2C4D8-47A3-C349-B96C-8A2AE4A08593}" destId="{7B198988-8415-0F4F-81E7-837FF73F0761}" srcOrd="2" destOrd="0" presId="urn:microsoft.com/office/officeart/2005/8/layout/orgChart1"/>
    <dgm:cxn modelId="{FA1F08FF-2DC6-0A48-BB2B-263AE94937B8}" type="presParOf" srcId="{A090DFB3-2C52-B447-BF1D-BC8646111F32}" destId="{17E13469-78D4-0B48-BEB9-A4E526B1F464}" srcOrd="2" destOrd="0" presId="urn:microsoft.com/office/officeart/2005/8/layout/orgChart1"/>
    <dgm:cxn modelId="{9CA74A7E-74C5-5944-BB13-7C1CA2C0EC2B}" type="presParOf" srcId="{093CCA8C-49EB-4440-AD7C-FBDA03DA4082}" destId="{2814FDBA-34DE-E54B-99D5-11CD2642C15A}" srcOrd="2" destOrd="0" presId="urn:microsoft.com/office/officeart/2005/8/layout/orgChart1"/>
    <dgm:cxn modelId="{AD03F736-EA09-2146-A5BB-EFCE8B630BF9}" type="presParOf" srcId="{093CCA8C-49EB-4440-AD7C-FBDA03DA4082}" destId="{E79A316C-230F-D247-AB0C-0E2B4A02D13E}" srcOrd="3" destOrd="0" presId="urn:microsoft.com/office/officeart/2005/8/layout/orgChart1"/>
    <dgm:cxn modelId="{4176B1B6-F782-E94A-A8C6-B6F4FBE09910}" type="presParOf" srcId="{E79A316C-230F-D247-AB0C-0E2B4A02D13E}" destId="{6CB08B59-3BB1-524C-BD92-6E4D1FC4C213}" srcOrd="0" destOrd="0" presId="urn:microsoft.com/office/officeart/2005/8/layout/orgChart1"/>
    <dgm:cxn modelId="{5F07D1B0-AD14-5F40-88E4-AF5BE0920B63}" type="presParOf" srcId="{6CB08B59-3BB1-524C-BD92-6E4D1FC4C213}" destId="{82F8B815-0AC1-B344-9ED9-02AA682C6CCA}" srcOrd="0" destOrd="0" presId="urn:microsoft.com/office/officeart/2005/8/layout/orgChart1"/>
    <dgm:cxn modelId="{6250A2D7-31AD-544D-A253-64524010EE79}" type="presParOf" srcId="{6CB08B59-3BB1-524C-BD92-6E4D1FC4C213}" destId="{F6E88FCB-FEDE-AE43-9EB9-7EC73F5A278C}" srcOrd="1" destOrd="0" presId="urn:microsoft.com/office/officeart/2005/8/layout/orgChart1"/>
    <dgm:cxn modelId="{634F2028-E6E6-9843-94A3-FEEA259B2BC1}" type="presParOf" srcId="{E79A316C-230F-D247-AB0C-0E2B4A02D13E}" destId="{578ADAD5-A0A7-2A40-8083-E1D71095F057}" srcOrd="1" destOrd="0" presId="urn:microsoft.com/office/officeart/2005/8/layout/orgChart1"/>
    <dgm:cxn modelId="{2399FD5E-C848-5443-8BA6-9C5CC408D695}" type="presParOf" srcId="{E79A316C-230F-D247-AB0C-0E2B4A02D13E}" destId="{F3F442FB-F0B7-1F45-B159-6C1CF84F5A5D}" srcOrd="2" destOrd="0" presId="urn:microsoft.com/office/officeart/2005/8/layout/orgChart1"/>
    <dgm:cxn modelId="{6A054369-6660-A643-97C9-7D96327A6D9A}" type="presParOf" srcId="{F3F442FB-F0B7-1F45-B159-6C1CF84F5A5D}" destId="{D8545CCA-8395-7F47-A40D-978C44B411F0}" srcOrd="0" destOrd="0" presId="urn:microsoft.com/office/officeart/2005/8/layout/orgChart1"/>
    <dgm:cxn modelId="{A36E8B95-DAE0-D34D-891F-1C8F2DF8B8F1}" type="presParOf" srcId="{F3F442FB-F0B7-1F45-B159-6C1CF84F5A5D}" destId="{B3ECA27A-CCF9-6B46-910E-6978A0CEFBB6}" srcOrd="1" destOrd="0" presId="urn:microsoft.com/office/officeart/2005/8/layout/orgChart1"/>
    <dgm:cxn modelId="{B0901AE2-0004-BD49-9A10-215338419048}" type="presParOf" srcId="{B3ECA27A-CCF9-6B46-910E-6978A0CEFBB6}" destId="{63A74E95-C35A-CC4C-809E-34A883B33A3D}" srcOrd="0" destOrd="0" presId="urn:microsoft.com/office/officeart/2005/8/layout/orgChart1"/>
    <dgm:cxn modelId="{E594B089-3234-9643-A161-25AE42A25F16}" type="presParOf" srcId="{63A74E95-C35A-CC4C-809E-34A883B33A3D}" destId="{5DC907AD-5365-A74E-B49A-8C7098B21A0A}" srcOrd="0" destOrd="0" presId="urn:microsoft.com/office/officeart/2005/8/layout/orgChart1"/>
    <dgm:cxn modelId="{77947FA0-E6E0-BE47-8336-4E05477A4554}" type="presParOf" srcId="{63A74E95-C35A-CC4C-809E-34A883B33A3D}" destId="{4C14A53D-60B5-CF4D-BEDD-AE356C875C03}" srcOrd="1" destOrd="0" presId="urn:microsoft.com/office/officeart/2005/8/layout/orgChart1"/>
    <dgm:cxn modelId="{E8E90D21-F39A-3F47-889F-73606124FFEC}" type="presParOf" srcId="{B3ECA27A-CCF9-6B46-910E-6978A0CEFBB6}" destId="{D93D5489-C87E-CE44-95AD-4BAE9714F2B7}" srcOrd="1" destOrd="0" presId="urn:microsoft.com/office/officeart/2005/8/layout/orgChart1"/>
    <dgm:cxn modelId="{8210E5C4-3336-474F-ACB0-E1CB9C51334E}" type="presParOf" srcId="{B3ECA27A-CCF9-6B46-910E-6978A0CEFBB6}" destId="{71520723-F782-B24D-9E37-6F1BB6032C7B}" srcOrd="2" destOrd="0" presId="urn:microsoft.com/office/officeart/2005/8/layout/orgChart1"/>
    <dgm:cxn modelId="{A8B615D0-F606-F34E-814F-A6F12480C141}" type="presParOf" srcId="{71520723-F782-B24D-9E37-6F1BB6032C7B}" destId="{37BB5357-7816-7742-995A-860359280B0D}" srcOrd="0" destOrd="0" presId="urn:microsoft.com/office/officeart/2005/8/layout/orgChart1"/>
    <dgm:cxn modelId="{4ECB7AE1-CA44-F142-A5EF-B4831C59171C}" type="presParOf" srcId="{71520723-F782-B24D-9E37-6F1BB6032C7B}" destId="{86D9A507-234C-B549-A5C2-CABE32EA0D1E}" srcOrd="1" destOrd="0" presId="urn:microsoft.com/office/officeart/2005/8/layout/orgChart1"/>
    <dgm:cxn modelId="{8291F5DC-8C37-B841-B883-EEB38D5B73D3}" type="presParOf" srcId="{86D9A507-234C-B549-A5C2-CABE32EA0D1E}" destId="{DF3E33BE-112E-DD4D-AAF1-5C71B45B736E}" srcOrd="0" destOrd="0" presId="urn:microsoft.com/office/officeart/2005/8/layout/orgChart1"/>
    <dgm:cxn modelId="{EEE63775-999E-F145-9812-84A914FB916E}" type="presParOf" srcId="{DF3E33BE-112E-DD4D-AAF1-5C71B45B736E}" destId="{47D30E96-D707-9145-BAE7-09D0C1D345C3}" srcOrd="0" destOrd="0" presId="urn:microsoft.com/office/officeart/2005/8/layout/orgChart1"/>
    <dgm:cxn modelId="{FDEBE430-DEB2-A941-8DC3-71BA094AFC55}" type="presParOf" srcId="{DF3E33BE-112E-DD4D-AAF1-5C71B45B736E}" destId="{C1E9CA97-3FCC-B14E-B68B-FE4E917284DB}" srcOrd="1" destOrd="0" presId="urn:microsoft.com/office/officeart/2005/8/layout/orgChart1"/>
    <dgm:cxn modelId="{2F2E1CFC-25BD-DB44-9ECF-3A87A658FE1B}" type="presParOf" srcId="{86D9A507-234C-B549-A5C2-CABE32EA0D1E}" destId="{9F534A74-23B0-684A-B761-0874C83FABD8}" srcOrd="1" destOrd="0" presId="urn:microsoft.com/office/officeart/2005/8/layout/orgChart1"/>
    <dgm:cxn modelId="{64D5C19D-24E6-5641-BE5C-80F13B0D98F5}" type="presParOf" srcId="{86D9A507-234C-B549-A5C2-CABE32EA0D1E}" destId="{73147138-197C-3F4F-AF66-05668CADD9ED}" srcOrd="2" destOrd="0" presId="urn:microsoft.com/office/officeart/2005/8/layout/orgChart1"/>
    <dgm:cxn modelId="{C4D53004-8027-FB47-A7D2-EBFD6A2AFE8D}" type="presParOf" srcId="{F3F442FB-F0B7-1F45-B159-6C1CF84F5A5D}" destId="{8783F915-2F12-EC43-ADC6-C943B671038F}" srcOrd="2" destOrd="0" presId="urn:microsoft.com/office/officeart/2005/8/layout/orgChart1"/>
    <dgm:cxn modelId="{0EF5C4DE-EAA2-C14C-8E1C-1B8D68E825AB}" type="presParOf" srcId="{F3F442FB-F0B7-1F45-B159-6C1CF84F5A5D}" destId="{5C597F0C-B1EE-3348-9AA9-13BF49EF6037}" srcOrd="3" destOrd="0" presId="urn:microsoft.com/office/officeart/2005/8/layout/orgChart1"/>
    <dgm:cxn modelId="{C8D8E908-1879-B140-BD8E-1F7A6F649E98}" type="presParOf" srcId="{5C597F0C-B1EE-3348-9AA9-13BF49EF6037}" destId="{478238B0-9679-5C46-8D45-96EC1B9C6B0A}" srcOrd="0" destOrd="0" presId="urn:microsoft.com/office/officeart/2005/8/layout/orgChart1"/>
    <dgm:cxn modelId="{918BBCE7-6732-574B-A66C-1FFE964ECA46}" type="presParOf" srcId="{478238B0-9679-5C46-8D45-96EC1B9C6B0A}" destId="{F36B198F-3749-9C44-9204-FD713F1C791E}" srcOrd="0" destOrd="0" presId="urn:microsoft.com/office/officeart/2005/8/layout/orgChart1"/>
    <dgm:cxn modelId="{BAA9684A-2AD2-0841-97F3-89781D191907}" type="presParOf" srcId="{478238B0-9679-5C46-8D45-96EC1B9C6B0A}" destId="{4A3F2B46-C40D-9043-AB6D-FF11966799E0}" srcOrd="1" destOrd="0" presId="urn:microsoft.com/office/officeart/2005/8/layout/orgChart1"/>
    <dgm:cxn modelId="{9BE599AA-B871-0F46-9544-A03155053E61}" type="presParOf" srcId="{5C597F0C-B1EE-3348-9AA9-13BF49EF6037}" destId="{4CA7DB7B-FD4E-864C-8DA5-7EEF61C7B908}" srcOrd="1" destOrd="0" presId="urn:microsoft.com/office/officeart/2005/8/layout/orgChart1"/>
    <dgm:cxn modelId="{173FBB65-550C-804F-8E77-BCC1AF990703}" type="presParOf" srcId="{5C597F0C-B1EE-3348-9AA9-13BF49EF6037}" destId="{4FE92AFC-97A5-3847-8BC4-F7AA0729232C}" srcOrd="2" destOrd="0" presId="urn:microsoft.com/office/officeart/2005/8/layout/orgChart1"/>
    <dgm:cxn modelId="{2CD6310F-E3FD-0A47-9EC6-D477C380EC86}" type="presParOf" srcId="{F3F442FB-F0B7-1F45-B159-6C1CF84F5A5D}" destId="{8396189C-80E7-054D-87BF-688F9E7DD876}" srcOrd="4" destOrd="0" presId="urn:microsoft.com/office/officeart/2005/8/layout/orgChart1"/>
    <dgm:cxn modelId="{0B70FAA3-2BC5-3142-9DB1-A8A6079CEA62}" type="presParOf" srcId="{F3F442FB-F0B7-1F45-B159-6C1CF84F5A5D}" destId="{71CFC70B-99E5-F549-B5E6-A4985467BE81}" srcOrd="5" destOrd="0" presId="urn:microsoft.com/office/officeart/2005/8/layout/orgChart1"/>
    <dgm:cxn modelId="{34C57B09-7C82-6147-9963-A001F0EFC4B1}" type="presParOf" srcId="{71CFC70B-99E5-F549-B5E6-A4985467BE81}" destId="{6A14DA1D-0855-D040-B79E-045C26F56FC7}" srcOrd="0" destOrd="0" presId="urn:microsoft.com/office/officeart/2005/8/layout/orgChart1"/>
    <dgm:cxn modelId="{EAD09909-31AE-3A47-9FA2-78B87A4F32B0}" type="presParOf" srcId="{6A14DA1D-0855-D040-B79E-045C26F56FC7}" destId="{ECDD825E-397B-D94C-9436-5955E5E6AA14}" srcOrd="0" destOrd="0" presId="urn:microsoft.com/office/officeart/2005/8/layout/orgChart1"/>
    <dgm:cxn modelId="{991D8D5D-9643-C649-B7FA-B199423AE4EF}" type="presParOf" srcId="{6A14DA1D-0855-D040-B79E-045C26F56FC7}" destId="{5CC3977A-1CE7-6845-AD07-576C87A92AA0}" srcOrd="1" destOrd="0" presId="urn:microsoft.com/office/officeart/2005/8/layout/orgChart1"/>
    <dgm:cxn modelId="{FFC51E8F-1CC9-7042-9EAE-945E5C67B1CD}" type="presParOf" srcId="{71CFC70B-99E5-F549-B5E6-A4985467BE81}" destId="{2A61EA2B-F3A5-744D-86F9-6B24D8C3FAB2}" srcOrd="1" destOrd="0" presId="urn:microsoft.com/office/officeart/2005/8/layout/orgChart1"/>
    <dgm:cxn modelId="{0E67B940-0E38-D44C-ACBA-C49D4DB5BF7B}" type="presParOf" srcId="{71CFC70B-99E5-F549-B5E6-A4985467BE81}" destId="{0CD1830D-AEF5-664A-9924-9F06F9AC65C9}" srcOrd="2" destOrd="0" presId="urn:microsoft.com/office/officeart/2005/8/layout/orgChart1"/>
    <dgm:cxn modelId="{0BE7A8A1-95A5-954E-A790-9234156E4B0B}" type="presParOf" srcId="{0CD1830D-AEF5-664A-9924-9F06F9AC65C9}" destId="{4338CE28-C83D-6E46-A406-D92BF3FBACEE}" srcOrd="0" destOrd="0" presId="urn:microsoft.com/office/officeart/2005/8/layout/orgChart1"/>
    <dgm:cxn modelId="{5109AA3E-D94F-4940-9761-A3E7B654A23F}" type="presParOf" srcId="{0CD1830D-AEF5-664A-9924-9F06F9AC65C9}" destId="{CDEDD8B5-8738-0846-9745-4CDF0EBBE1AB}" srcOrd="1" destOrd="0" presId="urn:microsoft.com/office/officeart/2005/8/layout/orgChart1"/>
    <dgm:cxn modelId="{76E89A6D-94F9-7642-9AE8-F3A5A50839BF}" type="presParOf" srcId="{CDEDD8B5-8738-0846-9745-4CDF0EBBE1AB}" destId="{34A30D18-1710-1047-8BCA-EE857E5B44BD}" srcOrd="0" destOrd="0" presId="urn:microsoft.com/office/officeart/2005/8/layout/orgChart1"/>
    <dgm:cxn modelId="{7BFB2F65-A249-0549-9643-D13199254064}" type="presParOf" srcId="{34A30D18-1710-1047-8BCA-EE857E5B44BD}" destId="{62C93DDA-292C-D146-9A33-DF39081B793C}" srcOrd="0" destOrd="0" presId="urn:microsoft.com/office/officeart/2005/8/layout/orgChart1"/>
    <dgm:cxn modelId="{33241E03-81DA-C048-B885-029F79C822A4}" type="presParOf" srcId="{34A30D18-1710-1047-8BCA-EE857E5B44BD}" destId="{BEEA2255-250F-104F-80EF-76D6EE795382}" srcOrd="1" destOrd="0" presId="urn:microsoft.com/office/officeart/2005/8/layout/orgChart1"/>
    <dgm:cxn modelId="{D110C919-6770-A442-984E-D2D36A04BE5A}" type="presParOf" srcId="{CDEDD8B5-8738-0846-9745-4CDF0EBBE1AB}" destId="{416747C0-DBA7-0740-87BF-8A0C454DD347}" srcOrd="1" destOrd="0" presId="urn:microsoft.com/office/officeart/2005/8/layout/orgChart1"/>
    <dgm:cxn modelId="{8053275C-725E-8D4F-957E-E16306D56301}" type="presParOf" srcId="{CDEDD8B5-8738-0846-9745-4CDF0EBBE1AB}" destId="{9E88D86D-DD77-C440-A647-72F25A1ED3E6}" srcOrd="2" destOrd="0" presId="urn:microsoft.com/office/officeart/2005/8/layout/orgChart1"/>
    <dgm:cxn modelId="{EBAC08A3-2D25-CF40-BE9D-B465FA612530}" type="presParOf" srcId="{0CD1830D-AEF5-664A-9924-9F06F9AC65C9}" destId="{95198A13-763B-D444-AB8F-9EF680B63998}" srcOrd="2" destOrd="0" presId="urn:microsoft.com/office/officeart/2005/8/layout/orgChart1"/>
    <dgm:cxn modelId="{3791592E-FB53-0A4C-9CA1-666B1CC1B39A}" type="presParOf" srcId="{0CD1830D-AEF5-664A-9924-9F06F9AC65C9}" destId="{FF2FBB16-66AA-0146-8D4E-7AA63CFCBC3D}" srcOrd="3" destOrd="0" presId="urn:microsoft.com/office/officeart/2005/8/layout/orgChart1"/>
    <dgm:cxn modelId="{4C88A17D-4950-464D-A4AE-D484A8C56006}" type="presParOf" srcId="{FF2FBB16-66AA-0146-8D4E-7AA63CFCBC3D}" destId="{AD91B871-4E99-B747-B39B-45D3F48FC468}" srcOrd="0" destOrd="0" presId="urn:microsoft.com/office/officeart/2005/8/layout/orgChart1"/>
    <dgm:cxn modelId="{0995E7C4-A3E8-0D46-8790-609BC24D3752}" type="presParOf" srcId="{AD91B871-4E99-B747-B39B-45D3F48FC468}" destId="{0E0FDF85-5077-EC47-9285-D41CE06366EE}" srcOrd="0" destOrd="0" presId="urn:microsoft.com/office/officeart/2005/8/layout/orgChart1"/>
    <dgm:cxn modelId="{117BF0E8-F8A0-0946-B18D-055072B383D3}" type="presParOf" srcId="{AD91B871-4E99-B747-B39B-45D3F48FC468}" destId="{7DF42C3E-9B1E-FF40-BC17-75260C6CF70C}" srcOrd="1" destOrd="0" presId="urn:microsoft.com/office/officeart/2005/8/layout/orgChart1"/>
    <dgm:cxn modelId="{8D82EC0E-953B-B54F-9953-037D1184D92E}" type="presParOf" srcId="{FF2FBB16-66AA-0146-8D4E-7AA63CFCBC3D}" destId="{27DDDF8A-0585-B843-A2FA-688940D76999}" srcOrd="1" destOrd="0" presId="urn:microsoft.com/office/officeart/2005/8/layout/orgChart1"/>
    <dgm:cxn modelId="{99543256-90A3-C848-BAA2-E87E6CAC62F1}" type="presParOf" srcId="{FF2FBB16-66AA-0146-8D4E-7AA63CFCBC3D}" destId="{93305ABA-BCD2-564B-A5C9-151E63952453}" srcOrd="2" destOrd="0" presId="urn:microsoft.com/office/officeart/2005/8/layout/orgChart1"/>
    <dgm:cxn modelId="{82BE73B4-AC8B-5E4C-BCC2-03631193CD48}" type="presParOf" srcId="{93305ABA-BCD2-564B-A5C9-151E63952453}" destId="{03305325-4560-3843-A4B7-DAF29AC4870D}" srcOrd="0" destOrd="0" presId="urn:microsoft.com/office/officeart/2005/8/layout/orgChart1"/>
    <dgm:cxn modelId="{4CFC13BB-18A2-594C-A334-33A7BCF83958}" type="presParOf" srcId="{93305ABA-BCD2-564B-A5C9-151E63952453}" destId="{BFD253C4-16CF-8B4A-9F03-6F6B329DE350}" srcOrd="1" destOrd="0" presId="urn:microsoft.com/office/officeart/2005/8/layout/orgChart1"/>
    <dgm:cxn modelId="{1EA9831D-4A73-6F4B-AD6E-B0DFEE389669}" type="presParOf" srcId="{BFD253C4-16CF-8B4A-9F03-6F6B329DE350}" destId="{B721353B-6161-C44E-948C-D4DEF30D1550}" srcOrd="0" destOrd="0" presId="urn:microsoft.com/office/officeart/2005/8/layout/orgChart1"/>
    <dgm:cxn modelId="{8E47BA30-27B5-8349-A148-F5FD50230AFE}" type="presParOf" srcId="{B721353B-6161-C44E-948C-D4DEF30D1550}" destId="{19809C24-F52B-7F4B-B3C3-7A62B64CEFF3}" srcOrd="0" destOrd="0" presId="urn:microsoft.com/office/officeart/2005/8/layout/orgChart1"/>
    <dgm:cxn modelId="{2CC3E597-5973-1040-A1D4-CF44B90BBE99}" type="presParOf" srcId="{B721353B-6161-C44E-948C-D4DEF30D1550}" destId="{3D784322-2A91-8545-B4FC-62E1FAD94284}" srcOrd="1" destOrd="0" presId="urn:microsoft.com/office/officeart/2005/8/layout/orgChart1"/>
    <dgm:cxn modelId="{55920C26-0F34-EC48-8206-B26AC038156D}" type="presParOf" srcId="{BFD253C4-16CF-8B4A-9F03-6F6B329DE350}" destId="{1CBC54BD-DC0C-B84E-B471-4E8B00298B21}" srcOrd="1" destOrd="0" presId="urn:microsoft.com/office/officeart/2005/8/layout/orgChart1"/>
    <dgm:cxn modelId="{4846B5DD-3CCC-8F4A-8754-4BEA3CCC7705}" type="presParOf" srcId="{BFD253C4-16CF-8B4A-9F03-6F6B329DE350}" destId="{31402700-A3FF-454E-A814-E38DE029142A}" srcOrd="2" destOrd="0" presId="urn:microsoft.com/office/officeart/2005/8/layout/orgChart1"/>
    <dgm:cxn modelId="{FF82AC72-ED48-7048-8A12-9B1E7E86AC77}" type="presParOf" srcId="{31402700-A3FF-454E-A814-E38DE029142A}" destId="{871AA473-6E60-A84F-83EA-51938A2FB3A3}" srcOrd="0" destOrd="0" presId="urn:microsoft.com/office/officeart/2005/8/layout/orgChart1"/>
    <dgm:cxn modelId="{29A70278-F634-3148-AAC2-2A36CA370B4E}" type="presParOf" srcId="{31402700-A3FF-454E-A814-E38DE029142A}" destId="{8F86E12E-E9BC-6347-BDD4-CDF75C253DB3}" srcOrd="1" destOrd="0" presId="urn:microsoft.com/office/officeart/2005/8/layout/orgChart1"/>
    <dgm:cxn modelId="{DD4134C9-5125-7C49-AA25-0F093412A793}" type="presParOf" srcId="{8F86E12E-E9BC-6347-BDD4-CDF75C253DB3}" destId="{E0AEB534-5619-4345-B481-50A0CE0B6A9A}" srcOrd="0" destOrd="0" presId="urn:microsoft.com/office/officeart/2005/8/layout/orgChart1"/>
    <dgm:cxn modelId="{751C8EE6-0AD1-6249-A54A-5AE9FC8835BA}" type="presParOf" srcId="{E0AEB534-5619-4345-B481-50A0CE0B6A9A}" destId="{CC092C3A-7252-5142-84A9-97FCA9994864}" srcOrd="0" destOrd="0" presId="urn:microsoft.com/office/officeart/2005/8/layout/orgChart1"/>
    <dgm:cxn modelId="{69766492-0F09-5443-A95A-6AD2DCEC1904}" type="presParOf" srcId="{E0AEB534-5619-4345-B481-50A0CE0B6A9A}" destId="{A0F4A262-8E5E-8E49-BC4A-7C34FF5495B0}" srcOrd="1" destOrd="0" presId="urn:microsoft.com/office/officeart/2005/8/layout/orgChart1"/>
    <dgm:cxn modelId="{50B205E1-297D-784B-B48F-A207E1AA2338}" type="presParOf" srcId="{8F86E12E-E9BC-6347-BDD4-CDF75C253DB3}" destId="{8328E017-02A0-1A46-998C-0E3486B7954E}" srcOrd="1" destOrd="0" presId="urn:microsoft.com/office/officeart/2005/8/layout/orgChart1"/>
    <dgm:cxn modelId="{D9217624-5ED5-A741-AEFA-69BC300FA72B}" type="presParOf" srcId="{8F86E12E-E9BC-6347-BDD4-CDF75C253DB3}" destId="{3C77E145-7BBB-904C-AFF5-E22D941A01DA}" srcOrd="2" destOrd="0" presId="urn:microsoft.com/office/officeart/2005/8/layout/orgChart1"/>
    <dgm:cxn modelId="{D800CC09-6829-C24D-BFB4-D55791007170}" type="presParOf" srcId="{0CD1830D-AEF5-664A-9924-9F06F9AC65C9}" destId="{78FC78EB-0740-544D-BE1C-CA9E8C2391B9}" srcOrd="4" destOrd="0" presId="urn:microsoft.com/office/officeart/2005/8/layout/orgChart1"/>
    <dgm:cxn modelId="{DD27CBBD-6C79-EA4B-A60F-C6AD149FC183}" type="presParOf" srcId="{0CD1830D-AEF5-664A-9924-9F06F9AC65C9}" destId="{531C5821-ABED-EA43-8750-D332FB1E86D9}" srcOrd="5" destOrd="0" presId="urn:microsoft.com/office/officeart/2005/8/layout/orgChart1"/>
    <dgm:cxn modelId="{6F65E71A-9254-9A45-9EB6-C16FC9DA8518}" type="presParOf" srcId="{531C5821-ABED-EA43-8750-D332FB1E86D9}" destId="{03392110-6973-4141-B97B-DEE399E0E490}" srcOrd="0" destOrd="0" presId="urn:microsoft.com/office/officeart/2005/8/layout/orgChart1"/>
    <dgm:cxn modelId="{59B3257B-45E1-2E4A-A495-4B1AC9E31CB8}" type="presParOf" srcId="{03392110-6973-4141-B97B-DEE399E0E490}" destId="{28F62644-950A-9241-A95E-D5C9BBE908D4}" srcOrd="0" destOrd="0" presId="urn:microsoft.com/office/officeart/2005/8/layout/orgChart1"/>
    <dgm:cxn modelId="{08D9F113-523A-8D42-89C2-359A8B45F2C4}" type="presParOf" srcId="{03392110-6973-4141-B97B-DEE399E0E490}" destId="{7FBBF88B-F64C-6E41-9508-00C0A7918AC2}" srcOrd="1" destOrd="0" presId="urn:microsoft.com/office/officeart/2005/8/layout/orgChart1"/>
    <dgm:cxn modelId="{B61AA557-13E0-D74A-A642-44799B648365}" type="presParOf" srcId="{531C5821-ABED-EA43-8750-D332FB1E86D9}" destId="{6939A046-29DF-4F4D-A2C2-D3AC026B1377}" srcOrd="1" destOrd="0" presId="urn:microsoft.com/office/officeart/2005/8/layout/orgChart1"/>
    <dgm:cxn modelId="{1957CB68-5A3C-E24F-BCAD-32AAB2B8569C}" type="presParOf" srcId="{531C5821-ABED-EA43-8750-D332FB1E86D9}" destId="{97A06C82-A955-D04C-BE23-CB96C5E27A93}" srcOrd="2" destOrd="0" presId="urn:microsoft.com/office/officeart/2005/8/layout/orgChart1"/>
    <dgm:cxn modelId="{79C3E58D-8ABB-F74F-9ED1-E22CF929230C}" type="presParOf" srcId="{093CCA8C-49EB-4440-AD7C-FBDA03DA4082}" destId="{CFD5621A-6607-434C-96E8-5A6059603799}" srcOrd="4" destOrd="0" presId="urn:microsoft.com/office/officeart/2005/8/layout/orgChart1"/>
    <dgm:cxn modelId="{7B545562-30DC-134D-9005-2BC7556C0C00}" type="presParOf" srcId="{093CCA8C-49EB-4440-AD7C-FBDA03DA4082}" destId="{2F0788F9-6B65-4F45-A547-9834A6CCCE05}" srcOrd="5" destOrd="0" presId="urn:microsoft.com/office/officeart/2005/8/layout/orgChart1"/>
    <dgm:cxn modelId="{340004BF-BC08-BF45-9A57-766CF7103203}" type="presParOf" srcId="{2F0788F9-6B65-4F45-A547-9834A6CCCE05}" destId="{21E790D5-D748-1B4F-86EF-F81AAB426C74}" srcOrd="0" destOrd="0" presId="urn:microsoft.com/office/officeart/2005/8/layout/orgChart1"/>
    <dgm:cxn modelId="{67CD2003-0D36-8349-9E7E-2F743506EE59}" type="presParOf" srcId="{21E790D5-D748-1B4F-86EF-F81AAB426C74}" destId="{2506BE61-A9DD-3545-ABEA-D655A40D76A7}" srcOrd="0" destOrd="0" presId="urn:microsoft.com/office/officeart/2005/8/layout/orgChart1"/>
    <dgm:cxn modelId="{26E29115-C2DF-EF41-B74D-664E14FC0292}" type="presParOf" srcId="{21E790D5-D748-1B4F-86EF-F81AAB426C74}" destId="{FC6D05CB-FD76-3249-86AE-1781C086C9A2}" srcOrd="1" destOrd="0" presId="urn:microsoft.com/office/officeart/2005/8/layout/orgChart1"/>
    <dgm:cxn modelId="{5999D75C-F01B-CF41-8F88-AE6F8E1E914E}" type="presParOf" srcId="{2F0788F9-6B65-4F45-A547-9834A6CCCE05}" destId="{FE6804F9-3B9C-E240-A922-315766124918}" srcOrd="1" destOrd="0" presId="urn:microsoft.com/office/officeart/2005/8/layout/orgChart1"/>
    <dgm:cxn modelId="{92CFABB2-26EC-C246-91CC-A7618CBFF768}" type="presParOf" srcId="{2F0788F9-6B65-4F45-A547-9834A6CCCE05}" destId="{DC1394C4-5245-EE4D-8C31-BAA223D0540F}" srcOrd="2" destOrd="0" presId="urn:microsoft.com/office/officeart/2005/8/layout/orgChart1"/>
    <dgm:cxn modelId="{FFDD837F-B700-D740-B7F9-F5061DC49F6D}" type="presParOf" srcId="{DC1394C4-5245-EE4D-8C31-BAA223D0540F}" destId="{7ACB4D85-D6FB-D84E-9CC0-D9CBF700F664}" srcOrd="0" destOrd="0" presId="urn:microsoft.com/office/officeart/2005/8/layout/orgChart1"/>
    <dgm:cxn modelId="{283CF3CA-9F4A-484D-9376-4DAA71FFCDBC}" type="presParOf" srcId="{DC1394C4-5245-EE4D-8C31-BAA223D0540F}" destId="{52373A16-E46B-4941-A33F-9DEF81FCD314}" srcOrd="1" destOrd="0" presId="urn:microsoft.com/office/officeart/2005/8/layout/orgChart1"/>
    <dgm:cxn modelId="{E0A1991C-AA70-484A-B767-CC6FA456A47F}" type="presParOf" srcId="{52373A16-E46B-4941-A33F-9DEF81FCD314}" destId="{A5EDECBA-5B8C-394A-9820-1B79019CA520}" srcOrd="0" destOrd="0" presId="urn:microsoft.com/office/officeart/2005/8/layout/orgChart1"/>
    <dgm:cxn modelId="{92D559C8-6ECD-4D43-AD94-684F76D0FA99}" type="presParOf" srcId="{A5EDECBA-5B8C-394A-9820-1B79019CA520}" destId="{FE54D30D-E125-254A-8D46-A46B683EF665}" srcOrd="0" destOrd="0" presId="urn:microsoft.com/office/officeart/2005/8/layout/orgChart1"/>
    <dgm:cxn modelId="{A1CF628E-9820-4C42-95F3-6F2114CB849F}" type="presParOf" srcId="{A5EDECBA-5B8C-394A-9820-1B79019CA520}" destId="{C5AFC94C-C01D-CA4F-8C74-CFAB572D1BC2}" srcOrd="1" destOrd="0" presId="urn:microsoft.com/office/officeart/2005/8/layout/orgChart1"/>
    <dgm:cxn modelId="{3A48F8B3-4305-FD42-8FD9-3085C001C80B}" type="presParOf" srcId="{52373A16-E46B-4941-A33F-9DEF81FCD314}" destId="{3CF96311-F4DE-5841-804C-98874700AA83}" srcOrd="1" destOrd="0" presId="urn:microsoft.com/office/officeart/2005/8/layout/orgChart1"/>
    <dgm:cxn modelId="{95A058F3-CDF6-0947-9908-7C6C67AAD7BA}" type="presParOf" srcId="{52373A16-E46B-4941-A33F-9DEF81FCD314}" destId="{54F9CDDA-3B91-3642-8152-9F8FA2F2E252}" srcOrd="2" destOrd="0" presId="urn:microsoft.com/office/officeart/2005/8/layout/orgChart1"/>
    <dgm:cxn modelId="{685CDFCA-682A-A449-9895-F0EE7BAAA43A}" type="presParOf" srcId="{DC1394C4-5245-EE4D-8C31-BAA223D0540F}" destId="{1AA934AD-DCF3-CB4B-9C96-D75AB5F5C05E}" srcOrd="2" destOrd="0" presId="urn:microsoft.com/office/officeart/2005/8/layout/orgChart1"/>
    <dgm:cxn modelId="{45F216F1-9610-8942-831B-2F2D33E3C88E}" type="presParOf" srcId="{DC1394C4-5245-EE4D-8C31-BAA223D0540F}" destId="{CCB8F02C-2939-BF4C-AB88-8E5D92CDFA95}" srcOrd="3" destOrd="0" presId="urn:microsoft.com/office/officeart/2005/8/layout/orgChart1"/>
    <dgm:cxn modelId="{199CD84C-8A43-2A44-8A32-CD496FAA42EA}" type="presParOf" srcId="{CCB8F02C-2939-BF4C-AB88-8E5D92CDFA95}" destId="{E27BC0CD-24D9-E747-8B1D-7CE21448C588}" srcOrd="0" destOrd="0" presId="urn:microsoft.com/office/officeart/2005/8/layout/orgChart1"/>
    <dgm:cxn modelId="{E022E3D5-EBC7-A141-869F-204F027C85C9}" type="presParOf" srcId="{E27BC0CD-24D9-E747-8B1D-7CE21448C588}" destId="{8CD71AE9-50C3-1244-AF1E-A7F5102A2A05}" srcOrd="0" destOrd="0" presId="urn:microsoft.com/office/officeart/2005/8/layout/orgChart1"/>
    <dgm:cxn modelId="{25913EB3-BFCF-0D44-BC84-3B0A1DB2A8BD}" type="presParOf" srcId="{E27BC0CD-24D9-E747-8B1D-7CE21448C588}" destId="{AED6E900-EB17-D54A-99E2-1CA384DFFA16}" srcOrd="1" destOrd="0" presId="urn:microsoft.com/office/officeart/2005/8/layout/orgChart1"/>
    <dgm:cxn modelId="{252E050D-1E6A-A849-9916-F3A887C3332B}" type="presParOf" srcId="{CCB8F02C-2939-BF4C-AB88-8E5D92CDFA95}" destId="{F721B5B9-2FDE-5042-9B87-3AF0DC773F0B}" srcOrd="1" destOrd="0" presId="urn:microsoft.com/office/officeart/2005/8/layout/orgChart1"/>
    <dgm:cxn modelId="{06EBD9A6-2A7A-274D-81A3-52F74162B9EC}" type="presParOf" srcId="{CCB8F02C-2939-BF4C-AB88-8E5D92CDFA95}" destId="{72F60CB6-74A6-0E4C-AEDD-3B26B25FCFBB}" srcOrd="2" destOrd="0" presId="urn:microsoft.com/office/officeart/2005/8/layout/orgChart1"/>
    <dgm:cxn modelId="{5CF2638B-B75D-354F-B63B-EFD63E28CDB3}" type="presParOf" srcId="{DC1394C4-5245-EE4D-8C31-BAA223D0540F}" destId="{3156858B-7FE1-7E4D-9BB0-A042C374476F}" srcOrd="4" destOrd="0" presId="urn:microsoft.com/office/officeart/2005/8/layout/orgChart1"/>
    <dgm:cxn modelId="{9EB490E2-0C8C-444E-87AD-31260D81E02B}" type="presParOf" srcId="{DC1394C4-5245-EE4D-8C31-BAA223D0540F}" destId="{EB188BA6-61BC-9349-A619-7F3F6C85E055}" srcOrd="5" destOrd="0" presId="urn:microsoft.com/office/officeart/2005/8/layout/orgChart1"/>
    <dgm:cxn modelId="{25AAA600-DD41-AA49-B28A-1D26D46713E6}" type="presParOf" srcId="{EB188BA6-61BC-9349-A619-7F3F6C85E055}" destId="{C53A0D46-C3AA-674D-B7E7-360E3BFD22BF}" srcOrd="0" destOrd="0" presId="urn:microsoft.com/office/officeart/2005/8/layout/orgChart1"/>
    <dgm:cxn modelId="{F26C275E-B741-E948-A073-DF8FFC7ABE72}" type="presParOf" srcId="{C53A0D46-C3AA-674D-B7E7-360E3BFD22BF}" destId="{A0F3BB2F-A9CC-2F4A-B450-E76A618A9BA8}" srcOrd="0" destOrd="0" presId="urn:microsoft.com/office/officeart/2005/8/layout/orgChart1"/>
    <dgm:cxn modelId="{7A01CFFB-A153-DE40-B848-CFF67BDA6B01}" type="presParOf" srcId="{C53A0D46-C3AA-674D-B7E7-360E3BFD22BF}" destId="{4788B58E-6803-6D4D-BD72-83D566B04C66}" srcOrd="1" destOrd="0" presId="urn:microsoft.com/office/officeart/2005/8/layout/orgChart1"/>
    <dgm:cxn modelId="{D25CEE0A-D6D3-9F4E-92D9-57F6B875DAB7}" type="presParOf" srcId="{EB188BA6-61BC-9349-A619-7F3F6C85E055}" destId="{F9D9A346-FB17-0F42-8CFB-2D25689EF232}" srcOrd="1" destOrd="0" presId="urn:microsoft.com/office/officeart/2005/8/layout/orgChart1"/>
    <dgm:cxn modelId="{CB0E2EAC-E46E-334A-8FC9-505AFDD03ACC}" type="presParOf" srcId="{EB188BA6-61BC-9349-A619-7F3F6C85E055}" destId="{F3B9C050-8876-4F4D-B7DA-5B8DCC36DADD}" srcOrd="2" destOrd="0" presId="urn:microsoft.com/office/officeart/2005/8/layout/orgChart1"/>
    <dgm:cxn modelId="{2698695C-3D55-8E45-9C5B-26E24AA683D8}" type="presParOf" srcId="{DC1394C4-5245-EE4D-8C31-BAA223D0540F}" destId="{DCC04E10-4AEF-5148-961A-F7301BAE6EFA}" srcOrd="6" destOrd="0" presId="urn:microsoft.com/office/officeart/2005/8/layout/orgChart1"/>
    <dgm:cxn modelId="{05F18C29-A0AE-E441-8265-D644F50D40CE}" type="presParOf" srcId="{DC1394C4-5245-EE4D-8C31-BAA223D0540F}" destId="{5D438A9C-C6BC-9440-872E-B98306982440}" srcOrd="7" destOrd="0" presId="urn:microsoft.com/office/officeart/2005/8/layout/orgChart1"/>
    <dgm:cxn modelId="{5447270F-3CE9-1F4E-ADEC-AD097243E955}" type="presParOf" srcId="{5D438A9C-C6BC-9440-872E-B98306982440}" destId="{634361E8-6368-2243-AFD5-20AEFCEF1676}" srcOrd="0" destOrd="0" presId="urn:microsoft.com/office/officeart/2005/8/layout/orgChart1"/>
    <dgm:cxn modelId="{82804845-9DB9-A849-9C45-7429B6DCD9F1}" type="presParOf" srcId="{634361E8-6368-2243-AFD5-20AEFCEF1676}" destId="{BABFEDAE-0196-344F-A7FE-2269B459003F}" srcOrd="0" destOrd="0" presId="urn:microsoft.com/office/officeart/2005/8/layout/orgChart1"/>
    <dgm:cxn modelId="{409974CA-A3CD-D14E-AB31-E89494404B73}" type="presParOf" srcId="{634361E8-6368-2243-AFD5-20AEFCEF1676}" destId="{793510CF-897C-224F-828F-98E1C4286935}" srcOrd="1" destOrd="0" presId="urn:microsoft.com/office/officeart/2005/8/layout/orgChart1"/>
    <dgm:cxn modelId="{309CC51C-5F8E-D94B-B131-AC682AB589D0}" type="presParOf" srcId="{5D438A9C-C6BC-9440-872E-B98306982440}" destId="{49A21684-3869-5147-805A-57B0AE9BDE8F}" srcOrd="1" destOrd="0" presId="urn:microsoft.com/office/officeart/2005/8/layout/orgChart1"/>
    <dgm:cxn modelId="{0A8B8010-5912-2045-A493-18B3ADE758CF}" type="presParOf" srcId="{5D438A9C-C6BC-9440-872E-B98306982440}" destId="{55171B10-7976-E44D-9C76-BDE1A5049DD9}" srcOrd="2" destOrd="0" presId="urn:microsoft.com/office/officeart/2005/8/layout/orgChart1"/>
    <dgm:cxn modelId="{934848B0-9DE4-D047-BDC9-17DEBFF66281}" type="presParOf" srcId="{55171B10-7976-E44D-9C76-BDE1A5049DD9}" destId="{B60FE904-88E0-A349-A7BB-57ED1866FA54}" srcOrd="0" destOrd="0" presId="urn:microsoft.com/office/officeart/2005/8/layout/orgChart1"/>
    <dgm:cxn modelId="{79269636-3345-704D-95BE-5BBE52814DDF}" type="presParOf" srcId="{55171B10-7976-E44D-9C76-BDE1A5049DD9}" destId="{D64BA027-BB4F-1040-9E64-D13883EE5A43}" srcOrd="1" destOrd="0" presId="urn:microsoft.com/office/officeart/2005/8/layout/orgChart1"/>
    <dgm:cxn modelId="{81B8BFEA-DDBE-4844-9F3B-0FD62D773551}" type="presParOf" srcId="{D64BA027-BB4F-1040-9E64-D13883EE5A43}" destId="{6852E350-D0E4-6244-83DF-E138A6711663}" srcOrd="0" destOrd="0" presId="urn:microsoft.com/office/officeart/2005/8/layout/orgChart1"/>
    <dgm:cxn modelId="{59243331-93CE-D84C-8FB7-265865F2C018}" type="presParOf" srcId="{6852E350-D0E4-6244-83DF-E138A6711663}" destId="{91A5EBFE-116B-FD4F-8262-620F639717D8}" srcOrd="0" destOrd="0" presId="urn:microsoft.com/office/officeart/2005/8/layout/orgChart1"/>
    <dgm:cxn modelId="{D171D98D-AE9A-4F43-9156-20F3A0857261}" type="presParOf" srcId="{6852E350-D0E4-6244-83DF-E138A6711663}" destId="{EE915C2D-C99A-C441-871F-1663DF573E84}" srcOrd="1" destOrd="0" presId="urn:microsoft.com/office/officeart/2005/8/layout/orgChart1"/>
    <dgm:cxn modelId="{AACA3F43-FA7A-6D40-BB8D-891CFEBB383F}" type="presParOf" srcId="{D64BA027-BB4F-1040-9E64-D13883EE5A43}" destId="{1F0F61B8-B1EA-284F-9609-A66B0969BBE2}" srcOrd="1" destOrd="0" presId="urn:microsoft.com/office/officeart/2005/8/layout/orgChart1"/>
    <dgm:cxn modelId="{C6C68131-3D72-C948-8827-FCA4A7359DAE}" type="presParOf" srcId="{D64BA027-BB4F-1040-9E64-D13883EE5A43}" destId="{7F358DA1-9862-CF4F-BEBE-F690956F10F6}" srcOrd="2" destOrd="0" presId="urn:microsoft.com/office/officeart/2005/8/layout/orgChart1"/>
    <dgm:cxn modelId="{7A5A4D03-BD25-7242-9016-74FC725F90F6}" type="presParOf" srcId="{55171B10-7976-E44D-9C76-BDE1A5049DD9}" destId="{A47007B3-35F0-6A48-9434-1AE6ABA0A9B1}" srcOrd="2" destOrd="0" presId="urn:microsoft.com/office/officeart/2005/8/layout/orgChart1"/>
    <dgm:cxn modelId="{78209A95-72E8-3641-A902-54DE584D0B9A}" type="presParOf" srcId="{55171B10-7976-E44D-9C76-BDE1A5049DD9}" destId="{A283D4EE-525F-6746-9358-AB7487D40D23}" srcOrd="3" destOrd="0" presId="urn:microsoft.com/office/officeart/2005/8/layout/orgChart1"/>
    <dgm:cxn modelId="{FCDBDB3B-CFE7-3242-943C-46C048C90A5B}" type="presParOf" srcId="{A283D4EE-525F-6746-9358-AB7487D40D23}" destId="{CC9B5888-3320-B34C-B8EC-36B997492D29}" srcOrd="0" destOrd="0" presId="urn:microsoft.com/office/officeart/2005/8/layout/orgChart1"/>
    <dgm:cxn modelId="{3DC80FBD-7C90-6548-81DA-A46912938B7B}" type="presParOf" srcId="{CC9B5888-3320-B34C-B8EC-36B997492D29}" destId="{98AF4747-AA9D-B148-A0D7-CD6AD20BE326}" srcOrd="0" destOrd="0" presId="urn:microsoft.com/office/officeart/2005/8/layout/orgChart1"/>
    <dgm:cxn modelId="{0383D4E4-4F10-3F49-93A5-22993D5E6690}" type="presParOf" srcId="{CC9B5888-3320-B34C-B8EC-36B997492D29}" destId="{B18713F5-2D91-1443-9111-E820E90EDC35}" srcOrd="1" destOrd="0" presId="urn:microsoft.com/office/officeart/2005/8/layout/orgChart1"/>
    <dgm:cxn modelId="{B9144E75-65F8-964E-B5B7-CFB9E9146166}" type="presParOf" srcId="{A283D4EE-525F-6746-9358-AB7487D40D23}" destId="{14E1EEA0-1CA7-BE43-BE63-D2E8F5466F71}" srcOrd="1" destOrd="0" presId="urn:microsoft.com/office/officeart/2005/8/layout/orgChart1"/>
    <dgm:cxn modelId="{70196CE6-5F4C-164E-89EA-93426D60FF64}" type="presParOf" srcId="{A283D4EE-525F-6746-9358-AB7487D40D23}" destId="{A6BD7E8D-B249-674B-ACD9-FF2F1B5753D5}" srcOrd="2" destOrd="0" presId="urn:microsoft.com/office/officeart/2005/8/layout/orgChart1"/>
    <dgm:cxn modelId="{98BB8134-D948-1240-BA7F-43C65175EFB7}" type="presParOf" srcId="{6250BD25-EF47-784E-A5F8-8B7D1226DF37}" destId="{A6729CE5-F156-A646-B6E5-283A0BF91C78}"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7007B3-35F0-6A48-9434-1AE6ABA0A9B1}">
      <dsp:nvSpPr>
        <dsp:cNvPr id="0" name=""/>
        <dsp:cNvSpPr/>
      </dsp:nvSpPr>
      <dsp:spPr>
        <a:xfrm>
          <a:off x="10568597" y="2303399"/>
          <a:ext cx="91927" cy="600440"/>
        </a:xfrm>
        <a:custGeom>
          <a:avLst/>
          <a:gdLst/>
          <a:ahLst/>
          <a:cxnLst/>
          <a:rect l="0" t="0" r="0" b="0"/>
          <a:pathLst>
            <a:path>
              <a:moveTo>
                <a:pt x="0" y="0"/>
              </a:moveTo>
              <a:lnTo>
                <a:pt x="0" y="600440"/>
              </a:lnTo>
              <a:lnTo>
                <a:pt x="91927" y="600440"/>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60FE904-88E0-A349-A7BB-57ED1866FA54}">
      <dsp:nvSpPr>
        <dsp:cNvPr id="0" name=""/>
        <dsp:cNvSpPr/>
      </dsp:nvSpPr>
      <dsp:spPr>
        <a:xfrm>
          <a:off x="10476670" y="2303399"/>
          <a:ext cx="91927" cy="402730"/>
        </a:xfrm>
        <a:custGeom>
          <a:avLst/>
          <a:gdLst/>
          <a:ahLst/>
          <a:cxnLst/>
          <a:rect l="0" t="0" r="0" b="0"/>
          <a:pathLst>
            <a:path>
              <a:moveTo>
                <a:pt x="91927" y="0"/>
              </a:moveTo>
              <a:lnTo>
                <a:pt x="91927" y="402730"/>
              </a:lnTo>
              <a:lnTo>
                <a:pt x="0" y="402730"/>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CC04E10-4AEF-5148-961A-F7301BAE6EFA}">
      <dsp:nvSpPr>
        <dsp:cNvPr id="0" name=""/>
        <dsp:cNvSpPr/>
      </dsp:nvSpPr>
      <dsp:spPr>
        <a:xfrm>
          <a:off x="9509241" y="1060188"/>
          <a:ext cx="621605" cy="1024335"/>
        </a:xfrm>
        <a:custGeom>
          <a:avLst/>
          <a:gdLst/>
          <a:ahLst/>
          <a:cxnLst/>
          <a:rect l="0" t="0" r="0" b="0"/>
          <a:pathLst>
            <a:path>
              <a:moveTo>
                <a:pt x="0" y="0"/>
              </a:moveTo>
              <a:lnTo>
                <a:pt x="0" y="1024335"/>
              </a:lnTo>
              <a:lnTo>
                <a:pt x="621605" y="1024335"/>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156858B-7FE1-7E4D-9BB0-A042C374476F}">
      <dsp:nvSpPr>
        <dsp:cNvPr id="0" name=""/>
        <dsp:cNvSpPr/>
      </dsp:nvSpPr>
      <dsp:spPr>
        <a:xfrm>
          <a:off x="9417314" y="1060188"/>
          <a:ext cx="91927" cy="1024335"/>
        </a:xfrm>
        <a:custGeom>
          <a:avLst/>
          <a:gdLst/>
          <a:ahLst/>
          <a:cxnLst/>
          <a:rect l="0" t="0" r="0" b="0"/>
          <a:pathLst>
            <a:path>
              <a:moveTo>
                <a:pt x="91927" y="0"/>
              </a:moveTo>
              <a:lnTo>
                <a:pt x="91927" y="1024335"/>
              </a:lnTo>
              <a:lnTo>
                <a:pt x="0" y="1024335"/>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AA934AD-DCF3-CB4B-9C96-D75AB5F5C05E}">
      <dsp:nvSpPr>
        <dsp:cNvPr id="0" name=""/>
        <dsp:cNvSpPr/>
      </dsp:nvSpPr>
      <dsp:spPr>
        <a:xfrm>
          <a:off x="9509241" y="1060188"/>
          <a:ext cx="91927" cy="402730"/>
        </a:xfrm>
        <a:custGeom>
          <a:avLst/>
          <a:gdLst/>
          <a:ahLst/>
          <a:cxnLst/>
          <a:rect l="0" t="0" r="0" b="0"/>
          <a:pathLst>
            <a:path>
              <a:moveTo>
                <a:pt x="0" y="0"/>
              </a:moveTo>
              <a:lnTo>
                <a:pt x="0" y="402730"/>
              </a:lnTo>
              <a:lnTo>
                <a:pt x="91927" y="402730"/>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ACB4D85-D6FB-D84E-9CC0-D9CBF700F664}">
      <dsp:nvSpPr>
        <dsp:cNvPr id="0" name=""/>
        <dsp:cNvSpPr/>
      </dsp:nvSpPr>
      <dsp:spPr>
        <a:xfrm>
          <a:off x="9417314" y="1060188"/>
          <a:ext cx="91927" cy="402730"/>
        </a:xfrm>
        <a:custGeom>
          <a:avLst/>
          <a:gdLst/>
          <a:ahLst/>
          <a:cxnLst/>
          <a:rect l="0" t="0" r="0" b="0"/>
          <a:pathLst>
            <a:path>
              <a:moveTo>
                <a:pt x="91927" y="0"/>
              </a:moveTo>
              <a:lnTo>
                <a:pt x="91927" y="402730"/>
              </a:lnTo>
              <a:lnTo>
                <a:pt x="0" y="402730"/>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FD5621A-6607-434C-96E8-5A6059603799}">
      <dsp:nvSpPr>
        <dsp:cNvPr id="0" name=""/>
        <dsp:cNvSpPr/>
      </dsp:nvSpPr>
      <dsp:spPr>
        <a:xfrm>
          <a:off x="5801497" y="438583"/>
          <a:ext cx="3707744" cy="183855"/>
        </a:xfrm>
        <a:custGeom>
          <a:avLst/>
          <a:gdLst/>
          <a:ahLst/>
          <a:cxnLst/>
          <a:rect l="0" t="0" r="0" b="0"/>
          <a:pathLst>
            <a:path>
              <a:moveTo>
                <a:pt x="0" y="0"/>
              </a:moveTo>
              <a:lnTo>
                <a:pt x="0" y="91927"/>
              </a:lnTo>
              <a:lnTo>
                <a:pt x="3707744" y="91927"/>
              </a:lnTo>
              <a:lnTo>
                <a:pt x="3707744" y="183855"/>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8FC78EB-0740-544D-BE1C-CA9E8C2391B9}">
      <dsp:nvSpPr>
        <dsp:cNvPr id="0" name=""/>
        <dsp:cNvSpPr/>
      </dsp:nvSpPr>
      <dsp:spPr>
        <a:xfrm>
          <a:off x="4104855" y="2925005"/>
          <a:ext cx="1166963" cy="1204863"/>
        </a:xfrm>
        <a:custGeom>
          <a:avLst/>
          <a:gdLst/>
          <a:ahLst/>
          <a:cxnLst/>
          <a:rect l="0" t="0" r="0" b="0"/>
          <a:pathLst>
            <a:path>
              <a:moveTo>
                <a:pt x="1166963" y="0"/>
              </a:moveTo>
              <a:lnTo>
                <a:pt x="1166963" y="1204863"/>
              </a:lnTo>
              <a:lnTo>
                <a:pt x="0" y="1204863"/>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71AA473-6E60-A84F-83EA-51938A2FB3A3}">
      <dsp:nvSpPr>
        <dsp:cNvPr id="0" name=""/>
        <dsp:cNvSpPr/>
      </dsp:nvSpPr>
      <dsp:spPr>
        <a:xfrm>
          <a:off x="6239247" y="4168215"/>
          <a:ext cx="91927" cy="402730"/>
        </a:xfrm>
        <a:custGeom>
          <a:avLst/>
          <a:gdLst/>
          <a:ahLst/>
          <a:cxnLst/>
          <a:rect l="0" t="0" r="0" b="0"/>
          <a:pathLst>
            <a:path>
              <a:moveTo>
                <a:pt x="91927" y="0"/>
              </a:moveTo>
              <a:lnTo>
                <a:pt x="91927" y="402730"/>
              </a:lnTo>
              <a:lnTo>
                <a:pt x="0" y="402730"/>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3305325-4560-3843-A4B7-DAF29AC4870D}">
      <dsp:nvSpPr>
        <dsp:cNvPr id="0" name=""/>
        <dsp:cNvSpPr/>
      </dsp:nvSpPr>
      <dsp:spPr>
        <a:xfrm>
          <a:off x="6768925" y="3546610"/>
          <a:ext cx="91927" cy="402730"/>
        </a:xfrm>
        <a:custGeom>
          <a:avLst/>
          <a:gdLst/>
          <a:ahLst/>
          <a:cxnLst/>
          <a:rect l="0" t="0" r="0" b="0"/>
          <a:pathLst>
            <a:path>
              <a:moveTo>
                <a:pt x="91927" y="0"/>
              </a:moveTo>
              <a:lnTo>
                <a:pt x="91927" y="402730"/>
              </a:lnTo>
              <a:lnTo>
                <a:pt x="0" y="402730"/>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5198A13-763B-D444-AB8F-9EF680B63998}">
      <dsp:nvSpPr>
        <dsp:cNvPr id="0" name=""/>
        <dsp:cNvSpPr/>
      </dsp:nvSpPr>
      <dsp:spPr>
        <a:xfrm>
          <a:off x="5271819" y="2925005"/>
          <a:ext cx="1151283" cy="402730"/>
        </a:xfrm>
        <a:custGeom>
          <a:avLst/>
          <a:gdLst/>
          <a:ahLst/>
          <a:cxnLst/>
          <a:rect l="0" t="0" r="0" b="0"/>
          <a:pathLst>
            <a:path>
              <a:moveTo>
                <a:pt x="0" y="0"/>
              </a:moveTo>
              <a:lnTo>
                <a:pt x="0" y="402730"/>
              </a:lnTo>
              <a:lnTo>
                <a:pt x="1151283" y="402730"/>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338CE28-C83D-6E46-A406-D92BF3FBACEE}">
      <dsp:nvSpPr>
        <dsp:cNvPr id="0" name=""/>
        <dsp:cNvSpPr/>
      </dsp:nvSpPr>
      <dsp:spPr>
        <a:xfrm>
          <a:off x="5179891" y="2925005"/>
          <a:ext cx="91927" cy="402730"/>
        </a:xfrm>
        <a:custGeom>
          <a:avLst/>
          <a:gdLst/>
          <a:ahLst/>
          <a:cxnLst/>
          <a:rect l="0" t="0" r="0" b="0"/>
          <a:pathLst>
            <a:path>
              <a:moveTo>
                <a:pt x="91927" y="0"/>
              </a:moveTo>
              <a:lnTo>
                <a:pt x="91927" y="402730"/>
              </a:lnTo>
              <a:lnTo>
                <a:pt x="0" y="402730"/>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396189C-80E7-054D-87BF-688F9E7DD876}">
      <dsp:nvSpPr>
        <dsp:cNvPr id="0" name=""/>
        <dsp:cNvSpPr/>
      </dsp:nvSpPr>
      <dsp:spPr>
        <a:xfrm>
          <a:off x="5934568" y="1060188"/>
          <a:ext cx="1455961" cy="1645941"/>
        </a:xfrm>
        <a:custGeom>
          <a:avLst/>
          <a:gdLst/>
          <a:ahLst/>
          <a:cxnLst/>
          <a:rect l="0" t="0" r="0" b="0"/>
          <a:pathLst>
            <a:path>
              <a:moveTo>
                <a:pt x="1455961" y="0"/>
              </a:moveTo>
              <a:lnTo>
                <a:pt x="1455961" y="1645941"/>
              </a:lnTo>
              <a:lnTo>
                <a:pt x="0" y="1645941"/>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783F915-2F12-EC43-ADC6-C943B671038F}">
      <dsp:nvSpPr>
        <dsp:cNvPr id="0" name=""/>
        <dsp:cNvSpPr/>
      </dsp:nvSpPr>
      <dsp:spPr>
        <a:xfrm>
          <a:off x="7390530" y="1060188"/>
          <a:ext cx="91927" cy="3491920"/>
        </a:xfrm>
        <a:custGeom>
          <a:avLst/>
          <a:gdLst/>
          <a:ahLst/>
          <a:cxnLst/>
          <a:rect l="0" t="0" r="0" b="0"/>
          <a:pathLst>
            <a:path>
              <a:moveTo>
                <a:pt x="0" y="0"/>
              </a:moveTo>
              <a:lnTo>
                <a:pt x="0" y="3491920"/>
              </a:lnTo>
              <a:lnTo>
                <a:pt x="91927" y="3491920"/>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7BB5357-7816-7742-995A-860359280B0D}">
      <dsp:nvSpPr>
        <dsp:cNvPr id="0" name=""/>
        <dsp:cNvSpPr/>
      </dsp:nvSpPr>
      <dsp:spPr>
        <a:xfrm>
          <a:off x="6695549" y="1718867"/>
          <a:ext cx="118297" cy="449744"/>
        </a:xfrm>
        <a:custGeom>
          <a:avLst/>
          <a:gdLst/>
          <a:ahLst/>
          <a:cxnLst/>
          <a:rect l="0" t="0" r="0" b="0"/>
          <a:pathLst>
            <a:path>
              <a:moveTo>
                <a:pt x="118297" y="0"/>
              </a:moveTo>
              <a:lnTo>
                <a:pt x="118297" y="449744"/>
              </a:lnTo>
              <a:lnTo>
                <a:pt x="0" y="449744"/>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8545CCA-8395-7F47-A40D-978C44B411F0}">
      <dsp:nvSpPr>
        <dsp:cNvPr id="0" name=""/>
        <dsp:cNvSpPr/>
      </dsp:nvSpPr>
      <dsp:spPr>
        <a:xfrm>
          <a:off x="7251597" y="1060188"/>
          <a:ext cx="138933" cy="439803"/>
        </a:xfrm>
        <a:custGeom>
          <a:avLst/>
          <a:gdLst/>
          <a:ahLst/>
          <a:cxnLst/>
          <a:rect l="0" t="0" r="0" b="0"/>
          <a:pathLst>
            <a:path>
              <a:moveTo>
                <a:pt x="138933" y="0"/>
              </a:moveTo>
              <a:lnTo>
                <a:pt x="138933" y="439803"/>
              </a:lnTo>
              <a:lnTo>
                <a:pt x="0" y="439803"/>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814FDBA-34DE-E54B-99D5-11CD2642C15A}">
      <dsp:nvSpPr>
        <dsp:cNvPr id="0" name=""/>
        <dsp:cNvSpPr/>
      </dsp:nvSpPr>
      <dsp:spPr>
        <a:xfrm>
          <a:off x="5801497" y="438583"/>
          <a:ext cx="1589033" cy="183855"/>
        </a:xfrm>
        <a:custGeom>
          <a:avLst/>
          <a:gdLst/>
          <a:ahLst/>
          <a:cxnLst/>
          <a:rect l="0" t="0" r="0" b="0"/>
          <a:pathLst>
            <a:path>
              <a:moveTo>
                <a:pt x="0" y="0"/>
              </a:moveTo>
              <a:lnTo>
                <a:pt x="0" y="91927"/>
              </a:lnTo>
              <a:lnTo>
                <a:pt x="1589033" y="91927"/>
              </a:lnTo>
              <a:lnTo>
                <a:pt x="1589033" y="183855"/>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9E5241B-3EFC-C742-98AF-2DEB858C3D96}">
      <dsp:nvSpPr>
        <dsp:cNvPr id="0" name=""/>
        <dsp:cNvSpPr/>
      </dsp:nvSpPr>
      <dsp:spPr>
        <a:xfrm>
          <a:off x="3036848" y="1681794"/>
          <a:ext cx="91440" cy="1378913"/>
        </a:xfrm>
        <a:custGeom>
          <a:avLst/>
          <a:gdLst/>
          <a:ahLst/>
          <a:cxnLst/>
          <a:rect l="0" t="0" r="0" b="0"/>
          <a:pathLst>
            <a:path>
              <a:moveTo>
                <a:pt x="116259" y="0"/>
              </a:moveTo>
              <a:lnTo>
                <a:pt x="116259" y="1378913"/>
              </a:lnTo>
              <a:lnTo>
                <a:pt x="45720" y="1378913"/>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7ABB2C9-38B5-694D-A0B2-E4BF1FA18E1B}">
      <dsp:nvSpPr>
        <dsp:cNvPr id="0" name=""/>
        <dsp:cNvSpPr/>
      </dsp:nvSpPr>
      <dsp:spPr>
        <a:xfrm>
          <a:off x="3061180" y="1681794"/>
          <a:ext cx="91927" cy="486817"/>
        </a:xfrm>
        <a:custGeom>
          <a:avLst/>
          <a:gdLst/>
          <a:ahLst/>
          <a:cxnLst/>
          <a:rect l="0" t="0" r="0" b="0"/>
          <a:pathLst>
            <a:path>
              <a:moveTo>
                <a:pt x="91927" y="0"/>
              </a:moveTo>
              <a:lnTo>
                <a:pt x="91927" y="486817"/>
              </a:lnTo>
              <a:lnTo>
                <a:pt x="0" y="486817"/>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C9B0360-4D61-1443-9503-A440B18F9920}">
      <dsp:nvSpPr>
        <dsp:cNvPr id="0" name=""/>
        <dsp:cNvSpPr/>
      </dsp:nvSpPr>
      <dsp:spPr>
        <a:xfrm>
          <a:off x="2093752" y="1060188"/>
          <a:ext cx="1059355" cy="183855"/>
        </a:xfrm>
        <a:custGeom>
          <a:avLst/>
          <a:gdLst/>
          <a:ahLst/>
          <a:cxnLst/>
          <a:rect l="0" t="0" r="0" b="0"/>
          <a:pathLst>
            <a:path>
              <a:moveTo>
                <a:pt x="0" y="0"/>
              </a:moveTo>
              <a:lnTo>
                <a:pt x="0" y="91927"/>
              </a:lnTo>
              <a:lnTo>
                <a:pt x="1059355" y="91927"/>
              </a:lnTo>
              <a:lnTo>
                <a:pt x="1059355" y="183855"/>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AB4F452-8933-5B47-9638-9FEB765B6CED}">
      <dsp:nvSpPr>
        <dsp:cNvPr id="0" name=""/>
        <dsp:cNvSpPr/>
      </dsp:nvSpPr>
      <dsp:spPr>
        <a:xfrm>
          <a:off x="930490" y="1681794"/>
          <a:ext cx="91440" cy="1391271"/>
        </a:xfrm>
        <a:custGeom>
          <a:avLst/>
          <a:gdLst/>
          <a:ahLst/>
          <a:cxnLst/>
          <a:rect l="0" t="0" r="0" b="0"/>
          <a:pathLst>
            <a:path>
              <a:moveTo>
                <a:pt x="103905" y="0"/>
              </a:moveTo>
              <a:lnTo>
                <a:pt x="103905" y="1391271"/>
              </a:lnTo>
              <a:lnTo>
                <a:pt x="45720" y="1391271"/>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8CFB66A-4D64-3F44-BD5E-0516B3D47B79}">
      <dsp:nvSpPr>
        <dsp:cNvPr id="0" name=""/>
        <dsp:cNvSpPr/>
      </dsp:nvSpPr>
      <dsp:spPr>
        <a:xfrm>
          <a:off x="942468" y="1681794"/>
          <a:ext cx="91927" cy="402730"/>
        </a:xfrm>
        <a:custGeom>
          <a:avLst/>
          <a:gdLst/>
          <a:ahLst/>
          <a:cxnLst/>
          <a:rect l="0" t="0" r="0" b="0"/>
          <a:pathLst>
            <a:path>
              <a:moveTo>
                <a:pt x="91927" y="0"/>
              </a:moveTo>
              <a:lnTo>
                <a:pt x="91927" y="402730"/>
              </a:lnTo>
              <a:lnTo>
                <a:pt x="0" y="402730"/>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5619DB3-3C83-CD4C-A1BA-0B3BE2C447BA}">
      <dsp:nvSpPr>
        <dsp:cNvPr id="0" name=""/>
        <dsp:cNvSpPr/>
      </dsp:nvSpPr>
      <dsp:spPr>
        <a:xfrm>
          <a:off x="1034396" y="1060188"/>
          <a:ext cx="1059355" cy="183855"/>
        </a:xfrm>
        <a:custGeom>
          <a:avLst/>
          <a:gdLst/>
          <a:ahLst/>
          <a:cxnLst/>
          <a:rect l="0" t="0" r="0" b="0"/>
          <a:pathLst>
            <a:path>
              <a:moveTo>
                <a:pt x="1059355" y="0"/>
              </a:moveTo>
              <a:lnTo>
                <a:pt x="1059355" y="91927"/>
              </a:lnTo>
              <a:lnTo>
                <a:pt x="0" y="91927"/>
              </a:lnTo>
              <a:lnTo>
                <a:pt x="0" y="183855"/>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B138217-4F1B-DF4C-8A8B-2BC5CEA11C2C}">
      <dsp:nvSpPr>
        <dsp:cNvPr id="0" name=""/>
        <dsp:cNvSpPr/>
      </dsp:nvSpPr>
      <dsp:spPr>
        <a:xfrm>
          <a:off x="2093752" y="438583"/>
          <a:ext cx="3707744" cy="183855"/>
        </a:xfrm>
        <a:custGeom>
          <a:avLst/>
          <a:gdLst/>
          <a:ahLst/>
          <a:cxnLst/>
          <a:rect l="0" t="0" r="0" b="0"/>
          <a:pathLst>
            <a:path>
              <a:moveTo>
                <a:pt x="3707744" y="0"/>
              </a:moveTo>
              <a:lnTo>
                <a:pt x="3707744" y="91927"/>
              </a:lnTo>
              <a:lnTo>
                <a:pt x="0" y="91927"/>
              </a:lnTo>
              <a:lnTo>
                <a:pt x="0" y="183855"/>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5F2CC9B-E5F2-6A45-BD19-90FDBBB74E91}">
      <dsp:nvSpPr>
        <dsp:cNvPr id="0" name=""/>
        <dsp:cNvSpPr/>
      </dsp:nvSpPr>
      <dsp:spPr>
        <a:xfrm>
          <a:off x="5363746" y="833"/>
          <a:ext cx="875500" cy="43775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EMR</a:t>
          </a:r>
        </a:p>
      </dsp:txBody>
      <dsp:txXfrm>
        <a:off x="5363746" y="833"/>
        <a:ext cx="875500" cy="437750"/>
      </dsp:txXfrm>
    </dsp:sp>
    <dsp:sp modelId="{0B3EE928-C14F-6A4C-863F-C5EBB33A8FC2}">
      <dsp:nvSpPr>
        <dsp:cNvPr id="0" name=""/>
        <dsp:cNvSpPr/>
      </dsp:nvSpPr>
      <dsp:spPr>
        <a:xfrm>
          <a:off x="1656001" y="622438"/>
          <a:ext cx="875500" cy="437750"/>
        </a:xfrm>
        <a:prstGeom prst="rect">
          <a:avLst/>
        </a:prstGeom>
        <a:solidFill>
          <a:schemeClr val="accent6">
            <a:lumMod val="75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Visible</a:t>
          </a:r>
        </a:p>
      </dsp:txBody>
      <dsp:txXfrm>
        <a:off x="1656001" y="622438"/>
        <a:ext cx="875500" cy="437750"/>
      </dsp:txXfrm>
    </dsp:sp>
    <dsp:sp modelId="{242F1D5E-8A63-AB46-8284-219FE34DA1B4}">
      <dsp:nvSpPr>
        <dsp:cNvPr id="0" name=""/>
        <dsp:cNvSpPr/>
      </dsp:nvSpPr>
      <dsp:spPr>
        <a:xfrm>
          <a:off x="596646" y="1244044"/>
          <a:ext cx="875500" cy="437750"/>
        </a:xfrm>
        <a:prstGeom prst="rect">
          <a:avLst/>
        </a:prstGeom>
        <a:solidFill>
          <a:srgbClr val="7030A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Colour</a:t>
          </a:r>
        </a:p>
      </dsp:txBody>
      <dsp:txXfrm>
        <a:off x="596646" y="1244044"/>
        <a:ext cx="875500" cy="437750"/>
      </dsp:txXfrm>
    </dsp:sp>
    <dsp:sp modelId="{291EB2B8-E577-F241-9F5E-44EF9B3BE07B}">
      <dsp:nvSpPr>
        <dsp:cNvPr id="0" name=""/>
        <dsp:cNvSpPr/>
      </dsp:nvSpPr>
      <dsp:spPr>
        <a:xfrm>
          <a:off x="66968" y="1865649"/>
          <a:ext cx="875500" cy="437750"/>
        </a:xfrm>
        <a:prstGeom prst="rect">
          <a:avLst/>
        </a:prstGeom>
        <a:solidFill>
          <a:srgbClr val="7030A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Signal</a:t>
          </a:r>
        </a:p>
      </dsp:txBody>
      <dsp:txXfrm>
        <a:off x="66968" y="1865649"/>
        <a:ext cx="875500" cy="437750"/>
      </dsp:txXfrm>
    </dsp:sp>
    <dsp:sp modelId="{8FEC9455-8E88-EE4A-A8B8-B66816964B51}">
      <dsp:nvSpPr>
        <dsp:cNvPr id="0" name=""/>
        <dsp:cNvSpPr/>
      </dsp:nvSpPr>
      <dsp:spPr>
        <a:xfrm>
          <a:off x="100710" y="2854190"/>
          <a:ext cx="875500" cy="437750"/>
        </a:xfrm>
        <a:prstGeom prst="rect">
          <a:avLst/>
        </a:prstGeom>
        <a:solidFill>
          <a:srgbClr val="7030A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t>Tracking</a:t>
          </a:r>
        </a:p>
      </dsp:txBody>
      <dsp:txXfrm>
        <a:off x="100710" y="2854190"/>
        <a:ext cx="875500" cy="437750"/>
      </dsp:txXfrm>
    </dsp:sp>
    <dsp:sp modelId="{D8C7C582-CA67-2445-BBE0-8B61EF4FCA91}">
      <dsp:nvSpPr>
        <dsp:cNvPr id="0" name=""/>
        <dsp:cNvSpPr/>
      </dsp:nvSpPr>
      <dsp:spPr>
        <a:xfrm>
          <a:off x="2715357" y="1244044"/>
          <a:ext cx="875500" cy="437750"/>
        </a:xfrm>
        <a:prstGeom prst="rect">
          <a:avLst/>
        </a:prstGeom>
        <a:solidFill>
          <a:srgbClr val="7030A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Smoke</a:t>
          </a:r>
        </a:p>
      </dsp:txBody>
      <dsp:txXfrm>
        <a:off x="2715357" y="1244044"/>
        <a:ext cx="875500" cy="437750"/>
      </dsp:txXfrm>
    </dsp:sp>
    <dsp:sp modelId="{098D1D68-B012-8E4A-9F66-9F6EA71A64A1}">
      <dsp:nvSpPr>
        <dsp:cNvPr id="0" name=""/>
        <dsp:cNvSpPr/>
      </dsp:nvSpPr>
      <dsp:spPr>
        <a:xfrm>
          <a:off x="2185679" y="1949736"/>
          <a:ext cx="875500" cy="437750"/>
        </a:xfrm>
        <a:prstGeom prst="rect">
          <a:avLst/>
        </a:prstGeom>
        <a:solidFill>
          <a:srgbClr val="7030A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t>Obscuring</a:t>
          </a:r>
          <a:endParaRPr lang="en-GB" sz="1800" kern="1200"/>
        </a:p>
      </dsp:txBody>
      <dsp:txXfrm>
        <a:off x="2185679" y="1949736"/>
        <a:ext cx="875500" cy="437750"/>
      </dsp:txXfrm>
    </dsp:sp>
    <dsp:sp modelId="{546E5021-3D11-024E-A98E-BF9853080CE4}">
      <dsp:nvSpPr>
        <dsp:cNvPr id="0" name=""/>
        <dsp:cNvSpPr/>
      </dsp:nvSpPr>
      <dsp:spPr>
        <a:xfrm>
          <a:off x="2207068" y="2841832"/>
          <a:ext cx="875500" cy="437750"/>
        </a:xfrm>
        <a:prstGeom prst="rect">
          <a:avLst/>
        </a:prstGeom>
        <a:solidFill>
          <a:srgbClr val="7030A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t>Scattering</a:t>
          </a:r>
        </a:p>
      </dsp:txBody>
      <dsp:txXfrm>
        <a:off x="2207068" y="2841832"/>
        <a:ext cx="875500" cy="437750"/>
      </dsp:txXfrm>
    </dsp:sp>
    <dsp:sp modelId="{82F8B815-0AC1-B344-9ED9-02AA682C6CCA}">
      <dsp:nvSpPr>
        <dsp:cNvPr id="0" name=""/>
        <dsp:cNvSpPr/>
      </dsp:nvSpPr>
      <dsp:spPr>
        <a:xfrm>
          <a:off x="6952780" y="622438"/>
          <a:ext cx="875500" cy="437750"/>
        </a:xfrm>
        <a:prstGeom prst="rect">
          <a:avLst/>
        </a:prstGeom>
        <a:solidFill>
          <a:schemeClr val="bg2">
            <a:lumMod val="40000"/>
            <a:lumOff val="6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IR</a:t>
          </a:r>
        </a:p>
      </dsp:txBody>
      <dsp:txXfrm>
        <a:off x="6952780" y="622438"/>
        <a:ext cx="875500" cy="437750"/>
      </dsp:txXfrm>
    </dsp:sp>
    <dsp:sp modelId="{5DC907AD-5365-A74E-B49A-8C7098B21A0A}">
      <dsp:nvSpPr>
        <dsp:cNvPr id="0" name=""/>
        <dsp:cNvSpPr/>
      </dsp:nvSpPr>
      <dsp:spPr>
        <a:xfrm>
          <a:off x="6376096" y="1281117"/>
          <a:ext cx="875500" cy="437750"/>
        </a:xfrm>
        <a:prstGeom prst="rect">
          <a:avLst/>
        </a:prstGeom>
        <a:solidFill>
          <a:schemeClr val="bg2">
            <a:lumMod val="60000"/>
            <a:lumOff val="4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a:t>Near/Mid/Far</a:t>
          </a:r>
        </a:p>
      </dsp:txBody>
      <dsp:txXfrm>
        <a:off x="6376096" y="1281117"/>
        <a:ext cx="875500" cy="437750"/>
      </dsp:txXfrm>
    </dsp:sp>
    <dsp:sp modelId="{47D30E96-D707-9145-BAE7-09D0C1D345C3}">
      <dsp:nvSpPr>
        <dsp:cNvPr id="0" name=""/>
        <dsp:cNvSpPr/>
      </dsp:nvSpPr>
      <dsp:spPr>
        <a:xfrm>
          <a:off x="5218676" y="1949736"/>
          <a:ext cx="1476873" cy="437750"/>
        </a:xfrm>
        <a:prstGeom prst="rect">
          <a:avLst/>
        </a:prstGeom>
        <a:solidFill>
          <a:schemeClr val="bg2">
            <a:lumMod val="60000"/>
            <a:lumOff val="4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a:t>Attenuation</a:t>
          </a:r>
        </a:p>
      </dsp:txBody>
      <dsp:txXfrm>
        <a:off x="5218676" y="1949736"/>
        <a:ext cx="1476873" cy="437750"/>
      </dsp:txXfrm>
    </dsp:sp>
    <dsp:sp modelId="{F36B198F-3749-9C44-9204-FD713F1C791E}">
      <dsp:nvSpPr>
        <dsp:cNvPr id="0" name=""/>
        <dsp:cNvSpPr/>
      </dsp:nvSpPr>
      <dsp:spPr>
        <a:xfrm>
          <a:off x="7482458" y="4333234"/>
          <a:ext cx="875500" cy="437750"/>
        </a:xfrm>
        <a:prstGeom prst="rect">
          <a:avLst/>
        </a:prstGeom>
        <a:solidFill>
          <a:schemeClr val="bg2">
            <a:lumMod val="60000"/>
            <a:lumOff val="4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a:t>Concealment</a:t>
          </a:r>
        </a:p>
      </dsp:txBody>
      <dsp:txXfrm>
        <a:off x="7482458" y="4333234"/>
        <a:ext cx="875500" cy="437750"/>
      </dsp:txXfrm>
    </dsp:sp>
    <dsp:sp modelId="{ECDD825E-397B-D94C-9436-5955E5E6AA14}">
      <dsp:nvSpPr>
        <dsp:cNvPr id="0" name=""/>
        <dsp:cNvSpPr/>
      </dsp:nvSpPr>
      <dsp:spPr>
        <a:xfrm>
          <a:off x="4609069" y="2487254"/>
          <a:ext cx="1325499" cy="437750"/>
        </a:xfrm>
        <a:prstGeom prst="rect">
          <a:avLst/>
        </a:prstGeom>
        <a:solidFill>
          <a:schemeClr val="bg2">
            <a:lumMod val="60000"/>
            <a:lumOff val="4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Detection</a:t>
          </a:r>
        </a:p>
      </dsp:txBody>
      <dsp:txXfrm>
        <a:off x="4609069" y="2487254"/>
        <a:ext cx="1325499" cy="437750"/>
      </dsp:txXfrm>
    </dsp:sp>
    <dsp:sp modelId="{62C93DDA-292C-D146-9A33-DF39081B793C}">
      <dsp:nvSpPr>
        <dsp:cNvPr id="0" name=""/>
        <dsp:cNvSpPr/>
      </dsp:nvSpPr>
      <dsp:spPr>
        <a:xfrm>
          <a:off x="4304391" y="3108860"/>
          <a:ext cx="875500" cy="437750"/>
        </a:xfrm>
        <a:prstGeom prst="rect">
          <a:avLst/>
        </a:prstGeom>
        <a:solidFill>
          <a:schemeClr val="bg2">
            <a:lumMod val="60000"/>
            <a:lumOff val="4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Decoy</a:t>
          </a:r>
        </a:p>
      </dsp:txBody>
      <dsp:txXfrm>
        <a:off x="4304391" y="3108860"/>
        <a:ext cx="875500" cy="437750"/>
      </dsp:txXfrm>
    </dsp:sp>
    <dsp:sp modelId="{0E0FDF85-5077-EC47-9285-D41CE06366EE}">
      <dsp:nvSpPr>
        <dsp:cNvPr id="0" name=""/>
        <dsp:cNvSpPr/>
      </dsp:nvSpPr>
      <dsp:spPr>
        <a:xfrm>
          <a:off x="6423102" y="3108860"/>
          <a:ext cx="875500" cy="437750"/>
        </a:xfrm>
        <a:prstGeom prst="rect">
          <a:avLst/>
        </a:prstGeom>
        <a:solidFill>
          <a:schemeClr val="bg2">
            <a:lumMod val="60000"/>
            <a:lumOff val="4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Seeker</a:t>
          </a:r>
        </a:p>
      </dsp:txBody>
      <dsp:txXfrm>
        <a:off x="6423102" y="3108860"/>
        <a:ext cx="875500" cy="437750"/>
      </dsp:txXfrm>
    </dsp:sp>
    <dsp:sp modelId="{19809C24-F52B-7F4B-B3C3-7A62B64CEFF3}">
      <dsp:nvSpPr>
        <dsp:cNvPr id="0" name=""/>
        <dsp:cNvSpPr/>
      </dsp:nvSpPr>
      <dsp:spPr>
        <a:xfrm>
          <a:off x="5893424" y="3730465"/>
          <a:ext cx="875500" cy="437750"/>
        </a:xfrm>
        <a:prstGeom prst="rect">
          <a:avLst/>
        </a:prstGeom>
        <a:solidFill>
          <a:schemeClr val="bg2">
            <a:lumMod val="60000"/>
            <a:lumOff val="4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a:t>Point Source</a:t>
          </a:r>
        </a:p>
      </dsp:txBody>
      <dsp:txXfrm>
        <a:off x="5893424" y="3730465"/>
        <a:ext cx="875500" cy="437750"/>
      </dsp:txXfrm>
    </dsp:sp>
    <dsp:sp modelId="{CC092C3A-7252-5142-84A9-97FCA9994864}">
      <dsp:nvSpPr>
        <dsp:cNvPr id="0" name=""/>
        <dsp:cNvSpPr/>
      </dsp:nvSpPr>
      <dsp:spPr>
        <a:xfrm>
          <a:off x="5363746" y="4352071"/>
          <a:ext cx="875500" cy="437750"/>
        </a:xfrm>
        <a:prstGeom prst="rect">
          <a:avLst/>
        </a:prstGeom>
        <a:solidFill>
          <a:schemeClr val="bg2">
            <a:lumMod val="60000"/>
            <a:lumOff val="4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Radiometry</a:t>
          </a:r>
        </a:p>
      </dsp:txBody>
      <dsp:txXfrm>
        <a:off x="5363746" y="4352071"/>
        <a:ext cx="875500" cy="437750"/>
      </dsp:txXfrm>
    </dsp:sp>
    <dsp:sp modelId="{28F62644-950A-9241-A95E-D5C9BBE908D4}">
      <dsp:nvSpPr>
        <dsp:cNvPr id="0" name=""/>
        <dsp:cNvSpPr/>
      </dsp:nvSpPr>
      <dsp:spPr>
        <a:xfrm>
          <a:off x="3229355" y="3910993"/>
          <a:ext cx="875500" cy="437750"/>
        </a:xfrm>
        <a:prstGeom prst="rect">
          <a:avLst/>
        </a:prstGeom>
        <a:solidFill>
          <a:schemeClr val="bg2">
            <a:lumMod val="60000"/>
            <a:lumOff val="4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t>Imagery</a:t>
          </a:r>
          <a:endParaRPr lang="en-GB" sz="1800" kern="1200"/>
        </a:p>
      </dsp:txBody>
      <dsp:txXfrm>
        <a:off x="3229355" y="3910993"/>
        <a:ext cx="875500" cy="437750"/>
      </dsp:txXfrm>
    </dsp:sp>
    <dsp:sp modelId="{2506BE61-A9DD-3545-ABEA-D655A40D76A7}">
      <dsp:nvSpPr>
        <dsp:cNvPr id="0" name=""/>
        <dsp:cNvSpPr/>
      </dsp:nvSpPr>
      <dsp:spPr>
        <a:xfrm>
          <a:off x="9071491" y="622438"/>
          <a:ext cx="875500" cy="437750"/>
        </a:xfrm>
        <a:prstGeom prst="rect">
          <a:avLst/>
        </a:prstGeom>
        <a:solidFill>
          <a:srgbClr val="92D05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Radar</a:t>
          </a:r>
        </a:p>
      </dsp:txBody>
      <dsp:txXfrm>
        <a:off x="9071491" y="622438"/>
        <a:ext cx="875500" cy="437750"/>
      </dsp:txXfrm>
    </dsp:sp>
    <dsp:sp modelId="{FE54D30D-E125-254A-8D46-A46B683EF665}">
      <dsp:nvSpPr>
        <dsp:cNvPr id="0" name=""/>
        <dsp:cNvSpPr/>
      </dsp:nvSpPr>
      <dsp:spPr>
        <a:xfrm>
          <a:off x="8541813" y="1244044"/>
          <a:ext cx="875500" cy="437750"/>
        </a:xfrm>
        <a:prstGeom prst="rect">
          <a:avLst/>
        </a:prstGeom>
        <a:solidFill>
          <a:srgbClr val="92D05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t>Doppler </a:t>
          </a:r>
          <a:r>
            <a:rPr lang="en-GB" sz="1600" kern="1200" err="1"/>
            <a:t>Fuzing</a:t>
          </a:r>
          <a:endParaRPr lang="en-GB" sz="1600" kern="1200"/>
        </a:p>
      </dsp:txBody>
      <dsp:txXfrm>
        <a:off x="8541813" y="1244044"/>
        <a:ext cx="875500" cy="437750"/>
      </dsp:txXfrm>
    </dsp:sp>
    <dsp:sp modelId="{8CD71AE9-50C3-1244-AF1E-A7F5102A2A05}">
      <dsp:nvSpPr>
        <dsp:cNvPr id="0" name=""/>
        <dsp:cNvSpPr/>
      </dsp:nvSpPr>
      <dsp:spPr>
        <a:xfrm>
          <a:off x="9601169" y="1244044"/>
          <a:ext cx="875500" cy="437750"/>
        </a:xfrm>
        <a:prstGeom prst="rect">
          <a:avLst/>
        </a:prstGeom>
        <a:solidFill>
          <a:srgbClr val="92D05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Phased Array</a:t>
          </a:r>
        </a:p>
      </dsp:txBody>
      <dsp:txXfrm>
        <a:off x="9601169" y="1244044"/>
        <a:ext cx="875500" cy="437750"/>
      </dsp:txXfrm>
    </dsp:sp>
    <dsp:sp modelId="{A0F3BB2F-A9CC-2F4A-B450-E76A618A9BA8}">
      <dsp:nvSpPr>
        <dsp:cNvPr id="0" name=""/>
        <dsp:cNvSpPr/>
      </dsp:nvSpPr>
      <dsp:spPr>
        <a:xfrm>
          <a:off x="8541813" y="1865649"/>
          <a:ext cx="875500" cy="437750"/>
        </a:xfrm>
        <a:prstGeom prst="rect">
          <a:avLst/>
        </a:prstGeom>
        <a:solidFill>
          <a:srgbClr val="92D05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t>Detection</a:t>
          </a:r>
        </a:p>
      </dsp:txBody>
      <dsp:txXfrm>
        <a:off x="8541813" y="1865649"/>
        <a:ext cx="875500" cy="437750"/>
      </dsp:txXfrm>
    </dsp:sp>
    <dsp:sp modelId="{BABFEDAE-0196-344F-A7FE-2269B459003F}">
      <dsp:nvSpPr>
        <dsp:cNvPr id="0" name=""/>
        <dsp:cNvSpPr/>
      </dsp:nvSpPr>
      <dsp:spPr>
        <a:xfrm>
          <a:off x="10130847" y="1865649"/>
          <a:ext cx="875500" cy="437750"/>
        </a:xfrm>
        <a:prstGeom prst="rect">
          <a:avLst/>
        </a:prstGeom>
        <a:solidFill>
          <a:srgbClr val="92D05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Stealth</a:t>
          </a:r>
        </a:p>
      </dsp:txBody>
      <dsp:txXfrm>
        <a:off x="10130847" y="1865649"/>
        <a:ext cx="875500" cy="437750"/>
      </dsp:txXfrm>
    </dsp:sp>
    <dsp:sp modelId="{91A5EBFE-116B-FD4F-8262-620F639717D8}">
      <dsp:nvSpPr>
        <dsp:cNvPr id="0" name=""/>
        <dsp:cNvSpPr/>
      </dsp:nvSpPr>
      <dsp:spPr>
        <a:xfrm>
          <a:off x="9601169" y="2487254"/>
          <a:ext cx="875500" cy="437750"/>
        </a:xfrm>
        <a:prstGeom prst="rect">
          <a:avLst/>
        </a:prstGeom>
        <a:solidFill>
          <a:srgbClr val="92D05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t>Cross Section</a:t>
          </a:r>
        </a:p>
      </dsp:txBody>
      <dsp:txXfrm>
        <a:off x="9601169" y="2487254"/>
        <a:ext cx="875500" cy="437750"/>
      </dsp:txXfrm>
    </dsp:sp>
    <dsp:sp modelId="{98AF4747-AA9D-B148-A0D7-CD6AD20BE326}">
      <dsp:nvSpPr>
        <dsp:cNvPr id="0" name=""/>
        <dsp:cNvSpPr/>
      </dsp:nvSpPr>
      <dsp:spPr>
        <a:xfrm>
          <a:off x="10660525" y="2487254"/>
          <a:ext cx="875500" cy="833170"/>
        </a:xfrm>
        <a:prstGeom prst="rect">
          <a:avLst/>
        </a:prstGeom>
        <a:solidFill>
          <a:srgbClr val="92D05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a:t>Range, Speed, Direction</a:t>
          </a:r>
        </a:p>
      </dsp:txBody>
      <dsp:txXfrm>
        <a:off x="10660525" y="2487254"/>
        <a:ext cx="875500" cy="833170"/>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697B6C-C557-2145-9E53-DDB79F1199CC}" type="datetimeFigureOut">
              <a:rPr lang="en-US" smtClean="0"/>
              <a:t>1/21/2025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455800-D9B8-9448-A527-96784E5F996A}" type="slidenum">
              <a:rPr lang="en-US" smtClean="0"/>
              <a:t>‹#›</a:t>
            </a:fld>
            <a:endParaRPr lang="en-US"/>
          </a:p>
        </p:txBody>
      </p:sp>
    </p:spTree>
    <p:extLst>
      <p:ext uri="{BB962C8B-B14F-4D97-AF65-F5344CB8AC3E}">
        <p14:creationId xmlns:p14="http://schemas.microsoft.com/office/powerpoint/2010/main" val="42443325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All about how you can see things…..or if you can’t physically see things, What can you use to detect them?</a:t>
            </a:r>
          </a:p>
          <a:p>
            <a:endParaRPr lang="en-GB"/>
          </a:p>
          <a:p>
            <a:r>
              <a:rPr lang="en-GB"/>
              <a:t>What can you do to go unseen?</a:t>
            </a:r>
          </a:p>
          <a:p>
            <a:endParaRPr lang="en-GB"/>
          </a:p>
          <a:p>
            <a:r>
              <a:rPr lang="en-GB"/>
              <a:t>And if you are detected, how do you get out of trouble!</a:t>
            </a:r>
          </a:p>
        </p:txBody>
      </p:sp>
      <p:sp>
        <p:nvSpPr>
          <p:cNvPr id="4" name="Slide Number Placeholder 3"/>
          <p:cNvSpPr>
            <a:spLocks noGrp="1"/>
          </p:cNvSpPr>
          <p:nvPr>
            <p:ph type="sldNum" sz="quarter" idx="5"/>
          </p:nvPr>
        </p:nvSpPr>
        <p:spPr/>
        <p:txBody>
          <a:bodyPr/>
          <a:lstStyle/>
          <a:p>
            <a:fld id="{10455800-D9B8-9448-A527-96784E5F996A}" type="slidenum">
              <a:rPr lang="en-US" smtClean="0"/>
              <a:t>1</a:t>
            </a:fld>
            <a:endParaRPr lang="en-US"/>
          </a:p>
        </p:txBody>
      </p:sp>
    </p:spTree>
    <p:extLst>
      <p:ext uri="{BB962C8B-B14F-4D97-AF65-F5344CB8AC3E}">
        <p14:creationId xmlns:p14="http://schemas.microsoft.com/office/powerpoint/2010/main" val="181282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Generally we split the Electromagnetic Radiation spectrum across three domains.</a:t>
            </a:r>
          </a:p>
          <a:p>
            <a:endParaRPr lang="en-GB"/>
          </a:p>
          <a:p>
            <a:r>
              <a:rPr lang="en-GB"/>
              <a:t>Visible</a:t>
            </a:r>
          </a:p>
          <a:p>
            <a:endParaRPr lang="en-GB"/>
          </a:p>
          <a:p>
            <a:r>
              <a:rPr lang="en-GB"/>
              <a:t>IR</a:t>
            </a:r>
          </a:p>
          <a:p>
            <a:endParaRPr lang="en-GB"/>
          </a:p>
          <a:p>
            <a:r>
              <a:rPr lang="en-GB"/>
              <a:t>Further split into Near IR, Mid and Far IR</a:t>
            </a:r>
          </a:p>
          <a:p>
            <a:endParaRPr lang="en-GB"/>
          </a:p>
          <a:p>
            <a:r>
              <a:rPr lang="en-GB"/>
              <a:t>Radar</a:t>
            </a:r>
          </a:p>
          <a:p>
            <a:endParaRPr lang="en-GB"/>
          </a:p>
          <a:p>
            <a:r>
              <a:rPr lang="en-GB"/>
              <a:t>Split into bands depending on range requirements and usage.</a:t>
            </a:r>
          </a:p>
        </p:txBody>
      </p:sp>
      <p:sp>
        <p:nvSpPr>
          <p:cNvPr id="4" name="Slide Number Placeholder 3"/>
          <p:cNvSpPr>
            <a:spLocks noGrp="1"/>
          </p:cNvSpPr>
          <p:nvPr>
            <p:ph type="sldNum" sz="quarter" idx="5"/>
          </p:nvPr>
        </p:nvSpPr>
        <p:spPr/>
        <p:txBody>
          <a:bodyPr/>
          <a:lstStyle/>
          <a:p>
            <a:fld id="{10455800-D9B8-9448-A527-96784E5F996A}" type="slidenum">
              <a:rPr lang="en-US" smtClean="0"/>
              <a:t>2</a:t>
            </a:fld>
            <a:endParaRPr lang="en-US"/>
          </a:p>
        </p:txBody>
      </p:sp>
    </p:spTree>
    <p:extLst>
      <p:ext uri="{BB962C8B-B14F-4D97-AF65-F5344CB8AC3E}">
        <p14:creationId xmlns:p14="http://schemas.microsoft.com/office/powerpoint/2010/main" val="23006782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0455800-D9B8-9448-A527-96784E5F996A}" type="slidenum">
              <a:rPr lang="en-US" smtClean="0"/>
              <a:t>3</a:t>
            </a:fld>
            <a:endParaRPr lang="en-US"/>
          </a:p>
        </p:txBody>
      </p:sp>
    </p:spTree>
    <p:extLst>
      <p:ext uri="{BB962C8B-B14F-4D97-AF65-F5344CB8AC3E}">
        <p14:creationId xmlns:p14="http://schemas.microsoft.com/office/powerpoint/2010/main" val="22191917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Hidden slide…Brain dump</a:t>
            </a:r>
          </a:p>
        </p:txBody>
      </p:sp>
      <p:sp>
        <p:nvSpPr>
          <p:cNvPr id="4" name="Slide Number Placeholder 3"/>
          <p:cNvSpPr>
            <a:spLocks noGrp="1"/>
          </p:cNvSpPr>
          <p:nvPr>
            <p:ph type="sldNum" sz="quarter" idx="5"/>
          </p:nvPr>
        </p:nvSpPr>
        <p:spPr/>
        <p:txBody>
          <a:bodyPr/>
          <a:lstStyle/>
          <a:p>
            <a:fld id="{10455800-D9B8-9448-A527-96784E5F996A}" type="slidenum">
              <a:rPr lang="en-US" smtClean="0"/>
              <a:t>4</a:t>
            </a:fld>
            <a:endParaRPr lang="en-US"/>
          </a:p>
        </p:txBody>
      </p:sp>
    </p:spTree>
    <p:extLst>
      <p:ext uri="{BB962C8B-B14F-4D97-AF65-F5344CB8AC3E}">
        <p14:creationId xmlns:p14="http://schemas.microsoft.com/office/powerpoint/2010/main" val="32942517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Hidden Slide Brain dump</a:t>
            </a:r>
          </a:p>
        </p:txBody>
      </p:sp>
      <p:sp>
        <p:nvSpPr>
          <p:cNvPr id="4" name="Slide Number Placeholder 3"/>
          <p:cNvSpPr>
            <a:spLocks noGrp="1"/>
          </p:cNvSpPr>
          <p:nvPr>
            <p:ph type="sldNum" sz="quarter" idx="5"/>
          </p:nvPr>
        </p:nvSpPr>
        <p:spPr/>
        <p:txBody>
          <a:bodyPr/>
          <a:lstStyle/>
          <a:p>
            <a:fld id="{10455800-D9B8-9448-A527-96784E5F996A}" type="slidenum">
              <a:rPr lang="en-US" smtClean="0"/>
              <a:t>5</a:t>
            </a:fld>
            <a:endParaRPr lang="en-US"/>
          </a:p>
        </p:txBody>
      </p:sp>
    </p:spTree>
    <p:extLst>
      <p:ext uri="{BB962C8B-B14F-4D97-AF65-F5344CB8AC3E}">
        <p14:creationId xmlns:p14="http://schemas.microsoft.com/office/powerpoint/2010/main" val="1502590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Hidden Slide Brain dump</a:t>
            </a:r>
          </a:p>
        </p:txBody>
      </p:sp>
      <p:sp>
        <p:nvSpPr>
          <p:cNvPr id="4" name="Slide Number Placeholder 3"/>
          <p:cNvSpPr>
            <a:spLocks noGrp="1"/>
          </p:cNvSpPr>
          <p:nvPr>
            <p:ph type="sldNum" sz="quarter" idx="5"/>
          </p:nvPr>
        </p:nvSpPr>
        <p:spPr/>
        <p:txBody>
          <a:bodyPr/>
          <a:lstStyle/>
          <a:p>
            <a:fld id="{10455800-D9B8-9448-A527-96784E5F996A}" type="slidenum">
              <a:rPr lang="en-US" smtClean="0"/>
              <a:t>6</a:t>
            </a:fld>
            <a:endParaRPr lang="en-US"/>
          </a:p>
        </p:txBody>
      </p:sp>
    </p:spTree>
    <p:extLst>
      <p:ext uri="{BB962C8B-B14F-4D97-AF65-F5344CB8AC3E}">
        <p14:creationId xmlns:p14="http://schemas.microsoft.com/office/powerpoint/2010/main" val="5097171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Blackbody radiation :- Colour temperature </a:t>
            </a:r>
          </a:p>
          <a:p>
            <a:endParaRPr lang="en-GB"/>
          </a:p>
          <a:p>
            <a:r>
              <a:rPr lang="en-GB"/>
              <a:t>Radiation across the EM spectrum but you only see the visible portion.</a:t>
            </a:r>
          </a:p>
          <a:p>
            <a:endParaRPr lang="en-GB"/>
          </a:p>
          <a:p>
            <a:r>
              <a:rPr lang="en-GB"/>
              <a:t>Specific emitters from electron bands. Pyro’s and practical chemistry.</a:t>
            </a:r>
          </a:p>
          <a:p>
            <a:endParaRPr lang="en-GB"/>
          </a:p>
        </p:txBody>
      </p:sp>
      <p:sp>
        <p:nvSpPr>
          <p:cNvPr id="4" name="Slide Number Placeholder 3"/>
          <p:cNvSpPr>
            <a:spLocks noGrp="1"/>
          </p:cNvSpPr>
          <p:nvPr>
            <p:ph type="sldNum" sz="quarter" idx="5"/>
          </p:nvPr>
        </p:nvSpPr>
        <p:spPr/>
        <p:txBody>
          <a:bodyPr/>
          <a:lstStyle/>
          <a:p>
            <a:fld id="{10455800-D9B8-9448-A527-96784E5F996A}" type="slidenum">
              <a:rPr lang="en-US" smtClean="0"/>
              <a:t>7</a:t>
            </a:fld>
            <a:endParaRPr lang="en-US"/>
          </a:p>
        </p:txBody>
      </p:sp>
    </p:spTree>
    <p:extLst>
      <p:ext uri="{BB962C8B-B14F-4D97-AF65-F5344CB8AC3E}">
        <p14:creationId xmlns:p14="http://schemas.microsoft.com/office/powerpoint/2010/main" val="37814537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Slide showing plank curve at different temperatures</a:t>
            </a:r>
          </a:p>
        </p:txBody>
      </p:sp>
      <p:sp>
        <p:nvSpPr>
          <p:cNvPr id="4" name="Slide Number Placeholder 3"/>
          <p:cNvSpPr>
            <a:spLocks noGrp="1"/>
          </p:cNvSpPr>
          <p:nvPr>
            <p:ph type="sldNum" sz="quarter" idx="5"/>
          </p:nvPr>
        </p:nvSpPr>
        <p:spPr/>
        <p:txBody>
          <a:bodyPr/>
          <a:lstStyle/>
          <a:p>
            <a:fld id="{10455800-D9B8-9448-A527-96784E5F996A}" type="slidenum">
              <a:rPr lang="en-US" smtClean="0"/>
              <a:t>8</a:t>
            </a:fld>
            <a:endParaRPr lang="en-US"/>
          </a:p>
        </p:txBody>
      </p:sp>
    </p:spTree>
    <p:extLst>
      <p:ext uri="{BB962C8B-B14F-4D97-AF65-F5344CB8AC3E}">
        <p14:creationId xmlns:p14="http://schemas.microsoft.com/office/powerpoint/2010/main" val="31599089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0455800-D9B8-9448-A527-96784E5F996A}" type="slidenum">
              <a:rPr lang="en-US" smtClean="0"/>
              <a:t>9</a:t>
            </a:fld>
            <a:endParaRPr lang="en-US"/>
          </a:p>
        </p:txBody>
      </p:sp>
    </p:spTree>
    <p:extLst>
      <p:ext uri="{BB962C8B-B14F-4D97-AF65-F5344CB8AC3E}">
        <p14:creationId xmlns:p14="http://schemas.microsoft.com/office/powerpoint/2010/main" val="9558973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Atmospheric transmission showing “holes” or </a:t>
            </a:r>
            <a:r>
              <a:rPr lang="en-GB" err="1"/>
              <a:t>vindows</a:t>
            </a:r>
            <a:r>
              <a:rPr lang="en-GB"/>
              <a:t> </a:t>
            </a:r>
          </a:p>
        </p:txBody>
      </p:sp>
      <p:sp>
        <p:nvSpPr>
          <p:cNvPr id="4" name="Slide Number Placeholder 3"/>
          <p:cNvSpPr>
            <a:spLocks noGrp="1"/>
          </p:cNvSpPr>
          <p:nvPr>
            <p:ph type="sldNum" sz="quarter" idx="5"/>
          </p:nvPr>
        </p:nvSpPr>
        <p:spPr/>
        <p:txBody>
          <a:bodyPr/>
          <a:lstStyle/>
          <a:p>
            <a:fld id="{10455800-D9B8-9448-A527-96784E5F996A}" type="slidenum">
              <a:rPr lang="en-US" smtClean="0"/>
              <a:t>10</a:t>
            </a:fld>
            <a:endParaRPr lang="en-US"/>
          </a:p>
        </p:txBody>
      </p:sp>
    </p:spTree>
    <p:extLst>
      <p:ext uri="{BB962C8B-B14F-4D97-AF65-F5344CB8AC3E}">
        <p14:creationId xmlns:p14="http://schemas.microsoft.com/office/powerpoint/2010/main" val="30750973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Laser and IR threat corresponds to the atmospheric windows</a:t>
            </a:r>
          </a:p>
        </p:txBody>
      </p:sp>
      <p:sp>
        <p:nvSpPr>
          <p:cNvPr id="4" name="Slide Number Placeholder 3"/>
          <p:cNvSpPr>
            <a:spLocks noGrp="1"/>
          </p:cNvSpPr>
          <p:nvPr>
            <p:ph type="sldNum" sz="quarter" idx="5"/>
          </p:nvPr>
        </p:nvSpPr>
        <p:spPr/>
        <p:txBody>
          <a:bodyPr/>
          <a:lstStyle/>
          <a:p>
            <a:fld id="{10455800-D9B8-9448-A527-96784E5F996A}" type="slidenum">
              <a:rPr lang="en-US" smtClean="0"/>
              <a:t>11</a:t>
            </a:fld>
            <a:endParaRPr lang="en-US"/>
          </a:p>
        </p:txBody>
      </p:sp>
    </p:spTree>
    <p:extLst>
      <p:ext uri="{BB962C8B-B14F-4D97-AF65-F5344CB8AC3E}">
        <p14:creationId xmlns:p14="http://schemas.microsoft.com/office/powerpoint/2010/main" val="6596722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0455800-D9B8-9448-A527-96784E5F996A}" type="slidenum">
              <a:rPr lang="en-US" smtClean="0"/>
              <a:t>12</a:t>
            </a:fld>
            <a:endParaRPr lang="en-US"/>
          </a:p>
        </p:txBody>
      </p:sp>
    </p:spTree>
    <p:extLst>
      <p:ext uri="{BB962C8B-B14F-4D97-AF65-F5344CB8AC3E}">
        <p14:creationId xmlns:p14="http://schemas.microsoft.com/office/powerpoint/2010/main" val="1912826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0455800-D9B8-9448-A527-96784E5F996A}" type="slidenum">
              <a:rPr lang="en-US" smtClean="0"/>
              <a:t>13</a:t>
            </a:fld>
            <a:endParaRPr lang="en-US"/>
          </a:p>
        </p:txBody>
      </p:sp>
    </p:spTree>
    <p:extLst>
      <p:ext uri="{BB962C8B-B14F-4D97-AF65-F5344CB8AC3E}">
        <p14:creationId xmlns:p14="http://schemas.microsoft.com/office/powerpoint/2010/main" val="39381526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Smokes work by either scattering or absorbing EMR.</a:t>
            </a:r>
          </a:p>
          <a:p>
            <a:endParaRPr lang="en-GB"/>
          </a:p>
          <a:p>
            <a:r>
              <a:rPr lang="en-GB"/>
              <a:t>Headlights on full bean into fog…good example of scattering</a:t>
            </a:r>
          </a:p>
          <a:p>
            <a:endParaRPr lang="en-GB"/>
          </a:p>
          <a:p>
            <a:r>
              <a:rPr lang="en-GB"/>
              <a:t>Absorbers…IR spectra of chemicals? Bond vibration…links to chemistry.</a:t>
            </a:r>
          </a:p>
        </p:txBody>
      </p:sp>
      <p:sp>
        <p:nvSpPr>
          <p:cNvPr id="4" name="Slide Number Placeholder 3"/>
          <p:cNvSpPr>
            <a:spLocks noGrp="1"/>
          </p:cNvSpPr>
          <p:nvPr>
            <p:ph type="sldNum" sz="quarter" idx="5"/>
          </p:nvPr>
        </p:nvSpPr>
        <p:spPr/>
        <p:txBody>
          <a:bodyPr/>
          <a:lstStyle/>
          <a:p>
            <a:fld id="{10455800-D9B8-9448-A527-96784E5F996A}" type="slidenum">
              <a:rPr lang="en-US" smtClean="0"/>
              <a:t>14</a:t>
            </a:fld>
            <a:endParaRPr lang="en-US"/>
          </a:p>
        </p:txBody>
      </p:sp>
    </p:spTree>
    <p:extLst>
      <p:ext uri="{BB962C8B-B14F-4D97-AF65-F5344CB8AC3E}">
        <p14:creationId xmlns:p14="http://schemas.microsoft.com/office/powerpoint/2010/main" val="1288143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All to familiar with cameras these days, thanks to mobiles but whet happens in low light.</a:t>
            </a:r>
          </a:p>
          <a:p>
            <a:endParaRPr lang="en-GB"/>
          </a:p>
          <a:p>
            <a:r>
              <a:rPr lang="en-GB"/>
              <a:t>Use other frequencies </a:t>
            </a:r>
          </a:p>
          <a:p>
            <a:endParaRPr lang="en-GB"/>
          </a:p>
          <a:p>
            <a:r>
              <a:rPr lang="en-GB"/>
              <a:t>Use atmospheric windows</a:t>
            </a:r>
          </a:p>
          <a:p>
            <a:endParaRPr lang="en-GB"/>
          </a:p>
          <a:p>
            <a:r>
              <a:rPr lang="en-GB"/>
              <a:t>3-5 and 8-18 microns</a:t>
            </a:r>
          </a:p>
        </p:txBody>
      </p:sp>
      <p:sp>
        <p:nvSpPr>
          <p:cNvPr id="4" name="Slide Number Placeholder 3"/>
          <p:cNvSpPr>
            <a:spLocks noGrp="1"/>
          </p:cNvSpPr>
          <p:nvPr>
            <p:ph type="sldNum" sz="quarter" idx="5"/>
          </p:nvPr>
        </p:nvSpPr>
        <p:spPr/>
        <p:txBody>
          <a:bodyPr/>
          <a:lstStyle/>
          <a:p>
            <a:fld id="{10455800-D9B8-9448-A527-96784E5F996A}" type="slidenum">
              <a:rPr lang="en-US" smtClean="0"/>
              <a:t>15</a:t>
            </a:fld>
            <a:endParaRPr lang="en-US"/>
          </a:p>
        </p:txBody>
      </p:sp>
    </p:spTree>
    <p:extLst>
      <p:ext uri="{BB962C8B-B14F-4D97-AF65-F5344CB8AC3E}">
        <p14:creationId xmlns:p14="http://schemas.microsoft.com/office/powerpoint/2010/main" val="9414140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Scattering potential is governed by the comparative ratio of the diameter of the particle to the incident radiation.</a:t>
            </a:r>
          </a:p>
          <a:p>
            <a:endParaRPr lang="en-GB"/>
          </a:p>
          <a:p>
            <a:r>
              <a:rPr lang="en-GB"/>
              <a:t>If these are similar the scattering effect is maximised.</a:t>
            </a:r>
          </a:p>
          <a:p>
            <a:endParaRPr lang="en-GB"/>
          </a:p>
          <a:p>
            <a:r>
              <a:rPr lang="en-GB"/>
              <a:t>Water aerosols ~ visible. Back to fog again.</a:t>
            </a:r>
          </a:p>
          <a:p>
            <a:endParaRPr lang="en-GB"/>
          </a:p>
          <a:p>
            <a:r>
              <a:rPr lang="en-GB"/>
              <a:t>Brass flakes (IR)</a:t>
            </a:r>
          </a:p>
          <a:p>
            <a:endParaRPr lang="en-GB"/>
          </a:p>
          <a:p>
            <a:r>
              <a:rPr lang="en-GB"/>
              <a:t>Radar chaffs ~ Centimetric radar. Longer wavelengths larger particles</a:t>
            </a:r>
          </a:p>
        </p:txBody>
      </p:sp>
      <p:sp>
        <p:nvSpPr>
          <p:cNvPr id="4" name="Slide Number Placeholder 3"/>
          <p:cNvSpPr>
            <a:spLocks noGrp="1"/>
          </p:cNvSpPr>
          <p:nvPr>
            <p:ph type="sldNum" sz="quarter" idx="5"/>
          </p:nvPr>
        </p:nvSpPr>
        <p:spPr/>
        <p:txBody>
          <a:bodyPr/>
          <a:lstStyle/>
          <a:p>
            <a:fld id="{10455800-D9B8-9448-A527-96784E5F996A}" type="slidenum">
              <a:rPr lang="en-US" smtClean="0"/>
              <a:t>16</a:t>
            </a:fld>
            <a:endParaRPr lang="en-US"/>
          </a:p>
        </p:txBody>
      </p:sp>
    </p:spTree>
    <p:extLst>
      <p:ext uri="{BB962C8B-B14F-4D97-AF65-F5344CB8AC3E}">
        <p14:creationId xmlns:p14="http://schemas.microsoft.com/office/powerpoint/2010/main" val="13971281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0455800-D9B8-9448-A527-96784E5F996A}" type="slidenum">
              <a:rPr lang="en-US" smtClean="0"/>
              <a:t>17</a:t>
            </a:fld>
            <a:endParaRPr lang="en-US"/>
          </a:p>
        </p:txBody>
      </p:sp>
    </p:spTree>
    <p:extLst>
      <p:ext uri="{BB962C8B-B14F-4D97-AF65-F5344CB8AC3E}">
        <p14:creationId xmlns:p14="http://schemas.microsoft.com/office/powerpoint/2010/main" val="28076060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Molecular vibrations absorbing in the infra red…Higher concentrations …collision broadening.</a:t>
            </a:r>
          </a:p>
        </p:txBody>
      </p:sp>
      <p:sp>
        <p:nvSpPr>
          <p:cNvPr id="4" name="Slide Number Placeholder 3"/>
          <p:cNvSpPr>
            <a:spLocks noGrp="1"/>
          </p:cNvSpPr>
          <p:nvPr>
            <p:ph type="sldNum" sz="quarter" idx="5"/>
          </p:nvPr>
        </p:nvSpPr>
        <p:spPr/>
        <p:txBody>
          <a:bodyPr/>
          <a:lstStyle/>
          <a:p>
            <a:fld id="{10455800-D9B8-9448-A527-96784E5F996A}" type="slidenum">
              <a:rPr lang="en-US" smtClean="0"/>
              <a:t>18</a:t>
            </a:fld>
            <a:endParaRPr lang="en-US"/>
          </a:p>
        </p:txBody>
      </p:sp>
    </p:spTree>
    <p:extLst>
      <p:ext uri="{BB962C8B-B14F-4D97-AF65-F5344CB8AC3E}">
        <p14:creationId xmlns:p14="http://schemas.microsoft.com/office/powerpoint/2010/main" val="22572216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Beer lambert law.</a:t>
            </a:r>
          </a:p>
          <a:p>
            <a:endParaRPr lang="en-GB"/>
          </a:p>
          <a:p>
            <a:r>
              <a:rPr lang="en-GB"/>
              <a:t>Transmission with concentration and path length taken into account</a:t>
            </a:r>
          </a:p>
        </p:txBody>
      </p:sp>
      <p:sp>
        <p:nvSpPr>
          <p:cNvPr id="4" name="Slide Number Placeholder 3"/>
          <p:cNvSpPr>
            <a:spLocks noGrp="1"/>
          </p:cNvSpPr>
          <p:nvPr>
            <p:ph type="sldNum" sz="quarter" idx="5"/>
          </p:nvPr>
        </p:nvSpPr>
        <p:spPr/>
        <p:txBody>
          <a:bodyPr/>
          <a:lstStyle/>
          <a:p>
            <a:fld id="{10455800-D9B8-9448-A527-96784E5F996A}" type="slidenum">
              <a:rPr lang="en-US" smtClean="0"/>
              <a:t>19</a:t>
            </a:fld>
            <a:endParaRPr lang="en-US"/>
          </a:p>
        </p:txBody>
      </p:sp>
    </p:spTree>
    <p:extLst>
      <p:ext uri="{BB962C8B-B14F-4D97-AF65-F5344CB8AC3E}">
        <p14:creationId xmlns:p14="http://schemas.microsoft.com/office/powerpoint/2010/main" val="39521833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How good is a smoke? Measure by mass extinction. </a:t>
            </a:r>
          </a:p>
        </p:txBody>
      </p:sp>
      <p:sp>
        <p:nvSpPr>
          <p:cNvPr id="4" name="Slide Number Placeholder 3"/>
          <p:cNvSpPr>
            <a:spLocks noGrp="1"/>
          </p:cNvSpPr>
          <p:nvPr>
            <p:ph type="sldNum" sz="quarter" idx="5"/>
          </p:nvPr>
        </p:nvSpPr>
        <p:spPr/>
        <p:txBody>
          <a:bodyPr/>
          <a:lstStyle/>
          <a:p>
            <a:fld id="{10455800-D9B8-9448-A527-96784E5F996A}" type="slidenum">
              <a:rPr lang="en-US" smtClean="0"/>
              <a:t>20</a:t>
            </a:fld>
            <a:endParaRPr lang="en-US"/>
          </a:p>
        </p:txBody>
      </p:sp>
    </p:spTree>
    <p:extLst>
      <p:ext uri="{BB962C8B-B14F-4D97-AF65-F5344CB8AC3E}">
        <p14:creationId xmlns:p14="http://schemas.microsoft.com/office/powerpoint/2010/main" val="18919820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RP is a combination of Absorbers and scatterers</a:t>
            </a:r>
          </a:p>
          <a:p>
            <a:endParaRPr lang="en-GB"/>
          </a:p>
          <a:p>
            <a:r>
              <a:rPr lang="en-GB"/>
              <a:t>Scattering in the visible (Typical of water based aerosol) </a:t>
            </a:r>
          </a:p>
          <a:p>
            <a:endParaRPr lang="en-GB"/>
          </a:p>
          <a:p>
            <a:r>
              <a:rPr lang="en-GB"/>
              <a:t>Phos acids “bond wobbling”  3-5 ands 8-14 absorptions</a:t>
            </a:r>
          </a:p>
        </p:txBody>
      </p:sp>
      <p:sp>
        <p:nvSpPr>
          <p:cNvPr id="4" name="Slide Number Placeholder 3"/>
          <p:cNvSpPr>
            <a:spLocks noGrp="1"/>
          </p:cNvSpPr>
          <p:nvPr>
            <p:ph type="sldNum" sz="quarter" idx="5"/>
          </p:nvPr>
        </p:nvSpPr>
        <p:spPr/>
        <p:txBody>
          <a:bodyPr/>
          <a:lstStyle/>
          <a:p>
            <a:fld id="{10455800-D9B8-9448-A527-96784E5F996A}" type="slidenum">
              <a:rPr lang="en-US" smtClean="0"/>
              <a:t>21</a:t>
            </a:fld>
            <a:endParaRPr lang="en-US"/>
          </a:p>
        </p:txBody>
      </p:sp>
    </p:spTree>
    <p:extLst>
      <p:ext uri="{BB962C8B-B14F-4D97-AF65-F5344CB8AC3E}">
        <p14:creationId xmlns:p14="http://schemas.microsoft.com/office/powerpoint/2010/main" val="212279397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Can also screen (or blind) by harnessing emissive effects </a:t>
            </a:r>
          </a:p>
        </p:txBody>
      </p:sp>
      <p:sp>
        <p:nvSpPr>
          <p:cNvPr id="4" name="Slide Number Placeholder 3"/>
          <p:cNvSpPr>
            <a:spLocks noGrp="1"/>
          </p:cNvSpPr>
          <p:nvPr>
            <p:ph type="sldNum" sz="quarter" idx="5"/>
          </p:nvPr>
        </p:nvSpPr>
        <p:spPr/>
        <p:txBody>
          <a:bodyPr/>
          <a:lstStyle/>
          <a:p>
            <a:fld id="{10455800-D9B8-9448-A527-96784E5F996A}" type="slidenum">
              <a:rPr lang="en-US" smtClean="0"/>
              <a:t>22</a:t>
            </a:fld>
            <a:endParaRPr lang="en-US"/>
          </a:p>
        </p:txBody>
      </p:sp>
    </p:spTree>
    <p:extLst>
      <p:ext uri="{BB962C8B-B14F-4D97-AF65-F5344CB8AC3E}">
        <p14:creationId xmlns:p14="http://schemas.microsoft.com/office/powerpoint/2010/main" val="206731594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Measuring smoke effectiveness in the lab.</a:t>
            </a:r>
          </a:p>
          <a:p>
            <a:endParaRPr lang="en-GB"/>
          </a:p>
          <a:p>
            <a:r>
              <a:rPr lang="en-GB"/>
              <a:t>Deploy smoke and disperse. Measure EM intensity without smoke and with smoke understand the % transmission at each wavelength</a:t>
            </a:r>
          </a:p>
          <a:p>
            <a:endParaRPr lang="en-GB"/>
          </a:p>
          <a:p>
            <a:r>
              <a:rPr lang="en-GB"/>
              <a:t>Known path length, measure concentration, Mass extinction coefficient can be calculated,</a:t>
            </a:r>
          </a:p>
        </p:txBody>
      </p:sp>
      <p:sp>
        <p:nvSpPr>
          <p:cNvPr id="4" name="Slide Number Placeholder 3"/>
          <p:cNvSpPr>
            <a:spLocks noGrp="1"/>
          </p:cNvSpPr>
          <p:nvPr>
            <p:ph type="sldNum" sz="quarter" idx="5"/>
          </p:nvPr>
        </p:nvSpPr>
        <p:spPr/>
        <p:txBody>
          <a:bodyPr/>
          <a:lstStyle/>
          <a:p>
            <a:fld id="{10455800-D9B8-9448-A527-96784E5F996A}" type="slidenum">
              <a:rPr lang="en-US" smtClean="0"/>
              <a:t>23</a:t>
            </a:fld>
            <a:endParaRPr lang="en-US"/>
          </a:p>
        </p:txBody>
      </p:sp>
    </p:spTree>
    <p:extLst>
      <p:ext uri="{BB962C8B-B14F-4D97-AF65-F5344CB8AC3E}">
        <p14:creationId xmlns:p14="http://schemas.microsoft.com/office/powerpoint/2010/main" val="275258364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Understand how you are measuring things.</a:t>
            </a:r>
          </a:p>
          <a:p>
            <a:endParaRPr lang="en-GB"/>
          </a:p>
          <a:p>
            <a:r>
              <a:rPr lang="en-GB"/>
              <a:t>Sedimentation rates of larger particles can lead to erroneous results.</a:t>
            </a:r>
          </a:p>
        </p:txBody>
      </p:sp>
      <p:sp>
        <p:nvSpPr>
          <p:cNvPr id="4" name="Slide Number Placeholder 3"/>
          <p:cNvSpPr>
            <a:spLocks noGrp="1"/>
          </p:cNvSpPr>
          <p:nvPr>
            <p:ph type="sldNum" sz="quarter" idx="5"/>
          </p:nvPr>
        </p:nvSpPr>
        <p:spPr/>
        <p:txBody>
          <a:bodyPr/>
          <a:lstStyle/>
          <a:p>
            <a:fld id="{10455800-D9B8-9448-A527-96784E5F996A}" type="slidenum">
              <a:rPr lang="en-US" smtClean="0"/>
              <a:t>24</a:t>
            </a:fld>
            <a:endParaRPr lang="en-US"/>
          </a:p>
        </p:txBody>
      </p:sp>
    </p:spTree>
    <p:extLst>
      <p:ext uri="{BB962C8B-B14F-4D97-AF65-F5344CB8AC3E}">
        <p14:creationId xmlns:p14="http://schemas.microsoft.com/office/powerpoint/2010/main" val="145626225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Smoke working by contrast.</a:t>
            </a:r>
          </a:p>
          <a:p>
            <a:endParaRPr lang="en-GB"/>
          </a:p>
          <a:p>
            <a:r>
              <a:rPr lang="en-GB"/>
              <a:t>Never understood why a man in a green uniform in a green tank in a green field wants to fire white smoke?</a:t>
            </a:r>
          </a:p>
        </p:txBody>
      </p:sp>
      <p:sp>
        <p:nvSpPr>
          <p:cNvPr id="4" name="Slide Number Placeholder 3"/>
          <p:cNvSpPr>
            <a:spLocks noGrp="1"/>
          </p:cNvSpPr>
          <p:nvPr>
            <p:ph type="sldNum" sz="quarter" idx="5"/>
          </p:nvPr>
        </p:nvSpPr>
        <p:spPr/>
        <p:txBody>
          <a:bodyPr/>
          <a:lstStyle/>
          <a:p>
            <a:fld id="{10455800-D9B8-9448-A527-96784E5F996A}" type="slidenum">
              <a:rPr lang="en-US" smtClean="0"/>
              <a:t>25</a:t>
            </a:fld>
            <a:endParaRPr lang="en-US"/>
          </a:p>
        </p:txBody>
      </p:sp>
    </p:spTree>
    <p:extLst>
      <p:ext uri="{BB962C8B-B14F-4D97-AF65-F5344CB8AC3E}">
        <p14:creationId xmlns:p14="http://schemas.microsoft.com/office/powerpoint/2010/main" val="121531371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Smoke can highlight a target…if the deployment is not thought about</a:t>
            </a:r>
          </a:p>
        </p:txBody>
      </p:sp>
      <p:sp>
        <p:nvSpPr>
          <p:cNvPr id="4" name="Slide Number Placeholder 3"/>
          <p:cNvSpPr>
            <a:spLocks noGrp="1"/>
          </p:cNvSpPr>
          <p:nvPr>
            <p:ph type="sldNum" sz="quarter" idx="5"/>
          </p:nvPr>
        </p:nvSpPr>
        <p:spPr/>
        <p:txBody>
          <a:bodyPr/>
          <a:lstStyle/>
          <a:p>
            <a:fld id="{10455800-D9B8-9448-A527-96784E5F996A}" type="slidenum">
              <a:rPr lang="en-US" smtClean="0"/>
              <a:t>26</a:t>
            </a:fld>
            <a:endParaRPr lang="en-US"/>
          </a:p>
        </p:txBody>
      </p:sp>
    </p:spTree>
    <p:extLst>
      <p:ext uri="{BB962C8B-B14F-4D97-AF65-F5344CB8AC3E}">
        <p14:creationId xmlns:p14="http://schemas.microsoft.com/office/powerpoint/2010/main" val="209532953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Same in IR</a:t>
            </a:r>
          </a:p>
        </p:txBody>
      </p:sp>
      <p:sp>
        <p:nvSpPr>
          <p:cNvPr id="4" name="Slide Number Placeholder 3"/>
          <p:cNvSpPr>
            <a:spLocks noGrp="1"/>
          </p:cNvSpPr>
          <p:nvPr>
            <p:ph type="sldNum" sz="quarter" idx="5"/>
          </p:nvPr>
        </p:nvSpPr>
        <p:spPr/>
        <p:txBody>
          <a:bodyPr/>
          <a:lstStyle/>
          <a:p>
            <a:fld id="{10455800-D9B8-9448-A527-96784E5F996A}" type="slidenum">
              <a:rPr lang="en-US" smtClean="0"/>
              <a:t>27</a:t>
            </a:fld>
            <a:endParaRPr lang="en-US"/>
          </a:p>
        </p:txBody>
      </p:sp>
    </p:spTree>
    <p:extLst>
      <p:ext uri="{BB962C8B-B14F-4D97-AF65-F5344CB8AC3E}">
        <p14:creationId xmlns:p14="http://schemas.microsoft.com/office/powerpoint/2010/main" val="165539742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Warm smoke behind a warm target…not too much issue</a:t>
            </a:r>
          </a:p>
        </p:txBody>
      </p:sp>
      <p:sp>
        <p:nvSpPr>
          <p:cNvPr id="4" name="Slide Number Placeholder 3"/>
          <p:cNvSpPr>
            <a:spLocks noGrp="1"/>
          </p:cNvSpPr>
          <p:nvPr>
            <p:ph type="sldNum" sz="quarter" idx="5"/>
          </p:nvPr>
        </p:nvSpPr>
        <p:spPr/>
        <p:txBody>
          <a:bodyPr/>
          <a:lstStyle/>
          <a:p>
            <a:fld id="{10455800-D9B8-9448-A527-96784E5F996A}" type="slidenum">
              <a:rPr lang="en-US" smtClean="0"/>
              <a:t>28</a:t>
            </a:fld>
            <a:endParaRPr lang="en-US"/>
          </a:p>
        </p:txBody>
      </p:sp>
    </p:spTree>
    <p:extLst>
      <p:ext uri="{BB962C8B-B14F-4D97-AF65-F5344CB8AC3E}">
        <p14:creationId xmlns:p14="http://schemas.microsoft.com/office/powerpoint/2010/main" val="413363717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Big problem with cold obscurants (Brass flake)</a:t>
            </a:r>
          </a:p>
        </p:txBody>
      </p:sp>
      <p:sp>
        <p:nvSpPr>
          <p:cNvPr id="4" name="Slide Number Placeholder 3"/>
          <p:cNvSpPr>
            <a:spLocks noGrp="1"/>
          </p:cNvSpPr>
          <p:nvPr>
            <p:ph type="sldNum" sz="quarter" idx="5"/>
          </p:nvPr>
        </p:nvSpPr>
        <p:spPr/>
        <p:txBody>
          <a:bodyPr/>
          <a:lstStyle/>
          <a:p>
            <a:fld id="{10455800-D9B8-9448-A527-96784E5F996A}" type="slidenum">
              <a:rPr lang="en-US" smtClean="0"/>
              <a:t>29</a:t>
            </a:fld>
            <a:endParaRPr lang="en-US"/>
          </a:p>
        </p:txBody>
      </p:sp>
    </p:spTree>
    <p:extLst>
      <p:ext uri="{BB962C8B-B14F-4D97-AF65-F5344CB8AC3E}">
        <p14:creationId xmlns:p14="http://schemas.microsoft.com/office/powerpoint/2010/main" val="78697248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Imaging seekers can unravel the mess by differentiating across the target vertically</a:t>
            </a:r>
          </a:p>
        </p:txBody>
      </p:sp>
      <p:sp>
        <p:nvSpPr>
          <p:cNvPr id="4" name="Slide Number Placeholder 3"/>
          <p:cNvSpPr>
            <a:spLocks noGrp="1"/>
          </p:cNvSpPr>
          <p:nvPr>
            <p:ph type="sldNum" sz="quarter" idx="5"/>
          </p:nvPr>
        </p:nvSpPr>
        <p:spPr/>
        <p:txBody>
          <a:bodyPr/>
          <a:lstStyle/>
          <a:p>
            <a:fld id="{10455800-D9B8-9448-A527-96784E5F996A}" type="slidenum">
              <a:rPr lang="en-US" smtClean="0"/>
              <a:t>30</a:t>
            </a:fld>
            <a:endParaRPr lang="en-US"/>
          </a:p>
        </p:txBody>
      </p:sp>
    </p:spTree>
    <p:extLst>
      <p:ext uri="{BB962C8B-B14F-4D97-AF65-F5344CB8AC3E}">
        <p14:creationId xmlns:p14="http://schemas.microsoft.com/office/powerpoint/2010/main" val="18774846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And horizontally</a:t>
            </a:r>
          </a:p>
        </p:txBody>
      </p:sp>
      <p:sp>
        <p:nvSpPr>
          <p:cNvPr id="4" name="Slide Number Placeholder 3"/>
          <p:cNvSpPr>
            <a:spLocks noGrp="1"/>
          </p:cNvSpPr>
          <p:nvPr>
            <p:ph type="sldNum" sz="quarter" idx="5"/>
          </p:nvPr>
        </p:nvSpPr>
        <p:spPr/>
        <p:txBody>
          <a:bodyPr/>
          <a:lstStyle/>
          <a:p>
            <a:fld id="{10455800-D9B8-9448-A527-96784E5F996A}" type="slidenum">
              <a:rPr lang="en-US" smtClean="0"/>
              <a:t>31</a:t>
            </a:fld>
            <a:endParaRPr lang="en-US"/>
          </a:p>
        </p:txBody>
      </p:sp>
    </p:spTree>
    <p:extLst>
      <p:ext uri="{BB962C8B-B14F-4D97-AF65-F5344CB8AC3E}">
        <p14:creationId xmlns:p14="http://schemas.microsoft.com/office/powerpoint/2010/main" val="426427574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And both to enhance images</a:t>
            </a:r>
          </a:p>
        </p:txBody>
      </p:sp>
      <p:sp>
        <p:nvSpPr>
          <p:cNvPr id="4" name="Slide Number Placeholder 3"/>
          <p:cNvSpPr>
            <a:spLocks noGrp="1"/>
          </p:cNvSpPr>
          <p:nvPr>
            <p:ph type="sldNum" sz="quarter" idx="5"/>
          </p:nvPr>
        </p:nvSpPr>
        <p:spPr/>
        <p:txBody>
          <a:bodyPr/>
          <a:lstStyle/>
          <a:p>
            <a:fld id="{10455800-D9B8-9448-A527-96784E5F996A}" type="slidenum">
              <a:rPr lang="en-US" smtClean="0"/>
              <a:t>32</a:t>
            </a:fld>
            <a:endParaRPr lang="en-US"/>
          </a:p>
        </p:txBody>
      </p:sp>
    </p:spTree>
    <p:extLst>
      <p:ext uri="{BB962C8B-B14F-4D97-AF65-F5344CB8AC3E}">
        <p14:creationId xmlns:p14="http://schemas.microsoft.com/office/powerpoint/2010/main" val="73286036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0455800-D9B8-9448-A527-96784E5F996A}" type="slidenum">
              <a:rPr lang="en-US" smtClean="0"/>
              <a:t>33</a:t>
            </a:fld>
            <a:endParaRPr lang="en-US"/>
          </a:p>
        </p:txBody>
      </p:sp>
    </p:spTree>
    <p:extLst>
      <p:ext uri="{BB962C8B-B14F-4D97-AF65-F5344CB8AC3E}">
        <p14:creationId xmlns:p14="http://schemas.microsoft.com/office/powerpoint/2010/main" val="338870914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Sources of IR on an aircraft.</a:t>
            </a:r>
          </a:p>
          <a:p>
            <a:endParaRPr lang="en-GB"/>
          </a:p>
          <a:p>
            <a:r>
              <a:rPr lang="en-GB"/>
              <a:t>Note cold sky reflection on cockpit</a:t>
            </a:r>
          </a:p>
        </p:txBody>
      </p:sp>
      <p:sp>
        <p:nvSpPr>
          <p:cNvPr id="4" name="Slide Number Placeholder 3"/>
          <p:cNvSpPr>
            <a:spLocks noGrp="1"/>
          </p:cNvSpPr>
          <p:nvPr>
            <p:ph type="sldNum" sz="quarter" idx="5"/>
          </p:nvPr>
        </p:nvSpPr>
        <p:spPr/>
        <p:txBody>
          <a:bodyPr/>
          <a:lstStyle/>
          <a:p>
            <a:fld id="{10455800-D9B8-9448-A527-96784E5F996A}" type="slidenum">
              <a:rPr lang="en-US" smtClean="0"/>
              <a:t>34</a:t>
            </a:fld>
            <a:endParaRPr lang="en-US"/>
          </a:p>
        </p:txBody>
      </p:sp>
    </p:spTree>
    <p:extLst>
      <p:ext uri="{BB962C8B-B14F-4D97-AF65-F5344CB8AC3E}">
        <p14:creationId xmlns:p14="http://schemas.microsoft.com/office/powerpoint/2010/main" val="183131304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Turn the wick up…….more energy</a:t>
            </a:r>
          </a:p>
        </p:txBody>
      </p:sp>
      <p:sp>
        <p:nvSpPr>
          <p:cNvPr id="4" name="Slide Number Placeholder 3"/>
          <p:cNvSpPr>
            <a:spLocks noGrp="1"/>
          </p:cNvSpPr>
          <p:nvPr>
            <p:ph type="sldNum" sz="quarter" idx="5"/>
          </p:nvPr>
        </p:nvSpPr>
        <p:spPr/>
        <p:txBody>
          <a:bodyPr/>
          <a:lstStyle/>
          <a:p>
            <a:fld id="{10455800-D9B8-9448-A527-96784E5F996A}" type="slidenum">
              <a:rPr lang="en-US" smtClean="0"/>
              <a:t>35</a:t>
            </a:fld>
            <a:endParaRPr lang="en-US"/>
          </a:p>
        </p:txBody>
      </p:sp>
    </p:spTree>
    <p:extLst>
      <p:ext uri="{BB962C8B-B14F-4D97-AF65-F5344CB8AC3E}">
        <p14:creationId xmlns:p14="http://schemas.microsoft.com/office/powerpoint/2010/main" val="129775565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0455800-D9B8-9448-A527-96784E5F996A}" type="slidenum">
              <a:rPr lang="en-US" smtClean="0"/>
              <a:t>36</a:t>
            </a:fld>
            <a:endParaRPr lang="en-US"/>
          </a:p>
        </p:txBody>
      </p:sp>
    </p:spTree>
    <p:extLst>
      <p:ext uri="{BB962C8B-B14F-4D97-AF65-F5344CB8AC3E}">
        <p14:creationId xmlns:p14="http://schemas.microsoft.com/office/powerpoint/2010/main" val="424696056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Signature changes with aspect. </a:t>
            </a:r>
          </a:p>
          <a:p>
            <a:endParaRPr lang="en-GB"/>
          </a:p>
          <a:p>
            <a:r>
              <a:rPr lang="en-GB"/>
              <a:t>Looking at plume gives and wider engagement profile</a:t>
            </a:r>
          </a:p>
        </p:txBody>
      </p:sp>
      <p:sp>
        <p:nvSpPr>
          <p:cNvPr id="4" name="Slide Number Placeholder 3"/>
          <p:cNvSpPr>
            <a:spLocks noGrp="1"/>
          </p:cNvSpPr>
          <p:nvPr>
            <p:ph type="sldNum" sz="quarter" idx="5"/>
          </p:nvPr>
        </p:nvSpPr>
        <p:spPr/>
        <p:txBody>
          <a:bodyPr/>
          <a:lstStyle/>
          <a:p>
            <a:fld id="{10455800-D9B8-9448-A527-96784E5F996A}" type="slidenum">
              <a:rPr lang="en-US" smtClean="0"/>
              <a:t>37</a:t>
            </a:fld>
            <a:endParaRPr lang="en-US"/>
          </a:p>
        </p:txBody>
      </p:sp>
    </p:spTree>
    <p:extLst>
      <p:ext uri="{BB962C8B-B14F-4D97-AF65-F5344CB8AC3E}">
        <p14:creationId xmlns:p14="http://schemas.microsoft.com/office/powerpoint/2010/main" val="14858580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Detector responses</a:t>
            </a:r>
          </a:p>
        </p:txBody>
      </p:sp>
      <p:sp>
        <p:nvSpPr>
          <p:cNvPr id="4" name="Slide Number Placeholder 3"/>
          <p:cNvSpPr>
            <a:spLocks noGrp="1"/>
          </p:cNvSpPr>
          <p:nvPr>
            <p:ph type="sldNum" sz="quarter" idx="5"/>
          </p:nvPr>
        </p:nvSpPr>
        <p:spPr/>
        <p:txBody>
          <a:bodyPr/>
          <a:lstStyle/>
          <a:p>
            <a:fld id="{10455800-D9B8-9448-A527-96784E5F996A}" type="slidenum">
              <a:rPr lang="en-US" smtClean="0"/>
              <a:t>38</a:t>
            </a:fld>
            <a:endParaRPr lang="en-US"/>
          </a:p>
        </p:txBody>
      </p:sp>
    </p:spTree>
    <p:extLst>
      <p:ext uri="{BB962C8B-B14F-4D97-AF65-F5344CB8AC3E}">
        <p14:creationId xmlns:p14="http://schemas.microsoft.com/office/powerpoint/2010/main" val="269229276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Moving detector to longer wavelength helps engage plume</a:t>
            </a:r>
          </a:p>
          <a:p>
            <a:endParaRPr lang="en-GB"/>
          </a:p>
          <a:p>
            <a:r>
              <a:rPr lang="en-GB"/>
              <a:t>2-3 micron vs 4-5 micron</a:t>
            </a:r>
          </a:p>
        </p:txBody>
      </p:sp>
      <p:sp>
        <p:nvSpPr>
          <p:cNvPr id="4" name="Slide Number Placeholder 3"/>
          <p:cNvSpPr>
            <a:spLocks noGrp="1"/>
          </p:cNvSpPr>
          <p:nvPr>
            <p:ph type="sldNum" sz="quarter" idx="5"/>
          </p:nvPr>
        </p:nvSpPr>
        <p:spPr/>
        <p:txBody>
          <a:bodyPr/>
          <a:lstStyle/>
          <a:p>
            <a:fld id="{10455800-D9B8-9448-A527-96784E5F996A}" type="slidenum">
              <a:rPr lang="en-US" smtClean="0"/>
              <a:t>39</a:t>
            </a:fld>
            <a:endParaRPr lang="en-US"/>
          </a:p>
        </p:txBody>
      </p:sp>
    </p:spTree>
    <p:extLst>
      <p:ext uri="{BB962C8B-B14F-4D97-AF65-F5344CB8AC3E}">
        <p14:creationId xmlns:p14="http://schemas.microsoft.com/office/powerpoint/2010/main" val="234094897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Target energies</a:t>
            </a:r>
          </a:p>
        </p:txBody>
      </p:sp>
      <p:sp>
        <p:nvSpPr>
          <p:cNvPr id="4" name="Slide Number Placeholder 3"/>
          <p:cNvSpPr>
            <a:spLocks noGrp="1"/>
          </p:cNvSpPr>
          <p:nvPr>
            <p:ph type="sldNum" sz="quarter" idx="5"/>
          </p:nvPr>
        </p:nvSpPr>
        <p:spPr/>
        <p:txBody>
          <a:bodyPr/>
          <a:lstStyle/>
          <a:p>
            <a:fld id="{10455800-D9B8-9448-A527-96784E5F996A}" type="slidenum">
              <a:rPr lang="en-US" smtClean="0"/>
              <a:t>40</a:t>
            </a:fld>
            <a:endParaRPr lang="en-US"/>
          </a:p>
        </p:txBody>
      </p:sp>
    </p:spTree>
    <p:extLst>
      <p:ext uri="{BB962C8B-B14F-4D97-AF65-F5344CB8AC3E}">
        <p14:creationId xmlns:p14="http://schemas.microsoft.com/office/powerpoint/2010/main" val="380942032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0455800-D9B8-9448-A527-96784E5F996A}" type="slidenum">
              <a:rPr lang="en-US" smtClean="0"/>
              <a:t>41</a:t>
            </a:fld>
            <a:endParaRPr lang="en-US"/>
          </a:p>
        </p:txBody>
      </p:sp>
    </p:spTree>
    <p:extLst>
      <p:ext uri="{BB962C8B-B14F-4D97-AF65-F5344CB8AC3E}">
        <p14:creationId xmlns:p14="http://schemas.microsoft.com/office/powerpoint/2010/main" val="96963856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0455800-D9B8-9448-A527-96784E5F996A}" type="slidenum">
              <a:rPr lang="en-US" smtClean="0"/>
              <a:t>42</a:t>
            </a:fld>
            <a:endParaRPr lang="en-US"/>
          </a:p>
        </p:txBody>
      </p:sp>
    </p:spTree>
    <p:extLst>
      <p:ext uri="{BB962C8B-B14F-4D97-AF65-F5344CB8AC3E}">
        <p14:creationId xmlns:p14="http://schemas.microsoft.com/office/powerpoint/2010/main" val="391177886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0455800-D9B8-9448-A527-96784E5F996A}" type="slidenum">
              <a:rPr lang="en-US" smtClean="0"/>
              <a:t>43</a:t>
            </a:fld>
            <a:endParaRPr lang="en-US"/>
          </a:p>
        </p:txBody>
      </p:sp>
    </p:spTree>
    <p:extLst>
      <p:ext uri="{BB962C8B-B14F-4D97-AF65-F5344CB8AC3E}">
        <p14:creationId xmlns:p14="http://schemas.microsoft.com/office/powerpoint/2010/main" val="50952662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0455800-D9B8-9448-A527-96784E5F996A}" type="slidenum">
              <a:rPr lang="en-US" smtClean="0"/>
              <a:t>44</a:t>
            </a:fld>
            <a:endParaRPr lang="en-US"/>
          </a:p>
        </p:txBody>
      </p:sp>
    </p:spTree>
    <p:extLst>
      <p:ext uri="{BB962C8B-B14F-4D97-AF65-F5344CB8AC3E}">
        <p14:creationId xmlns:p14="http://schemas.microsoft.com/office/powerpoint/2010/main" val="318561233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455800-D9B8-9448-A527-96784E5F996A}" type="slidenum">
              <a:rPr lang="en-US" smtClean="0"/>
              <a:t>45</a:t>
            </a:fld>
            <a:endParaRPr lang="en-US"/>
          </a:p>
        </p:txBody>
      </p:sp>
    </p:spTree>
    <p:extLst>
      <p:ext uri="{BB962C8B-B14F-4D97-AF65-F5344CB8AC3E}">
        <p14:creationId xmlns:p14="http://schemas.microsoft.com/office/powerpoint/2010/main" val="311361125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0455800-D9B8-9448-A527-96784E5F996A}" type="slidenum">
              <a:rPr lang="en-US" smtClean="0"/>
              <a:t>46</a:t>
            </a:fld>
            <a:endParaRPr lang="en-US"/>
          </a:p>
        </p:txBody>
      </p:sp>
    </p:spTree>
    <p:extLst>
      <p:ext uri="{BB962C8B-B14F-4D97-AF65-F5344CB8AC3E}">
        <p14:creationId xmlns:p14="http://schemas.microsoft.com/office/powerpoint/2010/main" val="191656950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0455800-D9B8-9448-A527-96784E5F996A}" type="slidenum">
              <a:rPr lang="en-US" smtClean="0"/>
              <a:t>47</a:t>
            </a:fld>
            <a:endParaRPr lang="en-US"/>
          </a:p>
        </p:txBody>
      </p:sp>
    </p:spTree>
    <p:extLst>
      <p:ext uri="{BB962C8B-B14F-4D97-AF65-F5344CB8AC3E}">
        <p14:creationId xmlns:p14="http://schemas.microsoft.com/office/powerpoint/2010/main" val="77050267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0455800-D9B8-9448-A527-96784E5F996A}" type="slidenum">
              <a:rPr lang="en-US" smtClean="0"/>
              <a:t>48</a:t>
            </a:fld>
            <a:endParaRPr lang="en-US"/>
          </a:p>
        </p:txBody>
      </p:sp>
    </p:spTree>
    <p:extLst>
      <p:ext uri="{BB962C8B-B14F-4D97-AF65-F5344CB8AC3E}">
        <p14:creationId xmlns:p14="http://schemas.microsoft.com/office/powerpoint/2010/main" val="383177052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0455800-D9B8-9448-A527-96784E5F996A}" type="slidenum">
              <a:rPr lang="en-US" smtClean="0"/>
              <a:t>49</a:t>
            </a:fld>
            <a:endParaRPr lang="en-US"/>
          </a:p>
        </p:txBody>
      </p:sp>
    </p:spTree>
    <p:extLst>
      <p:ext uri="{BB962C8B-B14F-4D97-AF65-F5344CB8AC3E}">
        <p14:creationId xmlns:p14="http://schemas.microsoft.com/office/powerpoint/2010/main" val="423038817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0455800-D9B8-9448-A527-96784E5F996A}" type="slidenum">
              <a:rPr lang="en-US" smtClean="0"/>
              <a:t>50</a:t>
            </a:fld>
            <a:endParaRPr lang="en-US"/>
          </a:p>
        </p:txBody>
      </p:sp>
    </p:spTree>
    <p:extLst>
      <p:ext uri="{BB962C8B-B14F-4D97-AF65-F5344CB8AC3E}">
        <p14:creationId xmlns:p14="http://schemas.microsoft.com/office/powerpoint/2010/main" val="427214926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https://www.youtube.com/watch?v=aOx_wHhitqk Link to video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DE64DBC-AAC9-4C89-AA68-4C455435CD6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2870237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marL="0" marR="0" lvl="0" indent="0" algn="r" defTabSz="457200" rtl="0" eaLnBrk="1" fontAlgn="base" latinLnBrk="0" hangingPunct="1">
              <a:lnSpc>
                <a:spcPct val="100000"/>
              </a:lnSpc>
              <a:spcBef>
                <a:spcPct val="0"/>
              </a:spcBef>
              <a:spcAft>
                <a:spcPct val="0"/>
              </a:spcAft>
              <a:buClrTx/>
              <a:buSzTx/>
              <a:buFontTx/>
              <a:buNone/>
              <a:tabLst/>
              <a:defRPr/>
            </a:pPr>
            <a:fld id="{E2AA2215-0B02-487F-BB12-097B508C81A9}" type="slidenum">
              <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Arial" charset="0"/>
              </a:rPr>
              <a:pPr marL="0" marR="0" lvl="0" indent="0" algn="r" defTabSz="457200" rtl="0" eaLnBrk="1" fontAlgn="base" latinLnBrk="0" hangingPunct="1">
                <a:lnSpc>
                  <a:spcPct val="100000"/>
                </a:lnSpc>
                <a:spcBef>
                  <a:spcPct val="0"/>
                </a:spcBef>
                <a:spcAft>
                  <a:spcPct val="0"/>
                </a:spcAft>
                <a:buClrTx/>
                <a:buSzTx/>
                <a:buFontTx/>
                <a:buNone/>
                <a:tabLst/>
                <a:defRPr/>
              </a:pPr>
              <a:t>52</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Arial" charset="0"/>
            </a:endParaRPr>
          </a:p>
        </p:txBody>
      </p:sp>
      <p:sp>
        <p:nvSpPr>
          <p:cNvPr id="96258"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p:spPr>
      </p:sp>
      <p:sp>
        <p:nvSpPr>
          <p:cNvPr id="96259"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GB" altLang="en-US"/>
          </a:p>
        </p:txBody>
      </p:sp>
    </p:spTree>
    <p:extLst>
      <p:ext uri="{BB962C8B-B14F-4D97-AF65-F5344CB8AC3E}">
        <p14:creationId xmlns:p14="http://schemas.microsoft.com/office/powerpoint/2010/main" val="104900244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0455800-D9B8-9448-A527-96784E5F996A}" type="slidenum">
              <a:rPr lang="en-US" smtClean="0"/>
              <a:t>53</a:t>
            </a:fld>
            <a:endParaRPr lang="en-US"/>
          </a:p>
        </p:txBody>
      </p:sp>
    </p:spTree>
    <p:extLst>
      <p:ext uri="{BB962C8B-B14F-4D97-AF65-F5344CB8AC3E}">
        <p14:creationId xmlns:p14="http://schemas.microsoft.com/office/powerpoint/2010/main" val="111384283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0455800-D9B8-9448-A527-96784E5F996A}" type="slidenum">
              <a:rPr lang="en-US" smtClean="0"/>
              <a:t>54</a:t>
            </a:fld>
            <a:endParaRPr lang="en-US"/>
          </a:p>
        </p:txBody>
      </p:sp>
    </p:spTree>
    <p:extLst>
      <p:ext uri="{BB962C8B-B14F-4D97-AF65-F5344CB8AC3E}">
        <p14:creationId xmlns:p14="http://schemas.microsoft.com/office/powerpoint/2010/main" val="983199562"/>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a:t>118 Flare cart</a:t>
            </a:r>
          </a:p>
        </p:txBody>
      </p:sp>
      <p:sp>
        <p:nvSpPr>
          <p:cNvPr id="4" name="Slide Number Placeholder 3"/>
          <p:cNvSpPr>
            <a:spLocks noGrp="1"/>
          </p:cNvSpPr>
          <p:nvPr>
            <p:ph type="sldNum" sz="quarter" idx="10"/>
          </p:nvPr>
        </p:nvSpPr>
        <p:spPr/>
        <p:txBody>
          <a:bodyPr/>
          <a:lstStyle/>
          <a:p>
            <a:fld id="{9CA4FDE8-7B49-4D01-8834-BBCEFACEDB11}" type="slidenum">
              <a:rPr lang="en-GB" smtClean="0"/>
              <a:t>55</a:t>
            </a:fld>
            <a:endParaRPr lang="en-GB"/>
          </a:p>
        </p:txBody>
      </p:sp>
    </p:spTree>
    <p:extLst>
      <p:ext uri="{BB962C8B-B14F-4D97-AF65-F5344CB8AC3E}">
        <p14:creationId xmlns:p14="http://schemas.microsoft.com/office/powerpoint/2010/main" val="1749458430"/>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0455800-D9B8-9448-A527-96784E5F996A}" type="slidenum">
              <a:rPr lang="en-US" smtClean="0"/>
              <a:t>56</a:t>
            </a:fld>
            <a:endParaRPr lang="en-US"/>
          </a:p>
        </p:txBody>
      </p:sp>
    </p:spTree>
    <p:extLst>
      <p:ext uri="{BB962C8B-B14F-4D97-AF65-F5344CB8AC3E}">
        <p14:creationId xmlns:p14="http://schemas.microsoft.com/office/powerpoint/2010/main" val="42581151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0455800-D9B8-9448-A527-96784E5F996A}" type="slidenum">
              <a:rPr lang="en-US" smtClean="0"/>
              <a:t>57</a:t>
            </a:fld>
            <a:endParaRPr lang="en-US"/>
          </a:p>
        </p:txBody>
      </p:sp>
    </p:spTree>
    <p:extLst>
      <p:ext uri="{BB962C8B-B14F-4D97-AF65-F5344CB8AC3E}">
        <p14:creationId xmlns:p14="http://schemas.microsoft.com/office/powerpoint/2010/main" val="2059864804"/>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Radar.</a:t>
            </a:r>
          </a:p>
          <a:p>
            <a:endParaRPr lang="en-GB"/>
          </a:p>
          <a:p>
            <a:r>
              <a:rPr lang="en-GB"/>
              <a:t>Pin it and get an echo.</a:t>
            </a:r>
          </a:p>
          <a:p>
            <a:endParaRPr lang="en-GB"/>
          </a:p>
          <a:p>
            <a:r>
              <a:rPr lang="en-GB"/>
              <a:t>Active….not passive……..You know when you bin pinged!</a:t>
            </a:r>
          </a:p>
        </p:txBody>
      </p:sp>
      <p:sp>
        <p:nvSpPr>
          <p:cNvPr id="4" name="Slide Number Placeholder 3"/>
          <p:cNvSpPr>
            <a:spLocks noGrp="1"/>
          </p:cNvSpPr>
          <p:nvPr>
            <p:ph type="sldNum" sz="quarter" idx="5"/>
          </p:nvPr>
        </p:nvSpPr>
        <p:spPr/>
        <p:txBody>
          <a:bodyPr/>
          <a:lstStyle/>
          <a:p>
            <a:fld id="{10455800-D9B8-9448-A527-96784E5F996A}" type="slidenum">
              <a:rPr lang="en-US" smtClean="0"/>
              <a:t>58</a:t>
            </a:fld>
            <a:endParaRPr lang="en-US"/>
          </a:p>
        </p:txBody>
      </p:sp>
    </p:spTree>
    <p:extLst>
      <p:ext uri="{BB962C8B-B14F-4D97-AF65-F5344CB8AC3E}">
        <p14:creationId xmlns:p14="http://schemas.microsoft.com/office/powerpoint/2010/main" val="2923731431"/>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Pulse.</a:t>
            </a:r>
          </a:p>
          <a:p>
            <a:endParaRPr lang="en-GB"/>
          </a:p>
          <a:p>
            <a:r>
              <a:rPr lang="en-GB"/>
              <a:t>Range proportional to beam energy but also pulse timing, Pulse needs to get back before next pulse sent</a:t>
            </a:r>
          </a:p>
          <a:p>
            <a:endParaRPr lang="en-GB"/>
          </a:p>
          <a:p>
            <a:r>
              <a:rPr lang="en-GB"/>
              <a:t>Sequence in pulses detects movement!</a:t>
            </a:r>
          </a:p>
          <a:p>
            <a:endParaRPr lang="en-GB"/>
          </a:p>
          <a:p>
            <a:r>
              <a:rPr lang="en-GB"/>
              <a:t>Filter out clutter. Trees v car in front…until the car in front stops!</a:t>
            </a:r>
          </a:p>
        </p:txBody>
      </p:sp>
      <p:sp>
        <p:nvSpPr>
          <p:cNvPr id="4" name="Slide Number Placeholder 3"/>
          <p:cNvSpPr>
            <a:spLocks noGrp="1"/>
          </p:cNvSpPr>
          <p:nvPr>
            <p:ph type="sldNum" sz="quarter" idx="5"/>
          </p:nvPr>
        </p:nvSpPr>
        <p:spPr/>
        <p:txBody>
          <a:bodyPr/>
          <a:lstStyle/>
          <a:p>
            <a:fld id="{10455800-D9B8-9448-A527-96784E5F996A}" type="slidenum">
              <a:rPr lang="en-US" smtClean="0"/>
              <a:t>59</a:t>
            </a:fld>
            <a:endParaRPr lang="en-US"/>
          </a:p>
        </p:txBody>
      </p:sp>
    </p:spTree>
    <p:extLst>
      <p:ext uri="{BB962C8B-B14F-4D97-AF65-F5344CB8AC3E}">
        <p14:creationId xmlns:p14="http://schemas.microsoft.com/office/powerpoint/2010/main" val="2559047174"/>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0455800-D9B8-9448-A527-96784E5F996A}" type="slidenum">
              <a:rPr lang="en-US" smtClean="0"/>
              <a:t>60</a:t>
            </a:fld>
            <a:endParaRPr lang="en-US"/>
          </a:p>
        </p:txBody>
      </p:sp>
    </p:spTree>
    <p:extLst>
      <p:ext uri="{BB962C8B-B14F-4D97-AF65-F5344CB8AC3E}">
        <p14:creationId xmlns:p14="http://schemas.microsoft.com/office/powerpoint/2010/main" val="641990164"/>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Doppler used to measure speed of and direction of target</a:t>
            </a:r>
          </a:p>
        </p:txBody>
      </p:sp>
      <p:sp>
        <p:nvSpPr>
          <p:cNvPr id="4" name="Slide Number Placeholder 3"/>
          <p:cNvSpPr>
            <a:spLocks noGrp="1"/>
          </p:cNvSpPr>
          <p:nvPr>
            <p:ph type="sldNum" sz="quarter" idx="5"/>
          </p:nvPr>
        </p:nvSpPr>
        <p:spPr/>
        <p:txBody>
          <a:bodyPr/>
          <a:lstStyle/>
          <a:p>
            <a:fld id="{10455800-D9B8-9448-A527-96784E5F996A}" type="slidenum">
              <a:rPr lang="en-US" smtClean="0"/>
              <a:t>61</a:t>
            </a:fld>
            <a:endParaRPr lang="en-US"/>
          </a:p>
        </p:txBody>
      </p:sp>
    </p:spTree>
    <p:extLst>
      <p:ext uri="{BB962C8B-B14F-4D97-AF65-F5344CB8AC3E}">
        <p14:creationId xmlns:p14="http://schemas.microsoft.com/office/powerpoint/2010/main" val="1684495516"/>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Window</a:t>
            </a:r>
          </a:p>
          <a:p>
            <a:endParaRPr lang="en-GB"/>
          </a:p>
          <a:p>
            <a:r>
              <a:rPr lang="en-GB"/>
              <a:t>Early countermeasure</a:t>
            </a:r>
          </a:p>
        </p:txBody>
      </p:sp>
      <p:sp>
        <p:nvSpPr>
          <p:cNvPr id="4" name="Slide Number Placeholder 3"/>
          <p:cNvSpPr>
            <a:spLocks noGrp="1"/>
          </p:cNvSpPr>
          <p:nvPr>
            <p:ph type="sldNum" sz="quarter" idx="5"/>
          </p:nvPr>
        </p:nvSpPr>
        <p:spPr/>
        <p:txBody>
          <a:bodyPr/>
          <a:lstStyle/>
          <a:p>
            <a:fld id="{10455800-D9B8-9448-A527-96784E5F996A}" type="slidenum">
              <a:rPr lang="en-US" smtClean="0"/>
              <a:t>62</a:t>
            </a:fld>
            <a:endParaRPr lang="en-US"/>
          </a:p>
        </p:txBody>
      </p:sp>
    </p:spTree>
    <p:extLst>
      <p:ext uri="{BB962C8B-B14F-4D97-AF65-F5344CB8AC3E}">
        <p14:creationId xmlns:p14="http://schemas.microsoft.com/office/powerpoint/2010/main" val="1432251181"/>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Modern countermeasures to deal With moder radar wavelengths</a:t>
            </a:r>
          </a:p>
        </p:txBody>
      </p:sp>
      <p:sp>
        <p:nvSpPr>
          <p:cNvPr id="4" name="Slide Number Placeholder 3"/>
          <p:cNvSpPr>
            <a:spLocks noGrp="1"/>
          </p:cNvSpPr>
          <p:nvPr>
            <p:ph type="sldNum" sz="quarter" idx="5"/>
          </p:nvPr>
        </p:nvSpPr>
        <p:spPr/>
        <p:txBody>
          <a:bodyPr/>
          <a:lstStyle/>
          <a:p>
            <a:fld id="{10455800-D9B8-9448-A527-96784E5F996A}" type="slidenum">
              <a:rPr lang="en-US" smtClean="0"/>
              <a:t>63</a:t>
            </a:fld>
            <a:endParaRPr lang="en-US"/>
          </a:p>
        </p:txBody>
      </p:sp>
    </p:spTree>
    <p:extLst>
      <p:ext uri="{BB962C8B-B14F-4D97-AF65-F5344CB8AC3E}">
        <p14:creationId xmlns:p14="http://schemas.microsoft.com/office/powerpoint/2010/main" val="4092687996"/>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Or…look at how you’re see on radar</a:t>
            </a:r>
          </a:p>
        </p:txBody>
      </p:sp>
      <p:sp>
        <p:nvSpPr>
          <p:cNvPr id="4" name="Slide Number Placeholder 3"/>
          <p:cNvSpPr>
            <a:spLocks noGrp="1"/>
          </p:cNvSpPr>
          <p:nvPr>
            <p:ph type="sldNum" sz="quarter" idx="5"/>
          </p:nvPr>
        </p:nvSpPr>
        <p:spPr/>
        <p:txBody>
          <a:bodyPr/>
          <a:lstStyle/>
          <a:p>
            <a:fld id="{10455800-D9B8-9448-A527-96784E5F996A}" type="slidenum">
              <a:rPr lang="en-US" smtClean="0"/>
              <a:t>64</a:t>
            </a:fld>
            <a:endParaRPr lang="en-US"/>
          </a:p>
        </p:txBody>
      </p:sp>
    </p:spTree>
    <p:extLst>
      <p:ext uri="{BB962C8B-B14F-4D97-AF65-F5344CB8AC3E}">
        <p14:creationId xmlns:p14="http://schemas.microsoft.com/office/powerpoint/2010/main" val="3704332902"/>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And chape you surfaces to minimise reflections back to the detector</a:t>
            </a:r>
          </a:p>
        </p:txBody>
      </p:sp>
      <p:sp>
        <p:nvSpPr>
          <p:cNvPr id="4" name="Slide Number Placeholder 3"/>
          <p:cNvSpPr>
            <a:spLocks noGrp="1"/>
          </p:cNvSpPr>
          <p:nvPr>
            <p:ph type="sldNum" sz="quarter" idx="5"/>
          </p:nvPr>
        </p:nvSpPr>
        <p:spPr/>
        <p:txBody>
          <a:bodyPr/>
          <a:lstStyle/>
          <a:p>
            <a:fld id="{10455800-D9B8-9448-A527-96784E5F996A}" type="slidenum">
              <a:rPr lang="en-US" smtClean="0"/>
              <a:t>65</a:t>
            </a:fld>
            <a:endParaRPr lang="en-US"/>
          </a:p>
        </p:txBody>
      </p:sp>
    </p:spTree>
    <p:extLst>
      <p:ext uri="{BB962C8B-B14F-4D97-AF65-F5344CB8AC3E}">
        <p14:creationId xmlns:p14="http://schemas.microsoft.com/office/powerpoint/2010/main" val="34790082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smtClean="0"/>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41330422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smtClean="0"/>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4427009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1359385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smtClean="0"/>
              <a:t>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26178981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smtClean="0"/>
              <a:t>1/21/2025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189876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smtClean="0"/>
              <a:t>1/21/2025</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383213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smtClean="0"/>
              <a:t>1/21/2025</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9214946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smtClean="0"/>
              <a:t>1/21/2025</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5368715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1696273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6111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5505249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12413629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8109926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smtClean="0"/>
              <a:t>1/21/2025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7003675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smtClean="0"/>
              <a:t>1/21/2025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1854776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smtClean="0"/>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26358973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smtClean="0"/>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3147467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AndMedia">
  <p:cSld name="Title, Text and Media Clip">
    <p:spTree>
      <p:nvGrpSpPr>
        <p:cNvPr id="1" name=""/>
        <p:cNvGrpSpPr/>
        <p:nvPr/>
      </p:nvGrpSpPr>
      <p:grpSpPr>
        <a:xfrm>
          <a:off x="0" y="0"/>
          <a:ext cx="0" cy="0"/>
          <a:chOff x="0" y="0"/>
          <a:chExt cx="0" cy="0"/>
        </a:xfrm>
      </p:grpSpPr>
      <p:sp>
        <p:nvSpPr>
          <p:cNvPr id="2" name="Title 1"/>
          <p:cNvSpPr>
            <a:spLocks noGrp="1"/>
          </p:cNvSpPr>
          <p:nvPr>
            <p:ph type="title"/>
          </p:nvPr>
        </p:nvSpPr>
        <p:spPr>
          <a:xfrm>
            <a:off x="516467" y="93664"/>
            <a:ext cx="8580967" cy="522287"/>
          </a:xfrm>
        </p:spPr>
        <p:txBody>
          <a:bodyPr/>
          <a:lstStyle/>
          <a:p>
            <a:r>
              <a:rPr lang="en-US"/>
              <a:t>Click to edit Master title style</a:t>
            </a:r>
          </a:p>
        </p:txBody>
      </p:sp>
      <p:sp>
        <p:nvSpPr>
          <p:cNvPr id="3" name="Text Placeholder 2"/>
          <p:cNvSpPr>
            <a:spLocks noGrp="1"/>
          </p:cNvSpPr>
          <p:nvPr>
            <p:ph type="body" sz="half" idx="1"/>
          </p:nvPr>
        </p:nvSpPr>
        <p:spPr>
          <a:xfrm>
            <a:off x="914400" y="1239838"/>
            <a:ext cx="5080000" cy="43751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Media Placeholder 3"/>
          <p:cNvSpPr>
            <a:spLocks noGrp="1"/>
          </p:cNvSpPr>
          <p:nvPr>
            <p:ph type="media" sz="half" idx="2"/>
          </p:nvPr>
        </p:nvSpPr>
        <p:spPr>
          <a:xfrm>
            <a:off x="6197600" y="1239838"/>
            <a:ext cx="5080000" cy="4375150"/>
          </a:xfrm>
        </p:spPr>
        <p:txBody>
          <a:bodyPr/>
          <a:lstStyle/>
          <a:p>
            <a:endParaRPr lang="en-US"/>
          </a:p>
        </p:txBody>
      </p:sp>
    </p:spTree>
    <p:extLst>
      <p:ext uri="{BB962C8B-B14F-4D97-AF65-F5344CB8AC3E}">
        <p14:creationId xmlns:p14="http://schemas.microsoft.com/office/powerpoint/2010/main" val="163247907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115888"/>
            <a:ext cx="103632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noChangeArrowheads="1"/>
          </p:cNvSpPr>
          <p:nvPr>
            <p:ph type="dt" sz="half" idx="10"/>
          </p:nvPr>
        </p:nvSpPr>
        <p:spPr>
          <a:xfrm>
            <a:off x="914400" y="6248400"/>
            <a:ext cx="2540000" cy="457200"/>
          </a:xfrm>
        </p:spPr>
        <p:txBody>
          <a:bodyPr/>
          <a:lstStyle>
            <a:lvl1pPr>
              <a:defRPr dirty="0"/>
            </a:lvl1pPr>
          </a:lstStyle>
          <a:p>
            <a:pPr>
              <a:defRPr/>
            </a:pPr>
            <a:endParaRPr lang="en-US" altLang="en-US"/>
          </a:p>
        </p:txBody>
      </p:sp>
      <p:sp>
        <p:nvSpPr>
          <p:cNvPr id="6" name="Footer Placeholder 5"/>
          <p:cNvSpPr>
            <a:spLocks noGrp="1" noChangeArrowheads="1"/>
          </p:cNvSpPr>
          <p:nvPr>
            <p:ph type="ftr" sz="quarter" idx="11"/>
          </p:nvPr>
        </p:nvSpPr>
        <p:spPr>
          <a:xfrm>
            <a:off x="4165600" y="6248400"/>
            <a:ext cx="3860800" cy="457200"/>
          </a:xfrm>
        </p:spPr>
        <p:txBody>
          <a:bodyPr/>
          <a:lstStyle>
            <a:lvl1pPr>
              <a:defRPr dirty="0"/>
            </a:lvl1pPr>
          </a:lstStyle>
          <a:p>
            <a:pPr>
              <a:defRPr/>
            </a:pPr>
            <a:endParaRPr lang="en-US" altLang="en-US"/>
          </a:p>
        </p:txBody>
      </p:sp>
      <p:sp>
        <p:nvSpPr>
          <p:cNvPr id="7" name="Slide Number Placeholder 6"/>
          <p:cNvSpPr>
            <a:spLocks noGrp="1" noChangeArrowheads="1"/>
          </p:cNvSpPr>
          <p:nvPr>
            <p:ph type="sldNum" sz="quarter" idx="12"/>
          </p:nvPr>
        </p:nvSpPr>
        <p:spPr>
          <a:xfrm>
            <a:off x="8737600" y="6248400"/>
            <a:ext cx="2540000" cy="457200"/>
          </a:xfrm>
        </p:spPr>
        <p:txBody>
          <a:bodyPr/>
          <a:lstStyle>
            <a:lvl1pPr>
              <a:defRPr/>
            </a:lvl1pPr>
          </a:lstStyle>
          <a:p>
            <a:pPr>
              <a:defRPr/>
            </a:pPr>
            <a:fld id="{6CC92065-08CD-4079-9A8D-9B93DA2BCF12}" type="slidenum">
              <a:rPr lang="en-US" altLang="en-US"/>
              <a:pPr>
                <a:defRPr/>
              </a:pPr>
              <a:t>‹#›</a:t>
            </a:fld>
            <a:endParaRPr lang="en-US" altLang="en-US"/>
          </a:p>
        </p:txBody>
      </p:sp>
    </p:spTree>
    <p:extLst>
      <p:ext uri="{BB962C8B-B14F-4D97-AF65-F5344CB8AC3E}">
        <p14:creationId xmlns:p14="http://schemas.microsoft.com/office/powerpoint/2010/main" val="13392954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115888"/>
            <a:ext cx="10363200" cy="114300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914400" y="1981200"/>
            <a:ext cx="5080000" cy="4114800"/>
          </a:xfrm>
        </p:spPr>
        <p:txBody>
          <a:bodyPr rtlCol="0">
            <a:normAutofit/>
          </a:bodyPr>
          <a:lstStyle/>
          <a:p>
            <a:pPr lvl="0"/>
            <a:endParaRPr lang="en-GB" noProof="0"/>
          </a:p>
        </p:txBody>
      </p:sp>
      <p:sp>
        <p:nvSpPr>
          <p:cNvPr id="4" name="Text Placeholder 3"/>
          <p:cNvSpPr>
            <a:spLocks noGrp="1"/>
          </p:cNvSpPr>
          <p:nvPr>
            <p:ph type="body"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noChangeArrowheads="1"/>
          </p:cNvSpPr>
          <p:nvPr>
            <p:ph type="dt" sz="half" idx="10"/>
          </p:nvPr>
        </p:nvSpPr>
        <p:spPr>
          <a:xfrm>
            <a:off x="914400" y="6248400"/>
            <a:ext cx="2540000" cy="457200"/>
          </a:xfrm>
        </p:spPr>
        <p:txBody>
          <a:bodyPr/>
          <a:lstStyle>
            <a:lvl1pPr>
              <a:defRPr dirty="0"/>
            </a:lvl1pPr>
          </a:lstStyle>
          <a:p>
            <a:pPr>
              <a:defRPr/>
            </a:pPr>
            <a:endParaRPr lang="en-US" altLang="en-US"/>
          </a:p>
        </p:txBody>
      </p:sp>
      <p:sp>
        <p:nvSpPr>
          <p:cNvPr id="6" name="Footer Placeholder 5"/>
          <p:cNvSpPr>
            <a:spLocks noGrp="1" noChangeArrowheads="1"/>
          </p:cNvSpPr>
          <p:nvPr>
            <p:ph type="ftr" sz="quarter" idx="11"/>
          </p:nvPr>
        </p:nvSpPr>
        <p:spPr>
          <a:xfrm>
            <a:off x="4165600" y="6248400"/>
            <a:ext cx="3860800" cy="457200"/>
          </a:xfrm>
        </p:spPr>
        <p:txBody>
          <a:bodyPr/>
          <a:lstStyle>
            <a:lvl1pPr>
              <a:defRPr dirty="0"/>
            </a:lvl1pPr>
          </a:lstStyle>
          <a:p>
            <a:pPr>
              <a:defRPr/>
            </a:pPr>
            <a:endParaRPr lang="en-US" altLang="en-US"/>
          </a:p>
        </p:txBody>
      </p:sp>
      <p:sp>
        <p:nvSpPr>
          <p:cNvPr id="7" name="Slide Number Placeholder 6"/>
          <p:cNvSpPr>
            <a:spLocks noGrp="1" noChangeArrowheads="1"/>
          </p:cNvSpPr>
          <p:nvPr>
            <p:ph type="sldNum" sz="quarter" idx="12"/>
          </p:nvPr>
        </p:nvSpPr>
        <p:spPr>
          <a:xfrm>
            <a:off x="8737600" y="6248400"/>
            <a:ext cx="2540000" cy="457200"/>
          </a:xfrm>
        </p:spPr>
        <p:txBody>
          <a:bodyPr/>
          <a:lstStyle>
            <a:lvl1pPr>
              <a:defRPr/>
            </a:lvl1pPr>
          </a:lstStyle>
          <a:p>
            <a:pPr>
              <a:defRPr/>
            </a:pPr>
            <a:fld id="{85AF3581-5ABA-4AAB-BBB6-C356648748CE}" type="slidenum">
              <a:rPr lang="en-US" altLang="en-US"/>
              <a:pPr>
                <a:defRPr/>
              </a:pPr>
              <a:t>‹#›</a:t>
            </a:fld>
            <a:endParaRPr lang="en-US" altLang="en-US"/>
          </a:p>
        </p:txBody>
      </p:sp>
    </p:spTree>
    <p:extLst>
      <p:ext uri="{BB962C8B-B14F-4D97-AF65-F5344CB8AC3E}">
        <p14:creationId xmlns:p14="http://schemas.microsoft.com/office/powerpoint/2010/main" val="166009242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516467" y="93664"/>
            <a:ext cx="10761133" cy="55213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50072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516467" y="93664"/>
            <a:ext cx="8580967" cy="522287"/>
          </a:xfrm>
        </p:spPr>
        <p:txBody>
          <a:bodyPr/>
          <a:lstStyle/>
          <a:p>
            <a:r>
              <a:rPr lang="en-US"/>
              <a:t>Click to edit Master title style</a:t>
            </a:r>
          </a:p>
        </p:txBody>
      </p:sp>
      <p:sp>
        <p:nvSpPr>
          <p:cNvPr id="3" name="Table Placeholder 2"/>
          <p:cNvSpPr>
            <a:spLocks noGrp="1"/>
          </p:cNvSpPr>
          <p:nvPr>
            <p:ph type="tbl" idx="1"/>
          </p:nvPr>
        </p:nvSpPr>
        <p:spPr>
          <a:xfrm>
            <a:off x="914400" y="1239838"/>
            <a:ext cx="10363200" cy="4375150"/>
          </a:xfrm>
        </p:spPr>
        <p:txBody>
          <a:bodyPr/>
          <a:lstStyle/>
          <a:p>
            <a:endParaRPr lang="en-US"/>
          </a:p>
        </p:txBody>
      </p:sp>
    </p:spTree>
    <p:extLst>
      <p:ext uri="{BB962C8B-B14F-4D97-AF65-F5344CB8AC3E}">
        <p14:creationId xmlns:p14="http://schemas.microsoft.com/office/powerpoint/2010/main" val="9684317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16467" y="93664"/>
            <a:ext cx="8580967" cy="522287"/>
          </a:xfrm>
        </p:spPr>
        <p:txBody>
          <a:bodyPr/>
          <a:lstStyle/>
          <a:p>
            <a:r>
              <a:rPr lang="en-US"/>
              <a:t>Click to edit Master title style</a:t>
            </a:r>
          </a:p>
        </p:txBody>
      </p:sp>
      <p:sp>
        <p:nvSpPr>
          <p:cNvPr id="3" name="Text Placeholder 2"/>
          <p:cNvSpPr>
            <a:spLocks noGrp="1"/>
          </p:cNvSpPr>
          <p:nvPr>
            <p:ph type="body" sz="half" idx="1"/>
          </p:nvPr>
        </p:nvSpPr>
        <p:spPr>
          <a:xfrm>
            <a:off x="914400" y="1239838"/>
            <a:ext cx="5080000" cy="43751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239838"/>
            <a:ext cx="5080000" cy="43751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0613249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One column text no subtitle, 3 lin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788400"/>
            <a:ext cx="11323200" cy="1000800"/>
          </a:xfrm>
          <a:prstGeom prst="rect">
            <a:avLst/>
          </a:prstGeom>
        </p:spPr>
        <p:txBody>
          <a:bodyPr lIns="0" tIns="0" rIns="0" bIns="0" anchor="t" anchorCtr="0">
            <a:noAutofit/>
          </a:bodyPr>
          <a:lstStyle>
            <a:lvl1pPr>
              <a:defRPr/>
            </a:lvl1pPr>
          </a:lstStyle>
          <a:p>
            <a:r>
              <a:rPr lang="en-US"/>
              <a:t>Title line 1</a:t>
            </a:r>
            <a:br>
              <a:rPr lang="en-US"/>
            </a:br>
            <a:r>
              <a:rPr lang="en-US"/>
              <a:t>Title line 2</a:t>
            </a:r>
            <a:br>
              <a:rPr lang="en-US"/>
            </a:br>
            <a:r>
              <a:rPr lang="en-US"/>
              <a:t>Title line 3</a:t>
            </a:r>
            <a:endParaRPr lang="en-AU"/>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a:p>
        </p:txBody>
      </p:sp>
      <p:sp>
        <p:nvSpPr>
          <p:cNvPr id="10" name="Text Placeholder 7"/>
          <p:cNvSpPr>
            <a:spLocks noGrp="1"/>
          </p:cNvSpPr>
          <p:nvPr>
            <p:ph type="body" sz="quarter" idx="17"/>
          </p:nvPr>
        </p:nvSpPr>
        <p:spPr>
          <a:xfrm>
            <a:off x="576000" y="1940400"/>
            <a:ext cx="11323200" cy="41436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ab 1"/>
          <p:cNvSpPr/>
          <p:nvPr userDrawn="1"/>
        </p:nvSpPr>
        <p:spPr>
          <a:xfrm>
            <a:off x="0" y="831600"/>
            <a:ext cx="288000" cy="8820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Tree>
    <p:extLst>
      <p:ext uri="{BB962C8B-B14F-4D97-AF65-F5344CB8AC3E}">
        <p14:creationId xmlns:p14="http://schemas.microsoft.com/office/powerpoint/2010/main" val="12060063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One column text no subtitle, 3 lin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788400"/>
            <a:ext cx="11323200" cy="1000800"/>
          </a:xfrm>
          <a:prstGeom prst="rect">
            <a:avLst/>
          </a:prstGeom>
        </p:spPr>
        <p:txBody>
          <a:bodyPr lIns="0" tIns="0" rIns="0" bIns="0" anchor="t" anchorCtr="0">
            <a:noAutofit/>
          </a:bodyPr>
          <a:lstStyle>
            <a:lvl1pPr>
              <a:defRPr/>
            </a:lvl1pPr>
          </a:lstStyle>
          <a:p>
            <a:r>
              <a:rPr lang="en-US"/>
              <a:t>Title line 1</a:t>
            </a:r>
            <a:br>
              <a:rPr lang="en-US"/>
            </a:br>
            <a:r>
              <a:rPr lang="en-US"/>
              <a:t>Title line 2</a:t>
            </a:r>
            <a:br>
              <a:rPr lang="en-US"/>
            </a:br>
            <a:r>
              <a:rPr lang="en-US"/>
              <a:t>Title line 3</a:t>
            </a:r>
            <a:endParaRPr lang="en-AU"/>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a:p>
        </p:txBody>
      </p:sp>
      <p:sp>
        <p:nvSpPr>
          <p:cNvPr id="10" name="Text Placeholder 7"/>
          <p:cNvSpPr>
            <a:spLocks noGrp="1"/>
          </p:cNvSpPr>
          <p:nvPr>
            <p:ph type="body" sz="quarter" idx="17"/>
          </p:nvPr>
        </p:nvSpPr>
        <p:spPr>
          <a:xfrm>
            <a:off x="576000" y="1940400"/>
            <a:ext cx="11323200" cy="41436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5383198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EEBCB-CDB8-45AC-ADAD-27B567F17F0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B085DD4-B105-401A-93CF-020C94FC4E55}"/>
              </a:ext>
            </a:extLst>
          </p:cNvPr>
          <p:cNvSpPr>
            <a:spLocks noGrp="1"/>
          </p:cNvSpPr>
          <p:nvPr>
            <p:ph type="dt" sz="half" idx="10"/>
          </p:nvPr>
        </p:nvSpPr>
        <p:spPr/>
        <p:txBody>
          <a:bodyPr/>
          <a:lstStyle/>
          <a:p>
            <a:fld id="{1590011E-7B16-4388-9628-CD6988D0159D}" type="datetimeFigureOut">
              <a:rPr lang="en-GB" smtClean="0"/>
              <a:t>21/01/2025</a:t>
            </a:fld>
            <a:endParaRPr lang="en-GB"/>
          </a:p>
        </p:txBody>
      </p:sp>
      <p:sp>
        <p:nvSpPr>
          <p:cNvPr id="4" name="Footer Placeholder 3">
            <a:extLst>
              <a:ext uri="{FF2B5EF4-FFF2-40B4-BE49-F238E27FC236}">
                <a16:creationId xmlns:a16="http://schemas.microsoft.com/office/drawing/2014/main" id="{A81BF7AF-BDD3-4C85-9274-430CD94A616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299BE8-99C8-4C1F-B3A8-804324CAA17D}"/>
              </a:ext>
            </a:extLst>
          </p:cNvPr>
          <p:cNvSpPr>
            <a:spLocks noGrp="1"/>
          </p:cNvSpPr>
          <p:nvPr>
            <p:ph type="sldNum" sz="quarter" idx="12"/>
          </p:nvPr>
        </p:nvSpPr>
        <p:spPr/>
        <p:txBody>
          <a:bodyPr/>
          <a:lstStyle/>
          <a:p>
            <a:fld id="{9FC95412-54A6-41A9-A74B-98C3B82C4811}" type="slidenum">
              <a:rPr lang="en-GB" smtClean="0"/>
              <a:t>‹#›</a:t>
            </a:fld>
            <a:endParaRPr lang="en-GB"/>
          </a:p>
        </p:txBody>
      </p:sp>
    </p:spTree>
    <p:extLst>
      <p:ext uri="{BB962C8B-B14F-4D97-AF65-F5344CB8AC3E}">
        <p14:creationId xmlns:p14="http://schemas.microsoft.com/office/powerpoint/2010/main" val="208194481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048A8-FF99-4F87-9005-7025D5A0B37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D30CA3F-53E2-4D5C-83CC-77BBD286C17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970C3F-F017-45C4-B798-62F91762AD03}"/>
              </a:ext>
            </a:extLst>
          </p:cNvPr>
          <p:cNvSpPr>
            <a:spLocks noGrp="1"/>
          </p:cNvSpPr>
          <p:nvPr>
            <p:ph type="dt" sz="half" idx="10"/>
          </p:nvPr>
        </p:nvSpPr>
        <p:spPr/>
        <p:txBody>
          <a:bodyPr/>
          <a:lstStyle/>
          <a:p>
            <a:fld id="{1590011E-7B16-4388-9628-CD6988D0159D}" type="datetimeFigureOut">
              <a:rPr lang="en-GB" smtClean="0"/>
              <a:t>21/01/2025</a:t>
            </a:fld>
            <a:endParaRPr lang="en-GB"/>
          </a:p>
        </p:txBody>
      </p:sp>
      <p:sp>
        <p:nvSpPr>
          <p:cNvPr id="5" name="Footer Placeholder 4">
            <a:extLst>
              <a:ext uri="{FF2B5EF4-FFF2-40B4-BE49-F238E27FC236}">
                <a16:creationId xmlns:a16="http://schemas.microsoft.com/office/drawing/2014/main" id="{60B78F6E-A6D3-4011-AF2C-FE436D31E9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F658F9-4E7A-43F2-8DD7-AD0AEDEC536F}"/>
              </a:ext>
            </a:extLst>
          </p:cNvPr>
          <p:cNvSpPr>
            <a:spLocks noGrp="1"/>
          </p:cNvSpPr>
          <p:nvPr>
            <p:ph type="sldNum" sz="quarter" idx="12"/>
          </p:nvPr>
        </p:nvSpPr>
        <p:spPr/>
        <p:txBody>
          <a:bodyPr/>
          <a:lstStyle/>
          <a:p>
            <a:fld id="{9FC95412-54A6-41A9-A74B-98C3B82C4811}" type="slidenum">
              <a:rPr lang="en-GB" smtClean="0"/>
              <a:t>‹#›</a:t>
            </a:fld>
            <a:endParaRPr lang="en-GB"/>
          </a:p>
        </p:txBody>
      </p:sp>
    </p:spTree>
    <p:extLst>
      <p:ext uri="{BB962C8B-B14F-4D97-AF65-F5344CB8AC3E}">
        <p14:creationId xmlns:p14="http://schemas.microsoft.com/office/powerpoint/2010/main" val="253399030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2C1C97-E0C3-46C2-BC60-3499A3B128EE}" type="datetime1">
              <a:rPr lang="en-GB" smtClean="0"/>
              <a:t>21/01/2025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A6567E-2E6F-4782-BF33-2191C7F69CAF}" type="slidenum">
              <a:rPr lang="en-GB" smtClean="0"/>
              <a:t>‹#›</a:t>
            </a:fld>
            <a:endParaRPr lang="en-GB"/>
          </a:p>
        </p:txBody>
      </p:sp>
    </p:spTree>
    <p:extLst>
      <p:ext uri="{BB962C8B-B14F-4D97-AF65-F5344CB8AC3E}">
        <p14:creationId xmlns:p14="http://schemas.microsoft.com/office/powerpoint/2010/main" val="32407566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smtClean="0"/>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598017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image" Target="../media/image2.png"/><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image" Target="../media/image4.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image" Target="../media/image3.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28.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4.xml"/><Relationship Id="rId1" Type="http://schemas.openxmlformats.org/officeDocument/2006/relationships/slideLayout" Target="../slideLayouts/slideLayout2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6.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6" cstate="screen">
            <a:extLst>
              <a:ext uri="{28A0092B-C50C-407E-A947-70E740481C1C}">
                <a14:useLocalDpi xmlns:a14="http://schemas.microsoft.com/office/drawing/2010/main"/>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7" cstate="screen">
            <a:extLst>
              <a:ext uri="{28A0092B-C50C-407E-A947-70E740481C1C}">
                <a14:useLocalDpi xmlns:a14="http://schemas.microsoft.com/office/drawing/2010/main"/>
              </a:ext>
            </a:extLst>
          </a:blip>
          <a:srcRect/>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8" cstate="screen">
            <a:extLst>
              <a:ext uri="{28A0092B-C50C-407E-A947-70E740481C1C}">
                <a14:useLocalDpi xmlns:a14="http://schemas.microsoft.com/office/drawing/2010/main"/>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9" cstate="screen">
            <a:extLst>
              <a:ext uri="{28A0092B-C50C-407E-A947-70E740481C1C}">
                <a14:useLocalDpi xmlns:a14="http://schemas.microsoft.com/office/drawing/2010/main"/>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smtClean="0"/>
              <a:t>1/21/2025</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smtClean="0"/>
              <a:t>‹#›</a:t>
            </a:fld>
            <a:endParaRPr lang="en-US"/>
          </a:p>
        </p:txBody>
      </p:sp>
    </p:spTree>
    <p:extLst>
      <p:ext uri="{BB962C8B-B14F-4D97-AF65-F5344CB8AC3E}">
        <p14:creationId xmlns:p14="http://schemas.microsoft.com/office/powerpoint/2010/main" val="334878192"/>
      </p:ext>
    </p:extLst>
  </p:cSld>
  <p:clrMap bg1="dk1" tx1="lt1" bg2="dk2" tx2="lt2" accent1="accent1" accent2="accent2" accent3="accent3" accent4="accent4" accent5="accent5" accent6="accent6" hlink="hlink" folHlink="folHlink"/>
  <p:sldLayoutIdLst>
    <p:sldLayoutId id="2147483661" r:id="rId1"/>
    <p:sldLayoutId id="2147483690" r:id="rId2"/>
    <p:sldLayoutId id="2147483663" r:id="rId3"/>
    <p:sldLayoutId id="2147483685" r:id="rId4"/>
    <p:sldLayoutId id="2147483687" r:id="rId5"/>
    <p:sldLayoutId id="214748368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88" r:id="rId17"/>
    <p:sldLayoutId id="2147483678" r:id="rId18"/>
    <p:sldLayoutId id="2147483689" r:id="rId19"/>
    <p:sldLayoutId id="2147483680" r:id="rId20"/>
    <p:sldLayoutId id="2147483681" r:id="rId21"/>
    <p:sldLayoutId id="2147483682" r:id="rId22"/>
    <p:sldLayoutId id="2147483683" r:id="rId23"/>
    <p:sldLayoutId id="2147483684" r:id="rId24"/>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45F1C9F-1855-4BEB-8F30-C235F5DEBD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870A0F-ED09-40D6-92B5-8B465C2E38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ACF637-4768-44D7-A0DA-486A802CB3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590011E-7B16-4388-9628-CD6988D0159D}" type="datetimeFigureOut">
              <a:rPr lang="en-GB" smtClean="0"/>
              <a:t>21/01/2025</a:t>
            </a:fld>
            <a:endParaRPr lang="en-GB"/>
          </a:p>
        </p:txBody>
      </p:sp>
      <p:sp>
        <p:nvSpPr>
          <p:cNvPr id="5" name="Footer Placeholder 4">
            <a:extLst>
              <a:ext uri="{FF2B5EF4-FFF2-40B4-BE49-F238E27FC236}">
                <a16:creationId xmlns:a16="http://schemas.microsoft.com/office/drawing/2014/main" id="{21516315-B7FC-4BCB-B09F-B7583DFEC71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D965E9D-1352-4808-BA23-EA2CD000304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C95412-54A6-41A9-A74B-98C3B82C4811}" type="slidenum">
              <a:rPr lang="en-GB" smtClean="0"/>
              <a:t>‹#›</a:t>
            </a:fld>
            <a:endParaRPr lang="en-GB"/>
          </a:p>
        </p:txBody>
      </p:sp>
    </p:spTree>
    <p:extLst>
      <p:ext uri="{BB962C8B-B14F-4D97-AF65-F5344CB8AC3E}">
        <p14:creationId xmlns:p14="http://schemas.microsoft.com/office/powerpoint/2010/main" val="2538755721"/>
      </p:ext>
    </p:extLst>
  </p:cSld>
  <p:clrMap bg1="lt1" tx1="dk1" bg2="lt2" tx2="dk2" accent1="accent1" accent2="accent2" accent3="accent3" accent4="accent4" accent5="accent5" accent6="accent6" hlink="hlink" folHlink="folHlink"/>
  <p:sldLayoutIdLst>
    <p:sldLayoutId id="2147483662" r:id="rId1"/>
    <p:sldLayoutId id="2147483665" r:id="rId2"/>
    <p:sldLayoutId id="214748366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49CDF0-39B3-4A9A-AFA3-A7587FCBDB9D}" type="datetime1">
              <a:rPr lang="en-GB" smtClean="0"/>
              <a:t>21/01/2025</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A6567E-2E6F-4782-BF33-2191C7F69CAF}" type="slidenum">
              <a:rPr lang="en-GB" smtClean="0"/>
              <a:t>‹#›</a:t>
            </a:fld>
            <a:endParaRPr lang="en-GB"/>
          </a:p>
        </p:txBody>
      </p:sp>
    </p:spTree>
    <p:extLst>
      <p:ext uri="{BB962C8B-B14F-4D97-AF65-F5344CB8AC3E}">
        <p14:creationId xmlns:p14="http://schemas.microsoft.com/office/powerpoint/2010/main" val="103798374"/>
      </p:ext>
    </p:extLst>
  </p:cSld>
  <p:clrMap bg1="lt1" tx1="dk1" bg2="lt2" tx2="dk2" accent1="accent1" accent2="accent2" accent3="accent3" accent4="accent4" accent5="accent5" accent6="accent6" hlink="hlink" folHlink="folHlink"/>
  <p:sldLayoutIdLst>
    <p:sldLayoutId id="2147483650" r:id="rId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smtClean="0"/>
              <a:t>1/21/2025</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smtClean="0"/>
              <a:t>‹#›</a:t>
            </a:fld>
            <a:endParaRPr lang="en-US"/>
          </a:p>
        </p:txBody>
      </p:sp>
    </p:spTree>
    <p:extLst>
      <p:ext uri="{BB962C8B-B14F-4D97-AF65-F5344CB8AC3E}">
        <p14:creationId xmlns:p14="http://schemas.microsoft.com/office/powerpoint/2010/main" val="2267814461"/>
      </p:ext>
    </p:extLst>
  </p:cSld>
  <p:clrMap bg1="dk1" tx1="lt1" bg2="dk2" tx2="lt2" accent1="accent1" accent2="accent2" accent3="accent3" accent4="accent4" accent5="accent5" accent6="accent6" hlink="hlink" folHlink="folHlink"/>
  <p:sldLayoutIdLst>
    <p:sldLayoutId id="2147483679" r:id="rId1"/>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QvNwd-gU1sM"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6.xml"/></Relationships>
</file>

<file path=ppt/slides/_rels/slide8.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8.xml"/><Relationship Id="rId1" Type="http://schemas.openxmlformats.org/officeDocument/2006/relationships/slideLayout" Target="../slideLayouts/slideLayout27.xml"/><Relationship Id="rId4" Type="http://schemas.openxmlformats.org/officeDocument/2006/relationships/image" Target="../media/image9.emf"/></Relationships>
</file>

<file path=ppt/slides/_rels/slide9.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9.xml"/><Relationship Id="rId1" Type="http://schemas.openxmlformats.org/officeDocument/2006/relationships/slideLayout" Target="../slideLayouts/slideLayout27.xml"/><Relationship Id="rId4" Type="http://schemas.openxmlformats.org/officeDocument/2006/relationships/image" Target="../media/image11.emf"/></Relationships>
</file>

<file path=ppt/slides/_rels/slide10.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10.xml"/><Relationship Id="rId1" Type="http://schemas.openxmlformats.org/officeDocument/2006/relationships/slideLayout" Target="../slideLayouts/slideLayout27.xml"/><Relationship Id="rId4" Type="http://schemas.openxmlformats.org/officeDocument/2006/relationships/image" Target="../media/image13.emf"/></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image" Target="../media/image4.png"/><Relationship Id="rId5" Type="http://schemas.openxmlformats.org/officeDocument/2006/relationships/image" Target="../media/image6.png"/><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7.xml"/></Relationships>
</file>

<file path=ppt/slides/_rels/slide16.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16.xml"/><Relationship Id="rId1" Type="http://schemas.openxmlformats.org/officeDocument/2006/relationships/slideLayout" Target="../slideLayouts/slideLayout27.xml"/></Relationships>
</file>

<file path=ppt/slides/_rels/slide17.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17.xml"/><Relationship Id="rId1" Type="http://schemas.openxmlformats.org/officeDocument/2006/relationships/slideLayout" Target="../slideLayouts/slideLayout27.xml"/><Relationship Id="rId4" Type="http://schemas.openxmlformats.org/officeDocument/2006/relationships/image" Target="../media/image19.png"/></Relationships>
</file>

<file path=ppt/slides/_rels/slide18.xml.rels><?xml version="1.0" encoding="UTF-8" standalone="yes"?>
<Relationships xmlns="http://schemas.openxmlformats.org/package/2006/relationships"><Relationship Id="rId3" Type="http://schemas.openxmlformats.org/officeDocument/2006/relationships/image" Target="../media/image20.gif"/><Relationship Id="rId2" Type="http://schemas.openxmlformats.org/officeDocument/2006/relationships/notesSlide" Target="../notesSlides/notesSlide18.xml"/><Relationship Id="rId1" Type="http://schemas.openxmlformats.org/officeDocument/2006/relationships/slideLayout" Target="../slideLayouts/slideLayout27.xml"/><Relationship Id="rId5" Type="http://schemas.openxmlformats.org/officeDocument/2006/relationships/image" Target="../media/image22.gif"/><Relationship Id="rId4" Type="http://schemas.openxmlformats.org/officeDocument/2006/relationships/image" Target="../media/image21.png"/></Relationships>
</file>

<file path=ppt/slides/_rels/slide19.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19.xml"/><Relationship Id="rId1" Type="http://schemas.openxmlformats.org/officeDocument/2006/relationships/slideLayout" Target="../slideLayouts/slideLayout27.xml"/><Relationship Id="rId4" Type="http://schemas.openxmlformats.org/officeDocument/2006/relationships/image" Target="../media/image23.emf"/></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26.xml"/></Relationships>
</file>

<file path=ppt/slides/_rels/slide2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21.xml"/><Relationship Id="rId1" Type="http://schemas.openxmlformats.org/officeDocument/2006/relationships/slideLayout" Target="../slideLayouts/slideLayout27.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video" Target="../media/media1.avi"/><Relationship Id="rId1" Type="http://schemas.microsoft.com/office/2007/relationships/media" Target="../media/media1.avi"/><Relationship Id="rId5" Type="http://schemas.openxmlformats.org/officeDocument/2006/relationships/image" Target="../media/image25.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3.xml"/><Relationship Id="rId1" Type="http://schemas.openxmlformats.org/officeDocument/2006/relationships/slideLayout" Target="../slideLayouts/slideLayout27.xml"/><Relationship Id="rId4" Type="http://schemas.openxmlformats.org/officeDocument/2006/relationships/hyperlink" Target="http://www.publicdomainpictures.net/view-image.php?image=155227&amp;picture=light-bulb"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4.xml"/><Relationship Id="rId1" Type="http://schemas.openxmlformats.org/officeDocument/2006/relationships/slideLayout" Target="../slideLayouts/slideLayout27.xml"/></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5.xml"/><Relationship Id="rId1" Type="http://schemas.openxmlformats.org/officeDocument/2006/relationships/slideLayout" Target="../slideLayouts/slideLayout27.xml"/><Relationship Id="rId5" Type="http://schemas.openxmlformats.org/officeDocument/2006/relationships/hyperlink" Target="http://openclipart.org/detail/141769/tank-by-wildchief" TargetMode="External"/><Relationship Id="rId4" Type="http://schemas.openxmlformats.org/officeDocument/2006/relationships/image" Target="../media/image29.svg"/></Relationships>
</file>

<file path=ppt/slides/_rels/slide2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6.xml"/><Relationship Id="rId1" Type="http://schemas.openxmlformats.org/officeDocument/2006/relationships/slideLayout" Target="../slideLayouts/slideLayout27.xml"/><Relationship Id="rId5" Type="http://schemas.openxmlformats.org/officeDocument/2006/relationships/hyperlink" Target="http://openclipart.org/detail/141769/tank-by-wildchief" TargetMode="External"/><Relationship Id="rId4" Type="http://schemas.openxmlformats.org/officeDocument/2006/relationships/image" Target="../media/image29.svg"/></Relationships>
</file>

<file path=ppt/slides/_rels/slide2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7.xml"/><Relationship Id="rId1" Type="http://schemas.openxmlformats.org/officeDocument/2006/relationships/slideLayout" Target="../slideLayouts/slideLayout27.xml"/><Relationship Id="rId5" Type="http://schemas.openxmlformats.org/officeDocument/2006/relationships/hyperlink" Target="http://openclipart.org/detail/141769/tank-by-wildchief" TargetMode="External"/><Relationship Id="rId4" Type="http://schemas.openxmlformats.org/officeDocument/2006/relationships/image" Target="../media/image31.svg"/></Relationships>
</file>

<file path=ppt/slides/_rels/slide2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8.xml"/><Relationship Id="rId1" Type="http://schemas.openxmlformats.org/officeDocument/2006/relationships/slideLayout" Target="../slideLayouts/slideLayout27.xml"/><Relationship Id="rId5" Type="http://schemas.openxmlformats.org/officeDocument/2006/relationships/hyperlink" Target="http://openclipart.org/detail/141769/tank-by-wildchief" TargetMode="External"/><Relationship Id="rId4" Type="http://schemas.openxmlformats.org/officeDocument/2006/relationships/image" Target="../media/image31.svg"/></Relationships>
</file>

<file path=ppt/slides/_rels/slide2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9.xml"/><Relationship Id="rId1" Type="http://schemas.openxmlformats.org/officeDocument/2006/relationships/slideLayout" Target="../slideLayouts/slideLayout27.xml"/><Relationship Id="rId5" Type="http://schemas.openxmlformats.org/officeDocument/2006/relationships/hyperlink" Target="http://openclipart.org/detail/141769/tank-by-wildchief" TargetMode="External"/><Relationship Id="rId4" Type="http://schemas.openxmlformats.org/officeDocument/2006/relationships/image" Target="../media/image31.svg"/></Relationships>
</file>

<file path=ppt/slides/_rels/slide3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0.xml"/><Relationship Id="rId1" Type="http://schemas.openxmlformats.org/officeDocument/2006/relationships/slideLayout" Target="../slideLayouts/slideLayout27.xml"/></Relationships>
</file>

<file path=ppt/slides/_rels/slide3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1.xml"/><Relationship Id="rId1" Type="http://schemas.openxmlformats.org/officeDocument/2006/relationships/slideLayout" Target="../slideLayouts/slideLayout27.xml"/></Relationships>
</file>

<file path=ppt/slides/_rels/slide3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2.xml"/><Relationship Id="rId1" Type="http://schemas.openxmlformats.org/officeDocument/2006/relationships/slideLayout" Target="../slideLayouts/slideLayout2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4.xml"/><Relationship Id="rId1" Type="http://schemas.openxmlformats.org/officeDocument/2006/relationships/slideLayout" Target="../slideLayouts/slideLayout6.xml"/><Relationship Id="rId4" Type="http://schemas.openxmlformats.org/officeDocument/2006/relationships/image" Target="../media/image36.png"/></Relationships>
</file>

<file path=ppt/slides/_rels/slide3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38.emf"/><Relationship Id="rId2" Type="http://schemas.openxmlformats.org/officeDocument/2006/relationships/notesSlide" Target="../notesSlides/notesSlide36.xml"/><Relationship Id="rId1" Type="http://schemas.openxmlformats.org/officeDocument/2006/relationships/slideLayout" Target="../slideLayouts/slideLayout27.xml"/><Relationship Id="rId4" Type="http://schemas.openxmlformats.org/officeDocument/2006/relationships/image" Target="../media/image39.emf"/></Relationships>
</file>

<file path=ppt/slides/_rels/slide3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7.xml"/><Relationship Id="rId1" Type="http://schemas.openxmlformats.org/officeDocument/2006/relationships/slideLayout" Target="../slideLayouts/slideLayout27.xml"/></Relationships>
</file>

<file path=ppt/slides/_rels/slide3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8.xml"/><Relationship Id="rId1" Type="http://schemas.openxmlformats.org/officeDocument/2006/relationships/slideLayout" Target="../slideLayouts/slideLayout27.xml"/></Relationships>
</file>

<file path=ppt/slides/_rels/slide3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9.xml"/><Relationship Id="rId1" Type="http://schemas.openxmlformats.org/officeDocument/2006/relationships/slideLayout" Target="../slideLayouts/slideLayout27.xml"/></Relationships>
</file>

<file path=ppt/slides/_rels/slide4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40.xml"/><Relationship Id="rId1" Type="http://schemas.openxmlformats.org/officeDocument/2006/relationships/slideLayout" Target="../slideLayouts/slideLayout27.xml"/><Relationship Id="rId5" Type="http://schemas.openxmlformats.org/officeDocument/2006/relationships/hyperlink" Target="https://en.wikipedia.org/wiki/Bell_UH-1N_Twin_Huey" TargetMode="External"/><Relationship Id="rId4" Type="http://schemas.openxmlformats.org/officeDocument/2006/relationships/image" Target="../media/image44.jpe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7.xml"/></Relationships>
</file>

<file path=ppt/slides/_rels/slide44.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44.xml"/><Relationship Id="rId1" Type="http://schemas.openxmlformats.org/officeDocument/2006/relationships/slideLayout" Target="../slideLayouts/slideLayout6.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4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5.xml"/><Relationship Id="rId1" Type="http://schemas.openxmlformats.org/officeDocument/2006/relationships/slideLayout" Target="../slideLayouts/slideLayout7.xml"/><Relationship Id="rId4" Type="http://schemas.openxmlformats.org/officeDocument/2006/relationships/image" Target="../media/image46.png"/></Relationships>
</file>

<file path=ppt/slides/_rels/slide4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6.xml"/><Relationship Id="rId1" Type="http://schemas.openxmlformats.org/officeDocument/2006/relationships/slideLayout" Target="../slideLayouts/slideLayout7.xml"/><Relationship Id="rId4" Type="http://schemas.openxmlformats.org/officeDocument/2006/relationships/image" Target="../media/image47.png"/></Relationships>
</file>

<file path=ppt/slides/_rels/slide4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7.xml"/><Relationship Id="rId1" Type="http://schemas.openxmlformats.org/officeDocument/2006/relationships/slideLayout" Target="../slideLayouts/slideLayout7.xml"/><Relationship Id="rId4" Type="http://schemas.openxmlformats.org/officeDocument/2006/relationships/image" Target="../media/image48.png"/></Relationships>
</file>

<file path=ppt/slides/_rels/slide4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8.xml"/><Relationship Id="rId1" Type="http://schemas.openxmlformats.org/officeDocument/2006/relationships/slideLayout" Target="../slideLayouts/slideLayout7.xml"/><Relationship Id="rId4" Type="http://schemas.openxmlformats.org/officeDocument/2006/relationships/image" Target="../media/image49.png"/></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50.xml"/><Relationship Id="rId1" Type="http://schemas.openxmlformats.org/officeDocument/2006/relationships/slideLayout" Target="../slideLayouts/slideLayout6.xml"/><Relationship Id="rId6" Type="http://schemas.openxmlformats.org/officeDocument/2006/relationships/image" Target="../media/image53.png"/><Relationship Id="rId5" Type="http://schemas.openxmlformats.org/officeDocument/2006/relationships/image" Target="../media/image52.png"/><Relationship Id="rId4" Type="http://schemas.openxmlformats.org/officeDocument/2006/relationships/image" Target="../media/image51.png"/></Relationships>
</file>

<file path=ppt/slides/_rels/slide51.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51.xml"/><Relationship Id="rId1" Type="http://schemas.openxmlformats.org/officeDocument/2006/relationships/slideLayout" Target="../slideLayouts/slideLayout6.xml"/><Relationship Id="rId6" Type="http://schemas.openxmlformats.org/officeDocument/2006/relationships/image" Target="../media/image56.jpeg"/><Relationship Id="rId5" Type="http://schemas.openxmlformats.org/officeDocument/2006/relationships/image" Target="../media/image55.wmf"/><Relationship Id="rId4" Type="http://schemas.openxmlformats.org/officeDocument/2006/relationships/oleObject" Target="../embeddings/oleObject2.bin"/></Relationships>
</file>

<file path=ppt/slides/_rels/slide5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52.xml"/><Relationship Id="rId1" Type="http://schemas.openxmlformats.org/officeDocument/2006/relationships/slideLayout" Target="../slideLayouts/slideLayout6.xml"/><Relationship Id="rId4" Type="http://schemas.openxmlformats.org/officeDocument/2006/relationships/image" Target="../media/image58.png"/></Relationships>
</file>

<file path=ppt/slides/_rels/slide53.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53.xml"/><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54.xml"/><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3" Type="http://schemas.openxmlformats.org/officeDocument/2006/relationships/image" Target="../media/image60.emf"/><Relationship Id="rId2" Type="http://schemas.openxmlformats.org/officeDocument/2006/relationships/notesSlide" Target="../notesSlides/notesSlide55.xml"/><Relationship Id="rId1" Type="http://schemas.openxmlformats.org/officeDocument/2006/relationships/slideLayout" Target="../slideLayouts/slideLayout28.xml"/></Relationships>
</file>

<file path=ppt/slides/_rels/slide56.xml.rels><?xml version="1.0" encoding="UTF-8" standalone="yes"?>
<Relationships xmlns="http://schemas.openxmlformats.org/package/2006/relationships"><Relationship Id="rId3" Type="http://schemas.openxmlformats.org/officeDocument/2006/relationships/image" Target="../media/image61.png"/><Relationship Id="rId7" Type="http://schemas.openxmlformats.org/officeDocument/2006/relationships/image" Target="../media/image65.png"/><Relationship Id="rId2" Type="http://schemas.openxmlformats.org/officeDocument/2006/relationships/notesSlide" Target="../notesSlides/notesSlide56.xml"/><Relationship Id="rId1" Type="http://schemas.openxmlformats.org/officeDocument/2006/relationships/slideLayout" Target="../slideLayouts/slideLayout29.xml"/><Relationship Id="rId6" Type="http://schemas.openxmlformats.org/officeDocument/2006/relationships/image" Target="../media/image64.wmf"/><Relationship Id="rId5" Type="http://schemas.openxmlformats.org/officeDocument/2006/relationships/image" Target="../media/image63.png"/><Relationship Id="rId4" Type="http://schemas.openxmlformats.org/officeDocument/2006/relationships/image" Target="../media/image62.jpeg"/></Relationships>
</file>

<file path=ppt/slides/_rels/slide57.xml.rels><?xml version="1.0" encoding="UTF-8" standalone="yes"?>
<Relationships xmlns="http://schemas.openxmlformats.org/package/2006/relationships"><Relationship Id="rId8" Type="http://schemas.openxmlformats.org/officeDocument/2006/relationships/image" Target="../media/image66.jpe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57.xml"/><Relationship Id="rId1" Type="http://schemas.openxmlformats.org/officeDocument/2006/relationships/slideLayout" Target="../slideLayouts/slideLayout29.xml"/><Relationship Id="rId6" Type="http://schemas.openxmlformats.org/officeDocument/2006/relationships/image" Target="../media/image4.png"/><Relationship Id="rId5" Type="http://schemas.openxmlformats.org/officeDocument/2006/relationships/image" Target="../media/image6.png"/><Relationship Id="rId4" Type="http://schemas.openxmlformats.org/officeDocument/2006/relationships/image" Target="../media/image2.png"/></Relationships>
</file>

<file path=ppt/slides/_rels/slide58.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58.xml"/><Relationship Id="rId1" Type="http://schemas.openxmlformats.org/officeDocument/2006/relationships/slideLayout" Target="../slideLayouts/slideLayout29.xml"/></Relationships>
</file>

<file path=ppt/slides/_rels/slide59.xml.rels><?xml version="1.0" encoding="UTF-8" standalone="yes"?>
<Relationships xmlns="http://schemas.openxmlformats.org/package/2006/relationships"><Relationship Id="rId8" Type="http://schemas.openxmlformats.org/officeDocument/2006/relationships/image" Target="../media/image68.jpe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59.xml"/><Relationship Id="rId1" Type="http://schemas.openxmlformats.org/officeDocument/2006/relationships/slideLayout" Target="../slideLayouts/slideLayout29.xml"/><Relationship Id="rId6" Type="http://schemas.openxmlformats.org/officeDocument/2006/relationships/image" Target="../media/image4.png"/><Relationship Id="rId5" Type="http://schemas.openxmlformats.org/officeDocument/2006/relationships/image" Target="../media/image6.png"/><Relationship Id="rId4" Type="http://schemas.openxmlformats.org/officeDocument/2006/relationships/image" Target="../media/image2.png"/></Relationships>
</file>

<file path=ppt/slides/_rels/slide60.xml.rels><?xml version="1.0" encoding="UTF-8" standalone="yes"?>
<Relationships xmlns="http://schemas.openxmlformats.org/package/2006/relationships"><Relationship Id="rId8" Type="http://schemas.openxmlformats.org/officeDocument/2006/relationships/image" Target="../media/image69.jpe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60.xml"/><Relationship Id="rId1" Type="http://schemas.openxmlformats.org/officeDocument/2006/relationships/slideLayout" Target="../slideLayouts/slideLayout29.xml"/><Relationship Id="rId6" Type="http://schemas.openxmlformats.org/officeDocument/2006/relationships/image" Target="../media/image4.png"/><Relationship Id="rId5" Type="http://schemas.openxmlformats.org/officeDocument/2006/relationships/image" Target="../media/image6.png"/><Relationship Id="rId4" Type="http://schemas.openxmlformats.org/officeDocument/2006/relationships/image" Target="../media/image2.png"/></Relationships>
</file>

<file path=ppt/slides/_rels/slide61.xml.rels><?xml version="1.0" encoding="UTF-8" standalone="yes"?>
<Relationships xmlns="http://schemas.openxmlformats.org/package/2006/relationships"><Relationship Id="rId8" Type="http://schemas.openxmlformats.org/officeDocument/2006/relationships/image" Target="../media/image70.pn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61.xml"/><Relationship Id="rId1" Type="http://schemas.openxmlformats.org/officeDocument/2006/relationships/slideLayout" Target="../slideLayouts/slideLayout29.xml"/><Relationship Id="rId6" Type="http://schemas.openxmlformats.org/officeDocument/2006/relationships/image" Target="../media/image4.png"/><Relationship Id="rId5" Type="http://schemas.openxmlformats.org/officeDocument/2006/relationships/image" Target="../media/image6.png"/><Relationship Id="rId4" Type="http://schemas.openxmlformats.org/officeDocument/2006/relationships/image" Target="../media/image2.png"/></Relationships>
</file>

<file path=ppt/slides/_rels/slide62.xml.rels><?xml version="1.0" encoding="UTF-8" standalone="yes"?>
<Relationships xmlns="http://schemas.openxmlformats.org/package/2006/relationships"><Relationship Id="rId8" Type="http://schemas.openxmlformats.org/officeDocument/2006/relationships/image" Target="../media/image71.jpe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62.xml"/><Relationship Id="rId1" Type="http://schemas.openxmlformats.org/officeDocument/2006/relationships/slideLayout" Target="../slideLayouts/slideLayout29.xml"/><Relationship Id="rId6" Type="http://schemas.openxmlformats.org/officeDocument/2006/relationships/image" Target="../media/image4.png"/><Relationship Id="rId5" Type="http://schemas.openxmlformats.org/officeDocument/2006/relationships/image" Target="../media/image6.png"/><Relationship Id="rId4" Type="http://schemas.openxmlformats.org/officeDocument/2006/relationships/image" Target="../media/image2.png"/><Relationship Id="rId9" Type="http://schemas.openxmlformats.org/officeDocument/2006/relationships/image" Target="../media/image72.jpeg"/></Relationships>
</file>

<file path=ppt/slides/_rels/slide6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73.png"/><Relationship Id="rId2" Type="http://schemas.openxmlformats.org/officeDocument/2006/relationships/notesSlide" Target="../notesSlides/notesSlide63.xml"/><Relationship Id="rId1" Type="http://schemas.openxmlformats.org/officeDocument/2006/relationships/slideLayout" Target="../slideLayouts/slideLayout2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6.png"/></Relationships>
</file>

<file path=ppt/slides/_rels/slide6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74.jpeg"/><Relationship Id="rId2" Type="http://schemas.openxmlformats.org/officeDocument/2006/relationships/notesSlide" Target="../notesSlides/notesSlide64.xml"/><Relationship Id="rId1" Type="http://schemas.openxmlformats.org/officeDocument/2006/relationships/slideLayout" Target="../slideLayouts/slideLayout2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6.png"/></Relationships>
</file>

<file path=ppt/slides/_rels/slide65.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78.jpeg"/><Relationship Id="rId2" Type="http://schemas.openxmlformats.org/officeDocument/2006/relationships/notesSlide" Target="../notesSlides/notesSlide65.xml"/><Relationship Id="rId1" Type="http://schemas.openxmlformats.org/officeDocument/2006/relationships/slideLayout" Target="../slideLayouts/slideLayout29.xml"/><Relationship Id="rId6" Type="http://schemas.openxmlformats.org/officeDocument/2006/relationships/image" Target="../media/image77.jpeg"/><Relationship Id="rId5" Type="http://schemas.openxmlformats.org/officeDocument/2006/relationships/image" Target="../media/image76.jpeg"/><Relationship Id="rId4" Type="http://schemas.openxmlformats.org/officeDocument/2006/relationships/image" Target="../media/image7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2A472-9E7A-AACB-AC44-79247813AC74}"/>
              </a:ext>
            </a:extLst>
          </p:cNvPr>
          <p:cNvSpPr>
            <a:spLocks noGrp="1"/>
          </p:cNvSpPr>
          <p:nvPr>
            <p:ph type="title"/>
          </p:nvPr>
        </p:nvSpPr>
        <p:spPr/>
        <p:txBody>
          <a:bodyPr/>
          <a:lstStyle/>
          <a:p>
            <a:r>
              <a:rPr lang="en-GB"/>
              <a:t>EMR and the relationship with OME</a:t>
            </a:r>
          </a:p>
        </p:txBody>
      </p:sp>
      <p:sp>
        <p:nvSpPr>
          <p:cNvPr id="3" name="Content Placeholder 2">
            <a:extLst>
              <a:ext uri="{FF2B5EF4-FFF2-40B4-BE49-F238E27FC236}">
                <a16:creationId xmlns:a16="http://schemas.microsoft.com/office/drawing/2014/main" id="{0A6FDEA7-6AEC-9553-50B7-DCABF74ECB38}"/>
              </a:ext>
            </a:extLst>
          </p:cNvPr>
          <p:cNvSpPr>
            <a:spLocks noGrp="1"/>
          </p:cNvSpPr>
          <p:nvPr>
            <p:ph idx="1"/>
          </p:nvPr>
        </p:nvSpPr>
        <p:spPr/>
        <p:txBody>
          <a:bodyPr vert="horz" lIns="91440" tIns="45720" rIns="91440" bIns="45720" rtlCol="0" anchor="t">
            <a:normAutofit/>
          </a:bodyPr>
          <a:lstStyle/>
          <a:p>
            <a:r>
              <a:rPr lang="en-GB"/>
              <a:t>How is EMR relevant to OME?</a:t>
            </a:r>
          </a:p>
          <a:p>
            <a:r>
              <a:rPr lang="en-GB"/>
              <a:t>It is all about counter measures and counter counter measures in the land, air, sea and space domains</a:t>
            </a:r>
          </a:p>
          <a:p>
            <a:r>
              <a:rPr lang="en-GB"/>
              <a:t>This links your learning journey through ACDA 4019 Principles of OME and Systems Engineering</a:t>
            </a:r>
          </a:p>
        </p:txBody>
      </p:sp>
    </p:spTree>
    <p:extLst>
      <p:ext uri="{BB962C8B-B14F-4D97-AF65-F5344CB8AC3E}">
        <p14:creationId xmlns:p14="http://schemas.microsoft.com/office/powerpoint/2010/main" val="15955503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BA1A9-7253-B4B0-6A3A-F36D85388E55}"/>
              </a:ext>
            </a:extLst>
          </p:cNvPr>
          <p:cNvSpPr>
            <a:spLocks noGrp="1"/>
          </p:cNvSpPr>
          <p:nvPr>
            <p:ph type="title"/>
          </p:nvPr>
        </p:nvSpPr>
        <p:spPr>
          <a:xfrm>
            <a:off x="193438" y="185351"/>
            <a:ext cx="9404723" cy="1400530"/>
          </a:xfrm>
        </p:spPr>
        <p:txBody>
          <a:bodyPr/>
          <a:lstStyle/>
          <a:p>
            <a:r>
              <a:rPr lang="en-US"/>
              <a:t>In the context of OME it is all about:</a:t>
            </a:r>
          </a:p>
        </p:txBody>
      </p:sp>
      <p:graphicFrame>
        <p:nvGraphicFramePr>
          <p:cNvPr id="10" name="Content Placeholder 9">
            <a:extLst>
              <a:ext uri="{FF2B5EF4-FFF2-40B4-BE49-F238E27FC236}">
                <a16:creationId xmlns:a16="http://schemas.microsoft.com/office/drawing/2014/main" id="{2503B197-377B-F4AC-C497-AAA9D02AD870}"/>
              </a:ext>
            </a:extLst>
          </p:cNvPr>
          <p:cNvGraphicFramePr>
            <a:graphicFrameLocks noGrp="1"/>
          </p:cNvGraphicFramePr>
          <p:nvPr>
            <p:ph idx="1"/>
            <p:extLst>
              <p:ext uri="{D42A27DB-BD31-4B8C-83A1-F6EECF244321}">
                <p14:modId xmlns:p14="http://schemas.microsoft.com/office/powerpoint/2010/main" val="4056638109"/>
              </p:ext>
            </p:extLst>
          </p:nvPr>
        </p:nvGraphicFramePr>
        <p:xfrm>
          <a:off x="321276" y="1260389"/>
          <a:ext cx="11602994" cy="54122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94462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8B2B4-10C0-980E-CA35-B53BCE8027BE}"/>
              </a:ext>
            </a:extLst>
          </p:cNvPr>
          <p:cNvSpPr>
            <a:spLocks noGrp="1"/>
          </p:cNvSpPr>
          <p:nvPr>
            <p:ph type="title"/>
          </p:nvPr>
        </p:nvSpPr>
        <p:spPr/>
        <p:txBody>
          <a:bodyPr/>
          <a:lstStyle/>
          <a:p>
            <a:r>
              <a:rPr lang="en-US"/>
              <a:t>Visible</a:t>
            </a:r>
          </a:p>
        </p:txBody>
      </p:sp>
      <p:sp>
        <p:nvSpPr>
          <p:cNvPr id="3" name="Content Placeholder 2">
            <a:extLst>
              <a:ext uri="{FF2B5EF4-FFF2-40B4-BE49-F238E27FC236}">
                <a16:creationId xmlns:a16="http://schemas.microsoft.com/office/drawing/2014/main" id="{F62C7348-4AC9-B4ED-60DB-BC1E0EB1DBB0}"/>
              </a:ext>
            </a:extLst>
          </p:cNvPr>
          <p:cNvSpPr>
            <a:spLocks noGrp="1"/>
          </p:cNvSpPr>
          <p:nvPr>
            <p:ph idx="1"/>
          </p:nvPr>
        </p:nvSpPr>
        <p:spPr>
          <a:xfrm>
            <a:off x="1103312" y="1349830"/>
            <a:ext cx="9564688" cy="5239656"/>
          </a:xfrm>
        </p:spPr>
        <p:txBody>
          <a:bodyPr vert="horz" lIns="91440" tIns="45720" rIns="91440" bIns="45720" rtlCol="0" anchor="t">
            <a:normAutofit/>
          </a:bodyPr>
          <a:lstStyle/>
          <a:p>
            <a:r>
              <a:rPr lang="en-US" sz="2800" err="1"/>
              <a:t>Colour</a:t>
            </a:r>
            <a:r>
              <a:rPr lang="en-US" sz="2800"/>
              <a:t> (smoke and flare) – obscure and find</a:t>
            </a:r>
          </a:p>
          <a:p>
            <a:r>
              <a:rPr lang="en-US" sz="2800"/>
              <a:t>Scattering, </a:t>
            </a:r>
            <a:r>
              <a:rPr lang="en-US" sz="2800" err="1"/>
              <a:t>transmissiometry</a:t>
            </a:r>
          </a:p>
          <a:p>
            <a:r>
              <a:rPr lang="en-US" sz="2800"/>
              <a:t>Mass Extinction, Beer Lambert</a:t>
            </a:r>
          </a:p>
          <a:p>
            <a:r>
              <a:rPr lang="en-US" sz="2800"/>
              <a:t>Diffraction</a:t>
            </a:r>
          </a:p>
          <a:p>
            <a:r>
              <a:rPr lang="en-US" sz="2800"/>
              <a:t>Lenses – magnification</a:t>
            </a:r>
          </a:p>
          <a:p>
            <a:r>
              <a:rPr lang="en-US" sz="2800"/>
              <a:t>Measurement</a:t>
            </a:r>
          </a:p>
          <a:p>
            <a:r>
              <a:rPr lang="en-US" sz="2800"/>
              <a:t>Transmission</a:t>
            </a:r>
          </a:p>
          <a:p>
            <a:r>
              <a:rPr lang="en-US" sz="2800"/>
              <a:t>Luminosity</a:t>
            </a:r>
          </a:p>
          <a:p>
            <a:endParaRPr lang="en-US" sz="2800"/>
          </a:p>
          <a:p>
            <a:endParaRPr lang="en-US" sz="2800"/>
          </a:p>
        </p:txBody>
      </p:sp>
    </p:spTree>
    <p:extLst>
      <p:ext uri="{BB962C8B-B14F-4D97-AF65-F5344CB8AC3E}">
        <p14:creationId xmlns:p14="http://schemas.microsoft.com/office/powerpoint/2010/main" val="29542873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299D8972-FC20-AAF8-D8CD-7EB5E78390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7CA680-7E15-1E78-64B1-6E6479BB6370}"/>
              </a:ext>
            </a:extLst>
          </p:cNvPr>
          <p:cNvSpPr>
            <a:spLocks noGrp="1"/>
          </p:cNvSpPr>
          <p:nvPr>
            <p:ph type="title"/>
          </p:nvPr>
        </p:nvSpPr>
        <p:spPr/>
        <p:txBody>
          <a:bodyPr/>
          <a:lstStyle/>
          <a:p>
            <a:r>
              <a:rPr lang="en-US"/>
              <a:t>IR</a:t>
            </a:r>
          </a:p>
        </p:txBody>
      </p:sp>
      <p:sp>
        <p:nvSpPr>
          <p:cNvPr id="3" name="Content Placeholder 2">
            <a:extLst>
              <a:ext uri="{FF2B5EF4-FFF2-40B4-BE49-F238E27FC236}">
                <a16:creationId xmlns:a16="http://schemas.microsoft.com/office/drawing/2014/main" id="{6189AF3C-DC16-251F-4126-CA3ECEC8CBDD}"/>
              </a:ext>
            </a:extLst>
          </p:cNvPr>
          <p:cNvSpPr>
            <a:spLocks noGrp="1"/>
          </p:cNvSpPr>
          <p:nvPr>
            <p:ph idx="1"/>
          </p:nvPr>
        </p:nvSpPr>
        <p:spPr>
          <a:xfrm>
            <a:off x="1103312" y="1349830"/>
            <a:ext cx="9564688" cy="5239656"/>
          </a:xfrm>
        </p:spPr>
        <p:txBody>
          <a:bodyPr>
            <a:normAutofit/>
          </a:bodyPr>
          <a:lstStyle/>
          <a:p>
            <a:r>
              <a:rPr lang="en-US" sz="2800"/>
              <a:t>Atmospheric Windows</a:t>
            </a:r>
          </a:p>
          <a:p>
            <a:r>
              <a:rPr lang="en-US" sz="2800"/>
              <a:t>Surface temperature</a:t>
            </a:r>
          </a:p>
          <a:p>
            <a:r>
              <a:rPr lang="en-US" sz="2800"/>
              <a:t>Sources, specific emitters/absorbers</a:t>
            </a:r>
          </a:p>
          <a:p>
            <a:r>
              <a:rPr lang="en-US" sz="2800"/>
              <a:t>Imaging, detection, range equations</a:t>
            </a:r>
          </a:p>
          <a:p>
            <a:r>
              <a:rPr lang="en-US" sz="2800"/>
              <a:t>Counter Measures, Counter counter measures</a:t>
            </a:r>
          </a:p>
          <a:p>
            <a:r>
              <a:rPr lang="en-US" sz="2800"/>
              <a:t>Smokes, scattering, absorbing, contrast</a:t>
            </a:r>
          </a:p>
          <a:p>
            <a:r>
              <a:rPr lang="en-US" sz="2800"/>
              <a:t>Night Vision, dark illumination</a:t>
            </a:r>
          </a:p>
          <a:p>
            <a:r>
              <a:rPr lang="en-US" sz="2800"/>
              <a:t>Radiometry, spectrometry</a:t>
            </a:r>
          </a:p>
          <a:p>
            <a:pPr marL="0" indent="0">
              <a:buNone/>
            </a:pPr>
            <a:endParaRPr lang="en-US" sz="2800"/>
          </a:p>
          <a:p>
            <a:endParaRPr lang="en-US" sz="2800"/>
          </a:p>
          <a:p>
            <a:endParaRPr lang="en-US" sz="2800"/>
          </a:p>
        </p:txBody>
      </p:sp>
    </p:spTree>
    <p:extLst>
      <p:ext uri="{BB962C8B-B14F-4D97-AF65-F5344CB8AC3E}">
        <p14:creationId xmlns:p14="http://schemas.microsoft.com/office/powerpoint/2010/main" val="19419502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87437546-9E5C-B5DD-2B2B-5CBB9335D8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1EFF0F-CC56-0C9B-56D2-7E61BDDBACAA}"/>
              </a:ext>
            </a:extLst>
          </p:cNvPr>
          <p:cNvSpPr>
            <a:spLocks noGrp="1"/>
          </p:cNvSpPr>
          <p:nvPr>
            <p:ph type="title"/>
          </p:nvPr>
        </p:nvSpPr>
        <p:spPr/>
        <p:txBody>
          <a:bodyPr/>
          <a:lstStyle/>
          <a:p>
            <a:r>
              <a:rPr lang="en-US"/>
              <a:t>RADAR</a:t>
            </a:r>
          </a:p>
        </p:txBody>
      </p:sp>
      <p:sp>
        <p:nvSpPr>
          <p:cNvPr id="3" name="Content Placeholder 2">
            <a:extLst>
              <a:ext uri="{FF2B5EF4-FFF2-40B4-BE49-F238E27FC236}">
                <a16:creationId xmlns:a16="http://schemas.microsoft.com/office/drawing/2014/main" id="{E2CCED82-F32B-E824-8748-5EDBC45D4256}"/>
              </a:ext>
            </a:extLst>
          </p:cNvPr>
          <p:cNvSpPr>
            <a:spLocks noGrp="1"/>
          </p:cNvSpPr>
          <p:nvPr>
            <p:ph idx="1"/>
          </p:nvPr>
        </p:nvSpPr>
        <p:spPr>
          <a:xfrm>
            <a:off x="1103312" y="1349830"/>
            <a:ext cx="9564688" cy="5239656"/>
          </a:xfrm>
        </p:spPr>
        <p:txBody>
          <a:bodyPr vert="horz" lIns="91440" tIns="45720" rIns="91440" bIns="45720" rtlCol="0" anchor="t">
            <a:normAutofit/>
          </a:bodyPr>
          <a:lstStyle/>
          <a:p>
            <a:r>
              <a:rPr lang="en-US" sz="2800"/>
              <a:t>Early Radar – the pigeon torpedo </a:t>
            </a:r>
            <a:r>
              <a:rPr lang="en-US" sz="2800">
                <a:ea typeface="+mj-lt"/>
                <a:cs typeface="+mj-lt"/>
                <a:hlinkClick r:id="rId3"/>
              </a:rPr>
              <a:t>https://www.youtube.com/watch?v=QvNwd-gU1sM</a:t>
            </a:r>
            <a:endParaRPr lang="en-US" sz="2800"/>
          </a:p>
          <a:p>
            <a:r>
              <a:rPr lang="en-US" sz="2800"/>
              <a:t>Doppler, pulsed doppler (range, speed, direction)</a:t>
            </a:r>
          </a:p>
          <a:p>
            <a:r>
              <a:rPr lang="en-US" sz="2800"/>
              <a:t>Phased Arrays</a:t>
            </a:r>
          </a:p>
          <a:p>
            <a:r>
              <a:rPr lang="en-US" sz="2800"/>
              <a:t>Range equations</a:t>
            </a:r>
          </a:p>
          <a:p>
            <a:r>
              <a:rPr lang="en-US" sz="2800"/>
              <a:t>Radar Cross Section</a:t>
            </a:r>
          </a:p>
          <a:p>
            <a:r>
              <a:rPr lang="en-US" sz="2800"/>
              <a:t>Stealth – to minimize cross section</a:t>
            </a:r>
          </a:p>
          <a:p>
            <a:r>
              <a:rPr lang="en-US" sz="2800"/>
              <a:t>Counter measures - flare and chaff</a:t>
            </a:r>
          </a:p>
          <a:p>
            <a:endParaRPr lang="en-US" sz="2800"/>
          </a:p>
        </p:txBody>
      </p:sp>
    </p:spTree>
    <p:extLst>
      <p:ext uri="{BB962C8B-B14F-4D97-AF65-F5344CB8AC3E}">
        <p14:creationId xmlns:p14="http://schemas.microsoft.com/office/powerpoint/2010/main" val="39078142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4DB1B7F8-B959-2563-FA0D-01B171E3F1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58561E-6A58-A75E-6144-6090EC455469}"/>
              </a:ext>
            </a:extLst>
          </p:cNvPr>
          <p:cNvSpPr>
            <a:spLocks noGrp="1"/>
          </p:cNvSpPr>
          <p:nvPr>
            <p:ph type="title"/>
          </p:nvPr>
        </p:nvSpPr>
        <p:spPr/>
        <p:txBody>
          <a:bodyPr/>
          <a:lstStyle/>
          <a:p>
            <a:r>
              <a:rPr lang="en-US"/>
              <a:t>LASERS</a:t>
            </a:r>
          </a:p>
        </p:txBody>
      </p:sp>
      <p:sp>
        <p:nvSpPr>
          <p:cNvPr id="3" name="Content Placeholder 2">
            <a:extLst>
              <a:ext uri="{FF2B5EF4-FFF2-40B4-BE49-F238E27FC236}">
                <a16:creationId xmlns:a16="http://schemas.microsoft.com/office/drawing/2014/main" id="{0A515201-5B9A-FD2B-0650-60A3A9D2CBEF}"/>
              </a:ext>
            </a:extLst>
          </p:cNvPr>
          <p:cNvSpPr>
            <a:spLocks noGrp="1"/>
          </p:cNvSpPr>
          <p:nvPr>
            <p:ph idx="1"/>
          </p:nvPr>
        </p:nvSpPr>
        <p:spPr>
          <a:xfrm>
            <a:off x="1103312" y="1349830"/>
            <a:ext cx="9564688" cy="5239656"/>
          </a:xfrm>
        </p:spPr>
        <p:txBody>
          <a:bodyPr>
            <a:normAutofit/>
          </a:bodyPr>
          <a:lstStyle/>
          <a:p>
            <a:r>
              <a:rPr lang="en-US" sz="2800"/>
              <a:t>How and why?</a:t>
            </a:r>
          </a:p>
          <a:p>
            <a:r>
              <a:rPr lang="en-US" sz="2800"/>
              <a:t>Uses – target tracking and target designation, target illumination (friend or foe)</a:t>
            </a:r>
          </a:p>
          <a:p>
            <a:r>
              <a:rPr lang="en-US" sz="2800"/>
              <a:t>Directed Energy Weapons</a:t>
            </a:r>
          </a:p>
          <a:p>
            <a:r>
              <a:rPr lang="en-US" sz="2800"/>
              <a:t>Limitations</a:t>
            </a:r>
          </a:p>
        </p:txBody>
      </p:sp>
    </p:spTree>
    <p:extLst>
      <p:ext uri="{BB962C8B-B14F-4D97-AF65-F5344CB8AC3E}">
        <p14:creationId xmlns:p14="http://schemas.microsoft.com/office/powerpoint/2010/main" val="22678793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04" y="1"/>
            <a:ext cx="10515600" cy="990600"/>
          </a:xfrm>
        </p:spPr>
        <p:txBody>
          <a:bodyPr/>
          <a:lstStyle/>
          <a:p>
            <a:r>
              <a:rPr lang="en-GB"/>
              <a:t>Colour Temperature</a:t>
            </a:r>
          </a:p>
        </p:txBody>
      </p:sp>
      <p:pic>
        <p:nvPicPr>
          <p:cNvPr id="2050" name="Picture 2" descr="A nail glowing red when heated witn a propane torc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32135" y="1800990"/>
            <a:ext cx="3293334" cy="384496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34007" y="1170317"/>
            <a:ext cx="4941697" cy="5324535"/>
          </a:xfrm>
          <a:prstGeom prst="rect">
            <a:avLst/>
          </a:prstGeom>
          <a:noFill/>
        </p:spPr>
        <p:txBody>
          <a:bodyPr wrap="square" lIns="91440" tIns="45720" rIns="91440" bIns="45720" rtlCol="0" anchor="t">
            <a:spAutoFit/>
          </a:bodyPr>
          <a:lstStyle/>
          <a:p>
            <a:r>
              <a:rPr lang="en-GB" sz="2000"/>
              <a:t>The picture shows a nail glowing red hot when heated with a propane torch. You can clearly see the hottest part of the nail glowing yellow, the part that is just outside the flame glowing red and the rest being black because normal cameras cannot see infrared radiation. </a:t>
            </a:r>
          </a:p>
          <a:p>
            <a:endParaRPr lang="en-GB" sz="2000"/>
          </a:p>
          <a:p>
            <a:r>
              <a:rPr lang="en-GB" sz="2000"/>
              <a:t>The blue colour of the flame is not due to blackbody radiation.</a:t>
            </a:r>
          </a:p>
          <a:p>
            <a:endParaRPr lang="en-GB" sz="2000"/>
          </a:p>
          <a:p>
            <a:r>
              <a:rPr lang="en-GB" sz="2000"/>
              <a:t>The temperature of a propane torch is around 3'000 K so the flame should glow yellow, but the chemical reaction taking place emits a much stronger blue radiation masking the faint yellow glow. </a:t>
            </a:r>
            <a:br>
              <a:rPr lang="en-GB" sz="2000"/>
            </a:br>
            <a:endParaRPr lang="en-GB" sz="2000"/>
          </a:p>
        </p:txBody>
      </p:sp>
      <p:graphicFrame>
        <p:nvGraphicFramePr>
          <p:cNvPr id="6" name="Table 6">
            <a:extLst>
              <a:ext uri="{FF2B5EF4-FFF2-40B4-BE49-F238E27FC236}">
                <a16:creationId xmlns:a16="http://schemas.microsoft.com/office/drawing/2014/main" id="{7DA79CC3-10A5-42FF-A629-919906B488E9}"/>
              </a:ext>
            </a:extLst>
          </p:cNvPr>
          <p:cNvGraphicFramePr>
            <a:graphicFrameLocks noGrp="1"/>
          </p:cNvGraphicFramePr>
          <p:nvPr/>
        </p:nvGraphicFramePr>
        <p:xfrm>
          <a:off x="5638801" y="1685103"/>
          <a:ext cx="3293334" cy="3960854"/>
        </p:xfrm>
        <a:graphic>
          <a:graphicData uri="http://schemas.openxmlformats.org/drawingml/2006/table">
            <a:tbl>
              <a:tblPr firstRow="1" bandRow="1">
                <a:tableStyleId>{5C22544A-7EE6-4342-B048-85BDC9FD1C3A}</a:tableStyleId>
              </a:tblPr>
              <a:tblGrid>
                <a:gridCol w="1336198">
                  <a:extLst>
                    <a:ext uri="{9D8B030D-6E8A-4147-A177-3AD203B41FA5}">
                      <a16:colId xmlns:a16="http://schemas.microsoft.com/office/drawing/2014/main" val="1246873613"/>
                    </a:ext>
                  </a:extLst>
                </a:gridCol>
                <a:gridCol w="1957136">
                  <a:extLst>
                    <a:ext uri="{9D8B030D-6E8A-4147-A177-3AD203B41FA5}">
                      <a16:colId xmlns:a16="http://schemas.microsoft.com/office/drawing/2014/main" val="4183145007"/>
                    </a:ext>
                  </a:extLst>
                </a:gridCol>
              </a:tblGrid>
              <a:tr h="489162">
                <a:tc>
                  <a:txBody>
                    <a:bodyPr/>
                    <a:lstStyle/>
                    <a:p>
                      <a:r>
                        <a:rPr lang="en-GB"/>
                        <a:t>Temp (K)</a:t>
                      </a:r>
                    </a:p>
                  </a:txBody>
                  <a:tcPr/>
                </a:tc>
                <a:tc>
                  <a:txBody>
                    <a:bodyPr/>
                    <a:lstStyle/>
                    <a:p>
                      <a:r>
                        <a:rPr lang="en-GB"/>
                        <a:t>Colour</a:t>
                      </a:r>
                    </a:p>
                  </a:txBody>
                  <a:tcPr/>
                </a:tc>
                <a:extLst>
                  <a:ext uri="{0D108BD9-81ED-4DB2-BD59-A6C34878D82A}">
                    <a16:rowId xmlns:a16="http://schemas.microsoft.com/office/drawing/2014/main" val="1109791780"/>
                  </a:ext>
                </a:extLst>
              </a:tr>
              <a:tr h="495956">
                <a:tc>
                  <a:txBody>
                    <a:bodyPr/>
                    <a:lstStyle/>
                    <a:p>
                      <a:pPr algn="l" fontAlgn="t"/>
                      <a:r>
                        <a:rPr lang="en-GB" sz="1800">
                          <a:effectLst/>
                        </a:rPr>
                        <a:t>5,500 K</a:t>
                      </a:r>
                    </a:p>
                  </a:txBody>
                  <a:tcPr/>
                </a:tc>
                <a:tc>
                  <a:txBody>
                    <a:bodyPr/>
                    <a:lstStyle/>
                    <a:p>
                      <a:pPr algn="l" fontAlgn="t"/>
                      <a:r>
                        <a:rPr lang="en-GB" sz="1800">
                          <a:effectLst/>
                        </a:rPr>
                        <a:t>White</a:t>
                      </a:r>
                    </a:p>
                  </a:txBody>
                  <a:tcPr/>
                </a:tc>
                <a:extLst>
                  <a:ext uri="{0D108BD9-81ED-4DB2-BD59-A6C34878D82A}">
                    <a16:rowId xmlns:a16="http://schemas.microsoft.com/office/drawing/2014/main" val="3611281308"/>
                  </a:ext>
                </a:extLst>
              </a:tr>
              <a:tr h="495956">
                <a:tc>
                  <a:txBody>
                    <a:bodyPr/>
                    <a:lstStyle/>
                    <a:p>
                      <a:pPr algn="l" fontAlgn="t"/>
                      <a:r>
                        <a:rPr lang="en-GB" sz="1800">
                          <a:effectLst/>
                        </a:rPr>
                        <a:t>4,500 K</a:t>
                      </a:r>
                    </a:p>
                  </a:txBody>
                  <a:tcPr/>
                </a:tc>
                <a:tc>
                  <a:txBody>
                    <a:bodyPr/>
                    <a:lstStyle/>
                    <a:p>
                      <a:pPr algn="l" fontAlgn="t"/>
                      <a:r>
                        <a:rPr lang="en-GB" sz="1800">
                          <a:effectLst/>
                        </a:rPr>
                        <a:t>Warm white</a:t>
                      </a:r>
                    </a:p>
                  </a:txBody>
                  <a:tcPr/>
                </a:tc>
                <a:extLst>
                  <a:ext uri="{0D108BD9-81ED-4DB2-BD59-A6C34878D82A}">
                    <a16:rowId xmlns:a16="http://schemas.microsoft.com/office/drawing/2014/main" val="3416372241"/>
                  </a:ext>
                </a:extLst>
              </a:tr>
              <a:tr h="495956">
                <a:tc>
                  <a:txBody>
                    <a:bodyPr/>
                    <a:lstStyle/>
                    <a:p>
                      <a:pPr algn="l" fontAlgn="t"/>
                      <a:r>
                        <a:rPr lang="en-GB" sz="1800">
                          <a:effectLst/>
                        </a:rPr>
                        <a:t>3,500 K</a:t>
                      </a:r>
                    </a:p>
                  </a:txBody>
                  <a:tcPr/>
                </a:tc>
                <a:tc>
                  <a:txBody>
                    <a:bodyPr/>
                    <a:lstStyle/>
                    <a:p>
                      <a:pPr algn="l" fontAlgn="t"/>
                      <a:r>
                        <a:rPr lang="en-GB" sz="1800">
                          <a:effectLst/>
                        </a:rPr>
                        <a:t>Yellowish white</a:t>
                      </a:r>
                    </a:p>
                  </a:txBody>
                  <a:tcPr/>
                </a:tc>
                <a:extLst>
                  <a:ext uri="{0D108BD9-81ED-4DB2-BD59-A6C34878D82A}">
                    <a16:rowId xmlns:a16="http://schemas.microsoft.com/office/drawing/2014/main" val="3344036185"/>
                  </a:ext>
                </a:extLst>
              </a:tr>
              <a:tr h="495956">
                <a:tc>
                  <a:txBody>
                    <a:bodyPr/>
                    <a:lstStyle/>
                    <a:p>
                      <a:pPr algn="l" fontAlgn="t"/>
                      <a:r>
                        <a:rPr lang="en-GB" sz="1800">
                          <a:effectLst/>
                        </a:rPr>
                        <a:t>2,800 K</a:t>
                      </a:r>
                    </a:p>
                  </a:txBody>
                  <a:tcPr/>
                </a:tc>
                <a:tc>
                  <a:txBody>
                    <a:bodyPr/>
                    <a:lstStyle/>
                    <a:p>
                      <a:pPr algn="l" fontAlgn="t"/>
                      <a:r>
                        <a:rPr lang="en-GB" sz="1800">
                          <a:effectLst/>
                        </a:rPr>
                        <a:t>Yellow</a:t>
                      </a:r>
                    </a:p>
                  </a:txBody>
                  <a:tcPr/>
                </a:tc>
                <a:extLst>
                  <a:ext uri="{0D108BD9-81ED-4DB2-BD59-A6C34878D82A}">
                    <a16:rowId xmlns:a16="http://schemas.microsoft.com/office/drawing/2014/main" val="3089501836"/>
                  </a:ext>
                </a:extLst>
              </a:tr>
              <a:tr h="495956">
                <a:tc>
                  <a:txBody>
                    <a:bodyPr/>
                    <a:lstStyle/>
                    <a:p>
                      <a:pPr algn="l" fontAlgn="t"/>
                      <a:r>
                        <a:rPr lang="en-GB" sz="1800">
                          <a:effectLst/>
                        </a:rPr>
                        <a:t>2,000 K</a:t>
                      </a:r>
                    </a:p>
                  </a:txBody>
                  <a:tcPr/>
                </a:tc>
                <a:tc>
                  <a:txBody>
                    <a:bodyPr/>
                    <a:lstStyle/>
                    <a:p>
                      <a:pPr algn="l" fontAlgn="t"/>
                      <a:r>
                        <a:rPr lang="en-GB" sz="1800">
                          <a:effectLst/>
                        </a:rPr>
                        <a:t>Yellowish orange</a:t>
                      </a:r>
                    </a:p>
                  </a:txBody>
                  <a:tcPr/>
                </a:tc>
                <a:extLst>
                  <a:ext uri="{0D108BD9-81ED-4DB2-BD59-A6C34878D82A}">
                    <a16:rowId xmlns:a16="http://schemas.microsoft.com/office/drawing/2014/main" val="1508332310"/>
                  </a:ext>
                </a:extLst>
              </a:tr>
              <a:tr h="495956">
                <a:tc>
                  <a:txBody>
                    <a:bodyPr/>
                    <a:lstStyle/>
                    <a:p>
                      <a:pPr algn="l" fontAlgn="t"/>
                      <a:r>
                        <a:rPr lang="en-GB" sz="1800">
                          <a:effectLst/>
                        </a:rPr>
                        <a:t>1,500 K</a:t>
                      </a:r>
                    </a:p>
                  </a:txBody>
                  <a:tcPr/>
                </a:tc>
                <a:tc>
                  <a:txBody>
                    <a:bodyPr/>
                    <a:lstStyle/>
                    <a:p>
                      <a:pPr algn="l" fontAlgn="t"/>
                      <a:r>
                        <a:rPr lang="en-GB" sz="1800">
                          <a:effectLst/>
                        </a:rPr>
                        <a:t>Reddish orange</a:t>
                      </a:r>
                    </a:p>
                  </a:txBody>
                  <a:tcPr/>
                </a:tc>
                <a:extLst>
                  <a:ext uri="{0D108BD9-81ED-4DB2-BD59-A6C34878D82A}">
                    <a16:rowId xmlns:a16="http://schemas.microsoft.com/office/drawing/2014/main" val="4156942277"/>
                  </a:ext>
                </a:extLst>
              </a:tr>
              <a:tr h="495956">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800" kern="1200">
                          <a:solidFill>
                            <a:schemeClr val="dk1"/>
                          </a:solidFill>
                          <a:effectLst/>
                          <a:latin typeface="+mn-lt"/>
                          <a:ea typeface="+mn-ea"/>
                          <a:cs typeface="+mn-cs"/>
                        </a:rPr>
                        <a:t>1,000 K</a:t>
                      </a:r>
                    </a:p>
                  </a:txBody>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800" kern="1200">
                          <a:solidFill>
                            <a:schemeClr val="dk1"/>
                          </a:solidFill>
                          <a:effectLst/>
                          <a:latin typeface="+mn-lt"/>
                          <a:ea typeface="+mn-ea"/>
                          <a:cs typeface="+mn-cs"/>
                        </a:rPr>
                        <a:t>Red</a:t>
                      </a:r>
                    </a:p>
                  </a:txBody>
                  <a:tcPr/>
                </a:tc>
                <a:extLst>
                  <a:ext uri="{0D108BD9-81ED-4DB2-BD59-A6C34878D82A}">
                    <a16:rowId xmlns:a16="http://schemas.microsoft.com/office/drawing/2014/main" val="3940313732"/>
                  </a:ext>
                </a:extLst>
              </a:tr>
            </a:tbl>
          </a:graphicData>
        </a:graphic>
      </p:graphicFrame>
    </p:spTree>
    <p:extLst>
      <p:ext uri="{BB962C8B-B14F-4D97-AF65-F5344CB8AC3E}">
        <p14:creationId xmlns:p14="http://schemas.microsoft.com/office/powerpoint/2010/main" val="29093982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C5B658E-407F-44AD-8FC2-D97BB7C23BE4}"/>
              </a:ext>
            </a:extLst>
          </p:cNvPr>
          <p:cNvPicPr>
            <a:picLocks noGrp="1" noChangeAspect="1"/>
          </p:cNvPicPr>
          <p:nvPr>
            <p:ph idx="1"/>
          </p:nvPr>
        </p:nvPicPr>
        <p:blipFill>
          <a:blip r:embed="rId3"/>
          <a:stretch>
            <a:fillRect/>
          </a:stretch>
        </p:blipFill>
        <p:spPr>
          <a:xfrm>
            <a:off x="307351" y="9728"/>
            <a:ext cx="4973309" cy="6887603"/>
          </a:xfrm>
        </p:spPr>
      </p:pic>
      <p:pic>
        <p:nvPicPr>
          <p:cNvPr id="7" name="Picture 6">
            <a:extLst>
              <a:ext uri="{FF2B5EF4-FFF2-40B4-BE49-F238E27FC236}">
                <a16:creationId xmlns:a16="http://schemas.microsoft.com/office/drawing/2014/main" id="{BDF35733-E8CE-445A-91E7-79B4DCC3C4D9}"/>
              </a:ext>
            </a:extLst>
          </p:cNvPr>
          <p:cNvPicPr>
            <a:picLocks noChangeAspect="1"/>
          </p:cNvPicPr>
          <p:nvPr/>
        </p:nvPicPr>
        <p:blipFill rotWithShape="1">
          <a:blip r:embed="rId4"/>
          <a:srcRect l="-573" t="11419" r="573" b="15712"/>
          <a:stretch/>
        </p:blipFill>
        <p:spPr>
          <a:xfrm>
            <a:off x="5680710" y="171450"/>
            <a:ext cx="5985725" cy="6152593"/>
          </a:xfrm>
          <a:prstGeom prst="rect">
            <a:avLst/>
          </a:prstGeom>
        </p:spPr>
      </p:pic>
    </p:spTree>
    <p:extLst>
      <p:ext uri="{BB962C8B-B14F-4D97-AF65-F5344CB8AC3E}">
        <p14:creationId xmlns:p14="http://schemas.microsoft.com/office/powerpoint/2010/main" val="9936499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5E5B745-4F84-44AE-A956-B6CA897FC8C1}"/>
              </a:ext>
            </a:extLst>
          </p:cNvPr>
          <p:cNvPicPr>
            <a:picLocks noChangeAspect="1"/>
          </p:cNvPicPr>
          <p:nvPr/>
        </p:nvPicPr>
        <p:blipFill>
          <a:blip r:embed="rId3"/>
          <a:stretch>
            <a:fillRect/>
          </a:stretch>
        </p:blipFill>
        <p:spPr>
          <a:xfrm>
            <a:off x="399665" y="66675"/>
            <a:ext cx="5049020" cy="6858000"/>
          </a:xfrm>
          <a:prstGeom prst="rect">
            <a:avLst/>
          </a:prstGeom>
        </p:spPr>
      </p:pic>
      <p:pic>
        <p:nvPicPr>
          <p:cNvPr id="7" name="Picture 6">
            <a:extLst>
              <a:ext uri="{FF2B5EF4-FFF2-40B4-BE49-F238E27FC236}">
                <a16:creationId xmlns:a16="http://schemas.microsoft.com/office/drawing/2014/main" id="{3FCE61D0-C819-4F5B-8FF9-DACD7BE78C5D}"/>
              </a:ext>
            </a:extLst>
          </p:cNvPr>
          <p:cNvPicPr>
            <a:picLocks noChangeAspect="1"/>
          </p:cNvPicPr>
          <p:nvPr/>
        </p:nvPicPr>
        <p:blipFill>
          <a:blip r:embed="rId4"/>
          <a:stretch>
            <a:fillRect/>
          </a:stretch>
        </p:blipFill>
        <p:spPr>
          <a:xfrm>
            <a:off x="6096000" y="0"/>
            <a:ext cx="6046774" cy="6858000"/>
          </a:xfrm>
          <a:prstGeom prst="rect">
            <a:avLst/>
          </a:prstGeom>
        </p:spPr>
      </p:pic>
      <p:sp>
        <p:nvSpPr>
          <p:cNvPr id="8" name="Rectangle 7">
            <a:extLst>
              <a:ext uri="{FF2B5EF4-FFF2-40B4-BE49-F238E27FC236}">
                <a16:creationId xmlns:a16="http://schemas.microsoft.com/office/drawing/2014/main" id="{BE07B702-D244-4673-BB52-A6B6F4890675}"/>
              </a:ext>
            </a:extLst>
          </p:cNvPr>
          <p:cNvSpPr/>
          <p:nvPr/>
        </p:nvSpPr>
        <p:spPr>
          <a:xfrm>
            <a:off x="10287000" y="3086100"/>
            <a:ext cx="1505335" cy="74295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98172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0FB4E0B-F54E-4A52-8201-7BEBCFC2FAB9}"/>
              </a:ext>
            </a:extLst>
          </p:cNvPr>
          <p:cNvGrpSpPr/>
          <p:nvPr/>
        </p:nvGrpSpPr>
        <p:grpSpPr>
          <a:xfrm>
            <a:off x="768049" y="-76200"/>
            <a:ext cx="6104466" cy="5003800"/>
            <a:chOff x="948268" y="491067"/>
            <a:chExt cx="6104466" cy="5003800"/>
          </a:xfrm>
        </p:grpSpPr>
        <p:pic>
          <p:nvPicPr>
            <p:cNvPr id="5" name="Picture 4">
              <a:extLst>
                <a:ext uri="{FF2B5EF4-FFF2-40B4-BE49-F238E27FC236}">
                  <a16:creationId xmlns:a16="http://schemas.microsoft.com/office/drawing/2014/main" id="{E192FC48-22D2-4B8F-BEE1-2DF8046197AD}"/>
                </a:ext>
              </a:extLst>
            </p:cNvPr>
            <p:cNvPicPr>
              <a:picLocks noChangeAspect="1"/>
            </p:cNvPicPr>
            <p:nvPr/>
          </p:nvPicPr>
          <p:blipFill rotWithShape="1">
            <a:blip r:embed="rId3"/>
            <a:srcRect l="11735" t="8134" r="34244" b="60475"/>
            <a:stretch/>
          </p:blipFill>
          <p:spPr>
            <a:xfrm>
              <a:off x="948268" y="491067"/>
              <a:ext cx="6104466" cy="5003800"/>
            </a:xfrm>
            <a:prstGeom prst="rect">
              <a:avLst/>
            </a:prstGeom>
          </p:spPr>
        </p:pic>
        <p:sp>
          <p:nvSpPr>
            <p:cNvPr id="8" name="Oval 7">
              <a:extLst>
                <a:ext uri="{FF2B5EF4-FFF2-40B4-BE49-F238E27FC236}">
                  <a16:creationId xmlns:a16="http://schemas.microsoft.com/office/drawing/2014/main" id="{61DD58FB-4C99-4E42-B94B-F0009BE3F1EB}"/>
                </a:ext>
              </a:extLst>
            </p:cNvPr>
            <p:cNvSpPr/>
            <p:nvPr/>
          </p:nvSpPr>
          <p:spPr>
            <a:xfrm>
              <a:off x="1024465" y="694266"/>
              <a:ext cx="414867" cy="448734"/>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7" name="Picture 6">
            <a:extLst>
              <a:ext uri="{FF2B5EF4-FFF2-40B4-BE49-F238E27FC236}">
                <a16:creationId xmlns:a16="http://schemas.microsoft.com/office/drawing/2014/main" id="{CA88337C-1B67-40B8-B143-2EF8F086B567}"/>
              </a:ext>
            </a:extLst>
          </p:cNvPr>
          <p:cNvPicPr>
            <a:picLocks noChangeAspect="1"/>
          </p:cNvPicPr>
          <p:nvPr/>
        </p:nvPicPr>
        <p:blipFill rotWithShape="1">
          <a:blip r:embed="rId4"/>
          <a:srcRect l="-1" r="15282"/>
          <a:stretch/>
        </p:blipFill>
        <p:spPr>
          <a:xfrm rot="5400000">
            <a:off x="3748777" y="-2106243"/>
            <a:ext cx="5625780" cy="11260667"/>
          </a:xfrm>
          <a:prstGeom prst="rect">
            <a:avLst/>
          </a:prstGeom>
        </p:spPr>
      </p:pic>
    </p:spTree>
    <p:extLst>
      <p:ext uri="{BB962C8B-B14F-4D97-AF65-F5344CB8AC3E}">
        <p14:creationId xmlns:p14="http://schemas.microsoft.com/office/powerpoint/2010/main" val="26180352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20" name="Rectangle 1077"/>
          <p:cNvSpPr>
            <a:spLocks noGrp="1" noChangeArrowheads="1"/>
          </p:cNvSpPr>
          <p:nvPr>
            <p:ph type="title"/>
          </p:nvPr>
        </p:nvSpPr>
        <p:spPr>
          <a:xfrm>
            <a:off x="572278" y="188913"/>
            <a:ext cx="8229600" cy="777875"/>
          </a:xfrm>
        </p:spPr>
        <p:txBody>
          <a:bodyPr/>
          <a:lstStyle/>
          <a:p>
            <a:r>
              <a:rPr lang="en-US" altLang="en-US" sz="3600"/>
              <a:t>The Laser and IR Threat Spectrum</a:t>
            </a:r>
          </a:p>
        </p:txBody>
      </p:sp>
      <p:sp>
        <p:nvSpPr>
          <p:cNvPr id="86018" name="Text Box 1027"/>
          <p:cNvSpPr txBox="1">
            <a:spLocks noChangeArrowheads="1"/>
          </p:cNvSpPr>
          <p:nvPr/>
        </p:nvSpPr>
        <p:spPr bwMode="auto">
          <a:xfrm>
            <a:off x="1847850" y="6388100"/>
            <a:ext cx="4451350" cy="336550"/>
          </a:xfrm>
          <a:prstGeom prst="rect">
            <a:avLst/>
          </a:prstGeom>
          <a:noFill/>
          <a:ln w="9525">
            <a:noFill/>
            <a:miter lim="800000"/>
            <a:headEnd/>
            <a:tailEnd/>
          </a:ln>
        </p:spPr>
        <p:txBody>
          <a:bodyPr wrap="square">
            <a:spAutoFit/>
          </a:bodyPr>
          <a:lstStyle/>
          <a:p>
            <a:pPr marL="0" marR="0" lvl="0" indent="0" algn="l" defTabSz="457200" rtl="0" eaLnBrk="1" fontAlgn="auto" latinLnBrk="0" hangingPunct="1">
              <a:lnSpc>
                <a:spcPct val="100000"/>
              </a:lnSpc>
              <a:spcBef>
                <a:spcPct val="50000"/>
              </a:spcBef>
              <a:spcAft>
                <a:spcPts val="0"/>
              </a:spcAft>
              <a:buClrTx/>
              <a:buSzTx/>
              <a:buFontTx/>
              <a:buNone/>
              <a:tabLst/>
              <a:defRPr/>
            </a:pPr>
            <a:r>
              <a:rPr kumimoji="0" lang="en-US" altLang="en-US" sz="1600" b="0" i="0" u="none" strike="noStrike" kern="1200" cap="none" spc="0" normalizeH="0" baseline="0" noProof="0">
                <a:ln>
                  <a:noFill/>
                </a:ln>
                <a:solidFill>
                  <a:prstClr val="white"/>
                </a:solidFill>
                <a:effectLst/>
                <a:uLnTx/>
                <a:uFillTx/>
                <a:latin typeface="Calibri" pitchFamily="34" charset="0"/>
                <a:ea typeface="+mn-ea"/>
                <a:cs typeface="+mn-cs"/>
              </a:rPr>
              <a:t>After  C Coleman  J. Defence Science </a:t>
            </a:r>
            <a:r>
              <a:rPr kumimoji="0" lang="en-US" altLang="en-US" sz="1600" b="1" i="0" u="sng" strike="noStrike" kern="1200" cap="none" spc="0" normalizeH="0" baseline="0" noProof="0">
                <a:ln>
                  <a:noFill/>
                </a:ln>
                <a:solidFill>
                  <a:prstClr val="white"/>
                </a:solidFill>
                <a:effectLst/>
                <a:uLnTx/>
                <a:uFillTx/>
                <a:latin typeface="Calibri" pitchFamily="34" charset="0"/>
                <a:ea typeface="+mn-ea"/>
                <a:cs typeface="+mn-cs"/>
              </a:rPr>
              <a:t>5</a:t>
            </a:r>
            <a:r>
              <a:rPr kumimoji="0" lang="en-US" altLang="en-US" sz="1600" b="0" i="0" u="none" strike="noStrike" kern="1200" cap="none" spc="0" normalizeH="0" baseline="0" noProof="0">
                <a:ln>
                  <a:noFill/>
                </a:ln>
                <a:solidFill>
                  <a:prstClr val="white"/>
                </a:solidFill>
                <a:effectLst/>
                <a:uLnTx/>
                <a:uFillTx/>
                <a:latin typeface="Calibri" pitchFamily="34" charset="0"/>
                <a:ea typeface="+mn-ea"/>
                <a:cs typeface="+mn-cs"/>
              </a:rPr>
              <a:t>, 303 (2000)</a:t>
            </a:r>
          </a:p>
        </p:txBody>
      </p:sp>
      <p:grpSp>
        <p:nvGrpSpPr>
          <p:cNvPr id="86019" name="Group 1028"/>
          <p:cNvGrpSpPr>
            <a:grpSpLocks/>
          </p:cNvGrpSpPr>
          <p:nvPr/>
        </p:nvGrpSpPr>
        <p:grpSpPr bwMode="auto">
          <a:xfrm>
            <a:off x="2089151" y="1828801"/>
            <a:ext cx="7483475" cy="4164013"/>
            <a:chOff x="356" y="1298"/>
            <a:chExt cx="4714" cy="2623"/>
          </a:xfrm>
        </p:grpSpPr>
        <p:grpSp>
          <p:nvGrpSpPr>
            <p:cNvPr id="86021" name="Group 1029"/>
            <p:cNvGrpSpPr>
              <a:grpSpLocks/>
            </p:cNvGrpSpPr>
            <p:nvPr/>
          </p:nvGrpSpPr>
          <p:grpSpPr bwMode="auto">
            <a:xfrm>
              <a:off x="356" y="1298"/>
              <a:ext cx="4714" cy="2623"/>
              <a:chOff x="360" y="1298"/>
              <a:chExt cx="4714" cy="2623"/>
            </a:xfrm>
          </p:grpSpPr>
          <p:sp>
            <p:nvSpPr>
              <p:cNvPr id="86023" name="Text Box 1030"/>
              <p:cNvSpPr txBox="1">
                <a:spLocks noChangeArrowheads="1"/>
              </p:cNvSpPr>
              <p:nvPr/>
            </p:nvSpPr>
            <p:spPr bwMode="auto">
              <a:xfrm>
                <a:off x="360" y="1332"/>
                <a:ext cx="1547" cy="2230"/>
              </a:xfrm>
              <a:prstGeom prst="rect">
                <a:avLst/>
              </a:prstGeom>
              <a:noFill/>
              <a:ln w="9525">
                <a:noFill/>
                <a:miter lim="800000"/>
                <a:headEnd/>
                <a:tailEnd/>
              </a:ln>
            </p:spPr>
            <p:txBody>
              <a:bodyPr>
                <a:spAutoFit/>
              </a:bodyPr>
              <a:lstStyle/>
              <a:p>
                <a:pPr marL="0" marR="0" lvl="0" indent="0" algn="l" defTabSz="457200" rtl="0" eaLnBrk="1" fontAlgn="auto" latinLnBrk="0" hangingPunct="1">
                  <a:lnSpc>
                    <a:spcPct val="100000"/>
                  </a:lnSpc>
                  <a:spcBef>
                    <a:spcPct val="100000"/>
                  </a:spcBef>
                  <a:spcAft>
                    <a:spcPct val="100000"/>
                  </a:spcAft>
                  <a:buClrTx/>
                  <a:buSzTx/>
                  <a:buFontTx/>
                  <a:buNone/>
                  <a:tabLst/>
                  <a:defRPr/>
                </a:pPr>
                <a:r>
                  <a:rPr kumimoji="0" lang="en-US" altLang="en-US" sz="1400" b="0" i="0" u="none" strike="noStrike" kern="1200" cap="none" spc="0" normalizeH="0" baseline="0" noProof="0">
                    <a:ln>
                      <a:noFill/>
                    </a:ln>
                    <a:solidFill>
                      <a:prstClr val="white"/>
                    </a:solidFill>
                    <a:effectLst/>
                    <a:uLnTx/>
                    <a:uFillTx/>
                    <a:latin typeface="Calibri" pitchFamily="34" charset="0"/>
                    <a:ea typeface="+mn-ea"/>
                    <a:cs typeface="+mn-cs"/>
                  </a:rPr>
                  <a:t>Laser Radars</a:t>
                </a:r>
              </a:p>
              <a:p>
                <a:pPr marL="0" marR="0" lvl="0" indent="0" algn="l" defTabSz="457200" rtl="0" eaLnBrk="1" fontAlgn="auto" latinLnBrk="0" hangingPunct="1">
                  <a:lnSpc>
                    <a:spcPct val="100000"/>
                  </a:lnSpc>
                  <a:spcBef>
                    <a:spcPct val="100000"/>
                  </a:spcBef>
                  <a:spcAft>
                    <a:spcPct val="100000"/>
                  </a:spcAft>
                  <a:buClrTx/>
                  <a:buSzTx/>
                  <a:buFontTx/>
                  <a:buNone/>
                  <a:tabLst/>
                  <a:defRPr/>
                </a:pPr>
                <a:r>
                  <a:rPr kumimoji="0" lang="en-US" altLang="en-US" sz="1400" b="0" i="0" u="none" strike="noStrike" kern="1200" cap="none" spc="0" normalizeH="0" baseline="0" noProof="0">
                    <a:ln>
                      <a:noFill/>
                    </a:ln>
                    <a:solidFill>
                      <a:prstClr val="white"/>
                    </a:solidFill>
                    <a:effectLst/>
                    <a:uLnTx/>
                    <a:uFillTx/>
                    <a:latin typeface="Calibri" pitchFamily="34" charset="0"/>
                    <a:ea typeface="+mn-ea"/>
                    <a:cs typeface="+mn-cs"/>
                  </a:rPr>
                  <a:t>Laser Beamriders</a:t>
                </a:r>
              </a:p>
              <a:p>
                <a:pPr marL="0" marR="0" lvl="0" indent="0" algn="l" defTabSz="457200" rtl="0" eaLnBrk="1" fontAlgn="auto" latinLnBrk="0" hangingPunct="1">
                  <a:lnSpc>
                    <a:spcPct val="100000"/>
                  </a:lnSpc>
                  <a:spcBef>
                    <a:spcPct val="100000"/>
                  </a:spcBef>
                  <a:spcAft>
                    <a:spcPct val="100000"/>
                  </a:spcAft>
                  <a:buClrTx/>
                  <a:buSzTx/>
                  <a:buFontTx/>
                  <a:buNone/>
                  <a:tabLst/>
                  <a:defRPr/>
                </a:pPr>
                <a:r>
                  <a:rPr kumimoji="0" lang="en-US" altLang="en-US" sz="1400" b="0" i="0" u="none" strike="noStrike" kern="1200" cap="none" spc="0" normalizeH="0" baseline="0" noProof="0">
                    <a:ln>
                      <a:noFill/>
                    </a:ln>
                    <a:solidFill>
                      <a:prstClr val="white"/>
                    </a:solidFill>
                    <a:effectLst/>
                    <a:uLnTx/>
                    <a:uFillTx/>
                    <a:latin typeface="Calibri" pitchFamily="34" charset="0"/>
                    <a:ea typeface="+mn-ea"/>
                    <a:cs typeface="+mn-cs"/>
                  </a:rPr>
                  <a:t>Laser Rangefinders, Trackers</a:t>
                </a:r>
              </a:p>
              <a:p>
                <a:pPr marL="0" marR="0" lvl="0" indent="0" algn="l" defTabSz="457200" rtl="0" eaLnBrk="1" fontAlgn="auto" latinLnBrk="0" hangingPunct="1">
                  <a:lnSpc>
                    <a:spcPct val="100000"/>
                  </a:lnSpc>
                  <a:spcBef>
                    <a:spcPct val="100000"/>
                  </a:spcBef>
                  <a:spcAft>
                    <a:spcPct val="100000"/>
                  </a:spcAft>
                  <a:buClrTx/>
                  <a:buSzTx/>
                  <a:buFontTx/>
                  <a:buNone/>
                  <a:tabLst/>
                  <a:defRPr/>
                </a:pPr>
                <a:r>
                  <a:rPr kumimoji="0" lang="en-US" altLang="en-US" sz="1400" b="0" i="0" u="none" strike="noStrike" kern="1200" cap="none" spc="0" normalizeH="0" baseline="0" noProof="0">
                    <a:ln>
                      <a:noFill/>
                    </a:ln>
                    <a:solidFill>
                      <a:prstClr val="white"/>
                    </a:solidFill>
                    <a:effectLst/>
                    <a:uLnTx/>
                    <a:uFillTx/>
                    <a:latin typeface="Calibri" pitchFamily="34" charset="0"/>
                    <a:ea typeface="+mn-ea"/>
                    <a:cs typeface="+mn-cs"/>
                  </a:rPr>
                  <a:t>EO Counter Measures/IR CM</a:t>
                </a:r>
                <a:endParaRPr lang="en-US" altLang="en-US" sz="1400">
                  <a:solidFill>
                    <a:prstClr val="white"/>
                  </a:solidFill>
                  <a:latin typeface="Calibri" pitchFamily="34" charset="0"/>
                </a:endParaRPr>
              </a:p>
              <a:p>
                <a:pPr marL="0" marR="0" lvl="0" indent="0" algn="l" defTabSz="457200" rtl="0" eaLnBrk="1" fontAlgn="auto" latinLnBrk="0" hangingPunct="1">
                  <a:lnSpc>
                    <a:spcPct val="100000"/>
                  </a:lnSpc>
                  <a:spcBef>
                    <a:spcPct val="100000"/>
                  </a:spcBef>
                  <a:spcAft>
                    <a:spcPct val="100000"/>
                  </a:spcAft>
                  <a:buClrTx/>
                  <a:buSzTx/>
                  <a:buFontTx/>
                  <a:buNone/>
                  <a:tabLst/>
                  <a:defRPr/>
                </a:pPr>
                <a:r>
                  <a:rPr kumimoji="0" lang="en-US" altLang="en-US" sz="1400" b="0" i="0" u="none" strike="noStrike" kern="1200" cap="none" spc="0" normalizeH="0" baseline="0" noProof="0">
                    <a:ln>
                      <a:noFill/>
                    </a:ln>
                    <a:solidFill>
                      <a:prstClr val="white"/>
                    </a:solidFill>
                    <a:effectLst/>
                    <a:uLnTx/>
                    <a:uFillTx/>
                    <a:latin typeface="Calibri" pitchFamily="34" charset="0"/>
                    <a:ea typeface="+mn-ea"/>
                    <a:cs typeface="+mn-cs"/>
                  </a:rPr>
                  <a:t>EO Acquisition, Tracking</a:t>
                </a:r>
              </a:p>
              <a:p>
                <a:pPr marL="0" marR="0" lvl="0" indent="0" algn="l" defTabSz="457200" rtl="0" eaLnBrk="1" fontAlgn="auto" latinLnBrk="0" hangingPunct="1">
                  <a:lnSpc>
                    <a:spcPct val="100000"/>
                  </a:lnSpc>
                  <a:spcBef>
                    <a:spcPct val="100000"/>
                  </a:spcBef>
                  <a:spcAft>
                    <a:spcPct val="100000"/>
                  </a:spcAft>
                  <a:buClrTx/>
                  <a:buSzTx/>
                  <a:buFontTx/>
                  <a:buNone/>
                  <a:tabLst/>
                  <a:defRPr/>
                </a:pPr>
                <a:r>
                  <a:rPr kumimoji="0" lang="en-US" altLang="en-US" sz="1400" b="0" i="0" u="none" strike="noStrike" kern="1200" cap="none" spc="0" normalizeH="0" baseline="0" noProof="0">
                    <a:ln>
                      <a:noFill/>
                    </a:ln>
                    <a:solidFill>
                      <a:prstClr val="white"/>
                    </a:solidFill>
                    <a:effectLst/>
                    <a:uLnTx/>
                    <a:uFillTx/>
                    <a:latin typeface="Calibri" pitchFamily="34" charset="0"/>
                    <a:ea typeface="+mn-ea"/>
                    <a:cs typeface="+mn-cs"/>
                  </a:rPr>
                  <a:t>IR Seekers</a:t>
                </a:r>
              </a:p>
            </p:txBody>
          </p:sp>
          <p:grpSp>
            <p:nvGrpSpPr>
              <p:cNvPr id="86024" name="Group 1031"/>
              <p:cNvGrpSpPr>
                <a:grpSpLocks/>
              </p:cNvGrpSpPr>
              <p:nvPr/>
            </p:nvGrpSpPr>
            <p:grpSpPr bwMode="auto">
              <a:xfrm>
                <a:off x="1776" y="1298"/>
                <a:ext cx="3298" cy="2623"/>
                <a:chOff x="1776" y="1298"/>
                <a:chExt cx="3298" cy="2623"/>
              </a:xfrm>
            </p:grpSpPr>
            <p:grpSp>
              <p:nvGrpSpPr>
                <p:cNvPr id="86025" name="Group 1032"/>
                <p:cNvGrpSpPr>
                  <a:grpSpLocks/>
                </p:cNvGrpSpPr>
                <p:nvPr/>
              </p:nvGrpSpPr>
              <p:grpSpPr bwMode="auto">
                <a:xfrm>
                  <a:off x="1896" y="1298"/>
                  <a:ext cx="3072" cy="2258"/>
                  <a:chOff x="1152" y="1152"/>
                  <a:chExt cx="3072" cy="2258"/>
                </a:xfrm>
              </p:grpSpPr>
              <p:sp>
                <p:nvSpPr>
                  <p:cNvPr id="86052" name="Rectangle 1033"/>
                  <p:cNvSpPr>
                    <a:spLocks noChangeArrowheads="1"/>
                  </p:cNvSpPr>
                  <p:nvPr/>
                </p:nvSpPr>
                <p:spPr bwMode="auto">
                  <a:xfrm>
                    <a:off x="1152" y="1152"/>
                    <a:ext cx="3072" cy="2256"/>
                  </a:xfrm>
                  <a:prstGeom prst="rect">
                    <a:avLst/>
                  </a:prstGeom>
                  <a:noFill/>
                  <a:ln w="9525">
                    <a:solidFill>
                      <a:schemeClr val="tx1"/>
                    </a:solidFill>
                    <a:miter lim="800000"/>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itchFamily="34" charset="0"/>
                      <a:ea typeface="+mn-ea"/>
                      <a:cs typeface="+mn-cs"/>
                    </a:endParaRPr>
                  </a:p>
                </p:txBody>
              </p:sp>
              <p:sp>
                <p:nvSpPr>
                  <p:cNvPr id="86053" name="Line 1034"/>
                  <p:cNvSpPr>
                    <a:spLocks noChangeShapeType="1"/>
                  </p:cNvSpPr>
                  <p:nvPr/>
                </p:nvSpPr>
                <p:spPr bwMode="auto">
                  <a:xfrm flipV="1">
                    <a:off x="1387" y="1152"/>
                    <a:ext cx="0" cy="2256"/>
                  </a:xfrm>
                  <a:prstGeom prst="line">
                    <a:avLst/>
                  </a:prstGeom>
                  <a:noFill/>
                  <a:ln w="9525">
                    <a:solidFill>
                      <a:schemeClr val="tx1"/>
                    </a:solidFill>
                    <a:round/>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6054" name="Line 1035"/>
                  <p:cNvSpPr>
                    <a:spLocks noChangeShapeType="1"/>
                  </p:cNvSpPr>
                  <p:nvPr/>
                </p:nvSpPr>
                <p:spPr bwMode="auto">
                  <a:xfrm flipV="1">
                    <a:off x="1539" y="1152"/>
                    <a:ext cx="0" cy="2256"/>
                  </a:xfrm>
                  <a:prstGeom prst="line">
                    <a:avLst/>
                  </a:prstGeom>
                  <a:noFill/>
                  <a:ln w="9525">
                    <a:solidFill>
                      <a:schemeClr val="tx1"/>
                    </a:solidFill>
                    <a:round/>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6055" name="Line 1036"/>
                  <p:cNvSpPr>
                    <a:spLocks noChangeShapeType="1"/>
                  </p:cNvSpPr>
                  <p:nvPr/>
                </p:nvSpPr>
                <p:spPr bwMode="auto">
                  <a:xfrm flipV="1">
                    <a:off x="1667" y="1152"/>
                    <a:ext cx="0" cy="2256"/>
                  </a:xfrm>
                  <a:prstGeom prst="line">
                    <a:avLst/>
                  </a:prstGeom>
                  <a:noFill/>
                  <a:ln w="9525">
                    <a:solidFill>
                      <a:schemeClr val="tx1"/>
                    </a:solidFill>
                    <a:round/>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6056" name="Line 1037"/>
                  <p:cNvSpPr>
                    <a:spLocks noChangeShapeType="1"/>
                  </p:cNvSpPr>
                  <p:nvPr/>
                </p:nvSpPr>
                <p:spPr bwMode="auto">
                  <a:xfrm flipV="1">
                    <a:off x="1787" y="1152"/>
                    <a:ext cx="0" cy="2256"/>
                  </a:xfrm>
                  <a:prstGeom prst="line">
                    <a:avLst/>
                  </a:prstGeom>
                  <a:noFill/>
                  <a:ln w="9525">
                    <a:solidFill>
                      <a:schemeClr val="tx1"/>
                    </a:solidFill>
                    <a:round/>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6057" name="Line 1038"/>
                  <p:cNvSpPr>
                    <a:spLocks noChangeShapeType="1"/>
                  </p:cNvSpPr>
                  <p:nvPr/>
                </p:nvSpPr>
                <p:spPr bwMode="auto">
                  <a:xfrm flipV="1">
                    <a:off x="1881" y="1152"/>
                    <a:ext cx="0" cy="2256"/>
                  </a:xfrm>
                  <a:prstGeom prst="line">
                    <a:avLst/>
                  </a:prstGeom>
                  <a:noFill/>
                  <a:ln w="9525">
                    <a:solidFill>
                      <a:schemeClr val="tx1"/>
                    </a:solidFill>
                    <a:round/>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6058" name="Line 1039"/>
                  <p:cNvSpPr>
                    <a:spLocks noChangeShapeType="1"/>
                  </p:cNvSpPr>
                  <p:nvPr/>
                </p:nvSpPr>
                <p:spPr bwMode="auto">
                  <a:xfrm flipV="1">
                    <a:off x="1967" y="1154"/>
                    <a:ext cx="0" cy="2256"/>
                  </a:xfrm>
                  <a:prstGeom prst="line">
                    <a:avLst/>
                  </a:prstGeom>
                  <a:noFill/>
                  <a:ln w="9525">
                    <a:solidFill>
                      <a:schemeClr val="tx1"/>
                    </a:solidFill>
                    <a:round/>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6059" name="Line 1040"/>
                  <p:cNvSpPr>
                    <a:spLocks noChangeShapeType="1"/>
                  </p:cNvSpPr>
                  <p:nvPr/>
                </p:nvSpPr>
                <p:spPr bwMode="auto">
                  <a:xfrm flipV="1">
                    <a:off x="2043" y="1152"/>
                    <a:ext cx="0" cy="2256"/>
                  </a:xfrm>
                  <a:prstGeom prst="line">
                    <a:avLst/>
                  </a:prstGeom>
                  <a:noFill/>
                  <a:ln w="9525">
                    <a:solidFill>
                      <a:schemeClr val="tx1"/>
                    </a:solidFill>
                    <a:round/>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6060" name="Line 1041"/>
                  <p:cNvSpPr>
                    <a:spLocks noChangeShapeType="1"/>
                  </p:cNvSpPr>
                  <p:nvPr/>
                </p:nvSpPr>
                <p:spPr bwMode="auto">
                  <a:xfrm flipV="1">
                    <a:off x="2539" y="1152"/>
                    <a:ext cx="0" cy="2256"/>
                  </a:xfrm>
                  <a:prstGeom prst="line">
                    <a:avLst/>
                  </a:prstGeom>
                  <a:noFill/>
                  <a:ln w="9525">
                    <a:solidFill>
                      <a:schemeClr val="tx1"/>
                    </a:solidFill>
                    <a:round/>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6061" name="Line 1042"/>
                  <p:cNvSpPr>
                    <a:spLocks noChangeShapeType="1"/>
                  </p:cNvSpPr>
                  <p:nvPr/>
                </p:nvSpPr>
                <p:spPr bwMode="auto">
                  <a:xfrm flipV="1">
                    <a:off x="2843" y="1152"/>
                    <a:ext cx="0" cy="2256"/>
                  </a:xfrm>
                  <a:prstGeom prst="line">
                    <a:avLst/>
                  </a:prstGeom>
                  <a:noFill/>
                  <a:ln w="9525">
                    <a:solidFill>
                      <a:schemeClr val="tx1"/>
                    </a:solidFill>
                    <a:round/>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6062" name="Line 1043"/>
                  <p:cNvSpPr>
                    <a:spLocks noChangeShapeType="1"/>
                  </p:cNvSpPr>
                  <p:nvPr/>
                </p:nvSpPr>
                <p:spPr bwMode="auto">
                  <a:xfrm flipV="1">
                    <a:off x="3051" y="1152"/>
                    <a:ext cx="0" cy="2256"/>
                  </a:xfrm>
                  <a:prstGeom prst="line">
                    <a:avLst/>
                  </a:prstGeom>
                  <a:noFill/>
                  <a:ln w="9525">
                    <a:solidFill>
                      <a:schemeClr val="tx1"/>
                    </a:solidFill>
                    <a:round/>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6063" name="Line 1044"/>
                  <p:cNvSpPr>
                    <a:spLocks noChangeShapeType="1"/>
                  </p:cNvSpPr>
                  <p:nvPr/>
                </p:nvSpPr>
                <p:spPr bwMode="auto">
                  <a:xfrm flipV="1">
                    <a:off x="3219" y="1152"/>
                    <a:ext cx="0" cy="2256"/>
                  </a:xfrm>
                  <a:prstGeom prst="line">
                    <a:avLst/>
                  </a:prstGeom>
                  <a:noFill/>
                  <a:ln w="9525">
                    <a:solidFill>
                      <a:schemeClr val="tx1"/>
                    </a:solidFill>
                    <a:round/>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6064" name="Line 1045"/>
                  <p:cNvSpPr>
                    <a:spLocks noChangeShapeType="1"/>
                  </p:cNvSpPr>
                  <p:nvPr/>
                </p:nvSpPr>
                <p:spPr bwMode="auto">
                  <a:xfrm flipV="1">
                    <a:off x="3341" y="1152"/>
                    <a:ext cx="0" cy="2256"/>
                  </a:xfrm>
                  <a:prstGeom prst="line">
                    <a:avLst/>
                  </a:prstGeom>
                  <a:noFill/>
                  <a:ln w="9525">
                    <a:solidFill>
                      <a:schemeClr val="tx1"/>
                    </a:solidFill>
                    <a:round/>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6065" name="Line 1046"/>
                  <p:cNvSpPr>
                    <a:spLocks noChangeShapeType="1"/>
                  </p:cNvSpPr>
                  <p:nvPr/>
                </p:nvSpPr>
                <p:spPr bwMode="auto">
                  <a:xfrm flipV="1">
                    <a:off x="3459" y="1152"/>
                    <a:ext cx="0" cy="2256"/>
                  </a:xfrm>
                  <a:prstGeom prst="line">
                    <a:avLst/>
                  </a:prstGeom>
                  <a:noFill/>
                  <a:ln w="9525">
                    <a:solidFill>
                      <a:schemeClr val="tx1"/>
                    </a:solidFill>
                    <a:round/>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6066" name="Line 1047"/>
                  <p:cNvSpPr>
                    <a:spLocks noChangeShapeType="1"/>
                  </p:cNvSpPr>
                  <p:nvPr/>
                </p:nvSpPr>
                <p:spPr bwMode="auto">
                  <a:xfrm flipV="1">
                    <a:off x="3563" y="1152"/>
                    <a:ext cx="0" cy="2256"/>
                  </a:xfrm>
                  <a:prstGeom prst="line">
                    <a:avLst/>
                  </a:prstGeom>
                  <a:noFill/>
                  <a:ln w="9525">
                    <a:solidFill>
                      <a:schemeClr val="tx1"/>
                    </a:solidFill>
                    <a:round/>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6067" name="Line 1048"/>
                  <p:cNvSpPr>
                    <a:spLocks noChangeShapeType="1"/>
                  </p:cNvSpPr>
                  <p:nvPr/>
                </p:nvSpPr>
                <p:spPr bwMode="auto">
                  <a:xfrm flipV="1">
                    <a:off x="3643" y="1152"/>
                    <a:ext cx="0" cy="2256"/>
                  </a:xfrm>
                  <a:prstGeom prst="line">
                    <a:avLst/>
                  </a:prstGeom>
                  <a:noFill/>
                  <a:ln w="9525">
                    <a:solidFill>
                      <a:schemeClr val="tx1"/>
                    </a:solidFill>
                    <a:round/>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6068" name="Line 1049"/>
                  <p:cNvSpPr>
                    <a:spLocks noChangeShapeType="1"/>
                  </p:cNvSpPr>
                  <p:nvPr/>
                </p:nvSpPr>
                <p:spPr bwMode="auto">
                  <a:xfrm flipV="1">
                    <a:off x="3721" y="1152"/>
                    <a:ext cx="0" cy="2256"/>
                  </a:xfrm>
                  <a:prstGeom prst="line">
                    <a:avLst/>
                  </a:prstGeom>
                  <a:noFill/>
                  <a:ln w="9525">
                    <a:solidFill>
                      <a:schemeClr val="tx1"/>
                    </a:solidFill>
                    <a:round/>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grpSp>
            <p:grpSp>
              <p:nvGrpSpPr>
                <p:cNvPr id="86026" name="Group 1050"/>
                <p:cNvGrpSpPr>
                  <a:grpSpLocks/>
                </p:cNvGrpSpPr>
                <p:nvPr/>
              </p:nvGrpSpPr>
              <p:grpSpPr bwMode="auto">
                <a:xfrm>
                  <a:off x="2267" y="1377"/>
                  <a:ext cx="2382" cy="2112"/>
                  <a:chOff x="2267" y="1359"/>
                  <a:chExt cx="2382" cy="2112"/>
                </a:xfrm>
              </p:grpSpPr>
              <p:sp>
                <p:nvSpPr>
                  <p:cNvPr id="86030" name="Line 1051"/>
                  <p:cNvSpPr>
                    <a:spLocks noChangeShapeType="1"/>
                  </p:cNvSpPr>
                  <p:nvPr/>
                </p:nvSpPr>
                <p:spPr bwMode="auto">
                  <a:xfrm flipV="1">
                    <a:off x="2822" y="1359"/>
                    <a:ext cx="0" cy="109"/>
                  </a:xfrm>
                  <a:prstGeom prst="line">
                    <a:avLst/>
                  </a:prstGeom>
                  <a:noFill/>
                  <a:ln w="76200">
                    <a:solidFill>
                      <a:srgbClr val="FF0000"/>
                    </a:solidFill>
                    <a:round/>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6031" name="Line 1052"/>
                  <p:cNvSpPr>
                    <a:spLocks noChangeShapeType="1"/>
                  </p:cNvSpPr>
                  <p:nvPr/>
                </p:nvSpPr>
                <p:spPr bwMode="auto">
                  <a:xfrm flipV="1">
                    <a:off x="3166" y="1359"/>
                    <a:ext cx="0" cy="109"/>
                  </a:xfrm>
                  <a:prstGeom prst="line">
                    <a:avLst/>
                  </a:prstGeom>
                  <a:noFill/>
                  <a:ln w="76200">
                    <a:solidFill>
                      <a:srgbClr val="FF0000"/>
                    </a:solidFill>
                    <a:round/>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6032" name="Line 1053"/>
                  <p:cNvSpPr>
                    <a:spLocks noChangeShapeType="1"/>
                  </p:cNvSpPr>
                  <p:nvPr/>
                </p:nvSpPr>
                <p:spPr bwMode="auto">
                  <a:xfrm flipV="1">
                    <a:off x="3350" y="1359"/>
                    <a:ext cx="0" cy="109"/>
                  </a:xfrm>
                  <a:prstGeom prst="line">
                    <a:avLst/>
                  </a:prstGeom>
                  <a:noFill/>
                  <a:ln w="76200">
                    <a:solidFill>
                      <a:srgbClr val="FF0000"/>
                    </a:solidFill>
                    <a:round/>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6033" name="Line 1054"/>
                  <p:cNvSpPr>
                    <a:spLocks noChangeShapeType="1"/>
                  </p:cNvSpPr>
                  <p:nvPr/>
                </p:nvSpPr>
                <p:spPr bwMode="auto">
                  <a:xfrm flipV="1">
                    <a:off x="4494" y="1359"/>
                    <a:ext cx="0" cy="109"/>
                  </a:xfrm>
                  <a:prstGeom prst="line">
                    <a:avLst/>
                  </a:prstGeom>
                  <a:noFill/>
                  <a:ln w="76200">
                    <a:solidFill>
                      <a:srgbClr val="FF0000"/>
                    </a:solidFill>
                    <a:round/>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6034" name="Line 1055"/>
                  <p:cNvSpPr>
                    <a:spLocks noChangeShapeType="1"/>
                  </p:cNvSpPr>
                  <p:nvPr/>
                </p:nvSpPr>
                <p:spPr bwMode="auto">
                  <a:xfrm flipV="1">
                    <a:off x="4494" y="1767"/>
                    <a:ext cx="0" cy="109"/>
                  </a:xfrm>
                  <a:prstGeom prst="line">
                    <a:avLst/>
                  </a:prstGeom>
                  <a:noFill/>
                  <a:ln w="76200">
                    <a:solidFill>
                      <a:srgbClr val="FF0000"/>
                    </a:solidFill>
                    <a:round/>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6035" name="Line 1056"/>
                  <p:cNvSpPr>
                    <a:spLocks noChangeShapeType="1"/>
                  </p:cNvSpPr>
                  <p:nvPr/>
                </p:nvSpPr>
                <p:spPr bwMode="auto">
                  <a:xfrm flipV="1">
                    <a:off x="4494" y="2167"/>
                    <a:ext cx="0" cy="109"/>
                  </a:xfrm>
                  <a:prstGeom prst="line">
                    <a:avLst/>
                  </a:prstGeom>
                  <a:noFill/>
                  <a:ln w="76200">
                    <a:solidFill>
                      <a:srgbClr val="FF0000"/>
                    </a:solidFill>
                    <a:round/>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6036" name="Line 1057"/>
                  <p:cNvSpPr>
                    <a:spLocks noChangeShapeType="1"/>
                  </p:cNvSpPr>
                  <p:nvPr/>
                </p:nvSpPr>
                <p:spPr bwMode="auto">
                  <a:xfrm flipV="1">
                    <a:off x="3350" y="1763"/>
                    <a:ext cx="0" cy="109"/>
                  </a:xfrm>
                  <a:prstGeom prst="line">
                    <a:avLst/>
                  </a:prstGeom>
                  <a:noFill/>
                  <a:ln w="76200">
                    <a:solidFill>
                      <a:srgbClr val="FF0000"/>
                    </a:solidFill>
                    <a:round/>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6037" name="Line 1058"/>
                  <p:cNvSpPr>
                    <a:spLocks noChangeShapeType="1"/>
                  </p:cNvSpPr>
                  <p:nvPr/>
                </p:nvSpPr>
                <p:spPr bwMode="auto">
                  <a:xfrm flipV="1">
                    <a:off x="3166" y="1763"/>
                    <a:ext cx="0" cy="109"/>
                  </a:xfrm>
                  <a:prstGeom prst="line">
                    <a:avLst/>
                  </a:prstGeom>
                  <a:noFill/>
                  <a:ln w="76200">
                    <a:solidFill>
                      <a:srgbClr val="FF0000"/>
                    </a:solidFill>
                    <a:round/>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6038" name="Line 1059"/>
                  <p:cNvSpPr>
                    <a:spLocks noChangeShapeType="1"/>
                  </p:cNvSpPr>
                  <p:nvPr/>
                </p:nvSpPr>
                <p:spPr bwMode="auto">
                  <a:xfrm flipV="1">
                    <a:off x="2822" y="1763"/>
                    <a:ext cx="0" cy="109"/>
                  </a:xfrm>
                  <a:prstGeom prst="line">
                    <a:avLst/>
                  </a:prstGeom>
                  <a:noFill/>
                  <a:ln w="76200">
                    <a:solidFill>
                      <a:srgbClr val="FF0000"/>
                    </a:solidFill>
                    <a:round/>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6039" name="Line 1060"/>
                  <p:cNvSpPr>
                    <a:spLocks noChangeShapeType="1"/>
                  </p:cNvSpPr>
                  <p:nvPr/>
                </p:nvSpPr>
                <p:spPr bwMode="auto">
                  <a:xfrm flipV="1">
                    <a:off x="2606" y="2165"/>
                    <a:ext cx="0" cy="109"/>
                  </a:xfrm>
                  <a:prstGeom prst="line">
                    <a:avLst/>
                  </a:prstGeom>
                  <a:noFill/>
                  <a:ln w="76200">
                    <a:solidFill>
                      <a:srgbClr val="FF0000"/>
                    </a:solidFill>
                    <a:round/>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6040" name="Line 1061"/>
                  <p:cNvSpPr>
                    <a:spLocks noChangeShapeType="1"/>
                  </p:cNvSpPr>
                  <p:nvPr/>
                </p:nvSpPr>
                <p:spPr bwMode="auto">
                  <a:xfrm flipV="1">
                    <a:off x="2814" y="2165"/>
                    <a:ext cx="0" cy="109"/>
                  </a:xfrm>
                  <a:prstGeom prst="line">
                    <a:avLst/>
                  </a:prstGeom>
                  <a:noFill/>
                  <a:ln w="76200">
                    <a:solidFill>
                      <a:srgbClr val="FF0000"/>
                    </a:solidFill>
                    <a:round/>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6041" name="Rectangle 1062"/>
                  <p:cNvSpPr>
                    <a:spLocks noChangeArrowheads="1"/>
                  </p:cNvSpPr>
                  <p:nvPr/>
                </p:nvSpPr>
                <p:spPr bwMode="auto">
                  <a:xfrm>
                    <a:off x="2267" y="2560"/>
                    <a:ext cx="162" cy="106"/>
                  </a:xfrm>
                  <a:prstGeom prst="rect">
                    <a:avLst/>
                  </a:prstGeom>
                  <a:solidFill>
                    <a:srgbClr val="FF0000"/>
                  </a:solidFill>
                  <a:ln w="9525">
                    <a:noFill/>
                    <a:miter lim="800000"/>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en-US" sz="1800" b="0" i="0" u="none" strike="noStrike" kern="1200" cap="none" spc="0" normalizeH="0" baseline="0" noProof="0">
                      <a:ln>
                        <a:noFill/>
                      </a:ln>
                      <a:solidFill>
                        <a:prstClr val="white"/>
                      </a:solidFill>
                      <a:effectLst/>
                      <a:uLnTx/>
                      <a:uFillTx/>
                      <a:latin typeface="Calibri" pitchFamily="34" charset="0"/>
                      <a:ea typeface="+mn-ea"/>
                      <a:cs typeface="+mn-cs"/>
                    </a:endParaRPr>
                  </a:p>
                </p:txBody>
              </p:sp>
              <p:sp>
                <p:nvSpPr>
                  <p:cNvPr id="86042" name="Line 1063"/>
                  <p:cNvSpPr>
                    <a:spLocks noChangeShapeType="1"/>
                  </p:cNvSpPr>
                  <p:nvPr/>
                </p:nvSpPr>
                <p:spPr bwMode="auto">
                  <a:xfrm flipV="1">
                    <a:off x="3158" y="2165"/>
                    <a:ext cx="0" cy="109"/>
                  </a:xfrm>
                  <a:prstGeom prst="line">
                    <a:avLst/>
                  </a:prstGeom>
                  <a:noFill/>
                  <a:ln w="76200">
                    <a:solidFill>
                      <a:srgbClr val="FF0000"/>
                    </a:solidFill>
                    <a:round/>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6043" name="Rectangle 1064"/>
                  <p:cNvSpPr>
                    <a:spLocks noChangeArrowheads="1"/>
                  </p:cNvSpPr>
                  <p:nvPr/>
                </p:nvSpPr>
                <p:spPr bwMode="auto">
                  <a:xfrm>
                    <a:off x="3239" y="2548"/>
                    <a:ext cx="588" cy="118"/>
                  </a:xfrm>
                  <a:prstGeom prst="rect">
                    <a:avLst/>
                  </a:prstGeom>
                  <a:solidFill>
                    <a:srgbClr val="FF0000"/>
                  </a:solidFill>
                  <a:ln w="9525">
                    <a:noFill/>
                    <a:miter lim="800000"/>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en-US" sz="1800" b="0" i="0" u="none" strike="noStrike" kern="1200" cap="none" spc="0" normalizeH="0" baseline="0" noProof="0">
                      <a:ln>
                        <a:noFill/>
                      </a:ln>
                      <a:solidFill>
                        <a:prstClr val="white"/>
                      </a:solidFill>
                      <a:effectLst/>
                      <a:uLnTx/>
                      <a:uFillTx/>
                      <a:latin typeface="Calibri" pitchFamily="34" charset="0"/>
                      <a:ea typeface="+mn-ea"/>
                      <a:cs typeface="+mn-cs"/>
                    </a:endParaRPr>
                  </a:p>
                </p:txBody>
              </p:sp>
              <p:sp>
                <p:nvSpPr>
                  <p:cNvPr id="86044" name="Rectangle 1065"/>
                  <p:cNvSpPr>
                    <a:spLocks noChangeArrowheads="1"/>
                  </p:cNvSpPr>
                  <p:nvPr/>
                </p:nvSpPr>
                <p:spPr bwMode="auto">
                  <a:xfrm>
                    <a:off x="4391" y="2554"/>
                    <a:ext cx="258" cy="112"/>
                  </a:xfrm>
                  <a:prstGeom prst="rect">
                    <a:avLst/>
                  </a:prstGeom>
                  <a:solidFill>
                    <a:srgbClr val="FF0000"/>
                  </a:solidFill>
                  <a:ln w="9525">
                    <a:noFill/>
                    <a:miter lim="800000"/>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en-US" sz="1800" b="0" i="0" u="none" strike="noStrike" kern="1200" cap="none" spc="0" normalizeH="0" baseline="0" noProof="0">
                      <a:ln>
                        <a:noFill/>
                      </a:ln>
                      <a:solidFill>
                        <a:prstClr val="white"/>
                      </a:solidFill>
                      <a:effectLst/>
                      <a:uLnTx/>
                      <a:uFillTx/>
                      <a:latin typeface="Calibri" pitchFamily="34" charset="0"/>
                      <a:ea typeface="+mn-ea"/>
                      <a:cs typeface="+mn-cs"/>
                    </a:endParaRPr>
                  </a:p>
                </p:txBody>
              </p:sp>
              <p:sp>
                <p:nvSpPr>
                  <p:cNvPr id="86045" name="Rectangle 1066"/>
                  <p:cNvSpPr>
                    <a:spLocks noChangeArrowheads="1"/>
                  </p:cNvSpPr>
                  <p:nvPr/>
                </p:nvSpPr>
                <p:spPr bwMode="auto">
                  <a:xfrm>
                    <a:off x="2273" y="2956"/>
                    <a:ext cx="282" cy="118"/>
                  </a:xfrm>
                  <a:prstGeom prst="rect">
                    <a:avLst/>
                  </a:prstGeom>
                  <a:solidFill>
                    <a:srgbClr val="FF0000"/>
                  </a:solidFill>
                  <a:ln w="9525">
                    <a:noFill/>
                    <a:miter lim="800000"/>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en-US" sz="1800" b="0" i="0" u="none" strike="noStrike" kern="1200" cap="none" spc="0" normalizeH="0" baseline="0" noProof="0">
                      <a:ln>
                        <a:noFill/>
                      </a:ln>
                      <a:solidFill>
                        <a:prstClr val="white"/>
                      </a:solidFill>
                      <a:effectLst/>
                      <a:uLnTx/>
                      <a:uFillTx/>
                      <a:latin typeface="Calibri" pitchFamily="34" charset="0"/>
                      <a:ea typeface="+mn-ea"/>
                      <a:cs typeface="+mn-cs"/>
                    </a:endParaRPr>
                  </a:p>
                </p:txBody>
              </p:sp>
              <p:sp>
                <p:nvSpPr>
                  <p:cNvPr id="86046" name="Rectangle 1067"/>
                  <p:cNvSpPr>
                    <a:spLocks noChangeArrowheads="1"/>
                  </p:cNvSpPr>
                  <p:nvPr/>
                </p:nvSpPr>
                <p:spPr bwMode="auto">
                  <a:xfrm>
                    <a:off x="3593" y="2950"/>
                    <a:ext cx="372" cy="118"/>
                  </a:xfrm>
                  <a:prstGeom prst="rect">
                    <a:avLst/>
                  </a:prstGeom>
                  <a:solidFill>
                    <a:srgbClr val="FF0000"/>
                  </a:solidFill>
                  <a:ln w="9525">
                    <a:noFill/>
                    <a:miter lim="800000"/>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en-US" sz="1800" b="0" i="0" u="none" strike="noStrike" kern="1200" cap="none" spc="0" normalizeH="0" baseline="0" noProof="0">
                      <a:ln>
                        <a:noFill/>
                      </a:ln>
                      <a:solidFill>
                        <a:prstClr val="white"/>
                      </a:solidFill>
                      <a:effectLst/>
                      <a:uLnTx/>
                      <a:uFillTx/>
                      <a:latin typeface="Calibri" pitchFamily="34" charset="0"/>
                      <a:ea typeface="+mn-ea"/>
                      <a:cs typeface="+mn-cs"/>
                    </a:endParaRPr>
                  </a:p>
                </p:txBody>
              </p:sp>
              <p:sp>
                <p:nvSpPr>
                  <p:cNvPr id="86047" name="Rectangle 1068"/>
                  <p:cNvSpPr>
                    <a:spLocks noChangeArrowheads="1"/>
                  </p:cNvSpPr>
                  <p:nvPr/>
                </p:nvSpPr>
                <p:spPr bwMode="auto">
                  <a:xfrm>
                    <a:off x="4313" y="2950"/>
                    <a:ext cx="336" cy="118"/>
                  </a:xfrm>
                  <a:prstGeom prst="rect">
                    <a:avLst/>
                  </a:prstGeom>
                  <a:solidFill>
                    <a:srgbClr val="FF0000"/>
                  </a:solidFill>
                  <a:ln w="9525">
                    <a:noFill/>
                    <a:miter lim="800000"/>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en-US" sz="1800" b="0" i="0" u="none" strike="noStrike" kern="1200" cap="none" spc="0" normalizeH="0" baseline="0" noProof="0">
                      <a:ln>
                        <a:noFill/>
                      </a:ln>
                      <a:solidFill>
                        <a:prstClr val="white"/>
                      </a:solidFill>
                      <a:effectLst/>
                      <a:uLnTx/>
                      <a:uFillTx/>
                      <a:latin typeface="Calibri" pitchFamily="34" charset="0"/>
                      <a:ea typeface="+mn-ea"/>
                      <a:cs typeface="+mn-cs"/>
                    </a:endParaRPr>
                  </a:p>
                </p:txBody>
              </p:sp>
              <p:sp>
                <p:nvSpPr>
                  <p:cNvPr id="86048" name="Rectangle 1069"/>
                  <p:cNvSpPr>
                    <a:spLocks noChangeArrowheads="1"/>
                  </p:cNvSpPr>
                  <p:nvPr/>
                </p:nvSpPr>
                <p:spPr bwMode="auto">
                  <a:xfrm>
                    <a:off x="4313" y="3352"/>
                    <a:ext cx="336" cy="118"/>
                  </a:xfrm>
                  <a:prstGeom prst="rect">
                    <a:avLst/>
                  </a:prstGeom>
                  <a:solidFill>
                    <a:srgbClr val="FF0000"/>
                  </a:solidFill>
                  <a:ln w="9525">
                    <a:noFill/>
                    <a:miter lim="800000"/>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en-US" sz="1800" b="0" i="0" u="none" strike="noStrike" kern="1200" cap="none" spc="0" normalizeH="0" baseline="0" noProof="0">
                      <a:ln>
                        <a:noFill/>
                      </a:ln>
                      <a:solidFill>
                        <a:prstClr val="white"/>
                      </a:solidFill>
                      <a:effectLst/>
                      <a:uLnTx/>
                      <a:uFillTx/>
                      <a:latin typeface="Calibri" pitchFamily="34" charset="0"/>
                      <a:ea typeface="+mn-ea"/>
                      <a:cs typeface="+mn-cs"/>
                    </a:endParaRPr>
                  </a:p>
                </p:txBody>
              </p:sp>
              <p:sp>
                <p:nvSpPr>
                  <p:cNvPr id="86049" name="Rectangle 1070"/>
                  <p:cNvSpPr>
                    <a:spLocks noChangeArrowheads="1"/>
                  </p:cNvSpPr>
                  <p:nvPr/>
                </p:nvSpPr>
                <p:spPr bwMode="auto">
                  <a:xfrm>
                    <a:off x="3725" y="3352"/>
                    <a:ext cx="138" cy="118"/>
                  </a:xfrm>
                  <a:prstGeom prst="rect">
                    <a:avLst/>
                  </a:prstGeom>
                  <a:solidFill>
                    <a:srgbClr val="FF0000"/>
                  </a:solidFill>
                  <a:ln w="9525">
                    <a:noFill/>
                    <a:miter lim="800000"/>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en-US" sz="1800" b="0" i="0" u="none" strike="noStrike" kern="1200" cap="none" spc="0" normalizeH="0" baseline="0" noProof="0">
                      <a:ln>
                        <a:noFill/>
                      </a:ln>
                      <a:solidFill>
                        <a:prstClr val="white"/>
                      </a:solidFill>
                      <a:effectLst/>
                      <a:uLnTx/>
                      <a:uFillTx/>
                      <a:latin typeface="Calibri" pitchFamily="34" charset="0"/>
                      <a:ea typeface="+mn-ea"/>
                      <a:cs typeface="+mn-cs"/>
                    </a:endParaRPr>
                  </a:p>
                </p:txBody>
              </p:sp>
              <p:sp>
                <p:nvSpPr>
                  <p:cNvPr id="86050" name="Rectangle 1071"/>
                  <p:cNvSpPr>
                    <a:spLocks noChangeArrowheads="1"/>
                  </p:cNvSpPr>
                  <p:nvPr/>
                </p:nvSpPr>
                <p:spPr bwMode="auto">
                  <a:xfrm>
                    <a:off x="3492" y="3352"/>
                    <a:ext cx="191" cy="118"/>
                  </a:xfrm>
                  <a:prstGeom prst="rect">
                    <a:avLst/>
                  </a:prstGeom>
                  <a:solidFill>
                    <a:srgbClr val="FF0000"/>
                  </a:solidFill>
                  <a:ln w="9525">
                    <a:noFill/>
                    <a:miter lim="800000"/>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en-US" sz="1800" b="0" i="0" u="none" strike="noStrike" kern="1200" cap="none" spc="0" normalizeH="0" baseline="0" noProof="0">
                      <a:ln>
                        <a:noFill/>
                      </a:ln>
                      <a:solidFill>
                        <a:prstClr val="white"/>
                      </a:solidFill>
                      <a:effectLst/>
                      <a:uLnTx/>
                      <a:uFillTx/>
                      <a:latin typeface="Calibri" pitchFamily="34" charset="0"/>
                      <a:ea typeface="+mn-ea"/>
                      <a:cs typeface="+mn-cs"/>
                    </a:endParaRPr>
                  </a:p>
                </p:txBody>
              </p:sp>
              <p:sp>
                <p:nvSpPr>
                  <p:cNvPr id="86051" name="Rectangle 1072"/>
                  <p:cNvSpPr>
                    <a:spLocks noChangeArrowheads="1"/>
                  </p:cNvSpPr>
                  <p:nvPr/>
                </p:nvSpPr>
                <p:spPr bwMode="auto">
                  <a:xfrm>
                    <a:off x="3216" y="3352"/>
                    <a:ext cx="234" cy="119"/>
                  </a:xfrm>
                  <a:prstGeom prst="rect">
                    <a:avLst/>
                  </a:prstGeom>
                  <a:solidFill>
                    <a:srgbClr val="FF0000"/>
                  </a:solidFill>
                  <a:ln w="9525">
                    <a:noFill/>
                    <a:miter lim="800000"/>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en-US" sz="1800" b="0" i="0" u="none" strike="noStrike" kern="1200" cap="none" spc="0" normalizeH="0" baseline="0" noProof="0">
                      <a:ln>
                        <a:noFill/>
                      </a:ln>
                      <a:solidFill>
                        <a:prstClr val="white"/>
                      </a:solidFill>
                      <a:effectLst/>
                      <a:uLnTx/>
                      <a:uFillTx/>
                      <a:latin typeface="Calibri" pitchFamily="34" charset="0"/>
                      <a:ea typeface="+mn-ea"/>
                      <a:cs typeface="+mn-cs"/>
                    </a:endParaRPr>
                  </a:p>
                </p:txBody>
              </p:sp>
            </p:grpSp>
            <p:grpSp>
              <p:nvGrpSpPr>
                <p:cNvPr id="86027" name="Group 1073"/>
                <p:cNvGrpSpPr>
                  <a:grpSpLocks/>
                </p:cNvGrpSpPr>
                <p:nvPr/>
              </p:nvGrpSpPr>
              <p:grpSpPr bwMode="auto">
                <a:xfrm>
                  <a:off x="1776" y="3585"/>
                  <a:ext cx="3298" cy="336"/>
                  <a:chOff x="1776" y="3585"/>
                  <a:chExt cx="3298" cy="336"/>
                </a:xfrm>
              </p:grpSpPr>
              <p:sp>
                <p:nvSpPr>
                  <p:cNvPr id="86028" name="Text Box 1074"/>
                  <p:cNvSpPr txBox="1">
                    <a:spLocks noChangeArrowheads="1"/>
                  </p:cNvSpPr>
                  <p:nvPr/>
                </p:nvSpPr>
                <p:spPr bwMode="auto">
                  <a:xfrm>
                    <a:off x="1776" y="3585"/>
                    <a:ext cx="3298" cy="192"/>
                  </a:xfrm>
                  <a:prstGeom prst="rect">
                    <a:avLst/>
                  </a:prstGeom>
                  <a:noFill/>
                  <a:ln w="9525">
                    <a:noFill/>
                    <a:miter lim="800000"/>
                    <a:headEnd/>
                    <a:tailEnd/>
                  </a:ln>
                </p:spPr>
                <p:txBody>
                  <a:bodyPr>
                    <a:spAutoFit/>
                  </a:bodyPr>
                  <a:lstStyle/>
                  <a:p>
                    <a:pPr marL="0" marR="0" lvl="0" indent="0" algn="l" defTabSz="457200" rtl="0" eaLnBrk="1" fontAlgn="auto" latinLnBrk="0" hangingPunct="1">
                      <a:lnSpc>
                        <a:spcPct val="100000"/>
                      </a:lnSpc>
                      <a:spcBef>
                        <a:spcPct val="50000"/>
                      </a:spcBef>
                      <a:spcAft>
                        <a:spcPts val="0"/>
                      </a:spcAft>
                      <a:buClrTx/>
                      <a:buSzTx/>
                      <a:buFontTx/>
                      <a:buNone/>
                      <a:tabLst/>
                      <a:defRPr/>
                    </a:pPr>
                    <a:r>
                      <a:rPr kumimoji="0" lang="en-US" altLang="en-US" sz="1400" b="0" i="0" u="none" strike="noStrike" kern="1200" cap="none" spc="0" normalizeH="0" baseline="0" noProof="0">
                        <a:ln>
                          <a:noFill/>
                        </a:ln>
                        <a:solidFill>
                          <a:prstClr val="white"/>
                        </a:solidFill>
                        <a:effectLst/>
                        <a:uLnTx/>
                        <a:uFillTx/>
                        <a:latin typeface="Calibri" pitchFamily="34" charset="0"/>
                        <a:ea typeface="+mn-ea"/>
                        <a:cs typeface="+mn-cs"/>
                      </a:rPr>
                      <a:t>0.3         0.5    0.7    1.0              2         3           5               10             20</a:t>
                    </a:r>
                  </a:p>
                </p:txBody>
              </p:sp>
              <p:sp>
                <p:nvSpPr>
                  <p:cNvPr id="86029" name="Text Box 1075"/>
                  <p:cNvSpPr txBox="1">
                    <a:spLocks noChangeArrowheads="1"/>
                  </p:cNvSpPr>
                  <p:nvPr/>
                </p:nvSpPr>
                <p:spPr bwMode="auto">
                  <a:xfrm>
                    <a:off x="2946" y="3729"/>
                    <a:ext cx="934" cy="192"/>
                  </a:xfrm>
                  <a:prstGeom prst="rect">
                    <a:avLst/>
                  </a:prstGeom>
                  <a:noFill/>
                  <a:ln w="9525">
                    <a:noFill/>
                    <a:miter lim="800000"/>
                    <a:headEnd/>
                    <a:tailEnd/>
                  </a:ln>
                </p:spPr>
                <p:txBody>
                  <a:bodyPr>
                    <a:spAutoFit/>
                  </a:bodyPr>
                  <a:lstStyle/>
                  <a:p>
                    <a:pPr marL="0" marR="0" lvl="0" indent="0" algn="l" defTabSz="457200" rtl="0" eaLnBrk="1" fontAlgn="auto" latinLnBrk="0" hangingPunct="1">
                      <a:lnSpc>
                        <a:spcPct val="100000"/>
                      </a:lnSpc>
                      <a:spcBef>
                        <a:spcPct val="50000"/>
                      </a:spcBef>
                      <a:spcAft>
                        <a:spcPts val="0"/>
                      </a:spcAft>
                      <a:buClrTx/>
                      <a:buSzTx/>
                      <a:buFontTx/>
                      <a:buNone/>
                      <a:tabLst/>
                      <a:defRPr/>
                    </a:pPr>
                    <a:r>
                      <a:rPr kumimoji="0" lang="en-US" altLang="en-US" sz="1400" b="0" i="0" u="none" strike="noStrike" kern="1200" cap="none" spc="0" normalizeH="0" baseline="0" noProof="0">
                        <a:ln>
                          <a:noFill/>
                        </a:ln>
                        <a:solidFill>
                          <a:prstClr val="white"/>
                        </a:solidFill>
                        <a:effectLst/>
                        <a:uLnTx/>
                        <a:uFillTx/>
                        <a:latin typeface="Calibri" pitchFamily="34" charset="0"/>
                        <a:ea typeface="+mn-ea"/>
                        <a:cs typeface="+mn-cs"/>
                      </a:rPr>
                      <a:t>Wavelength (µm)</a:t>
                    </a:r>
                  </a:p>
                </p:txBody>
              </p:sp>
            </p:grpSp>
          </p:grpSp>
        </p:grpSp>
        <p:sp>
          <p:nvSpPr>
            <p:cNvPr id="86022" name="Picture 1076" descr="spec"/>
            <p:cNvSpPr>
              <a:spLocks noChangeAspect="1" noChangeArrowheads="1"/>
            </p:cNvSpPr>
            <p:nvPr/>
          </p:nvSpPr>
          <p:spPr bwMode="auto">
            <a:xfrm>
              <a:off x="2119" y="3775"/>
              <a:ext cx="432" cy="111"/>
            </a:xfrm>
            <a:prstGeom prst="rect">
              <a:avLst/>
            </a:prstGeom>
            <a:noFill/>
            <a:ln w="9525">
              <a:noFill/>
              <a:miter lim="800000"/>
              <a:headEnd/>
              <a:tailEnd/>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grpSp>
    </p:spTree>
    <p:extLst>
      <p:ext uri="{BB962C8B-B14F-4D97-AF65-F5344CB8AC3E}">
        <p14:creationId xmlns:p14="http://schemas.microsoft.com/office/powerpoint/2010/main" val="1892334247"/>
      </p:ext>
    </p:extLst>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223" name="Picture 9222">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9225" name="Picture 9224">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9227" name="Oval 9226">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229" name="Picture 9228">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9231" name="Picture 9230">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9233" name="Rectangle 9232">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235" name="Rectangle 9234">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7FECF9-0C85-D097-D69F-8A0FB7C5CBF9}"/>
              </a:ext>
            </a:extLst>
          </p:cNvPr>
          <p:cNvSpPr>
            <a:spLocks noGrp="1"/>
          </p:cNvSpPr>
          <p:nvPr>
            <p:ph type="title"/>
          </p:nvPr>
        </p:nvSpPr>
        <p:spPr>
          <a:xfrm>
            <a:off x="8191925" y="1325880"/>
            <a:ext cx="3352375" cy="3066507"/>
          </a:xfrm>
        </p:spPr>
        <p:txBody>
          <a:bodyPr vert="horz" lIns="91440" tIns="45720" rIns="91440" bIns="45720" rtlCol="0" anchor="b">
            <a:normAutofit/>
          </a:bodyPr>
          <a:lstStyle/>
          <a:p>
            <a:r>
              <a:rPr lang="en-US" b="0" i="0" kern="1200">
                <a:solidFill>
                  <a:srgbClr val="EBEBEB"/>
                </a:solidFill>
                <a:latin typeface="+mj-lt"/>
                <a:ea typeface="+mj-ea"/>
                <a:cs typeface="+mj-cs"/>
              </a:rPr>
              <a:t>Laser designation</a:t>
            </a:r>
          </a:p>
        </p:txBody>
      </p:sp>
      <p:sp>
        <p:nvSpPr>
          <p:cNvPr id="9237"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9239" name="Freeform: Shape 9238">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241" name="Rectangle 9240">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218" name="Picture 2" descr="How Laser Weapons Work">
            <a:extLst>
              <a:ext uri="{FF2B5EF4-FFF2-40B4-BE49-F238E27FC236}">
                <a16:creationId xmlns:a16="http://schemas.microsoft.com/office/drawing/2014/main" id="{98E8C615-145F-532C-F247-2134F2F64731}"/>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643854" y="1396116"/>
            <a:ext cx="6270662" cy="406530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9746576"/>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247" name="Picture 10246">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249" name="Picture 10248">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0251" name="Oval 10250">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253" name="Picture 10252">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255" name="Picture 10254">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0257" name="Rectangle 10256">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259" name="Rectangle 10258">
            <a:extLst>
              <a:ext uri="{FF2B5EF4-FFF2-40B4-BE49-F238E27FC236}">
                <a16:creationId xmlns:a16="http://schemas.microsoft.com/office/drawing/2014/main" id="{F3F4807A-5068-4492-8025-D75F320E9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360A28-8032-1BB9-FE84-C1F1C776DB58}"/>
              </a:ext>
            </a:extLst>
          </p:cNvPr>
          <p:cNvSpPr>
            <a:spLocks noGrp="1"/>
          </p:cNvSpPr>
          <p:nvPr>
            <p:ph type="title"/>
          </p:nvPr>
        </p:nvSpPr>
        <p:spPr>
          <a:xfrm>
            <a:off x="8000837" y="1325880"/>
            <a:ext cx="3543464" cy="3066507"/>
          </a:xfrm>
        </p:spPr>
        <p:txBody>
          <a:bodyPr vert="horz" lIns="91440" tIns="45720" rIns="91440" bIns="45720" rtlCol="0" anchor="b">
            <a:normAutofit/>
          </a:bodyPr>
          <a:lstStyle/>
          <a:p>
            <a:endParaRPr lang="en-US" sz="4800">
              <a:solidFill>
                <a:srgbClr val="EBEBEB"/>
              </a:solidFill>
            </a:endParaRPr>
          </a:p>
        </p:txBody>
      </p:sp>
      <p:sp>
        <p:nvSpPr>
          <p:cNvPr id="10261" name="Freeform 36">
            <a:extLst>
              <a:ext uri="{FF2B5EF4-FFF2-40B4-BE49-F238E27FC236}">
                <a16:creationId xmlns:a16="http://schemas.microsoft.com/office/drawing/2014/main" id="{B24996F8-180C-4DCB-8A26-DFA336CDE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13666"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10242" name="Picture 2" descr="How Lasers Work (in practice) - Smarter Every Day 33 - YouTube">
            <a:extLst>
              <a:ext uri="{FF2B5EF4-FFF2-40B4-BE49-F238E27FC236}">
                <a16:creationId xmlns:a16="http://schemas.microsoft.com/office/drawing/2014/main" id="{5A2397FF-AC9B-AAF9-8570-429B9397E28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l="7905" r="16566" b="-1"/>
          <a:stretch/>
        </p:blipFill>
        <p:spPr bwMode="auto">
          <a:xfrm>
            <a:off x="20" y="10"/>
            <a:ext cx="7759920" cy="6857991"/>
          </a:xfrm>
          <a:custGeom>
            <a:avLst/>
            <a:gdLst/>
            <a:ahLst/>
            <a:cxnLst/>
            <a:rect l="l" t="t" r="r" b="b"/>
            <a:pathLst>
              <a:path w="7759940" h="6858001">
                <a:moveTo>
                  <a:pt x="0" y="0"/>
                </a:moveTo>
                <a:lnTo>
                  <a:pt x="1296537" y="0"/>
                </a:lnTo>
                <a:lnTo>
                  <a:pt x="1296537" y="1"/>
                </a:lnTo>
                <a:lnTo>
                  <a:pt x="6415225" y="1"/>
                </a:lnTo>
                <a:lnTo>
                  <a:pt x="6415225" y="0"/>
                </a:lnTo>
                <a:lnTo>
                  <a:pt x="7758763" y="0"/>
                </a:lnTo>
                <a:lnTo>
                  <a:pt x="7733718" y="155677"/>
                </a:lnTo>
                <a:lnTo>
                  <a:pt x="7709849" y="310668"/>
                </a:lnTo>
                <a:lnTo>
                  <a:pt x="7686485" y="466344"/>
                </a:lnTo>
                <a:lnTo>
                  <a:pt x="7666482" y="622707"/>
                </a:lnTo>
                <a:lnTo>
                  <a:pt x="7646311" y="778383"/>
                </a:lnTo>
                <a:lnTo>
                  <a:pt x="7627485" y="934746"/>
                </a:lnTo>
                <a:lnTo>
                  <a:pt x="7611349" y="1089051"/>
                </a:lnTo>
                <a:lnTo>
                  <a:pt x="7596053" y="1245413"/>
                </a:lnTo>
                <a:lnTo>
                  <a:pt x="7582101" y="1401090"/>
                </a:lnTo>
                <a:lnTo>
                  <a:pt x="7569999" y="1554023"/>
                </a:lnTo>
                <a:lnTo>
                  <a:pt x="7557896" y="1709014"/>
                </a:lnTo>
                <a:lnTo>
                  <a:pt x="7547811" y="1861947"/>
                </a:lnTo>
                <a:lnTo>
                  <a:pt x="7539911" y="2014881"/>
                </a:lnTo>
                <a:lnTo>
                  <a:pt x="7531674" y="2167128"/>
                </a:lnTo>
                <a:lnTo>
                  <a:pt x="7524783" y="2318004"/>
                </a:lnTo>
                <a:lnTo>
                  <a:pt x="7519908" y="2467509"/>
                </a:lnTo>
                <a:lnTo>
                  <a:pt x="7515706" y="2617013"/>
                </a:lnTo>
                <a:lnTo>
                  <a:pt x="7511672" y="2765146"/>
                </a:lnTo>
                <a:lnTo>
                  <a:pt x="7509823" y="2911221"/>
                </a:lnTo>
                <a:lnTo>
                  <a:pt x="7507806" y="3057297"/>
                </a:lnTo>
                <a:lnTo>
                  <a:pt x="7506797" y="3201315"/>
                </a:lnTo>
                <a:lnTo>
                  <a:pt x="7507806" y="3343961"/>
                </a:lnTo>
                <a:lnTo>
                  <a:pt x="7507806" y="3485236"/>
                </a:lnTo>
                <a:lnTo>
                  <a:pt x="7509823" y="3625139"/>
                </a:lnTo>
                <a:lnTo>
                  <a:pt x="7512848" y="3762299"/>
                </a:lnTo>
                <a:lnTo>
                  <a:pt x="7515706" y="3898087"/>
                </a:lnTo>
                <a:lnTo>
                  <a:pt x="7518900" y="4031133"/>
                </a:lnTo>
                <a:lnTo>
                  <a:pt x="7523774" y="4163492"/>
                </a:lnTo>
                <a:lnTo>
                  <a:pt x="7528985" y="4293793"/>
                </a:lnTo>
                <a:lnTo>
                  <a:pt x="7533691" y="4421352"/>
                </a:lnTo>
                <a:lnTo>
                  <a:pt x="7546971" y="4670298"/>
                </a:lnTo>
                <a:lnTo>
                  <a:pt x="7561090" y="4908956"/>
                </a:lnTo>
                <a:lnTo>
                  <a:pt x="7575882" y="5138013"/>
                </a:lnTo>
                <a:lnTo>
                  <a:pt x="7592187" y="5354726"/>
                </a:lnTo>
                <a:lnTo>
                  <a:pt x="7609164" y="5561838"/>
                </a:lnTo>
                <a:lnTo>
                  <a:pt x="7627485" y="5753862"/>
                </a:lnTo>
                <a:lnTo>
                  <a:pt x="7645471" y="5934227"/>
                </a:lnTo>
                <a:lnTo>
                  <a:pt x="7663456" y="6100191"/>
                </a:lnTo>
                <a:lnTo>
                  <a:pt x="7680433" y="6252438"/>
                </a:lnTo>
                <a:lnTo>
                  <a:pt x="7696570" y="6387541"/>
                </a:lnTo>
                <a:lnTo>
                  <a:pt x="7711866" y="6509613"/>
                </a:lnTo>
                <a:lnTo>
                  <a:pt x="7724641" y="6612483"/>
                </a:lnTo>
                <a:lnTo>
                  <a:pt x="7736743" y="6698894"/>
                </a:lnTo>
                <a:lnTo>
                  <a:pt x="7754057" y="6817538"/>
                </a:lnTo>
                <a:lnTo>
                  <a:pt x="7759940" y="6858000"/>
                </a:lnTo>
                <a:lnTo>
                  <a:pt x="6854586" y="6858000"/>
                </a:lnTo>
                <a:lnTo>
                  <a:pt x="6854586" y="6858001"/>
                </a:lnTo>
                <a:lnTo>
                  <a:pt x="764022" y="6858001"/>
                </a:lnTo>
                <a:lnTo>
                  <a:pt x="764022"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10263" name="Rectangle 10262">
            <a:extLst>
              <a:ext uri="{FF2B5EF4-FFF2-40B4-BE49-F238E27FC236}">
                <a16:creationId xmlns:a16="http://schemas.microsoft.com/office/drawing/2014/main" id="{630182B0-3559-41D5-9EBC-0BD86BEDA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0998694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91269-CBE5-6219-ECA1-2DACFCC8EE6A}"/>
              </a:ext>
            </a:extLst>
          </p:cNvPr>
          <p:cNvSpPr>
            <a:spLocks noGrp="1"/>
          </p:cNvSpPr>
          <p:nvPr>
            <p:ph type="title"/>
          </p:nvPr>
        </p:nvSpPr>
        <p:spPr/>
        <p:txBody>
          <a:bodyPr/>
          <a:lstStyle/>
          <a:p>
            <a:r>
              <a:rPr lang="en-GB"/>
              <a:t>Smokes, Scattering and </a:t>
            </a:r>
            <a:r>
              <a:rPr lang="en-GB" err="1"/>
              <a:t>Absorbtion</a:t>
            </a:r>
            <a:endParaRPr lang="en-GB"/>
          </a:p>
        </p:txBody>
      </p:sp>
      <p:sp>
        <p:nvSpPr>
          <p:cNvPr id="3" name="Content Placeholder 2">
            <a:extLst>
              <a:ext uri="{FF2B5EF4-FFF2-40B4-BE49-F238E27FC236}">
                <a16:creationId xmlns:a16="http://schemas.microsoft.com/office/drawing/2014/main" id="{9681F864-EDA6-F8C1-43AC-CA5E58552B4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4309080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3">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15">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7">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19">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11F9870-C442-4BED-8E66-80E22D41BC68}"/>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a:solidFill>
                  <a:srgbClr val="FFFFFF"/>
                </a:solidFill>
              </a:rPr>
              <a:t>Thermal Imager Schematic</a:t>
            </a:r>
            <a:endParaRPr lang="en-US" sz="4000" kern="1200">
              <a:solidFill>
                <a:srgbClr val="FFFFFF"/>
              </a:solidFill>
              <a:latin typeface="+mj-lt"/>
              <a:ea typeface="+mj-ea"/>
              <a:cs typeface="+mj-cs"/>
            </a:endParaRPr>
          </a:p>
        </p:txBody>
      </p:sp>
      <p:pic>
        <p:nvPicPr>
          <p:cNvPr id="7" name="Content Placeholder 6" descr="Diagram&#10;&#10;Description automatically generated">
            <a:extLst>
              <a:ext uri="{FF2B5EF4-FFF2-40B4-BE49-F238E27FC236}">
                <a16:creationId xmlns:a16="http://schemas.microsoft.com/office/drawing/2014/main" id="{B1CE3C39-288A-4EEE-9501-09DC1F7FE80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271983" y="467208"/>
            <a:ext cx="5686638" cy="5923584"/>
          </a:xfrm>
          <a:prstGeom prst="rect">
            <a:avLst/>
          </a:prstGeom>
        </p:spPr>
      </p:pic>
    </p:spTree>
    <p:extLst>
      <p:ext uri="{BB962C8B-B14F-4D97-AF65-F5344CB8AC3E}">
        <p14:creationId xmlns:p14="http://schemas.microsoft.com/office/powerpoint/2010/main" val="28545844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08550-3DFC-439C-9DB0-90941424022B}"/>
              </a:ext>
            </a:extLst>
          </p:cNvPr>
          <p:cNvSpPr>
            <a:spLocks noGrp="1"/>
          </p:cNvSpPr>
          <p:nvPr>
            <p:ph type="title"/>
          </p:nvPr>
        </p:nvSpPr>
        <p:spPr>
          <a:xfrm>
            <a:off x="0" y="1"/>
            <a:ext cx="10515600" cy="838200"/>
          </a:xfrm>
        </p:spPr>
        <p:txBody>
          <a:bodyPr/>
          <a:lstStyle/>
          <a:p>
            <a:r>
              <a:rPr lang="en-GB"/>
              <a:t>Scattering</a:t>
            </a:r>
          </a:p>
        </p:txBody>
      </p:sp>
      <p:sp>
        <p:nvSpPr>
          <p:cNvPr id="3" name="Content Placeholder 2">
            <a:extLst>
              <a:ext uri="{FF2B5EF4-FFF2-40B4-BE49-F238E27FC236}">
                <a16:creationId xmlns:a16="http://schemas.microsoft.com/office/drawing/2014/main" id="{A87DD4C1-18AB-4E70-BA0E-995FC77AEF66}"/>
              </a:ext>
            </a:extLst>
          </p:cNvPr>
          <p:cNvSpPr>
            <a:spLocks noGrp="1"/>
          </p:cNvSpPr>
          <p:nvPr>
            <p:ph idx="1"/>
          </p:nvPr>
        </p:nvSpPr>
        <p:spPr>
          <a:xfrm>
            <a:off x="417576" y="1124158"/>
            <a:ext cx="5678424" cy="6071598"/>
          </a:xfrm>
        </p:spPr>
        <p:txBody>
          <a:bodyPr>
            <a:normAutofit/>
          </a:bodyPr>
          <a:lstStyle/>
          <a:p>
            <a:r>
              <a:rPr lang="en-GB" sz="1700" b="0" i="0">
                <a:solidFill>
                  <a:srgbClr val="373737"/>
                </a:solidFill>
                <a:effectLst/>
                <a:latin typeface="Arial" panose="020B0604020202020204" pitchFamily="34" charset="0"/>
                <a:cs typeface="Arial" panose="020B0604020202020204" pitchFamily="34" charset="0"/>
              </a:rPr>
              <a:t>Mie scattering is elastic scattered light of particles that have a diameter similar to or larger than the wavelength of the incident light. The Mie signal is proportional to the square of the particle diameter. Mie scattering is much stronger than Rayleigh scattering and, therefore, a potential source of interference for this weaker light scattering process. There is a strong angular dependency of the scattered intensity especially for smaller particles which has to be considered for successful Mie imaging experiments. </a:t>
            </a:r>
            <a:endParaRPr lang="en-GB" sz="3000">
              <a:solidFill>
                <a:srgbClr val="2E2E2E"/>
              </a:solidFill>
              <a:latin typeface="Arial" panose="020B0604020202020204" pitchFamily="34" charset="0"/>
              <a:cs typeface="Arial" panose="020B0604020202020204" pitchFamily="34" charset="0"/>
            </a:endParaRPr>
          </a:p>
          <a:p>
            <a:pPr marL="0" indent="0">
              <a:buNone/>
            </a:pPr>
            <a:endParaRPr lang="en-GB" sz="3000" b="0" i="0">
              <a:solidFill>
                <a:srgbClr val="2E2E2E"/>
              </a:solidFill>
              <a:effectLst/>
              <a:latin typeface="Arial" panose="020B0604020202020204" pitchFamily="34" charset="0"/>
              <a:cs typeface="Arial" panose="020B0604020202020204" pitchFamily="34" charset="0"/>
            </a:endParaRPr>
          </a:p>
          <a:p>
            <a:r>
              <a:rPr lang="en-GB" sz="1700" b="0" i="0">
                <a:solidFill>
                  <a:srgbClr val="373737"/>
                </a:solidFill>
                <a:effectLst/>
                <a:latin typeface="Arial" panose="020B0604020202020204" pitchFamily="34" charset="0"/>
                <a:cs typeface="Arial" panose="020B0604020202020204" pitchFamily="34" charset="0"/>
              </a:rPr>
              <a:t>Rayleigh scattering is the elastic scattering of light by particles much smaller than the wavelength of the light. That is the case for gas phase molecules and, therefore, this method is suited for laser imaging in gases. Rayleigh scattering of sunlight by atmospheric molecules is the reason for the observed blue colour of the sky, because the scattering efficiency varies inversely with the fourth power of the wavelength</a:t>
            </a:r>
            <a:r>
              <a:rPr lang="en-GB" sz="1800" b="0" i="0">
                <a:solidFill>
                  <a:srgbClr val="373737"/>
                </a:solidFill>
                <a:effectLst/>
                <a:latin typeface="Arial" panose="020B0604020202020204" pitchFamily="34" charset="0"/>
                <a:cs typeface="Arial" panose="020B0604020202020204" pitchFamily="34" charset="0"/>
              </a:rPr>
              <a:t>. </a:t>
            </a:r>
            <a:endParaRPr lang="en-GB">
              <a:solidFill>
                <a:srgbClr val="2E2E2E"/>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846D232F-57E2-4FA2-9FC4-E1DB0349F61E}"/>
              </a:ext>
            </a:extLst>
          </p:cNvPr>
          <p:cNvPicPr>
            <a:picLocks noChangeAspect="1"/>
          </p:cNvPicPr>
          <p:nvPr/>
        </p:nvPicPr>
        <p:blipFill>
          <a:blip r:embed="rId3"/>
          <a:stretch>
            <a:fillRect/>
          </a:stretch>
        </p:blipFill>
        <p:spPr>
          <a:xfrm rot="175798">
            <a:off x="6266841" y="89452"/>
            <a:ext cx="6783091" cy="6858000"/>
          </a:xfrm>
          <a:prstGeom prst="rect">
            <a:avLst/>
          </a:prstGeom>
        </p:spPr>
      </p:pic>
    </p:spTree>
    <p:extLst>
      <p:ext uri="{BB962C8B-B14F-4D97-AF65-F5344CB8AC3E}">
        <p14:creationId xmlns:p14="http://schemas.microsoft.com/office/powerpoint/2010/main" val="38024375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59FEAC77-B0F0-4024-8DED-4E590B1E68D6}"/>
              </a:ext>
            </a:extLst>
          </p:cNvPr>
          <p:cNvGrpSpPr/>
          <p:nvPr/>
        </p:nvGrpSpPr>
        <p:grpSpPr>
          <a:xfrm>
            <a:off x="223258" y="572308"/>
            <a:ext cx="6135209" cy="5384522"/>
            <a:chOff x="341792" y="792441"/>
            <a:chExt cx="6824414" cy="5278160"/>
          </a:xfrm>
        </p:grpSpPr>
        <p:pic>
          <p:nvPicPr>
            <p:cNvPr id="5" name="Picture 4">
              <a:extLst>
                <a:ext uri="{FF2B5EF4-FFF2-40B4-BE49-F238E27FC236}">
                  <a16:creationId xmlns:a16="http://schemas.microsoft.com/office/drawing/2014/main" id="{58FFD179-CCF3-43C7-A0C7-17E89FF53125}"/>
                </a:ext>
              </a:extLst>
            </p:cNvPr>
            <p:cNvPicPr>
              <a:picLocks noChangeAspect="1"/>
            </p:cNvPicPr>
            <p:nvPr/>
          </p:nvPicPr>
          <p:blipFill>
            <a:blip r:embed="rId3"/>
            <a:stretch>
              <a:fillRect/>
            </a:stretch>
          </p:blipFill>
          <p:spPr>
            <a:xfrm>
              <a:off x="341792" y="977107"/>
              <a:ext cx="6824414" cy="5093494"/>
            </a:xfrm>
            <a:prstGeom prst="rect">
              <a:avLst/>
            </a:prstGeom>
          </p:spPr>
        </p:pic>
        <p:sp>
          <p:nvSpPr>
            <p:cNvPr id="6" name="TextBox 5">
              <a:extLst>
                <a:ext uri="{FF2B5EF4-FFF2-40B4-BE49-F238E27FC236}">
                  <a16:creationId xmlns:a16="http://schemas.microsoft.com/office/drawing/2014/main" id="{FB104954-8099-40D3-83EB-8BCAB5F44255}"/>
                </a:ext>
              </a:extLst>
            </p:cNvPr>
            <p:cNvSpPr txBox="1"/>
            <p:nvPr/>
          </p:nvSpPr>
          <p:spPr>
            <a:xfrm>
              <a:off x="592667" y="792441"/>
              <a:ext cx="1899944" cy="369332"/>
            </a:xfrm>
            <a:prstGeom prst="rect">
              <a:avLst/>
            </a:prstGeom>
            <a:solidFill>
              <a:schemeClr val="bg1"/>
            </a:solidFill>
          </p:spPr>
          <p:txBody>
            <a:bodyPr wrap="none" rtlCol="0">
              <a:spAutoFit/>
            </a:bodyPr>
            <a:lstStyle/>
            <a:p>
              <a:r>
                <a:rPr lang="en-GB"/>
                <a:t>Infra-red radiation</a:t>
              </a:r>
            </a:p>
          </p:txBody>
        </p:sp>
      </p:grpSp>
      <p:pic>
        <p:nvPicPr>
          <p:cNvPr id="13" name="Picture 12" descr="Diagram&#10;&#10;Description automatically generated">
            <a:extLst>
              <a:ext uri="{FF2B5EF4-FFF2-40B4-BE49-F238E27FC236}">
                <a16:creationId xmlns:a16="http://schemas.microsoft.com/office/drawing/2014/main" id="{FE74271C-6F41-4EDE-860A-50E40A3E04E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83767" y="989211"/>
            <a:ext cx="5776075" cy="5108094"/>
          </a:xfrm>
          <a:prstGeom prst="rect">
            <a:avLst/>
          </a:prstGeom>
        </p:spPr>
      </p:pic>
    </p:spTree>
    <p:extLst>
      <p:ext uri="{BB962C8B-B14F-4D97-AF65-F5344CB8AC3E}">
        <p14:creationId xmlns:p14="http://schemas.microsoft.com/office/powerpoint/2010/main" val="195047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5457524" y="1316611"/>
            <a:ext cx="5842535" cy="4235115"/>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85765" y="123594"/>
            <a:ext cx="9404723" cy="738207"/>
          </a:xfrm>
        </p:spPr>
        <p:txBody>
          <a:bodyPr/>
          <a:lstStyle/>
          <a:p>
            <a:r>
              <a:rPr lang="en-GB"/>
              <a:t>Vibrational Modes.</a:t>
            </a:r>
          </a:p>
        </p:txBody>
      </p:sp>
      <p:pic>
        <p:nvPicPr>
          <p:cNvPr id="1033" name="Picture 9" descr="https://upload.wikimedia.org/wikipedia/commons/thumb/f/f5/Bromomethane.gif/260px-Bromomethane.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964541" y="3126131"/>
            <a:ext cx="2476500" cy="2200275"/>
          </a:xfrm>
          <a:prstGeom prst="rect">
            <a:avLst/>
          </a:prstGeom>
          <a:noFill/>
          <a:extLst>
            <a:ext uri="{909E8E84-426E-40DD-AFC4-6F175D3DCCD1}">
              <a14:hiddenFill xmlns:a14="http://schemas.microsoft.com/office/drawing/2010/main">
                <a:solidFill>
                  <a:srgbClr val="FFFFFF"/>
                </a:solidFill>
              </a14:hiddenFill>
            </a:ext>
          </a:extLst>
        </p:spPr>
      </p:pic>
      <p:pic>
        <p:nvPicPr>
          <p:cNvPr id="1037" name="Picture 13" descr="https://upload.wikimedia.org/wikipedia/commons/thumb/6/6e/Bromomethane_IR_spectroscopy.svg/1280px-Bromomethane_IR_spectroscopy.svg.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62603" y="1431819"/>
            <a:ext cx="5032375" cy="3774282"/>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434355" y="5321309"/>
            <a:ext cx="10908631" cy="1477328"/>
          </a:xfrm>
          <a:prstGeom prst="rect">
            <a:avLst/>
          </a:prstGeom>
        </p:spPr>
        <p:txBody>
          <a:bodyPr wrap="square">
            <a:spAutoFit/>
          </a:bodyPr>
          <a:lstStyle/>
          <a:p>
            <a:br>
              <a:rPr lang="en-GB"/>
            </a:br>
            <a:r>
              <a:rPr lang="en-GB">
                <a:latin typeface="Segoe UI" panose="020B0502040204020203" pitchFamily="34" charset="0"/>
              </a:rPr>
              <a:t>In the physical sciences, the wavenumber (also wave number or </a:t>
            </a:r>
            <a:r>
              <a:rPr lang="en-GB" err="1">
                <a:latin typeface="Segoe UI" panose="020B0502040204020203" pitchFamily="34" charset="0"/>
              </a:rPr>
              <a:t>repetency</a:t>
            </a:r>
            <a:r>
              <a:rPr lang="en-GB">
                <a:latin typeface="Segoe UI" panose="020B0502040204020203" pitchFamily="34" charset="0"/>
              </a:rPr>
              <a:t>) is the spatial frequency of a wave, measured in cycles per unit distance or radians per unit distance. </a:t>
            </a:r>
          </a:p>
          <a:p>
            <a:endParaRPr lang="en-GB">
              <a:latin typeface="Segoe UI" panose="020B0502040204020203" pitchFamily="34" charset="0"/>
            </a:endParaRPr>
          </a:p>
          <a:p>
            <a:r>
              <a:rPr lang="nn-NO" i="1"/>
              <a:t>x</a:t>
            </a:r>
            <a:r>
              <a:rPr lang="nn-NO"/>
              <a:t> nm = 10,000,000 / </a:t>
            </a:r>
            <a:r>
              <a:rPr lang="nn-NO" i="1"/>
              <a:t>x</a:t>
            </a:r>
            <a:r>
              <a:rPr lang="nn-NO"/>
              <a:t> cm</a:t>
            </a:r>
            <a:r>
              <a:rPr lang="nn-NO" baseline="30000"/>
              <a:t>–1                      </a:t>
            </a:r>
            <a:r>
              <a:rPr lang="nn-NO"/>
              <a:t>3000cm</a:t>
            </a:r>
            <a:r>
              <a:rPr lang="nn-NO" baseline="30000"/>
              <a:t>-1</a:t>
            </a:r>
            <a:r>
              <a:rPr lang="nn-NO"/>
              <a:t>= 3333.3nm or 3.3µm            </a:t>
            </a:r>
            <a:endParaRPr lang="en-GB"/>
          </a:p>
        </p:txBody>
      </p:sp>
      <p:pic>
        <p:nvPicPr>
          <p:cNvPr id="1031" name="Picture 7" descr="Twisting.gif"/>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1202666" y="1525967"/>
            <a:ext cx="200025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55301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91DDB15-87DC-4396-BCF8-72C5F35BD337}"/>
              </a:ext>
            </a:extLst>
          </p:cNvPr>
          <p:cNvSpPr/>
          <p:nvPr/>
        </p:nvSpPr>
        <p:spPr>
          <a:xfrm>
            <a:off x="749940" y="2006417"/>
            <a:ext cx="10716241" cy="426939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402" name="Rectangle 2"/>
          <p:cNvSpPr>
            <a:spLocks noGrp="1" noChangeArrowheads="1"/>
          </p:cNvSpPr>
          <p:nvPr>
            <p:ph type="title"/>
          </p:nvPr>
        </p:nvSpPr>
        <p:spPr/>
        <p:txBody>
          <a:bodyPr/>
          <a:lstStyle/>
          <a:p>
            <a:r>
              <a:rPr lang="en-GB"/>
              <a:t>Screening</a:t>
            </a:r>
          </a:p>
        </p:txBody>
      </p:sp>
      <p:graphicFrame>
        <p:nvGraphicFramePr>
          <p:cNvPr id="102404" name="Object 4"/>
          <p:cNvGraphicFramePr>
            <a:graphicFrameLocks noGrp="1" noChangeAspect="1"/>
          </p:cNvGraphicFramePr>
          <p:nvPr>
            <p:ph idx="1"/>
          </p:nvPr>
        </p:nvGraphicFramePr>
        <p:xfrm>
          <a:off x="2233613" y="2205038"/>
          <a:ext cx="5203825" cy="3697287"/>
        </p:xfrm>
        <a:graphic>
          <a:graphicData uri="http://schemas.openxmlformats.org/presentationml/2006/ole">
            <mc:AlternateContent xmlns:mc="http://schemas.openxmlformats.org/markup-compatibility/2006">
              <mc:Choice xmlns:v="urn:schemas-microsoft-com:vml" Requires="v">
                <p:oleObj name="Equation" r:id="rId3" imgW="3860640" imgH="2743200" progId="Equation.3">
                  <p:embed/>
                </p:oleObj>
              </mc:Choice>
              <mc:Fallback>
                <p:oleObj name="Equation" r:id="rId3" imgW="3860640" imgH="2743200" progId="Equation.3">
                  <p:embed/>
                  <p:pic>
                    <p:nvPicPr>
                      <p:cNvPr id="102404"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33613" y="2205038"/>
                        <a:ext cx="5203825" cy="369728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02403" name="Text Box 3"/>
          <p:cNvSpPr txBox="1">
            <a:spLocks noChangeArrowheads="1"/>
          </p:cNvSpPr>
          <p:nvPr/>
        </p:nvSpPr>
        <p:spPr bwMode="auto">
          <a:xfrm>
            <a:off x="1919289" y="1341438"/>
            <a:ext cx="7407275" cy="366712"/>
          </a:xfrm>
          <a:prstGeom prst="rect">
            <a:avLst/>
          </a:prstGeom>
          <a:noFill/>
          <a:ln w="12700">
            <a:noFill/>
            <a:miter lim="800000"/>
            <a:headEnd/>
            <a:tailEnd/>
          </a:ln>
          <a:effectLst/>
        </p:spPr>
        <p:txBody>
          <a:bodyPr wrap="square">
            <a:spAutoFit/>
          </a:bodyPr>
          <a:lstStyle/>
          <a:p>
            <a:pPr>
              <a:lnSpc>
                <a:spcPct val="90000"/>
              </a:lnSpc>
              <a:spcBef>
                <a:spcPct val="10000"/>
              </a:spcBef>
              <a:spcAft>
                <a:spcPct val="10000"/>
              </a:spcAft>
              <a:buClr>
                <a:srgbClr val="FF1C1C"/>
              </a:buClr>
            </a:pPr>
            <a:r>
              <a:rPr lang="en-GB" sz="2000"/>
              <a:t>Screening “capability” may be expressed via the mass extinction</a:t>
            </a:r>
          </a:p>
        </p:txBody>
      </p:sp>
    </p:spTree>
    <p:extLst>
      <p:ext uri="{BB962C8B-B14F-4D97-AF65-F5344CB8AC3E}">
        <p14:creationId xmlns:p14="http://schemas.microsoft.com/office/powerpoint/2010/main" val="128472499"/>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bwMode="auto">
          <a:xfrm>
            <a:off x="1847528" y="1268760"/>
            <a:ext cx="8568952" cy="4608512"/>
          </a:xfrm>
          <a:prstGeom prst="rect">
            <a:avLst/>
          </a:pr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2"/>
              </a:solidFill>
              <a:effectLst/>
              <a:latin typeface="Arial" panose="020B0604020202020204" pitchFamily="34" charset="0"/>
            </a:endParaRPr>
          </a:p>
        </p:txBody>
      </p:sp>
      <p:sp>
        <p:nvSpPr>
          <p:cNvPr id="69636" name="Rectangle 4"/>
          <p:cNvSpPr>
            <a:spLocks noGrp="1" noChangeArrowheads="1"/>
          </p:cNvSpPr>
          <p:nvPr>
            <p:ph type="title"/>
          </p:nvPr>
        </p:nvSpPr>
        <p:spPr>
          <a:xfrm>
            <a:off x="53842" y="32224"/>
            <a:ext cx="8229600" cy="720080"/>
          </a:xfrm>
        </p:spPr>
        <p:txBody>
          <a:bodyPr>
            <a:normAutofit/>
          </a:bodyPr>
          <a:lstStyle/>
          <a:p>
            <a:r>
              <a:rPr lang="en-GB" altLang="en-US" sz="3600"/>
              <a:t>Mass Extinction Coefficient (</a:t>
            </a:r>
            <a:r>
              <a:rPr lang="en-GB" altLang="en-US" sz="3600">
                <a:latin typeface="Symbol" pitchFamily="18" charset="2"/>
              </a:rPr>
              <a:t>a</a:t>
            </a:r>
            <a:r>
              <a:rPr lang="en-GB" altLang="en-US" sz="3600"/>
              <a:t>)</a:t>
            </a: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0239" y="1604740"/>
            <a:ext cx="8389937" cy="4200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4998826"/>
      </p:ext>
    </p:extLst>
  </p:cSld>
  <p:clrMapOvr>
    <a:masterClrMapping/>
  </p:clrMapOvr>
  <p:transition>
    <p:wipe dir="r"/>
  </p:transition>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a:xfrm>
            <a:off x="214312" y="148432"/>
            <a:ext cx="10901363" cy="522287"/>
          </a:xfrm>
        </p:spPr>
        <p:txBody>
          <a:bodyPr>
            <a:normAutofit fontScale="90000"/>
          </a:bodyPr>
          <a:lstStyle/>
          <a:p>
            <a:r>
              <a:rPr lang="en-GB" sz="3200"/>
              <a:t>Mass extinction coefficient of red phosphorus smoke against wavelength</a:t>
            </a:r>
          </a:p>
        </p:txBody>
      </p:sp>
      <p:sp>
        <p:nvSpPr>
          <p:cNvPr id="103427" name="Rectangle 3"/>
          <p:cNvSpPr>
            <a:spLocks noChangeArrowheads="1"/>
          </p:cNvSpPr>
          <p:nvPr/>
        </p:nvSpPr>
        <p:spPr bwMode="auto">
          <a:xfrm>
            <a:off x="1524000" y="2124075"/>
            <a:ext cx="9144000" cy="0"/>
          </a:xfrm>
          <a:prstGeom prst="rect">
            <a:avLst/>
          </a:prstGeom>
          <a:noFill/>
          <a:ln w="12700">
            <a:noFill/>
            <a:miter lim="800000"/>
            <a:headEnd/>
            <a:tailEnd/>
          </a:ln>
          <a:effectLst/>
        </p:spPr>
        <p:txBody>
          <a:bodyPr wrap="square" anchor="ctr">
            <a:spAutoFit/>
          </a:bodyPr>
          <a:lstStyle/>
          <a:p>
            <a:endParaRPr lang="en-US"/>
          </a:p>
        </p:txBody>
      </p:sp>
      <p:graphicFrame>
        <p:nvGraphicFramePr>
          <p:cNvPr id="2" name="Object 4"/>
          <p:cNvGraphicFramePr>
            <a:graphicFrameLocks noChangeAspect="1"/>
          </p:cNvGraphicFramePr>
          <p:nvPr/>
        </p:nvGraphicFramePr>
        <p:xfrm>
          <a:off x="2259013" y="1392238"/>
          <a:ext cx="8178800" cy="4819650"/>
        </p:xfrm>
        <a:graphic>
          <a:graphicData uri="http://schemas.openxmlformats.org/drawingml/2006/chart">
            <c:chart xmlns:c="http://schemas.openxmlformats.org/drawingml/2006/chart" xmlns:r="http://schemas.openxmlformats.org/officeDocument/2006/relationships" r:id="rId3"/>
          </a:graphicData>
        </a:graphic>
      </p:graphicFrame>
      <p:sp>
        <p:nvSpPr>
          <p:cNvPr id="103431" name="AutoShape 7"/>
          <p:cNvSpPr>
            <a:spLocks noChangeArrowheads="1"/>
          </p:cNvSpPr>
          <p:nvPr/>
        </p:nvSpPr>
        <p:spPr bwMode="auto">
          <a:xfrm>
            <a:off x="5016500" y="4508501"/>
            <a:ext cx="1214438" cy="485775"/>
          </a:xfrm>
          <a:prstGeom prst="leftRightArrow">
            <a:avLst>
              <a:gd name="adj1" fmla="val 50000"/>
              <a:gd name="adj2" fmla="val 50000"/>
            </a:avLst>
          </a:prstGeom>
          <a:noFill/>
          <a:ln w="12700">
            <a:noFill/>
            <a:miter lim="800000"/>
            <a:headEnd/>
            <a:tailEnd/>
          </a:ln>
          <a:effectLst/>
        </p:spPr>
        <p:txBody>
          <a:bodyPr wrap="none" anchor="ctr"/>
          <a:lstStyle/>
          <a:p>
            <a:endParaRPr lang="en-US"/>
          </a:p>
        </p:txBody>
      </p:sp>
      <p:sp>
        <p:nvSpPr>
          <p:cNvPr id="103432" name="AutoShape 8"/>
          <p:cNvSpPr>
            <a:spLocks noChangeArrowheads="1"/>
          </p:cNvSpPr>
          <p:nvPr/>
        </p:nvSpPr>
        <p:spPr bwMode="auto">
          <a:xfrm>
            <a:off x="3432175" y="4005264"/>
            <a:ext cx="215900" cy="485775"/>
          </a:xfrm>
          <a:prstGeom prst="leftRightArrow">
            <a:avLst>
              <a:gd name="adj1" fmla="val 50000"/>
              <a:gd name="adj2" fmla="val 20000"/>
            </a:avLst>
          </a:prstGeom>
          <a:solidFill>
            <a:schemeClr val="accent1"/>
          </a:solidFill>
          <a:ln w="12700">
            <a:noFill/>
            <a:miter lim="800000"/>
            <a:headEnd/>
            <a:tailEnd/>
          </a:ln>
          <a:effectLst/>
        </p:spPr>
        <p:txBody>
          <a:bodyPr wrap="none" anchor="ctr"/>
          <a:lstStyle/>
          <a:p>
            <a:pPr algn="ctr">
              <a:lnSpc>
                <a:spcPct val="90000"/>
              </a:lnSpc>
              <a:spcBef>
                <a:spcPct val="10000"/>
              </a:spcBef>
              <a:spcAft>
                <a:spcPct val="10000"/>
              </a:spcAft>
              <a:buClr>
                <a:srgbClr val="FF1C1C"/>
              </a:buClr>
            </a:pPr>
            <a:endParaRPr lang="en-US" sz="2000"/>
          </a:p>
        </p:txBody>
      </p:sp>
      <p:sp>
        <p:nvSpPr>
          <p:cNvPr id="103433" name="Text Box 9"/>
          <p:cNvSpPr txBox="1">
            <a:spLocks noChangeArrowheads="1"/>
          </p:cNvSpPr>
          <p:nvPr/>
        </p:nvSpPr>
        <p:spPr bwMode="auto">
          <a:xfrm>
            <a:off x="3195639" y="4471989"/>
            <a:ext cx="630237" cy="590931"/>
          </a:xfrm>
          <a:prstGeom prst="rect">
            <a:avLst/>
          </a:prstGeom>
          <a:noFill/>
          <a:ln w="12700">
            <a:noFill/>
            <a:miter lim="800000"/>
            <a:headEnd/>
            <a:tailEnd/>
          </a:ln>
          <a:effectLst/>
        </p:spPr>
        <p:txBody>
          <a:bodyPr wrap="square">
            <a:spAutoFit/>
          </a:bodyPr>
          <a:lstStyle/>
          <a:p>
            <a:pPr>
              <a:lnSpc>
                <a:spcPct val="90000"/>
              </a:lnSpc>
              <a:spcBef>
                <a:spcPct val="10000"/>
              </a:spcBef>
              <a:spcAft>
                <a:spcPct val="10000"/>
              </a:spcAft>
              <a:buClr>
                <a:srgbClr val="FF1C1C"/>
              </a:buClr>
            </a:pPr>
            <a:r>
              <a:rPr lang="en-GB">
                <a:solidFill>
                  <a:srgbClr val="000000"/>
                </a:solidFill>
              </a:rPr>
              <a:t>Visible</a:t>
            </a:r>
          </a:p>
        </p:txBody>
      </p:sp>
      <p:sp>
        <p:nvSpPr>
          <p:cNvPr id="103435" name="AutoShape 11"/>
          <p:cNvSpPr>
            <a:spLocks noChangeArrowheads="1"/>
          </p:cNvSpPr>
          <p:nvPr/>
        </p:nvSpPr>
        <p:spPr bwMode="auto">
          <a:xfrm>
            <a:off x="4727576" y="4041775"/>
            <a:ext cx="936625" cy="414338"/>
          </a:xfrm>
          <a:prstGeom prst="leftRightArrow">
            <a:avLst>
              <a:gd name="adj1" fmla="val 50000"/>
              <a:gd name="adj2" fmla="val 45211"/>
            </a:avLst>
          </a:prstGeom>
          <a:solidFill>
            <a:schemeClr val="accent1"/>
          </a:solidFill>
          <a:ln w="12700">
            <a:noFill/>
            <a:miter lim="800000"/>
            <a:headEnd/>
            <a:tailEnd/>
          </a:ln>
          <a:effectLst/>
        </p:spPr>
        <p:txBody>
          <a:bodyPr wrap="none" anchor="ctr"/>
          <a:lstStyle/>
          <a:p>
            <a:pPr algn="ctr">
              <a:lnSpc>
                <a:spcPct val="90000"/>
              </a:lnSpc>
              <a:spcBef>
                <a:spcPct val="10000"/>
              </a:spcBef>
              <a:spcAft>
                <a:spcPct val="10000"/>
              </a:spcAft>
              <a:buClr>
                <a:srgbClr val="FF1C1C"/>
              </a:buClr>
            </a:pPr>
            <a:r>
              <a:rPr lang="en-GB"/>
              <a:t>Mid IR</a:t>
            </a:r>
          </a:p>
        </p:txBody>
      </p:sp>
      <p:sp>
        <p:nvSpPr>
          <p:cNvPr id="103437" name="AutoShape 13"/>
          <p:cNvSpPr>
            <a:spLocks noChangeArrowheads="1"/>
          </p:cNvSpPr>
          <p:nvPr/>
        </p:nvSpPr>
        <p:spPr bwMode="auto">
          <a:xfrm>
            <a:off x="7175500" y="4041775"/>
            <a:ext cx="2952750" cy="414338"/>
          </a:xfrm>
          <a:prstGeom prst="leftRightArrow">
            <a:avLst>
              <a:gd name="adj1" fmla="val 50000"/>
              <a:gd name="adj2" fmla="val 142529"/>
            </a:avLst>
          </a:prstGeom>
          <a:solidFill>
            <a:schemeClr val="accent1"/>
          </a:solidFill>
          <a:ln w="12700">
            <a:noFill/>
            <a:miter lim="800000"/>
            <a:headEnd/>
            <a:tailEnd/>
          </a:ln>
          <a:effectLst/>
        </p:spPr>
        <p:txBody>
          <a:bodyPr wrap="none" anchor="ctr"/>
          <a:lstStyle/>
          <a:p>
            <a:pPr algn="ctr">
              <a:lnSpc>
                <a:spcPct val="90000"/>
              </a:lnSpc>
              <a:spcBef>
                <a:spcPct val="10000"/>
              </a:spcBef>
              <a:spcAft>
                <a:spcPct val="10000"/>
              </a:spcAft>
              <a:buClr>
                <a:srgbClr val="FF1C1C"/>
              </a:buClr>
            </a:pPr>
            <a:r>
              <a:rPr lang="en-GB"/>
              <a:t>Far IR</a:t>
            </a:r>
          </a:p>
        </p:txBody>
      </p:sp>
      <p:sp>
        <p:nvSpPr>
          <p:cNvPr id="103438" name="AutoShape 14"/>
          <p:cNvSpPr>
            <a:spLocks noChangeArrowheads="1"/>
          </p:cNvSpPr>
          <p:nvPr/>
        </p:nvSpPr>
        <p:spPr bwMode="auto">
          <a:xfrm>
            <a:off x="3662363" y="4040188"/>
            <a:ext cx="533400" cy="417512"/>
          </a:xfrm>
          <a:prstGeom prst="leftRightArrow">
            <a:avLst>
              <a:gd name="adj1" fmla="val 50000"/>
              <a:gd name="adj2" fmla="val 25551"/>
            </a:avLst>
          </a:prstGeom>
          <a:solidFill>
            <a:schemeClr val="accent1"/>
          </a:solidFill>
          <a:ln w="12700">
            <a:noFill/>
            <a:miter lim="800000"/>
            <a:headEnd/>
            <a:tailEnd/>
          </a:ln>
          <a:effectLst/>
        </p:spPr>
        <p:txBody>
          <a:bodyPr wrap="none" anchor="ctr"/>
          <a:lstStyle/>
          <a:p>
            <a:pPr algn="ctr">
              <a:lnSpc>
                <a:spcPct val="90000"/>
              </a:lnSpc>
              <a:spcBef>
                <a:spcPct val="10000"/>
              </a:spcBef>
              <a:spcAft>
                <a:spcPct val="10000"/>
              </a:spcAft>
              <a:buClr>
                <a:srgbClr val="FF1C1C"/>
              </a:buClr>
            </a:pPr>
            <a:r>
              <a:rPr lang="en-GB" sz="900"/>
              <a:t>Near IR</a:t>
            </a:r>
          </a:p>
        </p:txBody>
      </p:sp>
    </p:spTree>
    <p:extLst>
      <p:ext uri="{BB962C8B-B14F-4D97-AF65-F5344CB8AC3E}">
        <p14:creationId xmlns:p14="http://schemas.microsoft.com/office/powerpoint/2010/main" val="610667377"/>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20743-45C9-4FC5-825B-5A42342F8C0B}"/>
              </a:ext>
            </a:extLst>
          </p:cNvPr>
          <p:cNvSpPr>
            <a:spLocks noGrp="1"/>
          </p:cNvSpPr>
          <p:nvPr>
            <p:ph type="title"/>
          </p:nvPr>
        </p:nvSpPr>
        <p:spPr>
          <a:xfrm>
            <a:off x="351531" y="238404"/>
            <a:ext cx="11323200" cy="1000800"/>
          </a:xfrm>
        </p:spPr>
        <p:txBody>
          <a:bodyPr/>
          <a:lstStyle/>
          <a:p>
            <a:r>
              <a:rPr lang="en-GB"/>
              <a:t>Emissive Screen</a:t>
            </a:r>
          </a:p>
        </p:txBody>
      </p:sp>
      <p:sp>
        <p:nvSpPr>
          <p:cNvPr id="3" name="Text Placeholder 2">
            <a:extLst>
              <a:ext uri="{FF2B5EF4-FFF2-40B4-BE49-F238E27FC236}">
                <a16:creationId xmlns:a16="http://schemas.microsoft.com/office/drawing/2014/main" id="{2FCBD5D0-EE5A-46D2-BF40-7721EF1F4F73}"/>
              </a:ext>
            </a:extLst>
          </p:cNvPr>
          <p:cNvSpPr>
            <a:spLocks noGrp="1"/>
          </p:cNvSpPr>
          <p:nvPr>
            <p:ph type="body" sz="quarter" idx="17"/>
          </p:nvPr>
        </p:nvSpPr>
        <p:spPr/>
        <p:txBody>
          <a:bodyPr/>
          <a:lstStyle/>
          <a:p>
            <a:endParaRPr lang="en-GB"/>
          </a:p>
        </p:txBody>
      </p:sp>
      <p:pic>
        <p:nvPicPr>
          <p:cNvPr id="4" name="AVI_1758">
            <a:hlinkClick r:id="" action="ppaction://media"/>
            <a:extLst>
              <a:ext uri="{FF2B5EF4-FFF2-40B4-BE49-F238E27FC236}">
                <a16:creationId xmlns:a16="http://schemas.microsoft.com/office/drawing/2014/main" id="{B1133680-EC2D-41EA-B26F-E7F087F3ADF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985134" y="1548765"/>
            <a:ext cx="6055995" cy="4844796"/>
          </a:xfrm>
          <a:prstGeom prst="rect">
            <a:avLst/>
          </a:prstGeom>
        </p:spPr>
      </p:pic>
    </p:spTree>
    <p:extLst>
      <p:ext uri="{BB962C8B-B14F-4D97-AF65-F5344CB8AC3E}">
        <p14:creationId xmlns:p14="http://schemas.microsoft.com/office/powerpoint/2010/main" val="2517344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4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 name="Oval 43">
            <a:extLst>
              <a:ext uri="{FF2B5EF4-FFF2-40B4-BE49-F238E27FC236}">
                <a16:creationId xmlns:a16="http://schemas.microsoft.com/office/drawing/2014/main" id="{8A4CDFA6-C25F-4D9F-819D-6C190ECB9CA7}"/>
              </a:ext>
            </a:extLst>
          </p:cNvPr>
          <p:cNvSpPr/>
          <p:nvPr/>
        </p:nvSpPr>
        <p:spPr>
          <a:xfrm>
            <a:off x="2806608" y="1462707"/>
            <a:ext cx="5420858" cy="4967516"/>
          </a:xfrm>
          <a:prstGeom prst="ellipse">
            <a:avLst/>
          </a:prstGeom>
          <a:no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%M</a:t>
            </a:r>
          </a:p>
        </p:txBody>
      </p:sp>
      <p:sp>
        <p:nvSpPr>
          <p:cNvPr id="2" name="Title 1">
            <a:extLst>
              <a:ext uri="{FF2B5EF4-FFF2-40B4-BE49-F238E27FC236}">
                <a16:creationId xmlns:a16="http://schemas.microsoft.com/office/drawing/2014/main" id="{257E0BD2-C2C1-41F3-B0B5-1B28230A884A}"/>
              </a:ext>
            </a:extLst>
          </p:cNvPr>
          <p:cNvSpPr>
            <a:spLocks noGrp="1"/>
          </p:cNvSpPr>
          <p:nvPr>
            <p:ph type="title"/>
          </p:nvPr>
        </p:nvSpPr>
        <p:spPr>
          <a:xfrm>
            <a:off x="67582" y="68309"/>
            <a:ext cx="10515600" cy="1325563"/>
          </a:xfrm>
        </p:spPr>
        <p:txBody>
          <a:bodyPr/>
          <a:lstStyle/>
          <a:p>
            <a:r>
              <a:rPr lang="en-GB"/>
              <a:t>Smoke Chamber Layout</a:t>
            </a:r>
          </a:p>
        </p:txBody>
      </p:sp>
      <p:grpSp>
        <p:nvGrpSpPr>
          <p:cNvPr id="8" name="Group 7">
            <a:extLst>
              <a:ext uri="{FF2B5EF4-FFF2-40B4-BE49-F238E27FC236}">
                <a16:creationId xmlns:a16="http://schemas.microsoft.com/office/drawing/2014/main" id="{088E617E-356A-4029-BF12-B8511F5B9BA0}"/>
              </a:ext>
            </a:extLst>
          </p:cNvPr>
          <p:cNvGrpSpPr/>
          <p:nvPr/>
        </p:nvGrpSpPr>
        <p:grpSpPr>
          <a:xfrm>
            <a:off x="2806608" y="3621628"/>
            <a:ext cx="5420858" cy="369332"/>
            <a:chOff x="-5420858" y="-1553467"/>
            <a:chExt cx="5420858" cy="369332"/>
          </a:xfrm>
        </p:grpSpPr>
        <p:cxnSp>
          <p:nvCxnSpPr>
            <p:cNvPr id="6" name="Straight Arrow Connector 5">
              <a:extLst>
                <a:ext uri="{FF2B5EF4-FFF2-40B4-BE49-F238E27FC236}">
                  <a16:creationId xmlns:a16="http://schemas.microsoft.com/office/drawing/2014/main" id="{7031AABE-F77C-4A51-B4A7-F4E35A5A1585}"/>
                </a:ext>
              </a:extLst>
            </p:cNvPr>
            <p:cNvCxnSpPr>
              <a:cxnSpLocks/>
            </p:cNvCxnSpPr>
            <p:nvPr/>
          </p:nvCxnSpPr>
          <p:spPr>
            <a:xfrm>
              <a:off x="-5420858" y="-1184135"/>
              <a:ext cx="5420858" cy="0"/>
            </a:xfrm>
            <a:prstGeom prst="straightConnector1">
              <a:avLst/>
            </a:prstGeom>
            <a:ln w="3810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2740B05-AE22-4032-8872-571674364E7E}"/>
                </a:ext>
              </a:extLst>
            </p:cNvPr>
            <p:cNvSpPr txBox="1"/>
            <p:nvPr/>
          </p:nvSpPr>
          <p:spPr>
            <a:xfrm>
              <a:off x="-3056089" y="-1553467"/>
              <a:ext cx="486030" cy="369332"/>
            </a:xfrm>
            <a:prstGeom prst="rect">
              <a:avLst/>
            </a:prstGeom>
            <a:noFill/>
          </p:spPr>
          <p:txBody>
            <a:bodyPr wrap="none" rtlCol="0">
              <a:spAutoFit/>
            </a:bodyPr>
            <a:lstStyle/>
            <a:p>
              <a:r>
                <a:rPr lang="en-GB" b="1">
                  <a:solidFill>
                    <a:srgbClr val="FF0000"/>
                  </a:solidFill>
                </a:rPr>
                <a:t>5m</a:t>
              </a:r>
            </a:p>
          </p:txBody>
        </p:sp>
      </p:grpSp>
      <p:grpSp>
        <p:nvGrpSpPr>
          <p:cNvPr id="23" name="Group 22">
            <a:extLst>
              <a:ext uri="{FF2B5EF4-FFF2-40B4-BE49-F238E27FC236}">
                <a16:creationId xmlns:a16="http://schemas.microsoft.com/office/drawing/2014/main" id="{8183045E-72B9-42B0-867C-ABCD00929E87}"/>
              </a:ext>
            </a:extLst>
          </p:cNvPr>
          <p:cNvGrpSpPr/>
          <p:nvPr/>
        </p:nvGrpSpPr>
        <p:grpSpPr>
          <a:xfrm>
            <a:off x="2713738" y="2380476"/>
            <a:ext cx="630682" cy="1047049"/>
            <a:chOff x="2746815" y="2341692"/>
            <a:chExt cx="630682" cy="1047049"/>
          </a:xfrm>
        </p:grpSpPr>
        <p:cxnSp>
          <p:nvCxnSpPr>
            <p:cNvPr id="10" name="Straight Connector 9">
              <a:extLst>
                <a:ext uri="{FF2B5EF4-FFF2-40B4-BE49-F238E27FC236}">
                  <a16:creationId xmlns:a16="http://schemas.microsoft.com/office/drawing/2014/main" id="{517F6502-287C-4C7B-80E2-5D9BC02CE049}"/>
                </a:ext>
              </a:extLst>
            </p:cNvPr>
            <p:cNvCxnSpPr>
              <a:cxnSpLocks/>
            </p:cNvCxnSpPr>
            <p:nvPr/>
          </p:nvCxnSpPr>
          <p:spPr>
            <a:xfrm flipV="1">
              <a:off x="2761271" y="2341692"/>
              <a:ext cx="505390" cy="979785"/>
            </a:xfrm>
            <a:prstGeom prst="line">
              <a:avLst/>
            </a:prstGeom>
            <a:solidFill>
              <a:schemeClr val="bg1"/>
            </a:solid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cxnSp>
        <p:cxnSp>
          <p:nvCxnSpPr>
            <p:cNvPr id="13" name="Straight Connector 12">
              <a:extLst>
                <a:ext uri="{FF2B5EF4-FFF2-40B4-BE49-F238E27FC236}">
                  <a16:creationId xmlns:a16="http://schemas.microsoft.com/office/drawing/2014/main" id="{A13DFFD0-FFB1-4BB1-AC20-B1E17EC799AF}"/>
                </a:ext>
              </a:extLst>
            </p:cNvPr>
            <p:cNvCxnSpPr>
              <a:cxnSpLocks/>
            </p:cNvCxnSpPr>
            <p:nvPr/>
          </p:nvCxnSpPr>
          <p:spPr>
            <a:xfrm>
              <a:off x="3244975" y="2356478"/>
              <a:ext cx="132522" cy="80970"/>
            </a:xfrm>
            <a:prstGeom prst="line">
              <a:avLst/>
            </a:prstGeom>
            <a:solidFill>
              <a:schemeClr val="bg1"/>
            </a:solid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cxnSp>
        <p:cxnSp>
          <p:nvCxnSpPr>
            <p:cNvPr id="19" name="Straight Connector 18">
              <a:extLst>
                <a:ext uri="{FF2B5EF4-FFF2-40B4-BE49-F238E27FC236}">
                  <a16:creationId xmlns:a16="http://schemas.microsoft.com/office/drawing/2014/main" id="{C75D1FB1-1673-4F8E-9D7B-85D35B6AAC54}"/>
                </a:ext>
              </a:extLst>
            </p:cNvPr>
            <p:cNvCxnSpPr>
              <a:cxnSpLocks/>
            </p:cNvCxnSpPr>
            <p:nvPr/>
          </p:nvCxnSpPr>
          <p:spPr>
            <a:xfrm>
              <a:off x="2746815" y="3275095"/>
              <a:ext cx="132522" cy="80970"/>
            </a:xfrm>
            <a:prstGeom prst="line">
              <a:avLst/>
            </a:prstGeom>
            <a:solidFill>
              <a:schemeClr val="bg1"/>
            </a:solid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cxnSp>
        <p:sp>
          <p:nvSpPr>
            <p:cNvPr id="20" name="Rectangle 19">
              <a:extLst>
                <a:ext uri="{FF2B5EF4-FFF2-40B4-BE49-F238E27FC236}">
                  <a16:creationId xmlns:a16="http://schemas.microsoft.com/office/drawing/2014/main" id="{F7ED8952-A1DE-4B42-B6FA-93DA7130992D}"/>
                </a:ext>
              </a:extLst>
            </p:cNvPr>
            <p:cNvSpPr/>
            <p:nvPr/>
          </p:nvSpPr>
          <p:spPr>
            <a:xfrm rot="1618075">
              <a:off x="3030468" y="2406907"/>
              <a:ext cx="218315" cy="98183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49" name="Group 48">
            <a:extLst>
              <a:ext uri="{FF2B5EF4-FFF2-40B4-BE49-F238E27FC236}">
                <a16:creationId xmlns:a16="http://schemas.microsoft.com/office/drawing/2014/main" id="{BC19FE13-9EBB-4247-830D-7FDA5320168D}"/>
              </a:ext>
            </a:extLst>
          </p:cNvPr>
          <p:cNvGrpSpPr/>
          <p:nvPr/>
        </p:nvGrpSpPr>
        <p:grpSpPr>
          <a:xfrm>
            <a:off x="7921841" y="2782213"/>
            <a:ext cx="244777" cy="275344"/>
            <a:chOff x="7720738" y="2876507"/>
            <a:chExt cx="244777" cy="275344"/>
          </a:xfrm>
        </p:grpSpPr>
        <p:cxnSp>
          <p:nvCxnSpPr>
            <p:cNvPr id="45" name="Straight Connector 44">
              <a:extLst>
                <a:ext uri="{FF2B5EF4-FFF2-40B4-BE49-F238E27FC236}">
                  <a16:creationId xmlns:a16="http://schemas.microsoft.com/office/drawing/2014/main" id="{83F22252-603C-4EB6-AE2D-56F7A0BFA29B}"/>
                </a:ext>
              </a:extLst>
            </p:cNvPr>
            <p:cNvCxnSpPr>
              <a:cxnSpLocks/>
            </p:cNvCxnSpPr>
            <p:nvPr/>
          </p:nvCxnSpPr>
          <p:spPr>
            <a:xfrm rot="7349779" flipV="1">
              <a:off x="7755034" y="2878439"/>
              <a:ext cx="176186" cy="244777"/>
            </a:xfrm>
            <a:prstGeom prst="line">
              <a:avLst/>
            </a:prstGeom>
            <a:solidFill>
              <a:schemeClr val="bg1"/>
            </a:solid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cxnSp>
        <p:cxnSp>
          <p:nvCxnSpPr>
            <p:cNvPr id="46" name="Straight Connector 45">
              <a:extLst>
                <a:ext uri="{FF2B5EF4-FFF2-40B4-BE49-F238E27FC236}">
                  <a16:creationId xmlns:a16="http://schemas.microsoft.com/office/drawing/2014/main" id="{52DD5B92-19D2-4C5E-8577-A5D1D3C2FEC1}"/>
                </a:ext>
              </a:extLst>
            </p:cNvPr>
            <p:cNvCxnSpPr>
              <a:cxnSpLocks/>
            </p:cNvCxnSpPr>
            <p:nvPr/>
          </p:nvCxnSpPr>
          <p:spPr>
            <a:xfrm flipH="1">
              <a:off x="7820043" y="3106033"/>
              <a:ext cx="89239" cy="45818"/>
            </a:xfrm>
            <a:prstGeom prst="line">
              <a:avLst/>
            </a:prstGeom>
            <a:solidFill>
              <a:schemeClr val="bg1"/>
            </a:solid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cxnSp>
        <p:cxnSp>
          <p:nvCxnSpPr>
            <p:cNvPr id="47" name="Straight Connector 46">
              <a:extLst>
                <a:ext uri="{FF2B5EF4-FFF2-40B4-BE49-F238E27FC236}">
                  <a16:creationId xmlns:a16="http://schemas.microsoft.com/office/drawing/2014/main" id="{0CEE1F5C-9A7E-4F03-8676-CC4F9C1D8268}"/>
                </a:ext>
              </a:extLst>
            </p:cNvPr>
            <p:cNvCxnSpPr>
              <a:cxnSpLocks/>
            </p:cNvCxnSpPr>
            <p:nvPr/>
          </p:nvCxnSpPr>
          <p:spPr>
            <a:xfrm flipH="1">
              <a:off x="7725830" y="2876507"/>
              <a:ext cx="96355" cy="38966"/>
            </a:xfrm>
            <a:prstGeom prst="line">
              <a:avLst/>
            </a:prstGeom>
            <a:solidFill>
              <a:schemeClr val="bg1"/>
            </a:solid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cxnSp>
        <p:sp>
          <p:nvSpPr>
            <p:cNvPr id="48" name="Rectangle 47">
              <a:extLst>
                <a:ext uri="{FF2B5EF4-FFF2-40B4-BE49-F238E27FC236}">
                  <a16:creationId xmlns:a16="http://schemas.microsoft.com/office/drawing/2014/main" id="{68661D76-BC49-41AF-9223-90036BD2136E}"/>
                </a:ext>
              </a:extLst>
            </p:cNvPr>
            <p:cNvSpPr/>
            <p:nvPr/>
          </p:nvSpPr>
          <p:spPr>
            <a:xfrm rot="9297407" flipH="1">
              <a:off x="7747229" y="2933949"/>
              <a:ext cx="76657" cy="1854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51" name="Group 50">
            <a:extLst>
              <a:ext uri="{FF2B5EF4-FFF2-40B4-BE49-F238E27FC236}">
                <a16:creationId xmlns:a16="http://schemas.microsoft.com/office/drawing/2014/main" id="{DB3FB7DD-761A-4AF1-9827-A71AD37EE378}"/>
              </a:ext>
            </a:extLst>
          </p:cNvPr>
          <p:cNvGrpSpPr/>
          <p:nvPr/>
        </p:nvGrpSpPr>
        <p:grpSpPr>
          <a:xfrm rot="11063701">
            <a:off x="2756948" y="4607300"/>
            <a:ext cx="244777" cy="275344"/>
            <a:chOff x="7720738" y="2876507"/>
            <a:chExt cx="244777" cy="275344"/>
          </a:xfrm>
        </p:grpSpPr>
        <p:cxnSp>
          <p:nvCxnSpPr>
            <p:cNvPr id="52" name="Straight Connector 51">
              <a:extLst>
                <a:ext uri="{FF2B5EF4-FFF2-40B4-BE49-F238E27FC236}">
                  <a16:creationId xmlns:a16="http://schemas.microsoft.com/office/drawing/2014/main" id="{E1455FE6-AFA8-499C-A940-43BF6D01D2E2}"/>
                </a:ext>
              </a:extLst>
            </p:cNvPr>
            <p:cNvCxnSpPr>
              <a:cxnSpLocks/>
            </p:cNvCxnSpPr>
            <p:nvPr/>
          </p:nvCxnSpPr>
          <p:spPr>
            <a:xfrm rot="7349779" flipV="1">
              <a:off x="7755034" y="2878439"/>
              <a:ext cx="176186" cy="244777"/>
            </a:xfrm>
            <a:prstGeom prst="line">
              <a:avLst/>
            </a:prstGeom>
            <a:solidFill>
              <a:schemeClr val="bg1"/>
            </a:solid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cxnSp>
        <p:cxnSp>
          <p:nvCxnSpPr>
            <p:cNvPr id="53" name="Straight Connector 52">
              <a:extLst>
                <a:ext uri="{FF2B5EF4-FFF2-40B4-BE49-F238E27FC236}">
                  <a16:creationId xmlns:a16="http://schemas.microsoft.com/office/drawing/2014/main" id="{4756BA40-E78B-419F-83C7-D04F43804B3D}"/>
                </a:ext>
              </a:extLst>
            </p:cNvPr>
            <p:cNvCxnSpPr>
              <a:cxnSpLocks/>
            </p:cNvCxnSpPr>
            <p:nvPr/>
          </p:nvCxnSpPr>
          <p:spPr>
            <a:xfrm flipH="1">
              <a:off x="7820043" y="3106033"/>
              <a:ext cx="89239" cy="45818"/>
            </a:xfrm>
            <a:prstGeom prst="line">
              <a:avLst/>
            </a:prstGeom>
            <a:solidFill>
              <a:schemeClr val="bg1"/>
            </a:solid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cxnSp>
        <p:cxnSp>
          <p:nvCxnSpPr>
            <p:cNvPr id="54" name="Straight Connector 53">
              <a:extLst>
                <a:ext uri="{FF2B5EF4-FFF2-40B4-BE49-F238E27FC236}">
                  <a16:creationId xmlns:a16="http://schemas.microsoft.com/office/drawing/2014/main" id="{8C40B67C-14F0-4826-A892-D1F392637097}"/>
                </a:ext>
              </a:extLst>
            </p:cNvPr>
            <p:cNvCxnSpPr>
              <a:cxnSpLocks/>
            </p:cNvCxnSpPr>
            <p:nvPr/>
          </p:nvCxnSpPr>
          <p:spPr>
            <a:xfrm flipH="1">
              <a:off x="7725830" y="2876507"/>
              <a:ext cx="96355" cy="38966"/>
            </a:xfrm>
            <a:prstGeom prst="line">
              <a:avLst/>
            </a:prstGeom>
            <a:solidFill>
              <a:schemeClr val="bg1"/>
            </a:solid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cxnSp>
        <p:sp>
          <p:nvSpPr>
            <p:cNvPr id="55" name="Rectangle 54">
              <a:extLst>
                <a:ext uri="{FF2B5EF4-FFF2-40B4-BE49-F238E27FC236}">
                  <a16:creationId xmlns:a16="http://schemas.microsoft.com/office/drawing/2014/main" id="{63FEB582-3A03-41E6-9B34-0ACD7B9313D9}"/>
                </a:ext>
              </a:extLst>
            </p:cNvPr>
            <p:cNvSpPr/>
            <p:nvPr/>
          </p:nvSpPr>
          <p:spPr>
            <a:xfrm rot="9297407" flipH="1">
              <a:off x="7747229" y="2933949"/>
              <a:ext cx="76657" cy="1854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57" name="Picture 56" descr="Diagram&#10;&#10;Description automatically generated">
            <a:extLst>
              <a:ext uri="{FF2B5EF4-FFF2-40B4-BE49-F238E27FC236}">
                <a16:creationId xmlns:a16="http://schemas.microsoft.com/office/drawing/2014/main" id="{4F3EE91C-8D56-4FAB-9F85-7A0B9E3C845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H="1">
            <a:off x="2291981" y="4636604"/>
            <a:ext cx="504078" cy="584791"/>
          </a:xfrm>
          <a:prstGeom prst="rect">
            <a:avLst/>
          </a:prstGeom>
        </p:spPr>
      </p:pic>
      <p:cxnSp>
        <p:nvCxnSpPr>
          <p:cNvPr id="59" name="Straight Connector 58">
            <a:extLst>
              <a:ext uri="{FF2B5EF4-FFF2-40B4-BE49-F238E27FC236}">
                <a16:creationId xmlns:a16="http://schemas.microsoft.com/office/drawing/2014/main" id="{E85AE633-9BCA-422C-A972-F512BF12E7B6}"/>
              </a:ext>
            </a:extLst>
          </p:cNvPr>
          <p:cNvCxnSpPr>
            <a:cxnSpLocks/>
          </p:cNvCxnSpPr>
          <p:nvPr/>
        </p:nvCxnSpPr>
        <p:spPr>
          <a:xfrm>
            <a:off x="8021146" y="2856059"/>
            <a:ext cx="41682" cy="83364"/>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9E9E71FF-BAB2-4441-94AB-91DCAA3F467A}"/>
              </a:ext>
            </a:extLst>
          </p:cNvPr>
          <p:cNvCxnSpPr>
            <a:cxnSpLocks/>
          </p:cNvCxnSpPr>
          <p:nvPr/>
        </p:nvCxnSpPr>
        <p:spPr>
          <a:xfrm>
            <a:off x="2853632" y="4701096"/>
            <a:ext cx="41682" cy="107744"/>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79" name="Group 78">
            <a:extLst>
              <a:ext uri="{FF2B5EF4-FFF2-40B4-BE49-F238E27FC236}">
                <a16:creationId xmlns:a16="http://schemas.microsoft.com/office/drawing/2014/main" id="{F7B49F61-1A5F-4FBF-8037-E0585F678969}"/>
              </a:ext>
            </a:extLst>
          </p:cNvPr>
          <p:cNvGrpSpPr/>
          <p:nvPr/>
        </p:nvGrpSpPr>
        <p:grpSpPr>
          <a:xfrm>
            <a:off x="8296605" y="1947671"/>
            <a:ext cx="2071407" cy="2654963"/>
            <a:chOff x="8296605" y="1947671"/>
            <a:chExt cx="2071407" cy="2654963"/>
          </a:xfrm>
        </p:grpSpPr>
        <p:sp>
          <p:nvSpPr>
            <p:cNvPr id="70" name="Rectangle 69">
              <a:extLst>
                <a:ext uri="{FF2B5EF4-FFF2-40B4-BE49-F238E27FC236}">
                  <a16:creationId xmlns:a16="http://schemas.microsoft.com/office/drawing/2014/main" id="{D4DEF294-1608-4C05-AD08-95BC487A8466}"/>
                </a:ext>
              </a:extLst>
            </p:cNvPr>
            <p:cNvSpPr/>
            <p:nvPr/>
          </p:nvSpPr>
          <p:spPr>
            <a:xfrm rot="14790647">
              <a:off x="8370371" y="2318475"/>
              <a:ext cx="538073" cy="6856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a:p>
          </p:txBody>
        </p:sp>
        <p:sp>
          <p:nvSpPr>
            <p:cNvPr id="71" name="Rectangle 70">
              <a:extLst>
                <a:ext uri="{FF2B5EF4-FFF2-40B4-BE49-F238E27FC236}">
                  <a16:creationId xmlns:a16="http://schemas.microsoft.com/office/drawing/2014/main" id="{051BB05C-5427-4140-8D4C-456189196B88}"/>
                </a:ext>
              </a:extLst>
            </p:cNvPr>
            <p:cNvSpPr/>
            <p:nvPr/>
          </p:nvSpPr>
          <p:spPr>
            <a:xfrm>
              <a:off x="9051348" y="3621628"/>
              <a:ext cx="588411" cy="9810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a:p>
          </p:txBody>
        </p:sp>
        <p:cxnSp>
          <p:nvCxnSpPr>
            <p:cNvPr id="74" name="Connector: Curved 73">
              <a:extLst>
                <a:ext uri="{FF2B5EF4-FFF2-40B4-BE49-F238E27FC236}">
                  <a16:creationId xmlns:a16="http://schemas.microsoft.com/office/drawing/2014/main" id="{B9A65C47-D478-47F1-B702-6172047618EF}"/>
                </a:ext>
              </a:extLst>
            </p:cNvPr>
            <p:cNvCxnSpPr>
              <a:stCxn id="70" idx="2"/>
              <a:endCxn id="71" idx="0"/>
            </p:cNvCxnSpPr>
            <p:nvPr/>
          </p:nvCxnSpPr>
          <p:spPr>
            <a:xfrm>
              <a:off x="8953804" y="2524644"/>
              <a:ext cx="391750" cy="1096984"/>
            </a:xfrm>
            <a:prstGeom prst="curvedConnector2">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77" name="TextBox 76">
              <a:extLst>
                <a:ext uri="{FF2B5EF4-FFF2-40B4-BE49-F238E27FC236}">
                  <a16:creationId xmlns:a16="http://schemas.microsoft.com/office/drawing/2014/main" id="{03AD40EE-0D46-41FC-BADE-4164723FEE69}"/>
                </a:ext>
              </a:extLst>
            </p:cNvPr>
            <p:cNvSpPr txBox="1"/>
            <p:nvPr/>
          </p:nvSpPr>
          <p:spPr>
            <a:xfrm>
              <a:off x="8633906" y="1947671"/>
              <a:ext cx="916789" cy="338554"/>
            </a:xfrm>
            <a:prstGeom prst="rect">
              <a:avLst/>
            </a:prstGeom>
            <a:noFill/>
          </p:spPr>
          <p:txBody>
            <a:bodyPr wrap="none" rtlCol="0">
              <a:spAutoFit/>
            </a:bodyPr>
            <a:lstStyle/>
            <a:p>
              <a:r>
                <a:rPr lang="en-GB" sz="1600"/>
                <a:t>Detector</a:t>
              </a:r>
            </a:p>
          </p:txBody>
        </p:sp>
        <p:sp>
          <p:nvSpPr>
            <p:cNvPr id="78" name="TextBox 77">
              <a:extLst>
                <a:ext uri="{FF2B5EF4-FFF2-40B4-BE49-F238E27FC236}">
                  <a16:creationId xmlns:a16="http://schemas.microsoft.com/office/drawing/2014/main" id="{157FAC05-0CDC-4EAF-A205-EF752D3F224F}"/>
                </a:ext>
              </a:extLst>
            </p:cNvPr>
            <p:cNvSpPr txBox="1"/>
            <p:nvPr/>
          </p:nvSpPr>
          <p:spPr>
            <a:xfrm>
              <a:off x="9345553" y="3267966"/>
              <a:ext cx="1022459" cy="338554"/>
            </a:xfrm>
            <a:prstGeom prst="rect">
              <a:avLst/>
            </a:prstGeom>
            <a:noFill/>
          </p:spPr>
          <p:txBody>
            <a:bodyPr wrap="none" rtlCol="0">
              <a:spAutoFit/>
            </a:bodyPr>
            <a:lstStyle/>
            <a:p>
              <a:r>
                <a:rPr lang="en-GB" sz="1600"/>
                <a:t>Computer</a:t>
              </a:r>
            </a:p>
          </p:txBody>
        </p:sp>
      </p:grpSp>
      <p:sp>
        <p:nvSpPr>
          <p:cNvPr id="80" name="TextBox 79">
            <a:extLst>
              <a:ext uri="{FF2B5EF4-FFF2-40B4-BE49-F238E27FC236}">
                <a16:creationId xmlns:a16="http://schemas.microsoft.com/office/drawing/2014/main" id="{F5B8E445-6767-47CA-9E69-24064D2276EC}"/>
              </a:ext>
            </a:extLst>
          </p:cNvPr>
          <p:cNvSpPr txBox="1"/>
          <p:nvPr/>
        </p:nvSpPr>
        <p:spPr>
          <a:xfrm>
            <a:off x="1847426" y="2661278"/>
            <a:ext cx="461665" cy="92398"/>
          </a:xfrm>
          <a:prstGeom prst="rect">
            <a:avLst/>
          </a:prstGeom>
          <a:noFill/>
        </p:spPr>
        <p:txBody>
          <a:bodyPr vert="eaVert" wrap="none" rtlCol="0">
            <a:spAutoFit/>
          </a:bodyPr>
          <a:lstStyle/>
          <a:p>
            <a:endParaRPr lang="en-GB"/>
          </a:p>
        </p:txBody>
      </p:sp>
      <p:sp>
        <p:nvSpPr>
          <p:cNvPr id="81" name="TextBox 80">
            <a:extLst>
              <a:ext uri="{FF2B5EF4-FFF2-40B4-BE49-F238E27FC236}">
                <a16:creationId xmlns:a16="http://schemas.microsoft.com/office/drawing/2014/main" id="{5EB8E7E7-6773-42F0-99B7-138B0A26BCB7}"/>
              </a:ext>
            </a:extLst>
          </p:cNvPr>
          <p:cNvSpPr txBox="1"/>
          <p:nvPr/>
        </p:nvSpPr>
        <p:spPr>
          <a:xfrm>
            <a:off x="6096000" y="4867084"/>
            <a:ext cx="1098378" cy="461665"/>
          </a:xfrm>
          <a:prstGeom prst="rect">
            <a:avLst/>
          </a:prstGeom>
          <a:noFill/>
        </p:spPr>
        <p:txBody>
          <a:bodyPr wrap="none" rtlCol="0">
            <a:spAutoFit/>
          </a:bodyPr>
          <a:lstStyle/>
          <a:p>
            <a:r>
              <a:rPr lang="en-GB" sz="2400"/>
              <a:t>X </a:t>
            </a:r>
            <a:r>
              <a:rPr lang="en-GB" sz="2400" baseline="-25000"/>
              <a:t>Sampler</a:t>
            </a:r>
          </a:p>
        </p:txBody>
      </p:sp>
      <p:sp>
        <p:nvSpPr>
          <p:cNvPr id="82" name="TextBox 81">
            <a:extLst>
              <a:ext uri="{FF2B5EF4-FFF2-40B4-BE49-F238E27FC236}">
                <a16:creationId xmlns:a16="http://schemas.microsoft.com/office/drawing/2014/main" id="{9E7558FA-A1CB-4072-9350-16CBDE0146D0}"/>
              </a:ext>
            </a:extLst>
          </p:cNvPr>
          <p:cNvSpPr txBox="1"/>
          <p:nvPr/>
        </p:nvSpPr>
        <p:spPr>
          <a:xfrm>
            <a:off x="3786115" y="4736906"/>
            <a:ext cx="1098378" cy="461665"/>
          </a:xfrm>
          <a:prstGeom prst="rect">
            <a:avLst/>
          </a:prstGeom>
          <a:noFill/>
        </p:spPr>
        <p:txBody>
          <a:bodyPr wrap="none" rtlCol="0">
            <a:spAutoFit/>
          </a:bodyPr>
          <a:lstStyle/>
          <a:p>
            <a:r>
              <a:rPr lang="en-GB" sz="2400"/>
              <a:t>X </a:t>
            </a:r>
            <a:r>
              <a:rPr lang="en-GB" sz="2400" baseline="-25000"/>
              <a:t>Sampler</a:t>
            </a:r>
          </a:p>
        </p:txBody>
      </p:sp>
      <p:sp>
        <p:nvSpPr>
          <p:cNvPr id="83" name="TextBox 82">
            <a:extLst>
              <a:ext uri="{FF2B5EF4-FFF2-40B4-BE49-F238E27FC236}">
                <a16:creationId xmlns:a16="http://schemas.microsoft.com/office/drawing/2014/main" id="{67474F8D-F68C-4B79-8BC6-0A1FEC826BE8}"/>
              </a:ext>
            </a:extLst>
          </p:cNvPr>
          <p:cNvSpPr txBox="1"/>
          <p:nvPr/>
        </p:nvSpPr>
        <p:spPr>
          <a:xfrm>
            <a:off x="6134430" y="2570983"/>
            <a:ext cx="1098378" cy="461665"/>
          </a:xfrm>
          <a:prstGeom prst="rect">
            <a:avLst/>
          </a:prstGeom>
          <a:noFill/>
        </p:spPr>
        <p:txBody>
          <a:bodyPr wrap="none" rtlCol="0">
            <a:spAutoFit/>
          </a:bodyPr>
          <a:lstStyle/>
          <a:p>
            <a:r>
              <a:rPr lang="en-GB" sz="2400"/>
              <a:t>X </a:t>
            </a:r>
            <a:r>
              <a:rPr lang="en-GB" sz="2400" baseline="-25000"/>
              <a:t>Sampler</a:t>
            </a:r>
          </a:p>
        </p:txBody>
      </p:sp>
      <p:sp>
        <p:nvSpPr>
          <p:cNvPr id="84" name="TextBox 83">
            <a:extLst>
              <a:ext uri="{FF2B5EF4-FFF2-40B4-BE49-F238E27FC236}">
                <a16:creationId xmlns:a16="http://schemas.microsoft.com/office/drawing/2014/main" id="{3A7BF1B0-43CC-46C5-B458-3DA73E2867D4}"/>
              </a:ext>
            </a:extLst>
          </p:cNvPr>
          <p:cNvSpPr txBox="1"/>
          <p:nvPr/>
        </p:nvSpPr>
        <p:spPr>
          <a:xfrm>
            <a:off x="4254005" y="2204914"/>
            <a:ext cx="1098378" cy="461665"/>
          </a:xfrm>
          <a:prstGeom prst="rect">
            <a:avLst/>
          </a:prstGeom>
          <a:noFill/>
        </p:spPr>
        <p:txBody>
          <a:bodyPr wrap="none" rtlCol="0">
            <a:spAutoFit/>
          </a:bodyPr>
          <a:lstStyle/>
          <a:p>
            <a:r>
              <a:rPr lang="en-GB" sz="2400"/>
              <a:t>X </a:t>
            </a:r>
            <a:r>
              <a:rPr lang="en-GB" sz="2400" baseline="-25000"/>
              <a:t>Sampler</a:t>
            </a:r>
          </a:p>
        </p:txBody>
      </p:sp>
      <p:sp>
        <p:nvSpPr>
          <p:cNvPr id="85" name="Rectangle 84">
            <a:extLst>
              <a:ext uri="{FF2B5EF4-FFF2-40B4-BE49-F238E27FC236}">
                <a16:creationId xmlns:a16="http://schemas.microsoft.com/office/drawing/2014/main" id="{EBA74D84-DC89-4406-8146-1E038B515B0C}"/>
              </a:ext>
            </a:extLst>
          </p:cNvPr>
          <p:cNvSpPr/>
          <p:nvPr/>
        </p:nvSpPr>
        <p:spPr>
          <a:xfrm>
            <a:off x="5446366" y="1761066"/>
            <a:ext cx="694690" cy="661522"/>
          </a:xfrm>
          <a:prstGeom prst="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a:t>FAN</a:t>
            </a:r>
          </a:p>
        </p:txBody>
      </p:sp>
      <p:sp>
        <p:nvSpPr>
          <p:cNvPr id="86" name="Rectangle 85">
            <a:extLst>
              <a:ext uri="{FF2B5EF4-FFF2-40B4-BE49-F238E27FC236}">
                <a16:creationId xmlns:a16="http://schemas.microsoft.com/office/drawing/2014/main" id="{A3E090D1-2704-4CE0-9EA4-50B9DC53D0CD}"/>
              </a:ext>
            </a:extLst>
          </p:cNvPr>
          <p:cNvSpPr/>
          <p:nvPr/>
        </p:nvSpPr>
        <p:spPr>
          <a:xfrm>
            <a:off x="5124069" y="5315341"/>
            <a:ext cx="694690" cy="661522"/>
          </a:xfrm>
          <a:prstGeom prst="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a:t>FAN</a:t>
            </a:r>
          </a:p>
        </p:txBody>
      </p:sp>
      <p:sp>
        <p:nvSpPr>
          <p:cNvPr id="87" name="Rectangle 86">
            <a:extLst>
              <a:ext uri="{FF2B5EF4-FFF2-40B4-BE49-F238E27FC236}">
                <a16:creationId xmlns:a16="http://schemas.microsoft.com/office/drawing/2014/main" id="{C1CC2251-1505-4AD3-AAD0-6B3C54E7C9B4}"/>
              </a:ext>
            </a:extLst>
          </p:cNvPr>
          <p:cNvSpPr/>
          <p:nvPr/>
        </p:nvSpPr>
        <p:spPr>
          <a:xfrm>
            <a:off x="3448485" y="3174493"/>
            <a:ext cx="694690" cy="661522"/>
          </a:xfrm>
          <a:prstGeom prst="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a:t>FAN</a:t>
            </a:r>
          </a:p>
        </p:txBody>
      </p:sp>
      <p:sp>
        <p:nvSpPr>
          <p:cNvPr id="88" name="Rectangle 87">
            <a:extLst>
              <a:ext uri="{FF2B5EF4-FFF2-40B4-BE49-F238E27FC236}">
                <a16:creationId xmlns:a16="http://schemas.microsoft.com/office/drawing/2014/main" id="{6842D813-A56E-4C68-AC46-CF909C4F3EA9}"/>
              </a:ext>
            </a:extLst>
          </p:cNvPr>
          <p:cNvSpPr/>
          <p:nvPr/>
        </p:nvSpPr>
        <p:spPr>
          <a:xfrm>
            <a:off x="7016232" y="4256583"/>
            <a:ext cx="694690" cy="661522"/>
          </a:xfrm>
          <a:prstGeom prst="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a:t>FAN</a:t>
            </a:r>
          </a:p>
        </p:txBody>
      </p:sp>
      <p:grpSp>
        <p:nvGrpSpPr>
          <p:cNvPr id="91" name="Group 90">
            <a:extLst>
              <a:ext uri="{FF2B5EF4-FFF2-40B4-BE49-F238E27FC236}">
                <a16:creationId xmlns:a16="http://schemas.microsoft.com/office/drawing/2014/main" id="{CEC8C852-5E74-43E3-A0D0-15CB88C9B4FE}"/>
              </a:ext>
            </a:extLst>
          </p:cNvPr>
          <p:cNvGrpSpPr/>
          <p:nvPr/>
        </p:nvGrpSpPr>
        <p:grpSpPr>
          <a:xfrm>
            <a:off x="8345201" y="4808840"/>
            <a:ext cx="2305074" cy="1210732"/>
            <a:chOff x="8345201" y="4808840"/>
            <a:chExt cx="2305074" cy="1210732"/>
          </a:xfrm>
        </p:grpSpPr>
        <p:sp>
          <p:nvSpPr>
            <p:cNvPr id="89" name="Rectangle 88">
              <a:extLst>
                <a:ext uri="{FF2B5EF4-FFF2-40B4-BE49-F238E27FC236}">
                  <a16:creationId xmlns:a16="http://schemas.microsoft.com/office/drawing/2014/main" id="{652EF686-9680-4825-9622-13BCE88734EF}"/>
                </a:ext>
              </a:extLst>
            </p:cNvPr>
            <p:cNvSpPr/>
            <p:nvPr/>
          </p:nvSpPr>
          <p:spPr>
            <a:xfrm>
              <a:off x="8345201" y="4808840"/>
              <a:ext cx="588411" cy="12107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0" name="TextBox 89">
              <a:extLst>
                <a:ext uri="{FF2B5EF4-FFF2-40B4-BE49-F238E27FC236}">
                  <a16:creationId xmlns:a16="http://schemas.microsoft.com/office/drawing/2014/main" id="{A9A71DA9-C6CB-47D4-83B6-ED5CB0EBF09A}"/>
                </a:ext>
              </a:extLst>
            </p:cNvPr>
            <p:cNvSpPr txBox="1"/>
            <p:nvPr/>
          </p:nvSpPr>
          <p:spPr>
            <a:xfrm>
              <a:off x="8945065" y="5113852"/>
              <a:ext cx="1705210" cy="646331"/>
            </a:xfrm>
            <a:prstGeom prst="rect">
              <a:avLst/>
            </a:prstGeom>
            <a:noFill/>
          </p:spPr>
          <p:txBody>
            <a:bodyPr wrap="none" rtlCol="0">
              <a:spAutoFit/>
            </a:bodyPr>
            <a:lstStyle/>
            <a:p>
              <a:r>
                <a:rPr lang="en-GB"/>
                <a:t>Fan and Airflow </a:t>
              </a:r>
            </a:p>
            <a:p>
              <a:r>
                <a:rPr lang="en-GB"/>
                <a:t>Controller</a:t>
              </a:r>
            </a:p>
          </p:txBody>
        </p:sp>
      </p:grpSp>
      <p:grpSp>
        <p:nvGrpSpPr>
          <p:cNvPr id="92" name="Group 91">
            <a:extLst>
              <a:ext uri="{FF2B5EF4-FFF2-40B4-BE49-F238E27FC236}">
                <a16:creationId xmlns:a16="http://schemas.microsoft.com/office/drawing/2014/main" id="{98702309-C067-495F-9ED3-253962C56103}"/>
              </a:ext>
            </a:extLst>
          </p:cNvPr>
          <p:cNvGrpSpPr/>
          <p:nvPr/>
        </p:nvGrpSpPr>
        <p:grpSpPr>
          <a:xfrm>
            <a:off x="4714321" y="3495586"/>
            <a:ext cx="1636275" cy="1023294"/>
            <a:chOff x="1190728" y="4695312"/>
            <a:chExt cx="1636275" cy="1023294"/>
          </a:xfrm>
          <a:solidFill>
            <a:schemeClr val="bg1"/>
          </a:solidFill>
        </p:grpSpPr>
        <p:sp>
          <p:nvSpPr>
            <p:cNvPr id="93" name="Cloud 92">
              <a:extLst>
                <a:ext uri="{FF2B5EF4-FFF2-40B4-BE49-F238E27FC236}">
                  <a16:creationId xmlns:a16="http://schemas.microsoft.com/office/drawing/2014/main" id="{A892FF77-3A86-4B3C-B9C6-93E43140B7EB}"/>
                </a:ext>
              </a:extLst>
            </p:cNvPr>
            <p:cNvSpPr/>
            <p:nvPr/>
          </p:nvSpPr>
          <p:spPr>
            <a:xfrm>
              <a:off x="1190728" y="4758840"/>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4" name="Cloud 93">
              <a:extLst>
                <a:ext uri="{FF2B5EF4-FFF2-40B4-BE49-F238E27FC236}">
                  <a16:creationId xmlns:a16="http://schemas.microsoft.com/office/drawing/2014/main" id="{66925669-21D4-4416-9938-8F9AEE8D0B09}"/>
                </a:ext>
              </a:extLst>
            </p:cNvPr>
            <p:cNvSpPr/>
            <p:nvPr/>
          </p:nvSpPr>
          <p:spPr>
            <a:xfrm>
              <a:off x="1522061" y="4822368"/>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5" name="Cloud 94">
              <a:extLst>
                <a:ext uri="{FF2B5EF4-FFF2-40B4-BE49-F238E27FC236}">
                  <a16:creationId xmlns:a16="http://schemas.microsoft.com/office/drawing/2014/main" id="{A782BE89-5EEC-4C20-853C-4703EF986BBA}"/>
                </a:ext>
              </a:extLst>
            </p:cNvPr>
            <p:cNvSpPr/>
            <p:nvPr/>
          </p:nvSpPr>
          <p:spPr>
            <a:xfrm>
              <a:off x="1636609" y="4695312"/>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a:solidFill>
                    <a:schemeClr val="tx1"/>
                  </a:solidFill>
                </a:rPr>
                <a:t>Source</a:t>
              </a:r>
            </a:p>
          </p:txBody>
        </p:sp>
      </p:grpSp>
    </p:spTree>
    <p:extLst>
      <p:ext uri="{BB962C8B-B14F-4D97-AF65-F5344CB8AC3E}">
        <p14:creationId xmlns:p14="http://schemas.microsoft.com/office/powerpoint/2010/main" val="44773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nodeType="clickEffect">
                                  <p:stCondLst>
                                    <p:cond delay="0"/>
                                  </p:stCondLst>
                                  <p:childTnLst>
                                    <p:set>
                                      <p:cBhvr>
                                        <p:cTn id="10" dur="1" fill="hold">
                                          <p:stCondLst>
                                            <p:cond delay="0"/>
                                          </p:stCondLst>
                                        </p:cTn>
                                        <p:tgtEl>
                                          <p:spTgt spid="8"/>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6"/>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84"/>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83"/>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82"/>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81"/>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86"/>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87"/>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85"/>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88"/>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91"/>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9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 grpId="0"/>
      <p:bldP spid="82" grpId="0"/>
      <p:bldP spid="83" grpId="0"/>
      <p:bldP spid="84" grpId="0"/>
      <p:bldP spid="85" grpId="0" animBg="1"/>
      <p:bldP spid="86" grpId="0" animBg="1"/>
      <p:bldP spid="87" grpId="0" animBg="1"/>
      <p:bldP spid="88"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824BE-B66E-4446-A4EC-91A29F9A8BBF}"/>
              </a:ext>
            </a:extLst>
          </p:cNvPr>
          <p:cNvSpPr>
            <a:spLocks noGrp="1"/>
          </p:cNvSpPr>
          <p:nvPr>
            <p:ph type="title"/>
          </p:nvPr>
        </p:nvSpPr>
        <p:spPr/>
        <p:txBody>
          <a:bodyPr/>
          <a:lstStyle/>
          <a:p>
            <a:r>
              <a:rPr lang="en-GB"/>
              <a:t>…………A question of Optics?</a:t>
            </a:r>
          </a:p>
        </p:txBody>
      </p:sp>
      <p:sp>
        <p:nvSpPr>
          <p:cNvPr id="4" name="Rectangle 3">
            <a:extLst>
              <a:ext uri="{FF2B5EF4-FFF2-40B4-BE49-F238E27FC236}">
                <a16:creationId xmlns:a16="http://schemas.microsoft.com/office/drawing/2014/main" id="{F0F00396-7E68-4C55-AD73-445DCDCEEB69}"/>
              </a:ext>
            </a:extLst>
          </p:cNvPr>
          <p:cNvSpPr/>
          <p:nvPr/>
        </p:nvSpPr>
        <p:spPr>
          <a:xfrm>
            <a:off x="1573832" y="2018627"/>
            <a:ext cx="2387296" cy="3641173"/>
          </a:xfrm>
          <a:prstGeom prst="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C5CE2AEC-BD20-4461-A062-D51A03624AAC}"/>
              </a:ext>
            </a:extLst>
          </p:cNvPr>
          <p:cNvSpPr/>
          <p:nvPr/>
        </p:nvSpPr>
        <p:spPr>
          <a:xfrm>
            <a:off x="1910931" y="1688558"/>
            <a:ext cx="366855" cy="733710"/>
          </a:xfrm>
          <a:prstGeom prst="rect">
            <a:avLst/>
          </a:prstGeom>
          <a:solidFill>
            <a:schemeClr val="bg1"/>
          </a:solid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63E84A8D-772E-4D72-9EBF-E8CF843919C3}"/>
              </a:ext>
            </a:extLst>
          </p:cNvPr>
          <p:cNvSpPr/>
          <p:nvPr/>
        </p:nvSpPr>
        <p:spPr>
          <a:xfrm rot="10800000">
            <a:off x="3338417" y="5282258"/>
            <a:ext cx="354833" cy="755084"/>
          </a:xfrm>
          <a:prstGeom prst="rect">
            <a:avLst/>
          </a:prstGeom>
          <a:solidFill>
            <a:schemeClr val="bg1"/>
          </a:solid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7A43C220-770E-4A3F-B41A-6654B3B0234B}"/>
              </a:ext>
            </a:extLst>
          </p:cNvPr>
          <p:cNvSpPr/>
          <p:nvPr/>
        </p:nvSpPr>
        <p:spPr>
          <a:xfrm rot="5203599">
            <a:off x="3004064" y="5809708"/>
            <a:ext cx="941038" cy="884435"/>
          </a:xfrm>
          <a:prstGeom prst="ellipse">
            <a:avLst/>
          </a:prstGeom>
          <a:solidFill>
            <a:srgbClr val="FF0000"/>
          </a:solid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E0AA217A-8EDE-4CFE-BF9F-F52FDCDDEB81}"/>
              </a:ext>
            </a:extLst>
          </p:cNvPr>
          <p:cNvSpPr/>
          <p:nvPr/>
        </p:nvSpPr>
        <p:spPr>
          <a:xfrm rot="1570570">
            <a:off x="1615009" y="4899934"/>
            <a:ext cx="1248013" cy="135327"/>
          </a:xfrm>
          <a:prstGeom prst="rect">
            <a:avLst/>
          </a:prstGeom>
          <a:blipFill>
            <a:blip r:embed="rId3"/>
            <a:tile tx="0" ty="0" sx="100000" sy="100000" flip="none" algn="tl"/>
          </a:blip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8B92FCF6-DC50-4E64-A96F-88A6DEFB7D5B}"/>
              </a:ext>
            </a:extLst>
          </p:cNvPr>
          <p:cNvSpPr/>
          <p:nvPr/>
        </p:nvSpPr>
        <p:spPr>
          <a:xfrm rot="1040048">
            <a:off x="3097506" y="2259159"/>
            <a:ext cx="754155" cy="1368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3" name="Straight Arrow Connector 12">
            <a:extLst>
              <a:ext uri="{FF2B5EF4-FFF2-40B4-BE49-F238E27FC236}">
                <a16:creationId xmlns:a16="http://schemas.microsoft.com/office/drawing/2014/main" id="{9364C52D-926B-4CC4-A9B0-41E00A62C454}"/>
              </a:ext>
            </a:extLst>
          </p:cNvPr>
          <p:cNvCxnSpPr>
            <a:cxnSpLocks/>
            <a:stCxn id="5" idx="2"/>
          </p:cNvCxnSpPr>
          <p:nvPr/>
        </p:nvCxnSpPr>
        <p:spPr>
          <a:xfrm>
            <a:off x="2094359" y="2422268"/>
            <a:ext cx="9653" cy="2362168"/>
          </a:xfrm>
          <a:prstGeom prst="straightConnector1">
            <a:avLst/>
          </a:prstGeom>
          <a:ln w="38100">
            <a:solidFill>
              <a:srgbClr val="FF0000"/>
            </a:solidFill>
            <a:tailEnd type="triangle"/>
          </a:ln>
        </p:spPr>
        <p:style>
          <a:lnRef idx="1">
            <a:schemeClr val="accent2"/>
          </a:lnRef>
          <a:fillRef idx="0">
            <a:schemeClr val="accent2"/>
          </a:fillRef>
          <a:effectRef idx="0">
            <a:schemeClr val="accent2"/>
          </a:effectRef>
          <a:fontRef idx="minor">
            <a:schemeClr val="tx1"/>
          </a:fontRef>
        </p:style>
      </p:cxnSp>
      <p:cxnSp>
        <p:nvCxnSpPr>
          <p:cNvPr id="17" name="Straight Arrow Connector 16">
            <a:extLst>
              <a:ext uri="{FF2B5EF4-FFF2-40B4-BE49-F238E27FC236}">
                <a16:creationId xmlns:a16="http://schemas.microsoft.com/office/drawing/2014/main" id="{F78B394C-BBFD-4AFD-BF3E-397DA6F3753E}"/>
              </a:ext>
            </a:extLst>
          </p:cNvPr>
          <p:cNvCxnSpPr>
            <a:cxnSpLocks/>
          </p:cNvCxnSpPr>
          <p:nvPr/>
        </p:nvCxnSpPr>
        <p:spPr>
          <a:xfrm flipV="1">
            <a:off x="2236781" y="2418030"/>
            <a:ext cx="1184185" cy="2366406"/>
          </a:xfrm>
          <a:prstGeom prst="straightConnector1">
            <a:avLst/>
          </a:prstGeom>
          <a:ln w="38100">
            <a:solidFill>
              <a:srgbClr val="FF0000"/>
            </a:solidFill>
            <a:tailEnd type="triangle"/>
          </a:ln>
        </p:spPr>
        <p:style>
          <a:lnRef idx="1">
            <a:schemeClr val="accent2"/>
          </a:lnRef>
          <a:fillRef idx="0">
            <a:schemeClr val="accent2"/>
          </a:fillRef>
          <a:effectRef idx="0">
            <a:schemeClr val="accent2"/>
          </a:effectRef>
          <a:fontRef idx="minor">
            <a:schemeClr val="tx1"/>
          </a:fontRef>
        </p:style>
      </p:cxnSp>
      <p:cxnSp>
        <p:nvCxnSpPr>
          <p:cNvPr id="20" name="Straight Arrow Connector 19">
            <a:extLst>
              <a:ext uri="{FF2B5EF4-FFF2-40B4-BE49-F238E27FC236}">
                <a16:creationId xmlns:a16="http://schemas.microsoft.com/office/drawing/2014/main" id="{771C437C-350F-43E5-BE3B-FA5FE4A87039}"/>
              </a:ext>
            </a:extLst>
          </p:cNvPr>
          <p:cNvCxnSpPr>
            <a:cxnSpLocks/>
          </p:cNvCxnSpPr>
          <p:nvPr/>
        </p:nvCxnSpPr>
        <p:spPr>
          <a:xfrm>
            <a:off x="3492668" y="2519398"/>
            <a:ext cx="0" cy="2666891"/>
          </a:xfrm>
          <a:prstGeom prst="straightConnector1">
            <a:avLst/>
          </a:prstGeom>
          <a:ln w="38100">
            <a:solidFill>
              <a:srgbClr val="FF0000"/>
            </a:solidFill>
            <a:tailEnd type="triangle"/>
          </a:ln>
        </p:spPr>
        <p:style>
          <a:lnRef idx="1">
            <a:schemeClr val="accent2"/>
          </a:lnRef>
          <a:fillRef idx="0">
            <a:schemeClr val="accent2"/>
          </a:fillRef>
          <a:effectRef idx="0">
            <a:schemeClr val="accent2"/>
          </a:effectRef>
          <a:fontRef idx="minor">
            <a:schemeClr val="tx1"/>
          </a:fontRef>
        </p:style>
      </p:cxnSp>
      <p:sp>
        <p:nvSpPr>
          <p:cNvPr id="50" name="TextBox 49">
            <a:extLst>
              <a:ext uri="{FF2B5EF4-FFF2-40B4-BE49-F238E27FC236}">
                <a16:creationId xmlns:a16="http://schemas.microsoft.com/office/drawing/2014/main" id="{973583AB-FBBD-4453-90EC-0981B99D372C}"/>
              </a:ext>
            </a:extLst>
          </p:cNvPr>
          <p:cNvSpPr txBox="1"/>
          <p:nvPr/>
        </p:nvSpPr>
        <p:spPr>
          <a:xfrm>
            <a:off x="2242688" y="1665912"/>
            <a:ext cx="1049583" cy="338554"/>
          </a:xfrm>
          <a:prstGeom prst="rect">
            <a:avLst/>
          </a:prstGeom>
          <a:noFill/>
        </p:spPr>
        <p:txBody>
          <a:bodyPr wrap="none" rtlCol="0">
            <a:spAutoFit/>
          </a:bodyPr>
          <a:lstStyle/>
          <a:p>
            <a:r>
              <a:rPr lang="en-GB" sz="1600"/>
              <a:t>Collimator</a:t>
            </a:r>
          </a:p>
        </p:txBody>
      </p:sp>
      <p:sp>
        <p:nvSpPr>
          <p:cNvPr id="51" name="TextBox 50">
            <a:extLst>
              <a:ext uri="{FF2B5EF4-FFF2-40B4-BE49-F238E27FC236}">
                <a16:creationId xmlns:a16="http://schemas.microsoft.com/office/drawing/2014/main" id="{AF55D94F-7C34-4780-AE8C-1BDF121D01EC}"/>
              </a:ext>
            </a:extLst>
          </p:cNvPr>
          <p:cNvSpPr txBox="1"/>
          <p:nvPr/>
        </p:nvSpPr>
        <p:spPr>
          <a:xfrm>
            <a:off x="3772215" y="5708361"/>
            <a:ext cx="824456" cy="307777"/>
          </a:xfrm>
          <a:prstGeom prst="rect">
            <a:avLst/>
          </a:prstGeom>
          <a:noFill/>
        </p:spPr>
        <p:txBody>
          <a:bodyPr wrap="none" rtlCol="0">
            <a:spAutoFit/>
          </a:bodyPr>
          <a:lstStyle/>
          <a:p>
            <a:r>
              <a:rPr lang="en-GB" sz="1400"/>
              <a:t>Detector</a:t>
            </a:r>
          </a:p>
        </p:txBody>
      </p:sp>
      <p:sp>
        <p:nvSpPr>
          <p:cNvPr id="52" name="TextBox 51">
            <a:extLst>
              <a:ext uri="{FF2B5EF4-FFF2-40B4-BE49-F238E27FC236}">
                <a16:creationId xmlns:a16="http://schemas.microsoft.com/office/drawing/2014/main" id="{4850A4CC-FDBB-4F88-AEF1-506E5BBBCE66}"/>
              </a:ext>
            </a:extLst>
          </p:cNvPr>
          <p:cNvSpPr txBox="1"/>
          <p:nvPr/>
        </p:nvSpPr>
        <p:spPr>
          <a:xfrm>
            <a:off x="2312951" y="4486126"/>
            <a:ext cx="996811" cy="523220"/>
          </a:xfrm>
          <a:prstGeom prst="rect">
            <a:avLst/>
          </a:prstGeom>
          <a:noFill/>
        </p:spPr>
        <p:txBody>
          <a:bodyPr wrap="none" rtlCol="0">
            <a:spAutoFit/>
          </a:bodyPr>
          <a:lstStyle/>
          <a:p>
            <a:r>
              <a:rPr lang="en-GB" sz="1400"/>
              <a:t>Diffraction </a:t>
            </a:r>
          </a:p>
          <a:p>
            <a:r>
              <a:rPr lang="en-GB" sz="1400"/>
              <a:t>Grating</a:t>
            </a:r>
          </a:p>
        </p:txBody>
      </p:sp>
      <p:sp>
        <p:nvSpPr>
          <p:cNvPr id="53" name="TextBox 52">
            <a:extLst>
              <a:ext uri="{FF2B5EF4-FFF2-40B4-BE49-F238E27FC236}">
                <a16:creationId xmlns:a16="http://schemas.microsoft.com/office/drawing/2014/main" id="{A80B24DE-7C0E-4D7A-9986-DF2D84A1D7AF}"/>
              </a:ext>
            </a:extLst>
          </p:cNvPr>
          <p:cNvSpPr txBox="1"/>
          <p:nvPr/>
        </p:nvSpPr>
        <p:spPr>
          <a:xfrm>
            <a:off x="2516098" y="2276791"/>
            <a:ext cx="890757" cy="523220"/>
          </a:xfrm>
          <a:prstGeom prst="rect">
            <a:avLst/>
          </a:prstGeom>
          <a:noFill/>
        </p:spPr>
        <p:txBody>
          <a:bodyPr wrap="none" rtlCol="0">
            <a:spAutoFit/>
          </a:bodyPr>
          <a:lstStyle/>
          <a:p>
            <a:r>
              <a:rPr lang="en-GB" sz="1400"/>
              <a:t>Focussing</a:t>
            </a:r>
          </a:p>
          <a:p>
            <a:r>
              <a:rPr lang="en-GB" sz="1400"/>
              <a:t>Mirror</a:t>
            </a:r>
          </a:p>
        </p:txBody>
      </p:sp>
      <p:sp>
        <p:nvSpPr>
          <p:cNvPr id="56" name="TextBox 55">
            <a:extLst>
              <a:ext uri="{FF2B5EF4-FFF2-40B4-BE49-F238E27FC236}">
                <a16:creationId xmlns:a16="http://schemas.microsoft.com/office/drawing/2014/main" id="{996B669D-E7FB-403A-B7F6-807D38B3037C}"/>
              </a:ext>
            </a:extLst>
          </p:cNvPr>
          <p:cNvSpPr txBox="1"/>
          <p:nvPr/>
        </p:nvSpPr>
        <p:spPr>
          <a:xfrm>
            <a:off x="1193618" y="5987739"/>
            <a:ext cx="1681935" cy="369332"/>
          </a:xfrm>
          <a:prstGeom prst="rect">
            <a:avLst/>
          </a:prstGeom>
          <a:noFill/>
        </p:spPr>
        <p:txBody>
          <a:bodyPr wrap="none" rtlCol="0">
            <a:spAutoFit/>
          </a:bodyPr>
          <a:lstStyle/>
          <a:p>
            <a:r>
              <a:rPr lang="en-GB"/>
              <a:t>Bentham Optics</a:t>
            </a:r>
          </a:p>
        </p:txBody>
      </p:sp>
      <p:sp>
        <p:nvSpPr>
          <p:cNvPr id="57" name="TextBox 56">
            <a:extLst>
              <a:ext uri="{FF2B5EF4-FFF2-40B4-BE49-F238E27FC236}">
                <a16:creationId xmlns:a16="http://schemas.microsoft.com/office/drawing/2014/main" id="{F3747ACE-D841-491A-8945-69DA1DDA4509}"/>
              </a:ext>
            </a:extLst>
          </p:cNvPr>
          <p:cNvSpPr txBox="1"/>
          <p:nvPr/>
        </p:nvSpPr>
        <p:spPr>
          <a:xfrm>
            <a:off x="6204061" y="6067259"/>
            <a:ext cx="1421415" cy="369332"/>
          </a:xfrm>
          <a:prstGeom prst="rect">
            <a:avLst/>
          </a:prstGeom>
          <a:noFill/>
        </p:spPr>
        <p:txBody>
          <a:bodyPr wrap="none" rtlCol="0">
            <a:spAutoFit/>
          </a:bodyPr>
          <a:lstStyle/>
          <a:p>
            <a:r>
              <a:rPr lang="en-GB" err="1"/>
              <a:t>Metax</a:t>
            </a:r>
            <a:r>
              <a:rPr lang="en-GB"/>
              <a:t> Optics</a:t>
            </a:r>
          </a:p>
        </p:txBody>
      </p:sp>
      <p:sp>
        <p:nvSpPr>
          <p:cNvPr id="58" name="Rectangle 57">
            <a:extLst>
              <a:ext uri="{FF2B5EF4-FFF2-40B4-BE49-F238E27FC236}">
                <a16:creationId xmlns:a16="http://schemas.microsoft.com/office/drawing/2014/main" id="{91A4C7E9-8A5C-4155-B8AA-D81580C098A2}"/>
              </a:ext>
            </a:extLst>
          </p:cNvPr>
          <p:cNvSpPr/>
          <p:nvPr/>
        </p:nvSpPr>
        <p:spPr>
          <a:xfrm>
            <a:off x="7447093" y="2115750"/>
            <a:ext cx="2387296" cy="3641173"/>
          </a:xfrm>
          <a:prstGeom prst="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 name="Rectangle 58">
            <a:extLst>
              <a:ext uri="{FF2B5EF4-FFF2-40B4-BE49-F238E27FC236}">
                <a16:creationId xmlns:a16="http://schemas.microsoft.com/office/drawing/2014/main" id="{8EE3DEF0-910B-4411-BCF1-D39D403341AC}"/>
              </a:ext>
            </a:extLst>
          </p:cNvPr>
          <p:cNvSpPr/>
          <p:nvPr/>
        </p:nvSpPr>
        <p:spPr>
          <a:xfrm>
            <a:off x="9008012" y="2115749"/>
            <a:ext cx="826377" cy="3641173"/>
          </a:xfrm>
          <a:prstGeom prst="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Rectangle 59">
            <a:extLst>
              <a:ext uri="{FF2B5EF4-FFF2-40B4-BE49-F238E27FC236}">
                <a16:creationId xmlns:a16="http://schemas.microsoft.com/office/drawing/2014/main" id="{D39E2B2F-781B-4EE3-B226-BF966872724C}"/>
              </a:ext>
            </a:extLst>
          </p:cNvPr>
          <p:cNvSpPr/>
          <p:nvPr/>
        </p:nvSpPr>
        <p:spPr>
          <a:xfrm rot="16200000">
            <a:off x="8332133" y="2599883"/>
            <a:ext cx="271436" cy="755084"/>
          </a:xfrm>
          <a:prstGeom prst="rect">
            <a:avLst/>
          </a:prstGeom>
          <a:solidFill>
            <a:schemeClr val="bg1"/>
          </a:solid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Rectangle 60">
            <a:extLst>
              <a:ext uri="{FF2B5EF4-FFF2-40B4-BE49-F238E27FC236}">
                <a16:creationId xmlns:a16="http://schemas.microsoft.com/office/drawing/2014/main" id="{419F89F4-CE97-4736-98A5-3D0D0C2684AA}"/>
              </a:ext>
            </a:extLst>
          </p:cNvPr>
          <p:cNvSpPr/>
          <p:nvPr/>
        </p:nvSpPr>
        <p:spPr>
          <a:xfrm>
            <a:off x="9228941" y="2057132"/>
            <a:ext cx="384517" cy="11723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62" name="Rectangle 61">
            <a:extLst>
              <a:ext uri="{FF2B5EF4-FFF2-40B4-BE49-F238E27FC236}">
                <a16:creationId xmlns:a16="http://schemas.microsoft.com/office/drawing/2014/main" id="{89213F06-B8C5-4525-87A4-1C323E247EA2}"/>
              </a:ext>
            </a:extLst>
          </p:cNvPr>
          <p:cNvSpPr/>
          <p:nvPr/>
        </p:nvSpPr>
        <p:spPr>
          <a:xfrm>
            <a:off x="8903039" y="2800010"/>
            <a:ext cx="384517" cy="27143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63" name="Oval 62">
            <a:extLst>
              <a:ext uri="{FF2B5EF4-FFF2-40B4-BE49-F238E27FC236}">
                <a16:creationId xmlns:a16="http://schemas.microsoft.com/office/drawing/2014/main" id="{4D198814-EFA2-4102-85A7-FA8A2FC3E10F}"/>
              </a:ext>
            </a:extLst>
          </p:cNvPr>
          <p:cNvSpPr/>
          <p:nvPr/>
        </p:nvSpPr>
        <p:spPr>
          <a:xfrm rot="5203599">
            <a:off x="7782326" y="2616539"/>
            <a:ext cx="790851" cy="782497"/>
          </a:xfrm>
          <a:prstGeom prst="ellipse">
            <a:avLst/>
          </a:prstGeom>
          <a:solidFill>
            <a:srgbClr val="FF0000"/>
          </a:solid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5" name="Straight Connector 64">
            <a:extLst>
              <a:ext uri="{FF2B5EF4-FFF2-40B4-BE49-F238E27FC236}">
                <a16:creationId xmlns:a16="http://schemas.microsoft.com/office/drawing/2014/main" id="{C65AEE3B-B479-4A47-BC45-D11D0001245D}"/>
              </a:ext>
            </a:extLst>
          </p:cNvPr>
          <p:cNvCxnSpPr>
            <a:cxnSpLocks/>
          </p:cNvCxnSpPr>
          <p:nvPr/>
        </p:nvCxnSpPr>
        <p:spPr>
          <a:xfrm>
            <a:off x="8901805" y="2327577"/>
            <a:ext cx="14958" cy="743869"/>
          </a:xfrm>
          <a:prstGeom prst="line">
            <a:avLst/>
          </a:prstGeom>
          <a:ln w="3810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024BF2C6-0865-43D3-86EE-583E93110BB4}"/>
              </a:ext>
            </a:extLst>
          </p:cNvPr>
          <p:cNvCxnSpPr/>
          <p:nvPr/>
        </p:nvCxnSpPr>
        <p:spPr>
          <a:xfrm>
            <a:off x="8290560" y="3990535"/>
            <a:ext cx="0" cy="0"/>
          </a:xfrm>
          <a:prstGeom prst="line">
            <a:avLst/>
          </a:prstGeom>
        </p:spPr>
        <p:style>
          <a:lnRef idx="1">
            <a:schemeClr val="accent1"/>
          </a:lnRef>
          <a:fillRef idx="0">
            <a:schemeClr val="accent1"/>
          </a:fillRef>
          <a:effectRef idx="0">
            <a:schemeClr val="accent1"/>
          </a:effectRef>
          <a:fontRef idx="minor">
            <a:schemeClr val="tx1"/>
          </a:fontRef>
        </p:style>
      </p:cxnSp>
      <p:sp>
        <p:nvSpPr>
          <p:cNvPr id="77" name="Arc 76">
            <a:extLst>
              <a:ext uri="{FF2B5EF4-FFF2-40B4-BE49-F238E27FC236}">
                <a16:creationId xmlns:a16="http://schemas.microsoft.com/office/drawing/2014/main" id="{DE6DED98-97CF-4255-8843-BC5BB3A84E5D}"/>
              </a:ext>
            </a:extLst>
          </p:cNvPr>
          <p:cNvSpPr/>
          <p:nvPr/>
        </p:nvSpPr>
        <p:spPr>
          <a:xfrm rot="8372148">
            <a:off x="8954597" y="4823798"/>
            <a:ext cx="1012874" cy="862818"/>
          </a:xfrm>
          <a:prstGeom prst="arc">
            <a:avLst>
              <a:gd name="adj1" fmla="val 15671357"/>
              <a:gd name="adj2" fmla="val 306049"/>
            </a:avLst>
          </a:prstGeom>
          <a:ln w="381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ln w="57150">
                <a:solidFill>
                  <a:schemeClr val="tx1"/>
                </a:solidFill>
              </a:ln>
            </a:endParaRPr>
          </a:p>
        </p:txBody>
      </p:sp>
      <p:sp>
        <p:nvSpPr>
          <p:cNvPr id="78" name="TextBox 77">
            <a:extLst>
              <a:ext uri="{FF2B5EF4-FFF2-40B4-BE49-F238E27FC236}">
                <a16:creationId xmlns:a16="http://schemas.microsoft.com/office/drawing/2014/main" id="{B6A695BC-5DE5-438B-8497-542367F83F53}"/>
              </a:ext>
            </a:extLst>
          </p:cNvPr>
          <p:cNvSpPr txBox="1"/>
          <p:nvPr/>
        </p:nvSpPr>
        <p:spPr>
          <a:xfrm>
            <a:off x="8183556" y="3342619"/>
            <a:ext cx="824456" cy="307777"/>
          </a:xfrm>
          <a:prstGeom prst="rect">
            <a:avLst/>
          </a:prstGeom>
          <a:noFill/>
        </p:spPr>
        <p:txBody>
          <a:bodyPr wrap="none" rtlCol="0">
            <a:spAutoFit/>
          </a:bodyPr>
          <a:lstStyle/>
          <a:p>
            <a:r>
              <a:rPr lang="en-GB" sz="1400"/>
              <a:t>Detector</a:t>
            </a:r>
          </a:p>
        </p:txBody>
      </p:sp>
      <p:sp>
        <p:nvSpPr>
          <p:cNvPr id="79" name="TextBox 78">
            <a:extLst>
              <a:ext uri="{FF2B5EF4-FFF2-40B4-BE49-F238E27FC236}">
                <a16:creationId xmlns:a16="http://schemas.microsoft.com/office/drawing/2014/main" id="{9BD5A6C7-E31E-4F7E-838B-686044D3C310}"/>
              </a:ext>
            </a:extLst>
          </p:cNvPr>
          <p:cNvSpPr txBox="1"/>
          <p:nvPr/>
        </p:nvSpPr>
        <p:spPr>
          <a:xfrm>
            <a:off x="8228513" y="2230624"/>
            <a:ext cx="523798" cy="307777"/>
          </a:xfrm>
          <a:prstGeom prst="rect">
            <a:avLst/>
          </a:prstGeom>
          <a:noFill/>
        </p:spPr>
        <p:txBody>
          <a:bodyPr wrap="none" rtlCol="0">
            <a:spAutoFit/>
          </a:bodyPr>
          <a:lstStyle/>
          <a:p>
            <a:r>
              <a:rPr lang="en-GB" sz="1400"/>
              <a:t>C.V.F</a:t>
            </a:r>
          </a:p>
        </p:txBody>
      </p:sp>
      <p:sp>
        <p:nvSpPr>
          <p:cNvPr id="80" name="TextBox 79">
            <a:extLst>
              <a:ext uri="{FF2B5EF4-FFF2-40B4-BE49-F238E27FC236}">
                <a16:creationId xmlns:a16="http://schemas.microsoft.com/office/drawing/2014/main" id="{7CD2AF5D-C6FF-47E5-9D11-60181446B327}"/>
              </a:ext>
            </a:extLst>
          </p:cNvPr>
          <p:cNvSpPr txBox="1"/>
          <p:nvPr/>
        </p:nvSpPr>
        <p:spPr>
          <a:xfrm>
            <a:off x="9893185" y="5213332"/>
            <a:ext cx="890757" cy="523220"/>
          </a:xfrm>
          <a:prstGeom prst="rect">
            <a:avLst/>
          </a:prstGeom>
          <a:noFill/>
        </p:spPr>
        <p:txBody>
          <a:bodyPr wrap="none" rtlCol="0">
            <a:spAutoFit/>
          </a:bodyPr>
          <a:lstStyle/>
          <a:p>
            <a:r>
              <a:rPr lang="en-GB" sz="1400"/>
              <a:t>Focussing</a:t>
            </a:r>
          </a:p>
          <a:p>
            <a:r>
              <a:rPr lang="en-GB" sz="1400"/>
              <a:t>Mirror</a:t>
            </a:r>
          </a:p>
        </p:txBody>
      </p:sp>
      <p:cxnSp>
        <p:nvCxnSpPr>
          <p:cNvPr id="82" name="Straight Connector 81">
            <a:extLst>
              <a:ext uri="{FF2B5EF4-FFF2-40B4-BE49-F238E27FC236}">
                <a16:creationId xmlns:a16="http://schemas.microsoft.com/office/drawing/2014/main" id="{7B4982A5-F9A8-4113-AE4C-87CCDA75DD0C}"/>
              </a:ext>
            </a:extLst>
          </p:cNvPr>
          <p:cNvCxnSpPr>
            <a:cxnSpLocks/>
          </p:cNvCxnSpPr>
          <p:nvPr/>
        </p:nvCxnSpPr>
        <p:spPr>
          <a:xfrm>
            <a:off x="9116375" y="2825723"/>
            <a:ext cx="147609" cy="15388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5" name="Straight Arrow Connector 84">
            <a:extLst>
              <a:ext uri="{FF2B5EF4-FFF2-40B4-BE49-F238E27FC236}">
                <a16:creationId xmlns:a16="http://schemas.microsoft.com/office/drawing/2014/main" id="{B5DFD3C5-502E-4EB6-80E0-A7BEDEF009B9}"/>
              </a:ext>
            </a:extLst>
          </p:cNvPr>
          <p:cNvCxnSpPr>
            <a:cxnSpLocks/>
          </p:cNvCxnSpPr>
          <p:nvPr/>
        </p:nvCxnSpPr>
        <p:spPr>
          <a:xfrm flipH="1">
            <a:off x="9499810" y="2003865"/>
            <a:ext cx="29094" cy="3655935"/>
          </a:xfrm>
          <a:prstGeom prst="straightConnector1">
            <a:avLst/>
          </a:prstGeom>
          <a:ln w="38100">
            <a:solidFill>
              <a:srgbClr val="FF0000"/>
            </a:solidFill>
            <a:tailEnd type="triangle"/>
          </a:ln>
        </p:spPr>
        <p:style>
          <a:lnRef idx="1">
            <a:schemeClr val="accent2"/>
          </a:lnRef>
          <a:fillRef idx="0">
            <a:schemeClr val="accent2"/>
          </a:fillRef>
          <a:effectRef idx="0">
            <a:schemeClr val="accent2"/>
          </a:effectRef>
          <a:fontRef idx="minor">
            <a:schemeClr val="tx1"/>
          </a:fontRef>
        </p:style>
      </p:cxnSp>
      <p:cxnSp>
        <p:nvCxnSpPr>
          <p:cNvPr id="87" name="Straight Arrow Connector 86">
            <a:extLst>
              <a:ext uri="{FF2B5EF4-FFF2-40B4-BE49-F238E27FC236}">
                <a16:creationId xmlns:a16="http://schemas.microsoft.com/office/drawing/2014/main" id="{7EE991D5-8AA9-4B30-84B2-BF75D2AAD711}"/>
              </a:ext>
            </a:extLst>
          </p:cNvPr>
          <p:cNvCxnSpPr>
            <a:cxnSpLocks/>
          </p:cNvCxnSpPr>
          <p:nvPr/>
        </p:nvCxnSpPr>
        <p:spPr>
          <a:xfrm flipH="1" flipV="1">
            <a:off x="9148689" y="2935728"/>
            <a:ext cx="290950" cy="2672592"/>
          </a:xfrm>
          <a:prstGeom prst="straightConnector1">
            <a:avLst/>
          </a:prstGeom>
          <a:ln w="38100">
            <a:solidFill>
              <a:srgbClr val="FF0000"/>
            </a:solidFill>
            <a:tailEnd type="triangle"/>
          </a:ln>
        </p:spPr>
        <p:style>
          <a:lnRef idx="1">
            <a:schemeClr val="accent2"/>
          </a:lnRef>
          <a:fillRef idx="0">
            <a:schemeClr val="accent2"/>
          </a:fillRef>
          <a:effectRef idx="0">
            <a:schemeClr val="accent2"/>
          </a:effectRef>
          <a:fontRef idx="minor">
            <a:schemeClr val="tx1"/>
          </a:fontRef>
        </p:style>
      </p:cxnSp>
      <p:cxnSp>
        <p:nvCxnSpPr>
          <p:cNvPr id="90" name="Straight Arrow Connector 89">
            <a:extLst>
              <a:ext uri="{FF2B5EF4-FFF2-40B4-BE49-F238E27FC236}">
                <a16:creationId xmlns:a16="http://schemas.microsoft.com/office/drawing/2014/main" id="{A02FFAB5-7605-4FE3-A984-F0CCD403C7EE}"/>
              </a:ext>
            </a:extLst>
          </p:cNvPr>
          <p:cNvCxnSpPr>
            <a:cxnSpLocks/>
          </p:cNvCxnSpPr>
          <p:nvPr/>
        </p:nvCxnSpPr>
        <p:spPr>
          <a:xfrm flipH="1">
            <a:off x="8885187" y="2935728"/>
            <a:ext cx="245650" cy="0"/>
          </a:xfrm>
          <a:prstGeom prst="straightConnector1">
            <a:avLst/>
          </a:prstGeom>
          <a:ln w="38100">
            <a:solidFill>
              <a:srgbClr val="FF0000"/>
            </a:solidFill>
            <a:tailEnd type="triangle"/>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3065596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80"/>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85"/>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87"/>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9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p:bldP spid="51" grpId="0"/>
      <p:bldP spid="52" grpId="0"/>
      <p:bldP spid="53" grpId="0"/>
      <p:bldP spid="78" grpId="0"/>
      <p:bldP spid="79" grpId="0"/>
      <p:bldP spid="80"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E836707B-72FD-4943-80BA-48333E7A1A98}"/>
              </a:ext>
            </a:extLst>
          </p:cNvPr>
          <p:cNvSpPr/>
          <p:nvPr/>
        </p:nvSpPr>
        <p:spPr>
          <a:xfrm>
            <a:off x="-175491" y="2512291"/>
            <a:ext cx="12607636" cy="2631140"/>
          </a:xfrm>
          <a:custGeom>
            <a:avLst/>
            <a:gdLst>
              <a:gd name="connsiteX0" fmla="*/ 110840 w 11123311"/>
              <a:gd name="connsiteY0" fmla="*/ 1921164 h 1948873"/>
              <a:gd name="connsiteX1" fmla="*/ 110840 w 11123311"/>
              <a:gd name="connsiteY1" fmla="*/ 1921164 h 1948873"/>
              <a:gd name="connsiteX2" fmla="*/ 406404 w 11123311"/>
              <a:gd name="connsiteY2" fmla="*/ 1884218 h 1948873"/>
              <a:gd name="connsiteX3" fmla="*/ 868222 w 11123311"/>
              <a:gd name="connsiteY3" fmla="*/ 1893454 h 1948873"/>
              <a:gd name="connsiteX4" fmla="*/ 2207495 w 11123311"/>
              <a:gd name="connsiteY4" fmla="*/ 1911927 h 1948873"/>
              <a:gd name="connsiteX5" fmla="*/ 3103422 w 11123311"/>
              <a:gd name="connsiteY5" fmla="*/ 1921164 h 1948873"/>
              <a:gd name="connsiteX6" fmla="*/ 3786913 w 11123311"/>
              <a:gd name="connsiteY6" fmla="*/ 1930400 h 1948873"/>
              <a:gd name="connsiteX7" fmla="*/ 9522695 w 11123311"/>
              <a:gd name="connsiteY7" fmla="*/ 1948873 h 1948873"/>
              <a:gd name="connsiteX8" fmla="*/ 10788076 w 11123311"/>
              <a:gd name="connsiteY8" fmla="*/ 1939636 h 1948873"/>
              <a:gd name="connsiteX9" fmla="*/ 10852731 w 11123311"/>
              <a:gd name="connsiteY9" fmla="*/ 1930400 h 1948873"/>
              <a:gd name="connsiteX10" fmla="*/ 11055931 w 11123311"/>
              <a:gd name="connsiteY10" fmla="*/ 1911927 h 1948873"/>
              <a:gd name="connsiteX11" fmla="*/ 11120586 w 11123311"/>
              <a:gd name="connsiteY11" fmla="*/ 1902691 h 1948873"/>
              <a:gd name="connsiteX12" fmla="*/ 11120586 w 11123311"/>
              <a:gd name="connsiteY12" fmla="*/ 1902691 h 1948873"/>
              <a:gd name="connsiteX13" fmla="*/ 11083640 w 11123311"/>
              <a:gd name="connsiteY13" fmla="*/ 1514764 h 1948873"/>
              <a:gd name="connsiteX14" fmla="*/ 11055931 w 11123311"/>
              <a:gd name="connsiteY14" fmla="*/ 1459345 h 1948873"/>
              <a:gd name="connsiteX15" fmla="*/ 11009749 w 11123311"/>
              <a:gd name="connsiteY15" fmla="*/ 1422400 h 1948873"/>
              <a:gd name="connsiteX16" fmla="*/ 10797313 w 11123311"/>
              <a:gd name="connsiteY16" fmla="*/ 1339273 h 1948873"/>
              <a:gd name="connsiteX17" fmla="*/ 10714186 w 11123311"/>
              <a:gd name="connsiteY17" fmla="*/ 1330036 h 1948873"/>
              <a:gd name="connsiteX18" fmla="*/ 10538695 w 11123311"/>
              <a:gd name="connsiteY18" fmla="*/ 1302327 h 1948873"/>
              <a:gd name="connsiteX19" fmla="*/ 10464804 w 11123311"/>
              <a:gd name="connsiteY19" fmla="*/ 1293091 h 1948873"/>
              <a:gd name="connsiteX20" fmla="*/ 10076876 w 11123311"/>
              <a:gd name="connsiteY20" fmla="*/ 1283854 h 1948873"/>
              <a:gd name="connsiteX21" fmla="*/ 9947567 w 11123311"/>
              <a:gd name="connsiteY21" fmla="*/ 1237673 h 1948873"/>
              <a:gd name="connsiteX22" fmla="*/ 9910622 w 11123311"/>
              <a:gd name="connsiteY22" fmla="*/ 1209964 h 1948873"/>
              <a:gd name="connsiteX23" fmla="*/ 9818258 w 11123311"/>
              <a:gd name="connsiteY23" fmla="*/ 1117600 h 1948873"/>
              <a:gd name="connsiteX24" fmla="*/ 9707422 w 11123311"/>
              <a:gd name="connsiteY24" fmla="*/ 1025236 h 1948873"/>
              <a:gd name="connsiteX25" fmla="*/ 9531931 w 11123311"/>
              <a:gd name="connsiteY25" fmla="*/ 886691 h 1948873"/>
              <a:gd name="connsiteX26" fmla="*/ 9421095 w 11123311"/>
              <a:gd name="connsiteY26" fmla="*/ 858982 h 1948873"/>
              <a:gd name="connsiteX27" fmla="*/ 9328731 w 11123311"/>
              <a:gd name="connsiteY27" fmla="*/ 840509 h 1948873"/>
              <a:gd name="connsiteX28" fmla="*/ 9153240 w 11123311"/>
              <a:gd name="connsiteY28" fmla="*/ 831273 h 1948873"/>
              <a:gd name="connsiteX29" fmla="*/ 8857676 w 11123311"/>
              <a:gd name="connsiteY29" fmla="*/ 840509 h 1948873"/>
              <a:gd name="connsiteX30" fmla="*/ 8820731 w 11123311"/>
              <a:gd name="connsiteY30" fmla="*/ 849745 h 1948873"/>
              <a:gd name="connsiteX31" fmla="*/ 8774549 w 11123311"/>
              <a:gd name="connsiteY31" fmla="*/ 886691 h 1948873"/>
              <a:gd name="connsiteX32" fmla="*/ 8774549 w 11123311"/>
              <a:gd name="connsiteY32" fmla="*/ 886691 h 1948873"/>
              <a:gd name="connsiteX33" fmla="*/ 8432804 w 11123311"/>
              <a:gd name="connsiteY33" fmla="*/ 563418 h 1948873"/>
              <a:gd name="connsiteX34" fmla="*/ 8238840 w 11123311"/>
              <a:gd name="connsiteY34" fmla="*/ 434109 h 1948873"/>
              <a:gd name="connsiteX35" fmla="*/ 8137240 w 11123311"/>
              <a:gd name="connsiteY35" fmla="*/ 406400 h 1948873"/>
              <a:gd name="connsiteX36" fmla="*/ 7767786 w 11123311"/>
              <a:gd name="connsiteY36" fmla="*/ 360218 h 1948873"/>
              <a:gd name="connsiteX37" fmla="*/ 6825676 w 11123311"/>
              <a:gd name="connsiteY37" fmla="*/ 369454 h 1948873"/>
              <a:gd name="connsiteX38" fmla="*/ 6650186 w 11123311"/>
              <a:gd name="connsiteY38" fmla="*/ 434109 h 1948873"/>
              <a:gd name="connsiteX39" fmla="*/ 6437749 w 11123311"/>
              <a:gd name="connsiteY39" fmla="*/ 480291 h 1948873"/>
              <a:gd name="connsiteX40" fmla="*/ 6363858 w 11123311"/>
              <a:gd name="connsiteY40" fmla="*/ 471054 h 1948873"/>
              <a:gd name="connsiteX41" fmla="*/ 5948222 w 11123311"/>
              <a:gd name="connsiteY41" fmla="*/ 166254 h 1948873"/>
              <a:gd name="connsiteX42" fmla="*/ 5800440 w 11123311"/>
              <a:gd name="connsiteY42" fmla="*/ 83127 h 1948873"/>
              <a:gd name="connsiteX43" fmla="*/ 5634186 w 11123311"/>
              <a:gd name="connsiteY43" fmla="*/ 36945 h 1948873"/>
              <a:gd name="connsiteX44" fmla="*/ 5218549 w 11123311"/>
              <a:gd name="connsiteY44" fmla="*/ 0 h 1948873"/>
              <a:gd name="connsiteX45" fmla="*/ 4359567 w 11123311"/>
              <a:gd name="connsiteY45" fmla="*/ 73891 h 1948873"/>
              <a:gd name="connsiteX46" fmla="*/ 4211786 w 11123311"/>
              <a:gd name="connsiteY46" fmla="*/ 129309 h 1948873"/>
              <a:gd name="connsiteX47" fmla="*/ 4119422 w 11123311"/>
              <a:gd name="connsiteY47" fmla="*/ 184727 h 1948873"/>
              <a:gd name="connsiteX48" fmla="*/ 3953167 w 11123311"/>
              <a:gd name="connsiteY48" fmla="*/ 258618 h 1948873"/>
              <a:gd name="connsiteX49" fmla="*/ 3740731 w 11123311"/>
              <a:gd name="connsiteY49" fmla="*/ 350982 h 1948873"/>
              <a:gd name="connsiteX50" fmla="*/ 3500586 w 11123311"/>
              <a:gd name="connsiteY50" fmla="*/ 434109 h 1948873"/>
              <a:gd name="connsiteX51" fmla="*/ 3463640 w 11123311"/>
              <a:gd name="connsiteY51" fmla="*/ 443345 h 1948873"/>
              <a:gd name="connsiteX52" fmla="*/ 3389749 w 11123311"/>
              <a:gd name="connsiteY52" fmla="*/ 452582 h 1948873"/>
              <a:gd name="connsiteX53" fmla="*/ 3362040 w 11123311"/>
              <a:gd name="connsiteY53" fmla="*/ 471054 h 1948873"/>
              <a:gd name="connsiteX54" fmla="*/ 3232731 w 11123311"/>
              <a:gd name="connsiteY54" fmla="*/ 498764 h 1948873"/>
              <a:gd name="connsiteX55" fmla="*/ 3168076 w 11123311"/>
              <a:gd name="connsiteY55" fmla="*/ 517236 h 1948873"/>
              <a:gd name="connsiteX56" fmla="*/ 2604658 w 11123311"/>
              <a:gd name="connsiteY56" fmla="*/ 498764 h 1948873"/>
              <a:gd name="connsiteX57" fmla="*/ 2484586 w 11123311"/>
              <a:gd name="connsiteY57" fmla="*/ 489527 h 1948873"/>
              <a:gd name="connsiteX58" fmla="*/ 2299858 w 11123311"/>
              <a:gd name="connsiteY58" fmla="*/ 480291 h 1948873"/>
              <a:gd name="connsiteX59" fmla="*/ 1985822 w 11123311"/>
              <a:gd name="connsiteY59" fmla="*/ 554182 h 1948873"/>
              <a:gd name="connsiteX60" fmla="*/ 1828804 w 11123311"/>
              <a:gd name="connsiteY60" fmla="*/ 609600 h 1948873"/>
              <a:gd name="connsiteX61" fmla="*/ 1699495 w 11123311"/>
              <a:gd name="connsiteY61" fmla="*/ 683491 h 1948873"/>
              <a:gd name="connsiteX62" fmla="*/ 1560949 w 11123311"/>
              <a:gd name="connsiteY62" fmla="*/ 738909 h 1948873"/>
              <a:gd name="connsiteX63" fmla="*/ 1459349 w 11123311"/>
              <a:gd name="connsiteY63" fmla="*/ 803564 h 1948873"/>
              <a:gd name="connsiteX64" fmla="*/ 1246913 w 11123311"/>
              <a:gd name="connsiteY64" fmla="*/ 951345 h 1948873"/>
              <a:gd name="connsiteX65" fmla="*/ 1200731 w 11123311"/>
              <a:gd name="connsiteY65" fmla="*/ 969818 h 1948873"/>
              <a:gd name="connsiteX66" fmla="*/ 1136076 w 11123311"/>
              <a:gd name="connsiteY66" fmla="*/ 1006764 h 1948873"/>
              <a:gd name="connsiteX67" fmla="*/ 1099131 w 11123311"/>
              <a:gd name="connsiteY67" fmla="*/ 1025236 h 1948873"/>
              <a:gd name="connsiteX68" fmla="*/ 572658 w 11123311"/>
              <a:gd name="connsiteY68" fmla="*/ 1034473 h 1948873"/>
              <a:gd name="connsiteX69" fmla="*/ 517240 w 11123311"/>
              <a:gd name="connsiteY69" fmla="*/ 1043709 h 1948873"/>
              <a:gd name="connsiteX70" fmla="*/ 341749 w 11123311"/>
              <a:gd name="connsiteY70" fmla="*/ 1136073 h 1948873"/>
              <a:gd name="connsiteX71" fmla="*/ 221676 w 11123311"/>
              <a:gd name="connsiteY71" fmla="*/ 1228436 h 1948873"/>
              <a:gd name="connsiteX72" fmla="*/ 92367 w 11123311"/>
              <a:gd name="connsiteY72" fmla="*/ 1394691 h 1948873"/>
              <a:gd name="connsiteX73" fmla="*/ 64658 w 11123311"/>
              <a:gd name="connsiteY73" fmla="*/ 1459345 h 1948873"/>
              <a:gd name="connsiteX74" fmla="*/ 27713 w 11123311"/>
              <a:gd name="connsiteY74" fmla="*/ 1542473 h 1948873"/>
              <a:gd name="connsiteX75" fmla="*/ 18476 w 11123311"/>
              <a:gd name="connsiteY75" fmla="*/ 1579418 h 1948873"/>
              <a:gd name="connsiteX76" fmla="*/ 9240 w 11123311"/>
              <a:gd name="connsiteY76" fmla="*/ 1764145 h 1948873"/>
              <a:gd name="connsiteX77" fmla="*/ 4 w 11123311"/>
              <a:gd name="connsiteY77" fmla="*/ 1893454 h 1948873"/>
              <a:gd name="connsiteX78" fmla="*/ 73895 w 11123311"/>
              <a:gd name="connsiteY78" fmla="*/ 1884218 h 1948873"/>
              <a:gd name="connsiteX79" fmla="*/ 110840 w 11123311"/>
              <a:gd name="connsiteY79" fmla="*/ 1921164 h 1948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Lst>
            <a:rect l="l" t="t" r="r" b="b"/>
            <a:pathLst>
              <a:path w="11123311" h="1948873">
                <a:moveTo>
                  <a:pt x="110840" y="1921164"/>
                </a:moveTo>
                <a:lnTo>
                  <a:pt x="110840" y="1921164"/>
                </a:lnTo>
                <a:cubicBezTo>
                  <a:pt x="172265" y="1912389"/>
                  <a:pt x="354498" y="1884981"/>
                  <a:pt x="406404" y="1884218"/>
                </a:cubicBezTo>
                <a:lnTo>
                  <a:pt x="868222" y="1893454"/>
                </a:lnTo>
                <a:lnTo>
                  <a:pt x="2207495" y="1911927"/>
                </a:lnTo>
                <a:lnTo>
                  <a:pt x="3103422" y="1921164"/>
                </a:lnTo>
                <a:lnTo>
                  <a:pt x="3786913" y="1930400"/>
                </a:lnTo>
                <a:lnTo>
                  <a:pt x="9522695" y="1948873"/>
                </a:lnTo>
                <a:lnTo>
                  <a:pt x="10788076" y="1939636"/>
                </a:lnTo>
                <a:cubicBezTo>
                  <a:pt x="10809844" y="1939334"/>
                  <a:pt x="10831059" y="1932464"/>
                  <a:pt x="10852731" y="1930400"/>
                </a:cubicBezTo>
                <a:cubicBezTo>
                  <a:pt x="11007624" y="1915649"/>
                  <a:pt x="10938687" y="1928676"/>
                  <a:pt x="11055931" y="1911927"/>
                </a:cubicBezTo>
                <a:cubicBezTo>
                  <a:pt x="11124125" y="1902185"/>
                  <a:pt x="11091020" y="1902691"/>
                  <a:pt x="11120586" y="1902691"/>
                </a:cubicBezTo>
                <a:lnTo>
                  <a:pt x="11120586" y="1902691"/>
                </a:lnTo>
                <a:cubicBezTo>
                  <a:pt x="11113278" y="1654227"/>
                  <a:pt x="11147442" y="1663635"/>
                  <a:pt x="11083640" y="1514764"/>
                </a:cubicBezTo>
                <a:cubicBezTo>
                  <a:pt x="11075504" y="1495781"/>
                  <a:pt x="11068833" y="1475473"/>
                  <a:pt x="11055931" y="1459345"/>
                </a:cubicBezTo>
                <a:cubicBezTo>
                  <a:pt x="11043616" y="1443951"/>
                  <a:pt x="11025899" y="1433705"/>
                  <a:pt x="11009749" y="1422400"/>
                </a:cubicBezTo>
                <a:cubicBezTo>
                  <a:pt x="10947281" y="1378673"/>
                  <a:pt x="10871275" y="1354066"/>
                  <a:pt x="10797313" y="1339273"/>
                </a:cubicBezTo>
                <a:cubicBezTo>
                  <a:pt x="10769975" y="1333805"/>
                  <a:pt x="10741724" y="1334384"/>
                  <a:pt x="10714186" y="1330036"/>
                </a:cubicBezTo>
                <a:cubicBezTo>
                  <a:pt x="10448382" y="1288067"/>
                  <a:pt x="10782759" y="1331041"/>
                  <a:pt x="10538695" y="1302327"/>
                </a:cubicBezTo>
                <a:cubicBezTo>
                  <a:pt x="10514043" y="1299427"/>
                  <a:pt x="10489606" y="1294083"/>
                  <a:pt x="10464804" y="1293091"/>
                </a:cubicBezTo>
                <a:cubicBezTo>
                  <a:pt x="10335561" y="1287921"/>
                  <a:pt x="10206185" y="1286933"/>
                  <a:pt x="10076876" y="1283854"/>
                </a:cubicBezTo>
                <a:cubicBezTo>
                  <a:pt x="10033773" y="1268460"/>
                  <a:pt x="9989392" y="1256262"/>
                  <a:pt x="9947567" y="1237673"/>
                </a:cubicBezTo>
                <a:cubicBezTo>
                  <a:pt x="9933500" y="1231421"/>
                  <a:pt x="9921902" y="1220439"/>
                  <a:pt x="9910622" y="1209964"/>
                </a:cubicBezTo>
                <a:cubicBezTo>
                  <a:pt x="9878716" y="1180337"/>
                  <a:pt x="9849046" y="1148388"/>
                  <a:pt x="9818258" y="1117600"/>
                </a:cubicBezTo>
                <a:cubicBezTo>
                  <a:pt x="9738836" y="1038177"/>
                  <a:pt x="9831851" y="1127707"/>
                  <a:pt x="9707422" y="1025236"/>
                </a:cubicBezTo>
                <a:cubicBezTo>
                  <a:pt x="9632133" y="963233"/>
                  <a:pt x="9618248" y="935244"/>
                  <a:pt x="9531931" y="886691"/>
                </a:cubicBezTo>
                <a:cubicBezTo>
                  <a:pt x="9497875" y="867534"/>
                  <a:pt x="9458088" y="866381"/>
                  <a:pt x="9421095" y="858982"/>
                </a:cubicBezTo>
                <a:cubicBezTo>
                  <a:pt x="9376270" y="850017"/>
                  <a:pt x="9381491" y="844730"/>
                  <a:pt x="9328731" y="840509"/>
                </a:cubicBezTo>
                <a:cubicBezTo>
                  <a:pt x="9270340" y="835838"/>
                  <a:pt x="9211737" y="834352"/>
                  <a:pt x="9153240" y="831273"/>
                </a:cubicBezTo>
                <a:cubicBezTo>
                  <a:pt x="9054719" y="834352"/>
                  <a:pt x="8956094" y="835042"/>
                  <a:pt x="8857676" y="840509"/>
                </a:cubicBezTo>
                <a:cubicBezTo>
                  <a:pt x="8845002" y="841213"/>
                  <a:pt x="8832085" y="844068"/>
                  <a:pt x="8820731" y="849745"/>
                </a:cubicBezTo>
                <a:cubicBezTo>
                  <a:pt x="8800517" y="859852"/>
                  <a:pt x="8788953" y="872287"/>
                  <a:pt x="8774549" y="886691"/>
                </a:cubicBezTo>
                <a:lnTo>
                  <a:pt x="8774549" y="886691"/>
                </a:lnTo>
                <a:cubicBezTo>
                  <a:pt x="8660949" y="727650"/>
                  <a:pt x="8705432" y="779463"/>
                  <a:pt x="8432804" y="563418"/>
                </a:cubicBezTo>
                <a:cubicBezTo>
                  <a:pt x="8371903" y="515157"/>
                  <a:pt x="8307463" y="470565"/>
                  <a:pt x="8238840" y="434109"/>
                </a:cubicBezTo>
                <a:cubicBezTo>
                  <a:pt x="8207839" y="417640"/>
                  <a:pt x="8171662" y="413284"/>
                  <a:pt x="8137240" y="406400"/>
                </a:cubicBezTo>
                <a:cubicBezTo>
                  <a:pt x="8069352" y="392822"/>
                  <a:pt x="7789887" y="362768"/>
                  <a:pt x="7767786" y="360218"/>
                </a:cubicBezTo>
                <a:lnTo>
                  <a:pt x="6825676" y="369454"/>
                </a:lnTo>
                <a:cubicBezTo>
                  <a:pt x="6763471" y="373567"/>
                  <a:pt x="6710128" y="416983"/>
                  <a:pt x="6650186" y="434109"/>
                </a:cubicBezTo>
                <a:cubicBezTo>
                  <a:pt x="6580508" y="454017"/>
                  <a:pt x="6437749" y="480291"/>
                  <a:pt x="6437749" y="480291"/>
                </a:cubicBezTo>
                <a:cubicBezTo>
                  <a:pt x="6413119" y="477212"/>
                  <a:pt x="6386832" y="480452"/>
                  <a:pt x="6363858" y="471054"/>
                </a:cubicBezTo>
                <a:cubicBezTo>
                  <a:pt x="6168334" y="391067"/>
                  <a:pt x="6173802" y="293142"/>
                  <a:pt x="5948222" y="166254"/>
                </a:cubicBezTo>
                <a:cubicBezTo>
                  <a:pt x="5898961" y="138545"/>
                  <a:pt x="5852702" y="104647"/>
                  <a:pt x="5800440" y="83127"/>
                </a:cubicBezTo>
                <a:cubicBezTo>
                  <a:pt x="5747256" y="61228"/>
                  <a:pt x="5690585" y="48225"/>
                  <a:pt x="5634186" y="36945"/>
                </a:cubicBezTo>
                <a:cubicBezTo>
                  <a:pt x="5471924" y="4492"/>
                  <a:pt x="5384018" y="7194"/>
                  <a:pt x="5218549" y="0"/>
                </a:cubicBezTo>
                <a:cubicBezTo>
                  <a:pt x="4598909" y="17704"/>
                  <a:pt x="4746663" y="-34979"/>
                  <a:pt x="4359567" y="73891"/>
                </a:cubicBezTo>
                <a:cubicBezTo>
                  <a:pt x="4322626" y="84281"/>
                  <a:pt x="4248353" y="109950"/>
                  <a:pt x="4211786" y="129309"/>
                </a:cubicBezTo>
                <a:cubicBezTo>
                  <a:pt x="4180054" y="146108"/>
                  <a:pt x="4153484" y="173373"/>
                  <a:pt x="4119422" y="184727"/>
                </a:cubicBezTo>
                <a:cubicBezTo>
                  <a:pt x="3942045" y="243853"/>
                  <a:pt x="4131477" y="175035"/>
                  <a:pt x="3953167" y="258618"/>
                </a:cubicBezTo>
                <a:cubicBezTo>
                  <a:pt x="3883252" y="291391"/>
                  <a:pt x="3812724" y="323066"/>
                  <a:pt x="3740731" y="350982"/>
                </a:cubicBezTo>
                <a:cubicBezTo>
                  <a:pt x="3661752" y="381607"/>
                  <a:pt x="3582766" y="413565"/>
                  <a:pt x="3500586" y="434109"/>
                </a:cubicBezTo>
                <a:cubicBezTo>
                  <a:pt x="3488271" y="437188"/>
                  <a:pt x="3476162" y="441258"/>
                  <a:pt x="3463640" y="443345"/>
                </a:cubicBezTo>
                <a:cubicBezTo>
                  <a:pt x="3439156" y="447426"/>
                  <a:pt x="3414379" y="449503"/>
                  <a:pt x="3389749" y="452582"/>
                </a:cubicBezTo>
                <a:cubicBezTo>
                  <a:pt x="3380513" y="458739"/>
                  <a:pt x="3372472" y="467260"/>
                  <a:pt x="3362040" y="471054"/>
                </a:cubicBezTo>
                <a:cubicBezTo>
                  <a:pt x="3296096" y="495033"/>
                  <a:pt x="3293928" y="484642"/>
                  <a:pt x="3232731" y="498764"/>
                </a:cubicBezTo>
                <a:cubicBezTo>
                  <a:pt x="3210891" y="503804"/>
                  <a:pt x="3189628" y="511079"/>
                  <a:pt x="3168076" y="517236"/>
                </a:cubicBezTo>
                <a:cubicBezTo>
                  <a:pt x="2952540" y="511710"/>
                  <a:pt x="2807911" y="510379"/>
                  <a:pt x="2604658" y="498764"/>
                </a:cubicBezTo>
                <a:cubicBezTo>
                  <a:pt x="2564581" y="496474"/>
                  <a:pt x="2524655" y="491955"/>
                  <a:pt x="2484586" y="489527"/>
                </a:cubicBezTo>
                <a:cubicBezTo>
                  <a:pt x="2423046" y="485797"/>
                  <a:pt x="2361434" y="483370"/>
                  <a:pt x="2299858" y="480291"/>
                </a:cubicBezTo>
                <a:cubicBezTo>
                  <a:pt x="2089558" y="513496"/>
                  <a:pt x="2169637" y="490995"/>
                  <a:pt x="1985822" y="554182"/>
                </a:cubicBezTo>
                <a:cubicBezTo>
                  <a:pt x="1933333" y="572225"/>
                  <a:pt x="1876995" y="582062"/>
                  <a:pt x="1828804" y="609600"/>
                </a:cubicBezTo>
                <a:cubicBezTo>
                  <a:pt x="1785701" y="634230"/>
                  <a:pt x="1744281" y="662072"/>
                  <a:pt x="1699495" y="683491"/>
                </a:cubicBezTo>
                <a:cubicBezTo>
                  <a:pt x="1553931" y="753108"/>
                  <a:pt x="1672786" y="673122"/>
                  <a:pt x="1560949" y="738909"/>
                </a:cubicBezTo>
                <a:cubicBezTo>
                  <a:pt x="1526349" y="759262"/>
                  <a:pt x="1492598" y="781072"/>
                  <a:pt x="1459349" y="803564"/>
                </a:cubicBezTo>
                <a:cubicBezTo>
                  <a:pt x="1387901" y="851897"/>
                  <a:pt x="1327004" y="919308"/>
                  <a:pt x="1246913" y="951345"/>
                </a:cubicBezTo>
                <a:cubicBezTo>
                  <a:pt x="1231519" y="957503"/>
                  <a:pt x="1215224" y="961766"/>
                  <a:pt x="1200731" y="969818"/>
                </a:cubicBezTo>
                <a:cubicBezTo>
                  <a:pt x="1037338" y="1060593"/>
                  <a:pt x="1253440" y="956466"/>
                  <a:pt x="1136076" y="1006764"/>
                </a:cubicBezTo>
                <a:cubicBezTo>
                  <a:pt x="1123421" y="1012188"/>
                  <a:pt x="1112883" y="1024560"/>
                  <a:pt x="1099131" y="1025236"/>
                </a:cubicBezTo>
                <a:cubicBezTo>
                  <a:pt x="923825" y="1033858"/>
                  <a:pt x="748149" y="1031394"/>
                  <a:pt x="572658" y="1034473"/>
                </a:cubicBezTo>
                <a:cubicBezTo>
                  <a:pt x="554185" y="1037552"/>
                  <a:pt x="535115" y="1038123"/>
                  <a:pt x="517240" y="1043709"/>
                </a:cubicBezTo>
                <a:cubicBezTo>
                  <a:pt x="436068" y="1069075"/>
                  <a:pt x="410172" y="1086310"/>
                  <a:pt x="341749" y="1136073"/>
                </a:cubicBezTo>
                <a:cubicBezTo>
                  <a:pt x="300911" y="1165773"/>
                  <a:pt x="252677" y="1188577"/>
                  <a:pt x="221676" y="1228436"/>
                </a:cubicBezTo>
                <a:cubicBezTo>
                  <a:pt x="178573" y="1283854"/>
                  <a:pt x="120023" y="1330160"/>
                  <a:pt x="92367" y="1394691"/>
                </a:cubicBezTo>
                <a:cubicBezTo>
                  <a:pt x="83131" y="1416242"/>
                  <a:pt x="74360" y="1437999"/>
                  <a:pt x="64658" y="1459345"/>
                </a:cubicBezTo>
                <a:cubicBezTo>
                  <a:pt x="44544" y="1503598"/>
                  <a:pt x="44349" y="1492566"/>
                  <a:pt x="27713" y="1542473"/>
                </a:cubicBezTo>
                <a:cubicBezTo>
                  <a:pt x="23699" y="1554516"/>
                  <a:pt x="21555" y="1567103"/>
                  <a:pt x="18476" y="1579418"/>
                </a:cubicBezTo>
                <a:cubicBezTo>
                  <a:pt x="15397" y="1640994"/>
                  <a:pt x="13086" y="1702612"/>
                  <a:pt x="9240" y="1764145"/>
                </a:cubicBezTo>
                <a:cubicBezTo>
                  <a:pt x="-507" y="1920108"/>
                  <a:pt x="4" y="1831433"/>
                  <a:pt x="4" y="1893454"/>
                </a:cubicBezTo>
                <a:lnTo>
                  <a:pt x="73895" y="1884218"/>
                </a:lnTo>
                <a:lnTo>
                  <a:pt x="110840" y="1921164"/>
                </a:lnTo>
                <a:close/>
              </a:path>
            </a:pathLst>
          </a:cu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7A19F0DA-2EFD-456F-B0B1-46285750759C}"/>
              </a:ext>
            </a:extLst>
          </p:cNvPr>
          <p:cNvSpPr>
            <a:spLocks noGrp="1"/>
          </p:cNvSpPr>
          <p:nvPr>
            <p:ph type="title"/>
          </p:nvPr>
        </p:nvSpPr>
        <p:spPr>
          <a:xfrm>
            <a:off x="248011" y="8473"/>
            <a:ext cx="10515600" cy="1325563"/>
          </a:xfrm>
        </p:spPr>
        <p:txBody>
          <a:bodyPr/>
          <a:lstStyle/>
          <a:p>
            <a:r>
              <a:rPr lang="en-GB"/>
              <a:t>Contrast Smoke!</a:t>
            </a:r>
          </a:p>
        </p:txBody>
      </p:sp>
      <p:pic>
        <p:nvPicPr>
          <p:cNvPr id="12" name="Graphic 11">
            <a:extLst>
              <a:ext uri="{FF2B5EF4-FFF2-40B4-BE49-F238E27FC236}">
                <a16:creationId xmlns:a16="http://schemas.microsoft.com/office/drawing/2014/main" id="{BCA394B1-914C-4C75-9B13-B75DE2E143F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 uri="{837473B0-CC2E-450A-ABE3-18F120FF3D39}">
                <a1611:picAttrSrcUrl xmlns:a1611="http://schemas.microsoft.com/office/drawing/2016/11/main" r:id="rId5"/>
              </a:ext>
            </a:extLst>
          </a:blip>
          <a:stretch>
            <a:fillRect/>
          </a:stretch>
        </p:blipFill>
        <p:spPr>
          <a:xfrm>
            <a:off x="2885305" y="3708696"/>
            <a:ext cx="1436781" cy="2031578"/>
          </a:xfrm>
          <a:prstGeom prst="rect">
            <a:avLst/>
          </a:prstGeom>
        </p:spPr>
      </p:pic>
      <p:pic>
        <p:nvPicPr>
          <p:cNvPr id="13" name="Graphic 12">
            <a:extLst>
              <a:ext uri="{FF2B5EF4-FFF2-40B4-BE49-F238E27FC236}">
                <a16:creationId xmlns:a16="http://schemas.microsoft.com/office/drawing/2014/main" id="{3622723B-CF38-42D4-BF70-5748CBC1EA7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 uri="{837473B0-CC2E-450A-ABE3-18F120FF3D39}">
                <a1611:picAttrSrcUrl xmlns:a1611="http://schemas.microsoft.com/office/drawing/2016/11/main" r:id="rId5"/>
              </a:ext>
            </a:extLst>
          </a:blip>
          <a:stretch>
            <a:fillRect/>
          </a:stretch>
        </p:blipFill>
        <p:spPr>
          <a:xfrm>
            <a:off x="5115057" y="3433181"/>
            <a:ext cx="1436781" cy="2031578"/>
          </a:xfrm>
          <a:prstGeom prst="rect">
            <a:avLst/>
          </a:prstGeom>
        </p:spPr>
      </p:pic>
      <p:pic>
        <p:nvPicPr>
          <p:cNvPr id="36" name="Graphic 35">
            <a:extLst>
              <a:ext uri="{FF2B5EF4-FFF2-40B4-BE49-F238E27FC236}">
                <a16:creationId xmlns:a16="http://schemas.microsoft.com/office/drawing/2014/main" id="{52FED79B-3C58-4841-BE73-6C68B3645F1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 uri="{837473B0-CC2E-450A-ABE3-18F120FF3D39}">
                <a1611:picAttrSrcUrl xmlns:a1611="http://schemas.microsoft.com/office/drawing/2016/11/main" r:id="rId5"/>
              </a:ext>
            </a:extLst>
          </a:blip>
          <a:stretch>
            <a:fillRect/>
          </a:stretch>
        </p:blipFill>
        <p:spPr>
          <a:xfrm>
            <a:off x="7589998" y="3307465"/>
            <a:ext cx="1436781" cy="2134387"/>
          </a:xfrm>
          <a:prstGeom prst="rect">
            <a:avLst/>
          </a:prstGeom>
        </p:spPr>
      </p:pic>
      <p:pic>
        <p:nvPicPr>
          <p:cNvPr id="37" name="Graphic 36">
            <a:extLst>
              <a:ext uri="{FF2B5EF4-FFF2-40B4-BE49-F238E27FC236}">
                <a16:creationId xmlns:a16="http://schemas.microsoft.com/office/drawing/2014/main" id="{F7018BF5-8DBD-49D4-8BDA-9B930157A27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 uri="{837473B0-CC2E-450A-ABE3-18F120FF3D39}">
                <a1611:picAttrSrcUrl xmlns:a1611="http://schemas.microsoft.com/office/drawing/2016/11/main" r:id="rId5"/>
              </a:ext>
            </a:extLst>
          </a:blip>
          <a:stretch>
            <a:fillRect/>
          </a:stretch>
        </p:blipFill>
        <p:spPr>
          <a:xfrm>
            <a:off x="5621414" y="2812458"/>
            <a:ext cx="1436781" cy="2031578"/>
          </a:xfrm>
          <a:prstGeom prst="rect">
            <a:avLst/>
          </a:prstGeom>
        </p:spPr>
      </p:pic>
      <p:grpSp>
        <p:nvGrpSpPr>
          <p:cNvPr id="40" name="Group 39">
            <a:extLst>
              <a:ext uri="{FF2B5EF4-FFF2-40B4-BE49-F238E27FC236}">
                <a16:creationId xmlns:a16="http://schemas.microsoft.com/office/drawing/2014/main" id="{FA0989C2-0D60-4A2F-91E6-BEA97FC43119}"/>
              </a:ext>
            </a:extLst>
          </p:cNvPr>
          <p:cNvGrpSpPr/>
          <p:nvPr/>
        </p:nvGrpSpPr>
        <p:grpSpPr>
          <a:xfrm>
            <a:off x="1762199" y="4120137"/>
            <a:ext cx="1636275" cy="1023294"/>
            <a:chOff x="1190728" y="4695312"/>
            <a:chExt cx="1636275" cy="1023294"/>
          </a:xfrm>
          <a:solidFill>
            <a:schemeClr val="bg1"/>
          </a:solidFill>
        </p:grpSpPr>
        <p:sp>
          <p:nvSpPr>
            <p:cNvPr id="41" name="Cloud 40">
              <a:extLst>
                <a:ext uri="{FF2B5EF4-FFF2-40B4-BE49-F238E27FC236}">
                  <a16:creationId xmlns:a16="http://schemas.microsoft.com/office/drawing/2014/main" id="{D4121E4C-EB1E-4BEB-9DF6-573E6F7FF9BE}"/>
                </a:ext>
              </a:extLst>
            </p:cNvPr>
            <p:cNvSpPr/>
            <p:nvPr/>
          </p:nvSpPr>
          <p:spPr>
            <a:xfrm>
              <a:off x="1190728" y="4758840"/>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Cloud 41">
              <a:extLst>
                <a:ext uri="{FF2B5EF4-FFF2-40B4-BE49-F238E27FC236}">
                  <a16:creationId xmlns:a16="http://schemas.microsoft.com/office/drawing/2014/main" id="{AF24283D-E1BE-4C1C-A784-BCA3E5849CBF}"/>
                </a:ext>
              </a:extLst>
            </p:cNvPr>
            <p:cNvSpPr/>
            <p:nvPr/>
          </p:nvSpPr>
          <p:spPr>
            <a:xfrm>
              <a:off x="1522061" y="4822368"/>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Cloud 42">
              <a:extLst>
                <a:ext uri="{FF2B5EF4-FFF2-40B4-BE49-F238E27FC236}">
                  <a16:creationId xmlns:a16="http://schemas.microsoft.com/office/drawing/2014/main" id="{36FDB837-3D06-43EC-BF58-6B63E86E78F3}"/>
                </a:ext>
              </a:extLst>
            </p:cNvPr>
            <p:cNvSpPr/>
            <p:nvPr/>
          </p:nvSpPr>
          <p:spPr>
            <a:xfrm>
              <a:off x="1636609" y="4695312"/>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44" name="Group 43">
            <a:extLst>
              <a:ext uri="{FF2B5EF4-FFF2-40B4-BE49-F238E27FC236}">
                <a16:creationId xmlns:a16="http://schemas.microsoft.com/office/drawing/2014/main" id="{F717F3EC-6BDA-4E99-AF3A-27F0FA167D7C}"/>
              </a:ext>
            </a:extLst>
          </p:cNvPr>
          <p:cNvGrpSpPr/>
          <p:nvPr/>
        </p:nvGrpSpPr>
        <p:grpSpPr>
          <a:xfrm>
            <a:off x="2929789" y="4120137"/>
            <a:ext cx="1636275" cy="1023294"/>
            <a:chOff x="1190728" y="4695312"/>
            <a:chExt cx="1636275" cy="1023294"/>
          </a:xfrm>
          <a:solidFill>
            <a:schemeClr val="bg1"/>
          </a:solidFill>
        </p:grpSpPr>
        <p:sp>
          <p:nvSpPr>
            <p:cNvPr id="46" name="Cloud 45">
              <a:extLst>
                <a:ext uri="{FF2B5EF4-FFF2-40B4-BE49-F238E27FC236}">
                  <a16:creationId xmlns:a16="http://schemas.microsoft.com/office/drawing/2014/main" id="{9BEB50AE-80AE-4E0F-A3A3-BE495767AAEE}"/>
                </a:ext>
              </a:extLst>
            </p:cNvPr>
            <p:cNvSpPr/>
            <p:nvPr/>
          </p:nvSpPr>
          <p:spPr>
            <a:xfrm>
              <a:off x="1190728" y="4758840"/>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Cloud 46">
              <a:extLst>
                <a:ext uri="{FF2B5EF4-FFF2-40B4-BE49-F238E27FC236}">
                  <a16:creationId xmlns:a16="http://schemas.microsoft.com/office/drawing/2014/main" id="{90B0DF8B-2D7D-4ECD-9419-A834696820E5}"/>
                </a:ext>
              </a:extLst>
            </p:cNvPr>
            <p:cNvSpPr/>
            <p:nvPr/>
          </p:nvSpPr>
          <p:spPr>
            <a:xfrm>
              <a:off x="1522061" y="4822368"/>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Cloud 49">
              <a:extLst>
                <a:ext uri="{FF2B5EF4-FFF2-40B4-BE49-F238E27FC236}">
                  <a16:creationId xmlns:a16="http://schemas.microsoft.com/office/drawing/2014/main" id="{BD23E495-07D1-4A3E-8670-647A08B0431F}"/>
                </a:ext>
              </a:extLst>
            </p:cNvPr>
            <p:cNvSpPr/>
            <p:nvPr/>
          </p:nvSpPr>
          <p:spPr>
            <a:xfrm>
              <a:off x="1636609" y="4695312"/>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442439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E836707B-72FD-4943-80BA-48333E7A1A98}"/>
              </a:ext>
            </a:extLst>
          </p:cNvPr>
          <p:cNvSpPr/>
          <p:nvPr/>
        </p:nvSpPr>
        <p:spPr>
          <a:xfrm>
            <a:off x="-175491" y="2512291"/>
            <a:ext cx="12607636" cy="2631140"/>
          </a:xfrm>
          <a:custGeom>
            <a:avLst/>
            <a:gdLst>
              <a:gd name="connsiteX0" fmla="*/ 110840 w 11123311"/>
              <a:gd name="connsiteY0" fmla="*/ 1921164 h 1948873"/>
              <a:gd name="connsiteX1" fmla="*/ 110840 w 11123311"/>
              <a:gd name="connsiteY1" fmla="*/ 1921164 h 1948873"/>
              <a:gd name="connsiteX2" fmla="*/ 406404 w 11123311"/>
              <a:gd name="connsiteY2" fmla="*/ 1884218 h 1948873"/>
              <a:gd name="connsiteX3" fmla="*/ 868222 w 11123311"/>
              <a:gd name="connsiteY3" fmla="*/ 1893454 h 1948873"/>
              <a:gd name="connsiteX4" fmla="*/ 2207495 w 11123311"/>
              <a:gd name="connsiteY4" fmla="*/ 1911927 h 1948873"/>
              <a:gd name="connsiteX5" fmla="*/ 3103422 w 11123311"/>
              <a:gd name="connsiteY5" fmla="*/ 1921164 h 1948873"/>
              <a:gd name="connsiteX6" fmla="*/ 3786913 w 11123311"/>
              <a:gd name="connsiteY6" fmla="*/ 1930400 h 1948873"/>
              <a:gd name="connsiteX7" fmla="*/ 9522695 w 11123311"/>
              <a:gd name="connsiteY7" fmla="*/ 1948873 h 1948873"/>
              <a:gd name="connsiteX8" fmla="*/ 10788076 w 11123311"/>
              <a:gd name="connsiteY8" fmla="*/ 1939636 h 1948873"/>
              <a:gd name="connsiteX9" fmla="*/ 10852731 w 11123311"/>
              <a:gd name="connsiteY9" fmla="*/ 1930400 h 1948873"/>
              <a:gd name="connsiteX10" fmla="*/ 11055931 w 11123311"/>
              <a:gd name="connsiteY10" fmla="*/ 1911927 h 1948873"/>
              <a:gd name="connsiteX11" fmla="*/ 11120586 w 11123311"/>
              <a:gd name="connsiteY11" fmla="*/ 1902691 h 1948873"/>
              <a:gd name="connsiteX12" fmla="*/ 11120586 w 11123311"/>
              <a:gd name="connsiteY12" fmla="*/ 1902691 h 1948873"/>
              <a:gd name="connsiteX13" fmla="*/ 11083640 w 11123311"/>
              <a:gd name="connsiteY13" fmla="*/ 1514764 h 1948873"/>
              <a:gd name="connsiteX14" fmla="*/ 11055931 w 11123311"/>
              <a:gd name="connsiteY14" fmla="*/ 1459345 h 1948873"/>
              <a:gd name="connsiteX15" fmla="*/ 11009749 w 11123311"/>
              <a:gd name="connsiteY15" fmla="*/ 1422400 h 1948873"/>
              <a:gd name="connsiteX16" fmla="*/ 10797313 w 11123311"/>
              <a:gd name="connsiteY16" fmla="*/ 1339273 h 1948873"/>
              <a:gd name="connsiteX17" fmla="*/ 10714186 w 11123311"/>
              <a:gd name="connsiteY17" fmla="*/ 1330036 h 1948873"/>
              <a:gd name="connsiteX18" fmla="*/ 10538695 w 11123311"/>
              <a:gd name="connsiteY18" fmla="*/ 1302327 h 1948873"/>
              <a:gd name="connsiteX19" fmla="*/ 10464804 w 11123311"/>
              <a:gd name="connsiteY19" fmla="*/ 1293091 h 1948873"/>
              <a:gd name="connsiteX20" fmla="*/ 10076876 w 11123311"/>
              <a:gd name="connsiteY20" fmla="*/ 1283854 h 1948873"/>
              <a:gd name="connsiteX21" fmla="*/ 9947567 w 11123311"/>
              <a:gd name="connsiteY21" fmla="*/ 1237673 h 1948873"/>
              <a:gd name="connsiteX22" fmla="*/ 9910622 w 11123311"/>
              <a:gd name="connsiteY22" fmla="*/ 1209964 h 1948873"/>
              <a:gd name="connsiteX23" fmla="*/ 9818258 w 11123311"/>
              <a:gd name="connsiteY23" fmla="*/ 1117600 h 1948873"/>
              <a:gd name="connsiteX24" fmla="*/ 9707422 w 11123311"/>
              <a:gd name="connsiteY24" fmla="*/ 1025236 h 1948873"/>
              <a:gd name="connsiteX25" fmla="*/ 9531931 w 11123311"/>
              <a:gd name="connsiteY25" fmla="*/ 886691 h 1948873"/>
              <a:gd name="connsiteX26" fmla="*/ 9421095 w 11123311"/>
              <a:gd name="connsiteY26" fmla="*/ 858982 h 1948873"/>
              <a:gd name="connsiteX27" fmla="*/ 9328731 w 11123311"/>
              <a:gd name="connsiteY27" fmla="*/ 840509 h 1948873"/>
              <a:gd name="connsiteX28" fmla="*/ 9153240 w 11123311"/>
              <a:gd name="connsiteY28" fmla="*/ 831273 h 1948873"/>
              <a:gd name="connsiteX29" fmla="*/ 8857676 w 11123311"/>
              <a:gd name="connsiteY29" fmla="*/ 840509 h 1948873"/>
              <a:gd name="connsiteX30" fmla="*/ 8820731 w 11123311"/>
              <a:gd name="connsiteY30" fmla="*/ 849745 h 1948873"/>
              <a:gd name="connsiteX31" fmla="*/ 8774549 w 11123311"/>
              <a:gd name="connsiteY31" fmla="*/ 886691 h 1948873"/>
              <a:gd name="connsiteX32" fmla="*/ 8774549 w 11123311"/>
              <a:gd name="connsiteY32" fmla="*/ 886691 h 1948873"/>
              <a:gd name="connsiteX33" fmla="*/ 8432804 w 11123311"/>
              <a:gd name="connsiteY33" fmla="*/ 563418 h 1948873"/>
              <a:gd name="connsiteX34" fmla="*/ 8238840 w 11123311"/>
              <a:gd name="connsiteY34" fmla="*/ 434109 h 1948873"/>
              <a:gd name="connsiteX35" fmla="*/ 8137240 w 11123311"/>
              <a:gd name="connsiteY35" fmla="*/ 406400 h 1948873"/>
              <a:gd name="connsiteX36" fmla="*/ 7767786 w 11123311"/>
              <a:gd name="connsiteY36" fmla="*/ 360218 h 1948873"/>
              <a:gd name="connsiteX37" fmla="*/ 6825676 w 11123311"/>
              <a:gd name="connsiteY37" fmla="*/ 369454 h 1948873"/>
              <a:gd name="connsiteX38" fmla="*/ 6650186 w 11123311"/>
              <a:gd name="connsiteY38" fmla="*/ 434109 h 1948873"/>
              <a:gd name="connsiteX39" fmla="*/ 6437749 w 11123311"/>
              <a:gd name="connsiteY39" fmla="*/ 480291 h 1948873"/>
              <a:gd name="connsiteX40" fmla="*/ 6363858 w 11123311"/>
              <a:gd name="connsiteY40" fmla="*/ 471054 h 1948873"/>
              <a:gd name="connsiteX41" fmla="*/ 5948222 w 11123311"/>
              <a:gd name="connsiteY41" fmla="*/ 166254 h 1948873"/>
              <a:gd name="connsiteX42" fmla="*/ 5800440 w 11123311"/>
              <a:gd name="connsiteY42" fmla="*/ 83127 h 1948873"/>
              <a:gd name="connsiteX43" fmla="*/ 5634186 w 11123311"/>
              <a:gd name="connsiteY43" fmla="*/ 36945 h 1948873"/>
              <a:gd name="connsiteX44" fmla="*/ 5218549 w 11123311"/>
              <a:gd name="connsiteY44" fmla="*/ 0 h 1948873"/>
              <a:gd name="connsiteX45" fmla="*/ 4359567 w 11123311"/>
              <a:gd name="connsiteY45" fmla="*/ 73891 h 1948873"/>
              <a:gd name="connsiteX46" fmla="*/ 4211786 w 11123311"/>
              <a:gd name="connsiteY46" fmla="*/ 129309 h 1948873"/>
              <a:gd name="connsiteX47" fmla="*/ 4119422 w 11123311"/>
              <a:gd name="connsiteY47" fmla="*/ 184727 h 1948873"/>
              <a:gd name="connsiteX48" fmla="*/ 3953167 w 11123311"/>
              <a:gd name="connsiteY48" fmla="*/ 258618 h 1948873"/>
              <a:gd name="connsiteX49" fmla="*/ 3740731 w 11123311"/>
              <a:gd name="connsiteY49" fmla="*/ 350982 h 1948873"/>
              <a:gd name="connsiteX50" fmla="*/ 3500586 w 11123311"/>
              <a:gd name="connsiteY50" fmla="*/ 434109 h 1948873"/>
              <a:gd name="connsiteX51" fmla="*/ 3463640 w 11123311"/>
              <a:gd name="connsiteY51" fmla="*/ 443345 h 1948873"/>
              <a:gd name="connsiteX52" fmla="*/ 3389749 w 11123311"/>
              <a:gd name="connsiteY52" fmla="*/ 452582 h 1948873"/>
              <a:gd name="connsiteX53" fmla="*/ 3362040 w 11123311"/>
              <a:gd name="connsiteY53" fmla="*/ 471054 h 1948873"/>
              <a:gd name="connsiteX54" fmla="*/ 3232731 w 11123311"/>
              <a:gd name="connsiteY54" fmla="*/ 498764 h 1948873"/>
              <a:gd name="connsiteX55" fmla="*/ 3168076 w 11123311"/>
              <a:gd name="connsiteY55" fmla="*/ 517236 h 1948873"/>
              <a:gd name="connsiteX56" fmla="*/ 2604658 w 11123311"/>
              <a:gd name="connsiteY56" fmla="*/ 498764 h 1948873"/>
              <a:gd name="connsiteX57" fmla="*/ 2484586 w 11123311"/>
              <a:gd name="connsiteY57" fmla="*/ 489527 h 1948873"/>
              <a:gd name="connsiteX58" fmla="*/ 2299858 w 11123311"/>
              <a:gd name="connsiteY58" fmla="*/ 480291 h 1948873"/>
              <a:gd name="connsiteX59" fmla="*/ 1985822 w 11123311"/>
              <a:gd name="connsiteY59" fmla="*/ 554182 h 1948873"/>
              <a:gd name="connsiteX60" fmla="*/ 1828804 w 11123311"/>
              <a:gd name="connsiteY60" fmla="*/ 609600 h 1948873"/>
              <a:gd name="connsiteX61" fmla="*/ 1699495 w 11123311"/>
              <a:gd name="connsiteY61" fmla="*/ 683491 h 1948873"/>
              <a:gd name="connsiteX62" fmla="*/ 1560949 w 11123311"/>
              <a:gd name="connsiteY62" fmla="*/ 738909 h 1948873"/>
              <a:gd name="connsiteX63" fmla="*/ 1459349 w 11123311"/>
              <a:gd name="connsiteY63" fmla="*/ 803564 h 1948873"/>
              <a:gd name="connsiteX64" fmla="*/ 1246913 w 11123311"/>
              <a:gd name="connsiteY64" fmla="*/ 951345 h 1948873"/>
              <a:gd name="connsiteX65" fmla="*/ 1200731 w 11123311"/>
              <a:gd name="connsiteY65" fmla="*/ 969818 h 1948873"/>
              <a:gd name="connsiteX66" fmla="*/ 1136076 w 11123311"/>
              <a:gd name="connsiteY66" fmla="*/ 1006764 h 1948873"/>
              <a:gd name="connsiteX67" fmla="*/ 1099131 w 11123311"/>
              <a:gd name="connsiteY67" fmla="*/ 1025236 h 1948873"/>
              <a:gd name="connsiteX68" fmla="*/ 572658 w 11123311"/>
              <a:gd name="connsiteY68" fmla="*/ 1034473 h 1948873"/>
              <a:gd name="connsiteX69" fmla="*/ 517240 w 11123311"/>
              <a:gd name="connsiteY69" fmla="*/ 1043709 h 1948873"/>
              <a:gd name="connsiteX70" fmla="*/ 341749 w 11123311"/>
              <a:gd name="connsiteY70" fmla="*/ 1136073 h 1948873"/>
              <a:gd name="connsiteX71" fmla="*/ 221676 w 11123311"/>
              <a:gd name="connsiteY71" fmla="*/ 1228436 h 1948873"/>
              <a:gd name="connsiteX72" fmla="*/ 92367 w 11123311"/>
              <a:gd name="connsiteY72" fmla="*/ 1394691 h 1948873"/>
              <a:gd name="connsiteX73" fmla="*/ 64658 w 11123311"/>
              <a:gd name="connsiteY73" fmla="*/ 1459345 h 1948873"/>
              <a:gd name="connsiteX74" fmla="*/ 27713 w 11123311"/>
              <a:gd name="connsiteY74" fmla="*/ 1542473 h 1948873"/>
              <a:gd name="connsiteX75" fmla="*/ 18476 w 11123311"/>
              <a:gd name="connsiteY75" fmla="*/ 1579418 h 1948873"/>
              <a:gd name="connsiteX76" fmla="*/ 9240 w 11123311"/>
              <a:gd name="connsiteY76" fmla="*/ 1764145 h 1948873"/>
              <a:gd name="connsiteX77" fmla="*/ 4 w 11123311"/>
              <a:gd name="connsiteY77" fmla="*/ 1893454 h 1948873"/>
              <a:gd name="connsiteX78" fmla="*/ 73895 w 11123311"/>
              <a:gd name="connsiteY78" fmla="*/ 1884218 h 1948873"/>
              <a:gd name="connsiteX79" fmla="*/ 110840 w 11123311"/>
              <a:gd name="connsiteY79" fmla="*/ 1921164 h 1948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Lst>
            <a:rect l="l" t="t" r="r" b="b"/>
            <a:pathLst>
              <a:path w="11123311" h="1948873">
                <a:moveTo>
                  <a:pt x="110840" y="1921164"/>
                </a:moveTo>
                <a:lnTo>
                  <a:pt x="110840" y="1921164"/>
                </a:lnTo>
                <a:cubicBezTo>
                  <a:pt x="172265" y="1912389"/>
                  <a:pt x="354498" y="1884981"/>
                  <a:pt x="406404" y="1884218"/>
                </a:cubicBezTo>
                <a:lnTo>
                  <a:pt x="868222" y="1893454"/>
                </a:lnTo>
                <a:lnTo>
                  <a:pt x="2207495" y="1911927"/>
                </a:lnTo>
                <a:lnTo>
                  <a:pt x="3103422" y="1921164"/>
                </a:lnTo>
                <a:lnTo>
                  <a:pt x="3786913" y="1930400"/>
                </a:lnTo>
                <a:lnTo>
                  <a:pt x="9522695" y="1948873"/>
                </a:lnTo>
                <a:lnTo>
                  <a:pt x="10788076" y="1939636"/>
                </a:lnTo>
                <a:cubicBezTo>
                  <a:pt x="10809844" y="1939334"/>
                  <a:pt x="10831059" y="1932464"/>
                  <a:pt x="10852731" y="1930400"/>
                </a:cubicBezTo>
                <a:cubicBezTo>
                  <a:pt x="11007624" y="1915649"/>
                  <a:pt x="10938687" y="1928676"/>
                  <a:pt x="11055931" y="1911927"/>
                </a:cubicBezTo>
                <a:cubicBezTo>
                  <a:pt x="11124125" y="1902185"/>
                  <a:pt x="11091020" y="1902691"/>
                  <a:pt x="11120586" y="1902691"/>
                </a:cubicBezTo>
                <a:lnTo>
                  <a:pt x="11120586" y="1902691"/>
                </a:lnTo>
                <a:cubicBezTo>
                  <a:pt x="11113278" y="1654227"/>
                  <a:pt x="11147442" y="1663635"/>
                  <a:pt x="11083640" y="1514764"/>
                </a:cubicBezTo>
                <a:cubicBezTo>
                  <a:pt x="11075504" y="1495781"/>
                  <a:pt x="11068833" y="1475473"/>
                  <a:pt x="11055931" y="1459345"/>
                </a:cubicBezTo>
                <a:cubicBezTo>
                  <a:pt x="11043616" y="1443951"/>
                  <a:pt x="11025899" y="1433705"/>
                  <a:pt x="11009749" y="1422400"/>
                </a:cubicBezTo>
                <a:cubicBezTo>
                  <a:pt x="10947281" y="1378673"/>
                  <a:pt x="10871275" y="1354066"/>
                  <a:pt x="10797313" y="1339273"/>
                </a:cubicBezTo>
                <a:cubicBezTo>
                  <a:pt x="10769975" y="1333805"/>
                  <a:pt x="10741724" y="1334384"/>
                  <a:pt x="10714186" y="1330036"/>
                </a:cubicBezTo>
                <a:cubicBezTo>
                  <a:pt x="10448382" y="1288067"/>
                  <a:pt x="10782759" y="1331041"/>
                  <a:pt x="10538695" y="1302327"/>
                </a:cubicBezTo>
                <a:cubicBezTo>
                  <a:pt x="10514043" y="1299427"/>
                  <a:pt x="10489606" y="1294083"/>
                  <a:pt x="10464804" y="1293091"/>
                </a:cubicBezTo>
                <a:cubicBezTo>
                  <a:pt x="10335561" y="1287921"/>
                  <a:pt x="10206185" y="1286933"/>
                  <a:pt x="10076876" y="1283854"/>
                </a:cubicBezTo>
                <a:cubicBezTo>
                  <a:pt x="10033773" y="1268460"/>
                  <a:pt x="9989392" y="1256262"/>
                  <a:pt x="9947567" y="1237673"/>
                </a:cubicBezTo>
                <a:cubicBezTo>
                  <a:pt x="9933500" y="1231421"/>
                  <a:pt x="9921902" y="1220439"/>
                  <a:pt x="9910622" y="1209964"/>
                </a:cubicBezTo>
                <a:cubicBezTo>
                  <a:pt x="9878716" y="1180337"/>
                  <a:pt x="9849046" y="1148388"/>
                  <a:pt x="9818258" y="1117600"/>
                </a:cubicBezTo>
                <a:cubicBezTo>
                  <a:pt x="9738836" y="1038177"/>
                  <a:pt x="9831851" y="1127707"/>
                  <a:pt x="9707422" y="1025236"/>
                </a:cubicBezTo>
                <a:cubicBezTo>
                  <a:pt x="9632133" y="963233"/>
                  <a:pt x="9618248" y="935244"/>
                  <a:pt x="9531931" y="886691"/>
                </a:cubicBezTo>
                <a:cubicBezTo>
                  <a:pt x="9497875" y="867534"/>
                  <a:pt x="9458088" y="866381"/>
                  <a:pt x="9421095" y="858982"/>
                </a:cubicBezTo>
                <a:cubicBezTo>
                  <a:pt x="9376270" y="850017"/>
                  <a:pt x="9381491" y="844730"/>
                  <a:pt x="9328731" y="840509"/>
                </a:cubicBezTo>
                <a:cubicBezTo>
                  <a:pt x="9270340" y="835838"/>
                  <a:pt x="9211737" y="834352"/>
                  <a:pt x="9153240" y="831273"/>
                </a:cubicBezTo>
                <a:cubicBezTo>
                  <a:pt x="9054719" y="834352"/>
                  <a:pt x="8956094" y="835042"/>
                  <a:pt x="8857676" y="840509"/>
                </a:cubicBezTo>
                <a:cubicBezTo>
                  <a:pt x="8845002" y="841213"/>
                  <a:pt x="8832085" y="844068"/>
                  <a:pt x="8820731" y="849745"/>
                </a:cubicBezTo>
                <a:cubicBezTo>
                  <a:pt x="8800517" y="859852"/>
                  <a:pt x="8788953" y="872287"/>
                  <a:pt x="8774549" y="886691"/>
                </a:cubicBezTo>
                <a:lnTo>
                  <a:pt x="8774549" y="886691"/>
                </a:lnTo>
                <a:cubicBezTo>
                  <a:pt x="8660949" y="727650"/>
                  <a:pt x="8705432" y="779463"/>
                  <a:pt x="8432804" y="563418"/>
                </a:cubicBezTo>
                <a:cubicBezTo>
                  <a:pt x="8371903" y="515157"/>
                  <a:pt x="8307463" y="470565"/>
                  <a:pt x="8238840" y="434109"/>
                </a:cubicBezTo>
                <a:cubicBezTo>
                  <a:pt x="8207839" y="417640"/>
                  <a:pt x="8171662" y="413284"/>
                  <a:pt x="8137240" y="406400"/>
                </a:cubicBezTo>
                <a:cubicBezTo>
                  <a:pt x="8069352" y="392822"/>
                  <a:pt x="7789887" y="362768"/>
                  <a:pt x="7767786" y="360218"/>
                </a:cubicBezTo>
                <a:lnTo>
                  <a:pt x="6825676" y="369454"/>
                </a:lnTo>
                <a:cubicBezTo>
                  <a:pt x="6763471" y="373567"/>
                  <a:pt x="6710128" y="416983"/>
                  <a:pt x="6650186" y="434109"/>
                </a:cubicBezTo>
                <a:cubicBezTo>
                  <a:pt x="6580508" y="454017"/>
                  <a:pt x="6437749" y="480291"/>
                  <a:pt x="6437749" y="480291"/>
                </a:cubicBezTo>
                <a:cubicBezTo>
                  <a:pt x="6413119" y="477212"/>
                  <a:pt x="6386832" y="480452"/>
                  <a:pt x="6363858" y="471054"/>
                </a:cubicBezTo>
                <a:cubicBezTo>
                  <a:pt x="6168334" y="391067"/>
                  <a:pt x="6173802" y="293142"/>
                  <a:pt x="5948222" y="166254"/>
                </a:cubicBezTo>
                <a:cubicBezTo>
                  <a:pt x="5898961" y="138545"/>
                  <a:pt x="5852702" y="104647"/>
                  <a:pt x="5800440" y="83127"/>
                </a:cubicBezTo>
                <a:cubicBezTo>
                  <a:pt x="5747256" y="61228"/>
                  <a:pt x="5690585" y="48225"/>
                  <a:pt x="5634186" y="36945"/>
                </a:cubicBezTo>
                <a:cubicBezTo>
                  <a:pt x="5471924" y="4492"/>
                  <a:pt x="5384018" y="7194"/>
                  <a:pt x="5218549" y="0"/>
                </a:cubicBezTo>
                <a:cubicBezTo>
                  <a:pt x="4598909" y="17704"/>
                  <a:pt x="4746663" y="-34979"/>
                  <a:pt x="4359567" y="73891"/>
                </a:cubicBezTo>
                <a:cubicBezTo>
                  <a:pt x="4322626" y="84281"/>
                  <a:pt x="4248353" y="109950"/>
                  <a:pt x="4211786" y="129309"/>
                </a:cubicBezTo>
                <a:cubicBezTo>
                  <a:pt x="4180054" y="146108"/>
                  <a:pt x="4153484" y="173373"/>
                  <a:pt x="4119422" y="184727"/>
                </a:cubicBezTo>
                <a:cubicBezTo>
                  <a:pt x="3942045" y="243853"/>
                  <a:pt x="4131477" y="175035"/>
                  <a:pt x="3953167" y="258618"/>
                </a:cubicBezTo>
                <a:cubicBezTo>
                  <a:pt x="3883252" y="291391"/>
                  <a:pt x="3812724" y="323066"/>
                  <a:pt x="3740731" y="350982"/>
                </a:cubicBezTo>
                <a:cubicBezTo>
                  <a:pt x="3661752" y="381607"/>
                  <a:pt x="3582766" y="413565"/>
                  <a:pt x="3500586" y="434109"/>
                </a:cubicBezTo>
                <a:cubicBezTo>
                  <a:pt x="3488271" y="437188"/>
                  <a:pt x="3476162" y="441258"/>
                  <a:pt x="3463640" y="443345"/>
                </a:cubicBezTo>
                <a:cubicBezTo>
                  <a:pt x="3439156" y="447426"/>
                  <a:pt x="3414379" y="449503"/>
                  <a:pt x="3389749" y="452582"/>
                </a:cubicBezTo>
                <a:cubicBezTo>
                  <a:pt x="3380513" y="458739"/>
                  <a:pt x="3372472" y="467260"/>
                  <a:pt x="3362040" y="471054"/>
                </a:cubicBezTo>
                <a:cubicBezTo>
                  <a:pt x="3296096" y="495033"/>
                  <a:pt x="3293928" y="484642"/>
                  <a:pt x="3232731" y="498764"/>
                </a:cubicBezTo>
                <a:cubicBezTo>
                  <a:pt x="3210891" y="503804"/>
                  <a:pt x="3189628" y="511079"/>
                  <a:pt x="3168076" y="517236"/>
                </a:cubicBezTo>
                <a:cubicBezTo>
                  <a:pt x="2952540" y="511710"/>
                  <a:pt x="2807911" y="510379"/>
                  <a:pt x="2604658" y="498764"/>
                </a:cubicBezTo>
                <a:cubicBezTo>
                  <a:pt x="2564581" y="496474"/>
                  <a:pt x="2524655" y="491955"/>
                  <a:pt x="2484586" y="489527"/>
                </a:cubicBezTo>
                <a:cubicBezTo>
                  <a:pt x="2423046" y="485797"/>
                  <a:pt x="2361434" y="483370"/>
                  <a:pt x="2299858" y="480291"/>
                </a:cubicBezTo>
                <a:cubicBezTo>
                  <a:pt x="2089558" y="513496"/>
                  <a:pt x="2169637" y="490995"/>
                  <a:pt x="1985822" y="554182"/>
                </a:cubicBezTo>
                <a:cubicBezTo>
                  <a:pt x="1933333" y="572225"/>
                  <a:pt x="1876995" y="582062"/>
                  <a:pt x="1828804" y="609600"/>
                </a:cubicBezTo>
                <a:cubicBezTo>
                  <a:pt x="1785701" y="634230"/>
                  <a:pt x="1744281" y="662072"/>
                  <a:pt x="1699495" y="683491"/>
                </a:cubicBezTo>
                <a:cubicBezTo>
                  <a:pt x="1553931" y="753108"/>
                  <a:pt x="1672786" y="673122"/>
                  <a:pt x="1560949" y="738909"/>
                </a:cubicBezTo>
                <a:cubicBezTo>
                  <a:pt x="1526349" y="759262"/>
                  <a:pt x="1492598" y="781072"/>
                  <a:pt x="1459349" y="803564"/>
                </a:cubicBezTo>
                <a:cubicBezTo>
                  <a:pt x="1387901" y="851897"/>
                  <a:pt x="1327004" y="919308"/>
                  <a:pt x="1246913" y="951345"/>
                </a:cubicBezTo>
                <a:cubicBezTo>
                  <a:pt x="1231519" y="957503"/>
                  <a:pt x="1215224" y="961766"/>
                  <a:pt x="1200731" y="969818"/>
                </a:cubicBezTo>
                <a:cubicBezTo>
                  <a:pt x="1037338" y="1060593"/>
                  <a:pt x="1253440" y="956466"/>
                  <a:pt x="1136076" y="1006764"/>
                </a:cubicBezTo>
                <a:cubicBezTo>
                  <a:pt x="1123421" y="1012188"/>
                  <a:pt x="1112883" y="1024560"/>
                  <a:pt x="1099131" y="1025236"/>
                </a:cubicBezTo>
                <a:cubicBezTo>
                  <a:pt x="923825" y="1033858"/>
                  <a:pt x="748149" y="1031394"/>
                  <a:pt x="572658" y="1034473"/>
                </a:cubicBezTo>
                <a:cubicBezTo>
                  <a:pt x="554185" y="1037552"/>
                  <a:pt x="535115" y="1038123"/>
                  <a:pt x="517240" y="1043709"/>
                </a:cubicBezTo>
                <a:cubicBezTo>
                  <a:pt x="436068" y="1069075"/>
                  <a:pt x="410172" y="1086310"/>
                  <a:pt x="341749" y="1136073"/>
                </a:cubicBezTo>
                <a:cubicBezTo>
                  <a:pt x="300911" y="1165773"/>
                  <a:pt x="252677" y="1188577"/>
                  <a:pt x="221676" y="1228436"/>
                </a:cubicBezTo>
                <a:cubicBezTo>
                  <a:pt x="178573" y="1283854"/>
                  <a:pt x="120023" y="1330160"/>
                  <a:pt x="92367" y="1394691"/>
                </a:cubicBezTo>
                <a:cubicBezTo>
                  <a:pt x="83131" y="1416242"/>
                  <a:pt x="74360" y="1437999"/>
                  <a:pt x="64658" y="1459345"/>
                </a:cubicBezTo>
                <a:cubicBezTo>
                  <a:pt x="44544" y="1503598"/>
                  <a:pt x="44349" y="1492566"/>
                  <a:pt x="27713" y="1542473"/>
                </a:cubicBezTo>
                <a:cubicBezTo>
                  <a:pt x="23699" y="1554516"/>
                  <a:pt x="21555" y="1567103"/>
                  <a:pt x="18476" y="1579418"/>
                </a:cubicBezTo>
                <a:cubicBezTo>
                  <a:pt x="15397" y="1640994"/>
                  <a:pt x="13086" y="1702612"/>
                  <a:pt x="9240" y="1764145"/>
                </a:cubicBezTo>
                <a:cubicBezTo>
                  <a:pt x="-507" y="1920108"/>
                  <a:pt x="4" y="1831433"/>
                  <a:pt x="4" y="1893454"/>
                </a:cubicBezTo>
                <a:lnTo>
                  <a:pt x="73895" y="1884218"/>
                </a:lnTo>
                <a:lnTo>
                  <a:pt x="110840" y="1921164"/>
                </a:lnTo>
                <a:close/>
              </a:path>
            </a:pathLst>
          </a:cu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7A19F0DA-2EFD-456F-B0B1-46285750759C}"/>
              </a:ext>
            </a:extLst>
          </p:cNvPr>
          <p:cNvSpPr>
            <a:spLocks noGrp="1"/>
          </p:cNvSpPr>
          <p:nvPr>
            <p:ph type="title"/>
          </p:nvPr>
        </p:nvSpPr>
        <p:spPr>
          <a:xfrm>
            <a:off x="248011" y="8473"/>
            <a:ext cx="10515600" cy="1325563"/>
          </a:xfrm>
        </p:spPr>
        <p:txBody>
          <a:bodyPr/>
          <a:lstStyle/>
          <a:p>
            <a:r>
              <a:rPr lang="en-GB"/>
              <a:t>Contrast Smoke!</a:t>
            </a:r>
          </a:p>
        </p:txBody>
      </p:sp>
      <p:pic>
        <p:nvPicPr>
          <p:cNvPr id="12" name="Graphic 11">
            <a:extLst>
              <a:ext uri="{FF2B5EF4-FFF2-40B4-BE49-F238E27FC236}">
                <a16:creationId xmlns:a16="http://schemas.microsoft.com/office/drawing/2014/main" id="{BCA394B1-914C-4C75-9B13-B75DE2E143F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 uri="{837473B0-CC2E-450A-ABE3-18F120FF3D39}">
                <a1611:picAttrSrcUrl xmlns:a1611="http://schemas.microsoft.com/office/drawing/2016/11/main" r:id="rId5"/>
              </a:ext>
            </a:extLst>
          </a:blip>
          <a:stretch>
            <a:fillRect/>
          </a:stretch>
        </p:blipFill>
        <p:spPr>
          <a:xfrm>
            <a:off x="2885305" y="3708696"/>
            <a:ext cx="1436781" cy="2031578"/>
          </a:xfrm>
          <a:prstGeom prst="rect">
            <a:avLst/>
          </a:prstGeom>
        </p:spPr>
      </p:pic>
      <p:pic>
        <p:nvPicPr>
          <p:cNvPr id="36" name="Graphic 35">
            <a:extLst>
              <a:ext uri="{FF2B5EF4-FFF2-40B4-BE49-F238E27FC236}">
                <a16:creationId xmlns:a16="http://schemas.microsoft.com/office/drawing/2014/main" id="{52FED79B-3C58-4841-BE73-6C68B3645F1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 uri="{837473B0-CC2E-450A-ABE3-18F120FF3D39}">
                <a1611:picAttrSrcUrl xmlns:a1611="http://schemas.microsoft.com/office/drawing/2016/11/main" r:id="rId5"/>
              </a:ext>
            </a:extLst>
          </a:blip>
          <a:stretch>
            <a:fillRect/>
          </a:stretch>
        </p:blipFill>
        <p:spPr>
          <a:xfrm>
            <a:off x="7589998" y="3307465"/>
            <a:ext cx="1436781" cy="2134387"/>
          </a:xfrm>
          <a:prstGeom prst="rect">
            <a:avLst/>
          </a:prstGeom>
        </p:spPr>
      </p:pic>
      <p:pic>
        <p:nvPicPr>
          <p:cNvPr id="37" name="Graphic 36">
            <a:extLst>
              <a:ext uri="{FF2B5EF4-FFF2-40B4-BE49-F238E27FC236}">
                <a16:creationId xmlns:a16="http://schemas.microsoft.com/office/drawing/2014/main" id="{F7018BF5-8DBD-49D4-8BDA-9B930157A27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 uri="{837473B0-CC2E-450A-ABE3-18F120FF3D39}">
                <a1611:picAttrSrcUrl xmlns:a1611="http://schemas.microsoft.com/office/drawing/2016/11/main" r:id="rId5"/>
              </a:ext>
            </a:extLst>
          </a:blip>
          <a:stretch>
            <a:fillRect/>
          </a:stretch>
        </p:blipFill>
        <p:spPr>
          <a:xfrm>
            <a:off x="5854301" y="3231404"/>
            <a:ext cx="1436781" cy="2031578"/>
          </a:xfrm>
          <a:prstGeom prst="rect">
            <a:avLst/>
          </a:prstGeom>
        </p:spPr>
      </p:pic>
      <p:grpSp>
        <p:nvGrpSpPr>
          <p:cNvPr id="40" name="Group 39">
            <a:extLst>
              <a:ext uri="{FF2B5EF4-FFF2-40B4-BE49-F238E27FC236}">
                <a16:creationId xmlns:a16="http://schemas.microsoft.com/office/drawing/2014/main" id="{FA0989C2-0D60-4A2F-91E6-BEA97FC43119}"/>
              </a:ext>
            </a:extLst>
          </p:cNvPr>
          <p:cNvGrpSpPr/>
          <p:nvPr/>
        </p:nvGrpSpPr>
        <p:grpSpPr>
          <a:xfrm>
            <a:off x="1762199" y="4120137"/>
            <a:ext cx="1636275" cy="1023294"/>
            <a:chOff x="1190728" y="4695312"/>
            <a:chExt cx="1636275" cy="1023294"/>
          </a:xfrm>
          <a:solidFill>
            <a:schemeClr val="bg1"/>
          </a:solidFill>
        </p:grpSpPr>
        <p:sp>
          <p:nvSpPr>
            <p:cNvPr id="41" name="Cloud 40">
              <a:extLst>
                <a:ext uri="{FF2B5EF4-FFF2-40B4-BE49-F238E27FC236}">
                  <a16:creationId xmlns:a16="http://schemas.microsoft.com/office/drawing/2014/main" id="{D4121E4C-EB1E-4BEB-9DF6-573E6F7FF9BE}"/>
                </a:ext>
              </a:extLst>
            </p:cNvPr>
            <p:cNvSpPr/>
            <p:nvPr/>
          </p:nvSpPr>
          <p:spPr>
            <a:xfrm>
              <a:off x="1190728" y="4758840"/>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Cloud 41">
              <a:extLst>
                <a:ext uri="{FF2B5EF4-FFF2-40B4-BE49-F238E27FC236}">
                  <a16:creationId xmlns:a16="http://schemas.microsoft.com/office/drawing/2014/main" id="{AF24283D-E1BE-4C1C-A784-BCA3E5849CBF}"/>
                </a:ext>
              </a:extLst>
            </p:cNvPr>
            <p:cNvSpPr/>
            <p:nvPr/>
          </p:nvSpPr>
          <p:spPr>
            <a:xfrm>
              <a:off x="1522061" y="4822368"/>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Cloud 42">
              <a:extLst>
                <a:ext uri="{FF2B5EF4-FFF2-40B4-BE49-F238E27FC236}">
                  <a16:creationId xmlns:a16="http://schemas.microsoft.com/office/drawing/2014/main" id="{36FDB837-3D06-43EC-BF58-6B63E86E78F3}"/>
                </a:ext>
              </a:extLst>
            </p:cNvPr>
            <p:cNvSpPr/>
            <p:nvPr/>
          </p:nvSpPr>
          <p:spPr>
            <a:xfrm>
              <a:off x="1636609" y="4695312"/>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44" name="Group 43">
            <a:extLst>
              <a:ext uri="{FF2B5EF4-FFF2-40B4-BE49-F238E27FC236}">
                <a16:creationId xmlns:a16="http://schemas.microsoft.com/office/drawing/2014/main" id="{F717F3EC-6BDA-4E99-AF3A-27F0FA167D7C}"/>
              </a:ext>
            </a:extLst>
          </p:cNvPr>
          <p:cNvGrpSpPr/>
          <p:nvPr/>
        </p:nvGrpSpPr>
        <p:grpSpPr>
          <a:xfrm>
            <a:off x="3042143" y="4120137"/>
            <a:ext cx="1636275" cy="1023294"/>
            <a:chOff x="1190728" y="4695312"/>
            <a:chExt cx="1636275" cy="1023294"/>
          </a:xfrm>
          <a:solidFill>
            <a:schemeClr val="bg1"/>
          </a:solidFill>
        </p:grpSpPr>
        <p:sp>
          <p:nvSpPr>
            <p:cNvPr id="46" name="Cloud 45">
              <a:extLst>
                <a:ext uri="{FF2B5EF4-FFF2-40B4-BE49-F238E27FC236}">
                  <a16:creationId xmlns:a16="http://schemas.microsoft.com/office/drawing/2014/main" id="{9BEB50AE-80AE-4E0F-A3A3-BE495767AAEE}"/>
                </a:ext>
              </a:extLst>
            </p:cNvPr>
            <p:cNvSpPr/>
            <p:nvPr/>
          </p:nvSpPr>
          <p:spPr>
            <a:xfrm>
              <a:off x="1190728" y="4758840"/>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Cloud 46">
              <a:extLst>
                <a:ext uri="{FF2B5EF4-FFF2-40B4-BE49-F238E27FC236}">
                  <a16:creationId xmlns:a16="http://schemas.microsoft.com/office/drawing/2014/main" id="{90B0DF8B-2D7D-4ECD-9419-A834696820E5}"/>
                </a:ext>
              </a:extLst>
            </p:cNvPr>
            <p:cNvSpPr/>
            <p:nvPr/>
          </p:nvSpPr>
          <p:spPr>
            <a:xfrm>
              <a:off x="1522061" y="4822368"/>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Cloud 49">
              <a:extLst>
                <a:ext uri="{FF2B5EF4-FFF2-40B4-BE49-F238E27FC236}">
                  <a16:creationId xmlns:a16="http://schemas.microsoft.com/office/drawing/2014/main" id="{BD23E495-07D1-4A3E-8670-647A08B0431F}"/>
                </a:ext>
              </a:extLst>
            </p:cNvPr>
            <p:cNvSpPr/>
            <p:nvPr/>
          </p:nvSpPr>
          <p:spPr>
            <a:xfrm>
              <a:off x="1636609" y="4695312"/>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6" name="Group 15">
            <a:extLst>
              <a:ext uri="{FF2B5EF4-FFF2-40B4-BE49-F238E27FC236}">
                <a16:creationId xmlns:a16="http://schemas.microsoft.com/office/drawing/2014/main" id="{1DC196ED-CBF0-4D02-9FE2-C84F7C600754}"/>
              </a:ext>
            </a:extLst>
          </p:cNvPr>
          <p:cNvGrpSpPr/>
          <p:nvPr/>
        </p:nvGrpSpPr>
        <p:grpSpPr>
          <a:xfrm>
            <a:off x="4905471" y="3655890"/>
            <a:ext cx="1813816" cy="967271"/>
            <a:chOff x="1190728" y="4751335"/>
            <a:chExt cx="1813816" cy="967271"/>
          </a:xfrm>
          <a:solidFill>
            <a:schemeClr val="bg1"/>
          </a:solidFill>
        </p:grpSpPr>
        <p:sp>
          <p:nvSpPr>
            <p:cNvPr id="17" name="Cloud 16">
              <a:extLst>
                <a:ext uri="{FF2B5EF4-FFF2-40B4-BE49-F238E27FC236}">
                  <a16:creationId xmlns:a16="http://schemas.microsoft.com/office/drawing/2014/main" id="{6889FE5F-0512-4FB2-AFAE-6889801E5C34}"/>
                </a:ext>
              </a:extLst>
            </p:cNvPr>
            <p:cNvSpPr/>
            <p:nvPr/>
          </p:nvSpPr>
          <p:spPr>
            <a:xfrm>
              <a:off x="1190728" y="4758840"/>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Cloud 17">
              <a:extLst>
                <a:ext uri="{FF2B5EF4-FFF2-40B4-BE49-F238E27FC236}">
                  <a16:creationId xmlns:a16="http://schemas.microsoft.com/office/drawing/2014/main" id="{CB399714-0C93-415A-B8BA-AE5E0549D898}"/>
                </a:ext>
              </a:extLst>
            </p:cNvPr>
            <p:cNvSpPr/>
            <p:nvPr/>
          </p:nvSpPr>
          <p:spPr>
            <a:xfrm>
              <a:off x="1522061" y="4822368"/>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Cloud 18">
              <a:extLst>
                <a:ext uri="{FF2B5EF4-FFF2-40B4-BE49-F238E27FC236}">
                  <a16:creationId xmlns:a16="http://schemas.microsoft.com/office/drawing/2014/main" id="{5B57E6E3-1280-4A73-BF61-95E4AC8AF10C}"/>
                </a:ext>
              </a:extLst>
            </p:cNvPr>
            <p:cNvSpPr/>
            <p:nvPr/>
          </p:nvSpPr>
          <p:spPr>
            <a:xfrm>
              <a:off x="1814150" y="4751335"/>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0" name="Group 19">
            <a:extLst>
              <a:ext uri="{FF2B5EF4-FFF2-40B4-BE49-F238E27FC236}">
                <a16:creationId xmlns:a16="http://schemas.microsoft.com/office/drawing/2014/main" id="{AD7FF39E-0C48-4B97-9948-948C4A3B2ADF}"/>
              </a:ext>
            </a:extLst>
          </p:cNvPr>
          <p:cNvGrpSpPr/>
          <p:nvPr/>
        </p:nvGrpSpPr>
        <p:grpSpPr>
          <a:xfrm>
            <a:off x="6181369" y="3655890"/>
            <a:ext cx="1636275" cy="1023294"/>
            <a:chOff x="1190728" y="4695312"/>
            <a:chExt cx="1636275" cy="1023294"/>
          </a:xfrm>
          <a:solidFill>
            <a:schemeClr val="bg1"/>
          </a:solidFill>
        </p:grpSpPr>
        <p:sp>
          <p:nvSpPr>
            <p:cNvPr id="21" name="Cloud 20">
              <a:extLst>
                <a:ext uri="{FF2B5EF4-FFF2-40B4-BE49-F238E27FC236}">
                  <a16:creationId xmlns:a16="http://schemas.microsoft.com/office/drawing/2014/main" id="{24A6B366-8883-4768-989F-71A556B6DC20}"/>
                </a:ext>
              </a:extLst>
            </p:cNvPr>
            <p:cNvSpPr/>
            <p:nvPr/>
          </p:nvSpPr>
          <p:spPr>
            <a:xfrm>
              <a:off x="1190728" y="4758840"/>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Cloud 21">
              <a:extLst>
                <a:ext uri="{FF2B5EF4-FFF2-40B4-BE49-F238E27FC236}">
                  <a16:creationId xmlns:a16="http://schemas.microsoft.com/office/drawing/2014/main" id="{A7C8DAD0-0529-43E2-A02A-336F7E2B8B73}"/>
                </a:ext>
              </a:extLst>
            </p:cNvPr>
            <p:cNvSpPr/>
            <p:nvPr/>
          </p:nvSpPr>
          <p:spPr>
            <a:xfrm>
              <a:off x="1522061" y="4822368"/>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Cloud 22">
              <a:extLst>
                <a:ext uri="{FF2B5EF4-FFF2-40B4-BE49-F238E27FC236}">
                  <a16:creationId xmlns:a16="http://schemas.microsoft.com/office/drawing/2014/main" id="{D089A1A6-C333-4B73-9AAD-007220BCFF23}"/>
                </a:ext>
              </a:extLst>
            </p:cNvPr>
            <p:cNvSpPr/>
            <p:nvPr/>
          </p:nvSpPr>
          <p:spPr>
            <a:xfrm>
              <a:off x="1636609" y="4695312"/>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13" name="Graphic 12">
            <a:extLst>
              <a:ext uri="{FF2B5EF4-FFF2-40B4-BE49-F238E27FC236}">
                <a16:creationId xmlns:a16="http://schemas.microsoft.com/office/drawing/2014/main" id="{3622723B-CF38-42D4-BF70-5748CBC1EA7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 uri="{837473B0-CC2E-450A-ABE3-18F120FF3D39}">
                <a1611:picAttrSrcUrl xmlns:a1611="http://schemas.microsoft.com/office/drawing/2016/11/main" r:id="rId5"/>
              </a:ext>
            </a:extLst>
          </a:blip>
          <a:stretch>
            <a:fillRect/>
          </a:stretch>
        </p:blipFill>
        <p:spPr>
          <a:xfrm>
            <a:off x="5081351" y="3519183"/>
            <a:ext cx="1436781" cy="2031578"/>
          </a:xfrm>
          <a:prstGeom prst="rect">
            <a:avLst/>
          </a:prstGeom>
        </p:spPr>
      </p:pic>
    </p:spTree>
    <p:extLst>
      <p:ext uri="{BB962C8B-B14F-4D97-AF65-F5344CB8AC3E}">
        <p14:creationId xmlns:p14="http://schemas.microsoft.com/office/powerpoint/2010/main" val="1305171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E836707B-72FD-4943-80BA-48333E7A1A98}"/>
              </a:ext>
            </a:extLst>
          </p:cNvPr>
          <p:cNvSpPr/>
          <p:nvPr/>
        </p:nvSpPr>
        <p:spPr>
          <a:xfrm>
            <a:off x="-175491" y="2512291"/>
            <a:ext cx="12607636" cy="2631140"/>
          </a:xfrm>
          <a:custGeom>
            <a:avLst/>
            <a:gdLst>
              <a:gd name="connsiteX0" fmla="*/ 110840 w 11123311"/>
              <a:gd name="connsiteY0" fmla="*/ 1921164 h 1948873"/>
              <a:gd name="connsiteX1" fmla="*/ 110840 w 11123311"/>
              <a:gd name="connsiteY1" fmla="*/ 1921164 h 1948873"/>
              <a:gd name="connsiteX2" fmla="*/ 406404 w 11123311"/>
              <a:gd name="connsiteY2" fmla="*/ 1884218 h 1948873"/>
              <a:gd name="connsiteX3" fmla="*/ 868222 w 11123311"/>
              <a:gd name="connsiteY3" fmla="*/ 1893454 h 1948873"/>
              <a:gd name="connsiteX4" fmla="*/ 2207495 w 11123311"/>
              <a:gd name="connsiteY4" fmla="*/ 1911927 h 1948873"/>
              <a:gd name="connsiteX5" fmla="*/ 3103422 w 11123311"/>
              <a:gd name="connsiteY5" fmla="*/ 1921164 h 1948873"/>
              <a:gd name="connsiteX6" fmla="*/ 3786913 w 11123311"/>
              <a:gd name="connsiteY6" fmla="*/ 1930400 h 1948873"/>
              <a:gd name="connsiteX7" fmla="*/ 9522695 w 11123311"/>
              <a:gd name="connsiteY7" fmla="*/ 1948873 h 1948873"/>
              <a:gd name="connsiteX8" fmla="*/ 10788076 w 11123311"/>
              <a:gd name="connsiteY8" fmla="*/ 1939636 h 1948873"/>
              <a:gd name="connsiteX9" fmla="*/ 10852731 w 11123311"/>
              <a:gd name="connsiteY9" fmla="*/ 1930400 h 1948873"/>
              <a:gd name="connsiteX10" fmla="*/ 11055931 w 11123311"/>
              <a:gd name="connsiteY10" fmla="*/ 1911927 h 1948873"/>
              <a:gd name="connsiteX11" fmla="*/ 11120586 w 11123311"/>
              <a:gd name="connsiteY11" fmla="*/ 1902691 h 1948873"/>
              <a:gd name="connsiteX12" fmla="*/ 11120586 w 11123311"/>
              <a:gd name="connsiteY12" fmla="*/ 1902691 h 1948873"/>
              <a:gd name="connsiteX13" fmla="*/ 11083640 w 11123311"/>
              <a:gd name="connsiteY13" fmla="*/ 1514764 h 1948873"/>
              <a:gd name="connsiteX14" fmla="*/ 11055931 w 11123311"/>
              <a:gd name="connsiteY14" fmla="*/ 1459345 h 1948873"/>
              <a:gd name="connsiteX15" fmla="*/ 11009749 w 11123311"/>
              <a:gd name="connsiteY15" fmla="*/ 1422400 h 1948873"/>
              <a:gd name="connsiteX16" fmla="*/ 10797313 w 11123311"/>
              <a:gd name="connsiteY16" fmla="*/ 1339273 h 1948873"/>
              <a:gd name="connsiteX17" fmla="*/ 10714186 w 11123311"/>
              <a:gd name="connsiteY17" fmla="*/ 1330036 h 1948873"/>
              <a:gd name="connsiteX18" fmla="*/ 10538695 w 11123311"/>
              <a:gd name="connsiteY18" fmla="*/ 1302327 h 1948873"/>
              <a:gd name="connsiteX19" fmla="*/ 10464804 w 11123311"/>
              <a:gd name="connsiteY19" fmla="*/ 1293091 h 1948873"/>
              <a:gd name="connsiteX20" fmla="*/ 10076876 w 11123311"/>
              <a:gd name="connsiteY20" fmla="*/ 1283854 h 1948873"/>
              <a:gd name="connsiteX21" fmla="*/ 9947567 w 11123311"/>
              <a:gd name="connsiteY21" fmla="*/ 1237673 h 1948873"/>
              <a:gd name="connsiteX22" fmla="*/ 9910622 w 11123311"/>
              <a:gd name="connsiteY22" fmla="*/ 1209964 h 1948873"/>
              <a:gd name="connsiteX23" fmla="*/ 9818258 w 11123311"/>
              <a:gd name="connsiteY23" fmla="*/ 1117600 h 1948873"/>
              <a:gd name="connsiteX24" fmla="*/ 9707422 w 11123311"/>
              <a:gd name="connsiteY24" fmla="*/ 1025236 h 1948873"/>
              <a:gd name="connsiteX25" fmla="*/ 9531931 w 11123311"/>
              <a:gd name="connsiteY25" fmla="*/ 886691 h 1948873"/>
              <a:gd name="connsiteX26" fmla="*/ 9421095 w 11123311"/>
              <a:gd name="connsiteY26" fmla="*/ 858982 h 1948873"/>
              <a:gd name="connsiteX27" fmla="*/ 9328731 w 11123311"/>
              <a:gd name="connsiteY27" fmla="*/ 840509 h 1948873"/>
              <a:gd name="connsiteX28" fmla="*/ 9153240 w 11123311"/>
              <a:gd name="connsiteY28" fmla="*/ 831273 h 1948873"/>
              <a:gd name="connsiteX29" fmla="*/ 8857676 w 11123311"/>
              <a:gd name="connsiteY29" fmla="*/ 840509 h 1948873"/>
              <a:gd name="connsiteX30" fmla="*/ 8820731 w 11123311"/>
              <a:gd name="connsiteY30" fmla="*/ 849745 h 1948873"/>
              <a:gd name="connsiteX31" fmla="*/ 8774549 w 11123311"/>
              <a:gd name="connsiteY31" fmla="*/ 886691 h 1948873"/>
              <a:gd name="connsiteX32" fmla="*/ 8774549 w 11123311"/>
              <a:gd name="connsiteY32" fmla="*/ 886691 h 1948873"/>
              <a:gd name="connsiteX33" fmla="*/ 8432804 w 11123311"/>
              <a:gd name="connsiteY33" fmla="*/ 563418 h 1948873"/>
              <a:gd name="connsiteX34" fmla="*/ 8238840 w 11123311"/>
              <a:gd name="connsiteY34" fmla="*/ 434109 h 1948873"/>
              <a:gd name="connsiteX35" fmla="*/ 8137240 w 11123311"/>
              <a:gd name="connsiteY35" fmla="*/ 406400 h 1948873"/>
              <a:gd name="connsiteX36" fmla="*/ 7767786 w 11123311"/>
              <a:gd name="connsiteY36" fmla="*/ 360218 h 1948873"/>
              <a:gd name="connsiteX37" fmla="*/ 6825676 w 11123311"/>
              <a:gd name="connsiteY37" fmla="*/ 369454 h 1948873"/>
              <a:gd name="connsiteX38" fmla="*/ 6650186 w 11123311"/>
              <a:gd name="connsiteY38" fmla="*/ 434109 h 1948873"/>
              <a:gd name="connsiteX39" fmla="*/ 6437749 w 11123311"/>
              <a:gd name="connsiteY39" fmla="*/ 480291 h 1948873"/>
              <a:gd name="connsiteX40" fmla="*/ 6363858 w 11123311"/>
              <a:gd name="connsiteY40" fmla="*/ 471054 h 1948873"/>
              <a:gd name="connsiteX41" fmla="*/ 5948222 w 11123311"/>
              <a:gd name="connsiteY41" fmla="*/ 166254 h 1948873"/>
              <a:gd name="connsiteX42" fmla="*/ 5800440 w 11123311"/>
              <a:gd name="connsiteY42" fmla="*/ 83127 h 1948873"/>
              <a:gd name="connsiteX43" fmla="*/ 5634186 w 11123311"/>
              <a:gd name="connsiteY43" fmla="*/ 36945 h 1948873"/>
              <a:gd name="connsiteX44" fmla="*/ 5218549 w 11123311"/>
              <a:gd name="connsiteY44" fmla="*/ 0 h 1948873"/>
              <a:gd name="connsiteX45" fmla="*/ 4359567 w 11123311"/>
              <a:gd name="connsiteY45" fmla="*/ 73891 h 1948873"/>
              <a:gd name="connsiteX46" fmla="*/ 4211786 w 11123311"/>
              <a:gd name="connsiteY46" fmla="*/ 129309 h 1948873"/>
              <a:gd name="connsiteX47" fmla="*/ 4119422 w 11123311"/>
              <a:gd name="connsiteY47" fmla="*/ 184727 h 1948873"/>
              <a:gd name="connsiteX48" fmla="*/ 3953167 w 11123311"/>
              <a:gd name="connsiteY48" fmla="*/ 258618 h 1948873"/>
              <a:gd name="connsiteX49" fmla="*/ 3740731 w 11123311"/>
              <a:gd name="connsiteY49" fmla="*/ 350982 h 1948873"/>
              <a:gd name="connsiteX50" fmla="*/ 3500586 w 11123311"/>
              <a:gd name="connsiteY50" fmla="*/ 434109 h 1948873"/>
              <a:gd name="connsiteX51" fmla="*/ 3463640 w 11123311"/>
              <a:gd name="connsiteY51" fmla="*/ 443345 h 1948873"/>
              <a:gd name="connsiteX52" fmla="*/ 3389749 w 11123311"/>
              <a:gd name="connsiteY52" fmla="*/ 452582 h 1948873"/>
              <a:gd name="connsiteX53" fmla="*/ 3362040 w 11123311"/>
              <a:gd name="connsiteY53" fmla="*/ 471054 h 1948873"/>
              <a:gd name="connsiteX54" fmla="*/ 3232731 w 11123311"/>
              <a:gd name="connsiteY54" fmla="*/ 498764 h 1948873"/>
              <a:gd name="connsiteX55" fmla="*/ 3168076 w 11123311"/>
              <a:gd name="connsiteY55" fmla="*/ 517236 h 1948873"/>
              <a:gd name="connsiteX56" fmla="*/ 2604658 w 11123311"/>
              <a:gd name="connsiteY56" fmla="*/ 498764 h 1948873"/>
              <a:gd name="connsiteX57" fmla="*/ 2484586 w 11123311"/>
              <a:gd name="connsiteY57" fmla="*/ 489527 h 1948873"/>
              <a:gd name="connsiteX58" fmla="*/ 2299858 w 11123311"/>
              <a:gd name="connsiteY58" fmla="*/ 480291 h 1948873"/>
              <a:gd name="connsiteX59" fmla="*/ 1985822 w 11123311"/>
              <a:gd name="connsiteY59" fmla="*/ 554182 h 1948873"/>
              <a:gd name="connsiteX60" fmla="*/ 1828804 w 11123311"/>
              <a:gd name="connsiteY60" fmla="*/ 609600 h 1948873"/>
              <a:gd name="connsiteX61" fmla="*/ 1699495 w 11123311"/>
              <a:gd name="connsiteY61" fmla="*/ 683491 h 1948873"/>
              <a:gd name="connsiteX62" fmla="*/ 1560949 w 11123311"/>
              <a:gd name="connsiteY62" fmla="*/ 738909 h 1948873"/>
              <a:gd name="connsiteX63" fmla="*/ 1459349 w 11123311"/>
              <a:gd name="connsiteY63" fmla="*/ 803564 h 1948873"/>
              <a:gd name="connsiteX64" fmla="*/ 1246913 w 11123311"/>
              <a:gd name="connsiteY64" fmla="*/ 951345 h 1948873"/>
              <a:gd name="connsiteX65" fmla="*/ 1200731 w 11123311"/>
              <a:gd name="connsiteY65" fmla="*/ 969818 h 1948873"/>
              <a:gd name="connsiteX66" fmla="*/ 1136076 w 11123311"/>
              <a:gd name="connsiteY66" fmla="*/ 1006764 h 1948873"/>
              <a:gd name="connsiteX67" fmla="*/ 1099131 w 11123311"/>
              <a:gd name="connsiteY67" fmla="*/ 1025236 h 1948873"/>
              <a:gd name="connsiteX68" fmla="*/ 572658 w 11123311"/>
              <a:gd name="connsiteY68" fmla="*/ 1034473 h 1948873"/>
              <a:gd name="connsiteX69" fmla="*/ 517240 w 11123311"/>
              <a:gd name="connsiteY69" fmla="*/ 1043709 h 1948873"/>
              <a:gd name="connsiteX70" fmla="*/ 341749 w 11123311"/>
              <a:gd name="connsiteY70" fmla="*/ 1136073 h 1948873"/>
              <a:gd name="connsiteX71" fmla="*/ 221676 w 11123311"/>
              <a:gd name="connsiteY71" fmla="*/ 1228436 h 1948873"/>
              <a:gd name="connsiteX72" fmla="*/ 92367 w 11123311"/>
              <a:gd name="connsiteY72" fmla="*/ 1394691 h 1948873"/>
              <a:gd name="connsiteX73" fmla="*/ 64658 w 11123311"/>
              <a:gd name="connsiteY73" fmla="*/ 1459345 h 1948873"/>
              <a:gd name="connsiteX74" fmla="*/ 27713 w 11123311"/>
              <a:gd name="connsiteY74" fmla="*/ 1542473 h 1948873"/>
              <a:gd name="connsiteX75" fmla="*/ 18476 w 11123311"/>
              <a:gd name="connsiteY75" fmla="*/ 1579418 h 1948873"/>
              <a:gd name="connsiteX76" fmla="*/ 9240 w 11123311"/>
              <a:gd name="connsiteY76" fmla="*/ 1764145 h 1948873"/>
              <a:gd name="connsiteX77" fmla="*/ 4 w 11123311"/>
              <a:gd name="connsiteY77" fmla="*/ 1893454 h 1948873"/>
              <a:gd name="connsiteX78" fmla="*/ 73895 w 11123311"/>
              <a:gd name="connsiteY78" fmla="*/ 1884218 h 1948873"/>
              <a:gd name="connsiteX79" fmla="*/ 110840 w 11123311"/>
              <a:gd name="connsiteY79" fmla="*/ 1921164 h 1948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Lst>
            <a:rect l="l" t="t" r="r" b="b"/>
            <a:pathLst>
              <a:path w="11123311" h="1948873">
                <a:moveTo>
                  <a:pt x="110840" y="1921164"/>
                </a:moveTo>
                <a:lnTo>
                  <a:pt x="110840" y="1921164"/>
                </a:lnTo>
                <a:cubicBezTo>
                  <a:pt x="172265" y="1912389"/>
                  <a:pt x="354498" y="1884981"/>
                  <a:pt x="406404" y="1884218"/>
                </a:cubicBezTo>
                <a:lnTo>
                  <a:pt x="868222" y="1893454"/>
                </a:lnTo>
                <a:lnTo>
                  <a:pt x="2207495" y="1911927"/>
                </a:lnTo>
                <a:lnTo>
                  <a:pt x="3103422" y="1921164"/>
                </a:lnTo>
                <a:lnTo>
                  <a:pt x="3786913" y="1930400"/>
                </a:lnTo>
                <a:lnTo>
                  <a:pt x="9522695" y="1948873"/>
                </a:lnTo>
                <a:lnTo>
                  <a:pt x="10788076" y="1939636"/>
                </a:lnTo>
                <a:cubicBezTo>
                  <a:pt x="10809844" y="1939334"/>
                  <a:pt x="10831059" y="1932464"/>
                  <a:pt x="10852731" y="1930400"/>
                </a:cubicBezTo>
                <a:cubicBezTo>
                  <a:pt x="11007624" y="1915649"/>
                  <a:pt x="10938687" y="1928676"/>
                  <a:pt x="11055931" y="1911927"/>
                </a:cubicBezTo>
                <a:cubicBezTo>
                  <a:pt x="11124125" y="1902185"/>
                  <a:pt x="11091020" y="1902691"/>
                  <a:pt x="11120586" y="1902691"/>
                </a:cubicBezTo>
                <a:lnTo>
                  <a:pt x="11120586" y="1902691"/>
                </a:lnTo>
                <a:cubicBezTo>
                  <a:pt x="11113278" y="1654227"/>
                  <a:pt x="11147442" y="1663635"/>
                  <a:pt x="11083640" y="1514764"/>
                </a:cubicBezTo>
                <a:cubicBezTo>
                  <a:pt x="11075504" y="1495781"/>
                  <a:pt x="11068833" y="1475473"/>
                  <a:pt x="11055931" y="1459345"/>
                </a:cubicBezTo>
                <a:cubicBezTo>
                  <a:pt x="11043616" y="1443951"/>
                  <a:pt x="11025899" y="1433705"/>
                  <a:pt x="11009749" y="1422400"/>
                </a:cubicBezTo>
                <a:cubicBezTo>
                  <a:pt x="10947281" y="1378673"/>
                  <a:pt x="10871275" y="1354066"/>
                  <a:pt x="10797313" y="1339273"/>
                </a:cubicBezTo>
                <a:cubicBezTo>
                  <a:pt x="10769975" y="1333805"/>
                  <a:pt x="10741724" y="1334384"/>
                  <a:pt x="10714186" y="1330036"/>
                </a:cubicBezTo>
                <a:cubicBezTo>
                  <a:pt x="10448382" y="1288067"/>
                  <a:pt x="10782759" y="1331041"/>
                  <a:pt x="10538695" y="1302327"/>
                </a:cubicBezTo>
                <a:cubicBezTo>
                  <a:pt x="10514043" y="1299427"/>
                  <a:pt x="10489606" y="1294083"/>
                  <a:pt x="10464804" y="1293091"/>
                </a:cubicBezTo>
                <a:cubicBezTo>
                  <a:pt x="10335561" y="1287921"/>
                  <a:pt x="10206185" y="1286933"/>
                  <a:pt x="10076876" y="1283854"/>
                </a:cubicBezTo>
                <a:cubicBezTo>
                  <a:pt x="10033773" y="1268460"/>
                  <a:pt x="9989392" y="1256262"/>
                  <a:pt x="9947567" y="1237673"/>
                </a:cubicBezTo>
                <a:cubicBezTo>
                  <a:pt x="9933500" y="1231421"/>
                  <a:pt x="9921902" y="1220439"/>
                  <a:pt x="9910622" y="1209964"/>
                </a:cubicBezTo>
                <a:cubicBezTo>
                  <a:pt x="9878716" y="1180337"/>
                  <a:pt x="9849046" y="1148388"/>
                  <a:pt x="9818258" y="1117600"/>
                </a:cubicBezTo>
                <a:cubicBezTo>
                  <a:pt x="9738836" y="1038177"/>
                  <a:pt x="9831851" y="1127707"/>
                  <a:pt x="9707422" y="1025236"/>
                </a:cubicBezTo>
                <a:cubicBezTo>
                  <a:pt x="9632133" y="963233"/>
                  <a:pt x="9618248" y="935244"/>
                  <a:pt x="9531931" y="886691"/>
                </a:cubicBezTo>
                <a:cubicBezTo>
                  <a:pt x="9497875" y="867534"/>
                  <a:pt x="9458088" y="866381"/>
                  <a:pt x="9421095" y="858982"/>
                </a:cubicBezTo>
                <a:cubicBezTo>
                  <a:pt x="9376270" y="850017"/>
                  <a:pt x="9381491" y="844730"/>
                  <a:pt x="9328731" y="840509"/>
                </a:cubicBezTo>
                <a:cubicBezTo>
                  <a:pt x="9270340" y="835838"/>
                  <a:pt x="9211737" y="834352"/>
                  <a:pt x="9153240" y="831273"/>
                </a:cubicBezTo>
                <a:cubicBezTo>
                  <a:pt x="9054719" y="834352"/>
                  <a:pt x="8956094" y="835042"/>
                  <a:pt x="8857676" y="840509"/>
                </a:cubicBezTo>
                <a:cubicBezTo>
                  <a:pt x="8845002" y="841213"/>
                  <a:pt x="8832085" y="844068"/>
                  <a:pt x="8820731" y="849745"/>
                </a:cubicBezTo>
                <a:cubicBezTo>
                  <a:pt x="8800517" y="859852"/>
                  <a:pt x="8788953" y="872287"/>
                  <a:pt x="8774549" y="886691"/>
                </a:cubicBezTo>
                <a:lnTo>
                  <a:pt x="8774549" y="886691"/>
                </a:lnTo>
                <a:cubicBezTo>
                  <a:pt x="8660949" y="727650"/>
                  <a:pt x="8705432" y="779463"/>
                  <a:pt x="8432804" y="563418"/>
                </a:cubicBezTo>
                <a:cubicBezTo>
                  <a:pt x="8371903" y="515157"/>
                  <a:pt x="8307463" y="470565"/>
                  <a:pt x="8238840" y="434109"/>
                </a:cubicBezTo>
                <a:cubicBezTo>
                  <a:pt x="8207839" y="417640"/>
                  <a:pt x="8171662" y="413284"/>
                  <a:pt x="8137240" y="406400"/>
                </a:cubicBezTo>
                <a:cubicBezTo>
                  <a:pt x="8069352" y="392822"/>
                  <a:pt x="7789887" y="362768"/>
                  <a:pt x="7767786" y="360218"/>
                </a:cubicBezTo>
                <a:lnTo>
                  <a:pt x="6825676" y="369454"/>
                </a:lnTo>
                <a:cubicBezTo>
                  <a:pt x="6763471" y="373567"/>
                  <a:pt x="6710128" y="416983"/>
                  <a:pt x="6650186" y="434109"/>
                </a:cubicBezTo>
                <a:cubicBezTo>
                  <a:pt x="6580508" y="454017"/>
                  <a:pt x="6437749" y="480291"/>
                  <a:pt x="6437749" y="480291"/>
                </a:cubicBezTo>
                <a:cubicBezTo>
                  <a:pt x="6413119" y="477212"/>
                  <a:pt x="6386832" y="480452"/>
                  <a:pt x="6363858" y="471054"/>
                </a:cubicBezTo>
                <a:cubicBezTo>
                  <a:pt x="6168334" y="391067"/>
                  <a:pt x="6173802" y="293142"/>
                  <a:pt x="5948222" y="166254"/>
                </a:cubicBezTo>
                <a:cubicBezTo>
                  <a:pt x="5898961" y="138545"/>
                  <a:pt x="5852702" y="104647"/>
                  <a:pt x="5800440" y="83127"/>
                </a:cubicBezTo>
                <a:cubicBezTo>
                  <a:pt x="5747256" y="61228"/>
                  <a:pt x="5690585" y="48225"/>
                  <a:pt x="5634186" y="36945"/>
                </a:cubicBezTo>
                <a:cubicBezTo>
                  <a:pt x="5471924" y="4492"/>
                  <a:pt x="5384018" y="7194"/>
                  <a:pt x="5218549" y="0"/>
                </a:cubicBezTo>
                <a:cubicBezTo>
                  <a:pt x="4598909" y="17704"/>
                  <a:pt x="4746663" y="-34979"/>
                  <a:pt x="4359567" y="73891"/>
                </a:cubicBezTo>
                <a:cubicBezTo>
                  <a:pt x="4322626" y="84281"/>
                  <a:pt x="4248353" y="109950"/>
                  <a:pt x="4211786" y="129309"/>
                </a:cubicBezTo>
                <a:cubicBezTo>
                  <a:pt x="4180054" y="146108"/>
                  <a:pt x="4153484" y="173373"/>
                  <a:pt x="4119422" y="184727"/>
                </a:cubicBezTo>
                <a:cubicBezTo>
                  <a:pt x="3942045" y="243853"/>
                  <a:pt x="4131477" y="175035"/>
                  <a:pt x="3953167" y="258618"/>
                </a:cubicBezTo>
                <a:cubicBezTo>
                  <a:pt x="3883252" y="291391"/>
                  <a:pt x="3812724" y="323066"/>
                  <a:pt x="3740731" y="350982"/>
                </a:cubicBezTo>
                <a:cubicBezTo>
                  <a:pt x="3661752" y="381607"/>
                  <a:pt x="3582766" y="413565"/>
                  <a:pt x="3500586" y="434109"/>
                </a:cubicBezTo>
                <a:cubicBezTo>
                  <a:pt x="3488271" y="437188"/>
                  <a:pt x="3476162" y="441258"/>
                  <a:pt x="3463640" y="443345"/>
                </a:cubicBezTo>
                <a:cubicBezTo>
                  <a:pt x="3439156" y="447426"/>
                  <a:pt x="3414379" y="449503"/>
                  <a:pt x="3389749" y="452582"/>
                </a:cubicBezTo>
                <a:cubicBezTo>
                  <a:pt x="3380513" y="458739"/>
                  <a:pt x="3372472" y="467260"/>
                  <a:pt x="3362040" y="471054"/>
                </a:cubicBezTo>
                <a:cubicBezTo>
                  <a:pt x="3296096" y="495033"/>
                  <a:pt x="3293928" y="484642"/>
                  <a:pt x="3232731" y="498764"/>
                </a:cubicBezTo>
                <a:cubicBezTo>
                  <a:pt x="3210891" y="503804"/>
                  <a:pt x="3189628" y="511079"/>
                  <a:pt x="3168076" y="517236"/>
                </a:cubicBezTo>
                <a:cubicBezTo>
                  <a:pt x="2952540" y="511710"/>
                  <a:pt x="2807911" y="510379"/>
                  <a:pt x="2604658" y="498764"/>
                </a:cubicBezTo>
                <a:cubicBezTo>
                  <a:pt x="2564581" y="496474"/>
                  <a:pt x="2524655" y="491955"/>
                  <a:pt x="2484586" y="489527"/>
                </a:cubicBezTo>
                <a:cubicBezTo>
                  <a:pt x="2423046" y="485797"/>
                  <a:pt x="2361434" y="483370"/>
                  <a:pt x="2299858" y="480291"/>
                </a:cubicBezTo>
                <a:cubicBezTo>
                  <a:pt x="2089558" y="513496"/>
                  <a:pt x="2169637" y="490995"/>
                  <a:pt x="1985822" y="554182"/>
                </a:cubicBezTo>
                <a:cubicBezTo>
                  <a:pt x="1933333" y="572225"/>
                  <a:pt x="1876995" y="582062"/>
                  <a:pt x="1828804" y="609600"/>
                </a:cubicBezTo>
                <a:cubicBezTo>
                  <a:pt x="1785701" y="634230"/>
                  <a:pt x="1744281" y="662072"/>
                  <a:pt x="1699495" y="683491"/>
                </a:cubicBezTo>
                <a:cubicBezTo>
                  <a:pt x="1553931" y="753108"/>
                  <a:pt x="1672786" y="673122"/>
                  <a:pt x="1560949" y="738909"/>
                </a:cubicBezTo>
                <a:cubicBezTo>
                  <a:pt x="1526349" y="759262"/>
                  <a:pt x="1492598" y="781072"/>
                  <a:pt x="1459349" y="803564"/>
                </a:cubicBezTo>
                <a:cubicBezTo>
                  <a:pt x="1387901" y="851897"/>
                  <a:pt x="1327004" y="919308"/>
                  <a:pt x="1246913" y="951345"/>
                </a:cubicBezTo>
                <a:cubicBezTo>
                  <a:pt x="1231519" y="957503"/>
                  <a:pt x="1215224" y="961766"/>
                  <a:pt x="1200731" y="969818"/>
                </a:cubicBezTo>
                <a:cubicBezTo>
                  <a:pt x="1037338" y="1060593"/>
                  <a:pt x="1253440" y="956466"/>
                  <a:pt x="1136076" y="1006764"/>
                </a:cubicBezTo>
                <a:cubicBezTo>
                  <a:pt x="1123421" y="1012188"/>
                  <a:pt x="1112883" y="1024560"/>
                  <a:pt x="1099131" y="1025236"/>
                </a:cubicBezTo>
                <a:cubicBezTo>
                  <a:pt x="923825" y="1033858"/>
                  <a:pt x="748149" y="1031394"/>
                  <a:pt x="572658" y="1034473"/>
                </a:cubicBezTo>
                <a:cubicBezTo>
                  <a:pt x="554185" y="1037552"/>
                  <a:pt x="535115" y="1038123"/>
                  <a:pt x="517240" y="1043709"/>
                </a:cubicBezTo>
                <a:cubicBezTo>
                  <a:pt x="436068" y="1069075"/>
                  <a:pt x="410172" y="1086310"/>
                  <a:pt x="341749" y="1136073"/>
                </a:cubicBezTo>
                <a:cubicBezTo>
                  <a:pt x="300911" y="1165773"/>
                  <a:pt x="252677" y="1188577"/>
                  <a:pt x="221676" y="1228436"/>
                </a:cubicBezTo>
                <a:cubicBezTo>
                  <a:pt x="178573" y="1283854"/>
                  <a:pt x="120023" y="1330160"/>
                  <a:pt x="92367" y="1394691"/>
                </a:cubicBezTo>
                <a:cubicBezTo>
                  <a:pt x="83131" y="1416242"/>
                  <a:pt x="74360" y="1437999"/>
                  <a:pt x="64658" y="1459345"/>
                </a:cubicBezTo>
                <a:cubicBezTo>
                  <a:pt x="44544" y="1503598"/>
                  <a:pt x="44349" y="1492566"/>
                  <a:pt x="27713" y="1542473"/>
                </a:cubicBezTo>
                <a:cubicBezTo>
                  <a:pt x="23699" y="1554516"/>
                  <a:pt x="21555" y="1567103"/>
                  <a:pt x="18476" y="1579418"/>
                </a:cubicBezTo>
                <a:cubicBezTo>
                  <a:pt x="15397" y="1640994"/>
                  <a:pt x="13086" y="1702612"/>
                  <a:pt x="9240" y="1764145"/>
                </a:cubicBezTo>
                <a:cubicBezTo>
                  <a:pt x="-507" y="1920108"/>
                  <a:pt x="4" y="1831433"/>
                  <a:pt x="4" y="1893454"/>
                </a:cubicBezTo>
                <a:lnTo>
                  <a:pt x="73895" y="1884218"/>
                </a:lnTo>
                <a:lnTo>
                  <a:pt x="110840" y="1921164"/>
                </a:lnTo>
                <a:close/>
              </a:path>
            </a:pathLst>
          </a:cu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7A19F0DA-2EFD-456F-B0B1-46285750759C}"/>
              </a:ext>
            </a:extLst>
          </p:cNvPr>
          <p:cNvSpPr>
            <a:spLocks noGrp="1"/>
          </p:cNvSpPr>
          <p:nvPr>
            <p:ph type="title"/>
          </p:nvPr>
        </p:nvSpPr>
        <p:spPr>
          <a:xfrm>
            <a:off x="248011" y="8473"/>
            <a:ext cx="10515600" cy="1325563"/>
          </a:xfrm>
        </p:spPr>
        <p:txBody>
          <a:bodyPr/>
          <a:lstStyle/>
          <a:p>
            <a:r>
              <a:rPr lang="en-GB"/>
              <a:t>Contrast Smoke!</a:t>
            </a:r>
          </a:p>
        </p:txBody>
      </p:sp>
      <p:pic>
        <p:nvPicPr>
          <p:cNvPr id="12" name="Graphic 11">
            <a:extLst>
              <a:ext uri="{FF2B5EF4-FFF2-40B4-BE49-F238E27FC236}">
                <a16:creationId xmlns:a16="http://schemas.microsoft.com/office/drawing/2014/main" id="{BCA394B1-914C-4C75-9B13-B75DE2E143F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 uri="{837473B0-CC2E-450A-ABE3-18F120FF3D39}">
                <a1611:picAttrSrcUrl xmlns:a1611="http://schemas.microsoft.com/office/drawing/2016/11/main" r:id="rId5"/>
              </a:ext>
            </a:extLst>
          </a:blip>
          <a:stretch>
            <a:fillRect/>
          </a:stretch>
        </p:blipFill>
        <p:spPr>
          <a:xfrm>
            <a:off x="2885305" y="3708696"/>
            <a:ext cx="1436781" cy="2031578"/>
          </a:xfrm>
          <a:prstGeom prst="rect">
            <a:avLst/>
          </a:prstGeom>
        </p:spPr>
      </p:pic>
      <p:pic>
        <p:nvPicPr>
          <p:cNvPr id="13" name="Graphic 12">
            <a:extLst>
              <a:ext uri="{FF2B5EF4-FFF2-40B4-BE49-F238E27FC236}">
                <a16:creationId xmlns:a16="http://schemas.microsoft.com/office/drawing/2014/main" id="{3622723B-CF38-42D4-BF70-5748CBC1EA7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 uri="{837473B0-CC2E-450A-ABE3-18F120FF3D39}">
                <a1611:picAttrSrcUrl xmlns:a1611="http://schemas.microsoft.com/office/drawing/2016/11/main" r:id="rId5"/>
              </a:ext>
            </a:extLst>
          </a:blip>
          <a:stretch>
            <a:fillRect/>
          </a:stretch>
        </p:blipFill>
        <p:spPr>
          <a:xfrm>
            <a:off x="5089611" y="3429000"/>
            <a:ext cx="1436781" cy="2031578"/>
          </a:xfrm>
          <a:prstGeom prst="rect">
            <a:avLst/>
          </a:prstGeom>
        </p:spPr>
      </p:pic>
      <p:pic>
        <p:nvPicPr>
          <p:cNvPr id="36" name="Graphic 35">
            <a:extLst>
              <a:ext uri="{FF2B5EF4-FFF2-40B4-BE49-F238E27FC236}">
                <a16:creationId xmlns:a16="http://schemas.microsoft.com/office/drawing/2014/main" id="{52FED79B-3C58-4841-BE73-6C68B3645F1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 uri="{837473B0-CC2E-450A-ABE3-18F120FF3D39}">
                <a1611:picAttrSrcUrl xmlns:a1611="http://schemas.microsoft.com/office/drawing/2016/11/main" r:id="rId5"/>
              </a:ext>
            </a:extLst>
          </a:blip>
          <a:stretch>
            <a:fillRect/>
          </a:stretch>
        </p:blipFill>
        <p:spPr>
          <a:xfrm>
            <a:off x="7589998" y="3307465"/>
            <a:ext cx="1436781" cy="2134387"/>
          </a:xfrm>
          <a:prstGeom prst="rect">
            <a:avLst/>
          </a:prstGeom>
        </p:spPr>
      </p:pic>
      <p:pic>
        <p:nvPicPr>
          <p:cNvPr id="37" name="Graphic 36">
            <a:extLst>
              <a:ext uri="{FF2B5EF4-FFF2-40B4-BE49-F238E27FC236}">
                <a16:creationId xmlns:a16="http://schemas.microsoft.com/office/drawing/2014/main" id="{F7018BF5-8DBD-49D4-8BDA-9B930157A27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 uri="{837473B0-CC2E-450A-ABE3-18F120FF3D39}">
                <a1611:picAttrSrcUrl xmlns:a1611="http://schemas.microsoft.com/office/drawing/2016/11/main" r:id="rId5"/>
              </a:ext>
            </a:extLst>
          </a:blip>
          <a:stretch>
            <a:fillRect/>
          </a:stretch>
        </p:blipFill>
        <p:spPr>
          <a:xfrm>
            <a:off x="5621414" y="2812458"/>
            <a:ext cx="1436781" cy="2031578"/>
          </a:xfrm>
          <a:prstGeom prst="rect">
            <a:avLst/>
          </a:prstGeom>
        </p:spPr>
      </p:pic>
    </p:spTree>
    <p:extLst>
      <p:ext uri="{BB962C8B-B14F-4D97-AF65-F5344CB8AC3E}">
        <p14:creationId xmlns:p14="http://schemas.microsoft.com/office/powerpoint/2010/main" val="25200791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E836707B-72FD-4943-80BA-48333E7A1A98}"/>
              </a:ext>
            </a:extLst>
          </p:cNvPr>
          <p:cNvSpPr/>
          <p:nvPr/>
        </p:nvSpPr>
        <p:spPr>
          <a:xfrm>
            <a:off x="-175491" y="2512291"/>
            <a:ext cx="12607636" cy="2631140"/>
          </a:xfrm>
          <a:custGeom>
            <a:avLst/>
            <a:gdLst>
              <a:gd name="connsiteX0" fmla="*/ 110840 w 11123311"/>
              <a:gd name="connsiteY0" fmla="*/ 1921164 h 1948873"/>
              <a:gd name="connsiteX1" fmla="*/ 110840 w 11123311"/>
              <a:gd name="connsiteY1" fmla="*/ 1921164 h 1948873"/>
              <a:gd name="connsiteX2" fmla="*/ 406404 w 11123311"/>
              <a:gd name="connsiteY2" fmla="*/ 1884218 h 1948873"/>
              <a:gd name="connsiteX3" fmla="*/ 868222 w 11123311"/>
              <a:gd name="connsiteY3" fmla="*/ 1893454 h 1948873"/>
              <a:gd name="connsiteX4" fmla="*/ 2207495 w 11123311"/>
              <a:gd name="connsiteY4" fmla="*/ 1911927 h 1948873"/>
              <a:gd name="connsiteX5" fmla="*/ 3103422 w 11123311"/>
              <a:gd name="connsiteY5" fmla="*/ 1921164 h 1948873"/>
              <a:gd name="connsiteX6" fmla="*/ 3786913 w 11123311"/>
              <a:gd name="connsiteY6" fmla="*/ 1930400 h 1948873"/>
              <a:gd name="connsiteX7" fmla="*/ 9522695 w 11123311"/>
              <a:gd name="connsiteY7" fmla="*/ 1948873 h 1948873"/>
              <a:gd name="connsiteX8" fmla="*/ 10788076 w 11123311"/>
              <a:gd name="connsiteY8" fmla="*/ 1939636 h 1948873"/>
              <a:gd name="connsiteX9" fmla="*/ 10852731 w 11123311"/>
              <a:gd name="connsiteY9" fmla="*/ 1930400 h 1948873"/>
              <a:gd name="connsiteX10" fmla="*/ 11055931 w 11123311"/>
              <a:gd name="connsiteY10" fmla="*/ 1911927 h 1948873"/>
              <a:gd name="connsiteX11" fmla="*/ 11120586 w 11123311"/>
              <a:gd name="connsiteY11" fmla="*/ 1902691 h 1948873"/>
              <a:gd name="connsiteX12" fmla="*/ 11120586 w 11123311"/>
              <a:gd name="connsiteY12" fmla="*/ 1902691 h 1948873"/>
              <a:gd name="connsiteX13" fmla="*/ 11083640 w 11123311"/>
              <a:gd name="connsiteY13" fmla="*/ 1514764 h 1948873"/>
              <a:gd name="connsiteX14" fmla="*/ 11055931 w 11123311"/>
              <a:gd name="connsiteY14" fmla="*/ 1459345 h 1948873"/>
              <a:gd name="connsiteX15" fmla="*/ 11009749 w 11123311"/>
              <a:gd name="connsiteY15" fmla="*/ 1422400 h 1948873"/>
              <a:gd name="connsiteX16" fmla="*/ 10797313 w 11123311"/>
              <a:gd name="connsiteY16" fmla="*/ 1339273 h 1948873"/>
              <a:gd name="connsiteX17" fmla="*/ 10714186 w 11123311"/>
              <a:gd name="connsiteY17" fmla="*/ 1330036 h 1948873"/>
              <a:gd name="connsiteX18" fmla="*/ 10538695 w 11123311"/>
              <a:gd name="connsiteY18" fmla="*/ 1302327 h 1948873"/>
              <a:gd name="connsiteX19" fmla="*/ 10464804 w 11123311"/>
              <a:gd name="connsiteY19" fmla="*/ 1293091 h 1948873"/>
              <a:gd name="connsiteX20" fmla="*/ 10076876 w 11123311"/>
              <a:gd name="connsiteY20" fmla="*/ 1283854 h 1948873"/>
              <a:gd name="connsiteX21" fmla="*/ 9947567 w 11123311"/>
              <a:gd name="connsiteY21" fmla="*/ 1237673 h 1948873"/>
              <a:gd name="connsiteX22" fmla="*/ 9910622 w 11123311"/>
              <a:gd name="connsiteY22" fmla="*/ 1209964 h 1948873"/>
              <a:gd name="connsiteX23" fmla="*/ 9818258 w 11123311"/>
              <a:gd name="connsiteY23" fmla="*/ 1117600 h 1948873"/>
              <a:gd name="connsiteX24" fmla="*/ 9707422 w 11123311"/>
              <a:gd name="connsiteY24" fmla="*/ 1025236 h 1948873"/>
              <a:gd name="connsiteX25" fmla="*/ 9531931 w 11123311"/>
              <a:gd name="connsiteY25" fmla="*/ 886691 h 1948873"/>
              <a:gd name="connsiteX26" fmla="*/ 9421095 w 11123311"/>
              <a:gd name="connsiteY26" fmla="*/ 858982 h 1948873"/>
              <a:gd name="connsiteX27" fmla="*/ 9328731 w 11123311"/>
              <a:gd name="connsiteY27" fmla="*/ 840509 h 1948873"/>
              <a:gd name="connsiteX28" fmla="*/ 9153240 w 11123311"/>
              <a:gd name="connsiteY28" fmla="*/ 831273 h 1948873"/>
              <a:gd name="connsiteX29" fmla="*/ 8857676 w 11123311"/>
              <a:gd name="connsiteY29" fmla="*/ 840509 h 1948873"/>
              <a:gd name="connsiteX30" fmla="*/ 8820731 w 11123311"/>
              <a:gd name="connsiteY30" fmla="*/ 849745 h 1948873"/>
              <a:gd name="connsiteX31" fmla="*/ 8774549 w 11123311"/>
              <a:gd name="connsiteY31" fmla="*/ 886691 h 1948873"/>
              <a:gd name="connsiteX32" fmla="*/ 8774549 w 11123311"/>
              <a:gd name="connsiteY32" fmla="*/ 886691 h 1948873"/>
              <a:gd name="connsiteX33" fmla="*/ 8432804 w 11123311"/>
              <a:gd name="connsiteY33" fmla="*/ 563418 h 1948873"/>
              <a:gd name="connsiteX34" fmla="*/ 8238840 w 11123311"/>
              <a:gd name="connsiteY34" fmla="*/ 434109 h 1948873"/>
              <a:gd name="connsiteX35" fmla="*/ 8137240 w 11123311"/>
              <a:gd name="connsiteY35" fmla="*/ 406400 h 1948873"/>
              <a:gd name="connsiteX36" fmla="*/ 7767786 w 11123311"/>
              <a:gd name="connsiteY36" fmla="*/ 360218 h 1948873"/>
              <a:gd name="connsiteX37" fmla="*/ 6825676 w 11123311"/>
              <a:gd name="connsiteY37" fmla="*/ 369454 h 1948873"/>
              <a:gd name="connsiteX38" fmla="*/ 6650186 w 11123311"/>
              <a:gd name="connsiteY38" fmla="*/ 434109 h 1948873"/>
              <a:gd name="connsiteX39" fmla="*/ 6437749 w 11123311"/>
              <a:gd name="connsiteY39" fmla="*/ 480291 h 1948873"/>
              <a:gd name="connsiteX40" fmla="*/ 6363858 w 11123311"/>
              <a:gd name="connsiteY40" fmla="*/ 471054 h 1948873"/>
              <a:gd name="connsiteX41" fmla="*/ 5948222 w 11123311"/>
              <a:gd name="connsiteY41" fmla="*/ 166254 h 1948873"/>
              <a:gd name="connsiteX42" fmla="*/ 5800440 w 11123311"/>
              <a:gd name="connsiteY42" fmla="*/ 83127 h 1948873"/>
              <a:gd name="connsiteX43" fmla="*/ 5634186 w 11123311"/>
              <a:gd name="connsiteY43" fmla="*/ 36945 h 1948873"/>
              <a:gd name="connsiteX44" fmla="*/ 5218549 w 11123311"/>
              <a:gd name="connsiteY44" fmla="*/ 0 h 1948873"/>
              <a:gd name="connsiteX45" fmla="*/ 4359567 w 11123311"/>
              <a:gd name="connsiteY45" fmla="*/ 73891 h 1948873"/>
              <a:gd name="connsiteX46" fmla="*/ 4211786 w 11123311"/>
              <a:gd name="connsiteY46" fmla="*/ 129309 h 1948873"/>
              <a:gd name="connsiteX47" fmla="*/ 4119422 w 11123311"/>
              <a:gd name="connsiteY47" fmla="*/ 184727 h 1948873"/>
              <a:gd name="connsiteX48" fmla="*/ 3953167 w 11123311"/>
              <a:gd name="connsiteY48" fmla="*/ 258618 h 1948873"/>
              <a:gd name="connsiteX49" fmla="*/ 3740731 w 11123311"/>
              <a:gd name="connsiteY49" fmla="*/ 350982 h 1948873"/>
              <a:gd name="connsiteX50" fmla="*/ 3500586 w 11123311"/>
              <a:gd name="connsiteY50" fmla="*/ 434109 h 1948873"/>
              <a:gd name="connsiteX51" fmla="*/ 3463640 w 11123311"/>
              <a:gd name="connsiteY51" fmla="*/ 443345 h 1948873"/>
              <a:gd name="connsiteX52" fmla="*/ 3389749 w 11123311"/>
              <a:gd name="connsiteY52" fmla="*/ 452582 h 1948873"/>
              <a:gd name="connsiteX53" fmla="*/ 3362040 w 11123311"/>
              <a:gd name="connsiteY53" fmla="*/ 471054 h 1948873"/>
              <a:gd name="connsiteX54" fmla="*/ 3232731 w 11123311"/>
              <a:gd name="connsiteY54" fmla="*/ 498764 h 1948873"/>
              <a:gd name="connsiteX55" fmla="*/ 3168076 w 11123311"/>
              <a:gd name="connsiteY55" fmla="*/ 517236 h 1948873"/>
              <a:gd name="connsiteX56" fmla="*/ 2604658 w 11123311"/>
              <a:gd name="connsiteY56" fmla="*/ 498764 h 1948873"/>
              <a:gd name="connsiteX57" fmla="*/ 2484586 w 11123311"/>
              <a:gd name="connsiteY57" fmla="*/ 489527 h 1948873"/>
              <a:gd name="connsiteX58" fmla="*/ 2299858 w 11123311"/>
              <a:gd name="connsiteY58" fmla="*/ 480291 h 1948873"/>
              <a:gd name="connsiteX59" fmla="*/ 1985822 w 11123311"/>
              <a:gd name="connsiteY59" fmla="*/ 554182 h 1948873"/>
              <a:gd name="connsiteX60" fmla="*/ 1828804 w 11123311"/>
              <a:gd name="connsiteY60" fmla="*/ 609600 h 1948873"/>
              <a:gd name="connsiteX61" fmla="*/ 1699495 w 11123311"/>
              <a:gd name="connsiteY61" fmla="*/ 683491 h 1948873"/>
              <a:gd name="connsiteX62" fmla="*/ 1560949 w 11123311"/>
              <a:gd name="connsiteY62" fmla="*/ 738909 h 1948873"/>
              <a:gd name="connsiteX63" fmla="*/ 1459349 w 11123311"/>
              <a:gd name="connsiteY63" fmla="*/ 803564 h 1948873"/>
              <a:gd name="connsiteX64" fmla="*/ 1246913 w 11123311"/>
              <a:gd name="connsiteY64" fmla="*/ 951345 h 1948873"/>
              <a:gd name="connsiteX65" fmla="*/ 1200731 w 11123311"/>
              <a:gd name="connsiteY65" fmla="*/ 969818 h 1948873"/>
              <a:gd name="connsiteX66" fmla="*/ 1136076 w 11123311"/>
              <a:gd name="connsiteY66" fmla="*/ 1006764 h 1948873"/>
              <a:gd name="connsiteX67" fmla="*/ 1099131 w 11123311"/>
              <a:gd name="connsiteY67" fmla="*/ 1025236 h 1948873"/>
              <a:gd name="connsiteX68" fmla="*/ 572658 w 11123311"/>
              <a:gd name="connsiteY68" fmla="*/ 1034473 h 1948873"/>
              <a:gd name="connsiteX69" fmla="*/ 517240 w 11123311"/>
              <a:gd name="connsiteY69" fmla="*/ 1043709 h 1948873"/>
              <a:gd name="connsiteX70" fmla="*/ 341749 w 11123311"/>
              <a:gd name="connsiteY70" fmla="*/ 1136073 h 1948873"/>
              <a:gd name="connsiteX71" fmla="*/ 221676 w 11123311"/>
              <a:gd name="connsiteY71" fmla="*/ 1228436 h 1948873"/>
              <a:gd name="connsiteX72" fmla="*/ 92367 w 11123311"/>
              <a:gd name="connsiteY72" fmla="*/ 1394691 h 1948873"/>
              <a:gd name="connsiteX73" fmla="*/ 64658 w 11123311"/>
              <a:gd name="connsiteY73" fmla="*/ 1459345 h 1948873"/>
              <a:gd name="connsiteX74" fmla="*/ 27713 w 11123311"/>
              <a:gd name="connsiteY74" fmla="*/ 1542473 h 1948873"/>
              <a:gd name="connsiteX75" fmla="*/ 18476 w 11123311"/>
              <a:gd name="connsiteY75" fmla="*/ 1579418 h 1948873"/>
              <a:gd name="connsiteX76" fmla="*/ 9240 w 11123311"/>
              <a:gd name="connsiteY76" fmla="*/ 1764145 h 1948873"/>
              <a:gd name="connsiteX77" fmla="*/ 4 w 11123311"/>
              <a:gd name="connsiteY77" fmla="*/ 1893454 h 1948873"/>
              <a:gd name="connsiteX78" fmla="*/ 73895 w 11123311"/>
              <a:gd name="connsiteY78" fmla="*/ 1884218 h 1948873"/>
              <a:gd name="connsiteX79" fmla="*/ 110840 w 11123311"/>
              <a:gd name="connsiteY79" fmla="*/ 1921164 h 1948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Lst>
            <a:rect l="l" t="t" r="r" b="b"/>
            <a:pathLst>
              <a:path w="11123311" h="1948873">
                <a:moveTo>
                  <a:pt x="110840" y="1921164"/>
                </a:moveTo>
                <a:lnTo>
                  <a:pt x="110840" y="1921164"/>
                </a:lnTo>
                <a:cubicBezTo>
                  <a:pt x="172265" y="1912389"/>
                  <a:pt x="354498" y="1884981"/>
                  <a:pt x="406404" y="1884218"/>
                </a:cubicBezTo>
                <a:lnTo>
                  <a:pt x="868222" y="1893454"/>
                </a:lnTo>
                <a:lnTo>
                  <a:pt x="2207495" y="1911927"/>
                </a:lnTo>
                <a:lnTo>
                  <a:pt x="3103422" y="1921164"/>
                </a:lnTo>
                <a:lnTo>
                  <a:pt x="3786913" y="1930400"/>
                </a:lnTo>
                <a:lnTo>
                  <a:pt x="9522695" y="1948873"/>
                </a:lnTo>
                <a:lnTo>
                  <a:pt x="10788076" y="1939636"/>
                </a:lnTo>
                <a:cubicBezTo>
                  <a:pt x="10809844" y="1939334"/>
                  <a:pt x="10831059" y="1932464"/>
                  <a:pt x="10852731" y="1930400"/>
                </a:cubicBezTo>
                <a:cubicBezTo>
                  <a:pt x="11007624" y="1915649"/>
                  <a:pt x="10938687" y="1928676"/>
                  <a:pt x="11055931" y="1911927"/>
                </a:cubicBezTo>
                <a:cubicBezTo>
                  <a:pt x="11124125" y="1902185"/>
                  <a:pt x="11091020" y="1902691"/>
                  <a:pt x="11120586" y="1902691"/>
                </a:cubicBezTo>
                <a:lnTo>
                  <a:pt x="11120586" y="1902691"/>
                </a:lnTo>
                <a:cubicBezTo>
                  <a:pt x="11113278" y="1654227"/>
                  <a:pt x="11147442" y="1663635"/>
                  <a:pt x="11083640" y="1514764"/>
                </a:cubicBezTo>
                <a:cubicBezTo>
                  <a:pt x="11075504" y="1495781"/>
                  <a:pt x="11068833" y="1475473"/>
                  <a:pt x="11055931" y="1459345"/>
                </a:cubicBezTo>
                <a:cubicBezTo>
                  <a:pt x="11043616" y="1443951"/>
                  <a:pt x="11025899" y="1433705"/>
                  <a:pt x="11009749" y="1422400"/>
                </a:cubicBezTo>
                <a:cubicBezTo>
                  <a:pt x="10947281" y="1378673"/>
                  <a:pt x="10871275" y="1354066"/>
                  <a:pt x="10797313" y="1339273"/>
                </a:cubicBezTo>
                <a:cubicBezTo>
                  <a:pt x="10769975" y="1333805"/>
                  <a:pt x="10741724" y="1334384"/>
                  <a:pt x="10714186" y="1330036"/>
                </a:cubicBezTo>
                <a:cubicBezTo>
                  <a:pt x="10448382" y="1288067"/>
                  <a:pt x="10782759" y="1331041"/>
                  <a:pt x="10538695" y="1302327"/>
                </a:cubicBezTo>
                <a:cubicBezTo>
                  <a:pt x="10514043" y="1299427"/>
                  <a:pt x="10489606" y="1294083"/>
                  <a:pt x="10464804" y="1293091"/>
                </a:cubicBezTo>
                <a:cubicBezTo>
                  <a:pt x="10335561" y="1287921"/>
                  <a:pt x="10206185" y="1286933"/>
                  <a:pt x="10076876" y="1283854"/>
                </a:cubicBezTo>
                <a:cubicBezTo>
                  <a:pt x="10033773" y="1268460"/>
                  <a:pt x="9989392" y="1256262"/>
                  <a:pt x="9947567" y="1237673"/>
                </a:cubicBezTo>
                <a:cubicBezTo>
                  <a:pt x="9933500" y="1231421"/>
                  <a:pt x="9921902" y="1220439"/>
                  <a:pt x="9910622" y="1209964"/>
                </a:cubicBezTo>
                <a:cubicBezTo>
                  <a:pt x="9878716" y="1180337"/>
                  <a:pt x="9849046" y="1148388"/>
                  <a:pt x="9818258" y="1117600"/>
                </a:cubicBezTo>
                <a:cubicBezTo>
                  <a:pt x="9738836" y="1038177"/>
                  <a:pt x="9831851" y="1127707"/>
                  <a:pt x="9707422" y="1025236"/>
                </a:cubicBezTo>
                <a:cubicBezTo>
                  <a:pt x="9632133" y="963233"/>
                  <a:pt x="9618248" y="935244"/>
                  <a:pt x="9531931" y="886691"/>
                </a:cubicBezTo>
                <a:cubicBezTo>
                  <a:pt x="9497875" y="867534"/>
                  <a:pt x="9458088" y="866381"/>
                  <a:pt x="9421095" y="858982"/>
                </a:cubicBezTo>
                <a:cubicBezTo>
                  <a:pt x="9376270" y="850017"/>
                  <a:pt x="9381491" y="844730"/>
                  <a:pt x="9328731" y="840509"/>
                </a:cubicBezTo>
                <a:cubicBezTo>
                  <a:pt x="9270340" y="835838"/>
                  <a:pt x="9211737" y="834352"/>
                  <a:pt x="9153240" y="831273"/>
                </a:cubicBezTo>
                <a:cubicBezTo>
                  <a:pt x="9054719" y="834352"/>
                  <a:pt x="8956094" y="835042"/>
                  <a:pt x="8857676" y="840509"/>
                </a:cubicBezTo>
                <a:cubicBezTo>
                  <a:pt x="8845002" y="841213"/>
                  <a:pt x="8832085" y="844068"/>
                  <a:pt x="8820731" y="849745"/>
                </a:cubicBezTo>
                <a:cubicBezTo>
                  <a:pt x="8800517" y="859852"/>
                  <a:pt x="8788953" y="872287"/>
                  <a:pt x="8774549" y="886691"/>
                </a:cubicBezTo>
                <a:lnTo>
                  <a:pt x="8774549" y="886691"/>
                </a:lnTo>
                <a:cubicBezTo>
                  <a:pt x="8660949" y="727650"/>
                  <a:pt x="8705432" y="779463"/>
                  <a:pt x="8432804" y="563418"/>
                </a:cubicBezTo>
                <a:cubicBezTo>
                  <a:pt x="8371903" y="515157"/>
                  <a:pt x="8307463" y="470565"/>
                  <a:pt x="8238840" y="434109"/>
                </a:cubicBezTo>
                <a:cubicBezTo>
                  <a:pt x="8207839" y="417640"/>
                  <a:pt x="8171662" y="413284"/>
                  <a:pt x="8137240" y="406400"/>
                </a:cubicBezTo>
                <a:cubicBezTo>
                  <a:pt x="8069352" y="392822"/>
                  <a:pt x="7789887" y="362768"/>
                  <a:pt x="7767786" y="360218"/>
                </a:cubicBezTo>
                <a:lnTo>
                  <a:pt x="6825676" y="369454"/>
                </a:lnTo>
                <a:cubicBezTo>
                  <a:pt x="6763471" y="373567"/>
                  <a:pt x="6710128" y="416983"/>
                  <a:pt x="6650186" y="434109"/>
                </a:cubicBezTo>
                <a:cubicBezTo>
                  <a:pt x="6580508" y="454017"/>
                  <a:pt x="6437749" y="480291"/>
                  <a:pt x="6437749" y="480291"/>
                </a:cubicBezTo>
                <a:cubicBezTo>
                  <a:pt x="6413119" y="477212"/>
                  <a:pt x="6386832" y="480452"/>
                  <a:pt x="6363858" y="471054"/>
                </a:cubicBezTo>
                <a:cubicBezTo>
                  <a:pt x="6168334" y="391067"/>
                  <a:pt x="6173802" y="293142"/>
                  <a:pt x="5948222" y="166254"/>
                </a:cubicBezTo>
                <a:cubicBezTo>
                  <a:pt x="5898961" y="138545"/>
                  <a:pt x="5852702" y="104647"/>
                  <a:pt x="5800440" y="83127"/>
                </a:cubicBezTo>
                <a:cubicBezTo>
                  <a:pt x="5747256" y="61228"/>
                  <a:pt x="5690585" y="48225"/>
                  <a:pt x="5634186" y="36945"/>
                </a:cubicBezTo>
                <a:cubicBezTo>
                  <a:pt x="5471924" y="4492"/>
                  <a:pt x="5384018" y="7194"/>
                  <a:pt x="5218549" y="0"/>
                </a:cubicBezTo>
                <a:cubicBezTo>
                  <a:pt x="4598909" y="17704"/>
                  <a:pt x="4746663" y="-34979"/>
                  <a:pt x="4359567" y="73891"/>
                </a:cubicBezTo>
                <a:cubicBezTo>
                  <a:pt x="4322626" y="84281"/>
                  <a:pt x="4248353" y="109950"/>
                  <a:pt x="4211786" y="129309"/>
                </a:cubicBezTo>
                <a:cubicBezTo>
                  <a:pt x="4180054" y="146108"/>
                  <a:pt x="4153484" y="173373"/>
                  <a:pt x="4119422" y="184727"/>
                </a:cubicBezTo>
                <a:cubicBezTo>
                  <a:pt x="3942045" y="243853"/>
                  <a:pt x="4131477" y="175035"/>
                  <a:pt x="3953167" y="258618"/>
                </a:cubicBezTo>
                <a:cubicBezTo>
                  <a:pt x="3883252" y="291391"/>
                  <a:pt x="3812724" y="323066"/>
                  <a:pt x="3740731" y="350982"/>
                </a:cubicBezTo>
                <a:cubicBezTo>
                  <a:pt x="3661752" y="381607"/>
                  <a:pt x="3582766" y="413565"/>
                  <a:pt x="3500586" y="434109"/>
                </a:cubicBezTo>
                <a:cubicBezTo>
                  <a:pt x="3488271" y="437188"/>
                  <a:pt x="3476162" y="441258"/>
                  <a:pt x="3463640" y="443345"/>
                </a:cubicBezTo>
                <a:cubicBezTo>
                  <a:pt x="3439156" y="447426"/>
                  <a:pt x="3414379" y="449503"/>
                  <a:pt x="3389749" y="452582"/>
                </a:cubicBezTo>
                <a:cubicBezTo>
                  <a:pt x="3380513" y="458739"/>
                  <a:pt x="3372472" y="467260"/>
                  <a:pt x="3362040" y="471054"/>
                </a:cubicBezTo>
                <a:cubicBezTo>
                  <a:pt x="3296096" y="495033"/>
                  <a:pt x="3293928" y="484642"/>
                  <a:pt x="3232731" y="498764"/>
                </a:cubicBezTo>
                <a:cubicBezTo>
                  <a:pt x="3210891" y="503804"/>
                  <a:pt x="3189628" y="511079"/>
                  <a:pt x="3168076" y="517236"/>
                </a:cubicBezTo>
                <a:cubicBezTo>
                  <a:pt x="2952540" y="511710"/>
                  <a:pt x="2807911" y="510379"/>
                  <a:pt x="2604658" y="498764"/>
                </a:cubicBezTo>
                <a:cubicBezTo>
                  <a:pt x="2564581" y="496474"/>
                  <a:pt x="2524655" y="491955"/>
                  <a:pt x="2484586" y="489527"/>
                </a:cubicBezTo>
                <a:cubicBezTo>
                  <a:pt x="2423046" y="485797"/>
                  <a:pt x="2361434" y="483370"/>
                  <a:pt x="2299858" y="480291"/>
                </a:cubicBezTo>
                <a:cubicBezTo>
                  <a:pt x="2089558" y="513496"/>
                  <a:pt x="2169637" y="490995"/>
                  <a:pt x="1985822" y="554182"/>
                </a:cubicBezTo>
                <a:cubicBezTo>
                  <a:pt x="1933333" y="572225"/>
                  <a:pt x="1876995" y="582062"/>
                  <a:pt x="1828804" y="609600"/>
                </a:cubicBezTo>
                <a:cubicBezTo>
                  <a:pt x="1785701" y="634230"/>
                  <a:pt x="1744281" y="662072"/>
                  <a:pt x="1699495" y="683491"/>
                </a:cubicBezTo>
                <a:cubicBezTo>
                  <a:pt x="1553931" y="753108"/>
                  <a:pt x="1672786" y="673122"/>
                  <a:pt x="1560949" y="738909"/>
                </a:cubicBezTo>
                <a:cubicBezTo>
                  <a:pt x="1526349" y="759262"/>
                  <a:pt x="1492598" y="781072"/>
                  <a:pt x="1459349" y="803564"/>
                </a:cubicBezTo>
                <a:cubicBezTo>
                  <a:pt x="1387901" y="851897"/>
                  <a:pt x="1327004" y="919308"/>
                  <a:pt x="1246913" y="951345"/>
                </a:cubicBezTo>
                <a:cubicBezTo>
                  <a:pt x="1231519" y="957503"/>
                  <a:pt x="1215224" y="961766"/>
                  <a:pt x="1200731" y="969818"/>
                </a:cubicBezTo>
                <a:cubicBezTo>
                  <a:pt x="1037338" y="1060593"/>
                  <a:pt x="1253440" y="956466"/>
                  <a:pt x="1136076" y="1006764"/>
                </a:cubicBezTo>
                <a:cubicBezTo>
                  <a:pt x="1123421" y="1012188"/>
                  <a:pt x="1112883" y="1024560"/>
                  <a:pt x="1099131" y="1025236"/>
                </a:cubicBezTo>
                <a:cubicBezTo>
                  <a:pt x="923825" y="1033858"/>
                  <a:pt x="748149" y="1031394"/>
                  <a:pt x="572658" y="1034473"/>
                </a:cubicBezTo>
                <a:cubicBezTo>
                  <a:pt x="554185" y="1037552"/>
                  <a:pt x="535115" y="1038123"/>
                  <a:pt x="517240" y="1043709"/>
                </a:cubicBezTo>
                <a:cubicBezTo>
                  <a:pt x="436068" y="1069075"/>
                  <a:pt x="410172" y="1086310"/>
                  <a:pt x="341749" y="1136073"/>
                </a:cubicBezTo>
                <a:cubicBezTo>
                  <a:pt x="300911" y="1165773"/>
                  <a:pt x="252677" y="1188577"/>
                  <a:pt x="221676" y="1228436"/>
                </a:cubicBezTo>
                <a:cubicBezTo>
                  <a:pt x="178573" y="1283854"/>
                  <a:pt x="120023" y="1330160"/>
                  <a:pt x="92367" y="1394691"/>
                </a:cubicBezTo>
                <a:cubicBezTo>
                  <a:pt x="83131" y="1416242"/>
                  <a:pt x="74360" y="1437999"/>
                  <a:pt x="64658" y="1459345"/>
                </a:cubicBezTo>
                <a:cubicBezTo>
                  <a:pt x="44544" y="1503598"/>
                  <a:pt x="44349" y="1492566"/>
                  <a:pt x="27713" y="1542473"/>
                </a:cubicBezTo>
                <a:cubicBezTo>
                  <a:pt x="23699" y="1554516"/>
                  <a:pt x="21555" y="1567103"/>
                  <a:pt x="18476" y="1579418"/>
                </a:cubicBezTo>
                <a:cubicBezTo>
                  <a:pt x="15397" y="1640994"/>
                  <a:pt x="13086" y="1702612"/>
                  <a:pt x="9240" y="1764145"/>
                </a:cubicBezTo>
                <a:cubicBezTo>
                  <a:pt x="-507" y="1920108"/>
                  <a:pt x="4" y="1831433"/>
                  <a:pt x="4" y="1893454"/>
                </a:cubicBezTo>
                <a:lnTo>
                  <a:pt x="73895" y="1884218"/>
                </a:lnTo>
                <a:lnTo>
                  <a:pt x="110840" y="1921164"/>
                </a:lnTo>
                <a:close/>
              </a:path>
            </a:pathLst>
          </a:cu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7A19F0DA-2EFD-456F-B0B1-46285750759C}"/>
              </a:ext>
            </a:extLst>
          </p:cNvPr>
          <p:cNvSpPr>
            <a:spLocks noGrp="1"/>
          </p:cNvSpPr>
          <p:nvPr>
            <p:ph type="title"/>
          </p:nvPr>
        </p:nvSpPr>
        <p:spPr>
          <a:xfrm>
            <a:off x="248011" y="8473"/>
            <a:ext cx="10515600" cy="1325563"/>
          </a:xfrm>
        </p:spPr>
        <p:txBody>
          <a:bodyPr/>
          <a:lstStyle/>
          <a:p>
            <a:r>
              <a:rPr lang="en-GB"/>
              <a:t>Contrast Smoke!</a:t>
            </a:r>
          </a:p>
        </p:txBody>
      </p:sp>
      <p:pic>
        <p:nvPicPr>
          <p:cNvPr id="12" name="Graphic 11">
            <a:extLst>
              <a:ext uri="{FF2B5EF4-FFF2-40B4-BE49-F238E27FC236}">
                <a16:creationId xmlns:a16="http://schemas.microsoft.com/office/drawing/2014/main" id="{BCA394B1-914C-4C75-9B13-B75DE2E143F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 uri="{837473B0-CC2E-450A-ABE3-18F120FF3D39}">
                <a1611:picAttrSrcUrl xmlns:a1611="http://schemas.microsoft.com/office/drawing/2016/11/main" r:id="rId5"/>
              </a:ext>
            </a:extLst>
          </a:blip>
          <a:stretch>
            <a:fillRect/>
          </a:stretch>
        </p:blipFill>
        <p:spPr>
          <a:xfrm>
            <a:off x="2885305" y="3708696"/>
            <a:ext cx="1436781" cy="2031578"/>
          </a:xfrm>
          <a:prstGeom prst="rect">
            <a:avLst/>
          </a:prstGeom>
        </p:spPr>
      </p:pic>
      <p:pic>
        <p:nvPicPr>
          <p:cNvPr id="36" name="Graphic 35">
            <a:extLst>
              <a:ext uri="{FF2B5EF4-FFF2-40B4-BE49-F238E27FC236}">
                <a16:creationId xmlns:a16="http://schemas.microsoft.com/office/drawing/2014/main" id="{52FED79B-3C58-4841-BE73-6C68B3645F1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 uri="{837473B0-CC2E-450A-ABE3-18F120FF3D39}">
                <a1611:picAttrSrcUrl xmlns:a1611="http://schemas.microsoft.com/office/drawing/2016/11/main" r:id="rId5"/>
              </a:ext>
            </a:extLst>
          </a:blip>
          <a:stretch>
            <a:fillRect/>
          </a:stretch>
        </p:blipFill>
        <p:spPr>
          <a:xfrm>
            <a:off x="7589998" y="3307465"/>
            <a:ext cx="1436781" cy="2134387"/>
          </a:xfrm>
          <a:prstGeom prst="rect">
            <a:avLst/>
          </a:prstGeom>
        </p:spPr>
      </p:pic>
      <p:pic>
        <p:nvPicPr>
          <p:cNvPr id="37" name="Graphic 36">
            <a:extLst>
              <a:ext uri="{FF2B5EF4-FFF2-40B4-BE49-F238E27FC236}">
                <a16:creationId xmlns:a16="http://schemas.microsoft.com/office/drawing/2014/main" id="{F7018BF5-8DBD-49D4-8BDA-9B930157A27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 uri="{837473B0-CC2E-450A-ABE3-18F120FF3D39}">
                <a1611:picAttrSrcUrl xmlns:a1611="http://schemas.microsoft.com/office/drawing/2016/11/main" r:id="rId5"/>
              </a:ext>
            </a:extLst>
          </a:blip>
          <a:stretch>
            <a:fillRect/>
          </a:stretch>
        </p:blipFill>
        <p:spPr>
          <a:xfrm>
            <a:off x="5619796" y="2852040"/>
            <a:ext cx="1436781" cy="2031578"/>
          </a:xfrm>
          <a:prstGeom prst="rect">
            <a:avLst/>
          </a:prstGeom>
        </p:spPr>
      </p:pic>
      <p:grpSp>
        <p:nvGrpSpPr>
          <p:cNvPr id="40" name="Group 39">
            <a:extLst>
              <a:ext uri="{FF2B5EF4-FFF2-40B4-BE49-F238E27FC236}">
                <a16:creationId xmlns:a16="http://schemas.microsoft.com/office/drawing/2014/main" id="{FA0989C2-0D60-4A2F-91E6-BEA97FC43119}"/>
              </a:ext>
            </a:extLst>
          </p:cNvPr>
          <p:cNvGrpSpPr/>
          <p:nvPr/>
        </p:nvGrpSpPr>
        <p:grpSpPr>
          <a:xfrm>
            <a:off x="1741120" y="4024845"/>
            <a:ext cx="1636275" cy="1023294"/>
            <a:chOff x="1190728" y="4695312"/>
            <a:chExt cx="1636275" cy="1023294"/>
          </a:xfrm>
          <a:solidFill>
            <a:schemeClr val="bg1"/>
          </a:solidFill>
        </p:grpSpPr>
        <p:sp>
          <p:nvSpPr>
            <p:cNvPr id="41" name="Cloud 40">
              <a:extLst>
                <a:ext uri="{FF2B5EF4-FFF2-40B4-BE49-F238E27FC236}">
                  <a16:creationId xmlns:a16="http://schemas.microsoft.com/office/drawing/2014/main" id="{D4121E4C-EB1E-4BEB-9DF6-573E6F7FF9BE}"/>
                </a:ext>
              </a:extLst>
            </p:cNvPr>
            <p:cNvSpPr/>
            <p:nvPr/>
          </p:nvSpPr>
          <p:spPr>
            <a:xfrm>
              <a:off x="1190728" y="4758840"/>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Cloud 41">
              <a:extLst>
                <a:ext uri="{FF2B5EF4-FFF2-40B4-BE49-F238E27FC236}">
                  <a16:creationId xmlns:a16="http://schemas.microsoft.com/office/drawing/2014/main" id="{AF24283D-E1BE-4C1C-A784-BCA3E5849CBF}"/>
                </a:ext>
              </a:extLst>
            </p:cNvPr>
            <p:cNvSpPr/>
            <p:nvPr/>
          </p:nvSpPr>
          <p:spPr>
            <a:xfrm>
              <a:off x="1522061" y="4822368"/>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Cloud 42">
              <a:extLst>
                <a:ext uri="{FF2B5EF4-FFF2-40B4-BE49-F238E27FC236}">
                  <a16:creationId xmlns:a16="http://schemas.microsoft.com/office/drawing/2014/main" id="{36FDB837-3D06-43EC-BF58-6B63E86E78F3}"/>
                </a:ext>
              </a:extLst>
            </p:cNvPr>
            <p:cNvSpPr/>
            <p:nvPr/>
          </p:nvSpPr>
          <p:spPr>
            <a:xfrm>
              <a:off x="1636609" y="4695312"/>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44" name="Group 43">
            <a:extLst>
              <a:ext uri="{FF2B5EF4-FFF2-40B4-BE49-F238E27FC236}">
                <a16:creationId xmlns:a16="http://schemas.microsoft.com/office/drawing/2014/main" id="{F717F3EC-6BDA-4E99-AF3A-27F0FA167D7C}"/>
              </a:ext>
            </a:extLst>
          </p:cNvPr>
          <p:cNvGrpSpPr/>
          <p:nvPr/>
        </p:nvGrpSpPr>
        <p:grpSpPr>
          <a:xfrm>
            <a:off x="3031603" y="4080912"/>
            <a:ext cx="1636275" cy="1023294"/>
            <a:chOff x="1190728" y="4695312"/>
            <a:chExt cx="1636275" cy="1023294"/>
          </a:xfrm>
          <a:solidFill>
            <a:schemeClr val="bg1"/>
          </a:solidFill>
        </p:grpSpPr>
        <p:sp>
          <p:nvSpPr>
            <p:cNvPr id="46" name="Cloud 45">
              <a:extLst>
                <a:ext uri="{FF2B5EF4-FFF2-40B4-BE49-F238E27FC236}">
                  <a16:creationId xmlns:a16="http://schemas.microsoft.com/office/drawing/2014/main" id="{9BEB50AE-80AE-4E0F-A3A3-BE495767AAEE}"/>
                </a:ext>
              </a:extLst>
            </p:cNvPr>
            <p:cNvSpPr/>
            <p:nvPr/>
          </p:nvSpPr>
          <p:spPr>
            <a:xfrm>
              <a:off x="1190728" y="4758840"/>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Cloud 46">
              <a:extLst>
                <a:ext uri="{FF2B5EF4-FFF2-40B4-BE49-F238E27FC236}">
                  <a16:creationId xmlns:a16="http://schemas.microsoft.com/office/drawing/2014/main" id="{90B0DF8B-2D7D-4ECD-9419-A834696820E5}"/>
                </a:ext>
              </a:extLst>
            </p:cNvPr>
            <p:cNvSpPr/>
            <p:nvPr/>
          </p:nvSpPr>
          <p:spPr>
            <a:xfrm>
              <a:off x="1522061" y="4822368"/>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Cloud 49">
              <a:extLst>
                <a:ext uri="{FF2B5EF4-FFF2-40B4-BE49-F238E27FC236}">
                  <a16:creationId xmlns:a16="http://schemas.microsoft.com/office/drawing/2014/main" id="{BD23E495-07D1-4A3E-8670-647A08B0431F}"/>
                </a:ext>
              </a:extLst>
            </p:cNvPr>
            <p:cNvSpPr/>
            <p:nvPr/>
          </p:nvSpPr>
          <p:spPr>
            <a:xfrm>
              <a:off x="1636609" y="4695312"/>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6" name="Group 15">
            <a:extLst>
              <a:ext uri="{FF2B5EF4-FFF2-40B4-BE49-F238E27FC236}">
                <a16:creationId xmlns:a16="http://schemas.microsoft.com/office/drawing/2014/main" id="{2DEEC524-6596-44E9-A5FE-DF5F5B3092ED}"/>
              </a:ext>
            </a:extLst>
          </p:cNvPr>
          <p:cNvGrpSpPr/>
          <p:nvPr/>
        </p:nvGrpSpPr>
        <p:grpSpPr>
          <a:xfrm>
            <a:off x="4583254" y="3356182"/>
            <a:ext cx="1636275" cy="1023294"/>
            <a:chOff x="1190728" y="4695312"/>
            <a:chExt cx="1636275" cy="1023294"/>
          </a:xfrm>
          <a:solidFill>
            <a:schemeClr val="bg1"/>
          </a:solidFill>
        </p:grpSpPr>
        <p:sp>
          <p:nvSpPr>
            <p:cNvPr id="17" name="Cloud 16">
              <a:extLst>
                <a:ext uri="{FF2B5EF4-FFF2-40B4-BE49-F238E27FC236}">
                  <a16:creationId xmlns:a16="http://schemas.microsoft.com/office/drawing/2014/main" id="{12136009-BF70-45D0-8571-914F504A09C6}"/>
                </a:ext>
              </a:extLst>
            </p:cNvPr>
            <p:cNvSpPr/>
            <p:nvPr/>
          </p:nvSpPr>
          <p:spPr>
            <a:xfrm>
              <a:off x="1190728" y="4758840"/>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Cloud 17">
              <a:extLst>
                <a:ext uri="{FF2B5EF4-FFF2-40B4-BE49-F238E27FC236}">
                  <a16:creationId xmlns:a16="http://schemas.microsoft.com/office/drawing/2014/main" id="{EB6FF7BA-8A7C-4740-AA27-F67B76B94493}"/>
                </a:ext>
              </a:extLst>
            </p:cNvPr>
            <p:cNvSpPr/>
            <p:nvPr/>
          </p:nvSpPr>
          <p:spPr>
            <a:xfrm>
              <a:off x="1522061" y="4822368"/>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Cloud 18">
              <a:extLst>
                <a:ext uri="{FF2B5EF4-FFF2-40B4-BE49-F238E27FC236}">
                  <a16:creationId xmlns:a16="http://schemas.microsoft.com/office/drawing/2014/main" id="{08054085-5CC0-41F3-99C5-F32EF000F82F}"/>
                </a:ext>
              </a:extLst>
            </p:cNvPr>
            <p:cNvSpPr/>
            <p:nvPr/>
          </p:nvSpPr>
          <p:spPr>
            <a:xfrm>
              <a:off x="1636609" y="4695312"/>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0" name="Group 19">
            <a:extLst>
              <a:ext uri="{FF2B5EF4-FFF2-40B4-BE49-F238E27FC236}">
                <a16:creationId xmlns:a16="http://schemas.microsoft.com/office/drawing/2014/main" id="{1D278321-CEEA-47A5-A8D3-A123C6AFC3AB}"/>
              </a:ext>
            </a:extLst>
          </p:cNvPr>
          <p:cNvGrpSpPr/>
          <p:nvPr/>
        </p:nvGrpSpPr>
        <p:grpSpPr>
          <a:xfrm>
            <a:off x="5601861" y="3514615"/>
            <a:ext cx="1636275" cy="1023294"/>
            <a:chOff x="1190728" y="4695312"/>
            <a:chExt cx="1636275" cy="1023294"/>
          </a:xfrm>
          <a:solidFill>
            <a:schemeClr val="bg1"/>
          </a:solidFill>
        </p:grpSpPr>
        <p:sp>
          <p:nvSpPr>
            <p:cNvPr id="21" name="Cloud 20">
              <a:extLst>
                <a:ext uri="{FF2B5EF4-FFF2-40B4-BE49-F238E27FC236}">
                  <a16:creationId xmlns:a16="http://schemas.microsoft.com/office/drawing/2014/main" id="{BC18A5E2-5F41-4400-B0BD-6A27B5AA498A}"/>
                </a:ext>
              </a:extLst>
            </p:cNvPr>
            <p:cNvSpPr/>
            <p:nvPr/>
          </p:nvSpPr>
          <p:spPr>
            <a:xfrm>
              <a:off x="1190728" y="4758840"/>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Cloud 21">
              <a:extLst>
                <a:ext uri="{FF2B5EF4-FFF2-40B4-BE49-F238E27FC236}">
                  <a16:creationId xmlns:a16="http://schemas.microsoft.com/office/drawing/2014/main" id="{D65F968A-6C48-4B0A-B58C-F5AA73F12438}"/>
                </a:ext>
              </a:extLst>
            </p:cNvPr>
            <p:cNvSpPr/>
            <p:nvPr/>
          </p:nvSpPr>
          <p:spPr>
            <a:xfrm>
              <a:off x="1522061" y="4822368"/>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Cloud 22">
              <a:extLst>
                <a:ext uri="{FF2B5EF4-FFF2-40B4-BE49-F238E27FC236}">
                  <a16:creationId xmlns:a16="http://schemas.microsoft.com/office/drawing/2014/main" id="{44F10F54-39AF-456F-B3AB-C80494760473}"/>
                </a:ext>
              </a:extLst>
            </p:cNvPr>
            <p:cNvSpPr/>
            <p:nvPr/>
          </p:nvSpPr>
          <p:spPr>
            <a:xfrm>
              <a:off x="1636609" y="4695312"/>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13" name="Graphic 12">
            <a:extLst>
              <a:ext uri="{FF2B5EF4-FFF2-40B4-BE49-F238E27FC236}">
                <a16:creationId xmlns:a16="http://schemas.microsoft.com/office/drawing/2014/main" id="{3622723B-CF38-42D4-BF70-5748CBC1EA7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 uri="{837473B0-CC2E-450A-ABE3-18F120FF3D39}">
                <a1611:picAttrSrcUrl xmlns:a1611="http://schemas.microsoft.com/office/drawing/2016/11/main" r:id="rId5"/>
              </a:ext>
            </a:extLst>
          </a:blip>
          <a:stretch>
            <a:fillRect/>
          </a:stretch>
        </p:blipFill>
        <p:spPr>
          <a:xfrm>
            <a:off x="5115073" y="3358869"/>
            <a:ext cx="1436781" cy="2031578"/>
          </a:xfrm>
          <a:prstGeom prst="rect">
            <a:avLst/>
          </a:prstGeom>
        </p:spPr>
      </p:pic>
    </p:spTree>
    <p:extLst>
      <p:ext uri="{BB962C8B-B14F-4D97-AF65-F5344CB8AC3E}">
        <p14:creationId xmlns:p14="http://schemas.microsoft.com/office/powerpoint/2010/main" val="4115521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E836707B-72FD-4943-80BA-48333E7A1A98}"/>
              </a:ext>
            </a:extLst>
          </p:cNvPr>
          <p:cNvSpPr/>
          <p:nvPr/>
        </p:nvSpPr>
        <p:spPr>
          <a:xfrm>
            <a:off x="-175491" y="2512291"/>
            <a:ext cx="12607636" cy="2631140"/>
          </a:xfrm>
          <a:custGeom>
            <a:avLst/>
            <a:gdLst>
              <a:gd name="connsiteX0" fmla="*/ 110840 w 11123311"/>
              <a:gd name="connsiteY0" fmla="*/ 1921164 h 1948873"/>
              <a:gd name="connsiteX1" fmla="*/ 110840 w 11123311"/>
              <a:gd name="connsiteY1" fmla="*/ 1921164 h 1948873"/>
              <a:gd name="connsiteX2" fmla="*/ 406404 w 11123311"/>
              <a:gd name="connsiteY2" fmla="*/ 1884218 h 1948873"/>
              <a:gd name="connsiteX3" fmla="*/ 868222 w 11123311"/>
              <a:gd name="connsiteY3" fmla="*/ 1893454 h 1948873"/>
              <a:gd name="connsiteX4" fmla="*/ 2207495 w 11123311"/>
              <a:gd name="connsiteY4" fmla="*/ 1911927 h 1948873"/>
              <a:gd name="connsiteX5" fmla="*/ 3103422 w 11123311"/>
              <a:gd name="connsiteY5" fmla="*/ 1921164 h 1948873"/>
              <a:gd name="connsiteX6" fmla="*/ 3786913 w 11123311"/>
              <a:gd name="connsiteY6" fmla="*/ 1930400 h 1948873"/>
              <a:gd name="connsiteX7" fmla="*/ 9522695 w 11123311"/>
              <a:gd name="connsiteY7" fmla="*/ 1948873 h 1948873"/>
              <a:gd name="connsiteX8" fmla="*/ 10788076 w 11123311"/>
              <a:gd name="connsiteY8" fmla="*/ 1939636 h 1948873"/>
              <a:gd name="connsiteX9" fmla="*/ 10852731 w 11123311"/>
              <a:gd name="connsiteY9" fmla="*/ 1930400 h 1948873"/>
              <a:gd name="connsiteX10" fmla="*/ 11055931 w 11123311"/>
              <a:gd name="connsiteY10" fmla="*/ 1911927 h 1948873"/>
              <a:gd name="connsiteX11" fmla="*/ 11120586 w 11123311"/>
              <a:gd name="connsiteY11" fmla="*/ 1902691 h 1948873"/>
              <a:gd name="connsiteX12" fmla="*/ 11120586 w 11123311"/>
              <a:gd name="connsiteY12" fmla="*/ 1902691 h 1948873"/>
              <a:gd name="connsiteX13" fmla="*/ 11083640 w 11123311"/>
              <a:gd name="connsiteY13" fmla="*/ 1514764 h 1948873"/>
              <a:gd name="connsiteX14" fmla="*/ 11055931 w 11123311"/>
              <a:gd name="connsiteY14" fmla="*/ 1459345 h 1948873"/>
              <a:gd name="connsiteX15" fmla="*/ 11009749 w 11123311"/>
              <a:gd name="connsiteY15" fmla="*/ 1422400 h 1948873"/>
              <a:gd name="connsiteX16" fmla="*/ 10797313 w 11123311"/>
              <a:gd name="connsiteY16" fmla="*/ 1339273 h 1948873"/>
              <a:gd name="connsiteX17" fmla="*/ 10714186 w 11123311"/>
              <a:gd name="connsiteY17" fmla="*/ 1330036 h 1948873"/>
              <a:gd name="connsiteX18" fmla="*/ 10538695 w 11123311"/>
              <a:gd name="connsiteY18" fmla="*/ 1302327 h 1948873"/>
              <a:gd name="connsiteX19" fmla="*/ 10464804 w 11123311"/>
              <a:gd name="connsiteY19" fmla="*/ 1293091 h 1948873"/>
              <a:gd name="connsiteX20" fmla="*/ 10076876 w 11123311"/>
              <a:gd name="connsiteY20" fmla="*/ 1283854 h 1948873"/>
              <a:gd name="connsiteX21" fmla="*/ 9947567 w 11123311"/>
              <a:gd name="connsiteY21" fmla="*/ 1237673 h 1948873"/>
              <a:gd name="connsiteX22" fmla="*/ 9910622 w 11123311"/>
              <a:gd name="connsiteY22" fmla="*/ 1209964 h 1948873"/>
              <a:gd name="connsiteX23" fmla="*/ 9818258 w 11123311"/>
              <a:gd name="connsiteY23" fmla="*/ 1117600 h 1948873"/>
              <a:gd name="connsiteX24" fmla="*/ 9707422 w 11123311"/>
              <a:gd name="connsiteY24" fmla="*/ 1025236 h 1948873"/>
              <a:gd name="connsiteX25" fmla="*/ 9531931 w 11123311"/>
              <a:gd name="connsiteY25" fmla="*/ 886691 h 1948873"/>
              <a:gd name="connsiteX26" fmla="*/ 9421095 w 11123311"/>
              <a:gd name="connsiteY26" fmla="*/ 858982 h 1948873"/>
              <a:gd name="connsiteX27" fmla="*/ 9328731 w 11123311"/>
              <a:gd name="connsiteY27" fmla="*/ 840509 h 1948873"/>
              <a:gd name="connsiteX28" fmla="*/ 9153240 w 11123311"/>
              <a:gd name="connsiteY28" fmla="*/ 831273 h 1948873"/>
              <a:gd name="connsiteX29" fmla="*/ 8857676 w 11123311"/>
              <a:gd name="connsiteY29" fmla="*/ 840509 h 1948873"/>
              <a:gd name="connsiteX30" fmla="*/ 8820731 w 11123311"/>
              <a:gd name="connsiteY30" fmla="*/ 849745 h 1948873"/>
              <a:gd name="connsiteX31" fmla="*/ 8774549 w 11123311"/>
              <a:gd name="connsiteY31" fmla="*/ 886691 h 1948873"/>
              <a:gd name="connsiteX32" fmla="*/ 8774549 w 11123311"/>
              <a:gd name="connsiteY32" fmla="*/ 886691 h 1948873"/>
              <a:gd name="connsiteX33" fmla="*/ 8432804 w 11123311"/>
              <a:gd name="connsiteY33" fmla="*/ 563418 h 1948873"/>
              <a:gd name="connsiteX34" fmla="*/ 8238840 w 11123311"/>
              <a:gd name="connsiteY34" fmla="*/ 434109 h 1948873"/>
              <a:gd name="connsiteX35" fmla="*/ 8137240 w 11123311"/>
              <a:gd name="connsiteY35" fmla="*/ 406400 h 1948873"/>
              <a:gd name="connsiteX36" fmla="*/ 7767786 w 11123311"/>
              <a:gd name="connsiteY36" fmla="*/ 360218 h 1948873"/>
              <a:gd name="connsiteX37" fmla="*/ 6825676 w 11123311"/>
              <a:gd name="connsiteY37" fmla="*/ 369454 h 1948873"/>
              <a:gd name="connsiteX38" fmla="*/ 6650186 w 11123311"/>
              <a:gd name="connsiteY38" fmla="*/ 434109 h 1948873"/>
              <a:gd name="connsiteX39" fmla="*/ 6437749 w 11123311"/>
              <a:gd name="connsiteY39" fmla="*/ 480291 h 1948873"/>
              <a:gd name="connsiteX40" fmla="*/ 6363858 w 11123311"/>
              <a:gd name="connsiteY40" fmla="*/ 471054 h 1948873"/>
              <a:gd name="connsiteX41" fmla="*/ 5948222 w 11123311"/>
              <a:gd name="connsiteY41" fmla="*/ 166254 h 1948873"/>
              <a:gd name="connsiteX42" fmla="*/ 5800440 w 11123311"/>
              <a:gd name="connsiteY42" fmla="*/ 83127 h 1948873"/>
              <a:gd name="connsiteX43" fmla="*/ 5634186 w 11123311"/>
              <a:gd name="connsiteY43" fmla="*/ 36945 h 1948873"/>
              <a:gd name="connsiteX44" fmla="*/ 5218549 w 11123311"/>
              <a:gd name="connsiteY44" fmla="*/ 0 h 1948873"/>
              <a:gd name="connsiteX45" fmla="*/ 4359567 w 11123311"/>
              <a:gd name="connsiteY45" fmla="*/ 73891 h 1948873"/>
              <a:gd name="connsiteX46" fmla="*/ 4211786 w 11123311"/>
              <a:gd name="connsiteY46" fmla="*/ 129309 h 1948873"/>
              <a:gd name="connsiteX47" fmla="*/ 4119422 w 11123311"/>
              <a:gd name="connsiteY47" fmla="*/ 184727 h 1948873"/>
              <a:gd name="connsiteX48" fmla="*/ 3953167 w 11123311"/>
              <a:gd name="connsiteY48" fmla="*/ 258618 h 1948873"/>
              <a:gd name="connsiteX49" fmla="*/ 3740731 w 11123311"/>
              <a:gd name="connsiteY49" fmla="*/ 350982 h 1948873"/>
              <a:gd name="connsiteX50" fmla="*/ 3500586 w 11123311"/>
              <a:gd name="connsiteY50" fmla="*/ 434109 h 1948873"/>
              <a:gd name="connsiteX51" fmla="*/ 3463640 w 11123311"/>
              <a:gd name="connsiteY51" fmla="*/ 443345 h 1948873"/>
              <a:gd name="connsiteX52" fmla="*/ 3389749 w 11123311"/>
              <a:gd name="connsiteY52" fmla="*/ 452582 h 1948873"/>
              <a:gd name="connsiteX53" fmla="*/ 3362040 w 11123311"/>
              <a:gd name="connsiteY53" fmla="*/ 471054 h 1948873"/>
              <a:gd name="connsiteX54" fmla="*/ 3232731 w 11123311"/>
              <a:gd name="connsiteY54" fmla="*/ 498764 h 1948873"/>
              <a:gd name="connsiteX55" fmla="*/ 3168076 w 11123311"/>
              <a:gd name="connsiteY55" fmla="*/ 517236 h 1948873"/>
              <a:gd name="connsiteX56" fmla="*/ 2604658 w 11123311"/>
              <a:gd name="connsiteY56" fmla="*/ 498764 h 1948873"/>
              <a:gd name="connsiteX57" fmla="*/ 2484586 w 11123311"/>
              <a:gd name="connsiteY57" fmla="*/ 489527 h 1948873"/>
              <a:gd name="connsiteX58" fmla="*/ 2299858 w 11123311"/>
              <a:gd name="connsiteY58" fmla="*/ 480291 h 1948873"/>
              <a:gd name="connsiteX59" fmla="*/ 1985822 w 11123311"/>
              <a:gd name="connsiteY59" fmla="*/ 554182 h 1948873"/>
              <a:gd name="connsiteX60" fmla="*/ 1828804 w 11123311"/>
              <a:gd name="connsiteY60" fmla="*/ 609600 h 1948873"/>
              <a:gd name="connsiteX61" fmla="*/ 1699495 w 11123311"/>
              <a:gd name="connsiteY61" fmla="*/ 683491 h 1948873"/>
              <a:gd name="connsiteX62" fmla="*/ 1560949 w 11123311"/>
              <a:gd name="connsiteY62" fmla="*/ 738909 h 1948873"/>
              <a:gd name="connsiteX63" fmla="*/ 1459349 w 11123311"/>
              <a:gd name="connsiteY63" fmla="*/ 803564 h 1948873"/>
              <a:gd name="connsiteX64" fmla="*/ 1246913 w 11123311"/>
              <a:gd name="connsiteY64" fmla="*/ 951345 h 1948873"/>
              <a:gd name="connsiteX65" fmla="*/ 1200731 w 11123311"/>
              <a:gd name="connsiteY65" fmla="*/ 969818 h 1948873"/>
              <a:gd name="connsiteX66" fmla="*/ 1136076 w 11123311"/>
              <a:gd name="connsiteY66" fmla="*/ 1006764 h 1948873"/>
              <a:gd name="connsiteX67" fmla="*/ 1099131 w 11123311"/>
              <a:gd name="connsiteY67" fmla="*/ 1025236 h 1948873"/>
              <a:gd name="connsiteX68" fmla="*/ 572658 w 11123311"/>
              <a:gd name="connsiteY68" fmla="*/ 1034473 h 1948873"/>
              <a:gd name="connsiteX69" fmla="*/ 517240 w 11123311"/>
              <a:gd name="connsiteY69" fmla="*/ 1043709 h 1948873"/>
              <a:gd name="connsiteX70" fmla="*/ 341749 w 11123311"/>
              <a:gd name="connsiteY70" fmla="*/ 1136073 h 1948873"/>
              <a:gd name="connsiteX71" fmla="*/ 221676 w 11123311"/>
              <a:gd name="connsiteY71" fmla="*/ 1228436 h 1948873"/>
              <a:gd name="connsiteX72" fmla="*/ 92367 w 11123311"/>
              <a:gd name="connsiteY72" fmla="*/ 1394691 h 1948873"/>
              <a:gd name="connsiteX73" fmla="*/ 64658 w 11123311"/>
              <a:gd name="connsiteY73" fmla="*/ 1459345 h 1948873"/>
              <a:gd name="connsiteX74" fmla="*/ 27713 w 11123311"/>
              <a:gd name="connsiteY74" fmla="*/ 1542473 h 1948873"/>
              <a:gd name="connsiteX75" fmla="*/ 18476 w 11123311"/>
              <a:gd name="connsiteY75" fmla="*/ 1579418 h 1948873"/>
              <a:gd name="connsiteX76" fmla="*/ 9240 w 11123311"/>
              <a:gd name="connsiteY76" fmla="*/ 1764145 h 1948873"/>
              <a:gd name="connsiteX77" fmla="*/ 4 w 11123311"/>
              <a:gd name="connsiteY77" fmla="*/ 1893454 h 1948873"/>
              <a:gd name="connsiteX78" fmla="*/ 73895 w 11123311"/>
              <a:gd name="connsiteY78" fmla="*/ 1884218 h 1948873"/>
              <a:gd name="connsiteX79" fmla="*/ 110840 w 11123311"/>
              <a:gd name="connsiteY79" fmla="*/ 1921164 h 1948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Lst>
            <a:rect l="l" t="t" r="r" b="b"/>
            <a:pathLst>
              <a:path w="11123311" h="1948873">
                <a:moveTo>
                  <a:pt x="110840" y="1921164"/>
                </a:moveTo>
                <a:lnTo>
                  <a:pt x="110840" y="1921164"/>
                </a:lnTo>
                <a:cubicBezTo>
                  <a:pt x="172265" y="1912389"/>
                  <a:pt x="354498" y="1884981"/>
                  <a:pt x="406404" y="1884218"/>
                </a:cubicBezTo>
                <a:lnTo>
                  <a:pt x="868222" y="1893454"/>
                </a:lnTo>
                <a:lnTo>
                  <a:pt x="2207495" y="1911927"/>
                </a:lnTo>
                <a:lnTo>
                  <a:pt x="3103422" y="1921164"/>
                </a:lnTo>
                <a:lnTo>
                  <a:pt x="3786913" y="1930400"/>
                </a:lnTo>
                <a:lnTo>
                  <a:pt x="9522695" y="1948873"/>
                </a:lnTo>
                <a:lnTo>
                  <a:pt x="10788076" y="1939636"/>
                </a:lnTo>
                <a:cubicBezTo>
                  <a:pt x="10809844" y="1939334"/>
                  <a:pt x="10831059" y="1932464"/>
                  <a:pt x="10852731" y="1930400"/>
                </a:cubicBezTo>
                <a:cubicBezTo>
                  <a:pt x="11007624" y="1915649"/>
                  <a:pt x="10938687" y="1928676"/>
                  <a:pt x="11055931" y="1911927"/>
                </a:cubicBezTo>
                <a:cubicBezTo>
                  <a:pt x="11124125" y="1902185"/>
                  <a:pt x="11091020" y="1902691"/>
                  <a:pt x="11120586" y="1902691"/>
                </a:cubicBezTo>
                <a:lnTo>
                  <a:pt x="11120586" y="1902691"/>
                </a:lnTo>
                <a:cubicBezTo>
                  <a:pt x="11113278" y="1654227"/>
                  <a:pt x="11147442" y="1663635"/>
                  <a:pt x="11083640" y="1514764"/>
                </a:cubicBezTo>
                <a:cubicBezTo>
                  <a:pt x="11075504" y="1495781"/>
                  <a:pt x="11068833" y="1475473"/>
                  <a:pt x="11055931" y="1459345"/>
                </a:cubicBezTo>
                <a:cubicBezTo>
                  <a:pt x="11043616" y="1443951"/>
                  <a:pt x="11025899" y="1433705"/>
                  <a:pt x="11009749" y="1422400"/>
                </a:cubicBezTo>
                <a:cubicBezTo>
                  <a:pt x="10947281" y="1378673"/>
                  <a:pt x="10871275" y="1354066"/>
                  <a:pt x="10797313" y="1339273"/>
                </a:cubicBezTo>
                <a:cubicBezTo>
                  <a:pt x="10769975" y="1333805"/>
                  <a:pt x="10741724" y="1334384"/>
                  <a:pt x="10714186" y="1330036"/>
                </a:cubicBezTo>
                <a:cubicBezTo>
                  <a:pt x="10448382" y="1288067"/>
                  <a:pt x="10782759" y="1331041"/>
                  <a:pt x="10538695" y="1302327"/>
                </a:cubicBezTo>
                <a:cubicBezTo>
                  <a:pt x="10514043" y="1299427"/>
                  <a:pt x="10489606" y="1294083"/>
                  <a:pt x="10464804" y="1293091"/>
                </a:cubicBezTo>
                <a:cubicBezTo>
                  <a:pt x="10335561" y="1287921"/>
                  <a:pt x="10206185" y="1286933"/>
                  <a:pt x="10076876" y="1283854"/>
                </a:cubicBezTo>
                <a:cubicBezTo>
                  <a:pt x="10033773" y="1268460"/>
                  <a:pt x="9989392" y="1256262"/>
                  <a:pt x="9947567" y="1237673"/>
                </a:cubicBezTo>
                <a:cubicBezTo>
                  <a:pt x="9933500" y="1231421"/>
                  <a:pt x="9921902" y="1220439"/>
                  <a:pt x="9910622" y="1209964"/>
                </a:cubicBezTo>
                <a:cubicBezTo>
                  <a:pt x="9878716" y="1180337"/>
                  <a:pt x="9849046" y="1148388"/>
                  <a:pt x="9818258" y="1117600"/>
                </a:cubicBezTo>
                <a:cubicBezTo>
                  <a:pt x="9738836" y="1038177"/>
                  <a:pt x="9831851" y="1127707"/>
                  <a:pt x="9707422" y="1025236"/>
                </a:cubicBezTo>
                <a:cubicBezTo>
                  <a:pt x="9632133" y="963233"/>
                  <a:pt x="9618248" y="935244"/>
                  <a:pt x="9531931" y="886691"/>
                </a:cubicBezTo>
                <a:cubicBezTo>
                  <a:pt x="9497875" y="867534"/>
                  <a:pt x="9458088" y="866381"/>
                  <a:pt x="9421095" y="858982"/>
                </a:cubicBezTo>
                <a:cubicBezTo>
                  <a:pt x="9376270" y="850017"/>
                  <a:pt x="9381491" y="844730"/>
                  <a:pt x="9328731" y="840509"/>
                </a:cubicBezTo>
                <a:cubicBezTo>
                  <a:pt x="9270340" y="835838"/>
                  <a:pt x="9211737" y="834352"/>
                  <a:pt x="9153240" y="831273"/>
                </a:cubicBezTo>
                <a:cubicBezTo>
                  <a:pt x="9054719" y="834352"/>
                  <a:pt x="8956094" y="835042"/>
                  <a:pt x="8857676" y="840509"/>
                </a:cubicBezTo>
                <a:cubicBezTo>
                  <a:pt x="8845002" y="841213"/>
                  <a:pt x="8832085" y="844068"/>
                  <a:pt x="8820731" y="849745"/>
                </a:cubicBezTo>
                <a:cubicBezTo>
                  <a:pt x="8800517" y="859852"/>
                  <a:pt x="8788953" y="872287"/>
                  <a:pt x="8774549" y="886691"/>
                </a:cubicBezTo>
                <a:lnTo>
                  <a:pt x="8774549" y="886691"/>
                </a:lnTo>
                <a:cubicBezTo>
                  <a:pt x="8660949" y="727650"/>
                  <a:pt x="8705432" y="779463"/>
                  <a:pt x="8432804" y="563418"/>
                </a:cubicBezTo>
                <a:cubicBezTo>
                  <a:pt x="8371903" y="515157"/>
                  <a:pt x="8307463" y="470565"/>
                  <a:pt x="8238840" y="434109"/>
                </a:cubicBezTo>
                <a:cubicBezTo>
                  <a:pt x="8207839" y="417640"/>
                  <a:pt x="8171662" y="413284"/>
                  <a:pt x="8137240" y="406400"/>
                </a:cubicBezTo>
                <a:cubicBezTo>
                  <a:pt x="8069352" y="392822"/>
                  <a:pt x="7789887" y="362768"/>
                  <a:pt x="7767786" y="360218"/>
                </a:cubicBezTo>
                <a:lnTo>
                  <a:pt x="6825676" y="369454"/>
                </a:lnTo>
                <a:cubicBezTo>
                  <a:pt x="6763471" y="373567"/>
                  <a:pt x="6710128" y="416983"/>
                  <a:pt x="6650186" y="434109"/>
                </a:cubicBezTo>
                <a:cubicBezTo>
                  <a:pt x="6580508" y="454017"/>
                  <a:pt x="6437749" y="480291"/>
                  <a:pt x="6437749" y="480291"/>
                </a:cubicBezTo>
                <a:cubicBezTo>
                  <a:pt x="6413119" y="477212"/>
                  <a:pt x="6386832" y="480452"/>
                  <a:pt x="6363858" y="471054"/>
                </a:cubicBezTo>
                <a:cubicBezTo>
                  <a:pt x="6168334" y="391067"/>
                  <a:pt x="6173802" y="293142"/>
                  <a:pt x="5948222" y="166254"/>
                </a:cubicBezTo>
                <a:cubicBezTo>
                  <a:pt x="5898961" y="138545"/>
                  <a:pt x="5852702" y="104647"/>
                  <a:pt x="5800440" y="83127"/>
                </a:cubicBezTo>
                <a:cubicBezTo>
                  <a:pt x="5747256" y="61228"/>
                  <a:pt x="5690585" y="48225"/>
                  <a:pt x="5634186" y="36945"/>
                </a:cubicBezTo>
                <a:cubicBezTo>
                  <a:pt x="5471924" y="4492"/>
                  <a:pt x="5384018" y="7194"/>
                  <a:pt x="5218549" y="0"/>
                </a:cubicBezTo>
                <a:cubicBezTo>
                  <a:pt x="4598909" y="17704"/>
                  <a:pt x="4746663" y="-34979"/>
                  <a:pt x="4359567" y="73891"/>
                </a:cubicBezTo>
                <a:cubicBezTo>
                  <a:pt x="4322626" y="84281"/>
                  <a:pt x="4248353" y="109950"/>
                  <a:pt x="4211786" y="129309"/>
                </a:cubicBezTo>
                <a:cubicBezTo>
                  <a:pt x="4180054" y="146108"/>
                  <a:pt x="4153484" y="173373"/>
                  <a:pt x="4119422" y="184727"/>
                </a:cubicBezTo>
                <a:cubicBezTo>
                  <a:pt x="3942045" y="243853"/>
                  <a:pt x="4131477" y="175035"/>
                  <a:pt x="3953167" y="258618"/>
                </a:cubicBezTo>
                <a:cubicBezTo>
                  <a:pt x="3883252" y="291391"/>
                  <a:pt x="3812724" y="323066"/>
                  <a:pt x="3740731" y="350982"/>
                </a:cubicBezTo>
                <a:cubicBezTo>
                  <a:pt x="3661752" y="381607"/>
                  <a:pt x="3582766" y="413565"/>
                  <a:pt x="3500586" y="434109"/>
                </a:cubicBezTo>
                <a:cubicBezTo>
                  <a:pt x="3488271" y="437188"/>
                  <a:pt x="3476162" y="441258"/>
                  <a:pt x="3463640" y="443345"/>
                </a:cubicBezTo>
                <a:cubicBezTo>
                  <a:pt x="3439156" y="447426"/>
                  <a:pt x="3414379" y="449503"/>
                  <a:pt x="3389749" y="452582"/>
                </a:cubicBezTo>
                <a:cubicBezTo>
                  <a:pt x="3380513" y="458739"/>
                  <a:pt x="3372472" y="467260"/>
                  <a:pt x="3362040" y="471054"/>
                </a:cubicBezTo>
                <a:cubicBezTo>
                  <a:pt x="3296096" y="495033"/>
                  <a:pt x="3293928" y="484642"/>
                  <a:pt x="3232731" y="498764"/>
                </a:cubicBezTo>
                <a:cubicBezTo>
                  <a:pt x="3210891" y="503804"/>
                  <a:pt x="3189628" y="511079"/>
                  <a:pt x="3168076" y="517236"/>
                </a:cubicBezTo>
                <a:cubicBezTo>
                  <a:pt x="2952540" y="511710"/>
                  <a:pt x="2807911" y="510379"/>
                  <a:pt x="2604658" y="498764"/>
                </a:cubicBezTo>
                <a:cubicBezTo>
                  <a:pt x="2564581" y="496474"/>
                  <a:pt x="2524655" y="491955"/>
                  <a:pt x="2484586" y="489527"/>
                </a:cubicBezTo>
                <a:cubicBezTo>
                  <a:pt x="2423046" y="485797"/>
                  <a:pt x="2361434" y="483370"/>
                  <a:pt x="2299858" y="480291"/>
                </a:cubicBezTo>
                <a:cubicBezTo>
                  <a:pt x="2089558" y="513496"/>
                  <a:pt x="2169637" y="490995"/>
                  <a:pt x="1985822" y="554182"/>
                </a:cubicBezTo>
                <a:cubicBezTo>
                  <a:pt x="1933333" y="572225"/>
                  <a:pt x="1876995" y="582062"/>
                  <a:pt x="1828804" y="609600"/>
                </a:cubicBezTo>
                <a:cubicBezTo>
                  <a:pt x="1785701" y="634230"/>
                  <a:pt x="1744281" y="662072"/>
                  <a:pt x="1699495" y="683491"/>
                </a:cubicBezTo>
                <a:cubicBezTo>
                  <a:pt x="1553931" y="753108"/>
                  <a:pt x="1672786" y="673122"/>
                  <a:pt x="1560949" y="738909"/>
                </a:cubicBezTo>
                <a:cubicBezTo>
                  <a:pt x="1526349" y="759262"/>
                  <a:pt x="1492598" y="781072"/>
                  <a:pt x="1459349" y="803564"/>
                </a:cubicBezTo>
                <a:cubicBezTo>
                  <a:pt x="1387901" y="851897"/>
                  <a:pt x="1327004" y="919308"/>
                  <a:pt x="1246913" y="951345"/>
                </a:cubicBezTo>
                <a:cubicBezTo>
                  <a:pt x="1231519" y="957503"/>
                  <a:pt x="1215224" y="961766"/>
                  <a:pt x="1200731" y="969818"/>
                </a:cubicBezTo>
                <a:cubicBezTo>
                  <a:pt x="1037338" y="1060593"/>
                  <a:pt x="1253440" y="956466"/>
                  <a:pt x="1136076" y="1006764"/>
                </a:cubicBezTo>
                <a:cubicBezTo>
                  <a:pt x="1123421" y="1012188"/>
                  <a:pt x="1112883" y="1024560"/>
                  <a:pt x="1099131" y="1025236"/>
                </a:cubicBezTo>
                <a:cubicBezTo>
                  <a:pt x="923825" y="1033858"/>
                  <a:pt x="748149" y="1031394"/>
                  <a:pt x="572658" y="1034473"/>
                </a:cubicBezTo>
                <a:cubicBezTo>
                  <a:pt x="554185" y="1037552"/>
                  <a:pt x="535115" y="1038123"/>
                  <a:pt x="517240" y="1043709"/>
                </a:cubicBezTo>
                <a:cubicBezTo>
                  <a:pt x="436068" y="1069075"/>
                  <a:pt x="410172" y="1086310"/>
                  <a:pt x="341749" y="1136073"/>
                </a:cubicBezTo>
                <a:cubicBezTo>
                  <a:pt x="300911" y="1165773"/>
                  <a:pt x="252677" y="1188577"/>
                  <a:pt x="221676" y="1228436"/>
                </a:cubicBezTo>
                <a:cubicBezTo>
                  <a:pt x="178573" y="1283854"/>
                  <a:pt x="120023" y="1330160"/>
                  <a:pt x="92367" y="1394691"/>
                </a:cubicBezTo>
                <a:cubicBezTo>
                  <a:pt x="83131" y="1416242"/>
                  <a:pt x="74360" y="1437999"/>
                  <a:pt x="64658" y="1459345"/>
                </a:cubicBezTo>
                <a:cubicBezTo>
                  <a:pt x="44544" y="1503598"/>
                  <a:pt x="44349" y="1492566"/>
                  <a:pt x="27713" y="1542473"/>
                </a:cubicBezTo>
                <a:cubicBezTo>
                  <a:pt x="23699" y="1554516"/>
                  <a:pt x="21555" y="1567103"/>
                  <a:pt x="18476" y="1579418"/>
                </a:cubicBezTo>
                <a:cubicBezTo>
                  <a:pt x="15397" y="1640994"/>
                  <a:pt x="13086" y="1702612"/>
                  <a:pt x="9240" y="1764145"/>
                </a:cubicBezTo>
                <a:cubicBezTo>
                  <a:pt x="-507" y="1920108"/>
                  <a:pt x="4" y="1831433"/>
                  <a:pt x="4" y="1893454"/>
                </a:cubicBezTo>
                <a:lnTo>
                  <a:pt x="73895" y="1884218"/>
                </a:lnTo>
                <a:lnTo>
                  <a:pt x="110840" y="1921164"/>
                </a:lnTo>
                <a:close/>
              </a:path>
            </a:pathLst>
          </a:cu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7A19F0DA-2EFD-456F-B0B1-46285750759C}"/>
              </a:ext>
            </a:extLst>
          </p:cNvPr>
          <p:cNvSpPr>
            <a:spLocks noGrp="1"/>
          </p:cNvSpPr>
          <p:nvPr>
            <p:ph type="title"/>
          </p:nvPr>
        </p:nvSpPr>
        <p:spPr>
          <a:xfrm>
            <a:off x="248011" y="8473"/>
            <a:ext cx="10515600" cy="1325563"/>
          </a:xfrm>
        </p:spPr>
        <p:txBody>
          <a:bodyPr/>
          <a:lstStyle/>
          <a:p>
            <a:r>
              <a:rPr lang="en-GB"/>
              <a:t>Contrast &amp; “Cold Obscurants!”</a:t>
            </a:r>
          </a:p>
        </p:txBody>
      </p:sp>
      <p:pic>
        <p:nvPicPr>
          <p:cNvPr id="12" name="Graphic 11">
            <a:extLst>
              <a:ext uri="{FF2B5EF4-FFF2-40B4-BE49-F238E27FC236}">
                <a16:creationId xmlns:a16="http://schemas.microsoft.com/office/drawing/2014/main" id="{BCA394B1-914C-4C75-9B13-B75DE2E143F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 uri="{837473B0-CC2E-450A-ABE3-18F120FF3D39}">
                <a1611:picAttrSrcUrl xmlns:a1611="http://schemas.microsoft.com/office/drawing/2016/11/main" r:id="rId5"/>
              </a:ext>
            </a:extLst>
          </a:blip>
          <a:stretch>
            <a:fillRect/>
          </a:stretch>
        </p:blipFill>
        <p:spPr>
          <a:xfrm>
            <a:off x="2885305" y="3708696"/>
            <a:ext cx="1436781" cy="2031578"/>
          </a:xfrm>
          <a:prstGeom prst="rect">
            <a:avLst/>
          </a:prstGeom>
        </p:spPr>
      </p:pic>
      <p:pic>
        <p:nvPicPr>
          <p:cNvPr id="36" name="Graphic 35">
            <a:extLst>
              <a:ext uri="{FF2B5EF4-FFF2-40B4-BE49-F238E27FC236}">
                <a16:creationId xmlns:a16="http://schemas.microsoft.com/office/drawing/2014/main" id="{52FED79B-3C58-4841-BE73-6C68B3645F1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 uri="{837473B0-CC2E-450A-ABE3-18F120FF3D39}">
                <a1611:picAttrSrcUrl xmlns:a1611="http://schemas.microsoft.com/office/drawing/2016/11/main" r:id="rId5"/>
              </a:ext>
            </a:extLst>
          </a:blip>
          <a:stretch>
            <a:fillRect/>
          </a:stretch>
        </p:blipFill>
        <p:spPr>
          <a:xfrm>
            <a:off x="7589998" y="3307465"/>
            <a:ext cx="1436781" cy="2134387"/>
          </a:xfrm>
          <a:prstGeom prst="rect">
            <a:avLst/>
          </a:prstGeom>
        </p:spPr>
      </p:pic>
      <p:pic>
        <p:nvPicPr>
          <p:cNvPr id="37" name="Graphic 36">
            <a:extLst>
              <a:ext uri="{FF2B5EF4-FFF2-40B4-BE49-F238E27FC236}">
                <a16:creationId xmlns:a16="http://schemas.microsoft.com/office/drawing/2014/main" id="{F7018BF5-8DBD-49D4-8BDA-9B930157A27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 uri="{837473B0-CC2E-450A-ABE3-18F120FF3D39}">
                <a1611:picAttrSrcUrl xmlns:a1611="http://schemas.microsoft.com/office/drawing/2016/11/main" r:id="rId5"/>
              </a:ext>
            </a:extLst>
          </a:blip>
          <a:stretch>
            <a:fillRect/>
          </a:stretch>
        </p:blipFill>
        <p:spPr>
          <a:xfrm>
            <a:off x="5854301" y="3231404"/>
            <a:ext cx="1436781" cy="2031578"/>
          </a:xfrm>
          <a:prstGeom prst="rect">
            <a:avLst/>
          </a:prstGeom>
        </p:spPr>
      </p:pic>
      <p:grpSp>
        <p:nvGrpSpPr>
          <p:cNvPr id="40" name="Group 39">
            <a:extLst>
              <a:ext uri="{FF2B5EF4-FFF2-40B4-BE49-F238E27FC236}">
                <a16:creationId xmlns:a16="http://schemas.microsoft.com/office/drawing/2014/main" id="{FA0989C2-0D60-4A2F-91E6-BEA97FC43119}"/>
              </a:ext>
            </a:extLst>
          </p:cNvPr>
          <p:cNvGrpSpPr/>
          <p:nvPr/>
        </p:nvGrpSpPr>
        <p:grpSpPr>
          <a:xfrm>
            <a:off x="1831438" y="4040481"/>
            <a:ext cx="1636275" cy="1023294"/>
            <a:chOff x="1190728" y="4695312"/>
            <a:chExt cx="1636275" cy="1023294"/>
          </a:xfrm>
          <a:solidFill>
            <a:schemeClr val="tx1"/>
          </a:solidFill>
        </p:grpSpPr>
        <p:sp>
          <p:nvSpPr>
            <p:cNvPr id="41" name="Cloud 40">
              <a:extLst>
                <a:ext uri="{FF2B5EF4-FFF2-40B4-BE49-F238E27FC236}">
                  <a16:creationId xmlns:a16="http://schemas.microsoft.com/office/drawing/2014/main" id="{D4121E4C-EB1E-4BEB-9DF6-573E6F7FF9BE}"/>
                </a:ext>
              </a:extLst>
            </p:cNvPr>
            <p:cNvSpPr/>
            <p:nvPr/>
          </p:nvSpPr>
          <p:spPr>
            <a:xfrm>
              <a:off x="1190728" y="4758840"/>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Cloud 41">
              <a:extLst>
                <a:ext uri="{FF2B5EF4-FFF2-40B4-BE49-F238E27FC236}">
                  <a16:creationId xmlns:a16="http://schemas.microsoft.com/office/drawing/2014/main" id="{AF24283D-E1BE-4C1C-A784-BCA3E5849CBF}"/>
                </a:ext>
              </a:extLst>
            </p:cNvPr>
            <p:cNvSpPr/>
            <p:nvPr/>
          </p:nvSpPr>
          <p:spPr>
            <a:xfrm>
              <a:off x="1522061" y="4822368"/>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Cloud 42">
              <a:extLst>
                <a:ext uri="{FF2B5EF4-FFF2-40B4-BE49-F238E27FC236}">
                  <a16:creationId xmlns:a16="http://schemas.microsoft.com/office/drawing/2014/main" id="{36FDB837-3D06-43EC-BF58-6B63E86E78F3}"/>
                </a:ext>
              </a:extLst>
            </p:cNvPr>
            <p:cNvSpPr/>
            <p:nvPr/>
          </p:nvSpPr>
          <p:spPr>
            <a:xfrm>
              <a:off x="1636609" y="4695312"/>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44" name="Group 43">
            <a:extLst>
              <a:ext uri="{FF2B5EF4-FFF2-40B4-BE49-F238E27FC236}">
                <a16:creationId xmlns:a16="http://schemas.microsoft.com/office/drawing/2014/main" id="{F717F3EC-6BDA-4E99-AF3A-27F0FA167D7C}"/>
              </a:ext>
            </a:extLst>
          </p:cNvPr>
          <p:cNvGrpSpPr/>
          <p:nvPr/>
        </p:nvGrpSpPr>
        <p:grpSpPr>
          <a:xfrm>
            <a:off x="3177285" y="4062636"/>
            <a:ext cx="1636275" cy="1023294"/>
            <a:chOff x="1190728" y="4695312"/>
            <a:chExt cx="1636275" cy="1023294"/>
          </a:xfrm>
          <a:solidFill>
            <a:schemeClr val="tx1"/>
          </a:solidFill>
        </p:grpSpPr>
        <p:sp>
          <p:nvSpPr>
            <p:cNvPr id="46" name="Cloud 45">
              <a:extLst>
                <a:ext uri="{FF2B5EF4-FFF2-40B4-BE49-F238E27FC236}">
                  <a16:creationId xmlns:a16="http://schemas.microsoft.com/office/drawing/2014/main" id="{9BEB50AE-80AE-4E0F-A3A3-BE495767AAEE}"/>
                </a:ext>
              </a:extLst>
            </p:cNvPr>
            <p:cNvSpPr/>
            <p:nvPr/>
          </p:nvSpPr>
          <p:spPr>
            <a:xfrm>
              <a:off x="1190728" y="4758840"/>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Cloud 46">
              <a:extLst>
                <a:ext uri="{FF2B5EF4-FFF2-40B4-BE49-F238E27FC236}">
                  <a16:creationId xmlns:a16="http://schemas.microsoft.com/office/drawing/2014/main" id="{90B0DF8B-2D7D-4ECD-9419-A834696820E5}"/>
                </a:ext>
              </a:extLst>
            </p:cNvPr>
            <p:cNvSpPr/>
            <p:nvPr/>
          </p:nvSpPr>
          <p:spPr>
            <a:xfrm>
              <a:off x="1522061" y="4822368"/>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Cloud 49">
              <a:extLst>
                <a:ext uri="{FF2B5EF4-FFF2-40B4-BE49-F238E27FC236}">
                  <a16:creationId xmlns:a16="http://schemas.microsoft.com/office/drawing/2014/main" id="{BD23E495-07D1-4A3E-8670-647A08B0431F}"/>
                </a:ext>
              </a:extLst>
            </p:cNvPr>
            <p:cNvSpPr/>
            <p:nvPr/>
          </p:nvSpPr>
          <p:spPr>
            <a:xfrm>
              <a:off x="1636609" y="4695312"/>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6" name="Group 15">
            <a:extLst>
              <a:ext uri="{FF2B5EF4-FFF2-40B4-BE49-F238E27FC236}">
                <a16:creationId xmlns:a16="http://schemas.microsoft.com/office/drawing/2014/main" id="{1DC196ED-CBF0-4D02-9FE2-C84F7C600754}"/>
              </a:ext>
            </a:extLst>
          </p:cNvPr>
          <p:cNvGrpSpPr/>
          <p:nvPr/>
        </p:nvGrpSpPr>
        <p:grpSpPr>
          <a:xfrm>
            <a:off x="4872078" y="3680459"/>
            <a:ext cx="1813816" cy="967271"/>
            <a:chOff x="1190728" y="4751335"/>
            <a:chExt cx="1813816" cy="967271"/>
          </a:xfrm>
          <a:solidFill>
            <a:schemeClr val="tx1"/>
          </a:solidFill>
        </p:grpSpPr>
        <p:sp>
          <p:nvSpPr>
            <p:cNvPr id="17" name="Cloud 16">
              <a:extLst>
                <a:ext uri="{FF2B5EF4-FFF2-40B4-BE49-F238E27FC236}">
                  <a16:creationId xmlns:a16="http://schemas.microsoft.com/office/drawing/2014/main" id="{6889FE5F-0512-4FB2-AFAE-6889801E5C34}"/>
                </a:ext>
              </a:extLst>
            </p:cNvPr>
            <p:cNvSpPr/>
            <p:nvPr/>
          </p:nvSpPr>
          <p:spPr>
            <a:xfrm>
              <a:off x="1190728" y="4758840"/>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Cloud 17">
              <a:extLst>
                <a:ext uri="{FF2B5EF4-FFF2-40B4-BE49-F238E27FC236}">
                  <a16:creationId xmlns:a16="http://schemas.microsoft.com/office/drawing/2014/main" id="{CB399714-0C93-415A-B8BA-AE5E0549D898}"/>
                </a:ext>
              </a:extLst>
            </p:cNvPr>
            <p:cNvSpPr/>
            <p:nvPr/>
          </p:nvSpPr>
          <p:spPr>
            <a:xfrm>
              <a:off x="1522061" y="4822368"/>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Cloud 18">
              <a:extLst>
                <a:ext uri="{FF2B5EF4-FFF2-40B4-BE49-F238E27FC236}">
                  <a16:creationId xmlns:a16="http://schemas.microsoft.com/office/drawing/2014/main" id="{5B57E6E3-1280-4A73-BF61-95E4AC8AF10C}"/>
                </a:ext>
              </a:extLst>
            </p:cNvPr>
            <p:cNvSpPr/>
            <p:nvPr/>
          </p:nvSpPr>
          <p:spPr>
            <a:xfrm>
              <a:off x="1814150" y="4751335"/>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0" name="Group 19">
            <a:extLst>
              <a:ext uri="{FF2B5EF4-FFF2-40B4-BE49-F238E27FC236}">
                <a16:creationId xmlns:a16="http://schemas.microsoft.com/office/drawing/2014/main" id="{AD7FF39E-0C48-4B97-9948-948C4A3B2ADF}"/>
              </a:ext>
            </a:extLst>
          </p:cNvPr>
          <p:cNvGrpSpPr/>
          <p:nvPr/>
        </p:nvGrpSpPr>
        <p:grpSpPr>
          <a:xfrm>
            <a:off x="6130879" y="3677035"/>
            <a:ext cx="1636275" cy="1023294"/>
            <a:chOff x="1190728" y="4695312"/>
            <a:chExt cx="1636275" cy="1023294"/>
          </a:xfrm>
          <a:solidFill>
            <a:schemeClr val="tx1"/>
          </a:solidFill>
        </p:grpSpPr>
        <p:sp>
          <p:nvSpPr>
            <p:cNvPr id="21" name="Cloud 20">
              <a:extLst>
                <a:ext uri="{FF2B5EF4-FFF2-40B4-BE49-F238E27FC236}">
                  <a16:creationId xmlns:a16="http://schemas.microsoft.com/office/drawing/2014/main" id="{24A6B366-8883-4768-989F-71A556B6DC20}"/>
                </a:ext>
              </a:extLst>
            </p:cNvPr>
            <p:cNvSpPr/>
            <p:nvPr/>
          </p:nvSpPr>
          <p:spPr>
            <a:xfrm>
              <a:off x="1190728" y="4758840"/>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Cloud 21">
              <a:extLst>
                <a:ext uri="{FF2B5EF4-FFF2-40B4-BE49-F238E27FC236}">
                  <a16:creationId xmlns:a16="http://schemas.microsoft.com/office/drawing/2014/main" id="{A7C8DAD0-0529-43E2-A02A-336F7E2B8B73}"/>
                </a:ext>
              </a:extLst>
            </p:cNvPr>
            <p:cNvSpPr/>
            <p:nvPr/>
          </p:nvSpPr>
          <p:spPr>
            <a:xfrm>
              <a:off x="1522061" y="4822368"/>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Cloud 22">
              <a:extLst>
                <a:ext uri="{FF2B5EF4-FFF2-40B4-BE49-F238E27FC236}">
                  <a16:creationId xmlns:a16="http://schemas.microsoft.com/office/drawing/2014/main" id="{D089A1A6-C333-4B73-9AAD-007220BCFF23}"/>
                </a:ext>
              </a:extLst>
            </p:cNvPr>
            <p:cNvSpPr/>
            <p:nvPr/>
          </p:nvSpPr>
          <p:spPr>
            <a:xfrm>
              <a:off x="1636609" y="4695312"/>
              <a:ext cx="1190394" cy="896238"/>
            </a:xfrm>
            <a:prstGeom prst="cloud">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13" name="Graphic 12">
            <a:extLst>
              <a:ext uri="{FF2B5EF4-FFF2-40B4-BE49-F238E27FC236}">
                <a16:creationId xmlns:a16="http://schemas.microsoft.com/office/drawing/2014/main" id="{3622723B-CF38-42D4-BF70-5748CBC1EA7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 uri="{837473B0-CC2E-450A-ABE3-18F120FF3D39}">
                <a1611:picAttrSrcUrl xmlns:a1611="http://schemas.microsoft.com/office/drawing/2016/11/main" r:id="rId5"/>
              </a:ext>
            </a:extLst>
          </a:blip>
          <a:stretch>
            <a:fillRect/>
          </a:stretch>
        </p:blipFill>
        <p:spPr>
          <a:xfrm>
            <a:off x="5091728" y="3420637"/>
            <a:ext cx="1436781" cy="2031578"/>
          </a:xfrm>
          <a:prstGeom prst="rect">
            <a:avLst/>
          </a:prstGeom>
        </p:spPr>
      </p:pic>
    </p:spTree>
    <p:extLst>
      <p:ext uri="{BB962C8B-B14F-4D97-AF65-F5344CB8AC3E}">
        <p14:creationId xmlns:p14="http://schemas.microsoft.com/office/powerpoint/2010/main" val="813012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7AF4D-1739-3028-7D43-798A230DCBE3}"/>
              </a:ext>
            </a:extLst>
          </p:cNvPr>
          <p:cNvSpPr>
            <a:spLocks noGrp="1"/>
          </p:cNvSpPr>
          <p:nvPr>
            <p:ph type="title"/>
          </p:nvPr>
        </p:nvSpPr>
        <p:spPr>
          <a:xfrm>
            <a:off x="0" y="0"/>
            <a:ext cx="10515600" cy="1325563"/>
          </a:xfrm>
        </p:spPr>
        <p:txBody>
          <a:bodyPr/>
          <a:lstStyle/>
          <a:p>
            <a:r>
              <a:rPr lang="en-GB"/>
              <a:t>We can operate on images to find “edges”.</a:t>
            </a:r>
            <a:br>
              <a:rPr lang="en-GB"/>
            </a:br>
            <a:r>
              <a:rPr lang="en-GB" err="1"/>
              <a:t>Prewit</a:t>
            </a:r>
            <a:r>
              <a:rPr lang="en-GB"/>
              <a:t> Vertical Edge Enhance</a:t>
            </a:r>
          </a:p>
        </p:txBody>
      </p:sp>
      <p:pic>
        <p:nvPicPr>
          <p:cNvPr id="7" name="Picture 6" descr="A screenshot of a graph">
            <a:extLst>
              <a:ext uri="{FF2B5EF4-FFF2-40B4-BE49-F238E27FC236}">
                <a16:creationId xmlns:a16="http://schemas.microsoft.com/office/drawing/2014/main" id="{C64A0E33-1AC3-5604-0311-F170F1EB5B43}"/>
              </a:ext>
            </a:extLst>
          </p:cNvPr>
          <p:cNvPicPr>
            <a:picLocks noChangeAspect="1"/>
          </p:cNvPicPr>
          <p:nvPr/>
        </p:nvPicPr>
        <p:blipFill>
          <a:blip r:embed="rId3"/>
          <a:stretch>
            <a:fillRect/>
          </a:stretch>
        </p:blipFill>
        <p:spPr>
          <a:xfrm>
            <a:off x="1013018" y="1690688"/>
            <a:ext cx="10298465" cy="5033385"/>
          </a:xfrm>
          <a:prstGeom prst="rect">
            <a:avLst/>
          </a:prstGeom>
        </p:spPr>
      </p:pic>
    </p:spTree>
    <p:extLst>
      <p:ext uri="{BB962C8B-B14F-4D97-AF65-F5344CB8AC3E}">
        <p14:creationId xmlns:p14="http://schemas.microsoft.com/office/powerpoint/2010/main" val="37335310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19BDC5A-8B2B-CB64-2BB5-B9D22A2DB9E8}"/>
              </a:ext>
            </a:extLst>
          </p:cNvPr>
          <p:cNvSpPr txBox="1">
            <a:spLocks/>
          </p:cNvSpPr>
          <p:nvPr/>
        </p:nvSpPr>
        <p:spPr>
          <a:xfrm>
            <a:off x="193964" y="9236"/>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We can operate on images to find “edges”.</a:t>
            </a:r>
            <a:br>
              <a:rPr lang="en-GB"/>
            </a:br>
            <a:r>
              <a:rPr lang="en-GB" err="1"/>
              <a:t>Prewit</a:t>
            </a:r>
            <a:r>
              <a:rPr lang="en-GB"/>
              <a:t> Horizontal Edge Enhance</a:t>
            </a:r>
          </a:p>
        </p:txBody>
      </p:sp>
      <p:pic>
        <p:nvPicPr>
          <p:cNvPr id="3" name="Picture 2" descr="A screenshot of a graph">
            <a:extLst>
              <a:ext uri="{FF2B5EF4-FFF2-40B4-BE49-F238E27FC236}">
                <a16:creationId xmlns:a16="http://schemas.microsoft.com/office/drawing/2014/main" id="{7C006D72-846E-B2BD-AB74-623F6A50E655}"/>
              </a:ext>
            </a:extLst>
          </p:cNvPr>
          <p:cNvPicPr>
            <a:picLocks noChangeAspect="1"/>
          </p:cNvPicPr>
          <p:nvPr/>
        </p:nvPicPr>
        <p:blipFill>
          <a:blip r:embed="rId3"/>
          <a:stretch>
            <a:fillRect/>
          </a:stretch>
        </p:blipFill>
        <p:spPr>
          <a:xfrm>
            <a:off x="366689" y="1440644"/>
            <a:ext cx="11187136" cy="5262098"/>
          </a:xfrm>
          <a:prstGeom prst="rect">
            <a:avLst/>
          </a:prstGeom>
        </p:spPr>
      </p:pic>
    </p:spTree>
    <p:extLst>
      <p:ext uri="{BB962C8B-B14F-4D97-AF65-F5344CB8AC3E}">
        <p14:creationId xmlns:p14="http://schemas.microsoft.com/office/powerpoint/2010/main" val="32745469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9B376B5-9E3E-2914-D059-3DA0E0E2AB14}"/>
              </a:ext>
            </a:extLst>
          </p:cNvPr>
          <p:cNvSpPr>
            <a:spLocks noGrp="1"/>
          </p:cNvSpPr>
          <p:nvPr>
            <p:ph type="title"/>
          </p:nvPr>
        </p:nvSpPr>
        <p:spPr>
          <a:xfrm>
            <a:off x="0" y="0"/>
            <a:ext cx="10515600" cy="1325563"/>
          </a:xfrm>
        </p:spPr>
        <p:txBody>
          <a:bodyPr/>
          <a:lstStyle/>
          <a:p>
            <a:r>
              <a:rPr lang="en-GB"/>
              <a:t>We can operate on images to find “edges”.</a:t>
            </a:r>
            <a:br>
              <a:rPr lang="en-GB"/>
            </a:br>
            <a:r>
              <a:rPr lang="en-GB"/>
              <a:t>Laplacian Plus (V&amp;H)</a:t>
            </a:r>
          </a:p>
        </p:txBody>
      </p:sp>
      <p:pic>
        <p:nvPicPr>
          <p:cNvPr id="8" name="Picture 7" descr="A screenshot of a graph&#10;&#10;Description automatically generated">
            <a:extLst>
              <a:ext uri="{FF2B5EF4-FFF2-40B4-BE49-F238E27FC236}">
                <a16:creationId xmlns:a16="http://schemas.microsoft.com/office/drawing/2014/main" id="{FF0647A6-7D82-7A82-CE88-7036CF365959}"/>
              </a:ext>
            </a:extLst>
          </p:cNvPr>
          <p:cNvPicPr>
            <a:picLocks noChangeAspect="1"/>
          </p:cNvPicPr>
          <p:nvPr/>
        </p:nvPicPr>
        <p:blipFill>
          <a:blip r:embed="rId3"/>
          <a:stretch>
            <a:fillRect/>
          </a:stretch>
        </p:blipFill>
        <p:spPr>
          <a:xfrm>
            <a:off x="507722" y="1495835"/>
            <a:ext cx="11359502" cy="5399702"/>
          </a:xfrm>
          <a:prstGeom prst="rect">
            <a:avLst/>
          </a:prstGeom>
        </p:spPr>
      </p:pic>
    </p:spTree>
    <p:extLst>
      <p:ext uri="{BB962C8B-B14F-4D97-AF65-F5344CB8AC3E}">
        <p14:creationId xmlns:p14="http://schemas.microsoft.com/office/powerpoint/2010/main" val="25310787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1F04C-0C3D-0E77-D5D3-6F73378BE59D}"/>
              </a:ext>
            </a:extLst>
          </p:cNvPr>
          <p:cNvSpPr>
            <a:spLocks noGrp="1"/>
          </p:cNvSpPr>
          <p:nvPr>
            <p:ph type="title"/>
          </p:nvPr>
        </p:nvSpPr>
        <p:spPr/>
        <p:txBody>
          <a:bodyPr/>
          <a:lstStyle/>
          <a:p>
            <a:r>
              <a:rPr lang="en-GB"/>
              <a:t>IR and Aircraft</a:t>
            </a:r>
          </a:p>
        </p:txBody>
      </p:sp>
    </p:spTree>
    <p:extLst>
      <p:ext uri="{BB962C8B-B14F-4D97-AF65-F5344CB8AC3E}">
        <p14:creationId xmlns:p14="http://schemas.microsoft.com/office/powerpoint/2010/main" val="15320376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4" name="Rectangle 2052"/>
          <p:cNvSpPr>
            <a:spLocks noGrp="1" noChangeArrowheads="1"/>
          </p:cNvSpPr>
          <p:nvPr>
            <p:ph type="title"/>
          </p:nvPr>
        </p:nvSpPr>
        <p:spPr>
          <a:xfrm>
            <a:off x="152401" y="134938"/>
            <a:ext cx="8229600" cy="747712"/>
          </a:xfrm>
        </p:spPr>
        <p:txBody>
          <a:bodyPr/>
          <a:lstStyle/>
          <a:p>
            <a:r>
              <a:rPr lang="en-GB" altLang="en-US" sz="3600"/>
              <a:t>Aircraft Signature</a:t>
            </a:r>
          </a:p>
        </p:txBody>
      </p:sp>
      <p:sp>
        <p:nvSpPr>
          <p:cNvPr id="87042" name="Text Box 2050"/>
          <p:cNvSpPr txBox="1">
            <a:spLocks noChangeArrowheads="1"/>
          </p:cNvSpPr>
          <p:nvPr/>
        </p:nvSpPr>
        <p:spPr bwMode="auto">
          <a:xfrm>
            <a:off x="5997575" y="701675"/>
            <a:ext cx="184150" cy="641350"/>
          </a:xfrm>
          <a:prstGeom prst="rect">
            <a:avLst/>
          </a:prstGeom>
          <a:noFill/>
          <a:ln w="9525">
            <a:noFill/>
            <a:miter lim="800000"/>
            <a:headEnd/>
            <a:tailEnd/>
          </a:ln>
        </p:spPr>
        <p:txBody>
          <a:bodyPr wrap="square" anchor="ctr">
            <a:spAutoFit/>
          </a:bodyPr>
          <a:lstStyle/>
          <a:p>
            <a:pPr marL="0" marR="0" lvl="0" indent="0" algn="l" defTabSz="457200" rtl="0" eaLnBrk="1" fontAlgn="auto" latinLnBrk="0" hangingPunct="1">
              <a:lnSpc>
                <a:spcPct val="100000"/>
              </a:lnSpc>
              <a:spcBef>
                <a:spcPct val="50000"/>
              </a:spcBef>
              <a:spcAft>
                <a:spcPts val="0"/>
              </a:spcAft>
              <a:buClrTx/>
              <a:buSzTx/>
              <a:buFontTx/>
              <a:buNone/>
              <a:tabLst/>
              <a:defRPr/>
            </a:pPr>
            <a:endParaRPr kumimoji="0" lang="en-GB" altLang="en-US" sz="3600" b="0" i="0" u="none" strike="noStrike" kern="1200" cap="none" spc="0" normalizeH="0" baseline="0" noProof="0">
              <a:ln>
                <a:noFill/>
              </a:ln>
              <a:solidFill>
                <a:prstClr val="white"/>
              </a:solidFill>
              <a:effectLst/>
              <a:uLnTx/>
              <a:uFillTx/>
              <a:latin typeface="Calibri" pitchFamily="34" charset="0"/>
              <a:ea typeface="+mn-ea"/>
              <a:cs typeface="+mn-cs"/>
            </a:endParaRPr>
          </a:p>
        </p:txBody>
      </p:sp>
      <p:pic>
        <p:nvPicPr>
          <p:cNvPr id="52227" name="Picture 2051" descr="CM - TI aircraft 1"/>
          <p:cNvPicPr>
            <a:picLocks noChangeAspect="1" noChangeArrowheads="1"/>
          </p:cNvPicPr>
          <p:nvPr/>
        </p:nvPicPr>
        <p:blipFill>
          <a:blip r:embed="rId3"/>
          <a:srcRect/>
          <a:stretch>
            <a:fillRect/>
          </a:stretch>
        </p:blipFill>
        <p:spPr bwMode="auto">
          <a:xfrm>
            <a:off x="6705601" y="4799014"/>
            <a:ext cx="2779713" cy="1601787"/>
          </a:xfrm>
          <a:prstGeom prst="rect">
            <a:avLst/>
          </a:prstGeom>
          <a:noFill/>
          <a:ln w="9525">
            <a:noFill/>
            <a:miter lim="800000"/>
            <a:headEnd/>
            <a:tailEnd/>
          </a:ln>
        </p:spPr>
      </p:pic>
      <p:grpSp>
        <p:nvGrpSpPr>
          <p:cNvPr id="87045" name="Group 2065"/>
          <p:cNvGrpSpPr>
            <a:grpSpLocks/>
          </p:cNvGrpSpPr>
          <p:nvPr/>
        </p:nvGrpSpPr>
        <p:grpSpPr bwMode="auto">
          <a:xfrm>
            <a:off x="1981201" y="1736725"/>
            <a:ext cx="8359775" cy="3219450"/>
            <a:chOff x="288" y="1094"/>
            <a:chExt cx="5266" cy="2028"/>
          </a:xfrm>
        </p:grpSpPr>
        <p:pic>
          <p:nvPicPr>
            <p:cNvPr id="87047" name="Picture 2054" descr="CM - aircraft - signature copy"/>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88" y="1430"/>
              <a:ext cx="5162" cy="970"/>
            </a:xfrm>
            <a:prstGeom prst="rect">
              <a:avLst/>
            </a:prstGeom>
            <a:noFill/>
            <a:ln w="9525">
              <a:noFill/>
              <a:miter lim="800000"/>
              <a:headEnd/>
              <a:tailEnd/>
            </a:ln>
          </p:spPr>
        </p:pic>
        <p:sp>
          <p:nvSpPr>
            <p:cNvPr id="87048" name="Text Box 2055"/>
            <p:cNvSpPr txBox="1">
              <a:spLocks noChangeArrowheads="1"/>
            </p:cNvSpPr>
            <p:nvPr/>
          </p:nvSpPr>
          <p:spPr bwMode="auto">
            <a:xfrm>
              <a:off x="3744" y="1382"/>
              <a:ext cx="1810" cy="252"/>
            </a:xfrm>
            <a:prstGeom prst="rect">
              <a:avLst/>
            </a:prstGeom>
            <a:noFill/>
            <a:ln w="9525">
              <a:noFill/>
              <a:miter lim="800000"/>
              <a:headEnd/>
              <a:tailEnd/>
            </a:ln>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en-US" sz="2000" b="0" i="0" u="none" strike="noStrike" kern="1200" cap="none" spc="0" normalizeH="0" baseline="0" noProof="0">
                  <a:ln>
                    <a:noFill/>
                  </a:ln>
                  <a:solidFill>
                    <a:prstClr val="white"/>
                  </a:solidFill>
                  <a:effectLst/>
                  <a:uLnTx/>
                  <a:uFillTx/>
                  <a:latin typeface="Times New Roman" pitchFamily="18" charset="0"/>
                  <a:ea typeface="+mn-ea"/>
                  <a:cs typeface="Times New Roman" pitchFamily="18" charset="0"/>
                </a:rPr>
                <a:t>Plume (long wavelengths)</a:t>
              </a:r>
            </a:p>
          </p:txBody>
        </p:sp>
        <p:sp>
          <p:nvSpPr>
            <p:cNvPr id="87049" name="Text Box 2056"/>
            <p:cNvSpPr txBox="1">
              <a:spLocks noChangeArrowheads="1"/>
            </p:cNvSpPr>
            <p:nvPr/>
          </p:nvSpPr>
          <p:spPr bwMode="auto">
            <a:xfrm>
              <a:off x="472" y="1094"/>
              <a:ext cx="2431" cy="252"/>
            </a:xfrm>
            <a:prstGeom prst="rect">
              <a:avLst/>
            </a:prstGeom>
            <a:noFill/>
            <a:ln w="9525">
              <a:noFill/>
              <a:miter lim="800000"/>
              <a:headEnd/>
              <a:tailEnd/>
            </a:ln>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en-US" sz="2000" b="0" i="0" u="none" strike="noStrike" kern="1200" cap="none" spc="0" normalizeH="0" baseline="0" noProof="0">
                  <a:ln>
                    <a:noFill/>
                  </a:ln>
                  <a:solidFill>
                    <a:prstClr val="white"/>
                  </a:solidFill>
                  <a:effectLst/>
                  <a:uLnTx/>
                  <a:uFillTx/>
                  <a:latin typeface="Times New Roman" pitchFamily="18" charset="0"/>
                  <a:ea typeface="+mn-ea"/>
                  <a:cs typeface="Times New Roman" pitchFamily="18" charset="0"/>
                </a:rPr>
                <a:t>Solar reflection (short wavelengths)</a:t>
              </a:r>
            </a:p>
          </p:txBody>
        </p:sp>
        <p:sp>
          <p:nvSpPr>
            <p:cNvPr id="87050" name="Text Box 2057"/>
            <p:cNvSpPr txBox="1">
              <a:spLocks noChangeArrowheads="1"/>
            </p:cNvSpPr>
            <p:nvPr/>
          </p:nvSpPr>
          <p:spPr bwMode="auto">
            <a:xfrm>
              <a:off x="336" y="2870"/>
              <a:ext cx="1658" cy="252"/>
            </a:xfrm>
            <a:prstGeom prst="rect">
              <a:avLst/>
            </a:prstGeom>
            <a:noFill/>
            <a:ln w="9525">
              <a:noFill/>
              <a:miter lim="800000"/>
              <a:headEnd/>
              <a:tailEnd/>
            </a:ln>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en-US" sz="2000" b="0" i="0" u="none" strike="noStrike" kern="1200" cap="none" spc="0" normalizeH="0" baseline="0" noProof="0">
                  <a:ln>
                    <a:noFill/>
                  </a:ln>
                  <a:solidFill>
                    <a:prstClr val="white"/>
                  </a:solidFill>
                  <a:effectLst/>
                  <a:uLnTx/>
                  <a:uFillTx/>
                  <a:latin typeface="Times New Roman" pitchFamily="18" charset="0"/>
                  <a:ea typeface="+mn-ea"/>
                  <a:cs typeface="Times New Roman" pitchFamily="18" charset="0"/>
                </a:rPr>
                <a:t>Fuselage (negative UV)</a:t>
              </a:r>
            </a:p>
          </p:txBody>
        </p:sp>
        <p:sp>
          <p:nvSpPr>
            <p:cNvPr id="87051" name="Text Box 2058"/>
            <p:cNvSpPr txBox="1">
              <a:spLocks noChangeArrowheads="1"/>
            </p:cNvSpPr>
            <p:nvPr/>
          </p:nvSpPr>
          <p:spPr bwMode="auto">
            <a:xfrm>
              <a:off x="2736" y="2630"/>
              <a:ext cx="2453" cy="252"/>
            </a:xfrm>
            <a:prstGeom prst="rect">
              <a:avLst/>
            </a:prstGeom>
            <a:noFill/>
            <a:ln w="9525">
              <a:noFill/>
              <a:miter lim="800000"/>
              <a:headEnd/>
              <a:tailEnd/>
            </a:ln>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en-US" sz="2000" b="0" i="0" u="none" strike="noStrike" kern="1200" cap="none" spc="0" normalizeH="0" baseline="0" noProof="0">
                  <a:ln>
                    <a:noFill/>
                  </a:ln>
                  <a:solidFill>
                    <a:prstClr val="white"/>
                  </a:solidFill>
                  <a:effectLst/>
                  <a:uLnTx/>
                  <a:uFillTx/>
                  <a:latin typeface="Times New Roman" pitchFamily="18" charset="0"/>
                  <a:ea typeface="+mn-ea"/>
                  <a:cs typeface="Times New Roman" pitchFamily="18" charset="0"/>
                </a:rPr>
                <a:t>Hot metal parts (mid-IR continuum)</a:t>
              </a:r>
            </a:p>
          </p:txBody>
        </p:sp>
        <p:sp>
          <p:nvSpPr>
            <p:cNvPr id="87052" name="Line 2059"/>
            <p:cNvSpPr>
              <a:spLocks noChangeShapeType="1"/>
            </p:cNvSpPr>
            <p:nvPr/>
          </p:nvSpPr>
          <p:spPr bwMode="auto">
            <a:xfrm flipH="1">
              <a:off x="1776" y="1334"/>
              <a:ext cx="192" cy="528"/>
            </a:xfrm>
            <a:prstGeom prst="line">
              <a:avLst/>
            </a:prstGeom>
            <a:noFill/>
            <a:ln w="19050">
              <a:solidFill>
                <a:schemeClr val="accent2"/>
              </a:solidFill>
              <a:round/>
              <a:headEnd/>
              <a:tailEnd type="stealth" w="med" len="me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7053" name="Line 2060"/>
            <p:cNvSpPr>
              <a:spLocks noChangeShapeType="1"/>
            </p:cNvSpPr>
            <p:nvPr/>
          </p:nvSpPr>
          <p:spPr bwMode="auto">
            <a:xfrm>
              <a:off x="1968" y="1334"/>
              <a:ext cx="672" cy="528"/>
            </a:xfrm>
            <a:prstGeom prst="line">
              <a:avLst/>
            </a:prstGeom>
            <a:noFill/>
            <a:ln w="19050">
              <a:solidFill>
                <a:schemeClr val="accent2"/>
              </a:solidFill>
              <a:round/>
              <a:headEnd/>
              <a:tailEnd type="stealth" w="med" len="me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7054" name="Line 2061"/>
            <p:cNvSpPr>
              <a:spLocks noChangeShapeType="1"/>
            </p:cNvSpPr>
            <p:nvPr/>
          </p:nvSpPr>
          <p:spPr bwMode="auto">
            <a:xfrm flipV="1">
              <a:off x="1584" y="2294"/>
              <a:ext cx="288" cy="528"/>
            </a:xfrm>
            <a:prstGeom prst="line">
              <a:avLst/>
            </a:prstGeom>
            <a:noFill/>
            <a:ln w="19050">
              <a:solidFill>
                <a:schemeClr val="accent2"/>
              </a:solidFill>
              <a:round/>
              <a:headEnd/>
              <a:tailEnd type="stealth" w="med" len="me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7055" name="Line 2062"/>
            <p:cNvSpPr>
              <a:spLocks noChangeShapeType="1"/>
            </p:cNvSpPr>
            <p:nvPr/>
          </p:nvSpPr>
          <p:spPr bwMode="auto">
            <a:xfrm flipH="1" flipV="1">
              <a:off x="3216" y="2198"/>
              <a:ext cx="240" cy="480"/>
            </a:xfrm>
            <a:prstGeom prst="line">
              <a:avLst/>
            </a:prstGeom>
            <a:noFill/>
            <a:ln w="19050">
              <a:solidFill>
                <a:schemeClr val="accent2"/>
              </a:solidFill>
              <a:round/>
              <a:headEnd/>
              <a:tailEnd type="stealth" w="med" len="me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7056" name="Line 2063"/>
            <p:cNvSpPr>
              <a:spLocks noChangeShapeType="1"/>
            </p:cNvSpPr>
            <p:nvPr/>
          </p:nvSpPr>
          <p:spPr bwMode="auto">
            <a:xfrm flipH="1">
              <a:off x="4368" y="1622"/>
              <a:ext cx="96" cy="384"/>
            </a:xfrm>
            <a:prstGeom prst="line">
              <a:avLst/>
            </a:prstGeom>
            <a:noFill/>
            <a:ln w="19050">
              <a:solidFill>
                <a:schemeClr val="accent2"/>
              </a:solidFill>
              <a:round/>
              <a:headEnd/>
              <a:tailEnd type="stealth" w="med" len="me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grpSp>
      <p:sp>
        <p:nvSpPr>
          <p:cNvPr id="87046" name="Text Box 2064"/>
          <p:cNvSpPr txBox="1">
            <a:spLocks noChangeArrowheads="1"/>
          </p:cNvSpPr>
          <p:nvPr/>
        </p:nvSpPr>
        <p:spPr bwMode="auto">
          <a:xfrm>
            <a:off x="1676401" y="6088064"/>
            <a:ext cx="4352925" cy="581025"/>
          </a:xfrm>
          <a:prstGeom prst="rect">
            <a:avLst/>
          </a:prstGeom>
          <a:noFill/>
          <a:ln w="9525">
            <a:noFill/>
            <a:miter lim="800000"/>
            <a:headEnd/>
            <a:tailEnd/>
          </a:ln>
        </p:spPr>
        <p:txBody>
          <a:bodyPr wrap="square"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en-US" sz="1600" b="0" i="0" u="none" strike="noStrike" kern="1200" cap="none" spc="0" normalizeH="0" baseline="0" noProof="0">
                <a:ln>
                  <a:noFill/>
                </a:ln>
                <a:solidFill>
                  <a:prstClr val="white"/>
                </a:solidFill>
                <a:effectLst/>
                <a:uLnTx/>
                <a:uFillTx/>
                <a:latin typeface="Calibri" pitchFamily="34" charset="0"/>
                <a:ea typeface="+mn-ea"/>
                <a:cs typeface="+mn-cs"/>
              </a:rPr>
              <a:t>Brune.  </a:t>
            </a:r>
            <a:r>
              <a:rPr kumimoji="0" lang="en-GB" altLang="en-US" sz="1600" b="0" i="1" u="none" strike="noStrike" kern="1200" cap="none" spc="0" normalizeH="0" baseline="0" noProof="0">
                <a:ln>
                  <a:noFill/>
                </a:ln>
                <a:solidFill>
                  <a:prstClr val="white"/>
                </a:solidFill>
                <a:effectLst/>
                <a:uLnTx/>
                <a:uFillTx/>
                <a:latin typeface="Calibri" pitchFamily="34" charset="0"/>
                <a:ea typeface="+mn-ea"/>
                <a:cs typeface="+mn-cs"/>
              </a:rPr>
              <a:t>Expendable decoys</a:t>
            </a:r>
            <a:endParaRPr kumimoji="0" lang="en-GB" altLang="en-US" sz="1600" b="0" i="0" u="none" strike="noStrike" kern="1200" cap="none" spc="0" normalizeH="0" baseline="0" noProof="0">
              <a:ln>
                <a:noFill/>
              </a:ln>
              <a:solidFill>
                <a:prstClr val="white"/>
              </a:solidFill>
              <a:effectLst/>
              <a:uLnTx/>
              <a:uFillTx/>
              <a:latin typeface="Calibri" pitchFamily="34"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en-US" sz="1600" b="0" i="0" u="none" strike="noStrike" kern="1200" cap="none" spc="0" normalizeH="0" baseline="0" noProof="0">
                <a:ln>
                  <a:noFill/>
                </a:ln>
                <a:solidFill>
                  <a:prstClr val="white"/>
                </a:solidFill>
                <a:effectLst/>
                <a:uLnTx/>
                <a:uFillTx/>
                <a:latin typeface="Calibri" pitchFamily="34" charset="0"/>
                <a:ea typeface="+mn-ea"/>
                <a:cs typeface="+mn-cs"/>
              </a:rPr>
              <a:t>The Infrared &amp; Electro-Optical Systems Handbook</a:t>
            </a:r>
          </a:p>
        </p:txBody>
      </p:sp>
    </p:spTree>
    <p:extLst>
      <p:ext uri="{BB962C8B-B14F-4D97-AF65-F5344CB8AC3E}">
        <p14:creationId xmlns:p14="http://schemas.microsoft.com/office/powerpoint/2010/main" val="609984888"/>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nodeType="clickEffect">
                                  <p:stCondLst>
                                    <p:cond delay="0"/>
                                  </p:stCondLst>
                                  <p:childTnLst>
                                    <p:set>
                                      <p:cBhvr>
                                        <p:cTn id="6" dur="1" fill="hold">
                                          <p:stCondLst>
                                            <p:cond delay="0"/>
                                          </p:stCondLst>
                                        </p:cTn>
                                        <p:tgtEl>
                                          <p:spTgt spid="52227"/>
                                        </p:tgtEl>
                                        <p:attrNameLst>
                                          <p:attrName>style.visibility</p:attrName>
                                        </p:attrNameLst>
                                      </p:cBhvr>
                                      <p:to>
                                        <p:strVal val="visible"/>
                                      </p:to>
                                    </p:set>
                                    <p:animEffect transition="in" filter="checkerboard(across)">
                                      <p:cBhvr>
                                        <p:cTn id="7" dur="500"/>
                                        <p:tgtEl>
                                          <p:spTgt spid="522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B47D467-0961-5417-E781-52B7B2D9B173}"/>
              </a:ext>
            </a:extLst>
          </p:cNvPr>
          <p:cNvSpPr/>
          <p:nvPr/>
        </p:nvSpPr>
        <p:spPr>
          <a:xfrm>
            <a:off x="1884784" y="1270000"/>
            <a:ext cx="8425543" cy="467995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8066" name="Rectangle 2"/>
          <p:cNvSpPr>
            <a:spLocks noGrp="1" noChangeArrowheads="1"/>
          </p:cNvSpPr>
          <p:nvPr>
            <p:ph type="title"/>
          </p:nvPr>
        </p:nvSpPr>
        <p:spPr>
          <a:xfrm>
            <a:off x="441649" y="305087"/>
            <a:ext cx="8229600" cy="706437"/>
          </a:xfrm>
        </p:spPr>
        <p:txBody>
          <a:bodyPr/>
          <a:lstStyle/>
          <a:p>
            <a:r>
              <a:rPr lang="en-GB" altLang="en-US" sz="3600"/>
              <a:t>Aircraft Signature</a:t>
            </a:r>
          </a:p>
        </p:txBody>
      </p:sp>
      <p:pic>
        <p:nvPicPr>
          <p:cNvPr id="88067" name="Picture 3" descr="CM - aircraft signature afterburner copy"/>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2128838" y="1270000"/>
            <a:ext cx="7639050" cy="4679950"/>
          </a:xfrm>
          <a:prstGeom prst="rect">
            <a:avLst/>
          </a:prstGeom>
          <a:noFill/>
          <a:ln w="9525">
            <a:noFill/>
            <a:miter lim="800000"/>
            <a:headEnd/>
            <a:tailEnd/>
          </a:ln>
        </p:spPr>
      </p:pic>
      <p:sp>
        <p:nvSpPr>
          <p:cNvPr id="75780" name="Text Box 4"/>
          <p:cNvSpPr txBox="1">
            <a:spLocks noChangeArrowheads="1"/>
          </p:cNvSpPr>
          <p:nvPr/>
        </p:nvSpPr>
        <p:spPr bwMode="auto">
          <a:xfrm>
            <a:off x="1965378" y="6331536"/>
            <a:ext cx="7150630" cy="338554"/>
          </a:xfrm>
          <a:prstGeom prst="rect">
            <a:avLst/>
          </a:prstGeom>
          <a:noFill/>
          <a:ln>
            <a:noFill/>
          </a:ln>
          <a:effectLst/>
        </p:spPr>
        <p:txBody>
          <a:bodyPr wrap="square" anchor="ct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altLang="en-US" sz="1600" b="0" i="0" u="none" strike="noStrike" kern="1200" cap="none" spc="0" normalizeH="0" baseline="0" noProof="0">
                <a:ln>
                  <a:noFill/>
                </a:ln>
                <a:solidFill>
                  <a:prstClr val="white"/>
                </a:solidFill>
                <a:effectLst/>
                <a:uLnTx/>
                <a:uFillTx/>
                <a:latin typeface="Century Gothic" panose="020B0502020202020204"/>
                <a:ea typeface="+mn-ea"/>
                <a:cs typeface="+mn-cs"/>
              </a:rPr>
              <a:t>R D Hudson.  Infrared Radiation, in </a:t>
            </a:r>
            <a:r>
              <a:rPr kumimoji="0" lang="en-GB" altLang="en-US" sz="1600" b="0" i="1" u="none" strike="noStrike" kern="1200" cap="none" spc="0" normalizeH="0" baseline="0" noProof="0">
                <a:ln>
                  <a:noFill/>
                </a:ln>
                <a:solidFill>
                  <a:prstClr val="white"/>
                </a:solidFill>
                <a:effectLst/>
                <a:uLnTx/>
                <a:uFillTx/>
                <a:latin typeface="Century Gothic" panose="020B0502020202020204"/>
                <a:ea typeface="+mn-ea"/>
                <a:cs typeface="+mn-cs"/>
              </a:rPr>
              <a:t>Infrared Systems Engineering</a:t>
            </a:r>
            <a:endParaRPr kumimoji="0" lang="en-GB" altLang="en-US" sz="16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257607064"/>
      </p:ext>
    </p:extLst>
  </p:cSld>
  <p:clrMapOvr>
    <a:masterClrMapping/>
  </p:clrMapOvr>
  <p:transition>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70821-0770-4DD7-8362-B8E95262ECFC}"/>
              </a:ext>
            </a:extLst>
          </p:cNvPr>
          <p:cNvSpPr>
            <a:spLocks noGrp="1"/>
          </p:cNvSpPr>
          <p:nvPr>
            <p:ph type="title"/>
          </p:nvPr>
        </p:nvSpPr>
        <p:spPr/>
        <p:txBody>
          <a:bodyPr/>
          <a:lstStyle/>
          <a:p>
            <a:r>
              <a:rPr lang="en-GB"/>
              <a:t>Sources of infrared radiation</a:t>
            </a:r>
          </a:p>
        </p:txBody>
      </p:sp>
      <p:sp>
        <p:nvSpPr>
          <p:cNvPr id="3" name="Content Placeholder 2">
            <a:extLst>
              <a:ext uri="{FF2B5EF4-FFF2-40B4-BE49-F238E27FC236}">
                <a16:creationId xmlns:a16="http://schemas.microsoft.com/office/drawing/2014/main" id="{E72B8E12-41BA-4B94-9398-3DC676C95443}"/>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7627550B-82F5-4AA1-BCDF-BA053FC4C8AB}"/>
              </a:ext>
            </a:extLst>
          </p:cNvPr>
          <p:cNvPicPr>
            <a:picLocks noChangeAspect="1"/>
          </p:cNvPicPr>
          <p:nvPr/>
        </p:nvPicPr>
        <p:blipFill>
          <a:blip r:embed="rId3"/>
          <a:stretch>
            <a:fillRect/>
          </a:stretch>
        </p:blipFill>
        <p:spPr>
          <a:xfrm rot="16200000">
            <a:off x="998113" y="414866"/>
            <a:ext cx="4861775" cy="6858000"/>
          </a:xfrm>
          <a:prstGeom prst="rect">
            <a:avLst/>
          </a:prstGeom>
        </p:spPr>
      </p:pic>
      <p:pic>
        <p:nvPicPr>
          <p:cNvPr id="7" name="Picture 6">
            <a:extLst>
              <a:ext uri="{FF2B5EF4-FFF2-40B4-BE49-F238E27FC236}">
                <a16:creationId xmlns:a16="http://schemas.microsoft.com/office/drawing/2014/main" id="{BB9823CF-0660-4F78-AC90-983CB75D9EA9}"/>
              </a:ext>
            </a:extLst>
          </p:cNvPr>
          <p:cNvPicPr>
            <a:picLocks noChangeAspect="1"/>
          </p:cNvPicPr>
          <p:nvPr/>
        </p:nvPicPr>
        <p:blipFill rotWithShape="1">
          <a:blip r:embed="rId4"/>
          <a:srcRect l="13687"/>
          <a:stretch/>
        </p:blipFill>
        <p:spPr>
          <a:xfrm rot="5400000">
            <a:off x="6913393" y="621941"/>
            <a:ext cx="4224149" cy="6858000"/>
          </a:xfrm>
          <a:prstGeom prst="rect">
            <a:avLst/>
          </a:prstGeom>
        </p:spPr>
      </p:pic>
    </p:spTree>
    <p:extLst>
      <p:ext uri="{BB962C8B-B14F-4D97-AF65-F5344CB8AC3E}">
        <p14:creationId xmlns:p14="http://schemas.microsoft.com/office/powerpoint/2010/main" val="31992679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1D8571E-980B-4FC4-A8F5-BE52C18F1372}"/>
              </a:ext>
            </a:extLst>
          </p:cNvPr>
          <p:cNvSpPr>
            <a:spLocks noGrp="1"/>
          </p:cNvSpPr>
          <p:nvPr>
            <p:ph type="title"/>
          </p:nvPr>
        </p:nvSpPr>
        <p:spPr>
          <a:xfrm>
            <a:off x="578888" y="1607868"/>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Our aircraft from different aspects</a:t>
            </a:r>
          </a:p>
        </p:txBody>
      </p:sp>
      <p:pic>
        <p:nvPicPr>
          <p:cNvPr id="5" name="Content Placeholder 4" descr="A picture containing text, sky, map, outdoor&#10;&#10;Description automatically generated">
            <a:extLst>
              <a:ext uri="{FF2B5EF4-FFF2-40B4-BE49-F238E27FC236}">
                <a16:creationId xmlns:a16="http://schemas.microsoft.com/office/drawing/2014/main" id="{04DFAE9C-639E-4E37-994E-87EFC1D62E9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rot="5400000">
            <a:off x="5486937" y="-183874"/>
            <a:ext cx="5256730" cy="7225748"/>
          </a:xfrm>
          <a:prstGeom prst="rect">
            <a:avLst/>
          </a:prstGeom>
        </p:spPr>
      </p:pic>
    </p:spTree>
    <p:extLst>
      <p:ext uri="{BB962C8B-B14F-4D97-AF65-F5344CB8AC3E}">
        <p14:creationId xmlns:p14="http://schemas.microsoft.com/office/powerpoint/2010/main" val="41409496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B0758BE-F603-491F-8355-395353D2CE4E}"/>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400" kern="1200">
                <a:solidFill>
                  <a:srgbClr val="FFFFFF"/>
                </a:solidFill>
                <a:latin typeface="+mj-lt"/>
                <a:ea typeface="+mj-ea"/>
                <a:cs typeface="+mj-cs"/>
              </a:rPr>
              <a:t>Infrared detector characteristics</a:t>
            </a:r>
          </a:p>
        </p:txBody>
      </p:sp>
      <p:pic>
        <p:nvPicPr>
          <p:cNvPr id="5" name="Content Placeholder 4" descr="Diagram, engineering drawing&#10;&#10;Description automatically generated">
            <a:extLst>
              <a:ext uri="{FF2B5EF4-FFF2-40B4-BE49-F238E27FC236}">
                <a16:creationId xmlns:a16="http://schemas.microsoft.com/office/drawing/2014/main" id="{F98F1B63-AC6E-43F4-97FD-0932096782C6}"/>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17280" b="11392"/>
          <a:stretch/>
        </p:blipFill>
        <p:spPr>
          <a:xfrm rot="5400000">
            <a:off x="5315879" y="-183874"/>
            <a:ext cx="5598846" cy="7225748"/>
          </a:xfrm>
          <a:prstGeom prst="rect">
            <a:avLst/>
          </a:prstGeom>
        </p:spPr>
      </p:pic>
    </p:spTree>
    <p:extLst>
      <p:ext uri="{BB962C8B-B14F-4D97-AF65-F5344CB8AC3E}">
        <p14:creationId xmlns:p14="http://schemas.microsoft.com/office/powerpoint/2010/main" val="32553536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2616C-72F7-4920-9794-A8E0E5798089}"/>
              </a:ext>
            </a:extLst>
          </p:cNvPr>
          <p:cNvSpPr>
            <a:spLocks noGrp="1"/>
          </p:cNvSpPr>
          <p:nvPr>
            <p:ph type="title"/>
          </p:nvPr>
        </p:nvSpPr>
        <p:spPr>
          <a:xfrm>
            <a:off x="110141" y="0"/>
            <a:ext cx="10515600" cy="1325563"/>
          </a:xfrm>
        </p:spPr>
        <p:txBody>
          <a:bodyPr>
            <a:normAutofit fontScale="90000"/>
          </a:bodyPr>
          <a:lstStyle/>
          <a:p>
            <a:r>
              <a:rPr lang="en-GB" sz="4800"/>
              <a:t>Cut of wavelengths for various detector types</a:t>
            </a:r>
          </a:p>
        </p:txBody>
      </p:sp>
      <p:pic>
        <p:nvPicPr>
          <p:cNvPr id="9" name="Picture 8" descr="Diagram, schematic&#10;&#10;Description automatically generated">
            <a:extLst>
              <a:ext uri="{FF2B5EF4-FFF2-40B4-BE49-F238E27FC236}">
                <a16:creationId xmlns:a16="http://schemas.microsoft.com/office/drawing/2014/main" id="{C5C3248D-CBDA-40A8-929C-6D78192E4D1B}"/>
              </a:ext>
            </a:extLst>
          </p:cNvPr>
          <p:cNvPicPr>
            <a:picLocks noChangeAspect="1"/>
          </p:cNvPicPr>
          <p:nvPr/>
        </p:nvPicPr>
        <p:blipFill rotWithShape="1">
          <a:blip r:embed="rId3">
            <a:extLst>
              <a:ext uri="{28A0092B-C50C-407E-A947-70E740481C1C}">
                <a14:useLocalDpi xmlns:a14="http://schemas.microsoft.com/office/drawing/2010/main" val="0"/>
              </a:ext>
            </a:extLst>
          </a:blip>
          <a:srcRect b="43914"/>
          <a:stretch/>
        </p:blipFill>
        <p:spPr>
          <a:xfrm>
            <a:off x="821341" y="1645444"/>
            <a:ext cx="5524555" cy="4370342"/>
          </a:xfrm>
          <a:prstGeom prst="rect">
            <a:avLst/>
          </a:prstGeom>
        </p:spPr>
      </p:pic>
      <p:pic>
        <p:nvPicPr>
          <p:cNvPr id="10" name="Picture 9" descr="Diagram, schematic&#10;&#10;Description automatically generated">
            <a:extLst>
              <a:ext uri="{FF2B5EF4-FFF2-40B4-BE49-F238E27FC236}">
                <a16:creationId xmlns:a16="http://schemas.microsoft.com/office/drawing/2014/main" id="{1FF88D83-9FA5-49A3-A326-3FEC6303E632}"/>
              </a:ext>
            </a:extLst>
          </p:cNvPr>
          <p:cNvPicPr>
            <a:picLocks noChangeAspect="1"/>
          </p:cNvPicPr>
          <p:nvPr/>
        </p:nvPicPr>
        <p:blipFill rotWithShape="1">
          <a:blip r:embed="rId3">
            <a:extLst>
              <a:ext uri="{28A0092B-C50C-407E-A947-70E740481C1C}">
                <a14:useLocalDpi xmlns:a14="http://schemas.microsoft.com/office/drawing/2010/main" val="0"/>
              </a:ext>
            </a:extLst>
          </a:blip>
          <a:srcRect l="16385" t="56506" r="21215" b="-570"/>
          <a:stretch/>
        </p:blipFill>
        <p:spPr>
          <a:xfrm>
            <a:off x="6993466" y="1690688"/>
            <a:ext cx="4296969" cy="4279854"/>
          </a:xfrm>
          <a:prstGeom prst="rect">
            <a:avLst/>
          </a:prstGeom>
        </p:spPr>
      </p:pic>
    </p:spTree>
    <p:extLst>
      <p:ext uri="{BB962C8B-B14F-4D97-AF65-F5344CB8AC3E}">
        <p14:creationId xmlns:p14="http://schemas.microsoft.com/office/powerpoint/2010/main" val="98878113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18B07D-5FF3-44C0-96FA-98D9513336B8}"/>
              </a:ext>
            </a:extLst>
          </p:cNvPr>
          <p:cNvSpPr>
            <a:spLocks noGrp="1"/>
          </p:cNvSpPr>
          <p:nvPr>
            <p:ph type="title"/>
          </p:nvPr>
        </p:nvSpPr>
        <p:spPr>
          <a:xfrm>
            <a:off x="818984" y="4230093"/>
            <a:ext cx="4150581" cy="1800165"/>
          </a:xfrm>
        </p:spPr>
        <p:txBody>
          <a:bodyPr anchor="t">
            <a:normAutofit/>
          </a:bodyPr>
          <a:lstStyle/>
          <a:p>
            <a:pPr algn="ctr"/>
            <a:r>
              <a:rPr lang="en-GB" sz="4000"/>
              <a:t>Typical Signature Levels</a:t>
            </a:r>
          </a:p>
        </p:txBody>
      </p:sp>
      <p:pic>
        <p:nvPicPr>
          <p:cNvPr id="5" name="Content Placeholder 4" descr="Table&#10;&#10;Description automatically generated">
            <a:extLst>
              <a:ext uri="{FF2B5EF4-FFF2-40B4-BE49-F238E27FC236}">
                <a16:creationId xmlns:a16="http://schemas.microsoft.com/office/drawing/2014/main" id="{CE1F783A-3B61-4C38-88DA-234148B1F3B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1139" y="457200"/>
            <a:ext cx="10470684" cy="3455325"/>
          </a:xfrm>
          <a:prstGeom prst="rect">
            <a:avLst/>
          </a:prstGeom>
        </p:spPr>
      </p:pic>
      <p:pic>
        <p:nvPicPr>
          <p:cNvPr id="7" name="Content Placeholder 6" descr="A helicopter flying in the sky&#10;&#10;Description automatically generated with medium confidence">
            <a:extLst>
              <a:ext uri="{FF2B5EF4-FFF2-40B4-BE49-F238E27FC236}">
                <a16:creationId xmlns:a16="http://schemas.microsoft.com/office/drawing/2014/main" id="{5C7CBFA9-5EDE-4BD4-867A-0E9227A83CA5}"/>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203595" y="3912525"/>
            <a:ext cx="4158228" cy="2481076"/>
          </a:xfrm>
        </p:spPr>
      </p:pic>
      <p:sp>
        <p:nvSpPr>
          <p:cNvPr id="14" name="Rectangle 13">
            <a:extLst>
              <a:ext uri="{FF2B5EF4-FFF2-40B4-BE49-F238E27FC236}">
                <a16:creationId xmlns:a16="http://schemas.microsoft.com/office/drawing/2014/main" id="{E7BFF8DC-0AE7-4AD2-9B28-2E5F26D62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E0162AD-C6E5-4BF8-A453-76ADB3687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31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224853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113F4-20AA-48DC-BFA1-F0985E9EAEE3}"/>
              </a:ext>
            </a:extLst>
          </p:cNvPr>
          <p:cNvSpPr>
            <a:spLocks noGrp="1"/>
          </p:cNvSpPr>
          <p:nvPr>
            <p:ph type="title"/>
          </p:nvPr>
        </p:nvSpPr>
        <p:spPr/>
        <p:txBody>
          <a:bodyPr/>
          <a:lstStyle/>
          <a:p>
            <a:r>
              <a:rPr lang="en-GB"/>
              <a:t>Flares</a:t>
            </a:r>
          </a:p>
        </p:txBody>
      </p:sp>
      <p:sp>
        <p:nvSpPr>
          <p:cNvPr id="3" name="Content Placeholder 2">
            <a:extLst>
              <a:ext uri="{FF2B5EF4-FFF2-40B4-BE49-F238E27FC236}">
                <a16:creationId xmlns:a16="http://schemas.microsoft.com/office/drawing/2014/main" id="{A4CA0CA4-D178-4440-9522-75E21FC826E5}"/>
              </a:ext>
            </a:extLst>
          </p:cNvPr>
          <p:cNvSpPr>
            <a:spLocks noGrp="1"/>
          </p:cNvSpPr>
          <p:nvPr>
            <p:ph idx="1"/>
          </p:nvPr>
        </p:nvSpPr>
        <p:spPr/>
        <p:txBody>
          <a:bodyPr>
            <a:normAutofit fontScale="92500" lnSpcReduction="10000"/>
          </a:bodyPr>
          <a:lstStyle/>
          <a:p>
            <a:r>
              <a:rPr lang="en-GB"/>
              <a:t>Initially designed to beat simple IR missile systems. To achieve this the flare has to produce a larger signature than the target in the waveband in which the missile is 'seeking', typically 2:1. As the flare is smaller in spatial extent, this is achieved by a very high temperature burn, usually accomplished with magnesium compounds. </a:t>
            </a:r>
          </a:p>
          <a:p>
            <a:r>
              <a:rPr lang="en-GB"/>
              <a:t>The flare had to achieve full 'brightness' whilst still within the missile field bf view, this has lead to a very fast 'rise time' requirement, typically of the order of 0.2 sec. The flare also has to maintain this high output at a more or less constant level until the seeker is successfully decoyed away, this may typically be in the region of a few seconds. </a:t>
            </a:r>
          </a:p>
          <a:p>
            <a:r>
              <a:rPr lang="en-GB"/>
              <a:t>The above factors are in fact limitations to the flare design, and can be exploited by missile counter-countermeasures to reject the flare. </a:t>
            </a:r>
          </a:p>
        </p:txBody>
      </p:sp>
    </p:spTree>
    <p:extLst>
      <p:ext uri="{BB962C8B-B14F-4D97-AF65-F5344CB8AC3E}">
        <p14:creationId xmlns:p14="http://schemas.microsoft.com/office/powerpoint/2010/main" val="233452349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BC2C6-5415-450C-8D20-607984000294}"/>
              </a:ext>
            </a:extLst>
          </p:cNvPr>
          <p:cNvSpPr>
            <a:spLocks noGrp="1"/>
          </p:cNvSpPr>
          <p:nvPr>
            <p:ph type="title"/>
          </p:nvPr>
        </p:nvSpPr>
        <p:spPr/>
        <p:txBody>
          <a:bodyPr>
            <a:normAutofit fontScale="90000"/>
          </a:bodyPr>
          <a:lstStyle/>
          <a:p>
            <a:r>
              <a:rPr lang="en-GB"/>
              <a:t>Missile counter-counter Measures </a:t>
            </a:r>
            <a:br>
              <a:rPr lang="en-GB"/>
            </a:br>
            <a:br>
              <a:rPr lang="en-GB"/>
            </a:br>
            <a:endParaRPr lang="en-GB"/>
          </a:p>
        </p:txBody>
      </p:sp>
      <p:sp>
        <p:nvSpPr>
          <p:cNvPr id="3" name="Content Placeholder 2">
            <a:extLst>
              <a:ext uri="{FF2B5EF4-FFF2-40B4-BE49-F238E27FC236}">
                <a16:creationId xmlns:a16="http://schemas.microsoft.com/office/drawing/2014/main" id="{3C33D46C-501E-40D4-8C64-50711FC77E71}"/>
              </a:ext>
            </a:extLst>
          </p:cNvPr>
          <p:cNvSpPr>
            <a:spLocks noGrp="1"/>
          </p:cNvSpPr>
          <p:nvPr>
            <p:ph idx="1"/>
          </p:nvPr>
        </p:nvSpPr>
        <p:spPr/>
        <p:txBody>
          <a:bodyPr vert="horz" lIns="91440" tIns="45720" rIns="91440" bIns="45720" rtlCol="0" anchor="t">
            <a:normAutofit fontScale="92500" lnSpcReduction="20000"/>
          </a:bodyPr>
          <a:lstStyle/>
          <a:p>
            <a:r>
              <a:rPr lang="en-GB"/>
              <a:t>Rise Time</a:t>
            </a:r>
            <a:endParaRPr lang="en-GB">
              <a:ea typeface="Calibri"/>
              <a:cs typeface="Calibri"/>
            </a:endParaRPr>
          </a:p>
          <a:p>
            <a:r>
              <a:rPr lang="en-GB"/>
              <a:t>If the missile senses a rapid rise in IR flux in say typically 40msec, then this is a flare. Rejection can be obtained by coasting until the flare leaves the missile field of view (less than a second) and then beginning to take tracking data again. Here aircraft violent manoeuvre (5G+) may also put the aircraft outside the missile field of view, therefore a better missile action is the 'push ahead' response. This drives the seeker forward in the direction of target motion, and makes the flare exit the field of view more quickly, reducing the missile coast time and hence the likelihood of the target leaving the missile field of view. </a:t>
            </a:r>
          </a:p>
          <a:p>
            <a:r>
              <a:rPr lang="en-GB"/>
              <a:t>To try to counter this counter-countermeasure, options are to hold the flare on the target during ignition, and then to release it, or to tow the flare at between 5-lOm behind the aircraft. </a:t>
            </a:r>
            <a:endParaRPr lang="en-GB">
              <a:ea typeface="Calibri"/>
              <a:cs typeface="Calibri"/>
            </a:endParaRPr>
          </a:p>
        </p:txBody>
      </p:sp>
    </p:spTree>
    <p:extLst>
      <p:ext uri="{BB962C8B-B14F-4D97-AF65-F5344CB8AC3E}">
        <p14:creationId xmlns:p14="http://schemas.microsoft.com/office/powerpoint/2010/main" val="393014861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68953-3A4F-404F-9631-3F761070698A}"/>
              </a:ext>
            </a:extLst>
          </p:cNvPr>
          <p:cNvSpPr>
            <a:spLocks noGrp="1"/>
          </p:cNvSpPr>
          <p:nvPr>
            <p:ph type="title"/>
          </p:nvPr>
        </p:nvSpPr>
        <p:spPr/>
        <p:txBody>
          <a:bodyPr/>
          <a:lstStyle/>
          <a:p>
            <a:r>
              <a:rPr lang="en-GB"/>
              <a:t>Missile counter-counter Measures</a:t>
            </a:r>
          </a:p>
        </p:txBody>
      </p:sp>
      <p:sp>
        <p:nvSpPr>
          <p:cNvPr id="3" name="Content Placeholder 2">
            <a:extLst>
              <a:ext uri="{FF2B5EF4-FFF2-40B4-BE49-F238E27FC236}">
                <a16:creationId xmlns:a16="http://schemas.microsoft.com/office/drawing/2014/main" id="{7B4C4D4C-6938-4190-89C0-E1547FD68119}"/>
              </a:ext>
            </a:extLst>
          </p:cNvPr>
          <p:cNvSpPr>
            <a:spLocks noGrp="1"/>
          </p:cNvSpPr>
          <p:nvPr>
            <p:ph idx="1"/>
          </p:nvPr>
        </p:nvSpPr>
        <p:spPr>
          <a:xfrm>
            <a:off x="696035" y="1405719"/>
            <a:ext cx="11136573" cy="5087156"/>
          </a:xfrm>
        </p:spPr>
        <p:txBody>
          <a:bodyPr>
            <a:normAutofit fontScale="92500" lnSpcReduction="10000"/>
          </a:bodyPr>
          <a:lstStyle/>
          <a:p>
            <a:r>
              <a:rPr lang="en-GB" sz="2400" b="1"/>
              <a:t>Two Colour </a:t>
            </a:r>
          </a:p>
          <a:p>
            <a:r>
              <a:rPr lang="en-GB" sz="2400"/>
              <a:t>The flare is much hotter than the target and hence two spectral samples will give an indication of temperature and hence flare rejection. This can be achieved by two simple options:-</a:t>
            </a:r>
          </a:p>
          <a:p>
            <a:r>
              <a:rPr lang="en-GB" sz="2400"/>
              <a:t>a)	Two detectors with different spectral responses.</a:t>
            </a:r>
          </a:p>
          <a:p>
            <a:r>
              <a:rPr lang="en-GB" sz="2400"/>
              <a:t>b)	Spectral filters, which could be the different sectors of a </a:t>
            </a:r>
            <a:r>
              <a:rPr lang="en-GB" sz="2400" err="1"/>
              <a:t>reticle</a:t>
            </a:r>
            <a:r>
              <a:rPr lang="en-GB" sz="2400"/>
              <a:t> pattern. </a:t>
            </a:r>
          </a:p>
          <a:p>
            <a:r>
              <a:rPr lang="en-GB" sz="2400" b="1"/>
              <a:t>Kinematics</a:t>
            </a:r>
            <a:r>
              <a:rPr lang="en-GB" sz="2400"/>
              <a:t> </a:t>
            </a:r>
          </a:p>
          <a:p>
            <a:r>
              <a:rPr lang="en-GB" sz="2400"/>
              <a:t>The flare separates very quickly from the aircraft, due to aerodynamic drag. Hence rapid change in relative motion can be used by the missile to trigger the coast or push ahead response. </a:t>
            </a:r>
          </a:p>
          <a:p>
            <a:r>
              <a:rPr lang="en-GB" sz="2400"/>
              <a:t>To try to counter this counter-countermeasure, options are to tow the flare at between 5-lOm behind the aircraft, or to fire an aerodynamic flare in a forwards and upwards direction. </a:t>
            </a:r>
          </a:p>
          <a:p>
            <a:r>
              <a:rPr lang="en-GB" sz="2400" b="1"/>
              <a:t>Spatial Extent </a:t>
            </a:r>
          </a:p>
          <a:p>
            <a:r>
              <a:rPr lang="en-GB" sz="2400"/>
              <a:t>The flare by its very nature is smaller in spatial extent than the target, and this can be used by Pseudo Imaging and true Imaging missile to reject the flare.</a:t>
            </a:r>
          </a:p>
        </p:txBody>
      </p:sp>
    </p:spTree>
    <p:extLst>
      <p:ext uri="{BB962C8B-B14F-4D97-AF65-F5344CB8AC3E}">
        <p14:creationId xmlns:p14="http://schemas.microsoft.com/office/powerpoint/2010/main" val="29919765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cstate="screen">
            <a:extLst>
              <a:ext uri="{28A0092B-C50C-407E-A947-70E740481C1C}">
                <a14:useLocalDpi xmlns:a14="http://schemas.microsoft.com/office/drawing/2010/main"/>
              </a:ext>
            </a:extLst>
          </a:blip>
          <a:srcRect l="3613"/>
          <a:stretch/>
        </p:blipFill>
        <p:spPr>
          <a:xfrm>
            <a:off x="0" y="2669685"/>
            <a:ext cx="4037012" cy="4188315"/>
          </a:xfrm>
          <a:prstGeom prst="rect">
            <a:avLst/>
          </a:prstGeom>
        </p:spPr>
      </p:pic>
      <p:pic>
        <p:nvPicPr>
          <p:cNvPr id="26" name="Picture 25">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cstate="screen">
            <a:extLst>
              <a:ext uri="{28A0092B-C50C-407E-A947-70E740481C1C}">
                <a14:useLocalDpi xmlns:a14="http://schemas.microsoft.com/office/drawing/2010/main"/>
              </a:ext>
            </a:extLst>
          </a:blip>
          <a:srcRect/>
          <a:stretch/>
        </p:blipFill>
        <p:spPr>
          <a:xfrm>
            <a:off x="0" y="2892347"/>
            <a:ext cx="1522412" cy="2365453"/>
          </a:xfrm>
          <a:prstGeom prst="rect">
            <a:avLst/>
          </a:prstGeom>
        </p:spPr>
      </p:pic>
      <p:sp>
        <p:nvSpPr>
          <p:cNvPr id="27" name="Oval 26">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28" name="Picture 27">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cstate="screen">
            <a:extLst>
              <a:ext uri="{28A0092B-C50C-407E-A947-70E740481C1C}">
                <a14:useLocalDpi xmlns:a14="http://schemas.microsoft.com/office/drawing/2010/main"/>
              </a:ext>
            </a:extLst>
          </a:blip>
          <a:srcRect t="28813"/>
          <a:stretch/>
        </p:blipFill>
        <p:spPr>
          <a:xfrm>
            <a:off x="7999412" y="0"/>
            <a:ext cx="1603387" cy="1141407"/>
          </a:xfrm>
          <a:prstGeom prst="rect">
            <a:avLst/>
          </a:prstGeom>
        </p:spPr>
      </p:pic>
      <p:pic>
        <p:nvPicPr>
          <p:cNvPr id="29" name="Picture 2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cstate="screen">
            <a:extLst>
              <a:ext uri="{28A0092B-C50C-407E-A947-70E740481C1C}">
                <a14:useLocalDpi xmlns:a14="http://schemas.microsoft.com/office/drawing/2010/main"/>
              </a:ext>
            </a:extLst>
          </a:blip>
          <a:srcRect b="23320"/>
          <a:stretch/>
        </p:blipFill>
        <p:spPr>
          <a:xfrm>
            <a:off x="8605878" y="6096000"/>
            <a:ext cx="993734" cy="762000"/>
          </a:xfrm>
          <a:prstGeom prst="rect">
            <a:avLst/>
          </a:prstGeom>
        </p:spPr>
      </p:pic>
      <p:sp>
        <p:nvSpPr>
          <p:cNvPr id="30" name="Rectangle 29">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4" name="Picture 3" descr="A close-up of a weapon&#10;&#10;Description automatically generated">
            <a:extLst>
              <a:ext uri="{FF2B5EF4-FFF2-40B4-BE49-F238E27FC236}">
                <a16:creationId xmlns:a16="http://schemas.microsoft.com/office/drawing/2014/main" id="{38D43075-64E7-9851-AE59-134D43734549}"/>
              </a:ext>
            </a:extLst>
          </p:cNvPr>
          <p:cNvPicPr>
            <a:picLocks noChangeAspect="1"/>
          </p:cNvPicPr>
          <p:nvPr/>
        </p:nvPicPr>
        <p:blipFill>
          <a:blip r:embed="rId8" cstate="screen">
            <a:duotone>
              <a:prstClr val="black"/>
              <a:schemeClr val="accent5">
                <a:tint val="45000"/>
                <a:satMod val="400000"/>
              </a:schemeClr>
            </a:duotone>
            <a:alphaModFix amt="25000"/>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463BAE5E-9477-EDBE-9DAC-AB17B58BF2D3}"/>
              </a:ext>
            </a:extLst>
          </p:cNvPr>
          <p:cNvSpPr>
            <a:spLocks noGrp="1"/>
          </p:cNvSpPr>
          <p:nvPr>
            <p:ph type="title"/>
          </p:nvPr>
        </p:nvSpPr>
        <p:spPr>
          <a:xfrm>
            <a:off x="1154955" y="1447800"/>
            <a:ext cx="8825658" cy="3329581"/>
          </a:xfrm>
        </p:spPr>
        <p:txBody>
          <a:bodyPr vert="horz" lIns="91440" tIns="45720" rIns="91440" bIns="45720" rtlCol="0" anchor="b">
            <a:normAutofit fontScale="90000"/>
          </a:bodyPr>
          <a:lstStyle/>
          <a:p>
            <a:r>
              <a:rPr lang="en-US" sz="7200"/>
              <a:t>The SA-7 MANPADs Passive IR Homing Seeker</a:t>
            </a:r>
          </a:p>
        </p:txBody>
      </p:sp>
      <p:sp>
        <p:nvSpPr>
          <p:cNvPr id="31" name="Rectangle 30">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373523030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 name="Picture 2" descr="A person in camouflage holding a rocket launcher&#10;&#10;Description automatically generated">
            <a:extLst>
              <a:ext uri="{FF2B5EF4-FFF2-40B4-BE49-F238E27FC236}">
                <a16:creationId xmlns:a16="http://schemas.microsoft.com/office/drawing/2014/main" id="{25799D3B-9917-9699-84A5-E4F0B5E7C2C0}"/>
              </a:ext>
            </a:extLst>
          </p:cNvPr>
          <p:cNvPicPr>
            <a:picLocks noChangeAspect="1"/>
          </p:cNvPicPr>
          <p:nvPr/>
        </p:nvPicPr>
        <p:blipFill>
          <a:blip r:embed="rId4" cstate="screen">
            <a:extLst>
              <a:ext uri="{28A0092B-C50C-407E-A947-70E740481C1C}">
                <a14:useLocalDpi xmlns:a14="http://schemas.microsoft.com/office/drawing/2010/main"/>
              </a:ext>
            </a:extLst>
          </a:blip>
          <a:srcRect/>
          <a:stretch/>
        </p:blipFill>
        <p:spPr>
          <a:xfrm>
            <a:off x="20" y="329194"/>
            <a:ext cx="12191980" cy="6857990"/>
          </a:xfrm>
          <a:prstGeom prst="rect">
            <a:avLst/>
          </a:prstGeom>
        </p:spPr>
      </p:pic>
    </p:spTree>
    <p:extLst>
      <p:ext uri="{BB962C8B-B14F-4D97-AF65-F5344CB8AC3E}">
        <p14:creationId xmlns:p14="http://schemas.microsoft.com/office/powerpoint/2010/main" val="268613377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3031615-4E70-4AA1-B27C-F56E25379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white airplane in the sky&#10;&#10;Description automatically generated">
            <a:extLst>
              <a:ext uri="{FF2B5EF4-FFF2-40B4-BE49-F238E27FC236}">
                <a16:creationId xmlns:a16="http://schemas.microsoft.com/office/drawing/2014/main" id="{BD098B99-C86F-B9D6-00EA-06545F8CD42F}"/>
              </a:ext>
            </a:extLst>
          </p:cNvPr>
          <p:cNvPicPr>
            <a:picLocks noChangeAspect="1"/>
          </p:cNvPicPr>
          <p:nvPr/>
        </p:nvPicPr>
        <p:blipFill>
          <a:blip r:embed="rId4" cstate="screen">
            <a:extLst>
              <a:ext uri="{28A0092B-C50C-407E-A947-70E740481C1C}">
                <a14:useLocalDpi xmlns:a14="http://schemas.microsoft.com/office/drawing/2010/main"/>
              </a:ext>
            </a:extLst>
          </a:blip>
          <a:srcRect/>
          <a:stretch/>
        </p:blipFill>
        <p:spPr>
          <a:xfrm>
            <a:off x="643467" y="643467"/>
            <a:ext cx="10905066" cy="5571066"/>
          </a:xfrm>
          <a:prstGeom prst="rect">
            <a:avLst/>
          </a:prstGeom>
        </p:spPr>
      </p:pic>
      <p:sp>
        <p:nvSpPr>
          <p:cNvPr id="10" name="Rectangle 9">
            <a:extLst>
              <a:ext uri="{FF2B5EF4-FFF2-40B4-BE49-F238E27FC236}">
                <a16:creationId xmlns:a16="http://schemas.microsoft.com/office/drawing/2014/main" id="{32386D96-DF72-4275-B766-E00CBBFB0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 name="TextBox 3">
            <a:extLst>
              <a:ext uri="{FF2B5EF4-FFF2-40B4-BE49-F238E27FC236}">
                <a16:creationId xmlns:a16="http://schemas.microsoft.com/office/drawing/2014/main" id="{9A946A70-CA86-48E1-BC34-3D5FE5CF1985}"/>
              </a:ext>
            </a:extLst>
          </p:cNvPr>
          <p:cNvSpPr txBox="1"/>
          <p:nvPr/>
        </p:nvSpPr>
        <p:spPr>
          <a:xfrm>
            <a:off x="841248" y="144164"/>
            <a:ext cx="4062331" cy="369332"/>
          </a:xfrm>
          <a:prstGeom prst="rect">
            <a:avLst/>
          </a:prstGeom>
          <a:noFill/>
        </p:spPr>
        <p:txBody>
          <a:bodyPr wrap="none" lIns="91440" tIns="45720" rIns="91440" bIns="45720" rtlCol="0" anchor="t">
            <a:spAutoFit/>
          </a:bodyPr>
          <a:lstStyle/>
          <a:p>
            <a:r>
              <a:rPr lang="en-US"/>
              <a:t>F-22A Raptor through Seeker Head</a:t>
            </a:r>
          </a:p>
        </p:txBody>
      </p:sp>
    </p:spTree>
    <p:extLst>
      <p:ext uri="{BB962C8B-B14F-4D97-AF65-F5344CB8AC3E}">
        <p14:creationId xmlns:p14="http://schemas.microsoft.com/office/powerpoint/2010/main" val="426244554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2937D191-13D4-4D46-AA31-AA8157D3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B796756-8CDE-44C7-BF60-022DF3B3A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502A146-6461-45FE-B52F-8F9B510D9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aph of a waveform&#10;&#10;Description automatically generated with medium confidence">
            <a:extLst>
              <a:ext uri="{FF2B5EF4-FFF2-40B4-BE49-F238E27FC236}">
                <a16:creationId xmlns:a16="http://schemas.microsoft.com/office/drawing/2014/main" id="{15ADA61D-CF7F-7679-DBAB-CCF2739D2FB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85810" y="794622"/>
            <a:ext cx="8105777" cy="5268755"/>
          </a:xfrm>
          <a:prstGeom prst="rect">
            <a:avLst/>
          </a:prstGeom>
        </p:spPr>
      </p:pic>
      <p:sp>
        <p:nvSpPr>
          <p:cNvPr id="14" name="Rectangle 13">
            <a:extLst>
              <a:ext uri="{FF2B5EF4-FFF2-40B4-BE49-F238E27FC236}">
                <a16:creationId xmlns:a16="http://schemas.microsoft.com/office/drawing/2014/main" id="{95A115E8-EE09-4F41-9329-56DEEE8AB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 name="TextBox 3">
            <a:extLst>
              <a:ext uri="{FF2B5EF4-FFF2-40B4-BE49-F238E27FC236}">
                <a16:creationId xmlns:a16="http://schemas.microsoft.com/office/drawing/2014/main" id="{EFE30864-CF21-515B-D1EF-5A0B4ED748F6}"/>
              </a:ext>
            </a:extLst>
          </p:cNvPr>
          <p:cNvSpPr txBox="1"/>
          <p:nvPr/>
        </p:nvSpPr>
        <p:spPr>
          <a:xfrm>
            <a:off x="9249887" y="1726692"/>
            <a:ext cx="2135521" cy="923330"/>
          </a:xfrm>
          <a:prstGeom prst="rect">
            <a:avLst/>
          </a:prstGeom>
          <a:noFill/>
        </p:spPr>
        <p:txBody>
          <a:bodyPr wrap="none" rtlCol="0">
            <a:spAutoFit/>
          </a:bodyPr>
          <a:lstStyle/>
          <a:p>
            <a:pPr algn="ctr"/>
            <a:r>
              <a:rPr lang="en-US">
                <a:solidFill>
                  <a:schemeClr val="bg1"/>
                </a:solidFill>
              </a:rPr>
              <a:t>Variation of IR</a:t>
            </a:r>
          </a:p>
          <a:p>
            <a:pPr algn="ctr"/>
            <a:r>
              <a:rPr lang="en-US">
                <a:solidFill>
                  <a:schemeClr val="bg1"/>
                </a:solidFill>
              </a:rPr>
              <a:t>Signature Around</a:t>
            </a:r>
          </a:p>
          <a:p>
            <a:pPr algn="ctr"/>
            <a:r>
              <a:rPr lang="en-US">
                <a:solidFill>
                  <a:schemeClr val="bg1"/>
                </a:solidFill>
              </a:rPr>
              <a:t>F-22A </a:t>
            </a:r>
          </a:p>
        </p:txBody>
      </p:sp>
      <p:sp>
        <p:nvSpPr>
          <p:cNvPr id="6" name="TextBox 5">
            <a:extLst>
              <a:ext uri="{FF2B5EF4-FFF2-40B4-BE49-F238E27FC236}">
                <a16:creationId xmlns:a16="http://schemas.microsoft.com/office/drawing/2014/main" id="{B44AE070-984D-3767-3C6B-CA4F5E9455E4}"/>
              </a:ext>
            </a:extLst>
          </p:cNvPr>
          <p:cNvSpPr txBox="1"/>
          <p:nvPr/>
        </p:nvSpPr>
        <p:spPr>
          <a:xfrm>
            <a:off x="7813315" y="6428894"/>
            <a:ext cx="3735218" cy="369332"/>
          </a:xfrm>
          <a:prstGeom prst="rect">
            <a:avLst/>
          </a:prstGeom>
          <a:noFill/>
        </p:spPr>
        <p:txBody>
          <a:bodyPr wrap="square">
            <a:spAutoFit/>
          </a:bodyPr>
          <a:lstStyle/>
          <a:p>
            <a:r>
              <a:rPr lang="en-GB">
                <a:effectLst/>
                <a:latin typeface="Helvetica" pitchFamily="2" charset="0"/>
              </a:rPr>
              <a:t>DOI: 10.1177/1548512913511357</a:t>
            </a:r>
          </a:p>
        </p:txBody>
      </p:sp>
    </p:spTree>
    <p:extLst>
      <p:ext uri="{BB962C8B-B14F-4D97-AF65-F5344CB8AC3E}">
        <p14:creationId xmlns:p14="http://schemas.microsoft.com/office/powerpoint/2010/main" val="217277658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 name="Picture 2" descr="A diagram of a plane&#10;&#10;Description automatically generated">
            <a:extLst>
              <a:ext uri="{FF2B5EF4-FFF2-40B4-BE49-F238E27FC236}">
                <a16:creationId xmlns:a16="http://schemas.microsoft.com/office/drawing/2014/main" id="{1BAFFB48-CF57-4844-1B30-C92236A4CC72}"/>
              </a:ext>
            </a:extLst>
          </p:cNvPr>
          <p:cNvPicPr>
            <a:picLocks noChangeAspect="1"/>
          </p:cNvPicPr>
          <p:nvPr/>
        </p:nvPicPr>
        <p:blipFill>
          <a:blip r:embed="rId4"/>
          <a:srcRect/>
          <a:stretch/>
        </p:blipFill>
        <p:spPr>
          <a:xfrm>
            <a:off x="20" y="0"/>
            <a:ext cx="12191980" cy="6857990"/>
          </a:xfrm>
          <a:prstGeom prst="rect">
            <a:avLst/>
          </a:prstGeom>
        </p:spPr>
      </p:pic>
      <p:sp>
        <p:nvSpPr>
          <p:cNvPr id="4" name="TextBox 3">
            <a:extLst>
              <a:ext uri="{FF2B5EF4-FFF2-40B4-BE49-F238E27FC236}">
                <a16:creationId xmlns:a16="http://schemas.microsoft.com/office/drawing/2014/main" id="{CB7700AE-67F6-F532-C4C9-9073813C24DA}"/>
              </a:ext>
            </a:extLst>
          </p:cNvPr>
          <p:cNvSpPr txBox="1"/>
          <p:nvPr/>
        </p:nvSpPr>
        <p:spPr>
          <a:xfrm>
            <a:off x="4617069" y="942404"/>
            <a:ext cx="2957861" cy="646331"/>
          </a:xfrm>
          <a:prstGeom prst="rect">
            <a:avLst/>
          </a:prstGeom>
          <a:noFill/>
        </p:spPr>
        <p:txBody>
          <a:bodyPr wrap="none" rtlCol="0">
            <a:spAutoFit/>
          </a:bodyPr>
          <a:lstStyle/>
          <a:p>
            <a:pPr algn="ctr"/>
            <a:r>
              <a:rPr lang="en-US">
                <a:solidFill>
                  <a:schemeClr val="bg1"/>
                </a:solidFill>
              </a:rPr>
              <a:t>Variation of IR </a:t>
            </a:r>
          </a:p>
          <a:p>
            <a:pPr algn="ctr"/>
            <a:r>
              <a:rPr lang="en-US">
                <a:solidFill>
                  <a:schemeClr val="bg1"/>
                </a:solidFill>
              </a:rPr>
              <a:t>signature around aircraft</a:t>
            </a:r>
          </a:p>
        </p:txBody>
      </p:sp>
      <p:sp>
        <p:nvSpPr>
          <p:cNvPr id="5" name="TextBox 4">
            <a:extLst>
              <a:ext uri="{FF2B5EF4-FFF2-40B4-BE49-F238E27FC236}">
                <a16:creationId xmlns:a16="http://schemas.microsoft.com/office/drawing/2014/main" id="{B5AD51EA-D0A7-BC81-54A1-FA0758D481A4}"/>
              </a:ext>
            </a:extLst>
          </p:cNvPr>
          <p:cNvSpPr txBox="1"/>
          <p:nvPr/>
        </p:nvSpPr>
        <p:spPr>
          <a:xfrm>
            <a:off x="8057155" y="6282590"/>
            <a:ext cx="3735218" cy="369332"/>
          </a:xfrm>
          <a:prstGeom prst="rect">
            <a:avLst/>
          </a:prstGeom>
          <a:noFill/>
        </p:spPr>
        <p:txBody>
          <a:bodyPr wrap="square">
            <a:spAutoFit/>
          </a:bodyPr>
          <a:lstStyle/>
          <a:p>
            <a:r>
              <a:rPr lang="en-GB">
                <a:solidFill>
                  <a:schemeClr val="bg1"/>
                </a:solidFill>
                <a:effectLst/>
                <a:latin typeface="Helvetica" pitchFamily="2" charset="0"/>
              </a:rPr>
              <a:t>DOI: 10.1177/1548512913511357</a:t>
            </a:r>
          </a:p>
        </p:txBody>
      </p:sp>
    </p:spTree>
    <p:extLst>
      <p:ext uri="{BB962C8B-B14F-4D97-AF65-F5344CB8AC3E}">
        <p14:creationId xmlns:p14="http://schemas.microsoft.com/office/powerpoint/2010/main" val="102514294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a:xfrm>
            <a:off x="171061" y="90626"/>
            <a:ext cx="8229600" cy="706437"/>
          </a:xfrm>
        </p:spPr>
        <p:txBody>
          <a:bodyPr/>
          <a:lstStyle/>
          <a:p>
            <a:r>
              <a:rPr lang="en-GB" altLang="en-US" sz="3600"/>
              <a:t>IR Decoy Composition</a:t>
            </a:r>
          </a:p>
        </p:txBody>
      </p:sp>
      <p:sp>
        <p:nvSpPr>
          <p:cNvPr id="6" name="Rectangle 3"/>
          <p:cNvSpPr txBox="1">
            <a:spLocks noChangeArrowheads="1"/>
          </p:cNvSpPr>
          <p:nvPr/>
        </p:nvSpPr>
        <p:spPr bwMode="auto">
          <a:xfrm>
            <a:off x="1919537" y="3351867"/>
            <a:ext cx="8207375" cy="3062288"/>
          </a:xfrm>
          <a:prstGeom prst="rect">
            <a:avLst/>
          </a:prstGeom>
          <a:noFill/>
          <a:ln w="9525">
            <a:noFill/>
            <a:miter lim="800000"/>
            <a:headEnd/>
            <a:tailEnd/>
          </a:ln>
        </p:spPr>
        <p:txBody>
          <a:bodyPr/>
          <a:lstStyle/>
          <a:p>
            <a:pPr marL="342900" marR="0" lvl="0" indent="-342900" algn="l" defTabSz="457200" rtl="0" eaLnBrk="1" fontAlgn="auto" latinLnBrk="0" hangingPunct="1">
              <a:lnSpc>
                <a:spcPct val="100000"/>
              </a:lnSpc>
              <a:spcBef>
                <a:spcPct val="20000"/>
              </a:spcBef>
              <a:spcAft>
                <a:spcPts val="0"/>
              </a:spcAft>
              <a:buClrTx/>
              <a:buSzTx/>
              <a:buFont typeface="Arial" charset="0"/>
              <a:buChar char="•"/>
              <a:tabLst/>
              <a:defRPr/>
            </a:pPr>
            <a:r>
              <a:rPr kumimoji="0" lang="en-GB" altLang="en-US" sz="2000" b="0" i="0" u="none" strike="noStrike" kern="1200" cap="none" spc="0" normalizeH="0" baseline="0" noProof="0">
                <a:ln>
                  <a:noFill/>
                </a:ln>
                <a:solidFill>
                  <a:prstClr val="white"/>
                </a:solidFill>
                <a:effectLst/>
                <a:uLnTx/>
                <a:uFillTx/>
                <a:latin typeface="Century Gothic" panose="020B0502020202020204"/>
                <a:ea typeface="+mn-ea"/>
                <a:cs typeface="Times New Roman" pitchFamily="18" charset="0"/>
              </a:rPr>
              <a:t>The main reaction is :</a:t>
            </a:r>
          </a:p>
          <a:p>
            <a:pPr marL="742950" marR="0" lvl="1" indent="-285750" algn="l" defTabSz="457200" rtl="0" eaLnBrk="1" fontAlgn="auto" latinLnBrk="0" hangingPunct="1">
              <a:lnSpc>
                <a:spcPct val="100000"/>
              </a:lnSpc>
              <a:spcBef>
                <a:spcPct val="20000"/>
              </a:spcBef>
              <a:spcAft>
                <a:spcPts val="0"/>
              </a:spcAft>
              <a:buClrTx/>
              <a:buSzTx/>
              <a:buFontTx/>
              <a:buChar char=" "/>
              <a:tabLst/>
              <a:defRPr/>
            </a:pPr>
            <a:r>
              <a:rPr kumimoji="0" lang="en-GB" altLang="en-US" sz="2000" b="0" i="0" u="none" strike="noStrike" kern="1200" cap="none" spc="0" normalizeH="0" baseline="0" noProof="0">
                <a:ln>
                  <a:noFill/>
                </a:ln>
                <a:solidFill>
                  <a:prstClr val="white"/>
                </a:solidFill>
                <a:effectLst/>
                <a:uLnTx/>
                <a:uFillTx/>
                <a:latin typeface="Century Gothic" panose="020B0502020202020204"/>
                <a:ea typeface="+mn-ea"/>
                <a:cs typeface="Times New Roman" pitchFamily="18" charset="0"/>
              </a:rPr>
              <a:t>Mg + (C</a:t>
            </a:r>
            <a:r>
              <a:rPr kumimoji="0" lang="en-GB" altLang="en-US" sz="2000" b="0" i="0" u="none" strike="noStrike" kern="1200" cap="none" spc="0" normalizeH="0" baseline="-25000" noProof="0">
                <a:ln>
                  <a:noFill/>
                </a:ln>
                <a:solidFill>
                  <a:prstClr val="white"/>
                </a:solidFill>
                <a:effectLst/>
                <a:uLnTx/>
                <a:uFillTx/>
                <a:latin typeface="Century Gothic" panose="020B0502020202020204"/>
                <a:ea typeface="+mn-ea"/>
                <a:cs typeface="Times New Roman" pitchFamily="18" charset="0"/>
              </a:rPr>
              <a:t>2</a:t>
            </a:r>
            <a:r>
              <a:rPr kumimoji="0" lang="en-GB" altLang="en-US" sz="2000" b="0" i="0" u="none" strike="noStrike" kern="1200" cap="none" spc="0" normalizeH="0" baseline="0" noProof="0">
                <a:ln>
                  <a:noFill/>
                </a:ln>
                <a:solidFill>
                  <a:prstClr val="white"/>
                </a:solidFill>
                <a:effectLst/>
                <a:uLnTx/>
                <a:uFillTx/>
                <a:latin typeface="Century Gothic" panose="020B0502020202020204"/>
                <a:ea typeface="+mn-ea"/>
                <a:cs typeface="Times New Roman" pitchFamily="18" charset="0"/>
              </a:rPr>
              <a:t>F</a:t>
            </a:r>
            <a:r>
              <a:rPr kumimoji="0" lang="en-GB" altLang="en-US" sz="2000" b="0" i="0" u="none" strike="noStrike" kern="1200" cap="none" spc="0" normalizeH="0" baseline="-25000" noProof="0">
                <a:ln>
                  <a:noFill/>
                </a:ln>
                <a:solidFill>
                  <a:prstClr val="white"/>
                </a:solidFill>
                <a:effectLst/>
                <a:uLnTx/>
                <a:uFillTx/>
                <a:latin typeface="Century Gothic" panose="020B0502020202020204"/>
                <a:ea typeface="+mn-ea"/>
                <a:cs typeface="Times New Roman" pitchFamily="18" charset="0"/>
              </a:rPr>
              <a:t>4</a:t>
            </a:r>
            <a:r>
              <a:rPr kumimoji="0" lang="en-GB" altLang="en-US" sz="2000" b="0" i="0" u="none" strike="noStrike" kern="1200" cap="none" spc="0" normalizeH="0" baseline="0" noProof="0">
                <a:ln>
                  <a:noFill/>
                </a:ln>
                <a:solidFill>
                  <a:prstClr val="white"/>
                </a:solidFill>
                <a:effectLst/>
                <a:uLnTx/>
                <a:uFillTx/>
                <a:latin typeface="Century Gothic" panose="020B0502020202020204"/>
                <a:ea typeface="+mn-ea"/>
                <a:cs typeface="Times New Roman" pitchFamily="18" charset="0"/>
              </a:rPr>
              <a:t>) = MgF</a:t>
            </a:r>
            <a:r>
              <a:rPr kumimoji="0" lang="en-GB" altLang="en-US" sz="2000" b="0" i="0" u="none" strike="noStrike" kern="1200" cap="none" spc="0" normalizeH="0" baseline="-25000" noProof="0">
                <a:ln>
                  <a:noFill/>
                </a:ln>
                <a:solidFill>
                  <a:prstClr val="white"/>
                </a:solidFill>
                <a:effectLst/>
                <a:uLnTx/>
                <a:uFillTx/>
                <a:latin typeface="Century Gothic" panose="020B0502020202020204"/>
                <a:ea typeface="+mn-ea"/>
                <a:cs typeface="Times New Roman" pitchFamily="18" charset="0"/>
              </a:rPr>
              <a:t>2</a:t>
            </a:r>
            <a:r>
              <a:rPr kumimoji="0" lang="en-GB" altLang="en-US" sz="2000" b="0" i="0" u="none" strike="noStrike" kern="1200" cap="none" spc="0" normalizeH="0" baseline="0" noProof="0">
                <a:ln>
                  <a:noFill/>
                </a:ln>
                <a:solidFill>
                  <a:prstClr val="white"/>
                </a:solidFill>
                <a:effectLst/>
                <a:uLnTx/>
                <a:uFillTx/>
                <a:latin typeface="Century Gothic" panose="020B0502020202020204"/>
                <a:ea typeface="+mn-ea"/>
                <a:cs typeface="Times New Roman" pitchFamily="18" charset="0"/>
              </a:rPr>
              <a:t> + 2C</a:t>
            </a:r>
          </a:p>
          <a:p>
            <a:pPr marL="342900" marR="0" lvl="0" indent="-342900" algn="l" defTabSz="457200" rtl="0" eaLnBrk="1" fontAlgn="auto" latinLnBrk="0" hangingPunct="1">
              <a:lnSpc>
                <a:spcPct val="100000"/>
              </a:lnSpc>
              <a:spcBef>
                <a:spcPct val="20000"/>
              </a:spcBef>
              <a:spcAft>
                <a:spcPts val="0"/>
              </a:spcAft>
              <a:buClrTx/>
              <a:buSzTx/>
              <a:buFont typeface="Arial" charset="0"/>
              <a:buChar char="•"/>
              <a:tabLst/>
              <a:defRPr/>
            </a:pPr>
            <a:r>
              <a:rPr kumimoji="0" lang="en-GB" altLang="en-US" sz="2000" b="0" i="0" u="none" strike="noStrike" kern="1200" cap="none" spc="0" normalizeH="0" baseline="0" noProof="0">
                <a:ln>
                  <a:noFill/>
                </a:ln>
                <a:solidFill>
                  <a:prstClr val="white"/>
                </a:solidFill>
                <a:effectLst/>
                <a:uLnTx/>
                <a:uFillTx/>
                <a:latin typeface="Century Gothic" panose="020B0502020202020204"/>
                <a:ea typeface="+mn-ea"/>
                <a:cs typeface="Times New Roman" pitchFamily="18" charset="0"/>
              </a:rPr>
              <a:t>The main emission comes from the surface of the flare as a </a:t>
            </a:r>
            <a:r>
              <a:rPr kumimoji="0" lang="en-GB" altLang="en-US" sz="2000" b="0" i="0" u="sng" strike="noStrike" kern="1200" cap="none" spc="0" normalizeH="0" baseline="0" noProof="0">
                <a:ln>
                  <a:noFill/>
                </a:ln>
                <a:solidFill>
                  <a:prstClr val="white"/>
                </a:solidFill>
                <a:effectLst/>
                <a:uLnTx/>
                <a:uFillTx/>
                <a:latin typeface="Century Gothic" panose="020B0502020202020204"/>
                <a:ea typeface="+mn-ea"/>
                <a:cs typeface="Times New Roman" pitchFamily="18" charset="0"/>
              </a:rPr>
              <a:t>hot grey body</a:t>
            </a:r>
            <a:r>
              <a:rPr kumimoji="0" lang="en-GB" altLang="en-US" sz="2000" b="0" i="0" u="none" strike="noStrike" kern="1200" cap="none" spc="0" normalizeH="0" baseline="0" noProof="0">
                <a:ln>
                  <a:noFill/>
                </a:ln>
                <a:solidFill>
                  <a:prstClr val="white"/>
                </a:solidFill>
                <a:effectLst/>
                <a:uLnTx/>
                <a:uFillTx/>
                <a:latin typeface="Century Gothic" panose="020B0502020202020204"/>
                <a:ea typeface="+mn-ea"/>
                <a:cs typeface="Times New Roman" pitchFamily="18" charset="0"/>
              </a:rPr>
              <a:t>.</a:t>
            </a:r>
          </a:p>
          <a:p>
            <a:pPr marL="342900" marR="0" lvl="0" indent="-342900" algn="l" defTabSz="457200" rtl="0" eaLnBrk="1" fontAlgn="auto" latinLnBrk="0" hangingPunct="1">
              <a:lnSpc>
                <a:spcPct val="100000"/>
              </a:lnSpc>
              <a:spcBef>
                <a:spcPct val="20000"/>
              </a:spcBef>
              <a:spcAft>
                <a:spcPts val="0"/>
              </a:spcAft>
              <a:buClrTx/>
              <a:buSzTx/>
              <a:buFont typeface="Arial" charset="0"/>
              <a:buChar char="•"/>
              <a:tabLst/>
              <a:defRPr/>
            </a:pPr>
            <a:r>
              <a:rPr kumimoji="0" lang="en-GB" altLang="en-US" sz="2000" b="0" i="0" u="none" strike="noStrike" kern="1200" cap="none" spc="0" normalizeH="0" baseline="0" noProof="0">
                <a:ln>
                  <a:noFill/>
                </a:ln>
                <a:solidFill>
                  <a:prstClr val="white"/>
                </a:solidFill>
                <a:effectLst/>
                <a:uLnTx/>
                <a:uFillTx/>
                <a:latin typeface="Century Gothic" panose="020B0502020202020204"/>
                <a:ea typeface="+mn-ea"/>
                <a:cs typeface="Times New Roman" pitchFamily="18" charset="0"/>
              </a:rPr>
              <a:t>The carbon can burn in the air producing hot carbon dioxide (specific emission).</a:t>
            </a:r>
          </a:p>
          <a:p>
            <a:pPr marL="342900" marR="0" lvl="0" indent="-342900" algn="l" defTabSz="457200" rtl="0" eaLnBrk="1" fontAlgn="auto" latinLnBrk="0" hangingPunct="1">
              <a:lnSpc>
                <a:spcPct val="100000"/>
              </a:lnSpc>
              <a:spcBef>
                <a:spcPct val="20000"/>
              </a:spcBef>
              <a:spcAft>
                <a:spcPts val="0"/>
              </a:spcAft>
              <a:buClrTx/>
              <a:buSzTx/>
              <a:buFont typeface="Arial" charset="0"/>
              <a:buChar char="•"/>
              <a:tabLst/>
              <a:defRPr/>
            </a:pPr>
            <a:r>
              <a:rPr kumimoji="0" lang="en-GB" altLang="en-US" sz="2000" b="0" i="0" u="none" strike="noStrike" kern="1200" cap="none" spc="0" normalizeH="0" baseline="0" noProof="0">
                <a:ln>
                  <a:noFill/>
                </a:ln>
                <a:solidFill>
                  <a:prstClr val="white"/>
                </a:solidFill>
                <a:effectLst/>
                <a:uLnTx/>
                <a:uFillTx/>
                <a:latin typeface="Century Gothic" panose="020B0502020202020204"/>
                <a:ea typeface="+mn-ea"/>
                <a:cs typeface="Times New Roman" pitchFamily="18" charset="0"/>
              </a:rPr>
              <a:t>Any excess magnesium burns in air.</a:t>
            </a:r>
          </a:p>
        </p:txBody>
      </p:sp>
      <p:sp>
        <p:nvSpPr>
          <p:cNvPr id="89092" name="Rectangle 2"/>
          <p:cNvSpPr>
            <a:spLocks noChangeArrowheads="1"/>
          </p:cNvSpPr>
          <p:nvPr/>
        </p:nvSpPr>
        <p:spPr bwMode="auto">
          <a:xfrm>
            <a:off x="2063750" y="1196975"/>
            <a:ext cx="7416800" cy="1938992"/>
          </a:xfrm>
          <a:prstGeom prst="rect">
            <a:avLst/>
          </a:prstGeom>
          <a:noFill/>
          <a:ln w="9525">
            <a:noFill/>
            <a:miter lim="800000"/>
            <a:headEnd/>
            <a:tailEnd/>
          </a:ln>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en-US" sz="2000" b="0" i="0" u="none" strike="noStrike" kern="1200" cap="none" spc="0" normalizeH="0" baseline="0" noProof="0">
                <a:ln>
                  <a:noFill/>
                </a:ln>
                <a:solidFill>
                  <a:prstClr val="white"/>
                </a:solidFill>
                <a:effectLst/>
                <a:uLnTx/>
                <a:uFillTx/>
                <a:latin typeface="Century Gothic" panose="020B0502020202020204"/>
                <a:ea typeface="+mn-ea"/>
                <a:cs typeface="Times New Roman" pitchFamily="18" charset="0"/>
              </a:rPr>
              <a:t>Most current flares contain MTV</a:t>
            </a:r>
          </a:p>
          <a:p>
            <a:pPr marL="457200" marR="0" lvl="1" indent="0" algn="l" defTabSz="457200" rtl="0" eaLnBrk="1" fontAlgn="auto" latinLnBrk="0" hangingPunct="1">
              <a:lnSpc>
                <a:spcPct val="100000"/>
              </a:lnSpc>
              <a:spcBef>
                <a:spcPts val="0"/>
              </a:spcBef>
              <a:spcAft>
                <a:spcPts val="0"/>
              </a:spcAft>
              <a:buClrTx/>
              <a:buSzTx/>
              <a:buFontTx/>
              <a:buChar char=" "/>
              <a:tabLst/>
              <a:defRPr/>
            </a:pPr>
            <a:r>
              <a:rPr kumimoji="0" lang="en-GB" altLang="en-US" sz="2000" b="0" i="0" u="sng" strike="noStrike" kern="1200" cap="none" spc="0" normalizeH="0" baseline="0" noProof="0">
                <a:ln>
                  <a:noFill/>
                </a:ln>
                <a:solidFill>
                  <a:prstClr val="white"/>
                </a:solidFill>
                <a:effectLst/>
                <a:uLnTx/>
                <a:uFillTx/>
                <a:latin typeface="Century Gothic" panose="020B0502020202020204"/>
                <a:ea typeface="+mn-ea"/>
                <a:cs typeface="Times New Roman" pitchFamily="18" charset="0"/>
              </a:rPr>
              <a:t>M</a:t>
            </a:r>
            <a:r>
              <a:rPr kumimoji="0" lang="en-GB" altLang="en-US" sz="2000" b="0" i="0" u="none" strike="noStrike" kern="1200" cap="none" spc="0" normalizeH="0" baseline="0" noProof="0">
                <a:ln>
                  <a:noFill/>
                </a:ln>
                <a:solidFill>
                  <a:prstClr val="white"/>
                </a:solidFill>
                <a:effectLst/>
                <a:uLnTx/>
                <a:uFillTx/>
                <a:latin typeface="Century Gothic" panose="020B0502020202020204"/>
                <a:ea typeface="+mn-ea"/>
                <a:cs typeface="Times New Roman" pitchFamily="18" charset="0"/>
              </a:rPr>
              <a:t>agnesium, </a:t>
            </a:r>
            <a:r>
              <a:rPr kumimoji="0" lang="en-GB" altLang="en-US" sz="2000" b="0" i="0" u="sng" strike="noStrike" kern="1200" cap="none" spc="0" normalizeH="0" baseline="0" noProof="0">
                <a:ln>
                  <a:noFill/>
                </a:ln>
                <a:solidFill>
                  <a:prstClr val="white"/>
                </a:solidFill>
                <a:effectLst/>
                <a:uLnTx/>
                <a:uFillTx/>
                <a:latin typeface="Century Gothic" panose="020B0502020202020204"/>
                <a:ea typeface="+mn-ea"/>
                <a:cs typeface="Times New Roman" pitchFamily="18" charset="0"/>
              </a:rPr>
              <a:t>T</a:t>
            </a:r>
            <a:r>
              <a:rPr kumimoji="0" lang="en-GB" altLang="en-US" sz="2000" b="0" i="0" u="none" strike="noStrike" kern="1200" cap="none" spc="0" normalizeH="0" baseline="0" noProof="0">
                <a:ln>
                  <a:noFill/>
                </a:ln>
                <a:solidFill>
                  <a:prstClr val="white"/>
                </a:solidFill>
                <a:effectLst/>
                <a:uLnTx/>
                <a:uFillTx/>
                <a:latin typeface="Century Gothic" panose="020B0502020202020204"/>
                <a:ea typeface="+mn-ea"/>
                <a:cs typeface="Times New Roman" pitchFamily="18" charset="0"/>
              </a:rPr>
              <a:t>eflon, </a:t>
            </a:r>
            <a:r>
              <a:rPr kumimoji="0" lang="en-GB" altLang="en-US" sz="2000" b="0" i="0" u="sng" strike="noStrike" kern="1200" cap="none" spc="0" normalizeH="0" baseline="0" noProof="0">
                <a:ln>
                  <a:noFill/>
                </a:ln>
                <a:solidFill>
                  <a:prstClr val="white"/>
                </a:solidFill>
                <a:effectLst/>
                <a:uLnTx/>
                <a:uFillTx/>
                <a:latin typeface="Century Gothic" panose="020B0502020202020204"/>
                <a:ea typeface="+mn-ea"/>
                <a:cs typeface="Times New Roman" pitchFamily="18" charset="0"/>
              </a:rPr>
              <a:t>V</a:t>
            </a:r>
            <a:r>
              <a:rPr kumimoji="0" lang="en-GB" altLang="en-US" sz="2000" b="0" i="0" u="none" strike="noStrike" kern="1200" cap="none" spc="0" normalizeH="0" baseline="0" noProof="0">
                <a:ln>
                  <a:noFill/>
                </a:ln>
                <a:solidFill>
                  <a:prstClr val="white"/>
                </a:solidFill>
                <a:effectLst/>
                <a:uLnTx/>
                <a:uFillTx/>
                <a:latin typeface="Century Gothic" panose="020B0502020202020204"/>
                <a:ea typeface="+mn-ea"/>
                <a:cs typeface="Times New Roman" pitchFamily="18" charset="0"/>
              </a:rPr>
              <a:t>iton</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en-US" sz="2000" b="0" i="0" u="none" strike="noStrike" kern="1200" cap="none" spc="0" normalizeH="0" baseline="0" noProof="0">
                <a:ln>
                  <a:noFill/>
                </a:ln>
                <a:solidFill>
                  <a:prstClr val="white"/>
                </a:solidFill>
                <a:effectLst/>
                <a:uLnTx/>
                <a:uFillTx/>
                <a:latin typeface="Century Gothic" panose="020B0502020202020204"/>
                <a:ea typeface="+mn-ea"/>
                <a:cs typeface="Times New Roman" pitchFamily="18" charset="0"/>
              </a:rPr>
              <a:t>The compositions were originally developed in China Lake (USA) during the 1950s.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en-US" sz="2000" b="0" i="0" u="none" strike="noStrike" kern="1200" cap="none" spc="0" normalizeH="0" baseline="0" noProof="0">
                <a:ln>
                  <a:noFill/>
                </a:ln>
                <a:solidFill>
                  <a:prstClr val="white"/>
                </a:solidFill>
                <a:effectLst/>
                <a:uLnTx/>
                <a:uFillTx/>
                <a:latin typeface="Century Gothic" panose="020B0502020202020204"/>
                <a:ea typeface="+mn-ea"/>
                <a:cs typeface="Times New Roman" pitchFamily="18" charset="0"/>
              </a:rPr>
              <a:t>They are very energetic, emit intensely in the infrared, and are quite hazardous to manufacture</a:t>
            </a:r>
            <a:endParaRPr kumimoji="0" lang="en-GB" sz="16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52652453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1026"/>
          <p:cNvSpPr>
            <a:spLocks noGrp="1" noChangeArrowheads="1"/>
          </p:cNvSpPr>
          <p:nvPr>
            <p:ph type="title"/>
          </p:nvPr>
        </p:nvSpPr>
        <p:spPr>
          <a:xfrm>
            <a:off x="1981200" y="274639"/>
            <a:ext cx="8229600" cy="777875"/>
          </a:xfrm>
        </p:spPr>
        <p:txBody>
          <a:bodyPr/>
          <a:lstStyle/>
          <a:p>
            <a:r>
              <a:rPr lang="en-US" altLang="en-US" sz="3600"/>
              <a:t>Protection of Aircraft - Decoy</a:t>
            </a:r>
          </a:p>
        </p:txBody>
      </p:sp>
      <p:pic>
        <p:nvPicPr>
          <p:cNvPr id="61443" name="Picture 1027" descr="small Eurofighter 2 copy"/>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rot="-695531">
            <a:off x="8737600" y="1314451"/>
            <a:ext cx="1625600" cy="504825"/>
          </a:xfrm>
          <a:prstGeom prst="rect">
            <a:avLst/>
          </a:prstGeom>
          <a:noFill/>
          <a:ln w="9525">
            <a:noFill/>
            <a:miter lim="800000"/>
            <a:headEnd/>
            <a:tailEnd/>
          </a:ln>
        </p:spPr>
      </p:pic>
      <p:grpSp>
        <p:nvGrpSpPr>
          <p:cNvPr id="61444" name="Group 1028"/>
          <p:cNvGrpSpPr>
            <a:grpSpLocks/>
          </p:cNvGrpSpPr>
          <p:nvPr/>
        </p:nvGrpSpPr>
        <p:grpSpPr bwMode="auto">
          <a:xfrm>
            <a:off x="6969125" y="2273300"/>
            <a:ext cx="1987550" cy="330200"/>
            <a:chOff x="3557" y="1064"/>
            <a:chExt cx="1252" cy="208"/>
          </a:xfrm>
        </p:grpSpPr>
        <p:sp>
          <p:nvSpPr>
            <p:cNvPr id="90129" name="Freeform 1029"/>
            <p:cNvSpPr>
              <a:spLocks/>
            </p:cNvSpPr>
            <p:nvPr/>
          </p:nvSpPr>
          <p:spPr bwMode="auto">
            <a:xfrm rot="5458300">
              <a:off x="4249" y="712"/>
              <a:ext cx="208" cy="912"/>
            </a:xfrm>
            <a:custGeom>
              <a:avLst/>
              <a:gdLst>
                <a:gd name="T0" fmla="*/ 0 w 491"/>
                <a:gd name="T1" fmla="*/ 0 h 2697"/>
                <a:gd name="T2" fmla="*/ 102 w 491"/>
                <a:gd name="T3" fmla="*/ 912 h 2697"/>
                <a:gd name="T4" fmla="*/ 208 w 491"/>
                <a:gd name="T5" fmla="*/ 8 h 2697"/>
                <a:gd name="T6" fmla="*/ 0 60000 65536"/>
                <a:gd name="T7" fmla="*/ 0 60000 65536"/>
                <a:gd name="T8" fmla="*/ 0 60000 65536"/>
                <a:gd name="T9" fmla="*/ 0 w 491"/>
                <a:gd name="T10" fmla="*/ 0 h 2697"/>
                <a:gd name="T11" fmla="*/ 491 w 491"/>
                <a:gd name="T12" fmla="*/ 2697 h 2697"/>
              </a:gdLst>
              <a:ahLst/>
              <a:cxnLst>
                <a:cxn ang="T6">
                  <a:pos x="T0" y="T1"/>
                </a:cxn>
                <a:cxn ang="T7">
                  <a:pos x="T2" y="T3"/>
                </a:cxn>
                <a:cxn ang="T8">
                  <a:pos x="T4" y="T5"/>
                </a:cxn>
              </a:cxnLst>
              <a:rect l="T9" t="T10" r="T11" b="T12"/>
              <a:pathLst>
                <a:path w="491" h="2697">
                  <a:moveTo>
                    <a:pt x="0" y="0"/>
                  </a:moveTo>
                  <a:lnTo>
                    <a:pt x="241" y="2697"/>
                  </a:lnTo>
                  <a:lnTo>
                    <a:pt x="491" y="24"/>
                  </a:lnTo>
                </a:path>
              </a:pathLst>
            </a:custGeom>
            <a:noFill/>
            <a:ln w="9525">
              <a:solidFill>
                <a:srgbClr val="FF5050"/>
              </a:solidFill>
              <a:round/>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90130" name="Picture 1030" descr="z copy"/>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3557" y="1117"/>
              <a:ext cx="340" cy="88"/>
            </a:xfrm>
            <a:prstGeom prst="rect">
              <a:avLst/>
            </a:prstGeom>
            <a:noFill/>
            <a:ln w="9525">
              <a:noFill/>
              <a:miter lim="800000"/>
              <a:headEnd/>
              <a:tailEnd/>
            </a:ln>
          </p:spPr>
        </p:pic>
      </p:grpSp>
      <p:pic>
        <p:nvPicPr>
          <p:cNvPr id="61447" name="Picture 1031" descr="small Eurofighter 2 copy"/>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2698750" y="1493839"/>
            <a:ext cx="1625600" cy="504825"/>
          </a:xfrm>
          <a:prstGeom prst="rect">
            <a:avLst/>
          </a:prstGeom>
          <a:noFill/>
          <a:ln w="9525">
            <a:noFill/>
            <a:miter lim="800000"/>
            <a:headEnd/>
            <a:tailEnd/>
          </a:ln>
        </p:spPr>
      </p:pic>
      <p:grpSp>
        <p:nvGrpSpPr>
          <p:cNvPr id="61448" name="Group 1032"/>
          <p:cNvGrpSpPr>
            <a:grpSpLocks/>
          </p:cNvGrpSpPr>
          <p:nvPr/>
        </p:nvGrpSpPr>
        <p:grpSpPr bwMode="auto">
          <a:xfrm>
            <a:off x="2622550" y="1990726"/>
            <a:ext cx="463550" cy="4710113"/>
            <a:chOff x="704" y="1278"/>
            <a:chExt cx="292" cy="2967"/>
          </a:xfrm>
        </p:grpSpPr>
        <p:sp>
          <p:nvSpPr>
            <p:cNvPr id="90127" name="Freeform 1033"/>
            <p:cNvSpPr>
              <a:spLocks/>
            </p:cNvSpPr>
            <p:nvPr/>
          </p:nvSpPr>
          <p:spPr bwMode="auto">
            <a:xfrm rot="93531">
              <a:off x="704" y="1278"/>
              <a:ext cx="292" cy="2700"/>
            </a:xfrm>
            <a:custGeom>
              <a:avLst/>
              <a:gdLst>
                <a:gd name="T0" fmla="*/ 0 w 491"/>
                <a:gd name="T1" fmla="*/ 0 h 2697"/>
                <a:gd name="T2" fmla="*/ 143 w 491"/>
                <a:gd name="T3" fmla="*/ 2700 h 2697"/>
                <a:gd name="T4" fmla="*/ 292 w 491"/>
                <a:gd name="T5" fmla="*/ 24 h 2697"/>
                <a:gd name="T6" fmla="*/ 0 60000 65536"/>
                <a:gd name="T7" fmla="*/ 0 60000 65536"/>
                <a:gd name="T8" fmla="*/ 0 60000 65536"/>
                <a:gd name="T9" fmla="*/ 0 w 491"/>
                <a:gd name="T10" fmla="*/ 0 h 2697"/>
                <a:gd name="T11" fmla="*/ 491 w 491"/>
                <a:gd name="T12" fmla="*/ 2697 h 2697"/>
              </a:gdLst>
              <a:ahLst/>
              <a:cxnLst>
                <a:cxn ang="T6">
                  <a:pos x="T0" y="T1"/>
                </a:cxn>
                <a:cxn ang="T7">
                  <a:pos x="T2" y="T3"/>
                </a:cxn>
                <a:cxn ang="T8">
                  <a:pos x="T4" y="T5"/>
                </a:cxn>
              </a:cxnLst>
              <a:rect l="T9" t="T10" r="T11" b="T12"/>
              <a:pathLst>
                <a:path w="491" h="2697">
                  <a:moveTo>
                    <a:pt x="0" y="0"/>
                  </a:moveTo>
                  <a:lnTo>
                    <a:pt x="241" y="2697"/>
                  </a:lnTo>
                  <a:lnTo>
                    <a:pt x="491" y="24"/>
                  </a:lnTo>
                </a:path>
              </a:pathLst>
            </a:custGeom>
            <a:noFill/>
            <a:ln w="9525">
              <a:solidFill>
                <a:srgbClr val="FF5050"/>
              </a:solidFill>
              <a:round/>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90128" name="Picture 1034" descr="z copy"/>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758" y="3905"/>
              <a:ext cx="88" cy="340"/>
            </a:xfrm>
            <a:prstGeom prst="rect">
              <a:avLst/>
            </a:prstGeom>
            <a:noFill/>
            <a:ln w="9525">
              <a:noFill/>
              <a:miter lim="800000"/>
              <a:headEnd/>
              <a:tailEnd/>
            </a:ln>
          </p:spPr>
        </p:pic>
      </p:grpSp>
      <p:pic>
        <p:nvPicPr>
          <p:cNvPr id="61451" name="Picture 1035" descr="small Eurofighter 2 copy"/>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5278438" y="1493839"/>
            <a:ext cx="1625600" cy="504825"/>
          </a:xfrm>
          <a:prstGeom prst="rect">
            <a:avLst/>
          </a:prstGeom>
          <a:noFill/>
          <a:ln w="9525">
            <a:noFill/>
            <a:miter lim="800000"/>
            <a:headEnd/>
            <a:tailEnd/>
          </a:ln>
        </p:spPr>
      </p:pic>
      <p:sp>
        <p:nvSpPr>
          <p:cNvPr id="61452" name="Oval 1036"/>
          <p:cNvSpPr>
            <a:spLocks noChangeArrowheads="1"/>
          </p:cNvSpPr>
          <p:nvPr/>
        </p:nvSpPr>
        <p:spPr bwMode="auto">
          <a:xfrm>
            <a:off x="2867026" y="1993901"/>
            <a:ext cx="131763" cy="131763"/>
          </a:xfrm>
          <a:prstGeom prst="ellipse">
            <a:avLst/>
          </a:prstGeom>
          <a:solidFill>
            <a:srgbClr val="FF0000"/>
          </a:solidFill>
          <a:ln w="9525">
            <a:noFill/>
            <a:round/>
            <a:headEnd/>
            <a:tailEnd/>
          </a:ln>
        </p:spPr>
        <p:txBody>
          <a:bodyPr wrap="square"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itchFamily="34" charset="0"/>
              <a:ea typeface="+mn-ea"/>
              <a:cs typeface="+mn-cs"/>
            </a:endParaRPr>
          </a:p>
        </p:txBody>
      </p:sp>
      <p:sp>
        <p:nvSpPr>
          <p:cNvPr id="61454" name="Oval 1038"/>
          <p:cNvSpPr>
            <a:spLocks noChangeArrowheads="1"/>
          </p:cNvSpPr>
          <p:nvPr/>
        </p:nvSpPr>
        <p:spPr bwMode="auto">
          <a:xfrm>
            <a:off x="8434388" y="2373313"/>
            <a:ext cx="131762" cy="131762"/>
          </a:xfrm>
          <a:prstGeom prst="ellipse">
            <a:avLst/>
          </a:prstGeom>
          <a:solidFill>
            <a:srgbClr val="FF0000"/>
          </a:solidFill>
          <a:ln w="9525">
            <a:noFill/>
            <a:round/>
            <a:headEnd/>
            <a:tailEnd/>
          </a:ln>
        </p:spPr>
        <p:txBody>
          <a:bodyPr wrap="square"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itchFamily="34" charset="0"/>
              <a:ea typeface="+mn-ea"/>
              <a:cs typeface="+mn-cs"/>
            </a:endParaRPr>
          </a:p>
        </p:txBody>
      </p:sp>
      <p:grpSp>
        <p:nvGrpSpPr>
          <p:cNvPr id="61455" name="Group 1039"/>
          <p:cNvGrpSpPr>
            <a:grpSpLocks/>
          </p:cNvGrpSpPr>
          <p:nvPr/>
        </p:nvGrpSpPr>
        <p:grpSpPr bwMode="auto">
          <a:xfrm>
            <a:off x="3409950" y="2078039"/>
            <a:ext cx="2154238" cy="922337"/>
            <a:chOff x="1571" y="2672"/>
            <a:chExt cx="1357" cy="581"/>
          </a:xfrm>
        </p:grpSpPr>
        <p:sp>
          <p:nvSpPr>
            <p:cNvPr id="90125" name="Freeform 1040"/>
            <p:cNvSpPr>
              <a:spLocks/>
            </p:cNvSpPr>
            <p:nvPr/>
          </p:nvSpPr>
          <p:spPr bwMode="auto">
            <a:xfrm rot="3708350">
              <a:off x="2250" y="2254"/>
              <a:ext cx="259" cy="1096"/>
            </a:xfrm>
            <a:custGeom>
              <a:avLst/>
              <a:gdLst>
                <a:gd name="T0" fmla="*/ 0 w 491"/>
                <a:gd name="T1" fmla="*/ 0 h 2697"/>
                <a:gd name="T2" fmla="*/ 127 w 491"/>
                <a:gd name="T3" fmla="*/ 1096 h 2697"/>
                <a:gd name="T4" fmla="*/ 259 w 491"/>
                <a:gd name="T5" fmla="*/ 10 h 2697"/>
                <a:gd name="T6" fmla="*/ 0 60000 65536"/>
                <a:gd name="T7" fmla="*/ 0 60000 65536"/>
                <a:gd name="T8" fmla="*/ 0 60000 65536"/>
                <a:gd name="T9" fmla="*/ 0 w 491"/>
                <a:gd name="T10" fmla="*/ 0 h 2697"/>
                <a:gd name="T11" fmla="*/ 491 w 491"/>
                <a:gd name="T12" fmla="*/ 2697 h 2697"/>
              </a:gdLst>
              <a:ahLst/>
              <a:cxnLst>
                <a:cxn ang="T6">
                  <a:pos x="T0" y="T1"/>
                </a:cxn>
                <a:cxn ang="T7">
                  <a:pos x="T2" y="T3"/>
                </a:cxn>
                <a:cxn ang="T8">
                  <a:pos x="T4" y="T5"/>
                </a:cxn>
              </a:cxnLst>
              <a:rect l="T9" t="T10" r="T11" b="T12"/>
              <a:pathLst>
                <a:path w="491" h="2697">
                  <a:moveTo>
                    <a:pt x="0" y="0"/>
                  </a:moveTo>
                  <a:lnTo>
                    <a:pt x="241" y="2697"/>
                  </a:lnTo>
                  <a:lnTo>
                    <a:pt x="491" y="24"/>
                  </a:lnTo>
                </a:path>
              </a:pathLst>
            </a:custGeom>
            <a:noFill/>
            <a:ln w="9525">
              <a:solidFill>
                <a:srgbClr val="FF5050"/>
              </a:solidFill>
              <a:round/>
              <a:headEnd/>
              <a:tailEn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90126" name="Picture 1041" descr="z copy"/>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1571" y="3043"/>
              <a:ext cx="342" cy="210"/>
            </a:xfrm>
            <a:prstGeom prst="rect">
              <a:avLst/>
            </a:prstGeom>
            <a:noFill/>
            <a:ln w="9525">
              <a:noFill/>
              <a:miter lim="800000"/>
              <a:headEnd/>
              <a:tailEnd/>
            </a:ln>
          </p:spPr>
        </p:pic>
      </p:grpSp>
      <p:sp>
        <p:nvSpPr>
          <p:cNvPr id="61459" name="Freeform 1043"/>
          <p:cNvSpPr>
            <a:spLocks/>
          </p:cNvSpPr>
          <p:nvPr/>
        </p:nvSpPr>
        <p:spPr bwMode="auto">
          <a:xfrm>
            <a:off x="2705100" y="2184401"/>
            <a:ext cx="5734050" cy="4225925"/>
          </a:xfrm>
          <a:custGeom>
            <a:avLst/>
            <a:gdLst>
              <a:gd name="T0" fmla="*/ 76200 w 3612"/>
              <a:gd name="T1" fmla="*/ 4225925 h 2662"/>
              <a:gd name="T2" fmla="*/ 942975 w 3612"/>
              <a:gd name="T3" fmla="*/ 663575 h 2662"/>
              <a:gd name="T4" fmla="*/ 5734050 w 3612"/>
              <a:gd name="T5" fmla="*/ 244475 h 2662"/>
              <a:gd name="T6" fmla="*/ 0 60000 65536"/>
              <a:gd name="T7" fmla="*/ 0 60000 65536"/>
              <a:gd name="T8" fmla="*/ 0 60000 65536"/>
              <a:gd name="T9" fmla="*/ 0 w 3612"/>
              <a:gd name="T10" fmla="*/ 0 h 2662"/>
              <a:gd name="T11" fmla="*/ 3612 w 3612"/>
              <a:gd name="T12" fmla="*/ 2662 h 2662"/>
            </a:gdLst>
            <a:ahLst/>
            <a:cxnLst>
              <a:cxn ang="T6">
                <a:pos x="T0" y="T1"/>
              </a:cxn>
              <a:cxn ang="T7">
                <a:pos x="T2" y="T3"/>
              </a:cxn>
              <a:cxn ang="T8">
                <a:pos x="T4" y="T5"/>
              </a:cxn>
            </a:cxnLst>
            <a:rect l="T9" t="T10" r="T11" b="T12"/>
            <a:pathLst>
              <a:path w="3612" h="2662">
                <a:moveTo>
                  <a:pt x="48" y="2662"/>
                </a:moveTo>
                <a:cubicBezTo>
                  <a:pt x="24" y="1749"/>
                  <a:pt x="0" y="836"/>
                  <a:pt x="594" y="418"/>
                </a:cubicBezTo>
                <a:cubicBezTo>
                  <a:pt x="1188" y="0"/>
                  <a:pt x="3109" y="198"/>
                  <a:pt x="3612" y="154"/>
                </a:cubicBezTo>
              </a:path>
            </a:pathLst>
          </a:custGeom>
          <a:noFill/>
          <a:ln w="9525" cap="flat" cmpd="sng">
            <a:solidFill>
              <a:schemeClr val="accent2"/>
            </a:solidFill>
            <a:prstDash val="solid"/>
            <a:round/>
            <a:headEnd type="none" w="med" len="med"/>
            <a:tailEnd type="stealth" w="med" len="sm"/>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61453" name="Oval 1037"/>
          <p:cNvSpPr>
            <a:spLocks noChangeArrowheads="1"/>
          </p:cNvSpPr>
          <p:nvPr/>
        </p:nvSpPr>
        <p:spPr bwMode="auto">
          <a:xfrm>
            <a:off x="4811713" y="2127251"/>
            <a:ext cx="131762" cy="131763"/>
          </a:xfrm>
          <a:prstGeom prst="ellipse">
            <a:avLst/>
          </a:prstGeom>
          <a:solidFill>
            <a:srgbClr val="FF0000"/>
          </a:solidFill>
          <a:ln w="9525">
            <a:noFill/>
            <a:round/>
            <a:headEnd/>
            <a:tailEnd/>
          </a:ln>
        </p:spPr>
        <p:txBody>
          <a:bodyPr wrap="square"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itchFamily="34" charset="0"/>
              <a:ea typeface="+mn-ea"/>
              <a:cs typeface="+mn-cs"/>
            </a:endParaRPr>
          </a:p>
        </p:txBody>
      </p:sp>
    </p:spTree>
    <p:extLst>
      <p:ext uri="{BB962C8B-B14F-4D97-AF65-F5344CB8AC3E}">
        <p14:creationId xmlns:p14="http://schemas.microsoft.com/office/powerpoint/2010/main" val="268676946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61447"/>
                                        </p:tgtEl>
                                        <p:attrNameLst>
                                          <p:attrName>style.visibility</p:attrName>
                                        </p:attrNameLst>
                                      </p:cBhvr>
                                      <p:to>
                                        <p:strVal val="visible"/>
                                      </p:to>
                                    </p:set>
                                    <p:anim calcmode="lin" valueType="num">
                                      <p:cBhvr additive="base">
                                        <p:cTn id="7" dur="500" fill="hold"/>
                                        <p:tgtEl>
                                          <p:spTgt spid="61447"/>
                                        </p:tgtEl>
                                        <p:attrNameLst>
                                          <p:attrName>ppt_x</p:attrName>
                                        </p:attrNameLst>
                                      </p:cBhvr>
                                      <p:tavLst>
                                        <p:tav tm="0">
                                          <p:val>
                                            <p:strVal val="0-#ppt_w/2"/>
                                          </p:val>
                                        </p:tav>
                                        <p:tav tm="100000">
                                          <p:val>
                                            <p:strVal val="#ppt_x"/>
                                          </p:val>
                                        </p:tav>
                                      </p:tavLst>
                                    </p:anim>
                                    <p:anim calcmode="lin" valueType="num">
                                      <p:cBhvr additive="base">
                                        <p:cTn id="8" dur="500" fill="hold"/>
                                        <p:tgtEl>
                                          <p:spTgt spid="61447"/>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4" fill="hold" nodeType="afterEffect">
                                  <p:stCondLst>
                                    <p:cond delay="500"/>
                                  </p:stCondLst>
                                  <p:childTnLst>
                                    <p:set>
                                      <p:cBhvr>
                                        <p:cTn id="11" dur="1" fill="hold">
                                          <p:stCondLst>
                                            <p:cond delay="0"/>
                                          </p:stCondLst>
                                        </p:cTn>
                                        <p:tgtEl>
                                          <p:spTgt spid="61448"/>
                                        </p:tgtEl>
                                        <p:attrNameLst>
                                          <p:attrName>style.visibility</p:attrName>
                                        </p:attrNameLst>
                                      </p:cBhvr>
                                      <p:to>
                                        <p:strVal val="visible"/>
                                      </p:to>
                                    </p:set>
                                    <p:anim calcmode="lin" valueType="num">
                                      <p:cBhvr additive="base">
                                        <p:cTn id="12" dur="500" fill="hold"/>
                                        <p:tgtEl>
                                          <p:spTgt spid="61448"/>
                                        </p:tgtEl>
                                        <p:attrNameLst>
                                          <p:attrName>ppt_x</p:attrName>
                                        </p:attrNameLst>
                                      </p:cBhvr>
                                      <p:tavLst>
                                        <p:tav tm="0">
                                          <p:val>
                                            <p:strVal val="#ppt_x"/>
                                          </p:val>
                                        </p:tav>
                                        <p:tav tm="100000">
                                          <p:val>
                                            <p:strVal val="#ppt_x"/>
                                          </p:val>
                                        </p:tav>
                                      </p:tavLst>
                                    </p:anim>
                                    <p:anim calcmode="lin" valueType="num">
                                      <p:cBhvr additive="base">
                                        <p:cTn id="13" dur="500" fill="hold"/>
                                        <p:tgtEl>
                                          <p:spTgt spid="61448"/>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500"/>
                            </p:stCondLst>
                            <p:childTnLst>
                              <p:par>
                                <p:cTn id="15" presetID="1" presetClass="entr" presetSubtype="0" fill="hold" grpId="0" nodeType="afterEffect">
                                  <p:stCondLst>
                                    <p:cond delay="500"/>
                                  </p:stCondLst>
                                  <p:childTnLst>
                                    <p:set>
                                      <p:cBhvr>
                                        <p:cTn id="16" dur="1" fill="hold">
                                          <p:stCondLst>
                                            <p:cond delay="499"/>
                                          </p:stCondLst>
                                        </p:cTn>
                                        <p:tgtEl>
                                          <p:spTgt spid="61452"/>
                                        </p:tgtEl>
                                        <p:attrNameLst>
                                          <p:attrName>style.visibility</p:attrName>
                                        </p:attrNameLst>
                                      </p:cBhvr>
                                      <p:to>
                                        <p:strVal val="visible"/>
                                      </p:to>
                                    </p:set>
                                  </p:childTnLst>
                                </p:cTn>
                              </p:par>
                            </p:childTnLst>
                          </p:cTn>
                        </p:par>
                        <p:par>
                          <p:cTn id="17" fill="hold" nodeType="afterGroup">
                            <p:stCondLst>
                              <p:cond delay="2500"/>
                            </p:stCondLst>
                            <p:childTnLst>
                              <p:par>
                                <p:cTn id="18" presetID="2" presetClass="entr" presetSubtype="8" fill="hold" nodeType="afterEffect">
                                  <p:stCondLst>
                                    <p:cond delay="1000"/>
                                  </p:stCondLst>
                                  <p:childTnLst>
                                    <p:set>
                                      <p:cBhvr>
                                        <p:cTn id="19" dur="1" fill="hold">
                                          <p:stCondLst>
                                            <p:cond delay="0"/>
                                          </p:stCondLst>
                                        </p:cTn>
                                        <p:tgtEl>
                                          <p:spTgt spid="61451"/>
                                        </p:tgtEl>
                                        <p:attrNameLst>
                                          <p:attrName>style.visibility</p:attrName>
                                        </p:attrNameLst>
                                      </p:cBhvr>
                                      <p:to>
                                        <p:strVal val="visible"/>
                                      </p:to>
                                    </p:set>
                                    <p:anim calcmode="lin" valueType="num">
                                      <p:cBhvr additive="base">
                                        <p:cTn id="20" dur="500" fill="hold"/>
                                        <p:tgtEl>
                                          <p:spTgt spid="61451"/>
                                        </p:tgtEl>
                                        <p:attrNameLst>
                                          <p:attrName>ppt_x</p:attrName>
                                        </p:attrNameLst>
                                      </p:cBhvr>
                                      <p:tavLst>
                                        <p:tav tm="0">
                                          <p:val>
                                            <p:strVal val="0-#ppt_w/2"/>
                                          </p:val>
                                        </p:tav>
                                        <p:tav tm="100000">
                                          <p:val>
                                            <p:strVal val="#ppt_x"/>
                                          </p:val>
                                        </p:tav>
                                      </p:tavLst>
                                    </p:anim>
                                    <p:anim calcmode="lin" valueType="num">
                                      <p:cBhvr additive="base">
                                        <p:cTn id="21" dur="500" fill="hold"/>
                                        <p:tgtEl>
                                          <p:spTgt spid="61451"/>
                                        </p:tgtEl>
                                        <p:attrNameLst>
                                          <p:attrName>ppt_y</p:attrName>
                                        </p:attrNameLst>
                                      </p:cBhvr>
                                      <p:tavLst>
                                        <p:tav tm="0">
                                          <p:val>
                                            <p:strVal val="#ppt_y"/>
                                          </p:val>
                                        </p:tav>
                                        <p:tav tm="100000">
                                          <p:val>
                                            <p:strVal val="#ppt_y"/>
                                          </p:val>
                                        </p:tav>
                                      </p:tavLst>
                                    </p:anim>
                                  </p:childTnLst>
                                </p:cTn>
                              </p:par>
                            </p:childTnLst>
                          </p:cTn>
                        </p:par>
                        <p:par>
                          <p:cTn id="22" fill="hold" nodeType="afterGroup">
                            <p:stCondLst>
                              <p:cond delay="4000"/>
                            </p:stCondLst>
                            <p:childTnLst>
                              <p:par>
                                <p:cTn id="23" presetID="1" presetClass="entr" presetSubtype="0" fill="hold" grpId="0" nodeType="afterEffect">
                                  <p:stCondLst>
                                    <p:cond delay="500"/>
                                  </p:stCondLst>
                                  <p:childTnLst>
                                    <p:set>
                                      <p:cBhvr>
                                        <p:cTn id="24" dur="1" fill="hold">
                                          <p:stCondLst>
                                            <p:cond delay="499"/>
                                          </p:stCondLst>
                                        </p:cTn>
                                        <p:tgtEl>
                                          <p:spTgt spid="61453"/>
                                        </p:tgtEl>
                                        <p:attrNameLst>
                                          <p:attrName>style.visibility</p:attrName>
                                        </p:attrNameLst>
                                      </p:cBhvr>
                                      <p:to>
                                        <p:strVal val="visible"/>
                                      </p:to>
                                    </p:set>
                                  </p:childTnLst>
                                </p:cTn>
                              </p:par>
                            </p:childTnLst>
                          </p:cTn>
                        </p:par>
                        <p:par>
                          <p:cTn id="25" fill="hold" nodeType="afterGroup">
                            <p:stCondLst>
                              <p:cond delay="5000"/>
                            </p:stCondLst>
                            <p:childTnLst>
                              <p:par>
                                <p:cTn id="26" presetID="2" presetClass="entr" presetSubtype="12" fill="hold" nodeType="afterEffect">
                                  <p:stCondLst>
                                    <p:cond delay="500"/>
                                  </p:stCondLst>
                                  <p:childTnLst>
                                    <p:set>
                                      <p:cBhvr>
                                        <p:cTn id="27" dur="1" fill="hold">
                                          <p:stCondLst>
                                            <p:cond delay="0"/>
                                          </p:stCondLst>
                                        </p:cTn>
                                        <p:tgtEl>
                                          <p:spTgt spid="61455"/>
                                        </p:tgtEl>
                                        <p:attrNameLst>
                                          <p:attrName>style.visibility</p:attrName>
                                        </p:attrNameLst>
                                      </p:cBhvr>
                                      <p:to>
                                        <p:strVal val="visible"/>
                                      </p:to>
                                    </p:set>
                                    <p:anim calcmode="lin" valueType="num">
                                      <p:cBhvr additive="base">
                                        <p:cTn id="28" dur="500" fill="hold"/>
                                        <p:tgtEl>
                                          <p:spTgt spid="61455"/>
                                        </p:tgtEl>
                                        <p:attrNameLst>
                                          <p:attrName>ppt_x</p:attrName>
                                        </p:attrNameLst>
                                      </p:cBhvr>
                                      <p:tavLst>
                                        <p:tav tm="0">
                                          <p:val>
                                            <p:strVal val="0-#ppt_w/2"/>
                                          </p:val>
                                        </p:tav>
                                        <p:tav tm="100000">
                                          <p:val>
                                            <p:strVal val="#ppt_x"/>
                                          </p:val>
                                        </p:tav>
                                      </p:tavLst>
                                    </p:anim>
                                    <p:anim calcmode="lin" valueType="num">
                                      <p:cBhvr additive="base">
                                        <p:cTn id="29" dur="500" fill="hold"/>
                                        <p:tgtEl>
                                          <p:spTgt spid="61455"/>
                                        </p:tgtEl>
                                        <p:attrNameLst>
                                          <p:attrName>ppt_y</p:attrName>
                                        </p:attrNameLst>
                                      </p:cBhvr>
                                      <p:tavLst>
                                        <p:tav tm="0">
                                          <p:val>
                                            <p:strVal val="1+#ppt_h/2"/>
                                          </p:val>
                                        </p:tav>
                                        <p:tav tm="100000">
                                          <p:val>
                                            <p:strVal val="#ppt_y"/>
                                          </p:val>
                                        </p:tav>
                                      </p:tavLst>
                                    </p:anim>
                                  </p:childTnLst>
                                </p:cTn>
                              </p:par>
                            </p:childTnLst>
                          </p:cTn>
                        </p:par>
                        <p:par>
                          <p:cTn id="30" fill="hold" nodeType="afterGroup">
                            <p:stCondLst>
                              <p:cond delay="6000"/>
                            </p:stCondLst>
                            <p:childTnLst>
                              <p:par>
                                <p:cTn id="31" presetID="2" presetClass="entr" presetSubtype="8" fill="hold" nodeType="afterEffect">
                                  <p:stCondLst>
                                    <p:cond delay="1000"/>
                                  </p:stCondLst>
                                  <p:childTnLst>
                                    <p:set>
                                      <p:cBhvr>
                                        <p:cTn id="32" dur="1" fill="hold">
                                          <p:stCondLst>
                                            <p:cond delay="0"/>
                                          </p:stCondLst>
                                        </p:cTn>
                                        <p:tgtEl>
                                          <p:spTgt spid="61443"/>
                                        </p:tgtEl>
                                        <p:attrNameLst>
                                          <p:attrName>style.visibility</p:attrName>
                                        </p:attrNameLst>
                                      </p:cBhvr>
                                      <p:to>
                                        <p:strVal val="visible"/>
                                      </p:to>
                                    </p:set>
                                    <p:anim calcmode="lin" valueType="num">
                                      <p:cBhvr additive="base">
                                        <p:cTn id="33" dur="500" fill="hold"/>
                                        <p:tgtEl>
                                          <p:spTgt spid="61443"/>
                                        </p:tgtEl>
                                        <p:attrNameLst>
                                          <p:attrName>ppt_x</p:attrName>
                                        </p:attrNameLst>
                                      </p:cBhvr>
                                      <p:tavLst>
                                        <p:tav tm="0">
                                          <p:val>
                                            <p:strVal val="0-#ppt_w/2"/>
                                          </p:val>
                                        </p:tav>
                                        <p:tav tm="100000">
                                          <p:val>
                                            <p:strVal val="#ppt_x"/>
                                          </p:val>
                                        </p:tav>
                                      </p:tavLst>
                                    </p:anim>
                                    <p:anim calcmode="lin" valueType="num">
                                      <p:cBhvr additive="base">
                                        <p:cTn id="34" dur="500" fill="hold"/>
                                        <p:tgtEl>
                                          <p:spTgt spid="61443"/>
                                        </p:tgtEl>
                                        <p:attrNameLst>
                                          <p:attrName>ppt_y</p:attrName>
                                        </p:attrNameLst>
                                      </p:cBhvr>
                                      <p:tavLst>
                                        <p:tav tm="0">
                                          <p:val>
                                            <p:strVal val="#ppt_y"/>
                                          </p:val>
                                        </p:tav>
                                        <p:tav tm="100000">
                                          <p:val>
                                            <p:strVal val="#ppt_y"/>
                                          </p:val>
                                        </p:tav>
                                      </p:tavLst>
                                    </p:anim>
                                  </p:childTnLst>
                                </p:cTn>
                              </p:par>
                            </p:childTnLst>
                          </p:cTn>
                        </p:par>
                        <p:par>
                          <p:cTn id="35" fill="hold" nodeType="afterGroup">
                            <p:stCondLst>
                              <p:cond delay="7500"/>
                            </p:stCondLst>
                            <p:childTnLst>
                              <p:par>
                                <p:cTn id="36" presetID="1" presetClass="entr" presetSubtype="0" fill="hold" grpId="0" nodeType="afterEffect">
                                  <p:stCondLst>
                                    <p:cond delay="500"/>
                                  </p:stCondLst>
                                  <p:childTnLst>
                                    <p:set>
                                      <p:cBhvr>
                                        <p:cTn id="37" dur="1" fill="hold">
                                          <p:stCondLst>
                                            <p:cond delay="499"/>
                                          </p:stCondLst>
                                        </p:cTn>
                                        <p:tgtEl>
                                          <p:spTgt spid="61454"/>
                                        </p:tgtEl>
                                        <p:attrNameLst>
                                          <p:attrName>style.visibility</p:attrName>
                                        </p:attrNameLst>
                                      </p:cBhvr>
                                      <p:to>
                                        <p:strVal val="visible"/>
                                      </p:to>
                                    </p:set>
                                  </p:childTnLst>
                                </p:cTn>
                              </p:par>
                            </p:childTnLst>
                          </p:cTn>
                        </p:par>
                        <p:par>
                          <p:cTn id="38" fill="hold" nodeType="afterGroup">
                            <p:stCondLst>
                              <p:cond delay="8500"/>
                            </p:stCondLst>
                            <p:childTnLst>
                              <p:par>
                                <p:cTn id="39" presetID="2" presetClass="entr" presetSubtype="9" fill="hold" nodeType="afterEffect">
                                  <p:stCondLst>
                                    <p:cond delay="500"/>
                                  </p:stCondLst>
                                  <p:childTnLst>
                                    <p:set>
                                      <p:cBhvr>
                                        <p:cTn id="40" dur="1" fill="hold">
                                          <p:stCondLst>
                                            <p:cond delay="0"/>
                                          </p:stCondLst>
                                        </p:cTn>
                                        <p:tgtEl>
                                          <p:spTgt spid="61444"/>
                                        </p:tgtEl>
                                        <p:attrNameLst>
                                          <p:attrName>style.visibility</p:attrName>
                                        </p:attrNameLst>
                                      </p:cBhvr>
                                      <p:to>
                                        <p:strVal val="visible"/>
                                      </p:to>
                                    </p:set>
                                    <p:anim calcmode="lin" valueType="num">
                                      <p:cBhvr additive="base">
                                        <p:cTn id="41" dur="500" fill="hold"/>
                                        <p:tgtEl>
                                          <p:spTgt spid="61444"/>
                                        </p:tgtEl>
                                        <p:attrNameLst>
                                          <p:attrName>ppt_x</p:attrName>
                                        </p:attrNameLst>
                                      </p:cBhvr>
                                      <p:tavLst>
                                        <p:tav tm="0">
                                          <p:val>
                                            <p:strVal val="0-#ppt_w/2"/>
                                          </p:val>
                                        </p:tav>
                                        <p:tav tm="100000">
                                          <p:val>
                                            <p:strVal val="#ppt_x"/>
                                          </p:val>
                                        </p:tav>
                                      </p:tavLst>
                                    </p:anim>
                                    <p:anim calcmode="lin" valueType="num">
                                      <p:cBhvr additive="base">
                                        <p:cTn id="42" dur="500" fill="hold"/>
                                        <p:tgtEl>
                                          <p:spTgt spid="61444"/>
                                        </p:tgtEl>
                                        <p:attrNameLst>
                                          <p:attrName>ppt_y</p:attrName>
                                        </p:attrNameLst>
                                      </p:cBhvr>
                                      <p:tavLst>
                                        <p:tav tm="0">
                                          <p:val>
                                            <p:strVal val="0-#ppt_h/2"/>
                                          </p:val>
                                        </p:tav>
                                        <p:tav tm="100000">
                                          <p:val>
                                            <p:strVal val="#ppt_y"/>
                                          </p:val>
                                        </p:tav>
                                      </p:tavLst>
                                    </p:anim>
                                  </p:childTnLst>
                                </p:cTn>
                              </p:par>
                            </p:childTnLst>
                          </p:cTn>
                        </p:par>
                        <p:par>
                          <p:cTn id="43" fill="hold" nodeType="afterGroup">
                            <p:stCondLst>
                              <p:cond delay="9500"/>
                            </p:stCondLst>
                            <p:childTnLst>
                              <p:par>
                                <p:cTn id="44" presetID="22" presetClass="entr" presetSubtype="8" fill="hold" grpId="0" nodeType="afterEffect">
                                  <p:stCondLst>
                                    <p:cond delay="1000"/>
                                  </p:stCondLst>
                                  <p:childTnLst>
                                    <p:set>
                                      <p:cBhvr>
                                        <p:cTn id="45" dur="1" fill="hold">
                                          <p:stCondLst>
                                            <p:cond delay="0"/>
                                          </p:stCondLst>
                                        </p:cTn>
                                        <p:tgtEl>
                                          <p:spTgt spid="61459"/>
                                        </p:tgtEl>
                                        <p:attrNameLst>
                                          <p:attrName>style.visibility</p:attrName>
                                        </p:attrNameLst>
                                      </p:cBhvr>
                                      <p:to>
                                        <p:strVal val="visible"/>
                                      </p:to>
                                    </p:set>
                                    <p:animEffect transition="in" filter="wipe(left)">
                                      <p:cBhvr>
                                        <p:cTn id="46" dur="500"/>
                                        <p:tgtEl>
                                          <p:spTgt spid="614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52" grpId="0" animBg="1"/>
      <p:bldP spid="61454" grpId="0" animBg="1"/>
      <p:bldP spid="61459" grpId="0" animBg="1"/>
      <p:bldP spid="61453"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04" name="Rectangle 3"/>
          <p:cNvSpPr>
            <a:spLocks noGrp="1" noChangeArrowheads="1"/>
          </p:cNvSpPr>
          <p:nvPr>
            <p:ph type="title"/>
          </p:nvPr>
        </p:nvSpPr>
        <p:spPr>
          <a:xfrm>
            <a:off x="1654175" y="660400"/>
            <a:ext cx="2928938" cy="1143000"/>
          </a:xfrm>
        </p:spPr>
        <p:txBody>
          <a:bodyPr/>
          <a:lstStyle/>
          <a:p>
            <a:r>
              <a:rPr lang="en-US" altLang="en-US" sz="3200"/>
              <a:t>IR Decoy Deployment</a:t>
            </a:r>
          </a:p>
        </p:txBody>
      </p:sp>
      <p:pic>
        <p:nvPicPr>
          <p:cNvPr id="3103" name="Picture 2" descr="Flares1"/>
          <p:cNvPicPr>
            <a:picLocks noChangeAspect="1" noChangeArrowheads="1"/>
          </p:cNvPicPr>
          <p:nvPr/>
        </p:nvPicPr>
        <p:blipFill>
          <a:blip r:embed="rId3"/>
          <a:srcRect/>
          <a:stretch>
            <a:fillRect/>
          </a:stretch>
        </p:blipFill>
        <p:spPr bwMode="auto">
          <a:xfrm>
            <a:off x="4968875" y="368300"/>
            <a:ext cx="5356225" cy="6121400"/>
          </a:xfrm>
          <a:prstGeom prst="rect">
            <a:avLst/>
          </a:prstGeom>
          <a:noFill/>
          <a:ln w="9525">
            <a:noFill/>
            <a:miter lim="800000"/>
            <a:headEnd/>
            <a:tailEnd/>
          </a:ln>
        </p:spPr>
      </p:pic>
      <p:graphicFrame>
        <p:nvGraphicFramePr>
          <p:cNvPr id="108548" name="Object 29">
            <a:hlinkClick r:id="" action="ppaction://ole?verb=0"/>
          </p:cNvPr>
          <p:cNvGraphicFramePr>
            <a:graphicFrameLocks noChangeAspect="1"/>
          </p:cNvGraphicFramePr>
          <p:nvPr/>
        </p:nvGraphicFramePr>
        <p:xfrm>
          <a:off x="9410700" y="5900739"/>
          <a:ext cx="914400" cy="714375"/>
        </p:xfrm>
        <a:graphic>
          <a:graphicData uri="http://schemas.openxmlformats.org/presentationml/2006/ole">
            <mc:AlternateContent xmlns:mc="http://schemas.openxmlformats.org/markup-compatibility/2006">
              <mc:Choice xmlns:v="urn:schemas-microsoft-com:vml" Requires="v">
                <p:oleObj name="Presentation" showAsIcon="1" r:id="rId4" imgW="914400" imgH="714375" progId="PowerPoint.Show.8">
                  <p:embed/>
                </p:oleObj>
              </mc:Choice>
              <mc:Fallback>
                <p:oleObj name="Presentation" showAsIcon="1" r:id="rId4" imgW="914400" imgH="714375" progId="PowerPoint.Show.8">
                  <p:embed/>
                  <p:pic>
                    <p:nvPicPr>
                      <p:cNvPr id="108548" name="Object 29">
                        <a:hlinkClick r:id="" action="ppaction://ole?verb=0"/>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410700" y="5900739"/>
                        <a:ext cx="914400" cy="7143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pic>
        <p:nvPicPr>
          <p:cNvPr id="3105" name="Picture 5" descr="CM - helo - Chinook deploying flares"/>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1631951" y="2636839"/>
            <a:ext cx="3184525" cy="3736975"/>
          </a:xfrm>
          <a:prstGeom prst="rect">
            <a:avLst/>
          </a:prstGeom>
          <a:noFill/>
          <a:ln w="9525">
            <a:noFill/>
            <a:miter lim="800000"/>
            <a:headEnd/>
            <a:tailEnd/>
          </a:ln>
        </p:spPr>
      </p:pic>
    </p:spTree>
    <p:extLst>
      <p:ext uri="{BB962C8B-B14F-4D97-AF65-F5344CB8AC3E}">
        <p14:creationId xmlns:p14="http://schemas.microsoft.com/office/powerpoint/2010/main" val="957807457"/>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0854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163F3C3-6768-DEE1-24E0-9EE239C6A745}"/>
              </a:ext>
            </a:extLst>
          </p:cNvPr>
          <p:cNvSpPr/>
          <p:nvPr/>
        </p:nvSpPr>
        <p:spPr>
          <a:xfrm>
            <a:off x="2491273" y="1679510"/>
            <a:ext cx="7371184" cy="4702629"/>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95235" name="Rectangle 5"/>
          <p:cNvSpPr>
            <a:spLocks noGrp="1" noChangeArrowheads="1"/>
          </p:cNvSpPr>
          <p:nvPr>
            <p:ph type="title"/>
          </p:nvPr>
        </p:nvSpPr>
        <p:spPr>
          <a:xfrm>
            <a:off x="274639" y="195262"/>
            <a:ext cx="8229600" cy="850900"/>
          </a:xfrm>
        </p:spPr>
        <p:txBody>
          <a:bodyPr/>
          <a:lstStyle/>
          <a:p>
            <a:r>
              <a:rPr lang="en-GB" altLang="en-US" sz="3600"/>
              <a:t>Radiant Spectrum of MTV</a:t>
            </a:r>
          </a:p>
        </p:txBody>
      </p:sp>
      <p:grpSp>
        <p:nvGrpSpPr>
          <p:cNvPr id="95234" name="Group 2"/>
          <p:cNvGrpSpPr>
            <a:grpSpLocks/>
          </p:cNvGrpSpPr>
          <p:nvPr/>
        </p:nvGrpSpPr>
        <p:grpSpPr bwMode="auto">
          <a:xfrm>
            <a:off x="2568576" y="1746250"/>
            <a:ext cx="7197725" cy="4491038"/>
            <a:chOff x="658" y="1071"/>
            <a:chExt cx="4534" cy="2829"/>
          </a:xfrm>
        </p:grpSpPr>
        <p:pic>
          <p:nvPicPr>
            <p:cNvPr id="95236" name="Picture 3" descr="emission spectrum - Mg PTFE 2 copy"/>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58" y="1071"/>
              <a:ext cx="4534" cy="2829"/>
            </a:xfrm>
            <a:prstGeom prst="rect">
              <a:avLst/>
            </a:prstGeom>
            <a:noFill/>
            <a:ln w="9525">
              <a:noFill/>
              <a:miter lim="800000"/>
              <a:headEnd/>
              <a:tailEnd/>
            </a:ln>
          </p:spPr>
        </p:pic>
        <p:pic>
          <p:nvPicPr>
            <p:cNvPr id="95237" name="Picture 4" descr="emission spectrum - continuous no wavelengths copy"/>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1533" y="1198"/>
              <a:ext cx="272" cy="342"/>
            </a:xfrm>
            <a:prstGeom prst="rect">
              <a:avLst/>
            </a:prstGeom>
            <a:noFill/>
            <a:ln w="9525">
              <a:noFill/>
              <a:miter lim="800000"/>
              <a:headEnd/>
              <a:tailEnd/>
            </a:ln>
          </p:spPr>
        </p:pic>
      </p:grpSp>
    </p:spTree>
    <p:extLst>
      <p:ext uri="{BB962C8B-B14F-4D97-AF65-F5344CB8AC3E}">
        <p14:creationId xmlns:p14="http://schemas.microsoft.com/office/powerpoint/2010/main" val="2131552304"/>
      </p:ext>
    </p:extLst>
  </p:cSld>
  <p:clrMapOvr>
    <a:masterClrMapping/>
  </p:clrMapOvr>
  <p:transition>
    <p:wipe dir="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588" y="116816"/>
            <a:ext cx="9404723" cy="1400530"/>
          </a:xfrm>
        </p:spPr>
        <p:txBody>
          <a:bodyPr/>
          <a:lstStyle/>
          <a:p>
            <a:r>
              <a:rPr lang="en-GB"/>
              <a:t>MTV Spectrum / Target Spectrum</a:t>
            </a:r>
          </a:p>
        </p:txBody>
      </p:sp>
      <p:pic>
        <p:nvPicPr>
          <p:cNvPr id="3" name="Picture 2" descr="Screen Clippin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746806" y="1196752"/>
            <a:ext cx="8698388" cy="4464496"/>
          </a:xfrm>
          <a:prstGeom prst="rect">
            <a:avLst/>
          </a:prstGeom>
        </p:spPr>
      </p:pic>
    </p:spTree>
    <p:extLst>
      <p:ext uri="{BB962C8B-B14F-4D97-AF65-F5344CB8AC3E}">
        <p14:creationId xmlns:p14="http://schemas.microsoft.com/office/powerpoint/2010/main" val="1874746722"/>
      </p:ext>
    </p:extLst>
  </p:cSld>
  <p:clrMapOvr>
    <a:masterClrMapping/>
  </p:clrMapOvr>
  <p:transition>
    <p:wipe dir="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MTV Spectrum / Target Spectrum</a:t>
            </a:r>
          </a:p>
        </p:txBody>
      </p:sp>
      <p:pic>
        <p:nvPicPr>
          <p:cNvPr id="3" name="Picture 2" descr="Screen Clippin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746806" y="1196752"/>
            <a:ext cx="8698388" cy="4464496"/>
          </a:xfrm>
          <a:prstGeom prst="rect">
            <a:avLst/>
          </a:prstGeom>
        </p:spPr>
      </p:pic>
      <p:sp>
        <p:nvSpPr>
          <p:cNvPr id="4" name="Rectangle 3"/>
          <p:cNvSpPr/>
          <p:nvPr/>
        </p:nvSpPr>
        <p:spPr bwMode="auto">
          <a:xfrm>
            <a:off x="3503712" y="1628800"/>
            <a:ext cx="576064" cy="2016224"/>
          </a:xfrm>
          <a:prstGeom prst="rect">
            <a:avLst/>
          </a:prstGeom>
          <a:solidFill>
            <a:srgbClr val="FFFF99">
              <a:alpha val="43000"/>
            </a:srgbClr>
          </a:solidFill>
          <a:ln>
            <a:noFill/>
          </a:ln>
          <a:effectLst/>
        </p:spPr>
        <p:txBody>
          <a:bodyPr vert="horz" wrap="square" lIns="90000" tIns="46800" rIns="90000" bIns="4680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EBEBEB"/>
              </a:solidFill>
              <a:effectLst/>
              <a:uLnTx/>
              <a:uFillTx/>
              <a:latin typeface="Arial" panose="020B0604020202020204" pitchFamily="34" charset="0"/>
              <a:ea typeface="+mn-ea"/>
              <a:cs typeface="+mn-cs"/>
            </a:endParaRPr>
          </a:p>
        </p:txBody>
      </p:sp>
      <p:sp>
        <p:nvSpPr>
          <p:cNvPr id="5" name="Rectangle 4"/>
          <p:cNvSpPr/>
          <p:nvPr/>
        </p:nvSpPr>
        <p:spPr bwMode="auto">
          <a:xfrm>
            <a:off x="6600056" y="2420888"/>
            <a:ext cx="1152128" cy="2016224"/>
          </a:xfrm>
          <a:prstGeom prst="rect">
            <a:avLst/>
          </a:prstGeom>
          <a:solidFill>
            <a:srgbClr val="FFFF99">
              <a:alpha val="43000"/>
            </a:srgbClr>
          </a:solidFill>
          <a:ln>
            <a:noFill/>
          </a:ln>
          <a:effectLst/>
        </p:spPr>
        <p:txBody>
          <a:bodyPr vert="horz" wrap="square" lIns="90000" tIns="46800" rIns="90000" bIns="4680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EBEBEB"/>
              </a:solidFill>
              <a:effectLst/>
              <a:uLnTx/>
              <a:uFillTx/>
              <a:latin typeface="Arial" panose="020B0604020202020204" pitchFamily="34" charset="0"/>
              <a:ea typeface="+mn-ea"/>
              <a:cs typeface="+mn-cs"/>
            </a:endParaRPr>
          </a:p>
        </p:txBody>
      </p:sp>
      <p:sp>
        <p:nvSpPr>
          <p:cNvPr id="6" name="Rectangle 5"/>
          <p:cNvSpPr/>
          <p:nvPr/>
        </p:nvSpPr>
        <p:spPr bwMode="auto">
          <a:xfrm>
            <a:off x="4727848" y="1628800"/>
            <a:ext cx="576064" cy="2016224"/>
          </a:xfrm>
          <a:prstGeom prst="rect">
            <a:avLst/>
          </a:prstGeom>
          <a:solidFill>
            <a:schemeClr val="accent1">
              <a:alpha val="35000"/>
            </a:schemeClr>
          </a:solidFill>
          <a:ln>
            <a:noFill/>
          </a:ln>
          <a:effectLst/>
        </p:spPr>
        <p:txBody>
          <a:bodyPr vert="horz" wrap="square" lIns="90000" tIns="46800" rIns="90000" bIns="4680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EBEBEB"/>
              </a:solidFill>
              <a:effectLst/>
              <a:uLnTx/>
              <a:uFillTx/>
              <a:latin typeface="Arial" panose="020B0604020202020204" pitchFamily="34" charset="0"/>
              <a:ea typeface="+mn-ea"/>
              <a:cs typeface="+mn-cs"/>
            </a:endParaRPr>
          </a:p>
        </p:txBody>
      </p:sp>
      <p:sp>
        <p:nvSpPr>
          <p:cNvPr id="7" name="Rectangle 6"/>
          <p:cNvSpPr/>
          <p:nvPr/>
        </p:nvSpPr>
        <p:spPr bwMode="auto">
          <a:xfrm>
            <a:off x="8933026" y="2420888"/>
            <a:ext cx="1051406" cy="2016224"/>
          </a:xfrm>
          <a:prstGeom prst="rect">
            <a:avLst/>
          </a:prstGeom>
          <a:solidFill>
            <a:schemeClr val="accent1">
              <a:alpha val="35000"/>
            </a:schemeClr>
          </a:solidFill>
          <a:ln>
            <a:noFill/>
          </a:ln>
          <a:effectLst/>
        </p:spPr>
        <p:txBody>
          <a:bodyPr vert="horz" wrap="square" lIns="90000" tIns="46800" rIns="90000" bIns="4680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EBEBEB"/>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615470795"/>
      </p:ext>
    </p:extLst>
  </p:cSld>
  <p:clrMapOvr>
    <a:masterClrMapping/>
  </p:clrMapOvr>
  <p:transition>
    <p:wipe dir="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560" y="188980"/>
            <a:ext cx="10972800" cy="1143000"/>
          </a:xfrm>
        </p:spPr>
        <p:txBody>
          <a:bodyPr/>
          <a:lstStyle/>
          <a:p>
            <a:r>
              <a:rPr lang="en-GB"/>
              <a:t>Store design, CCM 118</a:t>
            </a:r>
          </a:p>
        </p:txBody>
      </p:sp>
      <p:pic>
        <p:nvPicPr>
          <p:cNvPr id="5" name="Content Placeholder 4"/>
          <p:cNvPicPr>
            <a:picLocks noGrp="1" noChangeAspect="1"/>
          </p:cNvPicPr>
          <p:nvPr>
            <p:ph idx="1"/>
          </p:nvPr>
        </p:nvPicPr>
        <p:blipFill>
          <a:blip r:embed="rId3"/>
          <a:stretch>
            <a:fillRect/>
          </a:stretch>
        </p:blipFill>
        <p:spPr>
          <a:xfrm>
            <a:off x="1782089" y="2403949"/>
            <a:ext cx="8627823" cy="2088232"/>
          </a:xfrm>
          <a:prstGeom prst="rect">
            <a:avLst/>
          </a:prstGeom>
          <a:solidFill>
            <a:schemeClr val="bg1"/>
          </a:solidFill>
        </p:spPr>
      </p:pic>
      <p:sp>
        <p:nvSpPr>
          <p:cNvPr id="4" name="Slide Number Placeholder 3"/>
          <p:cNvSpPr>
            <a:spLocks noGrp="1"/>
          </p:cNvSpPr>
          <p:nvPr>
            <p:ph type="sldNum" sz="quarter" idx="12"/>
          </p:nvPr>
        </p:nvSpPr>
        <p:spPr/>
        <p:txBody>
          <a:bodyPr/>
          <a:lstStyle/>
          <a:p>
            <a:fld id="{01A6567E-2E6F-4782-BF33-2191C7F69CAF}" type="slidenum">
              <a:rPr lang="en-GB" smtClean="0"/>
              <a:t>55</a:t>
            </a:fld>
            <a:endParaRPr lang="en-GB"/>
          </a:p>
        </p:txBody>
      </p:sp>
      <p:cxnSp>
        <p:nvCxnSpPr>
          <p:cNvPr id="9" name="Straight Arrow Connector 8"/>
          <p:cNvCxnSpPr/>
          <p:nvPr/>
        </p:nvCxnSpPr>
        <p:spPr>
          <a:xfrm flipV="1">
            <a:off x="2279576" y="4088106"/>
            <a:ext cx="0" cy="1789166"/>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16" name="Straight Arrow Connector 15"/>
          <p:cNvCxnSpPr/>
          <p:nvPr/>
        </p:nvCxnSpPr>
        <p:spPr>
          <a:xfrm flipH="1" flipV="1">
            <a:off x="2567608" y="3573014"/>
            <a:ext cx="360040" cy="1872210"/>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sp>
        <p:nvSpPr>
          <p:cNvPr id="19" name="TextBox 18"/>
          <p:cNvSpPr txBox="1"/>
          <p:nvPr/>
        </p:nvSpPr>
        <p:spPr>
          <a:xfrm>
            <a:off x="1782088" y="5987018"/>
            <a:ext cx="1955664" cy="369332"/>
          </a:xfrm>
          <a:prstGeom prst="rect">
            <a:avLst/>
          </a:prstGeom>
          <a:noFill/>
        </p:spPr>
        <p:txBody>
          <a:bodyPr wrap="square" rtlCol="0">
            <a:spAutoFit/>
          </a:bodyPr>
          <a:lstStyle/>
          <a:p>
            <a:r>
              <a:rPr lang="en-GB" sz="1800"/>
              <a:t>End cap and O seal</a:t>
            </a:r>
          </a:p>
        </p:txBody>
      </p:sp>
      <p:sp>
        <p:nvSpPr>
          <p:cNvPr id="26" name="TextBox 25"/>
          <p:cNvSpPr txBox="1"/>
          <p:nvPr/>
        </p:nvSpPr>
        <p:spPr>
          <a:xfrm>
            <a:off x="2376132" y="5445224"/>
            <a:ext cx="1859746" cy="369332"/>
          </a:xfrm>
          <a:prstGeom prst="rect">
            <a:avLst/>
          </a:prstGeom>
          <a:noFill/>
        </p:spPr>
        <p:txBody>
          <a:bodyPr wrap="square" rtlCol="0">
            <a:spAutoFit/>
          </a:bodyPr>
          <a:lstStyle/>
          <a:p>
            <a:r>
              <a:rPr lang="en-GB" sz="1800"/>
              <a:t>Anti vibration pad</a:t>
            </a:r>
          </a:p>
        </p:txBody>
      </p:sp>
      <p:cxnSp>
        <p:nvCxnSpPr>
          <p:cNvPr id="27" name="Straight Arrow Connector 26"/>
          <p:cNvCxnSpPr/>
          <p:nvPr/>
        </p:nvCxnSpPr>
        <p:spPr>
          <a:xfrm flipH="1" flipV="1">
            <a:off x="3114386" y="3486784"/>
            <a:ext cx="965390" cy="1477899"/>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sp>
        <p:nvSpPr>
          <p:cNvPr id="30" name="TextBox 29"/>
          <p:cNvSpPr txBox="1"/>
          <p:nvPr/>
        </p:nvSpPr>
        <p:spPr>
          <a:xfrm>
            <a:off x="3431704" y="5021017"/>
            <a:ext cx="2304256" cy="369332"/>
          </a:xfrm>
          <a:prstGeom prst="rect">
            <a:avLst/>
          </a:prstGeom>
          <a:noFill/>
        </p:spPr>
        <p:txBody>
          <a:bodyPr wrap="square" rtlCol="0">
            <a:spAutoFit/>
          </a:bodyPr>
          <a:lstStyle/>
          <a:p>
            <a:r>
              <a:rPr lang="en-GB" sz="1800"/>
              <a:t>Flare in foil wrapper</a:t>
            </a:r>
          </a:p>
        </p:txBody>
      </p:sp>
      <p:cxnSp>
        <p:nvCxnSpPr>
          <p:cNvPr id="31" name="Straight Arrow Connector 30"/>
          <p:cNvCxnSpPr/>
          <p:nvPr/>
        </p:nvCxnSpPr>
        <p:spPr>
          <a:xfrm>
            <a:off x="3306006" y="1647864"/>
            <a:ext cx="197707" cy="1565113"/>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sp>
        <p:nvSpPr>
          <p:cNvPr id="34" name="TextBox 33"/>
          <p:cNvSpPr txBox="1"/>
          <p:nvPr/>
        </p:nvSpPr>
        <p:spPr>
          <a:xfrm>
            <a:off x="2697215" y="1294476"/>
            <a:ext cx="2304256" cy="369332"/>
          </a:xfrm>
          <a:prstGeom prst="rect">
            <a:avLst/>
          </a:prstGeom>
          <a:noFill/>
        </p:spPr>
        <p:txBody>
          <a:bodyPr wrap="square" rtlCol="0">
            <a:spAutoFit/>
          </a:bodyPr>
          <a:lstStyle/>
          <a:p>
            <a:r>
              <a:rPr lang="en-GB" sz="1800"/>
              <a:t>Flare case</a:t>
            </a:r>
          </a:p>
        </p:txBody>
      </p:sp>
      <p:cxnSp>
        <p:nvCxnSpPr>
          <p:cNvPr id="35" name="Straight Arrow Connector 34"/>
          <p:cNvCxnSpPr/>
          <p:nvPr/>
        </p:nvCxnSpPr>
        <p:spPr>
          <a:xfrm>
            <a:off x="5001471" y="1958939"/>
            <a:ext cx="590474" cy="1149092"/>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sp>
        <p:nvSpPr>
          <p:cNvPr id="37" name="TextBox 36"/>
          <p:cNvSpPr txBox="1"/>
          <p:nvPr/>
        </p:nvSpPr>
        <p:spPr>
          <a:xfrm>
            <a:off x="6712993" y="1476433"/>
            <a:ext cx="2304256" cy="369332"/>
          </a:xfrm>
          <a:prstGeom prst="rect">
            <a:avLst/>
          </a:prstGeom>
          <a:noFill/>
        </p:spPr>
        <p:txBody>
          <a:bodyPr wrap="square" rtlCol="0">
            <a:spAutoFit/>
          </a:bodyPr>
          <a:lstStyle/>
          <a:p>
            <a:r>
              <a:rPr lang="en-GB" sz="1800"/>
              <a:t>Safety mechanism</a:t>
            </a:r>
          </a:p>
        </p:txBody>
      </p:sp>
      <p:sp>
        <p:nvSpPr>
          <p:cNvPr id="39" name="TextBox 38"/>
          <p:cNvSpPr txBox="1"/>
          <p:nvPr/>
        </p:nvSpPr>
        <p:spPr>
          <a:xfrm>
            <a:off x="4065708" y="1535229"/>
            <a:ext cx="2304256" cy="369332"/>
          </a:xfrm>
          <a:prstGeom prst="rect">
            <a:avLst/>
          </a:prstGeom>
          <a:noFill/>
        </p:spPr>
        <p:txBody>
          <a:bodyPr wrap="square" rtlCol="0">
            <a:spAutoFit/>
          </a:bodyPr>
          <a:lstStyle/>
          <a:p>
            <a:r>
              <a:rPr lang="en-GB" sz="1800"/>
              <a:t>Stencilled Marking</a:t>
            </a:r>
          </a:p>
        </p:txBody>
      </p:sp>
      <p:sp>
        <p:nvSpPr>
          <p:cNvPr id="40" name="TextBox 39"/>
          <p:cNvSpPr txBox="1"/>
          <p:nvPr/>
        </p:nvSpPr>
        <p:spPr>
          <a:xfrm>
            <a:off x="8837364" y="968821"/>
            <a:ext cx="2304256" cy="369332"/>
          </a:xfrm>
          <a:prstGeom prst="rect">
            <a:avLst/>
          </a:prstGeom>
          <a:noFill/>
        </p:spPr>
        <p:txBody>
          <a:bodyPr wrap="square" rtlCol="0">
            <a:spAutoFit/>
          </a:bodyPr>
          <a:lstStyle/>
          <a:p>
            <a:r>
              <a:rPr lang="en-GB" sz="1800"/>
              <a:t>Location flange</a:t>
            </a:r>
          </a:p>
        </p:txBody>
      </p:sp>
      <p:sp>
        <p:nvSpPr>
          <p:cNvPr id="41" name="TextBox 40"/>
          <p:cNvSpPr txBox="1"/>
          <p:nvPr/>
        </p:nvSpPr>
        <p:spPr>
          <a:xfrm>
            <a:off x="6791385" y="4846719"/>
            <a:ext cx="1296144" cy="369332"/>
          </a:xfrm>
          <a:prstGeom prst="rect">
            <a:avLst/>
          </a:prstGeom>
          <a:noFill/>
        </p:spPr>
        <p:txBody>
          <a:bodyPr wrap="square" rtlCol="0">
            <a:spAutoFit/>
          </a:bodyPr>
          <a:lstStyle/>
          <a:p>
            <a:r>
              <a:rPr lang="en-GB" sz="1800"/>
              <a:t>Bore rider</a:t>
            </a:r>
          </a:p>
        </p:txBody>
      </p:sp>
      <p:sp>
        <p:nvSpPr>
          <p:cNvPr id="42" name="TextBox 41"/>
          <p:cNvSpPr txBox="1"/>
          <p:nvPr/>
        </p:nvSpPr>
        <p:spPr>
          <a:xfrm>
            <a:off x="8468056" y="1845766"/>
            <a:ext cx="1296144" cy="377355"/>
          </a:xfrm>
          <a:prstGeom prst="rect">
            <a:avLst/>
          </a:prstGeom>
          <a:noFill/>
        </p:spPr>
        <p:txBody>
          <a:bodyPr wrap="square" rtlCol="0">
            <a:spAutoFit/>
          </a:bodyPr>
          <a:lstStyle/>
          <a:p>
            <a:r>
              <a:rPr lang="en-GB" sz="1800"/>
              <a:t>“g” Switch</a:t>
            </a:r>
          </a:p>
        </p:txBody>
      </p:sp>
      <p:sp>
        <p:nvSpPr>
          <p:cNvPr id="43" name="TextBox 42"/>
          <p:cNvSpPr txBox="1"/>
          <p:nvPr/>
        </p:nvSpPr>
        <p:spPr>
          <a:xfrm>
            <a:off x="6894018" y="5658042"/>
            <a:ext cx="1296144" cy="646331"/>
          </a:xfrm>
          <a:prstGeom prst="rect">
            <a:avLst/>
          </a:prstGeom>
          <a:noFill/>
        </p:spPr>
        <p:txBody>
          <a:bodyPr wrap="square" rtlCol="0">
            <a:spAutoFit/>
          </a:bodyPr>
          <a:lstStyle/>
          <a:p>
            <a:r>
              <a:rPr lang="en-GB" sz="1800"/>
              <a:t>Obturator skirt</a:t>
            </a:r>
          </a:p>
        </p:txBody>
      </p:sp>
      <p:sp>
        <p:nvSpPr>
          <p:cNvPr id="44" name="TextBox 43"/>
          <p:cNvSpPr txBox="1"/>
          <p:nvPr/>
        </p:nvSpPr>
        <p:spPr>
          <a:xfrm>
            <a:off x="8225161" y="5003907"/>
            <a:ext cx="2304256" cy="369332"/>
          </a:xfrm>
          <a:prstGeom prst="rect">
            <a:avLst/>
          </a:prstGeom>
          <a:noFill/>
        </p:spPr>
        <p:txBody>
          <a:bodyPr wrap="square" rtlCol="0">
            <a:spAutoFit/>
          </a:bodyPr>
          <a:lstStyle/>
          <a:p>
            <a:r>
              <a:rPr lang="en-GB" sz="1800"/>
              <a:t>Impulse cartridge</a:t>
            </a:r>
          </a:p>
        </p:txBody>
      </p:sp>
      <p:sp>
        <p:nvSpPr>
          <p:cNvPr id="45" name="TextBox 44"/>
          <p:cNvSpPr txBox="1"/>
          <p:nvPr/>
        </p:nvSpPr>
        <p:spPr>
          <a:xfrm>
            <a:off x="8688288" y="5569857"/>
            <a:ext cx="2304256" cy="369332"/>
          </a:xfrm>
          <a:prstGeom prst="rect">
            <a:avLst/>
          </a:prstGeom>
          <a:noFill/>
        </p:spPr>
        <p:txBody>
          <a:bodyPr wrap="square" rtlCol="0">
            <a:spAutoFit/>
          </a:bodyPr>
          <a:lstStyle/>
          <a:p>
            <a:r>
              <a:rPr lang="en-GB" sz="1800"/>
              <a:t>Electrical contacts</a:t>
            </a:r>
          </a:p>
        </p:txBody>
      </p:sp>
      <p:cxnSp>
        <p:nvCxnSpPr>
          <p:cNvPr id="49" name="Straight Arrow Connector 48"/>
          <p:cNvCxnSpPr/>
          <p:nvPr/>
        </p:nvCxnSpPr>
        <p:spPr>
          <a:xfrm flipV="1">
            <a:off x="7761485" y="3892976"/>
            <a:ext cx="1615805" cy="963257"/>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50" name="Straight Arrow Connector 49"/>
          <p:cNvCxnSpPr>
            <a:stCxn id="40" idx="2"/>
          </p:cNvCxnSpPr>
          <p:nvPr/>
        </p:nvCxnSpPr>
        <p:spPr>
          <a:xfrm>
            <a:off x="9989492" y="1338154"/>
            <a:ext cx="66948" cy="1442775"/>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51" name="Straight Arrow Connector 50"/>
          <p:cNvCxnSpPr/>
          <p:nvPr/>
        </p:nvCxnSpPr>
        <p:spPr>
          <a:xfrm>
            <a:off x="7725853" y="1812521"/>
            <a:ext cx="1395141" cy="1447911"/>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58" name="Straight Arrow Connector 57"/>
          <p:cNvCxnSpPr>
            <a:stCxn id="42" idx="2"/>
          </p:cNvCxnSpPr>
          <p:nvPr/>
        </p:nvCxnSpPr>
        <p:spPr>
          <a:xfrm>
            <a:off x="9116129" y="2223121"/>
            <a:ext cx="486453" cy="986311"/>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61" name="Straight Arrow Connector 60"/>
          <p:cNvCxnSpPr/>
          <p:nvPr/>
        </p:nvCxnSpPr>
        <p:spPr>
          <a:xfrm flipV="1">
            <a:off x="5591946" y="3550807"/>
            <a:ext cx="3552055" cy="1264341"/>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sp>
        <p:nvSpPr>
          <p:cNvPr id="63" name="TextBox 62"/>
          <p:cNvSpPr txBox="1"/>
          <p:nvPr/>
        </p:nvSpPr>
        <p:spPr>
          <a:xfrm>
            <a:off x="4444466" y="4726826"/>
            <a:ext cx="2304256" cy="369332"/>
          </a:xfrm>
          <a:prstGeom prst="rect">
            <a:avLst/>
          </a:prstGeom>
          <a:noFill/>
        </p:spPr>
        <p:txBody>
          <a:bodyPr wrap="square" rtlCol="0">
            <a:spAutoFit/>
          </a:bodyPr>
          <a:lstStyle/>
          <a:p>
            <a:r>
              <a:rPr lang="en-GB" sz="1800"/>
              <a:t>Ignition transfer pellet</a:t>
            </a:r>
          </a:p>
        </p:txBody>
      </p:sp>
      <p:cxnSp>
        <p:nvCxnSpPr>
          <p:cNvPr id="66" name="Straight Arrow Connector 65"/>
          <p:cNvCxnSpPr/>
          <p:nvPr/>
        </p:nvCxnSpPr>
        <p:spPr>
          <a:xfrm flipV="1">
            <a:off x="7583327" y="4000517"/>
            <a:ext cx="2019255" cy="1667797"/>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68" name="Straight Arrow Connector 67"/>
          <p:cNvCxnSpPr/>
          <p:nvPr/>
        </p:nvCxnSpPr>
        <p:spPr>
          <a:xfrm flipV="1">
            <a:off x="9294285" y="3626592"/>
            <a:ext cx="640611" cy="1423774"/>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69" name="Straight Arrow Connector 68"/>
          <p:cNvCxnSpPr/>
          <p:nvPr/>
        </p:nvCxnSpPr>
        <p:spPr>
          <a:xfrm flipV="1">
            <a:off x="10181543" y="3550807"/>
            <a:ext cx="0" cy="2007171"/>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67547133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a:xfrm>
            <a:off x="151589" y="100630"/>
            <a:ext cx="9404723" cy="1400530"/>
          </a:xfrm>
        </p:spPr>
        <p:txBody>
          <a:bodyPr/>
          <a:lstStyle/>
          <a:p>
            <a:r>
              <a:rPr lang="en-GB"/>
              <a:t>Measuring Performance</a:t>
            </a:r>
          </a:p>
        </p:txBody>
      </p:sp>
      <p:sp>
        <p:nvSpPr>
          <p:cNvPr id="86019" name="Rectangle 3"/>
          <p:cNvSpPr>
            <a:spLocks noGrp="1" noChangeArrowheads="1"/>
          </p:cNvSpPr>
          <p:nvPr>
            <p:ph idx="1"/>
          </p:nvPr>
        </p:nvSpPr>
        <p:spPr/>
        <p:txBody>
          <a:bodyPr/>
          <a:lstStyle/>
          <a:p>
            <a:r>
              <a:rPr lang="en-GB" sz="1800"/>
              <a:t>Measure performance using:-</a:t>
            </a:r>
          </a:p>
          <a:p>
            <a:pPr lvl="1"/>
            <a:r>
              <a:rPr lang="en-GB" sz="1600"/>
              <a:t>Spectrometer.</a:t>
            </a:r>
          </a:p>
          <a:p>
            <a:pPr lvl="1"/>
            <a:r>
              <a:rPr lang="en-GB" sz="1600"/>
              <a:t>Radiometer.</a:t>
            </a:r>
          </a:p>
          <a:p>
            <a:pPr lvl="1"/>
            <a:r>
              <a:rPr lang="en-GB" sz="1600"/>
              <a:t>Photometer.</a:t>
            </a:r>
          </a:p>
        </p:txBody>
      </p:sp>
      <p:grpSp>
        <p:nvGrpSpPr>
          <p:cNvPr id="86024" name="Group 8"/>
          <p:cNvGrpSpPr>
            <a:grpSpLocks/>
          </p:cNvGrpSpPr>
          <p:nvPr/>
        </p:nvGrpSpPr>
        <p:grpSpPr bwMode="auto">
          <a:xfrm>
            <a:off x="4583113" y="1196976"/>
            <a:ext cx="5903912" cy="2536825"/>
            <a:chOff x="1927" y="754"/>
            <a:chExt cx="3719" cy="1598"/>
          </a:xfrm>
        </p:grpSpPr>
        <p:pic>
          <p:nvPicPr>
            <p:cNvPr id="86021" name="Picture 5"/>
            <p:cNvPicPr>
              <a:picLocks noChangeArrowheads="1"/>
            </p:cNvPicPr>
            <p:nvPr/>
          </p:nvPicPr>
          <p:blipFill>
            <a:blip r:embed="rId3"/>
            <a:srcRect l="13309" t="9119" r="6618"/>
            <a:stretch>
              <a:fillRect/>
            </a:stretch>
          </p:blipFill>
          <p:spPr bwMode="auto">
            <a:xfrm>
              <a:off x="1927" y="1298"/>
              <a:ext cx="1407" cy="1043"/>
            </a:xfrm>
            <a:prstGeom prst="rect">
              <a:avLst/>
            </a:prstGeom>
            <a:noFill/>
            <a:ln w="9525">
              <a:noFill/>
              <a:miter lim="800000"/>
              <a:headEnd/>
              <a:tailEnd/>
            </a:ln>
          </p:spPr>
        </p:pic>
        <p:pic>
          <p:nvPicPr>
            <p:cNvPr id="86022" name="Picture 6" descr="visible spectra"/>
            <p:cNvPicPr>
              <a:picLocks noChangeAspect="1" noChangeArrowheads="1"/>
            </p:cNvPicPr>
            <p:nvPr/>
          </p:nvPicPr>
          <p:blipFill>
            <a:blip r:embed="rId4"/>
            <a:srcRect/>
            <a:stretch>
              <a:fillRect/>
            </a:stretch>
          </p:blipFill>
          <p:spPr bwMode="auto">
            <a:xfrm>
              <a:off x="3515" y="754"/>
              <a:ext cx="2131" cy="1598"/>
            </a:xfrm>
            <a:prstGeom prst="rect">
              <a:avLst/>
            </a:prstGeom>
            <a:noFill/>
          </p:spPr>
        </p:pic>
      </p:grpSp>
      <p:grpSp>
        <p:nvGrpSpPr>
          <p:cNvPr id="86025" name="Group 9"/>
          <p:cNvGrpSpPr>
            <a:grpSpLocks/>
          </p:cNvGrpSpPr>
          <p:nvPr/>
        </p:nvGrpSpPr>
        <p:grpSpPr bwMode="auto">
          <a:xfrm>
            <a:off x="4656139" y="3933826"/>
            <a:ext cx="5830887" cy="2392363"/>
            <a:chOff x="1973" y="2478"/>
            <a:chExt cx="3673" cy="1507"/>
          </a:xfrm>
        </p:grpSpPr>
        <p:pic>
          <p:nvPicPr>
            <p:cNvPr id="86020" name="Picture 4"/>
            <p:cNvPicPr>
              <a:picLocks noChangeArrowheads="1"/>
            </p:cNvPicPr>
            <p:nvPr/>
          </p:nvPicPr>
          <p:blipFill>
            <a:blip r:embed="rId5"/>
            <a:srcRect/>
            <a:stretch>
              <a:fillRect/>
            </a:stretch>
          </p:blipFill>
          <p:spPr bwMode="auto">
            <a:xfrm>
              <a:off x="1973" y="2840"/>
              <a:ext cx="1360" cy="1134"/>
            </a:xfrm>
            <a:prstGeom prst="rect">
              <a:avLst/>
            </a:prstGeom>
            <a:noFill/>
            <a:ln w="9525">
              <a:noFill/>
              <a:miter lim="800000"/>
              <a:headEnd/>
              <a:tailEnd/>
            </a:ln>
          </p:spPr>
        </p:pic>
        <p:pic>
          <p:nvPicPr>
            <p:cNvPr id="86023" name="Picture 7" descr="28030142"/>
            <p:cNvPicPr>
              <a:picLocks noChangeAspect="1" noChangeArrowheads="1"/>
            </p:cNvPicPr>
            <p:nvPr/>
          </p:nvPicPr>
          <p:blipFill>
            <a:blip r:embed="rId6"/>
            <a:srcRect/>
            <a:stretch>
              <a:fillRect/>
            </a:stretch>
          </p:blipFill>
          <p:spPr bwMode="auto">
            <a:xfrm>
              <a:off x="3515" y="2478"/>
              <a:ext cx="2131" cy="1507"/>
            </a:xfrm>
            <a:prstGeom prst="rect">
              <a:avLst/>
            </a:prstGeom>
            <a:noFill/>
          </p:spPr>
        </p:pic>
      </p:grpSp>
      <p:pic>
        <p:nvPicPr>
          <p:cNvPr id="86026" name="Picture 10" descr="spectrum"/>
          <p:cNvPicPr>
            <a:picLocks noChangeAspect="1" noChangeArrowheads="1"/>
          </p:cNvPicPr>
          <p:nvPr/>
        </p:nvPicPr>
        <p:blipFill>
          <a:blip r:embed="rId7"/>
          <a:srcRect b="16362"/>
          <a:stretch>
            <a:fillRect/>
          </a:stretch>
        </p:blipFill>
        <p:spPr bwMode="auto">
          <a:xfrm>
            <a:off x="2351088" y="3284539"/>
            <a:ext cx="3059112" cy="1457325"/>
          </a:xfrm>
          <a:prstGeom prst="rect">
            <a:avLst/>
          </a:prstGeom>
          <a:noFill/>
        </p:spPr>
      </p:pic>
    </p:spTree>
    <p:extLst>
      <p:ext uri="{BB962C8B-B14F-4D97-AF65-F5344CB8AC3E}">
        <p14:creationId xmlns:p14="http://schemas.microsoft.com/office/powerpoint/2010/main" val="155989056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601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601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601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6019">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86024"/>
                                        </p:tgtEl>
                                        <p:attrNameLst>
                                          <p:attrName>style.visibility</p:attrName>
                                        </p:attrNameLst>
                                      </p:cBhvr>
                                      <p:to>
                                        <p:strVal val="visible"/>
                                      </p:to>
                                    </p:set>
                                    <p:animEffect transition="in" filter="dissolve">
                                      <p:cBhvr>
                                        <p:cTn id="17" dur="1000"/>
                                        <p:tgtEl>
                                          <p:spTgt spid="86024"/>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86025"/>
                                        </p:tgtEl>
                                        <p:attrNameLst>
                                          <p:attrName>style.visibility</p:attrName>
                                        </p:attrNameLst>
                                      </p:cBhvr>
                                      <p:to>
                                        <p:strVal val="visible"/>
                                      </p:to>
                                    </p:set>
                                    <p:animEffect transition="in" filter="dissolve">
                                      <p:cBhvr>
                                        <p:cTn id="22" dur="1000"/>
                                        <p:tgtEl>
                                          <p:spTgt spid="86025"/>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86026"/>
                                        </p:tgtEl>
                                        <p:attrNameLst>
                                          <p:attrName>style.visibility</p:attrName>
                                        </p:attrNameLst>
                                      </p:cBhvr>
                                      <p:to>
                                        <p:strVal val="visible"/>
                                      </p:to>
                                    </p:set>
                                    <p:animEffect transition="in" filter="dissolve">
                                      <p:cBhvr>
                                        <p:cTn id="27" dur="1000"/>
                                        <p:tgtEl>
                                          <p:spTgt spid="86026"/>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mph" presetSubtype="0" fill="hold" nodeType="clickEffect">
                                  <p:stCondLst>
                                    <p:cond delay="0"/>
                                  </p:stCondLst>
                                  <p:childTnLst>
                                    <p:animScale>
                                      <p:cBhvr>
                                        <p:cTn id="31" dur="2000" fill="hold"/>
                                        <p:tgtEl>
                                          <p:spTgt spid="86026"/>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019" grpId="0" uiExpand="1" build="p"/>
    </p:bldLst>
  </p:timing>
</p:sld>
</file>

<file path=ppt/slides/slide5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descr="A shadow of a large radio antenna">
            <a:extLst>
              <a:ext uri="{FF2B5EF4-FFF2-40B4-BE49-F238E27FC236}">
                <a16:creationId xmlns:a16="http://schemas.microsoft.com/office/drawing/2014/main" id="{92A2599B-F452-C36C-A57E-035A0CF8D9C1}"/>
              </a:ext>
            </a:extLst>
          </p:cNvPr>
          <p:cNvPicPr>
            <a:picLocks noChangeAspect="1"/>
          </p:cNvPicPr>
          <p:nvPr/>
        </p:nvPicPr>
        <p:blipFill>
          <a:blip r:embed="rId8"/>
          <a:srcRect t="33842" r="-1" b="4927"/>
          <a:stretch/>
        </p:blipFill>
        <p:spPr>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21"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
        <p:nvSpPr>
          <p:cNvPr id="23" name="Freeform: Shape 22">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F2327D-699E-61F4-0E2B-7F5F5F7E4879}"/>
              </a:ext>
            </a:extLst>
          </p:cNvPr>
          <p:cNvSpPr>
            <a:spLocks noGrp="1"/>
          </p:cNvSpPr>
          <p:nvPr>
            <p:ph type="title"/>
          </p:nvPr>
        </p:nvSpPr>
        <p:spPr>
          <a:xfrm>
            <a:off x="636916" y="4854346"/>
            <a:ext cx="10407602" cy="868026"/>
          </a:xfrm>
        </p:spPr>
        <p:txBody>
          <a:bodyPr vert="horz" lIns="91440" tIns="45720" rIns="91440" bIns="45720" rtlCol="0" anchor="b">
            <a:normAutofit/>
          </a:bodyPr>
          <a:lstStyle/>
          <a:p>
            <a:r>
              <a:rPr lang="en-US" sz="4800">
                <a:solidFill>
                  <a:srgbClr val="EBEBEB"/>
                </a:solidFill>
              </a:rPr>
              <a:t>Radar, Window and Chaff</a:t>
            </a:r>
          </a:p>
        </p:txBody>
      </p:sp>
    </p:spTree>
    <p:extLst>
      <p:ext uri="{BB962C8B-B14F-4D97-AF65-F5344CB8AC3E}">
        <p14:creationId xmlns:p14="http://schemas.microsoft.com/office/powerpoint/2010/main" val="41085010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Basic Principles and Applications of Radar Technology – Education in ...">
            <a:extLst>
              <a:ext uri="{FF2B5EF4-FFF2-40B4-BE49-F238E27FC236}">
                <a16:creationId xmlns:a16="http://schemas.microsoft.com/office/drawing/2014/main" id="{02666C4D-7218-61BE-40E7-85074DC16D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64774" y="328946"/>
            <a:ext cx="8062451" cy="60468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33426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055" name="Picture 2054">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057" name="Picture 2056">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059" name="Oval 2058">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061" name="Picture 2060">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063" name="Picture 2062">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65" name="Rectangle 2064">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7" name="Rectangle 2066">
            <a:extLst>
              <a:ext uri="{FF2B5EF4-FFF2-40B4-BE49-F238E27FC236}">
                <a16:creationId xmlns:a16="http://schemas.microsoft.com/office/drawing/2014/main" id="{2937D191-13D4-4D46-AA31-AA8157D3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36F7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9" name="Rectangle 2068">
            <a:extLst>
              <a:ext uri="{FF2B5EF4-FFF2-40B4-BE49-F238E27FC236}">
                <a16:creationId xmlns:a16="http://schemas.microsoft.com/office/drawing/2014/main" id="{1B796756-8CDE-44C7-BF60-022DF3B3A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1" name="Rectangle 2070">
            <a:extLst>
              <a:ext uri="{FF2B5EF4-FFF2-40B4-BE49-F238E27FC236}">
                <a16:creationId xmlns:a16="http://schemas.microsoft.com/office/drawing/2014/main" id="{B502A146-6461-45FE-B52F-8F9B510D9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What is Radar System? Definition, Basic Principle, Block Diagram and ...">
            <a:extLst>
              <a:ext uri="{FF2B5EF4-FFF2-40B4-BE49-F238E27FC236}">
                <a16:creationId xmlns:a16="http://schemas.microsoft.com/office/drawing/2014/main" id="{F1632326-884D-C526-EA64-3179B4F6A6FC}"/>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tretch/>
        </p:blipFill>
        <p:spPr bwMode="auto">
          <a:xfrm>
            <a:off x="1158129" y="1491671"/>
            <a:ext cx="9049150" cy="3868511"/>
          </a:xfrm>
          <a:prstGeom prst="rect">
            <a:avLst/>
          </a:prstGeom>
          <a:noFill/>
          <a:extLst>
            <a:ext uri="{909E8E84-426E-40DD-AFC4-6F175D3DCCD1}">
              <a14:hiddenFill xmlns:a14="http://schemas.microsoft.com/office/drawing/2010/main">
                <a:solidFill>
                  <a:srgbClr val="FFFFFF"/>
                </a:solidFill>
              </a14:hiddenFill>
            </a:ext>
          </a:extLst>
        </p:spPr>
      </p:pic>
      <p:sp>
        <p:nvSpPr>
          <p:cNvPr id="2073" name="Rectangle 2072">
            <a:extLst>
              <a:ext uri="{FF2B5EF4-FFF2-40B4-BE49-F238E27FC236}">
                <a16:creationId xmlns:a16="http://schemas.microsoft.com/office/drawing/2014/main" id="{95A115E8-EE09-4F41-9329-56DEEE8AB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4195800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079" name="Picture 3078">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081" name="Picture 3080">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083" name="Oval 3082">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085" name="Picture 3084">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087" name="Picture 3086">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089" name="Rectangle 3088">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91" name="Rectangle 3090">
            <a:extLst>
              <a:ext uri="{FF2B5EF4-FFF2-40B4-BE49-F238E27FC236}">
                <a16:creationId xmlns:a16="http://schemas.microsoft.com/office/drawing/2014/main" id="{DFB3CEA1-88D9-42FB-88ED-1E9807FE6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PPT - Air Traffic Control PowerPoint Presentation - ID:3438357">
            <a:extLst>
              <a:ext uri="{FF2B5EF4-FFF2-40B4-BE49-F238E27FC236}">
                <a16:creationId xmlns:a16="http://schemas.microsoft.com/office/drawing/2014/main" id="{51FDDDA3-07EF-8F39-636B-2E60C8625DDC}"/>
              </a:ext>
            </a:extLst>
          </p:cNvPr>
          <p:cNvPicPr>
            <a:picLocks noGrp="1" noChangeAspect="1" noChangeArrowheads="1"/>
          </p:cNvPicPr>
          <p:nvPr>
            <p:ph idx="1"/>
          </p:nvPr>
        </p:nvPicPr>
        <p:blipFill>
          <a:blip r:embed="rId8">
            <a:extLst>
              <a:ext uri="{28A0092B-C50C-407E-A947-70E740481C1C}">
                <a14:useLocalDpi xmlns:a14="http://schemas.microsoft.com/office/drawing/2010/main" val="0"/>
              </a:ext>
            </a:extLst>
          </a:blip>
          <a:stretch>
            <a:fillRect/>
          </a:stretch>
        </p:blipFill>
        <p:spPr bwMode="auto">
          <a:xfrm>
            <a:off x="2381956" y="643467"/>
            <a:ext cx="7428088" cy="5571066"/>
          </a:xfrm>
          <a:prstGeom prst="rect">
            <a:avLst/>
          </a:prstGeom>
          <a:noFill/>
          <a:extLst>
            <a:ext uri="{909E8E84-426E-40DD-AFC4-6F175D3DCCD1}">
              <a14:hiddenFill xmlns:a14="http://schemas.microsoft.com/office/drawing/2010/main">
                <a:solidFill>
                  <a:srgbClr val="FFFFFF"/>
                </a:solidFill>
              </a14:hiddenFill>
            </a:ext>
          </a:extLst>
        </p:spPr>
      </p:pic>
      <p:sp>
        <p:nvSpPr>
          <p:cNvPr id="3093" name="Rectangle 3092">
            <a:extLst>
              <a:ext uri="{FF2B5EF4-FFF2-40B4-BE49-F238E27FC236}">
                <a16:creationId xmlns:a16="http://schemas.microsoft.com/office/drawing/2014/main" id="{9A6C928E-4252-4F33-8C34-E50A12A31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51073252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103" name="Picture 4102">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105" name="Picture 4104">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107" name="Oval 4106">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109" name="Picture 4108">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111" name="Picture 4110">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113" name="Rectangle 4112">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15" name="Rectangle 4114">
            <a:extLst>
              <a:ext uri="{FF2B5EF4-FFF2-40B4-BE49-F238E27FC236}">
                <a16:creationId xmlns:a16="http://schemas.microsoft.com/office/drawing/2014/main" id="{DFB3CEA1-88D9-42FB-88ED-1E9807FE6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New Doppler Radars in Maharashtra: IMD | IASbaba">
            <a:extLst>
              <a:ext uri="{FF2B5EF4-FFF2-40B4-BE49-F238E27FC236}">
                <a16:creationId xmlns:a16="http://schemas.microsoft.com/office/drawing/2014/main" id="{2F4F09F8-86E8-B70F-B6B8-88CCC01BCD3C}"/>
              </a:ext>
            </a:extLst>
          </p:cNvPr>
          <p:cNvPicPr>
            <a:picLocks noGrp="1" noChangeAspect="1" noChangeArrowheads="1"/>
          </p:cNvPicPr>
          <p:nvPr>
            <p:ph idx="1"/>
          </p:nvPr>
        </p:nvPicPr>
        <p:blipFill>
          <a:blip r:embed="rId8">
            <a:extLst>
              <a:ext uri="{28A0092B-C50C-407E-A947-70E740481C1C}">
                <a14:useLocalDpi xmlns:a14="http://schemas.microsoft.com/office/drawing/2010/main" val="0"/>
              </a:ext>
            </a:extLst>
          </a:blip>
          <a:stretch>
            <a:fillRect/>
          </a:stretch>
        </p:blipFill>
        <p:spPr bwMode="auto">
          <a:xfrm>
            <a:off x="1230439" y="643467"/>
            <a:ext cx="9731121" cy="5571066"/>
          </a:xfrm>
          <a:prstGeom prst="rect">
            <a:avLst/>
          </a:prstGeom>
          <a:noFill/>
          <a:extLst>
            <a:ext uri="{909E8E84-426E-40DD-AFC4-6F175D3DCCD1}">
              <a14:hiddenFill xmlns:a14="http://schemas.microsoft.com/office/drawing/2010/main">
                <a:solidFill>
                  <a:srgbClr val="FFFFFF"/>
                </a:solidFill>
              </a14:hiddenFill>
            </a:ext>
          </a:extLst>
        </p:spPr>
      </p:pic>
      <p:sp>
        <p:nvSpPr>
          <p:cNvPr id="4117" name="Rectangle 4116">
            <a:extLst>
              <a:ext uri="{FF2B5EF4-FFF2-40B4-BE49-F238E27FC236}">
                <a16:creationId xmlns:a16="http://schemas.microsoft.com/office/drawing/2014/main" id="{9A6C928E-4252-4F33-8C34-E50A12A31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83645445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126" name="Picture 5125">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5128" name="Picture 5127">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5130" name="Oval 5129">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132" name="Picture 5131">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134" name="Picture 5133">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136" name="Rectangle 5135">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38" name="Rectangle 5137">
            <a:extLst>
              <a:ext uri="{FF2B5EF4-FFF2-40B4-BE49-F238E27FC236}">
                <a16:creationId xmlns:a16="http://schemas.microsoft.com/office/drawing/2014/main" id="{DFB3CEA1-88D9-42FB-88ED-1E9807FE6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4" name="Picture 4" descr="Heinz-Wolfgang Schnaufer - Wikipedia">
            <a:extLst>
              <a:ext uri="{FF2B5EF4-FFF2-40B4-BE49-F238E27FC236}">
                <a16:creationId xmlns:a16="http://schemas.microsoft.com/office/drawing/2014/main" id="{0913D4C3-0D8D-D41D-4297-4D08FD565E0F}"/>
              </a:ext>
            </a:extLst>
          </p:cNvPr>
          <p:cNvPicPr>
            <a:picLocks noGrp="1" noChangeAspect="1" noChangeArrowheads="1"/>
          </p:cNvPicPr>
          <p:nvPr>
            <p:ph idx="1"/>
          </p:nvPr>
        </p:nvPicPr>
        <p:blipFill>
          <a:blip r:embed="rId8">
            <a:extLst>
              <a:ext uri="{28A0092B-C50C-407E-A947-70E740481C1C}">
                <a14:useLocalDpi xmlns:a14="http://schemas.microsoft.com/office/drawing/2010/main" val="0"/>
              </a:ext>
            </a:extLst>
          </a:blip>
          <a:stretch>
            <a:fillRect/>
          </a:stretch>
        </p:blipFill>
        <p:spPr bwMode="auto">
          <a:xfrm>
            <a:off x="1143941" y="643467"/>
            <a:ext cx="9904117" cy="5571066"/>
          </a:xfrm>
          <a:prstGeom prst="rect">
            <a:avLst/>
          </a:prstGeom>
          <a:noFill/>
          <a:extLst>
            <a:ext uri="{909E8E84-426E-40DD-AFC4-6F175D3DCCD1}">
              <a14:hiddenFill xmlns:a14="http://schemas.microsoft.com/office/drawing/2010/main">
                <a:solidFill>
                  <a:srgbClr val="FFFFFF"/>
                </a:solidFill>
              </a14:hiddenFill>
            </a:ext>
          </a:extLst>
        </p:spPr>
      </p:pic>
      <p:sp>
        <p:nvSpPr>
          <p:cNvPr id="5143" name="Rectangle 5142">
            <a:extLst>
              <a:ext uri="{FF2B5EF4-FFF2-40B4-BE49-F238E27FC236}">
                <a16:creationId xmlns:a16="http://schemas.microsoft.com/office/drawing/2014/main" id="{9A6C928E-4252-4F33-8C34-E50A12A31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6" descr="Nano SPEAR anti-radar decoy puts big protection in a small package">
            <a:extLst>
              <a:ext uri="{FF2B5EF4-FFF2-40B4-BE49-F238E27FC236}">
                <a16:creationId xmlns:a16="http://schemas.microsoft.com/office/drawing/2014/main" id="{FE644842-1789-110E-9137-9B32AC0356D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999412" y="3957657"/>
            <a:ext cx="4209128" cy="27950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5989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68" name="Picture 6167">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6170" name="Picture 6169">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171" name="Oval 6170">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172" name="Picture 6171">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173" name="Picture 6172">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6174" name="Rectangle 6173">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6175" name="Rectangle 6174">
            <a:extLst>
              <a:ext uri="{FF2B5EF4-FFF2-40B4-BE49-F238E27FC236}">
                <a16:creationId xmlns:a16="http://schemas.microsoft.com/office/drawing/2014/main" id="{D27CF008-4B18-436D-B2D5-C1346C124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6" name="Rectangle 6175">
            <a:extLst>
              <a:ext uri="{FF2B5EF4-FFF2-40B4-BE49-F238E27FC236}">
                <a16:creationId xmlns:a16="http://schemas.microsoft.com/office/drawing/2014/main" id="{CE22DAD8-5F67-4B73-ADA9-06EF381F7A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167"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pic>
        <p:nvPicPr>
          <p:cNvPr id="6146" name="Picture 2" descr="Last Line of Defence? Anti-missile Tech on Civilian Aircraft ...">
            <a:extLst>
              <a:ext uri="{FF2B5EF4-FFF2-40B4-BE49-F238E27FC236}">
                <a16:creationId xmlns:a16="http://schemas.microsoft.com/office/drawing/2014/main" id="{0AC6B138-672C-DDB2-10A6-995ED718AD45}"/>
              </a:ext>
            </a:extLst>
          </p:cNvPr>
          <p:cNvPicPr>
            <a:picLocks noGrp="1" noChangeAspect="1" noChangeArrowheads="1"/>
          </p:cNvPicPr>
          <p:nvPr>
            <p:ph idx="1"/>
          </p:nvPr>
        </p:nvPicPr>
        <p:blipFill>
          <a:blip r:embed="rId7">
            <a:extLst>
              <a:ext uri="{28A0092B-C50C-407E-A947-70E740481C1C}">
                <a14:useLocalDpi xmlns:a14="http://schemas.microsoft.com/office/drawing/2010/main" val="0"/>
              </a:ext>
            </a:extLst>
          </a:blip>
          <a:stretch>
            <a:fillRect/>
          </a:stretch>
        </p:blipFill>
        <p:spPr bwMode="auto">
          <a:xfrm>
            <a:off x="635458" y="729143"/>
            <a:ext cx="9150807" cy="3202782"/>
          </a:xfrm>
          <a:prstGeom prst="rect">
            <a:avLst/>
          </a:prstGeom>
          <a:noFill/>
          <a:effectLst/>
          <a:extLst>
            <a:ext uri="{909E8E84-426E-40DD-AFC4-6F175D3DCCD1}">
              <a14:hiddenFill xmlns:a14="http://schemas.microsoft.com/office/drawing/2010/main">
                <a:solidFill>
                  <a:srgbClr val="FFFFFF"/>
                </a:solidFill>
              </a14:hiddenFill>
            </a:ext>
          </a:extLst>
        </p:spPr>
      </p:pic>
      <p:sp>
        <p:nvSpPr>
          <p:cNvPr id="6169" name="Freeform: Shape 6168">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6177" name="Title 1">
            <a:extLst>
              <a:ext uri="{FF2B5EF4-FFF2-40B4-BE49-F238E27FC236}">
                <a16:creationId xmlns:a16="http://schemas.microsoft.com/office/drawing/2014/main" id="{CB882796-C836-C6C6-4E13-47740A03F236}"/>
              </a:ext>
            </a:extLst>
          </p:cNvPr>
          <p:cNvSpPr>
            <a:spLocks noGrp="1"/>
          </p:cNvSpPr>
          <p:nvPr>
            <p:ph type="title"/>
          </p:nvPr>
        </p:nvSpPr>
        <p:spPr>
          <a:xfrm>
            <a:off x="636916" y="4854346"/>
            <a:ext cx="9149350" cy="868026"/>
          </a:xfrm>
        </p:spPr>
        <p:txBody>
          <a:bodyPr vert="horz" lIns="91440" tIns="45720" rIns="91440" bIns="45720" rtlCol="0" anchor="b">
            <a:normAutofit/>
          </a:bodyPr>
          <a:lstStyle/>
          <a:p>
            <a:r>
              <a:rPr lang="en-US" sz="4800" b="0" i="0" kern="1200">
                <a:solidFill>
                  <a:srgbClr val="EBEBEB"/>
                </a:solidFill>
                <a:latin typeface="+mj-lt"/>
                <a:ea typeface="+mj-ea"/>
                <a:cs typeface="+mj-cs"/>
              </a:rPr>
              <a:t>Modern Chaff Cartridges.</a:t>
            </a:r>
          </a:p>
        </p:txBody>
      </p:sp>
    </p:spTree>
    <p:extLst>
      <p:ext uri="{BB962C8B-B14F-4D97-AF65-F5344CB8AC3E}">
        <p14:creationId xmlns:p14="http://schemas.microsoft.com/office/powerpoint/2010/main" val="777461238"/>
      </p:ext>
    </p:extLst>
  </p:cSld>
  <p:clrMapOvr>
    <a:overrideClrMapping bg1="lt1" tx1="dk1" bg2="lt2" tx2="dk2" accent1="accent1" accent2="accent2" accent3="accent3" accent4="accent4" accent5="accent5" accent6="accent6" hlink="hlink" folHlink="folHlink"/>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75" name="Picture 7174">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177" name="Picture 7176">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179" name="Oval 7178">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181" name="Picture 7180">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183" name="Picture 7182">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7185" name="Rectangle 7184">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187" name="Rectangle 7186">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2A5907-780B-8083-5467-BEA382A9A10E}"/>
              </a:ext>
            </a:extLst>
          </p:cNvPr>
          <p:cNvSpPr>
            <a:spLocks noGrp="1"/>
          </p:cNvSpPr>
          <p:nvPr>
            <p:ph type="title"/>
          </p:nvPr>
        </p:nvSpPr>
        <p:spPr>
          <a:xfrm>
            <a:off x="8191925" y="1325880"/>
            <a:ext cx="3352375" cy="3066507"/>
          </a:xfrm>
        </p:spPr>
        <p:txBody>
          <a:bodyPr vert="horz" lIns="91440" tIns="45720" rIns="91440" bIns="45720" rtlCol="0" anchor="b">
            <a:normAutofit/>
          </a:bodyPr>
          <a:lstStyle/>
          <a:p>
            <a:pPr>
              <a:lnSpc>
                <a:spcPct val="90000"/>
              </a:lnSpc>
            </a:pPr>
            <a:r>
              <a:rPr lang="en-US" b="0" i="0" kern="1200">
                <a:solidFill>
                  <a:srgbClr val="EBEBEB"/>
                </a:solidFill>
                <a:latin typeface="+mj-lt"/>
                <a:ea typeface="+mj-ea"/>
                <a:cs typeface="+mj-cs"/>
              </a:rPr>
              <a:t>Radar Cross Section and Stealth</a:t>
            </a:r>
          </a:p>
        </p:txBody>
      </p:sp>
      <p:sp>
        <p:nvSpPr>
          <p:cNvPr id="7189"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7191" name="Freeform: Shape 7190">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93" name="Rectangle 7192">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170" name="Picture 2" descr="Lockheed CL-1607 &amp; CL-1701 Liquid Hydrogen Powered SST | Secret ...">
            <a:extLst>
              <a:ext uri="{FF2B5EF4-FFF2-40B4-BE49-F238E27FC236}">
                <a16:creationId xmlns:a16="http://schemas.microsoft.com/office/drawing/2014/main" id="{FC1B719F-E919-837F-00F9-0CB9247EC25B}"/>
              </a:ext>
            </a:extLst>
          </p:cNvPr>
          <p:cNvPicPr>
            <a:picLocks noGrp="1" noChangeAspect="1" noChangeArrowheads="1"/>
          </p:cNvPicPr>
          <p:nvPr>
            <p:ph idx="1"/>
          </p:nvPr>
        </p:nvPicPr>
        <p:blipFill>
          <a:blip r:embed="rId7">
            <a:extLst>
              <a:ext uri="{28A0092B-C50C-407E-A947-70E740481C1C}">
                <a14:useLocalDpi xmlns:a14="http://schemas.microsoft.com/office/drawing/2010/main" val="0"/>
              </a:ext>
            </a:extLst>
          </a:blip>
          <a:stretch>
            <a:fillRect/>
          </a:stretch>
        </p:blipFill>
        <p:spPr bwMode="auto">
          <a:xfrm>
            <a:off x="643854" y="654000"/>
            <a:ext cx="6270662" cy="5549535"/>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7723902"/>
      </p:ext>
    </p:extLst>
  </p:cSld>
  <p:clrMapOvr>
    <a:overrideClrMapping bg1="lt1" tx1="dk1" bg2="lt2" tx2="dk2" accent1="accent1" accent2="accent2" accent3="accent3" accent4="accent4" accent5="accent5" accent6="accent6" hlink="hlink" folHlink="folHlink"/>
  </p:clrMapOvr>
</p:sld>
</file>

<file path=ppt/slides/slide6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202" name="Rectangle 8201">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9AAB383F-A2E3-95ED-5C82-A09EFC74AB0A}"/>
              </a:ext>
            </a:extLst>
          </p:cNvPr>
          <p:cNvSpPr>
            <a:spLocks noGrp="1"/>
          </p:cNvSpPr>
          <p:nvPr>
            <p:ph type="title"/>
          </p:nvPr>
        </p:nvSpPr>
        <p:spPr>
          <a:xfrm>
            <a:off x="7234351" y="1632588"/>
            <a:ext cx="3463460" cy="1690407"/>
          </a:xfrm>
        </p:spPr>
        <p:txBody>
          <a:bodyPr>
            <a:normAutofit/>
          </a:bodyPr>
          <a:lstStyle/>
          <a:p>
            <a:r>
              <a:rPr lang="en-GB" sz="4000"/>
              <a:t>F117 and B2</a:t>
            </a:r>
          </a:p>
        </p:txBody>
      </p:sp>
      <p:pic>
        <p:nvPicPr>
          <p:cNvPr id="8198" name="Picture 6" descr="RIP B-2 Bomber: How America's Most Deadly Bomber Will Eventually Lose ...">
            <a:extLst>
              <a:ext uri="{FF2B5EF4-FFF2-40B4-BE49-F238E27FC236}">
                <a16:creationId xmlns:a16="http://schemas.microsoft.com/office/drawing/2014/main" id="{2FF0DA87-5A5B-B16D-9706-BD43AB30C0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5028" r="22250" b="4"/>
          <a:stretch/>
        </p:blipFill>
        <p:spPr bwMode="auto">
          <a:xfrm>
            <a:off x="20" y="-1573"/>
            <a:ext cx="3248000" cy="3430568"/>
          </a:xfrm>
          <a:prstGeom prst="rect">
            <a:avLst/>
          </a:prstGeom>
          <a:noFill/>
          <a:extLst>
            <a:ext uri="{909E8E84-426E-40DD-AFC4-6F175D3DCCD1}">
              <a14:hiddenFill xmlns:a14="http://schemas.microsoft.com/office/drawing/2010/main">
                <a:solidFill>
                  <a:srgbClr val="FFFFFF"/>
                </a:solidFill>
              </a14:hiddenFill>
            </a:ext>
          </a:extLst>
        </p:spPr>
      </p:pic>
      <p:sp>
        <p:nvSpPr>
          <p:cNvPr id="820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36586"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8196" name="Picture 4" descr="B2 Bomber Wallpaper (62+ pictures) - WallpaperSet">
            <a:extLst>
              <a:ext uri="{FF2B5EF4-FFF2-40B4-BE49-F238E27FC236}">
                <a16:creationId xmlns:a16="http://schemas.microsoft.com/office/drawing/2014/main" id="{5A610AA5-003D-B855-E4B2-8694C01A709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8545" r="18747" b="3"/>
          <a:stretch/>
        </p:blipFill>
        <p:spPr bwMode="auto">
          <a:xfrm>
            <a:off x="3217642" y="-1"/>
            <a:ext cx="3162241" cy="3429000"/>
          </a:xfrm>
          <a:custGeom>
            <a:avLst/>
            <a:gdLst/>
            <a:ahLst/>
            <a:cxnLst/>
            <a:rect l="l" t="t" r="r" b="b"/>
            <a:pathLst>
              <a:path w="3162241" h="3429000">
                <a:moveTo>
                  <a:pt x="0" y="0"/>
                </a:moveTo>
                <a:lnTo>
                  <a:pt x="3162241" y="0"/>
                </a:lnTo>
                <a:lnTo>
                  <a:pt x="3137449" y="154105"/>
                </a:lnTo>
                <a:lnTo>
                  <a:pt x="3113580" y="309096"/>
                </a:lnTo>
                <a:lnTo>
                  <a:pt x="3090216" y="464772"/>
                </a:lnTo>
                <a:lnTo>
                  <a:pt x="3070213" y="621135"/>
                </a:lnTo>
                <a:lnTo>
                  <a:pt x="3050042" y="776811"/>
                </a:lnTo>
                <a:lnTo>
                  <a:pt x="3031216" y="933174"/>
                </a:lnTo>
                <a:lnTo>
                  <a:pt x="3015080" y="1087479"/>
                </a:lnTo>
                <a:lnTo>
                  <a:pt x="2999784" y="1243841"/>
                </a:lnTo>
                <a:lnTo>
                  <a:pt x="2985832" y="1399518"/>
                </a:lnTo>
                <a:lnTo>
                  <a:pt x="2973730" y="1552451"/>
                </a:lnTo>
                <a:lnTo>
                  <a:pt x="2961627" y="1707442"/>
                </a:lnTo>
                <a:lnTo>
                  <a:pt x="2951542" y="1860375"/>
                </a:lnTo>
                <a:lnTo>
                  <a:pt x="2943642" y="2013309"/>
                </a:lnTo>
                <a:lnTo>
                  <a:pt x="2935405" y="2165556"/>
                </a:lnTo>
                <a:lnTo>
                  <a:pt x="2928514" y="2316432"/>
                </a:lnTo>
                <a:lnTo>
                  <a:pt x="2923639" y="2465937"/>
                </a:lnTo>
                <a:lnTo>
                  <a:pt x="2919437" y="2615441"/>
                </a:lnTo>
                <a:lnTo>
                  <a:pt x="2915403" y="2763574"/>
                </a:lnTo>
                <a:lnTo>
                  <a:pt x="2913554" y="2909649"/>
                </a:lnTo>
                <a:lnTo>
                  <a:pt x="2911537" y="3055725"/>
                </a:lnTo>
                <a:lnTo>
                  <a:pt x="2910528" y="3199743"/>
                </a:lnTo>
                <a:lnTo>
                  <a:pt x="2911537" y="3342389"/>
                </a:lnTo>
                <a:lnTo>
                  <a:pt x="2911537" y="3429000"/>
                </a:lnTo>
                <a:lnTo>
                  <a:pt x="0" y="3429000"/>
                </a:lnTo>
                <a:close/>
              </a:path>
            </a:pathLst>
          </a:custGeom>
          <a:noFill/>
          <a:extLst>
            <a:ext uri="{909E8E84-426E-40DD-AFC4-6F175D3DCCD1}">
              <a14:hiddenFill xmlns:a14="http://schemas.microsoft.com/office/drawing/2010/main">
                <a:solidFill>
                  <a:srgbClr val="FFFFFF"/>
                </a:solidFill>
              </a14:hiddenFill>
            </a:ext>
          </a:extLst>
        </p:spPr>
      </p:pic>
      <p:sp>
        <p:nvSpPr>
          <p:cNvPr id="8204" name="Rectangle 8203">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5BF3D9E2-7ACE-22CD-551D-7C2B5ED576D5}"/>
              </a:ext>
            </a:extLst>
          </p:cNvPr>
          <p:cNvSpPr>
            <a:spLocks noGrp="1"/>
          </p:cNvSpPr>
          <p:nvPr>
            <p:ph idx="1"/>
          </p:nvPr>
        </p:nvSpPr>
        <p:spPr>
          <a:xfrm>
            <a:off x="7565948" y="3172281"/>
            <a:ext cx="3441417" cy="3942433"/>
          </a:xfrm>
        </p:spPr>
        <p:txBody>
          <a:bodyPr vert="horz" lIns="91440" tIns="45720" rIns="91440" bIns="45720" rtlCol="0" anchor="t">
            <a:normAutofit/>
          </a:bodyPr>
          <a:lstStyle/>
          <a:p>
            <a:r>
              <a:rPr lang="en-GB" sz="2800"/>
              <a:t>Designed to minimise reflections and hence reduce detectability.</a:t>
            </a:r>
          </a:p>
        </p:txBody>
      </p:sp>
      <p:pic>
        <p:nvPicPr>
          <p:cNvPr id="8194" name="Picture 2" descr="Stealth Bomber Wallpaper (65+ images)">
            <a:extLst>
              <a:ext uri="{FF2B5EF4-FFF2-40B4-BE49-F238E27FC236}">
                <a16:creationId xmlns:a16="http://schemas.microsoft.com/office/drawing/2014/main" id="{29AF6990-A987-2E08-F153-402FA894BAC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16489" r="30230"/>
          <a:stretch/>
        </p:blipFill>
        <p:spPr bwMode="auto">
          <a:xfrm>
            <a:off x="20" y="3428999"/>
            <a:ext cx="3248000" cy="3429001"/>
          </a:xfrm>
          <a:prstGeom prst="rect">
            <a:avLst/>
          </a:prstGeom>
          <a:noFill/>
          <a:extLst>
            <a:ext uri="{909E8E84-426E-40DD-AFC4-6F175D3DCCD1}">
              <a14:hiddenFill xmlns:a14="http://schemas.microsoft.com/office/drawing/2010/main">
                <a:solidFill>
                  <a:srgbClr val="FFFFFF"/>
                </a:solidFill>
              </a14:hiddenFill>
            </a:ext>
          </a:extLst>
        </p:spPr>
      </p:pic>
      <p:pic>
        <p:nvPicPr>
          <p:cNvPr id="8200" name="Picture 8" descr="F-117 Nighthawk: The Story of the First Stealth ‘Fighter’">
            <a:extLst>
              <a:ext uri="{FF2B5EF4-FFF2-40B4-BE49-F238E27FC236}">
                <a16:creationId xmlns:a16="http://schemas.microsoft.com/office/drawing/2014/main" id="{88EE4FDD-7868-EE3E-515B-C53C5378F1E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17062" r="14645"/>
          <a:stretch/>
        </p:blipFill>
        <p:spPr bwMode="auto">
          <a:xfrm>
            <a:off x="2634482" y="3428995"/>
            <a:ext cx="3746831" cy="3429006"/>
          </a:xfrm>
          <a:custGeom>
            <a:avLst/>
            <a:gdLst/>
            <a:ahLst/>
            <a:cxnLst/>
            <a:rect l="l" t="t" r="r" b="b"/>
            <a:pathLst>
              <a:path w="3746831" h="3429006">
                <a:moveTo>
                  <a:pt x="0" y="0"/>
                </a:moveTo>
                <a:lnTo>
                  <a:pt x="3494697" y="0"/>
                </a:lnTo>
                <a:lnTo>
                  <a:pt x="3494697" y="56241"/>
                </a:lnTo>
                <a:lnTo>
                  <a:pt x="3496714" y="196144"/>
                </a:lnTo>
                <a:lnTo>
                  <a:pt x="3499739" y="333304"/>
                </a:lnTo>
                <a:lnTo>
                  <a:pt x="3502597" y="469092"/>
                </a:lnTo>
                <a:lnTo>
                  <a:pt x="3505791" y="602138"/>
                </a:lnTo>
                <a:lnTo>
                  <a:pt x="3510665" y="734497"/>
                </a:lnTo>
                <a:lnTo>
                  <a:pt x="3515876" y="864798"/>
                </a:lnTo>
                <a:lnTo>
                  <a:pt x="3520582" y="992357"/>
                </a:lnTo>
                <a:lnTo>
                  <a:pt x="3533862" y="1241303"/>
                </a:lnTo>
                <a:lnTo>
                  <a:pt x="3547981" y="1479961"/>
                </a:lnTo>
                <a:lnTo>
                  <a:pt x="3562773" y="1709018"/>
                </a:lnTo>
                <a:lnTo>
                  <a:pt x="3579078" y="1925731"/>
                </a:lnTo>
                <a:lnTo>
                  <a:pt x="3596055" y="2132843"/>
                </a:lnTo>
                <a:lnTo>
                  <a:pt x="3614376" y="2324867"/>
                </a:lnTo>
                <a:lnTo>
                  <a:pt x="3632362" y="2505232"/>
                </a:lnTo>
                <a:lnTo>
                  <a:pt x="3650347" y="2671196"/>
                </a:lnTo>
                <a:lnTo>
                  <a:pt x="3667324" y="2823443"/>
                </a:lnTo>
                <a:lnTo>
                  <a:pt x="3683461" y="2958546"/>
                </a:lnTo>
                <a:lnTo>
                  <a:pt x="3698757" y="3080618"/>
                </a:lnTo>
                <a:lnTo>
                  <a:pt x="3711532" y="3183488"/>
                </a:lnTo>
                <a:lnTo>
                  <a:pt x="3723634" y="3269899"/>
                </a:lnTo>
                <a:lnTo>
                  <a:pt x="3740948" y="3388543"/>
                </a:lnTo>
                <a:lnTo>
                  <a:pt x="3746831" y="3429005"/>
                </a:lnTo>
                <a:lnTo>
                  <a:pt x="2848942" y="3429005"/>
                </a:lnTo>
                <a:lnTo>
                  <a:pt x="2848942" y="3429006"/>
                </a:lnTo>
                <a:lnTo>
                  <a:pt x="0" y="3429006"/>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701222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65</Slides>
  <Notes>65</Notes>
  <HiddenSlides>4</HiddenSlides>
  <ScaleCrop>false</ScaleCrop>
  <HeadingPairs>
    <vt:vector size="4" baseType="variant">
      <vt:variant>
        <vt:lpstr>Theme</vt:lpstr>
      </vt:variant>
      <vt:variant>
        <vt:i4>4</vt:i4>
      </vt:variant>
      <vt:variant>
        <vt:lpstr>Slide Titles</vt:lpstr>
      </vt:variant>
      <vt:variant>
        <vt:i4>65</vt:i4>
      </vt:variant>
    </vt:vector>
  </HeadingPairs>
  <TitlesOfParts>
    <vt:vector size="69" baseType="lpstr">
      <vt:lpstr>Ion</vt:lpstr>
      <vt:lpstr>Office Theme</vt:lpstr>
      <vt:lpstr>Office Theme</vt:lpstr>
      <vt:lpstr>Ion</vt:lpstr>
      <vt:lpstr>EMR and the relationship with OME</vt:lpstr>
      <vt:lpstr>In the context of OME it is all about:</vt:lpstr>
      <vt:lpstr>Visible</vt:lpstr>
      <vt:lpstr>IR</vt:lpstr>
      <vt:lpstr>RADAR</vt:lpstr>
      <vt:lpstr>LASERS</vt:lpstr>
      <vt:lpstr>Colour Temperature</vt:lpstr>
      <vt:lpstr>PowerPoint Presentation</vt:lpstr>
      <vt:lpstr>PowerPoint Presentation</vt:lpstr>
      <vt:lpstr>PowerPoint Presentation</vt:lpstr>
      <vt:lpstr>The Laser and IR Threat Spectrum</vt:lpstr>
      <vt:lpstr>Laser designation</vt:lpstr>
      <vt:lpstr>PowerPoint Presentation</vt:lpstr>
      <vt:lpstr>Smokes, Scattering and Absorbtion</vt:lpstr>
      <vt:lpstr>Thermal Imager Schematic</vt:lpstr>
      <vt:lpstr>Scattering</vt:lpstr>
      <vt:lpstr>PowerPoint Presentation</vt:lpstr>
      <vt:lpstr>Vibrational Modes.</vt:lpstr>
      <vt:lpstr>Screening</vt:lpstr>
      <vt:lpstr>Mass Extinction Coefficient (a)</vt:lpstr>
      <vt:lpstr>Mass extinction coefficient of red phosphorus smoke against wavelength</vt:lpstr>
      <vt:lpstr>Emissive Screen</vt:lpstr>
      <vt:lpstr>Smoke Chamber Layout</vt:lpstr>
      <vt:lpstr>…………A question of Optics?</vt:lpstr>
      <vt:lpstr>Contrast Smoke!</vt:lpstr>
      <vt:lpstr>Contrast Smoke!</vt:lpstr>
      <vt:lpstr>Contrast Smoke!</vt:lpstr>
      <vt:lpstr>Contrast Smoke!</vt:lpstr>
      <vt:lpstr>Contrast &amp; “Cold Obscurants!”</vt:lpstr>
      <vt:lpstr>We can operate on images to find “edges”. Prewit Vertical Edge Enhance</vt:lpstr>
      <vt:lpstr>PowerPoint Presentation</vt:lpstr>
      <vt:lpstr>We can operate on images to find “edges”. Laplacian Plus (V&amp;H)</vt:lpstr>
      <vt:lpstr>IR and Aircraft</vt:lpstr>
      <vt:lpstr>Aircraft Signature</vt:lpstr>
      <vt:lpstr>Aircraft Signature</vt:lpstr>
      <vt:lpstr>Sources of infrared radiation</vt:lpstr>
      <vt:lpstr>Our aircraft from different aspects</vt:lpstr>
      <vt:lpstr>Infrared detector characteristics</vt:lpstr>
      <vt:lpstr>Cut of wavelengths for various detector types</vt:lpstr>
      <vt:lpstr>Typical Signature Levels</vt:lpstr>
      <vt:lpstr>Flares</vt:lpstr>
      <vt:lpstr>Missile counter-counter Measures   </vt:lpstr>
      <vt:lpstr>Missile counter-counter Measures</vt:lpstr>
      <vt:lpstr>The SA-7 MANPADs Passive IR Homing Seeker</vt:lpstr>
      <vt:lpstr>PowerPoint Presentation</vt:lpstr>
      <vt:lpstr>PowerPoint Presentation</vt:lpstr>
      <vt:lpstr>PowerPoint Presentation</vt:lpstr>
      <vt:lpstr>PowerPoint Presentation</vt:lpstr>
      <vt:lpstr>IR Decoy Composition</vt:lpstr>
      <vt:lpstr>Protection of Aircraft - Decoy</vt:lpstr>
      <vt:lpstr>IR Decoy Deployment</vt:lpstr>
      <vt:lpstr>Radiant Spectrum of MTV</vt:lpstr>
      <vt:lpstr>MTV Spectrum / Target Spectrum</vt:lpstr>
      <vt:lpstr>MTV Spectrum / Target Spectrum</vt:lpstr>
      <vt:lpstr>Store design, CCM 118</vt:lpstr>
      <vt:lpstr>Measuring Performance</vt:lpstr>
      <vt:lpstr>Radar, Window and Chaff</vt:lpstr>
      <vt:lpstr>PowerPoint Presentation</vt:lpstr>
      <vt:lpstr>PowerPoint Presentation</vt:lpstr>
      <vt:lpstr>PowerPoint Presentation</vt:lpstr>
      <vt:lpstr>PowerPoint Presentation</vt:lpstr>
      <vt:lpstr>PowerPoint Presentation</vt:lpstr>
      <vt:lpstr>Modern Chaff Cartridges.</vt:lpstr>
      <vt:lpstr>Radar Cross Section and Stealth</vt:lpstr>
      <vt:lpstr>F117 and B2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Gareth Collett</dc:creator>
  <cp:revision>1</cp:revision>
  <dcterms:created xsi:type="dcterms:W3CDTF">2025-01-10T10:48:53Z</dcterms:created>
  <dcterms:modified xsi:type="dcterms:W3CDTF">2025-01-21T10:12:46Z</dcterms:modified>
</cp:coreProperties>
</file>