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4"/>
  </p:sldMasterIdLst>
  <p:sldIdLst>
    <p:sldId id="256" r:id="rId5"/>
  </p:sldIdLst>
  <p:sldSz cx="48661638" cy="4891087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19" d="100"/>
          <a:sy n="19" d="100"/>
        </p:scale>
        <p:origin x="1046" y="-7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na Draghici (2214911)" userId="0c964279-b29f-4643-96e4-dd48ca903f8a" providerId="ADAL" clId="{DA9A2F18-396E-47CC-8012-AA8480EE2E91}"/>
    <pc:docChg chg="modSld">
      <pc:chgData name="Elena Draghici (2214911)" userId="0c964279-b29f-4643-96e4-dd48ca903f8a" providerId="ADAL" clId="{DA9A2F18-396E-47CC-8012-AA8480EE2E91}" dt="2026-03-26T11:07:12.204" v="110" actId="1076"/>
      <pc:docMkLst>
        <pc:docMk/>
      </pc:docMkLst>
      <pc:sldChg chg="modSp mod">
        <pc:chgData name="Elena Draghici (2214911)" userId="0c964279-b29f-4643-96e4-dd48ca903f8a" providerId="ADAL" clId="{DA9A2F18-396E-47CC-8012-AA8480EE2E91}" dt="2026-03-26T11:07:12.204" v="110" actId="1076"/>
        <pc:sldMkLst>
          <pc:docMk/>
          <pc:sldMk cId="2740053593" sldId="256"/>
        </pc:sldMkLst>
        <pc:spChg chg="mod">
          <ac:chgData name="Elena Draghici (2214911)" userId="0c964279-b29f-4643-96e4-dd48ca903f8a" providerId="ADAL" clId="{DA9A2F18-396E-47CC-8012-AA8480EE2E91}" dt="2026-03-26T10:53:15.184" v="7" actId="20577"/>
          <ac:spMkLst>
            <pc:docMk/>
            <pc:sldMk cId="2740053593" sldId="256"/>
            <ac:spMk id="33" creationId="{EBF6B2DF-9429-9F3F-834F-A2AEC8805ABA}"/>
          </ac:spMkLst>
        </pc:spChg>
        <pc:spChg chg="mod">
          <ac:chgData name="Elena Draghici (2214911)" userId="0c964279-b29f-4643-96e4-dd48ca903f8a" providerId="ADAL" clId="{DA9A2F18-396E-47CC-8012-AA8480EE2E91}" dt="2026-03-26T11:05:46.454" v="109" actId="20577"/>
          <ac:spMkLst>
            <pc:docMk/>
            <pc:sldMk cId="2740053593" sldId="256"/>
            <ac:spMk id="35" creationId="{E0AF681D-3355-194A-8F65-B751EB979AB5}"/>
          </ac:spMkLst>
        </pc:spChg>
        <pc:spChg chg="mod">
          <ac:chgData name="Elena Draghici (2214911)" userId="0c964279-b29f-4643-96e4-dd48ca903f8a" providerId="ADAL" clId="{DA9A2F18-396E-47CC-8012-AA8480EE2E91}" dt="2026-03-26T11:07:12.204" v="110" actId="1076"/>
          <ac:spMkLst>
            <pc:docMk/>
            <pc:sldMk cId="2740053593" sldId="256"/>
            <ac:spMk id="38" creationId="{CC41006A-30F0-3FF8-7F4C-CA4842B61C03}"/>
          </ac:spMkLst>
        </pc:spChg>
        <pc:picChg chg="mod">
          <ac:chgData name="Elena Draghici (2214911)" userId="0c964279-b29f-4643-96e4-dd48ca903f8a" providerId="ADAL" clId="{DA9A2F18-396E-47CC-8012-AA8480EE2E91}" dt="2026-03-26T11:05:23.661" v="105" actId="14100"/>
          <ac:picMkLst>
            <pc:docMk/>
            <pc:sldMk cId="2740053593" sldId="256"/>
            <ac:picMk id="41" creationId="{665520E5-2CF3-3678-24C0-B682680577CE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49623" y="8004630"/>
            <a:ext cx="41362392" cy="17028231"/>
          </a:xfrm>
        </p:spPr>
        <p:txBody>
          <a:bodyPr anchor="b"/>
          <a:lstStyle>
            <a:lvl1pPr algn="ctr">
              <a:defRPr sz="3193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82705" y="25689535"/>
            <a:ext cx="36496229" cy="11808803"/>
          </a:xfrm>
        </p:spPr>
        <p:txBody>
          <a:bodyPr/>
          <a:lstStyle>
            <a:lvl1pPr marL="0" indent="0" algn="ctr">
              <a:buNone/>
              <a:defRPr sz="12772"/>
            </a:lvl1pPr>
            <a:lvl2pPr marL="2433081" indent="0" algn="ctr">
              <a:buNone/>
              <a:defRPr sz="10643"/>
            </a:lvl2pPr>
            <a:lvl3pPr marL="4866162" indent="0" algn="ctr">
              <a:buNone/>
              <a:defRPr sz="9579"/>
            </a:lvl3pPr>
            <a:lvl4pPr marL="7299244" indent="0" algn="ctr">
              <a:buNone/>
              <a:defRPr sz="8515"/>
            </a:lvl4pPr>
            <a:lvl5pPr marL="9732325" indent="0" algn="ctr">
              <a:buNone/>
              <a:defRPr sz="8515"/>
            </a:lvl5pPr>
            <a:lvl6pPr marL="12165406" indent="0" algn="ctr">
              <a:buNone/>
              <a:defRPr sz="8515"/>
            </a:lvl6pPr>
            <a:lvl7pPr marL="14598487" indent="0" algn="ctr">
              <a:buNone/>
              <a:defRPr sz="8515"/>
            </a:lvl7pPr>
            <a:lvl8pPr marL="17031569" indent="0" algn="ctr">
              <a:buNone/>
              <a:defRPr sz="8515"/>
            </a:lvl8pPr>
            <a:lvl9pPr marL="19464650" indent="0" algn="ctr">
              <a:buNone/>
              <a:defRPr sz="8515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CC8A6-6718-4AF1-93B3-C276E0DE79B1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46EB-C0CA-4DFC-A759-A4562B8C9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5581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CC8A6-6718-4AF1-93B3-C276E0DE79B1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46EB-C0CA-4DFC-A759-A4562B8C9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2288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20146" y="12193767"/>
            <a:ext cx="41970663" cy="20345562"/>
          </a:xfrm>
        </p:spPr>
        <p:txBody>
          <a:bodyPr anchor="b"/>
          <a:lstStyle>
            <a:lvl1pPr>
              <a:defRPr sz="3193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20146" y="32731806"/>
            <a:ext cx="41970663" cy="10699250"/>
          </a:xfrm>
        </p:spPr>
        <p:txBody>
          <a:bodyPr/>
          <a:lstStyle>
            <a:lvl1pPr marL="0" indent="0">
              <a:buNone/>
              <a:defRPr sz="12772">
                <a:solidFill>
                  <a:schemeClr val="tx1">
                    <a:tint val="82000"/>
                  </a:schemeClr>
                </a:solidFill>
              </a:defRPr>
            </a:lvl1pPr>
            <a:lvl2pPr marL="2433081" indent="0">
              <a:buNone/>
              <a:defRPr sz="10643">
                <a:solidFill>
                  <a:schemeClr val="tx1">
                    <a:tint val="82000"/>
                  </a:schemeClr>
                </a:solidFill>
              </a:defRPr>
            </a:lvl2pPr>
            <a:lvl3pPr marL="4866162" indent="0">
              <a:buNone/>
              <a:defRPr sz="9579">
                <a:solidFill>
                  <a:schemeClr val="tx1">
                    <a:tint val="82000"/>
                  </a:schemeClr>
                </a:solidFill>
              </a:defRPr>
            </a:lvl3pPr>
            <a:lvl4pPr marL="7299244" indent="0">
              <a:buNone/>
              <a:defRPr sz="8515">
                <a:solidFill>
                  <a:schemeClr val="tx1">
                    <a:tint val="82000"/>
                  </a:schemeClr>
                </a:solidFill>
              </a:defRPr>
            </a:lvl4pPr>
            <a:lvl5pPr marL="9732325" indent="0">
              <a:buNone/>
              <a:defRPr sz="8515">
                <a:solidFill>
                  <a:schemeClr val="tx1">
                    <a:tint val="82000"/>
                  </a:schemeClr>
                </a:solidFill>
              </a:defRPr>
            </a:lvl5pPr>
            <a:lvl6pPr marL="12165406" indent="0">
              <a:buNone/>
              <a:defRPr sz="8515">
                <a:solidFill>
                  <a:schemeClr val="tx1">
                    <a:tint val="82000"/>
                  </a:schemeClr>
                </a:solidFill>
              </a:defRPr>
            </a:lvl6pPr>
            <a:lvl7pPr marL="14598487" indent="0">
              <a:buNone/>
              <a:defRPr sz="8515">
                <a:solidFill>
                  <a:schemeClr val="tx1">
                    <a:tint val="82000"/>
                  </a:schemeClr>
                </a:solidFill>
              </a:defRPr>
            </a:lvl7pPr>
            <a:lvl8pPr marL="17031569" indent="0">
              <a:buNone/>
              <a:defRPr sz="8515">
                <a:solidFill>
                  <a:schemeClr val="tx1">
                    <a:tint val="82000"/>
                  </a:schemeClr>
                </a:solidFill>
              </a:defRPr>
            </a:lvl8pPr>
            <a:lvl9pPr marL="19464650" indent="0">
              <a:buNone/>
              <a:defRPr sz="8515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CC8A6-6718-4AF1-93B3-C276E0DE79B1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46EB-C0CA-4DFC-A759-A4562B8C9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302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45488" y="13020256"/>
            <a:ext cx="20681196" cy="310335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4634954" y="13020256"/>
            <a:ext cx="20681196" cy="310335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CC8A6-6718-4AF1-93B3-C276E0DE79B1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46EB-C0CA-4DFC-A759-A4562B8C9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6141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1826" y="2604062"/>
            <a:ext cx="41970663" cy="945384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51831" y="11989961"/>
            <a:ext cx="20586151" cy="5876095"/>
          </a:xfrm>
        </p:spPr>
        <p:txBody>
          <a:bodyPr anchor="b"/>
          <a:lstStyle>
            <a:lvl1pPr marL="0" indent="0">
              <a:buNone/>
              <a:defRPr sz="12772" b="1"/>
            </a:lvl1pPr>
            <a:lvl2pPr marL="2433081" indent="0">
              <a:buNone/>
              <a:defRPr sz="10643" b="1"/>
            </a:lvl2pPr>
            <a:lvl3pPr marL="4866162" indent="0">
              <a:buNone/>
              <a:defRPr sz="9579" b="1"/>
            </a:lvl3pPr>
            <a:lvl4pPr marL="7299244" indent="0">
              <a:buNone/>
              <a:defRPr sz="8515" b="1"/>
            </a:lvl4pPr>
            <a:lvl5pPr marL="9732325" indent="0">
              <a:buNone/>
              <a:defRPr sz="8515" b="1"/>
            </a:lvl5pPr>
            <a:lvl6pPr marL="12165406" indent="0">
              <a:buNone/>
              <a:defRPr sz="8515" b="1"/>
            </a:lvl6pPr>
            <a:lvl7pPr marL="14598487" indent="0">
              <a:buNone/>
              <a:defRPr sz="8515" b="1"/>
            </a:lvl7pPr>
            <a:lvl8pPr marL="17031569" indent="0">
              <a:buNone/>
              <a:defRPr sz="8515" b="1"/>
            </a:lvl8pPr>
            <a:lvl9pPr marL="19464650" indent="0">
              <a:buNone/>
              <a:defRPr sz="8515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351831" y="17866056"/>
            <a:ext cx="20586151" cy="2627827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4634957" y="11989961"/>
            <a:ext cx="20687534" cy="5876095"/>
          </a:xfrm>
        </p:spPr>
        <p:txBody>
          <a:bodyPr anchor="b"/>
          <a:lstStyle>
            <a:lvl1pPr marL="0" indent="0">
              <a:buNone/>
              <a:defRPr sz="12772" b="1"/>
            </a:lvl1pPr>
            <a:lvl2pPr marL="2433081" indent="0">
              <a:buNone/>
              <a:defRPr sz="10643" b="1"/>
            </a:lvl2pPr>
            <a:lvl3pPr marL="4866162" indent="0">
              <a:buNone/>
              <a:defRPr sz="9579" b="1"/>
            </a:lvl3pPr>
            <a:lvl4pPr marL="7299244" indent="0">
              <a:buNone/>
              <a:defRPr sz="8515" b="1"/>
            </a:lvl4pPr>
            <a:lvl5pPr marL="9732325" indent="0">
              <a:buNone/>
              <a:defRPr sz="8515" b="1"/>
            </a:lvl5pPr>
            <a:lvl6pPr marL="12165406" indent="0">
              <a:buNone/>
              <a:defRPr sz="8515" b="1"/>
            </a:lvl6pPr>
            <a:lvl7pPr marL="14598487" indent="0">
              <a:buNone/>
              <a:defRPr sz="8515" b="1"/>
            </a:lvl7pPr>
            <a:lvl8pPr marL="17031569" indent="0">
              <a:buNone/>
              <a:defRPr sz="8515" b="1"/>
            </a:lvl8pPr>
            <a:lvl9pPr marL="19464650" indent="0">
              <a:buNone/>
              <a:defRPr sz="8515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4634957" y="17866056"/>
            <a:ext cx="20687534" cy="2627827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CC8A6-6718-4AF1-93B3-C276E0DE79B1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46EB-C0CA-4DFC-A759-A4562B8C9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9684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CC8A6-6718-4AF1-93B3-C276E0DE79B1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46EB-C0CA-4DFC-A759-A4562B8C9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198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CC8A6-6718-4AF1-93B3-C276E0DE79B1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46EB-C0CA-4DFC-A759-A4562B8C9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6679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1826" y="3260725"/>
            <a:ext cx="15694645" cy="11412538"/>
          </a:xfrm>
        </p:spPr>
        <p:txBody>
          <a:bodyPr anchor="b"/>
          <a:lstStyle>
            <a:lvl1pPr>
              <a:defRPr sz="1702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687534" y="7042271"/>
            <a:ext cx="24634954" cy="34758423"/>
          </a:xfrm>
        </p:spPr>
        <p:txBody>
          <a:bodyPr/>
          <a:lstStyle>
            <a:lvl1pPr>
              <a:defRPr sz="17029"/>
            </a:lvl1pPr>
            <a:lvl2pPr>
              <a:defRPr sz="14901"/>
            </a:lvl2pPr>
            <a:lvl3pPr>
              <a:defRPr sz="12772"/>
            </a:lvl3pPr>
            <a:lvl4pPr>
              <a:defRPr sz="10643"/>
            </a:lvl4pPr>
            <a:lvl5pPr>
              <a:defRPr sz="10643"/>
            </a:lvl5pPr>
            <a:lvl6pPr>
              <a:defRPr sz="10643"/>
            </a:lvl6pPr>
            <a:lvl7pPr>
              <a:defRPr sz="10643"/>
            </a:lvl7pPr>
            <a:lvl8pPr>
              <a:defRPr sz="10643"/>
            </a:lvl8pPr>
            <a:lvl9pPr>
              <a:defRPr sz="10643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351826" y="14673262"/>
            <a:ext cx="15694645" cy="27184034"/>
          </a:xfrm>
        </p:spPr>
        <p:txBody>
          <a:bodyPr/>
          <a:lstStyle>
            <a:lvl1pPr marL="0" indent="0">
              <a:buNone/>
              <a:defRPr sz="8515"/>
            </a:lvl1pPr>
            <a:lvl2pPr marL="2433081" indent="0">
              <a:buNone/>
              <a:defRPr sz="7450"/>
            </a:lvl2pPr>
            <a:lvl3pPr marL="4866162" indent="0">
              <a:buNone/>
              <a:defRPr sz="6386"/>
            </a:lvl3pPr>
            <a:lvl4pPr marL="7299244" indent="0">
              <a:buNone/>
              <a:defRPr sz="5322"/>
            </a:lvl4pPr>
            <a:lvl5pPr marL="9732325" indent="0">
              <a:buNone/>
              <a:defRPr sz="5322"/>
            </a:lvl5pPr>
            <a:lvl6pPr marL="12165406" indent="0">
              <a:buNone/>
              <a:defRPr sz="5322"/>
            </a:lvl6pPr>
            <a:lvl7pPr marL="14598487" indent="0">
              <a:buNone/>
              <a:defRPr sz="5322"/>
            </a:lvl7pPr>
            <a:lvl8pPr marL="17031569" indent="0">
              <a:buNone/>
              <a:defRPr sz="5322"/>
            </a:lvl8pPr>
            <a:lvl9pPr marL="19464650" indent="0">
              <a:buNone/>
              <a:defRPr sz="5322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CC8A6-6718-4AF1-93B3-C276E0DE79B1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46EB-C0CA-4DFC-A759-A4562B8C9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555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1826" y="3260725"/>
            <a:ext cx="15694645" cy="11412538"/>
          </a:xfrm>
        </p:spPr>
        <p:txBody>
          <a:bodyPr anchor="b"/>
          <a:lstStyle>
            <a:lvl1pPr>
              <a:defRPr sz="1702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0687534" y="7042271"/>
            <a:ext cx="24634954" cy="34758423"/>
          </a:xfrm>
        </p:spPr>
        <p:txBody>
          <a:bodyPr anchor="t"/>
          <a:lstStyle>
            <a:lvl1pPr marL="0" indent="0">
              <a:buNone/>
              <a:defRPr sz="17029"/>
            </a:lvl1pPr>
            <a:lvl2pPr marL="2433081" indent="0">
              <a:buNone/>
              <a:defRPr sz="14901"/>
            </a:lvl2pPr>
            <a:lvl3pPr marL="4866162" indent="0">
              <a:buNone/>
              <a:defRPr sz="12772"/>
            </a:lvl3pPr>
            <a:lvl4pPr marL="7299244" indent="0">
              <a:buNone/>
              <a:defRPr sz="10643"/>
            </a:lvl4pPr>
            <a:lvl5pPr marL="9732325" indent="0">
              <a:buNone/>
              <a:defRPr sz="10643"/>
            </a:lvl5pPr>
            <a:lvl6pPr marL="12165406" indent="0">
              <a:buNone/>
              <a:defRPr sz="10643"/>
            </a:lvl6pPr>
            <a:lvl7pPr marL="14598487" indent="0">
              <a:buNone/>
              <a:defRPr sz="10643"/>
            </a:lvl7pPr>
            <a:lvl8pPr marL="17031569" indent="0">
              <a:buNone/>
              <a:defRPr sz="10643"/>
            </a:lvl8pPr>
            <a:lvl9pPr marL="19464650" indent="0">
              <a:buNone/>
              <a:defRPr sz="10643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351826" y="14673262"/>
            <a:ext cx="15694645" cy="27184034"/>
          </a:xfrm>
        </p:spPr>
        <p:txBody>
          <a:bodyPr/>
          <a:lstStyle>
            <a:lvl1pPr marL="0" indent="0">
              <a:buNone/>
              <a:defRPr sz="8515"/>
            </a:lvl1pPr>
            <a:lvl2pPr marL="2433081" indent="0">
              <a:buNone/>
              <a:defRPr sz="7450"/>
            </a:lvl2pPr>
            <a:lvl3pPr marL="4866162" indent="0">
              <a:buNone/>
              <a:defRPr sz="6386"/>
            </a:lvl3pPr>
            <a:lvl4pPr marL="7299244" indent="0">
              <a:buNone/>
              <a:defRPr sz="5322"/>
            </a:lvl4pPr>
            <a:lvl5pPr marL="9732325" indent="0">
              <a:buNone/>
              <a:defRPr sz="5322"/>
            </a:lvl5pPr>
            <a:lvl6pPr marL="12165406" indent="0">
              <a:buNone/>
              <a:defRPr sz="5322"/>
            </a:lvl6pPr>
            <a:lvl7pPr marL="14598487" indent="0">
              <a:buNone/>
              <a:defRPr sz="5322"/>
            </a:lvl7pPr>
            <a:lvl8pPr marL="17031569" indent="0">
              <a:buNone/>
              <a:defRPr sz="5322"/>
            </a:lvl8pPr>
            <a:lvl9pPr marL="19464650" indent="0">
              <a:buNone/>
              <a:defRPr sz="5322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CC8A6-6718-4AF1-93B3-C276E0DE79B1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46EB-C0CA-4DFC-A759-A4562B8C9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80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CC8A6-6718-4AF1-93B3-C276E0DE79B1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46EB-C0CA-4DFC-A759-A4562B8C9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051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4823487" y="2604051"/>
            <a:ext cx="10492666" cy="41449706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45490" y="2604051"/>
            <a:ext cx="30869727" cy="41449706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CC8A6-6718-4AF1-93B3-C276E0DE79B1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46EB-C0CA-4DFC-A759-A4562B8C9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479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345488" y="2604062"/>
            <a:ext cx="41970663" cy="945384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5488" y="13020256"/>
            <a:ext cx="41970663" cy="310335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45487" y="45333146"/>
            <a:ext cx="10948869" cy="260405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386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3CC8A6-6718-4AF1-93B3-C276E0DE79B1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119168" y="45333146"/>
            <a:ext cx="16423303" cy="260405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386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4367282" y="45333146"/>
            <a:ext cx="10948869" cy="260405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386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41246EB-C0CA-4DFC-A759-A4562B8C9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806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4866162" rtl="0" eaLnBrk="1" latinLnBrk="0" hangingPunct="1">
        <a:lnSpc>
          <a:spcPct val="90000"/>
        </a:lnSpc>
        <a:spcBef>
          <a:spcPct val="0"/>
        </a:spcBef>
        <a:buNone/>
        <a:defRPr sz="2341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16541" indent="-1216541" algn="l" defTabSz="4866162" rtl="0" eaLnBrk="1" latinLnBrk="0" hangingPunct="1">
        <a:lnSpc>
          <a:spcPct val="90000"/>
        </a:lnSpc>
        <a:spcBef>
          <a:spcPts val="5322"/>
        </a:spcBef>
        <a:buFont typeface="Arial" panose="020B0604020202020204" pitchFamily="34" charset="0"/>
        <a:buChar char="•"/>
        <a:defRPr sz="14901" kern="1200">
          <a:solidFill>
            <a:schemeClr val="tx1"/>
          </a:solidFill>
          <a:latin typeface="+mn-lt"/>
          <a:ea typeface="+mn-ea"/>
          <a:cs typeface="+mn-cs"/>
        </a:defRPr>
      </a:lvl1pPr>
      <a:lvl2pPr marL="3649622" indent="-1216541" algn="l" defTabSz="4866162" rtl="0" eaLnBrk="1" latinLnBrk="0" hangingPunct="1">
        <a:lnSpc>
          <a:spcPct val="90000"/>
        </a:lnSpc>
        <a:spcBef>
          <a:spcPts val="2661"/>
        </a:spcBef>
        <a:buFont typeface="Arial" panose="020B0604020202020204" pitchFamily="34" charset="0"/>
        <a:buChar char="•"/>
        <a:defRPr sz="12772" kern="1200">
          <a:solidFill>
            <a:schemeClr val="tx1"/>
          </a:solidFill>
          <a:latin typeface="+mn-lt"/>
          <a:ea typeface="+mn-ea"/>
          <a:cs typeface="+mn-cs"/>
        </a:defRPr>
      </a:lvl2pPr>
      <a:lvl3pPr marL="6082703" indent="-1216541" algn="l" defTabSz="4866162" rtl="0" eaLnBrk="1" latinLnBrk="0" hangingPunct="1">
        <a:lnSpc>
          <a:spcPct val="90000"/>
        </a:lnSpc>
        <a:spcBef>
          <a:spcPts val="2661"/>
        </a:spcBef>
        <a:buFont typeface="Arial" panose="020B0604020202020204" pitchFamily="34" charset="0"/>
        <a:buChar char="•"/>
        <a:defRPr sz="10643" kern="1200">
          <a:solidFill>
            <a:schemeClr val="tx1"/>
          </a:solidFill>
          <a:latin typeface="+mn-lt"/>
          <a:ea typeface="+mn-ea"/>
          <a:cs typeface="+mn-cs"/>
        </a:defRPr>
      </a:lvl3pPr>
      <a:lvl4pPr marL="8515784" indent="-1216541" algn="l" defTabSz="4866162" rtl="0" eaLnBrk="1" latinLnBrk="0" hangingPunct="1">
        <a:lnSpc>
          <a:spcPct val="90000"/>
        </a:lnSpc>
        <a:spcBef>
          <a:spcPts val="2661"/>
        </a:spcBef>
        <a:buFont typeface="Arial" panose="020B0604020202020204" pitchFamily="34" charset="0"/>
        <a:buChar char="•"/>
        <a:defRPr sz="9579" kern="1200">
          <a:solidFill>
            <a:schemeClr val="tx1"/>
          </a:solidFill>
          <a:latin typeface="+mn-lt"/>
          <a:ea typeface="+mn-ea"/>
          <a:cs typeface="+mn-cs"/>
        </a:defRPr>
      </a:lvl4pPr>
      <a:lvl5pPr marL="10948866" indent="-1216541" algn="l" defTabSz="4866162" rtl="0" eaLnBrk="1" latinLnBrk="0" hangingPunct="1">
        <a:lnSpc>
          <a:spcPct val="90000"/>
        </a:lnSpc>
        <a:spcBef>
          <a:spcPts val="2661"/>
        </a:spcBef>
        <a:buFont typeface="Arial" panose="020B0604020202020204" pitchFamily="34" charset="0"/>
        <a:buChar char="•"/>
        <a:defRPr sz="9579" kern="1200">
          <a:solidFill>
            <a:schemeClr val="tx1"/>
          </a:solidFill>
          <a:latin typeface="+mn-lt"/>
          <a:ea typeface="+mn-ea"/>
          <a:cs typeface="+mn-cs"/>
        </a:defRPr>
      </a:lvl5pPr>
      <a:lvl6pPr marL="13381947" indent="-1216541" algn="l" defTabSz="4866162" rtl="0" eaLnBrk="1" latinLnBrk="0" hangingPunct="1">
        <a:lnSpc>
          <a:spcPct val="90000"/>
        </a:lnSpc>
        <a:spcBef>
          <a:spcPts val="2661"/>
        </a:spcBef>
        <a:buFont typeface="Arial" panose="020B0604020202020204" pitchFamily="34" charset="0"/>
        <a:buChar char="•"/>
        <a:defRPr sz="9579" kern="1200">
          <a:solidFill>
            <a:schemeClr val="tx1"/>
          </a:solidFill>
          <a:latin typeface="+mn-lt"/>
          <a:ea typeface="+mn-ea"/>
          <a:cs typeface="+mn-cs"/>
        </a:defRPr>
      </a:lvl6pPr>
      <a:lvl7pPr marL="15815028" indent="-1216541" algn="l" defTabSz="4866162" rtl="0" eaLnBrk="1" latinLnBrk="0" hangingPunct="1">
        <a:lnSpc>
          <a:spcPct val="90000"/>
        </a:lnSpc>
        <a:spcBef>
          <a:spcPts val="2661"/>
        </a:spcBef>
        <a:buFont typeface="Arial" panose="020B0604020202020204" pitchFamily="34" charset="0"/>
        <a:buChar char="•"/>
        <a:defRPr sz="9579" kern="1200">
          <a:solidFill>
            <a:schemeClr val="tx1"/>
          </a:solidFill>
          <a:latin typeface="+mn-lt"/>
          <a:ea typeface="+mn-ea"/>
          <a:cs typeface="+mn-cs"/>
        </a:defRPr>
      </a:lvl7pPr>
      <a:lvl8pPr marL="18248109" indent="-1216541" algn="l" defTabSz="4866162" rtl="0" eaLnBrk="1" latinLnBrk="0" hangingPunct="1">
        <a:lnSpc>
          <a:spcPct val="90000"/>
        </a:lnSpc>
        <a:spcBef>
          <a:spcPts val="2661"/>
        </a:spcBef>
        <a:buFont typeface="Arial" panose="020B0604020202020204" pitchFamily="34" charset="0"/>
        <a:buChar char="•"/>
        <a:defRPr sz="9579" kern="1200">
          <a:solidFill>
            <a:schemeClr val="tx1"/>
          </a:solidFill>
          <a:latin typeface="+mn-lt"/>
          <a:ea typeface="+mn-ea"/>
          <a:cs typeface="+mn-cs"/>
        </a:defRPr>
      </a:lvl8pPr>
      <a:lvl9pPr marL="20681191" indent="-1216541" algn="l" defTabSz="4866162" rtl="0" eaLnBrk="1" latinLnBrk="0" hangingPunct="1">
        <a:lnSpc>
          <a:spcPct val="90000"/>
        </a:lnSpc>
        <a:spcBef>
          <a:spcPts val="2661"/>
        </a:spcBef>
        <a:buFont typeface="Arial" panose="020B0604020202020204" pitchFamily="34" charset="0"/>
        <a:buChar char="•"/>
        <a:defRPr sz="957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866162" rtl="0" eaLnBrk="1" latinLnBrk="0" hangingPunct="1">
        <a:defRPr sz="9579" kern="1200">
          <a:solidFill>
            <a:schemeClr val="tx1"/>
          </a:solidFill>
          <a:latin typeface="+mn-lt"/>
          <a:ea typeface="+mn-ea"/>
          <a:cs typeface="+mn-cs"/>
        </a:defRPr>
      </a:lvl1pPr>
      <a:lvl2pPr marL="2433081" algn="l" defTabSz="4866162" rtl="0" eaLnBrk="1" latinLnBrk="0" hangingPunct="1">
        <a:defRPr sz="9579" kern="1200">
          <a:solidFill>
            <a:schemeClr val="tx1"/>
          </a:solidFill>
          <a:latin typeface="+mn-lt"/>
          <a:ea typeface="+mn-ea"/>
          <a:cs typeface="+mn-cs"/>
        </a:defRPr>
      </a:lvl2pPr>
      <a:lvl3pPr marL="4866162" algn="l" defTabSz="4866162" rtl="0" eaLnBrk="1" latinLnBrk="0" hangingPunct="1">
        <a:defRPr sz="9579" kern="1200">
          <a:solidFill>
            <a:schemeClr val="tx1"/>
          </a:solidFill>
          <a:latin typeface="+mn-lt"/>
          <a:ea typeface="+mn-ea"/>
          <a:cs typeface="+mn-cs"/>
        </a:defRPr>
      </a:lvl3pPr>
      <a:lvl4pPr marL="7299244" algn="l" defTabSz="4866162" rtl="0" eaLnBrk="1" latinLnBrk="0" hangingPunct="1">
        <a:defRPr sz="9579" kern="1200">
          <a:solidFill>
            <a:schemeClr val="tx1"/>
          </a:solidFill>
          <a:latin typeface="+mn-lt"/>
          <a:ea typeface="+mn-ea"/>
          <a:cs typeface="+mn-cs"/>
        </a:defRPr>
      </a:lvl4pPr>
      <a:lvl5pPr marL="9732325" algn="l" defTabSz="4866162" rtl="0" eaLnBrk="1" latinLnBrk="0" hangingPunct="1">
        <a:defRPr sz="9579" kern="1200">
          <a:solidFill>
            <a:schemeClr val="tx1"/>
          </a:solidFill>
          <a:latin typeface="+mn-lt"/>
          <a:ea typeface="+mn-ea"/>
          <a:cs typeface="+mn-cs"/>
        </a:defRPr>
      </a:lvl5pPr>
      <a:lvl6pPr marL="12165406" algn="l" defTabSz="4866162" rtl="0" eaLnBrk="1" latinLnBrk="0" hangingPunct="1">
        <a:defRPr sz="9579" kern="1200">
          <a:solidFill>
            <a:schemeClr val="tx1"/>
          </a:solidFill>
          <a:latin typeface="+mn-lt"/>
          <a:ea typeface="+mn-ea"/>
          <a:cs typeface="+mn-cs"/>
        </a:defRPr>
      </a:lvl6pPr>
      <a:lvl7pPr marL="14598487" algn="l" defTabSz="4866162" rtl="0" eaLnBrk="1" latinLnBrk="0" hangingPunct="1">
        <a:defRPr sz="9579" kern="1200">
          <a:solidFill>
            <a:schemeClr val="tx1"/>
          </a:solidFill>
          <a:latin typeface="+mn-lt"/>
          <a:ea typeface="+mn-ea"/>
          <a:cs typeface="+mn-cs"/>
        </a:defRPr>
      </a:lvl7pPr>
      <a:lvl8pPr marL="17031569" algn="l" defTabSz="4866162" rtl="0" eaLnBrk="1" latinLnBrk="0" hangingPunct="1">
        <a:defRPr sz="9579" kern="1200">
          <a:solidFill>
            <a:schemeClr val="tx1"/>
          </a:solidFill>
          <a:latin typeface="+mn-lt"/>
          <a:ea typeface="+mn-ea"/>
          <a:cs typeface="+mn-cs"/>
        </a:defRPr>
      </a:lvl8pPr>
      <a:lvl9pPr marL="19464650" algn="l" defTabSz="4866162" rtl="0" eaLnBrk="1" latinLnBrk="0" hangingPunct="1">
        <a:defRPr sz="957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hildrenssociety.org.uk/" TargetMode="External"/><Relationship Id="rId13" Type="http://schemas.openxmlformats.org/officeDocument/2006/relationships/image" Target="../media/image2.jpeg"/><Relationship Id="rId3" Type="http://schemas.openxmlformats.org/officeDocument/2006/relationships/hyperlink" Target="https://www.gov.uk/" TargetMode="External"/><Relationship Id="rId7" Type="http://schemas.openxmlformats.org/officeDocument/2006/relationships/hyperlink" Target="https://www.england.nhs.uk/" TargetMode="External"/><Relationship Id="rId12" Type="http://schemas.openxmlformats.org/officeDocument/2006/relationships/hyperlink" Target="https://www.radicalstart.com/blog/importance-of-mobile-applications/" TargetMode="External"/><Relationship Id="rId2" Type="http://schemas.openxmlformats.org/officeDocument/2006/relationships/hyperlink" Target="https://www.centreformentalhealth.org.uk/" TargetMode="External"/><Relationship Id="rId16" Type="http://schemas.openxmlformats.org/officeDocument/2006/relationships/hyperlink" Target="https://www.freepik.com/premium-vector/adolescent-mental-health-issues-group-young-people-teenagers_314697858.htm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igital.nhs.uk/" TargetMode="External"/><Relationship Id="rId11" Type="http://schemas.openxmlformats.org/officeDocument/2006/relationships/image" Target="../media/image1.jpg"/><Relationship Id="rId5" Type="http://schemas.openxmlformats.org/officeDocument/2006/relationships/hyperlink" Target="https://www.nhs.uk/every-mind-matters" TargetMode="External"/><Relationship Id="rId15" Type="http://schemas.openxmlformats.org/officeDocument/2006/relationships/image" Target="../media/image3.jpg"/><Relationship Id="rId10" Type="http://schemas.openxmlformats.org/officeDocument/2006/relationships/hyperlink" Target="https://commonslibrary.parliament.uk/" TargetMode="External"/><Relationship Id="rId4" Type="http://schemas.openxmlformats.org/officeDocument/2006/relationships/hyperlink" Target="https://mentalhealthinnovations.org/" TargetMode="External"/><Relationship Id="rId9" Type="http://schemas.openxmlformats.org/officeDocument/2006/relationships/hyperlink" Target="https://www.youngminds.org.uk/" TargetMode="External"/><Relationship Id="rId14" Type="http://schemas.openxmlformats.org/officeDocument/2006/relationships/hyperlink" Target="https://drsafehands.com/popular-topics/mental-healt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F1C5E29-8171-6AA2-8BC2-D7D11A22C40A}"/>
              </a:ext>
            </a:extLst>
          </p:cNvPr>
          <p:cNvSpPr txBox="1"/>
          <p:nvPr/>
        </p:nvSpPr>
        <p:spPr>
          <a:xfrm>
            <a:off x="10566401" y="387150"/>
            <a:ext cx="24519900" cy="5706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Programme: MSc Public Health and Social Care in Practice </a:t>
            </a:r>
          </a:p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Module: Population Health and Digital Health Promotion LCHS7009_LON </a:t>
            </a:r>
          </a:p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Elena Draghici  2214911</a:t>
            </a:r>
          </a:p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Lecturer: Dr Ping Wu</a:t>
            </a:r>
          </a:p>
          <a:p>
            <a:pPr>
              <a:lnSpc>
                <a:spcPct val="107000"/>
              </a:lnSpc>
              <a:spcAft>
                <a:spcPts val="628"/>
              </a:spcAft>
            </a:pPr>
            <a:r>
              <a:rPr lang="en-GB" sz="5400" b="1" i="1" kern="0" dirty="0" err="1">
                <a:solidFill>
                  <a:srgbClr val="0070C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MindConnect</a:t>
            </a:r>
            <a:r>
              <a:rPr lang="en-GB" sz="5400" b="1" i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A Digital Intervention to Promote Mental Wellbeing Among Young People 13-24</a:t>
            </a:r>
            <a:endParaRPr lang="en-GB" sz="5400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413" dirty="0"/>
          </a:p>
          <a:p>
            <a:endParaRPr lang="en-GB" sz="1413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D5E9D19-A7A2-0047-13ED-4418F18D4866}"/>
              </a:ext>
            </a:extLst>
          </p:cNvPr>
          <p:cNvSpPr txBox="1"/>
          <p:nvPr/>
        </p:nvSpPr>
        <p:spPr>
          <a:xfrm>
            <a:off x="0" y="33033544"/>
            <a:ext cx="47171505" cy="156748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 REFERENCES:</a:t>
            </a:r>
          </a:p>
          <a:p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Centre for Mental Health (2023)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Mental health in young people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https://www.centreformentalhealth.org.uk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 (Accessed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:19 March 2026).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(2023)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Promoting children and young people’s emotional health and wellbeing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(Accessed:20 March 2026).</a:t>
            </a:r>
          </a:p>
          <a:p>
            <a:pPr>
              <a:lnSpc>
                <a:spcPct val="150000"/>
              </a:lnSpc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Mental Health Innovations (2021)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Better Health – Every Mind Matters campaign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https://mentalhealthinnovations.org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(Accessed:19 March 2026).</a:t>
            </a:r>
          </a:p>
          <a:p>
            <a:pPr>
              <a:lnSpc>
                <a:spcPct val="150000"/>
              </a:lnSpc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Mohammed, H. (2023).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Technology and mental health interventions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(Accessed:20 March 2026).</a:t>
            </a:r>
          </a:p>
          <a:p>
            <a:pPr>
              <a:lnSpc>
                <a:spcPct val="150000"/>
              </a:lnSpc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Naslund, J.A. et al. (2020) ‘Social media and mental health: Benefits, risks, and opportunities’,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Journal of Technology in Behavioural Science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, 5(3), pp. 245–257. (Accessed:12 March 2026). </a:t>
            </a:r>
          </a:p>
          <a:p>
            <a:pPr>
              <a:lnSpc>
                <a:spcPct val="150000"/>
              </a:lnSpc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NHS (2021)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Every Mind Matters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https://www.nhs.uk/every-mind-matters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(Accessed:19 March 2026).</a:t>
            </a:r>
          </a:p>
          <a:p>
            <a:pPr>
              <a:lnSpc>
                <a:spcPct val="150000"/>
              </a:lnSpc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NHS Digital (2023)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Mental health of children and young people in England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https://digital.nhs.uk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(Accessed:19 March 2026).</a:t>
            </a:r>
          </a:p>
          <a:p>
            <a:pPr>
              <a:lnSpc>
                <a:spcPct val="150000"/>
              </a:lnSpc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Mental health statistics and services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https://www.england.nhs.uk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(Accessed:23 March 2026).</a:t>
            </a:r>
          </a:p>
          <a:p>
            <a:pPr>
              <a:lnSpc>
                <a:spcPct val="150000"/>
              </a:lnSpc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O’Reilly, M. et al. (2018) ‘Is social media bad for mental health?’,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Clinical Child Psychology and Psychiatry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, 23(4), pp. 601–613. (Accessed:21 March 2026).</a:t>
            </a:r>
          </a:p>
          <a:p>
            <a:pPr>
              <a:lnSpc>
                <a:spcPct val="150000"/>
              </a:lnSpc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(2021)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Mental health and wellbeing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(Accessed:21 March 2026).</a:t>
            </a:r>
          </a:p>
          <a:p>
            <a:pPr>
              <a:lnSpc>
                <a:spcPct val="150000"/>
              </a:lnSpc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Robinson, J. et al. (2016) ‘Social media and suicide prevention’,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Early Intervention in Psychiatry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, 10(2), pp. 103–121. (Accessed:23 March 2026).</a:t>
            </a:r>
          </a:p>
          <a:p>
            <a:pPr>
              <a:lnSpc>
                <a:spcPct val="150000"/>
              </a:lnSpc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The Children’s Society (2023).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Children’s mental health data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https://www.childrenssociety.org.uk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(Accessed:11 March 2026).</a:t>
            </a:r>
          </a:p>
          <a:p>
            <a:pPr>
              <a:lnSpc>
                <a:spcPct val="150000"/>
              </a:lnSpc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White, B. et al. (2025).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Digital health innovations for mental health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(Accessed:19 March 2026).</a:t>
            </a:r>
          </a:p>
          <a:p>
            <a:pPr>
              <a:lnSpc>
                <a:spcPct val="150000"/>
              </a:lnSpc>
              <a:buNone/>
            </a:pP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YoungMinds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(2023)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Mental health statistics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https://www.youngminds.org.uk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(Accessed:15 March 2026).</a:t>
            </a:r>
          </a:p>
          <a:p>
            <a:pPr>
              <a:lnSpc>
                <a:spcPct val="150000"/>
              </a:lnSpc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UK Parliament (2024)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Children and young people’s mental health services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https://commonslibrary.parliament.uk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(Accessed:17 March 2026).</a:t>
            </a:r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EBF6B2DF-9429-9F3F-834F-A2AEC8805ABA}"/>
              </a:ext>
            </a:extLst>
          </p:cNvPr>
          <p:cNvSpPr/>
          <p:nvPr/>
        </p:nvSpPr>
        <p:spPr>
          <a:xfrm>
            <a:off x="259556" y="6069866"/>
            <a:ext cx="18317105" cy="13807561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                           Background:</a:t>
            </a: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🧠Mental health is a major public health issue in the UK1 in 6 young people (13–24) has a mental health disorder (NHS Digital, 2023) </a:t>
            </a: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💬 Impacts education, relationships, and wellbeing </a:t>
            </a: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Barriers: stigma, long waiting times, lack of awareness (O’Reilly et al., 2018) </a:t>
            </a: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Existing interventions: NHS Every Mind Matters (digital) School counselling (non-digital) </a:t>
            </a: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📱 Digital intervention:</a:t>
            </a: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kumimoji="0" lang="en-GB" sz="4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MindConnect</a:t>
            </a: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mobile app</a:t>
            </a: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Provides mood tracking, videos, and support</a:t>
            </a:r>
            <a:endParaRPr lang="en-GB" sz="4800" dirty="0"/>
          </a:p>
        </p:txBody>
      </p:sp>
      <p:sp>
        <p:nvSpPr>
          <p:cNvPr id="35" name="Hexagon 34">
            <a:extLst>
              <a:ext uri="{FF2B5EF4-FFF2-40B4-BE49-F238E27FC236}">
                <a16:creationId xmlns:a16="http://schemas.microsoft.com/office/drawing/2014/main" id="{E0AF681D-3355-194A-8F65-B751EB979AB5}"/>
              </a:ext>
            </a:extLst>
          </p:cNvPr>
          <p:cNvSpPr/>
          <p:nvPr/>
        </p:nvSpPr>
        <p:spPr>
          <a:xfrm>
            <a:off x="16207855" y="6278270"/>
            <a:ext cx="19930721" cy="13807561"/>
          </a:xfrm>
          <a:prstGeom prst="hexagon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Principles:</a:t>
            </a:r>
          </a:p>
          <a:p>
            <a:pPr marL="0" marR="0" lvl="0" indent="0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Empowerment</a:t>
            </a:r>
            <a:r>
              <a:rPr lang="en-GB" sz="4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users take control of their own mental well-being</a:t>
            </a:r>
          </a:p>
          <a:p>
            <a:pPr marL="0" marR="0" lvl="0" indent="0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Participation</a:t>
            </a:r>
            <a:r>
              <a:rPr lang="en-GB" sz="4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group </a:t>
            </a: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discussion </a:t>
            </a:r>
            <a:r>
              <a:rPr lang="en-GB" sz="4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others</a:t>
            </a:r>
            <a:endParaRPr kumimoji="0" lang="en-GB" sz="4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Accessibility</a:t>
            </a:r>
            <a:r>
              <a:rPr lang="en-GB" sz="4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help is available at any time through a mobile</a:t>
            </a: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app</a:t>
            </a:r>
          </a:p>
          <a:p>
            <a:pPr marL="0" marR="0" lvl="0" indent="0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Equity</a:t>
            </a:r>
            <a:r>
              <a:rPr lang="en-GB" sz="4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Focuses on supporting people from different backgrounds</a:t>
            </a:r>
          </a:p>
          <a:p>
            <a:pPr marL="0" marR="0" lvl="0" indent="0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1" i="0" u="sng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MindConnect</a:t>
            </a:r>
            <a:r>
              <a:rPr kumimoji="0" lang="en-GB" sz="48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48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supports these principles by:</a:t>
            </a:r>
          </a:p>
          <a:p>
            <a:pPr marL="0" marR="0" lvl="0" indent="0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Providing accessible mental health information</a:t>
            </a:r>
          </a:p>
          <a:p>
            <a:pPr marL="0" marR="0" lvl="0" indent="0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Encouraging self-reflection and help-seeking</a:t>
            </a:r>
          </a:p>
          <a:p>
            <a:pPr marL="0" marR="0" lvl="0" indent="0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Promoting inclusion</a:t>
            </a:r>
            <a:r>
              <a:rPr kumimoji="0" lang="en-GB" sz="4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(The Children’s Society, 2023)</a:t>
            </a:r>
            <a:endParaRPr lang="en-GB" sz="4400" b="1" i="1" dirty="0"/>
          </a:p>
        </p:txBody>
      </p: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CE6C2E39-F79A-6B11-5690-BF3B168931EF}"/>
              </a:ext>
            </a:extLst>
          </p:cNvPr>
          <p:cNvSpPr/>
          <p:nvPr/>
        </p:nvSpPr>
        <p:spPr>
          <a:xfrm>
            <a:off x="33670813" y="9637150"/>
            <a:ext cx="14511930" cy="111760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Theory: </a:t>
            </a: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Health Belief Model (HBM)</a:t>
            </a:r>
          </a:p>
          <a:p>
            <a:pPr marL="685800" marR="0" lvl="0" indent="-68580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People change their behaviour when they</a:t>
            </a:r>
          </a:p>
          <a:p>
            <a:pPr marR="0" lvl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understand risks and benefits</a:t>
            </a:r>
            <a:r>
              <a:rPr lang="en-GB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(Robinson et al., 2016)</a:t>
            </a:r>
            <a:endParaRPr kumimoji="0" lang="en-GB" sz="44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marR="0" lvl="0" indent="-68580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MindConnect</a:t>
            </a: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increases awareness of mental</a:t>
            </a:r>
          </a:p>
          <a:p>
            <a:pPr marR="0" lvl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health issues</a:t>
            </a:r>
          </a:p>
          <a:p>
            <a:pPr marL="685800" marR="0" lvl="0" indent="-68580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Educational content highlights the</a:t>
            </a:r>
          </a:p>
          <a:p>
            <a:pPr marR="0" lvl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seriousness of conditions</a:t>
            </a:r>
            <a:r>
              <a:rPr lang="en-GB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(Naslund et al., 2020)</a:t>
            </a:r>
            <a:endParaRPr kumimoji="0" lang="en-GB" sz="44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marR="0" lvl="0" indent="-68580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Mood tracking acts as a cue to action</a:t>
            </a:r>
          </a:p>
          <a:p>
            <a:pPr marL="685800" marR="0" lvl="0" indent="-68580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AI chatbot reduces barriers to seeking help</a:t>
            </a:r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CC41006A-30F0-3FF8-7F4C-CA4842B61C03}"/>
              </a:ext>
            </a:extLst>
          </p:cNvPr>
          <p:cNvSpPr/>
          <p:nvPr/>
        </p:nvSpPr>
        <p:spPr>
          <a:xfrm>
            <a:off x="0" y="20665875"/>
            <a:ext cx="14242522" cy="1157922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              Outcomes:</a:t>
            </a:r>
          </a:p>
          <a:p>
            <a:pPr marL="685800" marR="0" lvl="0" indent="-68580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Increased awareness of mental health</a:t>
            </a:r>
          </a:p>
          <a:p>
            <a:pPr marL="685800" marR="0" lvl="0" indent="-68580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Improved help-seeking behaviour</a:t>
            </a:r>
          </a:p>
          <a:p>
            <a:pPr marL="685800" marR="0" lvl="0" indent="-68580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Reduced stigma</a:t>
            </a:r>
          </a:p>
          <a:p>
            <a:pPr marL="685800" marR="0" lvl="0" indent="-68580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Better self-management</a:t>
            </a:r>
            <a:r>
              <a:rPr kumimoji="0" lang="en-GB" sz="4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(Centre for Mental Health, 2023)</a:t>
            </a:r>
          </a:p>
        </p:txBody>
      </p:sp>
      <p:sp>
        <p:nvSpPr>
          <p:cNvPr id="39" name="Scroll: Horizontal 38">
            <a:extLst>
              <a:ext uri="{FF2B5EF4-FFF2-40B4-BE49-F238E27FC236}">
                <a16:creationId xmlns:a16="http://schemas.microsoft.com/office/drawing/2014/main" id="{66BEF012-45C5-8A5F-2DE0-141C5DA322F9}"/>
              </a:ext>
            </a:extLst>
          </p:cNvPr>
          <p:cNvSpPr/>
          <p:nvPr/>
        </p:nvSpPr>
        <p:spPr>
          <a:xfrm>
            <a:off x="30084978" y="19331413"/>
            <a:ext cx="18576660" cy="15183868"/>
          </a:xfrm>
          <a:prstGeom prst="horizontalScroll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    Conclusion:</a:t>
            </a:r>
          </a:p>
          <a:p>
            <a:pPr marL="685800" marR="0" lvl="0" indent="-68580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MindConnect</a:t>
            </a: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shows how digital</a:t>
            </a:r>
          </a:p>
          <a:p>
            <a:pPr marR="0" lvl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technology can support mental health promotion</a:t>
            </a:r>
          </a:p>
          <a:p>
            <a:pPr marL="685800" marR="0" lvl="0" indent="-68580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Supports policy development and digital healthcare strategies</a:t>
            </a:r>
          </a:p>
          <a:p>
            <a:pPr marL="685800" marR="0" lvl="0" indent="-68580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 be used in education to promote well-being</a:t>
            </a:r>
          </a:p>
          <a:p>
            <a:pPr marL="685800" marR="0" lvl="0" indent="-68580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Further research is needed to evaluate the effectiveness</a:t>
            </a:r>
          </a:p>
          <a:p>
            <a:pPr marL="685800" marR="0" lvl="0" indent="-68580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Addressing digital inequality is essential</a:t>
            </a:r>
            <a:r>
              <a:rPr lang="en-GB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(UK Parliament, 2024)</a:t>
            </a:r>
            <a:endParaRPr kumimoji="0" lang="en-GB" sz="44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665520E5-2CF3-3678-24C0-B682680577CE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13874486" y="20813150"/>
            <a:ext cx="16210492" cy="12007685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3AE38BE5-288A-C5ED-794F-4CC1FA16CE19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0" y="1"/>
            <a:ext cx="9753600" cy="5784424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EB4B8AB2-B073-9FB3-2215-E69D75DAD5D7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35086300" y="202463"/>
            <a:ext cx="13575338" cy="9009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0535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14" ma:contentTypeDescription="Create a new document." ma:contentTypeScope="" ma:versionID="192cdeee65cdc1529edc659cff681241">
  <xsd:schema xmlns:xsd="http://www.w3.org/2001/XMLSchema" xmlns:xs="http://www.w3.org/2001/XMLSchema" xmlns:p="http://schemas.microsoft.com/office/2006/metadata/properties" xmlns:ns3="da3f2772-8f1e-4acb-bd98-3a0ee892f48a" xmlns:ns4="0cb976d4-72d8-43fd-a100-21d54766e958" targetNamespace="http://schemas.microsoft.com/office/2006/metadata/properties" ma:root="true" ma:fieldsID="0739812a251cff5c53b46eb229ce8f4a" ns3:_="" ns4:_="">
    <xsd:import namespace="da3f2772-8f1e-4acb-bd98-3a0ee892f48a"/>
    <xsd:import namespace="0cb976d4-72d8-43fd-a100-21d54766e9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4" nillable="true" ma:displayName="_activity" ma:hidden="true" ma:internalName="_activity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85289E1-4895-49AA-8EAD-449D99F5C609}">
  <ds:schemaRefs>
    <ds:schemaRef ds:uri="http://purl.org/dc/elements/1.1/"/>
    <ds:schemaRef ds:uri="da3f2772-8f1e-4acb-bd98-3a0ee892f48a"/>
    <ds:schemaRef ds:uri="0cb976d4-72d8-43fd-a100-21d54766e958"/>
    <ds:schemaRef ds:uri="http://schemas.microsoft.com/office/2006/documentManagement/types"/>
    <ds:schemaRef ds:uri="http://purl.org/dc/terms/"/>
    <ds:schemaRef ds:uri="http://purl.org/dc/dcmitype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1DB996A0-FB3C-45BA-8D5C-E4DF243FA5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D9D86D1-C0AD-49D8-BEF5-5303B33BD1E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0cb976d4-72d8-43fd-a100-21d54766e9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8579</TotalTime>
  <Words>802</Words>
  <Application>Microsoft Office PowerPoint</Application>
  <PresentationFormat>Custom</PresentationFormat>
  <Paragraphs>60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Elena Draghici (2214911)</dc:creator>
  <cp:lastModifiedBy>Elena Draghici (2214911)</cp:lastModifiedBy>
  <cp:revision>2</cp:revision>
  <dcterms:created xsi:type="dcterms:W3CDTF">2026-03-20T11:51:25Z</dcterms:created>
  <dcterms:modified xsi:type="dcterms:W3CDTF">2026-03-26T11:07:21Z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