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77" r:id="rId5"/>
    <p:sldMasterId id="2147483683" r:id="rId6"/>
    <p:sldMasterId id="2147483691" r:id="rId7"/>
    <p:sldMasterId id="2147483694" r:id="rId8"/>
    <p:sldMasterId id="2147483698" r:id="rId9"/>
    <p:sldMasterId id="2147483702" r:id="rId10"/>
  </p:sldMasterIdLst>
  <p:notesMasterIdLst>
    <p:notesMasterId r:id="rId35"/>
  </p:notesMasterIdLst>
  <p:sldIdLst>
    <p:sldId id="276" r:id="rId11"/>
    <p:sldId id="256" r:id="rId12"/>
    <p:sldId id="285" r:id="rId13"/>
    <p:sldId id="257" r:id="rId14"/>
    <p:sldId id="277" r:id="rId15"/>
    <p:sldId id="281" r:id="rId16"/>
    <p:sldId id="278" r:id="rId17"/>
    <p:sldId id="279" r:id="rId18"/>
    <p:sldId id="280" r:id="rId19"/>
    <p:sldId id="282" r:id="rId20"/>
    <p:sldId id="283" r:id="rId21"/>
    <p:sldId id="284" r:id="rId22"/>
    <p:sldId id="260" r:id="rId23"/>
    <p:sldId id="261" r:id="rId24"/>
    <p:sldId id="262" r:id="rId25"/>
    <p:sldId id="263" r:id="rId26"/>
    <p:sldId id="264" r:id="rId27"/>
    <p:sldId id="269" r:id="rId28"/>
    <p:sldId id="270" r:id="rId29"/>
    <p:sldId id="271" r:id="rId30"/>
    <p:sldId id="273" r:id="rId31"/>
    <p:sldId id="275" r:id="rId32"/>
    <p:sldId id="272"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2593CE-791E-4985-A38F-BE34D83A244C}" v="26" dt="2025-02-17T12:46:37.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11" autoAdjust="0"/>
    <p:restoredTop sz="94660"/>
  </p:normalViewPr>
  <p:slideViewPr>
    <p:cSldViewPr snapToGrid="0">
      <p:cViewPr varScale="1">
        <p:scale>
          <a:sx n="70" d="100"/>
          <a:sy n="70" d="100"/>
        </p:scale>
        <p:origin x="1205"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tableStyles" Target="tableStyles.xml"/><Relationship Id="rId21" Type="http://schemas.openxmlformats.org/officeDocument/2006/relationships/slide" Target="slides/slide11.xml"/><Relationship Id="rId34" Type="http://schemas.openxmlformats.org/officeDocument/2006/relationships/slide" Target="slides/slide24.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8D2593CE-791E-4985-A38F-BE34D83A244C}"/>
    <pc:docChg chg="custSel addSld delSld modSld sldOrd">
      <pc:chgData name="Bee B" userId="8940502075193e3a" providerId="LiveId" clId="{8D2593CE-791E-4985-A38F-BE34D83A244C}" dt="2025-02-17T12:55:54.396" v="341" actId="1076"/>
      <pc:docMkLst>
        <pc:docMk/>
      </pc:docMkLst>
      <pc:sldChg chg="modSp mod">
        <pc:chgData name="Bee B" userId="8940502075193e3a" providerId="LiveId" clId="{8D2593CE-791E-4985-A38F-BE34D83A244C}" dt="2025-02-17T12:32:29.638" v="11" actId="20577"/>
        <pc:sldMkLst>
          <pc:docMk/>
          <pc:sldMk cId="4138598262" sldId="256"/>
        </pc:sldMkLst>
        <pc:spChg chg="mod">
          <ac:chgData name="Bee B" userId="8940502075193e3a" providerId="LiveId" clId="{8D2593CE-791E-4985-A38F-BE34D83A244C}" dt="2025-02-17T12:32:29.638" v="11" actId="20577"/>
          <ac:spMkLst>
            <pc:docMk/>
            <pc:sldMk cId="4138598262" sldId="256"/>
            <ac:spMk id="2" creationId="{55A5DEAD-C94C-751F-B107-03CCBC6D24B6}"/>
          </ac:spMkLst>
        </pc:spChg>
      </pc:sldChg>
      <pc:sldChg chg="addSp delSp modSp mod">
        <pc:chgData name="Bee B" userId="8940502075193e3a" providerId="LiveId" clId="{8D2593CE-791E-4985-A38F-BE34D83A244C}" dt="2025-02-17T12:41:04.621" v="98" actId="404"/>
        <pc:sldMkLst>
          <pc:docMk/>
          <pc:sldMk cId="958524636" sldId="257"/>
        </pc:sldMkLst>
        <pc:spChg chg="mod">
          <ac:chgData name="Bee B" userId="8940502075193e3a" providerId="LiveId" clId="{8D2593CE-791E-4985-A38F-BE34D83A244C}" dt="2025-02-17T12:36:25.219" v="39" actId="20577"/>
          <ac:spMkLst>
            <pc:docMk/>
            <pc:sldMk cId="958524636" sldId="257"/>
            <ac:spMk id="2" creationId="{E667D7CE-2565-7C87-42FC-4AF03180AC20}"/>
          </ac:spMkLst>
        </pc:spChg>
        <pc:spChg chg="del mod">
          <ac:chgData name="Bee B" userId="8940502075193e3a" providerId="LiveId" clId="{8D2593CE-791E-4985-A38F-BE34D83A244C}" dt="2025-02-17T12:33:17.964" v="34" actId="478"/>
          <ac:spMkLst>
            <pc:docMk/>
            <pc:sldMk cId="958524636" sldId="257"/>
            <ac:spMk id="3" creationId="{C3EBC2C3-E87F-86A2-8C82-CCF401F8E800}"/>
          </ac:spMkLst>
        </pc:spChg>
        <pc:spChg chg="add del mod">
          <ac:chgData name="Bee B" userId="8940502075193e3a" providerId="LiveId" clId="{8D2593CE-791E-4985-A38F-BE34D83A244C}" dt="2025-02-17T12:41:04.621" v="98" actId="404"/>
          <ac:spMkLst>
            <pc:docMk/>
            <pc:sldMk cId="958524636" sldId="257"/>
            <ac:spMk id="4" creationId="{88A2665E-DD71-DF50-B1C9-EE9B2DC344AC}"/>
          </ac:spMkLst>
        </pc:spChg>
        <pc:spChg chg="add del mod">
          <ac:chgData name="Bee B" userId="8940502075193e3a" providerId="LiveId" clId="{8D2593CE-791E-4985-A38F-BE34D83A244C}" dt="2025-02-17T12:33:21.064" v="35" actId="478"/>
          <ac:spMkLst>
            <pc:docMk/>
            <pc:sldMk cId="958524636" sldId="257"/>
            <ac:spMk id="6" creationId="{D2F61181-9922-27DC-8DCC-C5BB2BE22913}"/>
          </ac:spMkLst>
        </pc:spChg>
        <pc:spChg chg="add mod">
          <ac:chgData name="Bee B" userId="8940502075193e3a" providerId="LiveId" clId="{8D2593CE-791E-4985-A38F-BE34D83A244C}" dt="2025-02-17T12:39:57.633" v="48"/>
          <ac:spMkLst>
            <pc:docMk/>
            <pc:sldMk cId="958524636" sldId="257"/>
            <ac:spMk id="7" creationId="{DE49908A-2A8D-006B-193D-D19D2155C294}"/>
          </ac:spMkLst>
        </pc:spChg>
      </pc:sldChg>
      <pc:sldChg chg="del">
        <pc:chgData name="Bee B" userId="8940502075193e3a" providerId="LiveId" clId="{8D2593CE-791E-4985-A38F-BE34D83A244C}" dt="2025-02-17T12:37:44.894" v="41" actId="47"/>
        <pc:sldMkLst>
          <pc:docMk/>
          <pc:sldMk cId="1652198021" sldId="258"/>
        </pc:sldMkLst>
      </pc:sldChg>
      <pc:sldChg chg="del">
        <pc:chgData name="Bee B" userId="8940502075193e3a" providerId="LiveId" clId="{8D2593CE-791E-4985-A38F-BE34D83A244C}" dt="2025-02-17T12:37:37.843" v="40" actId="47"/>
        <pc:sldMkLst>
          <pc:docMk/>
          <pc:sldMk cId="1781013624" sldId="259"/>
        </pc:sldMkLst>
      </pc:sldChg>
      <pc:sldChg chg="addSp delSp modSp mod">
        <pc:chgData name="Bee B" userId="8940502075193e3a" providerId="LiveId" clId="{8D2593CE-791E-4985-A38F-BE34D83A244C}" dt="2025-02-17T12:41:31.074" v="105" actId="2710"/>
        <pc:sldMkLst>
          <pc:docMk/>
          <pc:sldMk cId="4030524871" sldId="260"/>
        </pc:sldMkLst>
        <pc:spChg chg="mod">
          <ac:chgData name="Bee B" userId="8940502075193e3a" providerId="LiveId" clId="{8D2593CE-791E-4985-A38F-BE34D83A244C}" dt="2025-02-17T12:41:08.218" v="99" actId="20577"/>
          <ac:spMkLst>
            <pc:docMk/>
            <pc:sldMk cId="4030524871" sldId="260"/>
            <ac:spMk id="2" creationId="{40030814-1A69-6B69-F3CB-C66032C2565D}"/>
          </ac:spMkLst>
        </pc:spChg>
        <pc:spChg chg="del">
          <ac:chgData name="Bee B" userId="8940502075193e3a" providerId="LiveId" clId="{8D2593CE-791E-4985-A38F-BE34D83A244C}" dt="2025-02-17T12:41:11.418" v="100" actId="478"/>
          <ac:spMkLst>
            <pc:docMk/>
            <pc:sldMk cId="4030524871" sldId="260"/>
            <ac:spMk id="3" creationId="{BA2D417D-D601-3379-11AF-365C9A752FB9}"/>
          </ac:spMkLst>
        </pc:spChg>
        <pc:spChg chg="mod">
          <ac:chgData name="Bee B" userId="8940502075193e3a" providerId="LiveId" clId="{8D2593CE-791E-4985-A38F-BE34D83A244C}" dt="2025-02-17T12:41:31.074" v="105" actId="2710"/>
          <ac:spMkLst>
            <pc:docMk/>
            <pc:sldMk cId="4030524871" sldId="260"/>
            <ac:spMk id="4" creationId="{229A535F-62B1-904A-E1D0-53958D0FB932}"/>
          </ac:spMkLst>
        </pc:spChg>
        <pc:spChg chg="add del mod">
          <ac:chgData name="Bee B" userId="8940502075193e3a" providerId="LiveId" clId="{8D2593CE-791E-4985-A38F-BE34D83A244C}" dt="2025-02-17T12:41:15.537" v="101" actId="478"/>
          <ac:spMkLst>
            <pc:docMk/>
            <pc:sldMk cId="4030524871" sldId="260"/>
            <ac:spMk id="6" creationId="{EC43748C-7CD4-02AD-78E3-44591F40D9B0}"/>
          </ac:spMkLst>
        </pc:spChg>
      </pc:sldChg>
      <pc:sldChg chg="addSp delSp modSp mod">
        <pc:chgData name="Bee B" userId="8940502075193e3a" providerId="LiveId" clId="{8D2593CE-791E-4985-A38F-BE34D83A244C}" dt="2025-02-17T12:53:52.753" v="294" actId="20577"/>
        <pc:sldMkLst>
          <pc:docMk/>
          <pc:sldMk cId="3666251954" sldId="261"/>
        </pc:sldMkLst>
        <pc:spChg chg="mod">
          <ac:chgData name="Bee B" userId="8940502075193e3a" providerId="LiveId" clId="{8D2593CE-791E-4985-A38F-BE34D83A244C}" dt="2025-02-17T12:53:52.753" v="294" actId="20577"/>
          <ac:spMkLst>
            <pc:docMk/>
            <pc:sldMk cId="3666251954" sldId="261"/>
            <ac:spMk id="2" creationId="{C817F89B-6F77-F8EE-8826-67B038BEB6F8}"/>
          </ac:spMkLst>
        </pc:spChg>
        <pc:spChg chg="del">
          <ac:chgData name="Bee B" userId="8940502075193e3a" providerId="LiveId" clId="{8D2593CE-791E-4985-A38F-BE34D83A244C}" dt="2025-02-17T12:41:43.631" v="108" actId="478"/>
          <ac:spMkLst>
            <pc:docMk/>
            <pc:sldMk cId="3666251954" sldId="261"/>
            <ac:spMk id="3" creationId="{4AD5964B-2063-3CD2-7F11-86CE7DE6AE85}"/>
          </ac:spMkLst>
        </pc:spChg>
        <pc:spChg chg="mod">
          <ac:chgData name="Bee B" userId="8940502075193e3a" providerId="LiveId" clId="{8D2593CE-791E-4985-A38F-BE34D83A244C}" dt="2025-02-17T12:41:53.385" v="111" actId="2710"/>
          <ac:spMkLst>
            <pc:docMk/>
            <pc:sldMk cId="3666251954" sldId="261"/>
            <ac:spMk id="4" creationId="{4600381F-D491-B0CA-F4E0-54AFD1FD3EA0}"/>
          </ac:spMkLst>
        </pc:spChg>
        <pc:spChg chg="add del mod">
          <ac:chgData name="Bee B" userId="8940502075193e3a" providerId="LiveId" clId="{8D2593CE-791E-4985-A38F-BE34D83A244C}" dt="2025-02-17T12:41:46.380" v="109" actId="478"/>
          <ac:spMkLst>
            <pc:docMk/>
            <pc:sldMk cId="3666251954" sldId="261"/>
            <ac:spMk id="6" creationId="{5F281B9B-668A-FC63-4BC5-DFA25B1C53CD}"/>
          </ac:spMkLst>
        </pc:spChg>
      </pc:sldChg>
      <pc:sldChg chg="modSp mod">
        <pc:chgData name="Bee B" userId="8940502075193e3a" providerId="LiveId" clId="{8D2593CE-791E-4985-A38F-BE34D83A244C}" dt="2025-02-17T12:42:06.011" v="115" actId="403"/>
        <pc:sldMkLst>
          <pc:docMk/>
          <pc:sldMk cId="2191228430" sldId="262"/>
        </pc:sldMkLst>
        <pc:spChg chg="mod">
          <ac:chgData name="Bee B" userId="8940502075193e3a" providerId="LiveId" clId="{8D2593CE-791E-4985-A38F-BE34D83A244C}" dt="2025-02-17T12:41:58.214" v="113" actId="122"/>
          <ac:spMkLst>
            <pc:docMk/>
            <pc:sldMk cId="2191228430" sldId="262"/>
            <ac:spMk id="2" creationId="{C817F89B-6F77-F8EE-8826-67B038BEB6F8}"/>
          </ac:spMkLst>
        </pc:spChg>
        <pc:spChg chg="mod">
          <ac:chgData name="Bee B" userId="8940502075193e3a" providerId="LiveId" clId="{8D2593CE-791E-4985-A38F-BE34D83A244C}" dt="2025-02-17T12:42:06.011" v="115" actId="403"/>
          <ac:spMkLst>
            <pc:docMk/>
            <pc:sldMk cId="2191228430" sldId="262"/>
            <ac:spMk id="4" creationId="{4600381F-D491-B0CA-F4E0-54AFD1FD3EA0}"/>
          </ac:spMkLst>
        </pc:spChg>
      </pc:sldChg>
      <pc:sldChg chg="modSp mod">
        <pc:chgData name="Bee B" userId="8940502075193e3a" providerId="LiveId" clId="{8D2593CE-791E-4985-A38F-BE34D83A244C}" dt="2025-02-17T12:42:09.341" v="116" actId="20577"/>
        <pc:sldMkLst>
          <pc:docMk/>
          <pc:sldMk cId="3180536502" sldId="263"/>
        </pc:sldMkLst>
        <pc:spChg chg="mod">
          <ac:chgData name="Bee B" userId="8940502075193e3a" providerId="LiveId" clId="{8D2593CE-791E-4985-A38F-BE34D83A244C}" dt="2025-02-17T12:42:09.341" v="116" actId="20577"/>
          <ac:spMkLst>
            <pc:docMk/>
            <pc:sldMk cId="3180536502" sldId="263"/>
            <ac:spMk id="2" creationId="{C817F89B-6F77-F8EE-8826-67B038BEB6F8}"/>
          </ac:spMkLst>
        </pc:spChg>
      </pc:sldChg>
      <pc:sldChg chg="addSp delSp modSp mod">
        <pc:chgData name="Bee B" userId="8940502075193e3a" providerId="LiveId" clId="{8D2593CE-791E-4985-A38F-BE34D83A244C}" dt="2025-02-17T12:54:03.006" v="295" actId="2710"/>
        <pc:sldMkLst>
          <pc:docMk/>
          <pc:sldMk cId="1239443975" sldId="264"/>
        </pc:sldMkLst>
        <pc:spChg chg="mod">
          <ac:chgData name="Bee B" userId="8940502075193e3a" providerId="LiveId" clId="{8D2593CE-791E-4985-A38F-BE34D83A244C}" dt="2025-02-17T12:42:17.675" v="118" actId="6549"/>
          <ac:spMkLst>
            <pc:docMk/>
            <pc:sldMk cId="1239443975" sldId="264"/>
            <ac:spMk id="2" creationId="{71958B39-F59A-FC31-F158-7D580B9D9E73}"/>
          </ac:spMkLst>
        </pc:spChg>
        <pc:spChg chg="del">
          <ac:chgData name="Bee B" userId="8940502075193e3a" providerId="LiveId" clId="{8D2593CE-791E-4985-A38F-BE34D83A244C}" dt="2025-02-17T12:42:20.039" v="119" actId="478"/>
          <ac:spMkLst>
            <pc:docMk/>
            <pc:sldMk cId="1239443975" sldId="264"/>
            <ac:spMk id="3" creationId="{5300DC1A-CAFC-B333-1E86-773C49D3C259}"/>
          </ac:spMkLst>
        </pc:spChg>
        <pc:spChg chg="mod">
          <ac:chgData name="Bee B" userId="8940502075193e3a" providerId="LiveId" clId="{8D2593CE-791E-4985-A38F-BE34D83A244C}" dt="2025-02-17T12:54:03.006" v="295" actId="2710"/>
          <ac:spMkLst>
            <pc:docMk/>
            <pc:sldMk cId="1239443975" sldId="264"/>
            <ac:spMk id="4" creationId="{A6D96798-C7B1-9E6D-294F-2432D09B1F0F}"/>
          </ac:spMkLst>
        </pc:spChg>
        <pc:spChg chg="add del mod">
          <ac:chgData name="Bee B" userId="8940502075193e3a" providerId="LiveId" clId="{8D2593CE-791E-4985-A38F-BE34D83A244C}" dt="2025-02-17T12:42:23.307" v="120" actId="478"/>
          <ac:spMkLst>
            <pc:docMk/>
            <pc:sldMk cId="1239443975" sldId="264"/>
            <ac:spMk id="6" creationId="{2E473EE8-6575-573E-547E-868EB7ED5709}"/>
          </ac:spMkLst>
        </pc:spChg>
      </pc:sldChg>
      <pc:sldChg chg="del">
        <pc:chgData name="Bee B" userId="8940502075193e3a" providerId="LiveId" clId="{8D2593CE-791E-4985-A38F-BE34D83A244C}" dt="2025-02-17T12:54:09.757" v="296" actId="47"/>
        <pc:sldMkLst>
          <pc:docMk/>
          <pc:sldMk cId="1258481841" sldId="265"/>
        </pc:sldMkLst>
      </pc:sldChg>
      <pc:sldChg chg="del">
        <pc:chgData name="Bee B" userId="8940502075193e3a" providerId="LiveId" clId="{8D2593CE-791E-4985-A38F-BE34D83A244C}" dt="2025-02-17T12:54:14.630" v="297" actId="47"/>
        <pc:sldMkLst>
          <pc:docMk/>
          <pc:sldMk cId="4195203129" sldId="266"/>
        </pc:sldMkLst>
      </pc:sldChg>
      <pc:sldChg chg="del">
        <pc:chgData name="Bee B" userId="8940502075193e3a" providerId="LiveId" clId="{8D2593CE-791E-4985-A38F-BE34D83A244C}" dt="2025-02-17T12:54:20.819" v="298" actId="47"/>
        <pc:sldMkLst>
          <pc:docMk/>
          <pc:sldMk cId="2501291671" sldId="267"/>
        </pc:sldMkLst>
      </pc:sldChg>
      <pc:sldChg chg="del">
        <pc:chgData name="Bee B" userId="8940502075193e3a" providerId="LiveId" clId="{8D2593CE-791E-4985-A38F-BE34D83A244C}" dt="2025-02-17T12:54:23.326" v="299" actId="47"/>
        <pc:sldMkLst>
          <pc:docMk/>
          <pc:sldMk cId="1976507609" sldId="268"/>
        </pc:sldMkLst>
      </pc:sldChg>
      <pc:sldChg chg="addSp delSp modSp mod">
        <pc:chgData name="Bee B" userId="8940502075193e3a" providerId="LiveId" clId="{8D2593CE-791E-4985-A38F-BE34D83A244C}" dt="2025-02-17T12:55:27.405" v="333" actId="20577"/>
        <pc:sldMkLst>
          <pc:docMk/>
          <pc:sldMk cId="322780893" sldId="269"/>
        </pc:sldMkLst>
        <pc:spChg chg="mod">
          <ac:chgData name="Bee B" userId="8940502075193e3a" providerId="LiveId" clId="{8D2593CE-791E-4985-A38F-BE34D83A244C}" dt="2025-02-17T12:54:39.732" v="301" actId="6549"/>
          <ac:spMkLst>
            <pc:docMk/>
            <pc:sldMk cId="322780893" sldId="269"/>
            <ac:spMk id="2" creationId="{670135F1-6BBF-48EF-90B4-390E87D4C76C}"/>
          </ac:spMkLst>
        </pc:spChg>
        <pc:spChg chg="del">
          <ac:chgData name="Bee B" userId="8940502075193e3a" providerId="LiveId" clId="{8D2593CE-791E-4985-A38F-BE34D83A244C}" dt="2025-02-17T12:54:42.270" v="302" actId="478"/>
          <ac:spMkLst>
            <pc:docMk/>
            <pc:sldMk cId="322780893" sldId="269"/>
            <ac:spMk id="3" creationId="{123E028F-3FF6-BE63-6948-BE81A3FD6879}"/>
          </ac:spMkLst>
        </pc:spChg>
        <pc:spChg chg="mod">
          <ac:chgData name="Bee B" userId="8940502075193e3a" providerId="LiveId" clId="{8D2593CE-791E-4985-A38F-BE34D83A244C}" dt="2025-02-17T12:55:27.405" v="333" actId="20577"/>
          <ac:spMkLst>
            <pc:docMk/>
            <pc:sldMk cId="322780893" sldId="269"/>
            <ac:spMk id="4" creationId="{D6B109EC-2EA4-8FCF-FED8-1BBA7775C5D5}"/>
          </ac:spMkLst>
        </pc:spChg>
        <pc:spChg chg="add del mod">
          <ac:chgData name="Bee B" userId="8940502075193e3a" providerId="LiveId" clId="{8D2593CE-791E-4985-A38F-BE34D83A244C}" dt="2025-02-17T12:54:43.466" v="303" actId="478"/>
          <ac:spMkLst>
            <pc:docMk/>
            <pc:sldMk cId="322780893" sldId="269"/>
            <ac:spMk id="6" creationId="{72C35532-A825-97BF-DAF0-CC51C7301522}"/>
          </ac:spMkLst>
        </pc:spChg>
      </pc:sldChg>
      <pc:sldChg chg="addSp delSp modSp mod">
        <pc:chgData name="Bee B" userId="8940502075193e3a" providerId="LiveId" clId="{8D2593CE-791E-4985-A38F-BE34D83A244C}" dt="2025-02-17T12:55:54.396" v="341" actId="1076"/>
        <pc:sldMkLst>
          <pc:docMk/>
          <pc:sldMk cId="2024695270" sldId="270"/>
        </pc:sldMkLst>
        <pc:spChg chg="mod">
          <ac:chgData name="Bee B" userId="8940502075193e3a" providerId="LiveId" clId="{8D2593CE-791E-4985-A38F-BE34D83A244C}" dt="2025-02-17T12:55:34.418" v="334" actId="20577"/>
          <ac:spMkLst>
            <pc:docMk/>
            <pc:sldMk cId="2024695270" sldId="270"/>
            <ac:spMk id="2" creationId="{40BA76C3-4ED3-CC1B-51C8-EB053600CB6C}"/>
          </ac:spMkLst>
        </pc:spChg>
        <pc:spChg chg="del">
          <ac:chgData name="Bee B" userId="8940502075193e3a" providerId="LiveId" clId="{8D2593CE-791E-4985-A38F-BE34D83A244C}" dt="2025-02-17T12:55:37.111" v="335" actId="478"/>
          <ac:spMkLst>
            <pc:docMk/>
            <pc:sldMk cId="2024695270" sldId="270"/>
            <ac:spMk id="3" creationId="{19E23319-A294-DBDE-A1A5-8CE3AA913AF6}"/>
          </ac:spMkLst>
        </pc:spChg>
        <pc:spChg chg="mod">
          <ac:chgData name="Bee B" userId="8940502075193e3a" providerId="LiveId" clId="{8D2593CE-791E-4985-A38F-BE34D83A244C}" dt="2025-02-17T12:55:54.396" v="341" actId="1076"/>
          <ac:spMkLst>
            <pc:docMk/>
            <pc:sldMk cId="2024695270" sldId="270"/>
            <ac:spMk id="4" creationId="{EFD80830-4332-8A7A-BED1-91574CD8C11E}"/>
          </ac:spMkLst>
        </pc:spChg>
        <pc:spChg chg="add del mod">
          <ac:chgData name="Bee B" userId="8940502075193e3a" providerId="LiveId" clId="{8D2593CE-791E-4985-A38F-BE34D83A244C}" dt="2025-02-17T12:55:41.357" v="336" actId="478"/>
          <ac:spMkLst>
            <pc:docMk/>
            <pc:sldMk cId="2024695270" sldId="270"/>
            <ac:spMk id="6" creationId="{8DE031F9-F34D-CE03-388C-72B039900A17}"/>
          </ac:spMkLst>
        </pc:spChg>
      </pc:sldChg>
      <pc:sldChg chg="addSp delSp modSp add mod">
        <pc:chgData name="Bee B" userId="8940502075193e3a" providerId="LiveId" clId="{8D2593CE-791E-4985-A38F-BE34D83A244C}" dt="2025-02-17T12:47:38.279" v="246" actId="1076"/>
        <pc:sldMkLst>
          <pc:docMk/>
          <pc:sldMk cId="3148678959" sldId="277"/>
        </pc:sldMkLst>
        <pc:spChg chg="mod">
          <ac:chgData name="Bee B" userId="8940502075193e3a" providerId="LiveId" clId="{8D2593CE-791E-4985-A38F-BE34D83A244C}" dt="2025-02-17T12:46:40.534" v="229" actId="1076"/>
          <ac:spMkLst>
            <pc:docMk/>
            <pc:sldMk cId="3148678959" sldId="277"/>
            <ac:spMk id="2" creationId="{C8A3D6B5-0983-9A6E-8042-FAE0308D6C0F}"/>
          </ac:spMkLst>
        </pc:spChg>
        <pc:spChg chg="del mod">
          <ac:chgData name="Bee B" userId="8940502075193e3a" providerId="LiveId" clId="{8D2593CE-791E-4985-A38F-BE34D83A244C}" dt="2025-02-17T12:43:12.018" v="155" actId="22"/>
          <ac:spMkLst>
            <pc:docMk/>
            <pc:sldMk cId="3148678959" sldId="277"/>
            <ac:spMk id="4" creationId="{08B6E4E6-A081-74B1-6720-0D17D907A9E6}"/>
          </ac:spMkLst>
        </pc:spChg>
        <pc:spChg chg="add del mod">
          <ac:chgData name="Bee B" userId="8940502075193e3a" providerId="LiveId" clId="{8D2593CE-791E-4985-A38F-BE34D83A244C}" dt="2025-02-17T12:47:25.173" v="244"/>
          <ac:spMkLst>
            <pc:docMk/>
            <pc:sldMk cId="3148678959" sldId="277"/>
            <ac:spMk id="6" creationId="{2A90BE2E-7E08-A41E-0CD2-B13D266C96CC}"/>
          </ac:spMkLst>
        </pc:spChg>
        <pc:spChg chg="add">
          <ac:chgData name="Bee B" userId="8940502075193e3a" providerId="LiveId" clId="{8D2593CE-791E-4985-A38F-BE34D83A244C}" dt="2025-02-17T12:45:58.515" v="213"/>
          <ac:spMkLst>
            <pc:docMk/>
            <pc:sldMk cId="3148678959" sldId="277"/>
            <ac:spMk id="7" creationId="{4C66EA93-7ACE-C33B-1846-603ADC8815D3}"/>
          </ac:spMkLst>
        </pc:spChg>
        <pc:spChg chg="add">
          <ac:chgData name="Bee B" userId="8940502075193e3a" providerId="LiveId" clId="{8D2593CE-791E-4985-A38F-BE34D83A244C}" dt="2025-02-17T12:46:02.161" v="214"/>
          <ac:spMkLst>
            <pc:docMk/>
            <pc:sldMk cId="3148678959" sldId="277"/>
            <ac:spMk id="8" creationId="{54396E38-8A3D-DA3F-528D-AAFDE79E108F}"/>
          </ac:spMkLst>
        </pc:spChg>
        <pc:spChg chg="add mod">
          <ac:chgData name="Bee B" userId="8940502075193e3a" providerId="LiveId" clId="{8D2593CE-791E-4985-A38F-BE34D83A244C}" dt="2025-02-17T12:47:38.279" v="246" actId="1076"/>
          <ac:spMkLst>
            <pc:docMk/>
            <pc:sldMk cId="3148678959" sldId="277"/>
            <ac:spMk id="9" creationId="{6E8D4AFC-1862-5E79-CDD7-563C790F88E4}"/>
          </ac:spMkLst>
        </pc:spChg>
        <pc:picChg chg="add del mod ord">
          <ac:chgData name="Bee B" userId="8940502075193e3a" providerId="LiveId" clId="{8D2593CE-791E-4985-A38F-BE34D83A244C}" dt="2025-02-17T12:45:33.138" v="211" actId="478"/>
          <ac:picMkLst>
            <pc:docMk/>
            <pc:sldMk cId="3148678959" sldId="277"/>
            <ac:picMk id="5" creationId="{47DF06E1-B159-DDC5-C072-A4A9E1D40F15}"/>
          </ac:picMkLst>
        </pc:picChg>
      </pc:sldChg>
      <pc:sldChg chg="addSp delSp modSp add mod">
        <pc:chgData name="Bee B" userId="8940502075193e3a" providerId="LiveId" clId="{8D2593CE-791E-4985-A38F-BE34D83A244C}" dt="2025-02-17T12:43:42.861" v="164" actId="1076"/>
        <pc:sldMkLst>
          <pc:docMk/>
          <pc:sldMk cId="727890049" sldId="278"/>
        </pc:sldMkLst>
        <pc:picChg chg="add mod">
          <ac:chgData name="Bee B" userId="8940502075193e3a" providerId="LiveId" clId="{8D2593CE-791E-4985-A38F-BE34D83A244C}" dt="2025-02-17T12:43:42.861" v="164" actId="1076"/>
          <ac:picMkLst>
            <pc:docMk/>
            <pc:sldMk cId="727890049" sldId="278"/>
            <ac:picMk id="4" creationId="{7A206B93-AECB-C957-EE8F-2AC663FFA7FC}"/>
          </ac:picMkLst>
        </pc:picChg>
        <pc:picChg chg="del">
          <ac:chgData name="Bee B" userId="8940502075193e3a" providerId="LiveId" clId="{8D2593CE-791E-4985-A38F-BE34D83A244C}" dt="2025-02-17T12:43:22.195" v="160" actId="478"/>
          <ac:picMkLst>
            <pc:docMk/>
            <pc:sldMk cId="727890049" sldId="278"/>
            <ac:picMk id="5" creationId="{0DB84F67-9C38-0E46-4FB3-0125F0317EAC}"/>
          </ac:picMkLst>
        </pc:picChg>
      </pc:sldChg>
      <pc:sldChg chg="addSp delSp modSp add mod">
        <pc:chgData name="Bee B" userId="8940502075193e3a" providerId="LiveId" clId="{8D2593CE-791E-4985-A38F-BE34D83A244C}" dt="2025-02-17T12:44:20.727" v="172" actId="1076"/>
        <pc:sldMkLst>
          <pc:docMk/>
          <pc:sldMk cId="2071050026" sldId="279"/>
        </pc:sldMkLst>
        <pc:spChg chg="mod">
          <ac:chgData name="Bee B" userId="8940502075193e3a" providerId="LiveId" clId="{8D2593CE-791E-4985-A38F-BE34D83A244C}" dt="2025-02-17T12:44:20.727" v="172" actId="1076"/>
          <ac:spMkLst>
            <pc:docMk/>
            <pc:sldMk cId="2071050026" sldId="279"/>
            <ac:spMk id="2" creationId="{03C4BC67-027B-BB19-6C09-AE214DD0D67D}"/>
          </ac:spMkLst>
        </pc:spChg>
        <pc:picChg chg="del">
          <ac:chgData name="Bee B" userId="8940502075193e3a" providerId="LiveId" clId="{8D2593CE-791E-4985-A38F-BE34D83A244C}" dt="2025-02-17T12:43:50.204" v="166" actId="478"/>
          <ac:picMkLst>
            <pc:docMk/>
            <pc:sldMk cId="2071050026" sldId="279"/>
            <ac:picMk id="4" creationId="{95331465-B70D-9DFF-D370-13172690EAC2}"/>
          </ac:picMkLst>
        </pc:picChg>
        <pc:picChg chg="add mod">
          <ac:chgData name="Bee B" userId="8940502075193e3a" providerId="LiveId" clId="{8D2593CE-791E-4985-A38F-BE34D83A244C}" dt="2025-02-17T12:44:17.819" v="171" actId="1076"/>
          <ac:picMkLst>
            <pc:docMk/>
            <pc:sldMk cId="2071050026" sldId="279"/>
            <ac:picMk id="5" creationId="{26A54154-40E3-8619-CAE0-1720C797737E}"/>
          </ac:picMkLst>
        </pc:picChg>
      </pc:sldChg>
      <pc:sldChg chg="addSp delSp modSp add mod">
        <pc:chgData name="Bee B" userId="8940502075193e3a" providerId="LiveId" clId="{8D2593CE-791E-4985-A38F-BE34D83A244C}" dt="2025-02-17T12:45:20.787" v="209" actId="2710"/>
        <pc:sldMkLst>
          <pc:docMk/>
          <pc:sldMk cId="2598151902" sldId="280"/>
        </pc:sldMkLst>
        <pc:spChg chg="mod">
          <ac:chgData name="Bee B" userId="8940502075193e3a" providerId="LiveId" clId="{8D2593CE-791E-4985-A38F-BE34D83A244C}" dt="2025-02-17T12:44:32.962" v="203" actId="20577"/>
          <ac:spMkLst>
            <pc:docMk/>
            <pc:sldMk cId="2598151902" sldId="280"/>
            <ac:spMk id="2" creationId="{877FBAB5-D9D7-6B06-6DD2-A05831A9EEAA}"/>
          </ac:spMkLst>
        </pc:spChg>
        <pc:spChg chg="add mod">
          <ac:chgData name="Bee B" userId="8940502075193e3a" providerId="LiveId" clId="{8D2593CE-791E-4985-A38F-BE34D83A244C}" dt="2025-02-17T12:45:20.787" v="209" actId="2710"/>
          <ac:spMkLst>
            <pc:docMk/>
            <pc:sldMk cId="2598151902" sldId="280"/>
            <ac:spMk id="3" creationId="{6A76A431-4A8E-1C31-7C4A-0ECD3069BE8A}"/>
          </ac:spMkLst>
        </pc:spChg>
        <pc:picChg chg="del">
          <ac:chgData name="Bee B" userId="8940502075193e3a" providerId="LiveId" clId="{8D2593CE-791E-4985-A38F-BE34D83A244C}" dt="2025-02-17T12:44:34.783" v="204" actId="478"/>
          <ac:picMkLst>
            <pc:docMk/>
            <pc:sldMk cId="2598151902" sldId="280"/>
            <ac:picMk id="5" creationId="{26076094-6A3C-EAB4-EFAB-6D0C67D0A9F9}"/>
          </ac:picMkLst>
        </pc:picChg>
      </pc:sldChg>
      <pc:sldChg chg="add">
        <pc:chgData name="Bee B" userId="8940502075193e3a" providerId="LiveId" clId="{8D2593CE-791E-4985-A38F-BE34D83A244C}" dt="2025-02-17T12:45:31.134" v="210" actId="2890"/>
        <pc:sldMkLst>
          <pc:docMk/>
          <pc:sldMk cId="3427947421" sldId="281"/>
        </pc:sldMkLst>
      </pc:sldChg>
      <pc:sldChg chg="addSp delSp modSp add mod">
        <pc:chgData name="Bee B" userId="8940502075193e3a" providerId="LiveId" clId="{8D2593CE-791E-4985-A38F-BE34D83A244C}" dt="2025-02-17T12:48:34.972" v="251" actId="1076"/>
        <pc:sldMkLst>
          <pc:docMk/>
          <pc:sldMk cId="334666804" sldId="282"/>
        </pc:sldMkLst>
        <pc:spChg chg="del mod">
          <ac:chgData name="Bee B" userId="8940502075193e3a" providerId="LiveId" clId="{8D2593CE-791E-4985-A38F-BE34D83A244C}" dt="2025-02-17T12:47:51.661" v="249" actId="478"/>
          <ac:spMkLst>
            <pc:docMk/>
            <pc:sldMk cId="334666804" sldId="282"/>
            <ac:spMk id="3" creationId="{C575F847-FF9E-B50F-A3CB-5CA4BC6C7A18}"/>
          </ac:spMkLst>
        </pc:spChg>
        <pc:picChg chg="add mod">
          <ac:chgData name="Bee B" userId="8940502075193e3a" providerId="LiveId" clId="{8D2593CE-791E-4985-A38F-BE34D83A244C}" dt="2025-02-17T12:48:34.972" v="251" actId="1076"/>
          <ac:picMkLst>
            <pc:docMk/>
            <pc:sldMk cId="334666804" sldId="282"/>
            <ac:picMk id="5" creationId="{3668E840-5A91-E92B-7DC9-61A4645AF51E}"/>
          </ac:picMkLst>
        </pc:picChg>
      </pc:sldChg>
      <pc:sldChg chg="addSp delSp modSp add mod">
        <pc:chgData name="Bee B" userId="8940502075193e3a" providerId="LiveId" clId="{8D2593CE-791E-4985-A38F-BE34D83A244C}" dt="2025-02-17T12:49:58.532" v="263" actId="14100"/>
        <pc:sldMkLst>
          <pc:docMk/>
          <pc:sldMk cId="3507016099" sldId="283"/>
        </pc:sldMkLst>
        <pc:picChg chg="add mod">
          <ac:chgData name="Bee B" userId="8940502075193e3a" providerId="LiveId" clId="{8D2593CE-791E-4985-A38F-BE34D83A244C}" dt="2025-02-17T12:49:58.532" v="263" actId="14100"/>
          <ac:picMkLst>
            <pc:docMk/>
            <pc:sldMk cId="3507016099" sldId="283"/>
            <ac:picMk id="4" creationId="{9586D9ED-80E5-A6C5-84C0-4D49C7FFEB88}"/>
          </ac:picMkLst>
        </pc:picChg>
        <pc:picChg chg="del">
          <ac:chgData name="Bee B" userId="8940502075193e3a" providerId="LiveId" clId="{8D2593CE-791E-4985-A38F-BE34D83A244C}" dt="2025-02-17T12:48:38.758" v="253" actId="478"/>
          <ac:picMkLst>
            <pc:docMk/>
            <pc:sldMk cId="3507016099" sldId="283"/>
            <ac:picMk id="5" creationId="{FB328E9C-6B81-7538-965F-4CFD2B4EA2A9}"/>
          </ac:picMkLst>
        </pc:picChg>
        <pc:picChg chg="add mod">
          <ac:chgData name="Bee B" userId="8940502075193e3a" providerId="LiveId" clId="{8D2593CE-791E-4985-A38F-BE34D83A244C}" dt="2025-02-17T12:49:55.818" v="261" actId="1076"/>
          <ac:picMkLst>
            <pc:docMk/>
            <pc:sldMk cId="3507016099" sldId="283"/>
            <ac:picMk id="7" creationId="{D34839D0-CE42-95E7-F8C7-47759867C453}"/>
          </ac:picMkLst>
        </pc:picChg>
      </pc:sldChg>
      <pc:sldChg chg="addSp delSp modSp add mod">
        <pc:chgData name="Bee B" userId="8940502075193e3a" providerId="LiveId" clId="{8D2593CE-791E-4985-A38F-BE34D83A244C}" dt="2025-02-17T12:50:44.237" v="270" actId="1076"/>
        <pc:sldMkLst>
          <pc:docMk/>
          <pc:sldMk cId="3888301247" sldId="284"/>
        </pc:sldMkLst>
        <pc:picChg chg="del">
          <ac:chgData name="Bee B" userId="8940502075193e3a" providerId="LiveId" clId="{8D2593CE-791E-4985-A38F-BE34D83A244C}" dt="2025-02-17T12:50:03.422" v="265" actId="478"/>
          <ac:picMkLst>
            <pc:docMk/>
            <pc:sldMk cId="3888301247" sldId="284"/>
            <ac:picMk id="4" creationId="{242DB759-E4F2-9686-98C2-69A6C0920180}"/>
          </ac:picMkLst>
        </pc:picChg>
        <pc:picChg chg="add mod">
          <ac:chgData name="Bee B" userId="8940502075193e3a" providerId="LiveId" clId="{8D2593CE-791E-4985-A38F-BE34D83A244C}" dt="2025-02-17T12:50:44.237" v="270" actId="1076"/>
          <ac:picMkLst>
            <pc:docMk/>
            <pc:sldMk cId="3888301247" sldId="284"/>
            <ac:picMk id="5" creationId="{55E05956-64CB-9AD8-AB9C-E66FE38E0C8B}"/>
          </ac:picMkLst>
        </pc:picChg>
        <pc:picChg chg="del">
          <ac:chgData name="Bee B" userId="8940502075193e3a" providerId="LiveId" clId="{8D2593CE-791E-4985-A38F-BE34D83A244C}" dt="2025-02-17T12:50:04.413" v="266" actId="478"/>
          <ac:picMkLst>
            <pc:docMk/>
            <pc:sldMk cId="3888301247" sldId="284"/>
            <ac:picMk id="7" creationId="{6F93C63D-8579-18C1-A3F3-B976A0AB3355}"/>
          </ac:picMkLst>
        </pc:picChg>
      </pc:sldChg>
      <pc:sldChg chg="addSp delSp modSp add mod ord">
        <pc:chgData name="Bee B" userId="8940502075193e3a" providerId="LiveId" clId="{8D2593CE-791E-4985-A38F-BE34D83A244C}" dt="2025-02-17T12:53:37.801" v="282"/>
        <pc:sldMkLst>
          <pc:docMk/>
          <pc:sldMk cId="3386890135" sldId="285"/>
        </pc:sldMkLst>
        <pc:spChg chg="mod">
          <ac:chgData name="Bee B" userId="8940502075193e3a" providerId="LiveId" clId="{8D2593CE-791E-4985-A38F-BE34D83A244C}" dt="2025-02-17T12:53:29.110" v="280" actId="1076"/>
          <ac:spMkLst>
            <pc:docMk/>
            <pc:sldMk cId="3386890135" sldId="285"/>
            <ac:spMk id="2" creationId="{6C794E72-4A19-2B28-CBD1-45C56CCC44DB}"/>
          </ac:spMkLst>
        </pc:spChg>
        <pc:spChg chg="del mod">
          <ac:chgData name="Bee B" userId="8940502075193e3a" providerId="LiveId" clId="{8D2593CE-791E-4985-A38F-BE34D83A244C}" dt="2025-02-17T12:53:17.481" v="273" actId="478"/>
          <ac:spMkLst>
            <pc:docMk/>
            <pc:sldMk cId="3386890135" sldId="285"/>
            <ac:spMk id="4" creationId="{B78D759B-FE0A-F116-7D27-18BF772A844E}"/>
          </ac:spMkLst>
        </pc:spChg>
        <pc:picChg chg="add mod">
          <ac:chgData name="Bee B" userId="8940502075193e3a" providerId="LiveId" clId="{8D2593CE-791E-4985-A38F-BE34D83A244C}" dt="2025-02-17T12:53:25.638" v="278" actId="1076"/>
          <ac:picMkLst>
            <pc:docMk/>
            <pc:sldMk cId="3386890135" sldId="285"/>
            <ac:picMk id="5" creationId="{11260BC5-2D66-FB5A-F5BF-69A3F850314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93B87-339A-410D-A1C5-8904D24FB811}"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4165F2-B4FB-4BE6-AB3E-39E636A5FA98}" type="slidenum">
              <a:rPr lang="en-GB" smtClean="0"/>
              <a:t>‹#›</a:t>
            </a:fld>
            <a:endParaRPr lang="en-GB"/>
          </a:p>
        </p:txBody>
      </p:sp>
    </p:spTree>
    <p:extLst>
      <p:ext uri="{BB962C8B-B14F-4D97-AF65-F5344CB8AC3E}">
        <p14:creationId xmlns:p14="http://schemas.microsoft.com/office/powerpoint/2010/main" val="3096655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D751E-9E47-4355-1DD3-A9805CB5F6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8DE360-AC97-CDC4-F975-02049A6BA8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3C112A-97FB-6CA0-4067-1ECDD863AA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DA9DFE-5218-5319-369C-8C23530219A9}"/>
              </a:ext>
            </a:extLst>
          </p:cNvPr>
          <p:cNvSpPr>
            <a:spLocks noGrp="1"/>
          </p:cNvSpPr>
          <p:nvPr>
            <p:ph type="sldNum" sz="quarter" idx="5"/>
          </p:nvPr>
        </p:nvSpPr>
        <p:spPr/>
        <p:txBody>
          <a:bodyPr/>
          <a:lstStyle/>
          <a:p>
            <a:fld id="{924165F2-B4FB-4BE6-AB3E-39E636A5FA98}" type="slidenum">
              <a:rPr lang="en-GB" smtClean="0"/>
              <a:t>3</a:t>
            </a:fld>
            <a:endParaRPr lang="en-GB"/>
          </a:p>
        </p:txBody>
      </p:sp>
    </p:spTree>
    <p:extLst>
      <p:ext uri="{BB962C8B-B14F-4D97-AF65-F5344CB8AC3E}">
        <p14:creationId xmlns:p14="http://schemas.microsoft.com/office/powerpoint/2010/main" val="3721510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4</a:t>
            </a:fld>
            <a:endParaRPr lang="en-GB"/>
          </a:p>
        </p:txBody>
      </p:sp>
    </p:spTree>
    <p:extLst>
      <p:ext uri="{BB962C8B-B14F-4D97-AF65-F5344CB8AC3E}">
        <p14:creationId xmlns:p14="http://schemas.microsoft.com/office/powerpoint/2010/main" val="1185554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37514-7712-F070-8148-DC9F11582B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762A3-5205-AABB-BA80-D8E2186A9C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BC8BEA-9F03-48EC-FFB1-E061ACD9ED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8A13C4-B762-10A3-05F6-72E0D8835EB1}"/>
              </a:ext>
            </a:extLst>
          </p:cNvPr>
          <p:cNvSpPr>
            <a:spLocks noGrp="1"/>
          </p:cNvSpPr>
          <p:nvPr>
            <p:ph type="sldNum" sz="quarter" idx="5"/>
          </p:nvPr>
        </p:nvSpPr>
        <p:spPr/>
        <p:txBody>
          <a:bodyPr/>
          <a:lstStyle/>
          <a:p>
            <a:fld id="{924165F2-B4FB-4BE6-AB3E-39E636A5FA98}" type="slidenum">
              <a:rPr lang="en-GB" smtClean="0"/>
              <a:t>5</a:t>
            </a:fld>
            <a:endParaRPr lang="en-GB"/>
          </a:p>
        </p:txBody>
      </p:sp>
    </p:spTree>
    <p:extLst>
      <p:ext uri="{BB962C8B-B14F-4D97-AF65-F5344CB8AC3E}">
        <p14:creationId xmlns:p14="http://schemas.microsoft.com/office/powerpoint/2010/main" val="217735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827CF7-843E-61B2-6780-FE0DA0BA2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0410DF-8A32-3C03-717B-A818774AE7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1F31CA-88C5-2EA1-8935-5A9172D39A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9A9B49-D119-CB7D-F57D-BA6761535D67}"/>
              </a:ext>
            </a:extLst>
          </p:cNvPr>
          <p:cNvSpPr>
            <a:spLocks noGrp="1"/>
          </p:cNvSpPr>
          <p:nvPr>
            <p:ph type="sldNum" sz="quarter" idx="5"/>
          </p:nvPr>
        </p:nvSpPr>
        <p:spPr/>
        <p:txBody>
          <a:bodyPr/>
          <a:lstStyle/>
          <a:p>
            <a:fld id="{924165F2-B4FB-4BE6-AB3E-39E636A5FA98}" type="slidenum">
              <a:rPr lang="en-GB" smtClean="0"/>
              <a:t>6</a:t>
            </a:fld>
            <a:endParaRPr lang="en-GB"/>
          </a:p>
        </p:txBody>
      </p:sp>
    </p:spTree>
    <p:extLst>
      <p:ext uri="{BB962C8B-B14F-4D97-AF65-F5344CB8AC3E}">
        <p14:creationId xmlns:p14="http://schemas.microsoft.com/office/powerpoint/2010/main" val="4055144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2B5F8-488E-4D57-1A05-B0B0C6EDB4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EF5AC-7681-8779-AB95-8B9749C911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83CA45-D6D4-A4C0-037B-8BFD7C3C14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68D358-8928-1FF9-B280-4BD2F8291687}"/>
              </a:ext>
            </a:extLst>
          </p:cNvPr>
          <p:cNvSpPr>
            <a:spLocks noGrp="1"/>
          </p:cNvSpPr>
          <p:nvPr>
            <p:ph type="sldNum" sz="quarter" idx="5"/>
          </p:nvPr>
        </p:nvSpPr>
        <p:spPr/>
        <p:txBody>
          <a:bodyPr/>
          <a:lstStyle/>
          <a:p>
            <a:fld id="{924165F2-B4FB-4BE6-AB3E-39E636A5FA98}" type="slidenum">
              <a:rPr lang="en-GB" smtClean="0"/>
              <a:t>7</a:t>
            </a:fld>
            <a:endParaRPr lang="en-GB"/>
          </a:p>
        </p:txBody>
      </p:sp>
    </p:spTree>
    <p:extLst>
      <p:ext uri="{BB962C8B-B14F-4D97-AF65-F5344CB8AC3E}">
        <p14:creationId xmlns:p14="http://schemas.microsoft.com/office/powerpoint/2010/main" val="1096413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F5025-DF51-E540-21BD-93B0152C34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7966D-E422-B92A-6217-FC2B8CA477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805CB9-67E2-47DF-5945-009885B2CF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7A0A33-C1F4-8FE1-D396-638B0B7FB01B}"/>
              </a:ext>
            </a:extLst>
          </p:cNvPr>
          <p:cNvSpPr>
            <a:spLocks noGrp="1"/>
          </p:cNvSpPr>
          <p:nvPr>
            <p:ph type="sldNum" sz="quarter" idx="5"/>
          </p:nvPr>
        </p:nvSpPr>
        <p:spPr/>
        <p:txBody>
          <a:bodyPr/>
          <a:lstStyle/>
          <a:p>
            <a:fld id="{924165F2-B4FB-4BE6-AB3E-39E636A5FA98}" type="slidenum">
              <a:rPr lang="en-GB" smtClean="0"/>
              <a:t>8</a:t>
            </a:fld>
            <a:endParaRPr lang="en-GB"/>
          </a:p>
        </p:txBody>
      </p:sp>
    </p:spTree>
    <p:extLst>
      <p:ext uri="{BB962C8B-B14F-4D97-AF65-F5344CB8AC3E}">
        <p14:creationId xmlns:p14="http://schemas.microsoft.com/office/powerpoint/2010/main" val="1730663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64046-B024-13F2-CFB8-350EF2FF41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1D0D4A-1968-88F1-62BC-5BCC453FAD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90A339-B1D9-9B8F-5FEE-651BF3436C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725417-393C-7F36-AC5E-E873B2C30C0F}"/>
              </a:ext>
            </a:extLst>
          </p:cNvPr>
          <p:cNvSpPr>
            <a:spLocks noGrp="1"/>
          </p:cNvSpPr>
          <p:nvPr>
            <p:ph type="sldNum" sz="quarter" idx="5"/>
          </p:nvPr>
        </p:nvSpPr>
        <p:spPr/>
        <p:txBody>
          <a:bodyPr/>
          <a:lstStyle/>
          <a:p>
            <a:fld id="{924165F2-B4FB-4BE6-AB3E-39E636A5FA98}" type="slidenum">
              <a:rPr lang="en-GB" smtClean="0"/>
              <a:t>9</a:t>
            </a:fld>
            <a:endParaRPr lang="en-GB"/>
          </a:p>
        </p:txBody>
      </p:sp>
    </p:spTree>
    <p:extLst>
      <p:ext uri="{BB962C8B-B14F-4D97-AF65-F5344CB8AC3E}">
        <p14:creationId xmlns:p14="http://schemas.microsoft.com/office/powerpoint/2010/main" val="1281511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55F93F-90AF-C988-CD48-8FD1635FB5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4F5F9-638F-F5E7-A3F8-ADFBF04918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18BAB6-44F3-21ED-1F80-936C53A51C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5E6292-DF3E-D56C-18DD-C02B203ACE6F}"/>
              </a:ext>
            </a:extLst>
          </p:cNvPr>
          <p:cNvSpPr>
            <a:spLocks noGrp="1"/>
          </p:cNvSpPr>
          <p:nvPr>
            <p:ph type="sldNum" sz="quarter" idx="5"/>
          </p:nvPr>
        </p:nvSpPr>
        <p:spPr/>
        <p:txBody>
          <a:bodyPr/>
          <a:lstStyle/>
          <a:p>
            <a:fld id="{924165F2-B4FB-4BE6-AB3E-39E636A5FA98}" type="slidenum">
              <a:rPr lang="en-GB" smtClean="0"/>
              <a:t>10</a:t>
            </a:fld>
            <a:endParaRPr lang="en-GB"/>
          </a:p>
        </p:txBody>
      </p:sp>
    </p:spTree>
    <p:extLst>
      <p:ext uri="{BB962C8B-B14F-4D97-AF65-F5344CB8AC3E}">
        <p14:creationId xmlns:p14="http://schemas.microsoft.com/office/powerpoint/2010/main" val="4027424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75E10-496A-F49D-3571-2B97F0DADE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B9814-8099-2E89-B385-05A80700C9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5DCB8-FB53-FE62-B5AB-DA2A300C52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64D39B-3FF4-120D-48F4-7FBE1E641B86}"/>
              </a:ext>
            </a:extLst>
          </p:cNvPr>
          <p:cNvSpPr>
            <a:spLocks noGrp="1"/>
          </p:cNvSpPr>
          <p:nvPr>
            <p:ph type="sldNum" sz="quarter" idx="5"/>
          </p:nvPr>
        </p:nvSpPr>
        <p:spPr/>
        <p:txBody>
          <a:bodyPr/>
          <a:lstStyle/>
          <a:p>
            <a:fld id="{924165F2-B4FB-4BE6-AB3E-39E636A5FA98}" type="slidenum">
              <a:rPr lang="en-GB" smtClean="0"/>
              <a:t>11</a:t>
            </a:fld>
            <a:endParaRPr lang="en-GB"/>
          </a:p>
        </p:txBody>
      </p:sp>
    </p:spTree>
    <p:extLst>
      <p:ext uri="{BB962C8B-B14F-4D97-AF65-F5344CB8AC3E}">
        <p14:creationId xmlns:p14="http://schemas.microsoft.com/office/powerpoint/2010/main" val="317433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D02C6-8A42-011D-68A0-271205EB37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E63BB1-88A3-65EB-D4F4-01F5AD0479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A96842-DBFD-D51F-5561-D615F1CA32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D0E268-0FCD-6062-BF78-7664616ECF9F}"/>
              </a:ext>
            </a:extLst>
          </p:cNvPr>
          <p:cNvSpPr>
            <a:spLocks noGrp="1"/>
          </p:cNvSpPr>
          <p:nvPr>
            <p:ph type="sldNum" sz="quarter" idx="5"/>
          </p:nvPr>
        </p:nvSpPr>
        <p:spPr/>
        <p:txBody>
          <a:bodyPr/>
          <a:lstStyle/>
          <a:p>
            <a:fld id="{924165F2-B4FB-4BE6-AB3E-39E636A5FA98}" type="slidenum">
              <a:rPr lang="en-GB" smtClean="0"/>
              <a:t>12</a:t>
            </a:fld>
            <a:endParaRPr lang="en-GB"/>
          </a:p>
        </p:txBody>
      </p:sp>
    </p:spTree>
    <p:extLst>
      <p:ext uri="{BB962C8B-B14F-4D97-AF65-F5344CB8AC3E}">
        <p14:creationId xmlns:p14="http://schemas.microsoft.com/office/powerpoint/2010/main" val="332929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13</a:t>
            </a:fld>
            <a:endParaRPr lang="en-GB"/>
          </a:p>
        </p:txBody>
      </p:sp>
    </p:spTree>
    <p:extLst>
      <p:ext uri="{BB962C8B-B14F-4D97-AF65-F5344CB8AC3E}">
        <p14:creationId xmlns:p14="http://schemas.microsoft.com/office/powerpoint/2010/main" val="190113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17</a:t>
            </a:fld>
            <a:endParaRPr lang="en-GB"/>
          </a:p>
        </p:txBody>
      </p:sp>
    </p:spTree>
    <p:extLst>
      <p:ext uri="{BB962C8B-B14F-4D97-AF65-F5344CB8AC3E}">
        <p14:creationId xmlns:p14="http://schemas.microsoft.com/office/powerpoint/2010/main" val="1288224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18</a:t>
            </a:fld>
            <a:endParaRPr lang="en-GB"/>
          </a:p>
        </p:txBody>
      </p:sp>
    </p:spTree>
    <p:extLst>
      <p:ext uri="{BB962C8B-B14F-4D97-AF65-F5344CB8AC3E}">
        <p14:creationId xmlns:p14="http://schemas.microsoft.com/office/powerpoint/2010/main" val="1816624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20</a:t>
            </a:fld>
            <a:endParaRPr lang="en-GB"/>
          </a:p>
        </p:txBody>
      </p:sp>
    </p:spTree>
    <p:extLst>
      <p:ext uri="{BB962C8B-B14F-4D97-AF65-F5344CB8AC3E}">
        <p14:creationId xmlns:p14="http://schemas.microsoft.com/office/powerpoint/2010/main" val="4266636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1010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70CB58C1-21F1-4E5E-A422-109B346FF307}" type="datetimeFigureOut">
              <a:rPr lang="en-GB" smtClean="0"/>
              <a:t>17/02/2025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021930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0CB58C1-21F1-4E5E-A422-109B346FF307}" type="datetimeFigureOut">
              <a:rPr lang="en-GB" smtClean="0"/>
              <a:t>17/02/2025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728738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0CB58C1-21F1-4E5E-A422-109B346FF307}" type="datetimeFigureOut">
              <a:rPr lang="en-GB" smtClean="0"/>
              <a:t>17/02/2025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590531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699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62737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54914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19650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9238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04778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93955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90141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962782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02850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33210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69769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50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615132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4379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081129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06575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23743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916198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31193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359134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02786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6849766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812360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0109187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06157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381949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2277395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CB58C1-21F1-4E5E-A422-109B346FF307}" type="datetimeFigureOut">
              <a:rPr lang="en-GB" smtClean="0"/>
              <a:t>17/02/2025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0CA9F-A7E9-473B-9FD9-2A00B1BED9D0}"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6315414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5966967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193597284"/>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60917288"/>
      </p:ext>
    </p:extLst>
  </p:cSld>
  <p:clrMap bg1="lt1" tx1="dk1" bg2="lt2" tx2="dk2" accent1="accent1" accent2="accent2" accent3="accent3" accent4="accent4" accent5="accent5" accent6="accent6" hlink="hlink" folHlink="folHlink"/>
  <p:sldLayoutIdLst>
    <p:sldLayoutId id="2147483692" r:id="rId1"/>
    <p:sldLayoutId id="214748369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21426116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076864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636382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4144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DEAD-C94C-751F-B107-03CCBC6D24B6}"/>
              </a:ext>
            </a:extLst>
          </p:cNvPr>
          <p:cNvSpPr>
            <a:spLocks noGrp="1"/>
          </p:cNvSpPr>
          <p:nvPr>
            <p:ph type="title"/>
          </p:nvPr>
        </p:nvSpPr>
        <p:spPr>
          <a:xfrm>
            <a:off x="355076" y="1449264"/>
            <a:ext cx="11481847" cy="1325563"/>
          </a:xfrm>
        </p:spPr>
        <p:txBody>
          <a:bodyPr>
            <a:noAutofit/>
          </a:bodyPr>
          <a:lstStyle/>
          <a:p>
            <a:pPr algn="ctr"/>
            <a:br>
              <a:rPr lang="en-GB" sz="4800" b="1" dirty="0"/>
            </a:br>
            <a:r>
              <a:rPr lang="en-GB" sz="4800" b="1" dirty="0">
                <a:solidFill>
                  <a:schemeClr val="accent1">
                    <a:lumMod val="75000"/>
                  </a:schemeClr>
                </a:solidFill>
              </a:rPr>
              <a:t>Ofsted Requirements</a:t>
            </a:r>
            <a:br>
              <a:rPr lang="en-GB" sz="4800" b="1" dirty="0">
                <a:solidFill>
                  <a:schemeClr val="accent1">
                    <a:lumMod val="75000"/>
                  </a:schemeClr>
                </a:solidFill>
              </a:rPr>
            </a:br>
            <a:br>
              <a:rPr lang="en-GB" sz="4800" b="1" dirty="0"/>
            </a:br>
            <a:br>
              <a:rPr lang="en-GB" sz="4800" b="1" dirty="0">
                <a:cs typeface="Arial"/>
              </a:rPr>
            </a:br>
            <a:r>
              <a:rPr lang="en-GB" sz="4800" b="1" dirty="0">
                <a:solidFill>
                  <a:schemeClr val="accent1">
                    <a:lumMod val="75000"/>
                  </a:schemeClr>
                </a:solidFill>
                <a:cs typeface="Arial"/>
              </a:rPr>
              <a:t>Lecture 5</a:t>
            </a:r>
          </a:p>
        </p:txBody>
      </p:sp>
    </p:spTree>
    <p:extLst>
      <p:ext uri="{BB962C8B-B14F-4D97-AF65-F5344CB8AC3E}">
        <p14:creationId xmlns:p14="http://schemas.microsoft.com/office/powerpoint/2010/main" val="4138598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3C59C-1543-C569-57B8-AA37792397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94E72-4A19-2B28-CBD1-45C56CCC44DB}"/>
              </a:ext>
            </a:extLst>
          </p:cNvPr>
          <p:cNvSpPr>
            <a:spLocks noGrp="1"/>
          </p:cNvSpPr>
          <p:nvPr>
            <p:ph type="title"/>
          </p:nvPr>
        </p:nvSpPr>
        <p:spPr>
          <a:xfrm>
            <a:off x="-186066" y="463096"/>
            <a:ext cx="3482872" cy="1325563"/>
          </a:xfrm>
        </p:spPr>
        <p:txBody>
          <a:bodyPr>
            <a:normAutofit/>
          </a:bodyPr>
          <a:lstStyle/>
          <a:p>
            <a:pPr algn="ctr"/>
            <a:r>
              <a:rPr lang="en-GB" b="1" dirty="0">
                <a:solidFill>
                  <a:schemeClr val="accent1">
                    <a:lumMod val="75000"/>
                  </a:schemeClr>
                </a:solidFill>
              </a:rPr>
              <a:t>Ofsted</a:t>
            </a:r>
          </a:p>
        </p:txBody>
      </p:sp>
      <p:pic>
        <p:nvPicPr>
          <p:cNvPr id="5" name="Picture 4">
            <a:extLst>
              <a:ext uri="{FF2B5EF4-FFF2-40B4-BE49-F238E27FC236}">
                <a16:creationId xmlns:a16="http://schemas.microsoft.com/office/drawing/2014/main" id="{11260BC5-2D66-FB5A-F5BF-69A3F850314D}"/>
              </a:ext>
            </a:extLst>
          </p:cNvPr>
          <p:cNvPicPr>
            <a:picLocks noChangeAspect="1"/>
          </p:cNvPicPr>
          <p:nvPr/>
        </p:nvPicPr>
        <p:blipFill>
          <a:blip r:embed="rId3"/>
          <a:stretch>
            <a:fillRect/>
          </a:stretch>
        </p:blipFill>
        <p:spPr>
          <a:xfrm>
            <a:off x="3841092" y="145956"/>
            <a:ext cx="5509737" cy="6325148"/>
          </a:xfrm>
          <a:prstGeom prst="rect">
            <a:avLst/>
          </a:prstGeom>
        </p:spPr>
      </p:pic>
    </p:spTree>
    <p:extLst>
      <p:ext uri="{BB962C8B-B14F-4D97-AF65-F5344CB8AC3E}">
        <p14:creationId xmlns:p14="http://schemas.microsoft.com/office/powerpoint/2010/main" val="3386890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D7CE-2565-7C87-42FC-4AF03180AC20}"/>
              </a:ext>
            </a:extLst>
          </p:cNvPr>
          <p:cNvSpPr>
            <a:spLocks noGrp="1"/>
          </p:cNvSpPr>
          <p:nvPr>
            <p:ph type="title"/>
          </p:nvPr>
        </p:nvSpPr>
        <p:spPr/>
        <p:txBody>
          <a:bodyPr>
            <a:normAutofit/>
          </a:bodyPr>
          <a:lstStyle/>
          <a:p>
            <a:pPr algn="ctr"/>
            <a:r>
              <a:rPr lang="en-GB" b="1" dirty="0">
                <a:solidFill>
                  <a:schemeClr val="accent1">
                    <a:lumMod val="75000"/>
                  </a:schemeClr>
                </a:solidFill>
              </a:rPr>
              <a:t>Ofsted</a:t>
            </a:r>
          </a:p>
        </p:txBody>
      </p:sp>
      <p:sp>
        <p:nvSpPr>
          <p:cNvPr id="4" name="Content Placeholder 3">
            <a:extLst>
              <a:ext uri="{FF2B5EF4-FFF2-40B4-BE49-F238E27FC236}">
                <a16:creationId xmlns:a16="http://schemas.microsoft.com/office/drawing/2014/main" id="{88A2665E-DD71-DF50-B1C9-EE9B2DC344AC}"/>
              </a:ext>
            </a:extLst>
          </p:cNvPr>
          <p:cNvSpPr>
            <a:spLocks noGrp="1"/>
          </p:cNvSpPr>
          <p:nvPr>
            <p:ph sz="half" idx="4294967295"/>
          </p:nvPr>
        </p:nvSpPr>
        <p:spPr>
          <a:xfrm>
            <a:off x="351933" y="1376516"/>
            <a:ext cx="11481847" cy="4565601"/>
          </a:xfrm>
        </p:spPr>
        <p:txBody>
          <a:bodyPr>
            <a:noAutofit/>
          </a:bodyPr>
          <a:lstStyle/>
          <a:p>
            <a:pPr marL="0" indent="0">
              <a:lnSpc>
                <a:spcPct val="100000"/>
              </a:lnSpc>
              <a:buNone/>
            </a:pPr>
            <a:r>
              <a:rPr lang="en-GB" sz="1200" dirty="0">
                <a:solidFill>
                  <a:schemeClr val="accent1">
                    <a:lumMod val="75000"/>
                  </a:schemeClr>
                </a:solidFill>
              </a:rPr>
              <a:t>169: In line with the EIF, inspectors will make the following judgements:</a:t>
            </a:r>
          </a:p>
          <a:p>
            <a:pPr>
              <a:lnSpc>
                <a:spcPct val="100000"/>
              </a:lnSpc>
              <a:buFontTx/>
              <a:buChar char="-"/>
            </a:pPr>
            <a:r>
              <a:rPr lang="en-GB" sz="1200" dirty="0">
                <a:solidFill>
                  <a:schemeClr val="accent1">
                    <a:lumMod val="75000"/>
                  </a:schemeClr>
                </a:solidFill>
              </a:rPr>
              <a:t>overall effectiveness</a:t>
            </a:r>
          </a:p>
          <a:p>
            <a:pPr>
              <a:lnSpc>
                <a:spcPct val="100000"/>
              </a:lnSpc>
              <a:buFontTx/>
              <a:buChar char="-"/>
            </a:pPr>
            <a:r>
              <a:rPr lang="en-GB" sz="1200" dirty="0">
                <a:solidFill>
                  <a:schemeClr val="accent1">
                    <a:lumMod val="75000"/>
                  </a:schemeClr>
                </a:solidFill>
              </a:rPr>
              <a:t>the quality of education</a:t>
            </a:r>
          </a:p>
          <a:p>
            <a:pPr>
              <a:lnSpc>
                <a:spcPct val="100000"/>
              </a:lnSpc>
              <a:buFontTx/>
              <a:buChar char="-"/>
            </a:pPr>
            <a:r>
              <a:rPr lang="en-GB" sz="1200" dirty="0">
                <a:solidFill>
                  <a:schemeClr val="accent1">
                    <a:lumMod val="75000"/>
                  </a:schemeClr>
                </a:solidFill>
              </a:rPr>
              <a:t>behaviour and attitudes</a:t>
            </a:r>
          </a:p>
          <a:p>
            <a:pPr>
              <a:lnSpc>
                <a:spcPct val="100000"/>
              </a:lnSpc>
              <a:buFontTx/>
              <a:buChar char="-"/>
            </a:pPr>
            <a:r>
              <a:rPr lang="en-GB" sz="1200" dirty="0">
                <a:solidFill>
                  <a:schemeClr val="accent1">
                    <a:lumMod val="75000"/>
                  </a:schemeClr>
                </a:solidFill>
              </a:rPr>
              <a:t>personal development</a:t>
            </a:r>
          </a:p>
          <a:p>
            <a:pPr>
              <a:lnSpc>
                <a:spcPct val="100000"/>
              </a:lnSpc>
              <a:buFontTx/>
              <a:buChar char="-"/>
            </a:pPr>
            <a:r>
              <a:rPr lang="en-GB" sz="1200" dirty="0">
                <a:solidFill>
                  <a:schemeClr val="accent1">
                    <a:lumMod val="75000"/>
                  </a:schemeClr>
                </a:solidFill>
              </a:rPr>
              <a:t>leadership and management</a:t>
            </a:r>
          </a:p>
          <a:p>
            <a:pPr>
              <a:lnSpc>
                <a:spcPct val="100000"/>
              </a:lnSpc>
              <a:buFontTx/>
              <a:buChar char="-"/>
            </a:pPr>
            <a:endParaRPr lang="en-GB" sz="1200" dirty="0">
              <a:solidFill>
                <a:schemeClr val="accent1">
                  <a:lumMod val="75000"/>
                </a:schemeClr>
              </a:solidFill>
            </a:endParaRPr>
          </a:p>
          <a:p>
            <a:pPr marL="0" indent="0">
              <a:lnSpc>
                <a:spcPct val="100000"/>
              </a:lnSpc>
              <a:buNone/>
            </a:pPr>
            <a:r>
              <a:rPr lang="en-GB" sz="1200" dirty="0">
                <a:solidFill>
                  <a:schemeClr val="accent1">
                    <a:lumMod val="75000"/>
                  </a:schemeClr>
                </a:solidFill>
              </a:rPr>
              <a:t>170. The criteria for each of these judgements are drawn from Ofsted’s inspection experience, areas of consensus in academic research, and research that Ofsted has itself undertaken (see ‘Education inspection framework: overview of research’).</a:t>
            </a:r>
          </a:p>
          <a:p>
            <a:pPr marL="0" indent="0">
              <a:lnSpc>
                <a:spcPct val="100000"/>
              </a:lnSpc>
              <a:buNone/>
            </a:pPr>
            <a:r>
              <a:rPr lang="en-GB" sz="1200" dirty="0">
                <a:solidFill>
                  <a:schemeClr val="accent1">
                    <a:lumMod val="75000"/>
                  </a:schemeClr>
                </a:solidFill>
              </a:rPr>
              <a:t>171. Inspectors use a 4-point scale to make all judgements.</a:t>
            </a:r>
          </a:p>
          <a:p>
            <a:pPr>
              <a:lnSpc>
                <a:spcPct val="100000"/>
              </a:lnSpc>
              <a:buFontTx/>
              <a:buChar char="-"/>
            </a:pPr>
            <a:r>
              <a:rPr lang="en-GB" sz="1200" dirty="0">
                <a:solidFill>
                  <a:schemeClr val="accent1">
                    <a:lumMod val="75000"/>
                  </a:schemeClr>
                </a:solidFill>
              </a:rPr>
              <a:t>grade 1: outstanding</a:t>
            </a:r>
          </a:p>
          <a:p>
            <a:pPr>
              <a:lnSpc>
                <a:spcPct val="100000"/>
              </a:lnSpc>
              <a:buFontTx/>
              <a:buChar char="-"/>
            </a:pPr>
            <a:r>
              <a:rPr lang="en-GB" sz="1200" dirty="0">
                <a:solidFill>
                  <a:schemeClr val="accent1">
                    <a:lumMod val="75000"/>
                  </a:schemeClr>
                </a:solidFill>
              </a:rPr>
              <a:t>grade 2: good</a:t>
            </a:r>
          </a:p>
          <a:p>
            <a:pPr>
              <a:lnSpc>
                <a:spcPct val="100000"/>
              </a:lnSpc>
              <a:buFontTx/>
              <a:buChar char="-"/>
            </a:pPr>
            <a:r>
              <a:rPr lang="en-GB" sz="1200" dirty="0">
                <a:solidFill>
                  <a:schemeClr val="accent1">
                    <a:lumMod val="75000"/>
                  </a:schemeClr>
                </a:solidFill>
              </a:rPr>
              <a:t>grade 3: requires improvement</a:t>
            </a:r>
          </a:p>
          <a:p>
            <a:pPr>
              <a:lnSpc>
                <a:spcPct val="100000"/>
              </a:lnSpc>
              <a:buFontTx/>
              <a:buChar char="-"/>
            </a:pPr>
            <a:r>
              <a:rPr lang="en-GB" sz="1200" dirty="0">
                <a:solidFill>
                  <a:schemeClr val="accent1">
                    <a:lumMod val="75000"/>
                  </a:schemeClr>
                </a:solidFill>
              </a:rPr>
              <a:t>grade 4: inadequate</a:t>
            </a:r>
          </a:p>
        </p:txBody>
      </p:sp>
    </p:spTree>
    <p:extLst>
      <p:ext uri="{BB962C8B-B14F-4D97-AF65-F5344CB8AC3E}">
        <p14:creationId xmlns:p14="http://schemas.microsoft.com/office/powerpoint/2010/main" val="958524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E3C82-5564-B991-27AE-715769BDA4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A3D6B5-0983-9A6E-8042-FAE0308D6C0F}"/>
              </a:ext>
            </a:extLst>
          </p:cNvPr>
          <p:cNvSpPr>
            <a:spLocks noGrp="1"/>
          </p:cNvSpPr>
          <p:nvPr>
            <p:ph type="title"/>
          </p:nvPr>
        </p:nvSpPr>
        <p:spPr>
          <a:xfrm>
            <a:off x="260247" y="56923"/>
            <a:ext cx="11481847" cy="1325563"/>
          </a:xfrm>
        </p:spPr>
        <p:txBody>
          <a:bodyPr>
            <a:normAutofit/>
          </a:bodyPr>
          <a:lstStyle/>
          <a:p>
            <a:pPr algn="ctr"/>
            <a:r>
              <a:rPr lang="en-GB" b="1" dirty="0">
                <a:solidFill>
                  <a:schemeClr val="accent1">
                    <a:lumMod val="75000"/>
                  </a:schemeClr>
                </a:solidFill>
              </a:rPr>
              <a:t>Ofsted – Overall Effectiveness</a:t>
            </a:r>
          </a:p>
        </p:txBody>
      </p:sp>
      <p:sp>
        <p:nvSpPr>
          <p:cNvPr id="9" name="Rectangle 3">
            <a:extLst>
              <a:ext uri="{FF2B5EF4-FFF2-40B4-BE49-F238E27FC236}">
                <a16:creationId xmlns:a16="http://schemas.microsoft.com/office/drawing/2014/main" id="{6E8D4AFC-1862-5E79-CDD7-563C790F88E4}"/>
              </a:ext>
            </a:extLst>
          </p:cNvPr>
          <p:cNvSpPr>
            <a:spLocks noChangeArrowheads="1"/>
          </p:cNvSpPr>
          <p:nvPr/>
        </p:nvSpPr>
        <p:spPr bwMode="auto">
          <a:xfrm>
            <a:off x="168560" y="778731"/>
            <a:ext cx="12023440" cy="5300537"/>
          </a:xfrm>
          <a:prstGeom prst="rect">
            <a:avLst/>
          </a:prstGeom>
          <a:noFill/>
          <a:ln>
            <a:noFill/>
          </a:ln>
          <a:effectLst/>
        </p:spPr>
        <p:txBody>
          <a:bodyPr vert="horz" wrap="square" lIns="126960" tIns="126960" rIns="9144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lnSpc>
                <a:spcPct val="150000"/>
              </a:lnSpc>
            </a:pPr>
            <a:r>
              <a:rPr lang="en-GB" altLang="en-US" sz="1300" dirty="0">
                <a:solidFill>
                  <a:schemeClr val="accent1">
                    <a:lumMod val="75000"/>
                  </a:schemeClr>
                </a:solidFill>
              </a:rPr>
              <a:t>178. Inspectors must use all their evidence to evaluate what it is like to be a child in the provision. In making their judgements about a provider’s overall effectiveness, inspectors will consider whether the standard of education and care is good. If it meets all the criteria for good, then inspectors will consider whether it is outstanding. If it is not good, then inspectors will consider whether it requires improvement or is inadequate.</a:t>
            </a:r>
          </a:p>
          <a:p>
            <a:pPr lvl="0">
              <a:lnSpc>
                <a:spcPct val="150000"/>
              </a:lnSpc>
            </a:pPr>
            <a:endParaRPr lang="en-GB" altLang="en-US" sz="1300" dirty="0">
              <a:solidFill>
                <a:schemeClr val="accent1">
                  <a:lumMod val="75000"/>
                </a:schemeClr>
              </a:solidFill>
            </a:endParaRPr>
          </a:p>
          <a:p>
            <a:pPr lvl="0">
              <a:lnSpc>
                <a:spcPct val="150000"/>
              </a:lnSpc>
            </a:pPr>
            <a:r>
              <a:rPr lang="en-GB" altLang="en-US" sz="1300" dirty="0">
                <a:solidFill>
                  <a:schemeClr val="accent1">
                    <a:lumMod val="75000"/>
                  </a:schemeClr>
                </a:solidFill>
              </a:rPr>
              <a:t>179. In judging the overall effectiveness, inspectors will take account of the 4 judgements. They will also make a judgement about the effectiveness of the arrangements for safeguarding children.</a:t>
            </a:r>
          </a:p>
          <a:p>
            <a:pPr lvl="0">
              <a:lnSpc>
                <a:spcPct val="150000"/>
              </a:lnSpc>
            </a:pPr>
            <a:endParaRPr lang="en-GB" altLang="en-US" sz="1300" dirty="0">
              <a:solidFill>
                <a:schemeClr val="accent1">
                  <a:lumMod val="75000"/>
                </a:schemeClr>
              </a:solidFill>
            </a:endParaRPr>
          </a:p>
          <a:p>
            <a:pPr lvl="0">
              <a:lnSpc>
                <a:spcPct val="150000"/>
              </a:lnSpc>
            </a:pPr>
            <a:r>
              <a:rPr lang="en-GB" altLang="en-US" sz="1300" dirty="0">
                <a:solidFill>
                  <a:schemeClr val="accent1">
                    <a:lumMod val="75000"/>
                  </a:schemeClr>
                </a:solidFill>
              </a:rPr>
              <a:t>180. Inspectors should take account of all the judgements made across the evaluation schedule. In particular, they should consider:</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the extent to which leaders and providers plan, design and implement the EYFS curriculum</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the extent to which the curriculum and care practices that the setting provides meet the needs of the range of children who attend, particularly children with SEND</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the progress children make in their learning and development relative to their starting points, and their readiness for the next stage of their education</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children’s personal and emotional development, including whether they feel safe and are secure and happy</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whether the requirements for children’s safeguarding and welfare have been fully met and there is a shared understanding of and responsibility for protecting children</a:t>
            </a:r>
          </a:p>
          <a:p>
            <a:pPr marL="171450" lvl="0" indent="-171450">
              <a:lnSpc>
                <a:spcPct val="150000"/>
              </a:lnSpc>
              <a:buFont typeface="Arial" panose="020B0604020202020204" pitchFamily="34" charset="0"/>
              <a:buChar char="•"/>
            </a:pPr>
            <a:r>
              <a:rPr lang="en-GB" altLang="en-US" sz="1300" dirty="0">
                <a:solidFill>
                  <a:schemeClr val="accent1">
                    <a:lumMod val="75000"/>
                  </a:schemeClr>
                </a:solidFill>
              </a:rPr>
              <a:t>the effectiveness of leadership and management in evaluating practice and securing continuous development that improves children’s education</a:t>
            </a:r>
          </a:p>
          <a:p>
            <a:pPr lvl="0">
              <a:lnSpc>
                <a:spcPct val="150000"/>
              </a:lnSpc>
            </a:pPr>
            <a:endParaRPr lang="en-GB" altLang="en-US" sz="1200" dirty="0">
              <a:solidFill>
                <a:schemeClr val="accent1">
                  <a:lumMod val="75000"/>
                </a:schemeClr>
              </a:solidFill>
            </a:endParaRPr>
          </a:p>
        </p:txBody>
      </p:sp>
    </p:spTree>
    <p:extLst>
      <p:ext uri="{BB962C8B-B14F-4D97-AF65-F5344CB8AC3E}">
        <p14:creationId xmlns:p14="http://schemas.microsoft.com/office/powerpoint/2010/main" val="3148678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EA660-A0D0-44C3-AB56-A5B79E39CC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79FC3-D315-2C21-F18F-B83BD97AB4C2}"/>
              </a:ext>
            </a:extLst>
          </p:cNvPr>
          <p:cNvSpPr>
            <a:spLocks noGrp="1"/>
          </p:cNvSpPr>
          <p:nvPr>
            <p:ph type="title"/>
          </p:nvPr>
        </p:nvSpPr>
        <p:spPr/>
        <p:txBody>
          <a:bodyPr>
            <a:normAutofit/>
          </a:bodyPr>
          <a:lstStyle/>
          <a:p>
            <a:pPr algn="ctr"/>
            <a:r>
              <a:rPr lang="en-GB" b="1" dirty="0">
                <a:solidFill>
                  <a:schemeClr val="accent1">
                    <a:lumMod val="75000"/>
                  </a:schemeClr>
                </a:solidFill>
              </a:rPr>
              <a:t>Ofsted – Overall Effectiveness</a:t>
            </a:r>
          </a:p>
        </p:txBody>
      </p:sp>
      <p:pic>
        <p:nvPicPr>
          <p:cNvPr id="5" name="Content Placeholder 4">
            <a:extLst>
              <a:ext uri="{FF2B5EF4-FFF2-40B4-BE49-F238E27FC236}">
                <a16:creationId xmlns:a16="http://schemas.microsoft.com/office/drawing/2014/main" id="{9B7C25FF-4B80-C532-CC91-11E1D0B9A1EE}"/>
              </a:ext>
            </a:extLst>
          </p:cNvPr>
          <p:cNvPicPr>
            <a:picLocks noGrp="1" noChangeAspect="1"/>
          </p:cNvPicPr>
          <p:nvPr>
            <p:ph sz="half" idx="4294967295"/>
          </p:nvPr>
        </p:nvPicPr>
        <p:blipFill>
          <a:blip r:embed="rId3"/>
          <a:stretch>
            <a:fillRect/>
          </a:stretch>
        </p:blipFill>
        <p:spPr>
          <a:xfrm>
            <a:off x="1289786" y="1372530"/>
            <a:ext cx="10020472" cy="4339675"/>
          </a:xfrm>
        </p:spPr>
      </p:pic>
    </p:spTree>
    <p:extLst>
      <p:ext uri="{BB962C8B-B14F-4D97-AF65-F5344CB8AC3E}">
        <p14:creationId xmlns:p14="http://schemas.microsoft.com/office/powerpoint/2010/main" val="3427947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94809-1D02-2833-FCF9-089BE07145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7B8C7A-57D5-A0F8-8BE6-838B033D51B9}"/>
              </a:ext>
            </a:extLst>
          </p:cNvPr>
          <p:cNvSpPr>
            <a:spLocks noGrp="1"/>
          </p:cNvSpPr>
          <p:nvPr>
            <p:ph type="title"/>
          </p:nvPr>
        </p:nvSpPr>
        <p:spPr/>
        <p:txBody>
          <a:bodyPr>
            <a:normAutofit/>
          </a:bodyPr>
          <a:lstStyle/>
          <a:p>
            <a:pPr algn="ctr"/>
            <a:r>
              <a:rPr lang="en-GB" b="1" dirty="0">
                <a:solidFill>
                  <a:schemeClr val="accent1">
                    <a:lumMod val="75000"/>
                  </a:schemeClr>
                </a:solidFill>
              </a:rPr>
              <a:t>Ofsted – Overall Effectiveness</a:t>
            </a:r>
          </a:p>
        </p:txBody>
      </p:sp>
      <p:pic>
        <p:nvPicPr>
          <p:cNvPr id="4" name="Picture 3">
            <a:extLst>
              <a:ext uri="{FF2B5EF4-FFF2-40B4-BE49-F238E27FC236}">
                <a16:creationId xmlns:a16="http://schemas.microsoft.com/office/drawing/2014/main" id="{7A206B93-AECB-C957-EE8F-2AC663FFA7FC}"/>
              </a:ext>
            </a:extLst>
          </p:cNvPr>
          <p:cNvPicPr>
            <a:picLocks noChangeAspect="1"/>
          </p:cNvPicPr>
          <p:nvPr/>
        </p:nvPicPr>
        <p:blipFill>
          <a:blip r:embed="rId3"/>
          <a:stretch>
            <a:fillRect/>
          </a:stretch>
        </p:blipFill>
        <p:spPr>
          <a:xfrm>
            <a:off x="1045297" y="1870070"/>
            <a:ext cx="9617110" cy="3355073"/>
          </a:xfrm>
          <a:prstGeom prst="rect">
            <a:avLst/>
          </a:prstGeom>
        </p:spPr>
      </p:pic>
    </p:spTree>
    <p:extLst>
      <p:ext uri="{BB962C8B-B14F-4D97-AF65-F5344CB8AC3E}">
        <p14:creationId xmlns:p14="http://schemas.microsoft.com/office/powerpoint/2010/main" val="727890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0D595-C519-FF5A-F77B-BC6BFA344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C4BC67-027B-BB19-6C09-AE214DD0D67D}"/>
              </a:ext>
            </a:extLst>
          </p:cNvPr>
          <p:cNvSpPr>
            <a:spLocks noGrp="1"/>
          </p:cNvSpPr>
          <p:nvPr>
            <p:ph type="title"/>
          </p:nvPr>
        </p:nvSpPr>
        <p:spPr>
          <a:xfrm>
            <a:off x="355076" y="124394"/>
            <a:ext cx="11481847" cy="1325563"/>
          </a:xfrm>
        </p:spPr>
        <p:txBody>
          <a:bodyPr>
            <a:normAutofit/>
          </a:bodyPr>
          <a:lstStyle/>
          <a:p>
            <a:pPr algn="ctr"/>
            <a:r>
              <a:rPr lang="en-GB" b="1" dirty="0">
                <a:solidFill>
                  <a:schemeClr val="accent1">
                    <a:lumMod val="75000"/>
                  </a:schemeClr>
                </a:solidFill>
              </a:rPr>
              <a:t>Ofsted – Overall Effectiveness</a:t>
            </a:r>
          </a:p>
        </p:txBody>
      </p:sp>
      <p:pic>
        <p:nvPicPr>
          <p:cNvPr id="5" name="Picture 4">
            <a:extLst>
              <a:ext uri="{FF2B5EF4-FFF2-40B4-BE49-F238E27FC236}">
                <a16:creationId xmlns:a16="http://schemas.microsoft.com/office/drawing/2014/main" id="{26A54154-40E3-8619-CAE0-1720C797737E}"/>
              </a:ext>
            </a:extLst>
          </p:cNvPr>
          <p:cNvPicPr>
            <a:picLocks noChangeAspect="1"/>
          </p:cNvPicPr>
          <p:nvPr/>
        </p:nvPicPr>
        <p:blipFill>
          <a:blip r:embed="rId3"/>
          <a:stretch>
            <a:fillRect/>
          </a:stretch>
        </p:blipFill>
        <p:spPr>
          <a:xfrm>
            <a:off x="1912336" y="1246755"/>
            <a:ext cx="8929835" cy="5486851"/>
          </a:xfrm>
          <a:prstGeom prst="rect">
            <a:avLst/>
          </a:prstGeom>
        </p:spPr>
      </p:pic>
    </p:spTree>
    <p:extLst>
      <p:ext uri="{BB962C8B-B14F-4D97-AF65-F5344CB8AC3E}">
        <p14:creationId xmlns:p14="http://schemas.microsoft.com/office/powerpoint/2010/main" val="2071050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AA7C1-EA6E-6A6C-633E-9E64F91B49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7FBAB5-D9D7-6B06-6DD2-A05831A9EEAA}"/>
              </a:ext>
            </a:extLst>
          </p:cNvPr>
          <p:cNvSpPr>
            <a:spLocks noGrp="1"/>
          </p:cNvSpPr>
          <p:nvPr>
            <p:ph type="title"/>
          </p:nvPr>
        </p:nvSpPr>
        <p:spPr>
          <a:xfrm>
            <a:off x="355076" y="124394"/>
            <a:ext cx="11481847" cy="1325563"/>
          </a:xfrm>
        </p:spPr>
        <p:txBody>
          <a:bodyPr>
            <a:normAutofit/>
          </a:bodyPr>
          <a:lstStyle/>
          <a:p>
            <a:pPr algn="ctr"/>
            <a:r>
              <a:rPr lang="en-GB" b="1" dirty="0">
                <a:solidFill>
                  <a:schemeClr val="accent1">
                    <a:lumMod val="75000"/>
                  </a:schemeClr>
                </a:solidFill>
              </a:rPr>
              <a:t>Ofsted – Quality of Education</a:t>
            </a:r>
          </a:p>
        </p:txBody>
      </p:sp>
      <p:sp>
        <p:nvSpPr>
          <p:cNvPr id="3" name="TextBox 2">
            <a:extLst>
              <a:ext uri="{FF2B5EF4-FFF2-40B4-BE49-F238E27FC236}">
                <a16:creationId xmlns:a16="http://schemas.microsoft.com/office/drawing/2014/main" id="{6A76A431-4A8E-1C31-7C4A-0ECD3069BE8A}"/>
              </a:ext>
            </a:extLst>
          </p:cNvPr>
          <p:cNvSpPr txBox="1"/>
          <p:nvPr/>
        </p:nvSpPr>
        <p:spPr>
          <a:xfrm>
            <a:off x="446314" y="1449957"/>
            <a:ext cx="11038115" cy="4239622"/>
          </a:xfrm>
          <a:prstGeom prst="rect">
            <a:avLst/>
          </a:prstGeom>
          <a:noFill/>
        </p:spPr>
        <p:txBody>
          <a:bodyPr wrap="square" rtlCol="0">
            <a:spAutoFit/>
          </a:bodyPr>
          <a:lstStyle/>
          <a:p>
            <a:pPr algn="l">
              <a:lnSpc>
                <a:spcPct val="150000"/>
              </a:lnSpc>
              <a:spcBef>
                <a:spcPts val="1500"/>
              </a:spcBef>
              <a:spcAft>
                <a:spcPts val="1500"/>
              </a:spcAft>
            </a:pPr>
            <a:r>
              <a:rPr lang="en-GB" b="0" i="0" dirty="0">
                <a:solidFill>
                  <a:schemeClr val="accent1">
                    <a:lumMod val="75000"/>
                  </a:schemeClr>
                </a:solidFill>
                <a:effectLst/>
                <a:latin typeface="+mj-lt"/>
              </a:rPr>
              <a:t>189. Inspectors will not grade curriculum intent, implementation and impact separately. Instead, inspectors will reach a single graded judgement for the quality of education, drawing on all the evidence they have gathered, using their professional judgement.</a:t>
            </a:r>
          </a:p>
          <a:p>
            <a:pPr algn="l">
              <a:lnSpc>
                <a:spcPct val="150000"/>
              </a:lnSpc>
              <a:spcBef>
                <a:spcPts val="1500"/>
              </a:spcBef>
              <a:spcAft>
                <a:spcPts val="1500"/>
              </a:spcAft>
            </a:pPr>
            <a:r>
              <a:rPr lang="en-GB" b="0" i="0" dirty="0">
                <a:solidFill>
                  <a:schemeClr val="accent1">
                    <a:lumMod val="75000"/>
                  </a:schemeClr>
                </a:solidFill>
                <a:effectLst/>
                <a:latin typeface="+mj-lt"/>
              </a:rPr>
              <a:t>190. To reach a judgement about the quality of education, inspectors must use their professional judgement to consider the ages, development and stages of children in the setting.</a:t>
            </a:r>
          </a:p>
          <a:p>
            <a:pPr algn="l">
              <a:lnSpc>
                <a:spcPct val="150000"/>
              </a:lnSpc>
              <a:spcBef>
                <a:spcPts val="1500"/>
              </a:spcBef>
              <a:spcAft>
                <a:spcPts val="1500"/>
              </a:spcAft>
            </a:pPr>
            <a:r>
              <a:rPr lang="en-GB" b="0" i="0" dirty="0">
                <a:solidFill>
                  <a:schemeClr val="accent1">
                    <a:lumMod val="75000"/>
                  </a:schemeClr>
                </a:solidFill>
                <a:effectLst/>
                <a:latin typeface="+mj-lt"/>
              </a:rPr>
              <a:t>191. In order for the quality of education to be judged outstanding, it must meet all of the good criteria securely and consistently. It must also meet all the outstanding criteria.</a:t>
            </a:r>
          </a:p>
          <a:p>
            <a:endParaRPr lang="en-GB" dirty="0"/>
          </a:p>
        </p:txBody>
      </p:sp>
    </p:spTree>
    <p:extLst>
      <p:ext uri="{BB962C8B-B14F-4D97-AF65-F5344CB8AC3E}">
        <p14:creationId xmlns:p14="http://schemas.microsoft.com/office/powerpoint/2010/main" val="2598151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30096-7F90-FEDF-813F-84946D235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70EAB0-02CE-5FB0-5396-63345074D662}"/>
              </a:ext>
            </a:extLst>
          </p:cNvPr>
          <p:cNvSpPr>
            <a:spLocks noGrp="1"/>
          </p:cNvSpPr>
          <p:nvPr>
            <p:ph type="title"/>
          </p:nvPr>
        </p:nvSpPr>
        <p:spPr>
          <a:xfrm>
            <a:off x="355076" y="124394"/>
            <a:ext cx="11481847" cy="1325563"/>
          </a:xfrm>
        </p:spPr>
        <p:txBody>
          <a:bodyPr>
            <a:normAutofit/>
          </a:bodyPr>
          <a:lstStyle/>
          <a:p>
            <a:pPr algn="ctr"/>
            <a:r>
              <a:rPr lang="en-GB" b="1" dirty="0">
                <a:solidFill>
                  <a:schemeClr val="accent1">
                    <a:lumMod val="75000"/>
                  </a:schemeClr>
                </a:solidFill>
              </a:rPr>
              <a:t>Ofsted – Quality of Education</a:t>
            </a:r>
          </a:p>
        </p:txBody>
      </p:sp>
      <p:pic>
        <p:nvPicPr>
          <p:cNvPr id="5" name="Picture 4">
            <a:extLst>
              <a:ext uri="{FF2B5EF4-FFF2-40B4-BE49-F238E27FC236}">
                <a16:creationId xmlns:a16="http://schemas.microsoft.com/office/drawing/2014/main" id="{3668E840-5A91-E92B-7DC9-61A4645AF51E}"/>
              </a:ext>
            </a:extLst>
          </p:cNvPr>
          <p:cNvPicPr>
            <a:picLocks noChangeAspect="1"/>
          </p:cNvPicPr>
          <p:nvPr/>
        </p:nvPicPr>
        <p:blipFill>
          <a:blip r:embed="rId3"/>
          <a:stretch>
            <a:fillRect/>
          </a:stretch>
        </p:blipFill>
        <p:spPr>
          <a:xfrm>
            <a:off x="2925804" y="1040973"/>
            <a:ext cx="6340389" cy="5692633"/>
          </a:xfrm>
          <a:prstGeom prst="rect">
            <a:avLst/>
          </a:prstGeom>
        </p:spPr>
      </p:pic>
    </p:spTree>
    <p:extLst>
      <p:ext uri="{BB962C8B-B14F-4D97-AF65-F5344CB8AC3E}">
        <p14:creationId xmlns:p14="http://schemas.microsoft.com/office/powerpoint/2010/main" val="334666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FF18D-4BAE-C601-6B46-F642BA9963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DAC1EA-00B1-6C13-F09A-D2A22E6E9407}"/>
              </a:ext>
            </a:extLst>
          </p:cNvPr>
          <p:cNvSpPr>
            <a:spLocks noGrp="1"/>
          </p:cNvSpPr>
          <p:nvPr>
            <p:ph type="title"/>
          </p:nvPr>
        </p:nvSpPr>
        <p:spPr>
          <a:xfrm>
            <a:off x="355076" y="124394"/>
            <a:ext cx="11481847" cy="1325563"/>
          </a:xfrm>
        </p:spPr>
        <p:txBody>
          <a:bodyPr>
            <a:normAutofit/>
          </a:bodyPr>
          <a:lstStyle/>
          <a:p>
            <a:pPr algn="ctr"/>
            <a:r>
              <a:rPr lang="en-GB" b="1" dirty="0">
                <a:solidFill>
                  <a:schemeClr val="accent1">
                    <a:lumMod val="75000"/>
                  </a:schemeClr>
                </a:solidFill>
              </a:rPr>
              <a:t>Ofsted – Quality of Education</a:t>
            </a:r>
          </a:p>
        </p:txBody>
      </p:sp>
      <p:pic>
        <p:nvPicPr>
          <p:cNvPr id="4" name="Picture 3">
            <a:extLst>
              <a:ext uri="{FF2B5EF4-FFF2-40B4-BE49-F238E27FC236}">
                <a16:creationId xmlns:a16="http://schemas.microsoft.com/office/drawing/2014/main" id="{9586D9ED-80E5-A6C5-84C0-4D49C7FFEB88}"/>
              </a:ext>
            </a:extLst>
          </p:cNvPr>
          <p:cNvPicPr>
            <a:picLocks noChangeAspect="1"/>
          </p:cNvPicPr>
          <p:nvPr/>
        </p:nvPicPr>
        <p:blipFill>
          <a:blip r:embed="rId3"/>
          <a:stretch>
            <a:fillRect/>
          </a:stretch>
        </p:blipFill>
        <p:spPr>
          <a:xfrm>
            <a:off x="1265370" y="1054043"/>
            <a:ext cx="4286344" cy="5113534"/>
          </a:xfrm>
          <a:prstGeom prst="rect">
            <a:avLst/>
          </a:prstGeom>
        </p:spPr>
      </p:pic>
      <p:pic>
        <p:nvPicPr>
          <p:cNvPr id="7" name="Picture 6">
            <a:extLst>
              <a:ext uri="{FF2B5EF4-FFF2-40B4-BE49-F238E27FC236}">
                <a16:creationId xmlns:a16="http://schemas.microsoft.com/office/drawing/2014/main" id="{D34839D0-CE42-95E7-F8C7-47759867C453}"/>
              </a:ext>
            </a:extLst>
          </p:cNvPr>
          <p:cNvPicPr>
            <a:picLocks noChangeAspect="1"/>
          </p:cNvPicPr>
          <p:nvPr/>
        </p:nvPicPr>
        <p:blipFill>
          <a:blip r:embed="rId4"/>
          <a:stretch>
            <a:fillRect/>
          </a:stretch>
        </p:blipFill>
        <p:spPr>
          <a:xfrm>
            <a:off x="6726189" y="1176487"/>
            <a:ext cx="4900939" cy="4900939"/>
          </a:xfrm>
          <a:prstGeom prst="rect">
            <a:avLst/>
          </a:prstGeom>
        </p:spPr>
      </p:pic>
    </p:spTree>
    <p:extLst>
      <p:ext uri="{BB962C8B-B14F-4D97-AF65-F5344CB8AC3E}">
        <p14:creationId xmlns:p14="http://schemas.microsoft.com/office/powerpoint/2010/main" val="3507016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BC4A3-3BA7-4DD4-D618-467D76D3F0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F2A69-203A-78D5-37B8-7E8F825AB149}"/>
              </a:ext>
            </a:extLst>
          </p:cNvPr>
          <p:cNvSpPr>
            <a:spLocks noGrp="1"/>
          </p:cNvSpPr>
          <p:nvPr>
            <p:ph type="title"/>
          </p:nvPr>
        </p:nvSpPr>
        <p:spPr>
          <a:xfrm>
            <a:off x="355076" y="124394"/>
            <a:ext cx="11481847" cy="1325563"/>
          </a:xfrm>
        </p:spPr>
        <p:txBody>
          <a:bodyPr>
            <a:normAutofit/>
          </a:bodyPr>
          <a:lstStyle/>
          <a:p>
            <a:pPr algn="ctr"/>
            <a:r>
              <a:rPr lang="en-GB" b="1" dirty="0">
                <a:solidFill>
                  <a:schemeClr val="accent1">
                    <a:lumMod val="75000"/>
                  </a:schemeClr>
                </a:solidFill>
              </a:rPr>
              <a:t>Ofsted – Quality of Education</a:t>
            </a:r>
          </a:p>
        </p:txBody>
      </p:sp>
      <p:pic>
        <p:nvPicPr>
          <p:cNvPr id="5" name="Picture 4">
            <a:extLst>
              <a:ext uri="{FF2B5EF4-FFF2-40B4-BE49-F238E27FC236}">
                <a16:creationId xmlns:a16="http://schemas.microsoft.com/office/drawing/2014/main" id="{55E05956-64CB-9AD8-AB9C-E66FE38E0C8B}"/>
              </a:ext>
            </a:extLst>
          </p:cNvPr>
          <p:cNvPicPr>
            <a:picLocks noChangeAspect="1"/>
          </p:cNvPicPr>
          <p:nvPr/>
        </p:nvPicPr>
        <p:blipFill>
          <a:blip r:embed="rId3"/>
          <a:stretch>
            <a:fillRect/>
          </a:stretch>
        </p:blipFill>
        <p:spPr>
          <a:xfrm>
            <a:off x="3796655" y="1172910"/>
            <a:ext cx="5194945" cy="5347378"/>
          </a:xfrm>
          <a:prstGeom prst="rect">
            <a:avLst/>
          </a:prstGeom>
        </p:spPr>
      </p:pic>
    </p:spTree>
    <p:extLst>
      <p:ext uri="{BB962C8B-B14F-4D97-AF65-F5344CB8AC3E}">
        <p14:creationId xmlns:p14="http://schemas.microsoft.com/office/powerpoint/2010/main" val="3888301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30814-1A69-6B69-F3CB-C66032C2565D}"/>
              </a:ext>
            </a:extLst>
          </p:cNvPr>
          <p:cNvSpPr>
            <a:spLocks noGrp="1"/>
          </p:cNvSpPr>
          <p:nvPr>
            <p:ph type="title"/>
          </p:nvPr>
        </p:nvSpPr>
        <p:spPr/>
        <p:txBody>
          <a:bodyPr/>
          <a:lstStyle/>
          <a:p>
            <a:pPr algn="ctr"/>
            <a:r>
              <a:rPr lang="en-GB" b="1" dirty="0">
                <a:solidFill>
                  <a:schemeClr val="accent1">
                    <a:lumMod val="75000"/>
                  </a:schemeClr>
                </a:solidFill>
              </a:rPr>
              <a:t>Collecting Data</a:t>
            </a:r>
          </a:p>
        </p:txBody>
      </p:sp>
      <p:sp>
        <p:nvSpPr>
          <p:cNvPr id="4" name="Content Placeholder 3">
            <a:extLst>
              <a:ext uri="{FF2B5EF4-FFF2-40B4-BE49-F238E27FC236}">
                <a16:creationId xmlns:a16="http://schemas.microsoft.com/office/drawing/2014/main" id="{229A535F-62B1-904A-E1D0-53958D0FB932}"/>
              </a:ext>
            </a:extLst>
          </p:cNvPr>
          <p:cNvSpPr>
            <a:spLocks noGrp="1"/>
          </p:cNvSpPr>
          <p:nvPr>
            <p:ph sz="half" idx="4294967295"/>
          </p:nvPr>
        </p:nvSpPr>
        <p:spPr>
          <a:xfrm>
            <a:off x="195943" y="1825625"/>
            <a:ext cx="11399233" cy="4351338"/>
          </a:xfrm>
        </p:spPr>
        <p:txBody>
          <a:bodyPr/>
          <a:lstStyle/>
          <a:p>
            <a:pPr marL="0" indent="0">
              <a:lnSpc>
                <a:spcPct val="150000"/>
              </a:lnSpc>
              <a:buNone/>
            </a:pPr>
            <a:r>
              <a:rPr lang="en-GB" b="1" dirty="0">
                <a:solidFill>
                  <a:schemeClr val="accent1">
                    <a:lumMod val="75000"/>
                  </a:schemeClr>
                </a:solidFill>
              </a:rPr>
              <a:t>Task 1: </a:t>
            </a:r>
            <a:r>
              <a:rPr lang="en-GB" dirty="0">
                <a:solidFill>
                  <a:schemeClr val="accent1">
                    <a:lumMod val="75000"/>
                  </a:schemeClr>
                </a:solidFill>
              </a:rPr>
              <a:t>In groups, discuss how your settings collect data, what about other methods? </a:t>
            </a:r>
          </a:p>
          <a:p>
            <a:pPr marL="0" indent="0">
              <a:lnSpc>
                <a:spcPct val="150000"/>
              </a:lnSpc>
              <a:buNone/>
            </a:pPr>
            <a:r>
              <a:rPr lang="en-GB" dirty="0">
                <a:solidFill>
                  <a:schemeClr val="accent1">
                    <a:lumMod val="75000"/>
                  </a:schemeClr>
                </a:solidFill>
              </a:rPr>
              <a:t>Are these effective? </a:t>
            </a:r>
          </a:p>
          <a:p>
            <a:pPr marL="0" indent="0">
              <a:lnSpc>
                <a:spcPct val="150000"/>
              </a:lnSpc>
              <a:buNone/>
            </a:pPr>
            <a:r>
              <a:rPr lang="en-GB" dirty="0">
                <a:solidFill>
                  <a:schemeClr val="accent1">
                    <a:lumMod val="75000"/>
                  </a:schemeClr>
                </a:solidFill>
              </a:rPr>
              <a:t>Consider how we get the views of children, parents and families, staff, other service users?</a:t>
            </a:r>
          </a:p>
        </p:txBody>
      </p:sp>
    </p:spTree>
    <p:extLst>
      <p:ext uri="{BB962C8B-B14F-4D97-AF65-F5344CB8AC3E}">
        <p14:creationId xmlns:p14="http://schemas.microsoft.com/office/powerpoint/2010/main" val="4030524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pPr algn="ctr"/>
            <a:r>
              <a:rPr lang="en-GB" dirty="0"/>
              <a:t> </a:t>
            </a:r>
            <a:r>
              <a:rPr lang="en-GB" b="1" dirty="0">
                <a:solidFill>
                  <a:schemeClr val="accent1">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sz="half" idx="4294967295"/>
          </p:nvPr>
        </p:nvSpPr>
        <p:spPr>
          <a:xfrm>
            <a:off x="358219" y="1825625"/>
            <a:ext cx="11833781" cy="4351338"/>
          </a:xfrm>
        </p:spPr>
        <p:txBody>
          <a:bodyPr/>
          <a:lstStyle/>
          <a:p>
            <a:pPr marL="0" indent="0">
              <a:lnSpc>
                <a:spcPct val="150000"/>
              </a:lnSpc>
              <a:buNone/>
            </a:pPr>
            <a:r>
              <a:rPr lang="en-GB" b="1" dirty="0">
                <a:solidFill>
                  <a:schemeClr val="accent1">
                    <a:lumMod val="75000"/>
                  </a:schemeClr>
                </a:solidFill>
              </a:rPr>
              <a:t>Task 2: </a:t>
            </a:r>
            <a:r>
              <a:rPr lang="en-GB" dirty="0">
                <a:solidFill>
                  <a:schemeClr val="accent1">
                    <a:lumMod val="75000"/>
                  </a:schemeClr>
                </a:solidFill>
              </a:rPr>
              <a:t>In groups, come up with a definition of your own for </a:t>
            </a:r>
          </a:p>
          <a:p>
            <a:pPr>
              <a:lnSpc>
                <a:spcPct val="150000"/>
              </a:lnSpc>
            </a:pPr>
            <a:r>
              <a:rPr lang="en-GB" dirty="0">
                <a:solidFill>
                  <a:schemeClr val="accent1">
                    <a:lumMod val="75000"/>
                  </a:schemeClr>
                </a:solidFill>
              </a:rPr>
              <a:t>Quality </a:t>
            </a:r>
          </a:p>
          <a:p>
            <a:pPr>
              <a:lnSpc>
                <a:spcPct val="150000"/>
              </a:lnSpc>
            </a:pPr>
            <a:r>
              <a:rPr lang="en-GB" dirty="0">
                <a:solidFill>
                  <a:schemeClr val="accent1">
                    <a:lumMod val="75000"/>
                  </a:schemeClr>
                </a:solidFill>
              </a:rPr>
              <a:t>Quality in Childcare</a:t>
            </a:r>
          </a:p>
          <a:p>
            <a:pPr marL="0" indent="0">
              <a:lnSpc>
                <a:spcPct val="150000"/>
              </a:lnSpc>
              <a:buNone/>
            </a:pPr>
            <a:r>
              <a:rPr lang="en-GB" dirty="0">
                <a:solidFill>
                  <a:schemeClr val="accent1">
                    <a:lumMod val="75000"/>
                  </a:schemeClr>
                </a:solidFill>
              </a:rPr>
              <a:t>Based on some of your discussions to this point</a:t>
            </a:r>
          </a:p>
        </p:txBody>
      </p:sp>
    </p:spTree>
    <p:extLst>
      <p:ext uri="{BB962C8B-B14F-4D97-AF65-F5344CB8AC3E}">
        <p14:creationId xmlns:p14="http://schemas.microsoft.com/office/powerpoint/2010/main" val="3666251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pPr algn="ctr"/>
            <a:r>
              <a:rPr lang="en-GB" dirty="0"/>
              <a:t>   </a:t>
            </a:r>
            <a:r>
              <a:rPr lang="en-GB" b="1" dirty="0">
                <a:solidFill>
                  <a:schemeClr val="accent1">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idx="1"/>
          </p:nvPr>
        </p:nvSpPr>
        <p:spPr/>
        <p:txBody>
          <a:bodyPr>
            <a:normAutofit/>
          </a:bodyPr>
          <a:lstStyle/>
          <a:p>
            <a:pPr marL="0" indent="0">
              <a:lnSpc>
                <a:spcPct val="150000"/>
              </a:lnSpc>
              <a:buNone/>
            </a:pPr>
            <a:r>
              <a:rPr lang="en-GB" sz="3200" b="0" i="0" dirty="0">
                <a:solidFill>
                  <a:schemeClr val="accent1">
                    <a:lumMod val="75000"/>
                  </a:schemeClr>
                </a:solidFill>
                <a:effectLst/>
                <a:latin typeface="+mj-lt"/>
              </a:rPr>
              <a:t>Quality</a:t>
            </a:r>
          </a:p>
          <a:p>
            <a:pPr marL="0" indent="0">
              <a:lnSpc>
                <a:spcPct val="150000"/>
              </a:lnSpc>
              <a:buNone/>
            </a:pPr>
            <a:r>
              <a:rPr lang="en-GB" sz="3200" b="0" i="0" dirty="0">
                <a:solidFill>
                  <a:schemeClr val="accent1">
                    <a:lumMod val="75000"/>
                  </a:schemeClr>
                </a:solidFill>
                <a:effectLst/>
                <a:latin typeface="+mj-lt"/>
              </a:rPr>
              <a:t>‘the standard of something as measured against other things of a similar kind; the degree of excellence of something’</a:t>
            </a:r>
          </a:p>
          <a:p>
            <a:pPr marL="0" indent="0">
              <a:lnSpc>
                <a:spcPct val="150000"/>
              </a:lnSpc>
              <a:buNone/>
            </a:pPr>
            <a:r>
              <a:rPr lang="en-GB" sz="3200" dirty="0">
                <a:solidFill>
                  <a:schemeClr val="accent1">
                    <a:lumMod val="75000"/>
                  </a:schemeClr>
                </a:solidFill>
                <a:latin typeface="+mj-lt"/>
              </a:rPr>
              <a:t>							Oxford Dictionary (2021)</a:t>
            </a:r>
          </a:p>
        </p:txBody>
      </p:sp>
    </p:spTree>
    <p:extLst>
      <p:ext uri="{BB962C8B-B14F-4D97-AF65-F5344CB8AC3E}">
        <p14:creationId xmlns:p14="http://schemas.microsoft.com/office/powerpoint/2010/main" val="2191228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pPr algn="ctr"/>
            <a:r>
              <a:rPr lang="en-GB" b="1" dirty="0">
                <a:solidFill>
                  <a:schemeClr val="accent1">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idx="1"/>
          </p:nvPr>
        </p:nvSpPr>
        <p:spPr/>
        <p:txBody>
          <a:bodyPr>
            <a:normAutofit/>
          </a:bodyPr>
          <a:lstStyle/>
          <a:p>
            <a:pPr marL="0" indent="0">
              <a:buNone/>
            </a:pPr>
            <a:r>
              <a:rPr lang="en-GB" dirty="0">
                <a:solidFill>
                  <a:schemeClr val="accent1">
                    <a:lumMod val="75000"/>
                  </a:schemeClr>
                </a:solidFill>
              </a:rPr>
              <a:t>Quality care in Childcare</a:t>
            </a:r>
          </a:p>
          <a:p>
            <a:pPr marL="0" indent="0">
              <a:buNone/>
            </a:pPr>
            <a:r>
              <a:rPr lang="en-GB" b="0" i="0" dirty="0">
                <a:solidFill>
                  <a:schemeClr val="accent1">
                    <a:lumMod val="75000"/>
                  </a:schemeClr>
                </a:solidFill>
                <a:effectLst/>
              </a:rPr>
              <a:t>‘a safe, hygienic environment. plenty of good quality toys, equipment and resources and lots of opportunities for play and learning, inside and out. Structured days and an organised, well managed setting. nutritious food and enjoyable, sociable mealtimes, positive interactions, plenty of praise, encouragement and laughter, parents fully involved and consulted in their children's care’.</a:t>
            </a:r>
          </a:p>
          <a:p>
            <a:pPr marL="0" indent="0">
              <a:buNone/>
            </a:pPr>
            <a:r>
              <a:rPr lang="en-GB" dirty="0">
                <a:solidFill>
                  <a:schemeClr val="accent1">
                    <a:lumMod val="75000"/>
                  </a:schemeClr>
                </a:solidFill>
              </a:rPr>
              <a:t>						</a:t>
            </a:r>
            <a:r>
              <a:rPr lang="en-GB" dirty="0">
                <a:solidFill>
                  <a:schemeClr val="accent6">
                    <a:lumMod val="75000"/>
                  </a:schemeClr>
                </a:solidFill>
              </a:rPr>
              <a:t>				</a:t>
            </a:r>
            <a:r>
              <a:rPr lang="en-GB" dirty="0">
                <a:solidFill>
                  <a:schemeClr val="accent1">
                    <a:lumMod val="75000"/>
                  </a:schemeClr>
                </a:solidFill>
              </a:rPr>
              <a:t>Pacey (2019)</a:t>
            </a:r>
          </a:p>
        </p:txBody>
      </p:sp>
    </p:spTree>
    <p:extLst>
      <p:ext uri="{BB962C8B-B14F-4D97-AF65-F5344CB8AC3E}">
        <p14:creationId xmlns:p14="http://schemas.microsoft.com/office/powerpoint/2010/main" val="3180536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8B39-F59A-FC31-F158-7D580B9D9E73}"/>
              </a:ext>
            </a:extLst>
          </p:cNvPr>
          <p:cNvSpPr>
            <a:spLocks noGrp="1"/>
          </p:cNvSpPr>
          <p:nvPr>
            <p:ph type="title"/>
          </p:nvPr>
        </p:nvSpPr>
        <p:spPr/>
        <p:txBody>
          <a:bodyPr/>
          <a:lstStyle/>
          <a:p>
            <a:pPr algn="ctr"/>
            <a:r>
              <a:rPr lang="en-GB" b="1" dirty="0">
                <a:solidFill>
                  <a:schemeClr val="accent1">
                    <a:lumMod val="75000"/>
                  </a:schemeClr>
                </a:solidFill>
              </a:rPr>
              <a:t>Does one size fit all?</a:t>
            </a:r>
          </a:p>
        </p:txBody>
      </p:sp>
      <p:sp>
        <p:nvSpPr>
          <p:cNvPr id="4" name="Content Placeholder 3">
            <a:extLst>
              <a:ext uri="{FF2B5EF4-FFF2-40B4-BE49-F238E27FC236}">
                <a16:creationId xmlns:a16="http://schemas.microsoft.com/office/drawing/2014/main" id="{A6D96798-C7B1-9E6D-294F-2432D09B1F0F}"/>
              </a:ext>
            </a:extLst>
          </p:cNvPr>
          <p:cNvSpPr>
            <a:spLocks noGrp="1"/>
          </p:cNvSpPr>
          <p:nvPr>
            <p:ph sz="half" idx="4294967295"/>
          </p:nvPr>
        </p:nvSpPr>
        <p:spPr>
          <a:xfrm>
            <a:off x="228600" y="1825625"/>
            <a:ext cx="11963400" cy="4351338"/>
          </a:xfrm>
        </p:spPr>
        <p:txBody>
          <a:bodyPr/>
          <a:lstStyle/>
          <a:p>
            <a:pPr marL="0" indent="0">
              <a:lnSpc>
                <a:spcPct val="150000"/>
              </a:lnSpc>
              <a:buNone/>
            </a:pPr>
            <a:r>
              <a:rPr lang="en-GB" b="1" dirty="0">
                <a:solidFill>
                  <a:schemeClr val="accent1">
                    <a:lumMod val="75000"/>
                  </a:schemeClr>
                </a:solidFill>
              </a:rPr>
              <a:t>Task 3: </a:t>
            </a:r>
            <a:r>
              <a:rPr lang="en-GB" dirty="0">
                <a:solidFill>
                  <a:schemeClr val="accent1">
                    <a:lumMod val="75000"/>
                  </a:schemeClr>
                </a:solidFill>
              </a:rPr>
              <a:t>Does quality depend on specific components? What could these be? Discuss</a:t>
            </a:r>
          </a:p>
        </p:txBody>
      </p:sp>
    </p:spTree>
    <p:extLst>
      <p:ext uri="{BB962C8B-B14F-4D97-AF65-F5344CB8AC3E}">
        <p14:creationId xmlns:p14="http://schemas.microsoft.com/office/powerpoint/2010/main" val="1239443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35F1-6BBF-48EF-90B4-390E87D4C76C}"/>
              </a:ext>
            </a:extLst>
          </p:cNvPr>
          <p:cNvSpPr>
            <a:spLocks noGrp="1"/>
          </p:cNvSpPr>
          <p:nvPr>
            <p:ph type="title"/>
          </p:nvPr>
        </p:nvSpPr>
        <p:spPr/>
        <p:txBody>
          <a:bodyPr/>
          <a:lstStyle/>
          <a:p>
            <a:pPr algn="ctr"/>
            <a:r>
              <a:rPr lang="en-GB" b="1" dirty="0">
                <a:solidFill>
                  <a:schemeClr val="accent1">
                    <a:lumMod val="75000"/>
                  </a:schemeClr>
                </a:solidFill>
              </a:rPr>
              <a:t>What is included?</a:t>
            </a:r>
          </a:p>
        </p:txBody>
      </p:sp>
      <p:sp>
        <p:nvSpPr>
          <p:cNvPr id="4" name="Content Placeholder 3">
            <a:extLst>
              <a:ext uri="{FF2B5EF4-FFF2-40B4-BE49-F238E27FC236}">
                <a16:creationId xmlns:a16="http://schemas.microsoft.com/office/drawing/2014/main" id="{D6B109EC-2EA4-8FCF-FED8-1BBA7775C5D5}"/>
              </a:ext>
            </a:extLst>
          </p:cNvPr>
          <p:cNvSpPr>
            <a:spLocks noGrp="1"/>
          </p:cNvSpPr>
          <p:nvPr>
            <p:ph sz="half" idx="4294967295"/>
          </p:nvPr>
        </p:nvSpPr>
        <p:spPr>
          <a:xfrm>
            <a:off x="468087" y="1690688"/>
            <a:ext cx="11723914" cy="4486275"/>
          </a:xfrm>
        </p:spPr>
        <p:txBody>
          <a:bodyPr>
            <a:normAutofit/>
          </a:bodyPr>
          <a:lstStyle/>
          <a:p>
            <a:pPr algn="l"/>
            <a:r>
              <a:rPr lang="en-GB" b="0" i="0" dirty="0">
                <a:solidFill>
                  <a:schemeClr val="accent1">
                    <a:lumMod val="75000"/>
                  </a:schemeClr>
                </a:solidFill>
                <a:effectLst/>
                <a:latin typeface="+mj-lt"/>
              </a:rPr>
              <a:t>FOUR themes</a:t>
            </a:r>
          </a:p>
          <a:p>
            <a:pPr>
              <a:lnSpc>
                <a:spcPct val="100000"/>
              </a:lnSpc>
              <a:buFontTx/>
              <a:buChar char="-"/>
            </a:pPr>
            <a:r>
              <a:rPr lang="en-GB" sz="2800" dirty="0">
                <a:solidFill>
                  <a:schemeClr val="accent1">
                    <a:lumMod val="75000"/>
                  </a:schemeClr>
                </a:solidFill>
              </a:rPr>
              <a:t>the quality of education</a:t>
            </a:r>
          </a:p>
          <a:p>
            <a:pPr>
              <a:lnSpc>
                <a:spcPct val="100000"/>
              </a:lnSpc>
              <a:buFontTx/>
              <a:buChar char="-"/>
            </a:pPr>
            <a:r>
              <a:rPr lang="en-GB" sz="2800" dirty="0">
                <a:solidFill>
                  <a:schemeClr val="accent1">
                    <a:lumMod val="75000"/>
                  </a:schemeClr>
                </a:solidFill>
              </a:rPr>
              <a:t>behaviour and attitudes</a:t>
            </a:r>
          </a:p>
          <a:p>
            <a:pPr>
              <a:lnSpc>
                <a:spcPct val="100000"/>
              </a:lnSpc>
              <a:buFontTx/>
              <a:buChar char="-"/>
            </a:pPr>
            <a:r>
              <a:rPr lang="en-GB" sz="2800" dirty="0">
                <a:solidFill>
                  <a:schemeClr val="accent1">
                    <a:lumMod val="75000"/>
                  </a:schemeClr>
                </a:solidFill>
              </a:rPr>
              <a:t>personal development</a:t>
            </a:r>
          </a:p>
          <a:p>
            <a:pPr>
              <a:lnSpc>
                <a:spcPct val="100000"/>
              </a:lnSpc>
              <a:buFontTx/>
              <a:buChar char="-"/>
            </a:pPr>
            <a:r>
              <a:rPr lang="en-GB" sz="2800" dirty="0">
                <a:solidFill>
                  <a:schemeClr val="accent1">
                    <a:lumMod val="75000"/>
                  </a:schemeClr>
                </a:solidFill>
              </a:rPr>
              <a:t>leadership and management</a:t>
            </a:r>
          </a:p>
          <a:p>
            <a:pPr marL="0" indent="0">
              <a:buNone/>
            </a:pPr>
            <a:r>
              <a:rPr lang="en-GB" b="1" dirty="0">
                <a:solidFill>
                  <a:schemeClr val="accent1">
                    <a:lumMod val="75000"/>
                  </a:schemeClr>
                </a:solidFill>
                <a:latin typeface="+mj-lt"/>
              </a:rPr>
              <a:t>Task 4:</a:t>
            </a:r>
            <a:r>
              <a:rPr lang="en-GB" dirty="0">
                <a:solidFill>
                  <a:schemeClr val="accent1">
                    <a:lumMod val="75000"/>
                  </a:schemeClr>
                </a:solidFill>
                <a:latin typeface="+mj-lt"/>
              </a:rPr>
              <a:t> In groups, </a:t>
            </a:r>
            <a:r>
              <a:rPr lang="en-GB" b="0" i="0" dirty="0">
                <a:solidFill>
                  <a:schemeClr val="accent1">
                    <a:lumMod val="75000"/>
                  </a:schemeClr>
                </a:solidFill>
                <a:effectLst/>
                <a:latin typeface="+mj-lt"/>
              </a:rPr>
              <a:t>consider, under these themes, what relates to quality?</a:t>
            </a:r>
            <a:endParaRPr lang="en-GB" dirty="0">
              <a:solidFill>
                <a:schemeClr val="accent1">
                  <a:lumMod val="75000"/>
                </a:schemeClr>
              </a:solidFill>
              <a:latin typeface="+mj-lt"/>
            </a:endParaRPr>
          </a:p>
        </p:txBody>
      </p:sp>
    </p:spTree>
    <p:extLst>
      <p:ext uri="{BB962C8B-B14F-4D97-AF65-F5344CB8AC3E}">
        <p14:creationId xmlns:p14="http://schemas.microsoft.com/office/powerpoint/2010/main" val="322780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76C3-4ED3-CC1B-51C8-EB053600CB6C}"/>
              </a:ext>
            </a:extLst>
          </p:cNvPr>
          <p:cNvSpPr>
            <a:spLocks noGrp="1"/>
          </p:cNvSpPr>
          <p:nvPr>
            <p:ph type="title"/>
          </p:nvPr>
        </p:nvSpPr>
        <p:spPr/>
        <p:txBody>
          <a:bodyPr/>
          <a:lstStyle/>
          <a:p>
            <a:pPr algn="ctr"/>
            <a:r>
              <a:rPr lang="en-GB" b="1" dirty="0">
                <a:solidFill>
                  <a:schemeClr val="accent1">
                    <a:lumMod val="75000"/>
                  </a:schemeClr>
                </a:solidFill>
              </a:rPr>
              <a:t>Consider</a:t>
            </a:r>
          </a:p>
        </p:txBody>
      </p:sp>
      <p:sp>
        <p:nvSpPr>
          <p:cNvPr id="4" name="Content Placeholder 3">
            <a:extLst>
              <a:ext uri="{FF2B5EF4-FFF2-40B4-BE49-F238E27FC236}">
                <a16:creationId xmlns:a16="http://schemas.microsoft.com/office/drawing/2014/main" id="{EFD80830-4332-8A7A-BED1-91574CD8C11E}"/>
              </a:ext>
            </a:extLst>
          </p:cNvPr>
          <p:cNvSpPr>
            <a:spLocks noGrp="1"/>
          </p:cNvSpPr>
          <p:nvPr>
            <p:ph sz="half" idx="4294967295"/>
          </p:nvPr>
        </p:nvSpPr>
        <p:spPr>
          <a:xfrm>
            <a:off x="351934" y="1253331"/>
            <a:ext cx="11840066" cy="4351338"/>
          </a:xfrm>
        </p:spPr>
        <p:txBody>
          <a:bodyPr>
            <a:normAutofit lnSpcReduction="10000"/>
          </a:bodyPr>
          <a:lstStyle/>
          <a:p>
            <a:pPr marL="0" indent="0" algn="l">
              <a:lnSpc>
                <a:spcPct val="150000"/>
              </a:lnSpc>
              <a:buNone/>
            </a:pPr>
            <a:r>
              <a:rPr lang="en-GB" b="0" i="0" dirty="0">
                <a:solidFill>
                  <a:schemeClr val="accent1">
                    <a:lumMod val="75000"/>
                  </a:schemeClr>
                </a:solidFill>
                <a:effectLst/>
              </a:rPr>
              <a:t>Under each theme – these are the key questions:</a:t>
            </a:r>
          </a:p>
          <a:p>
            <a:pPr algn="l">
              <a:lnSpc>
                <a:spcPct val="150000"/>
              </a:lnSpc>
            </a:pPr>
            <a:r>
              <a:rPr lang="en-GB" b="0" i="0" dirty="0">
                <a:solidFill>
                  <a:schemeClr val="accent1">
                    <a:lumMod val="75000"/>
                  </a:schemeClr>
                </a:solidFill>
                <a:effectLst/>
              </a:rPr>
              <a:t>What do you do well?</a:t>
            </a:r>
          </a:p>
          <a:p>
            <a:pPr algn="l">
              <a:lnSpc>
                <a:spcPct val="150000"/>
              </a:lnSpc>
            </a:pPr>
            <a:r>
              <a:rPr lang="en-GB" b="0" i="0" dirty="0">
                <a:solidFill>
                  <a:schemeClr val="accent1">
                    <a:lumMod val="75000"/>
                  </a:schemeClr>
                </a:solidFill>
                <a:effectLst/>
              </a:rPr>
              <a:t>How do you know?</a:t>
            </a:r>
          </a:p>
          <a:p>
            <a:pPr algn="l">
              <a:lnSpc>
                <a:spcPct val="150000"/>
              </a:lnSpc>
            </a:pPr>
            <a:r>
              <a:rPr lang="en-GB" b="0" i="0" dirty="0">
                <a:solidFill>
                  <a:schemeClr val="accent1">
                    <a:lumMod val="75000"/>
                  </a:schemeClr>
                </a:solidFill>
                <a:effectLst/>
              </a:rPr>
              <a:t>What benefit is this for children?</a:t>
            </a:r>
          </a:p>
          <a:p>
            <a:pPr algn="l">
              <a:lnSpc>
                <a:spcPct val="150000"/>
              </a:lnSpc>
            </a:pPr>
            <a:r>
              <a:rPr lang="en-GB" b="0" i="0" dirty="0">
                <a:solidFill>
                  <a:schemeClr val="accent1">
                    <a:lumMod val="75000"/>
                  </a:schemeClr>
                </a:solidFill>
                <a:effectLst/>
              </a:rPr>
              <a:t>Have you identified area for improvement?</a:t>
            </a:r>
          </a:p>
          <a:p>
            <a:pPr algn="l">
              <a:lnSpc>
                <a:spcPct val="150000"/>
              </a:lnSpc>
            </a:pPr>
            <a:r>
              <a:rPr lang="en-GB" b="0" i="0" dirty="0">
                <a:solidFill>
                  <a:schemeClr val="accent1">
                    <a:lumMod val="75000"/>
                  </a:schemeClr>
                </a:solidFill>
                <a:effectLst/>
              </a:rPr>
              <a:t>Targets for the next year/future</a:t>
            </a:r>
          </a:p>
          <a:p>
            <a:pPr marL="0" indent="0">
              <a:buNone/>
            </a:pPr>
            <a:endParaRPr lang="en-GB" dirty="0"/>
          </a:p>
        </p:txBody>
      </p:sp>
    </p:spTree>
    <p:extLst>
      <p:ext uri="{BB962C8B-B14F-4D97-AF65-F5344CB8AC3E}">
        <p14:creationId xmlns:p14="http://schemas.microsoft.com/office/powerpoint/2010/main" val="2024695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3489D-05CC-24EB-6159-F042F50893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8611CD-F1B5-A85D-53A3-B1AF365DAA5E}"/>
              </a:ext>
            </a:extLst>
          </p:cNvPr>
          <p:cNvSpPr>
            <a:spLocks noGrp="1"/>
          </p:cNvSpPr>
          <p:nvPr>
            <p:ph idx="1"/>
          </p:nvPr>
        </p:nvSpPr>
        <p:spPr/>
        <p:txBody>
          <a:bodyPr/>
          <a:lstStyle/>
          <a:p>
            <a:endParaRPr lang="en-GB"/>
          </a:p>
        </p:txBody>
      </p:sp>
      <p:pic>
        <p:nvPicPr>
          <p:cNvPr id="1026" name="Picture 2" descr="The Benefits Of Free Flow Play - Early Years Careers">
            <a:extLst>
              <a:ext uri="{FF2B5EF4-FFF2-40B4-BE49-F238E27FC236}">
                <a16:creationId xmlns:a16="http://schemas.microsoft.com/office/drawing/2014/main" id="{94E84C78-B121-9380-5F3C-8E22F0D034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8" b="30450"/>
          <a:stretch/>
        </p:blipFill>
        <p:spPr bwMode="auto">
          <a:xfrm>
            <a:off x="838200" y="1347788"/>
            <a:ext cx="10515600" cy="4351338"/>
          </a:xfrm>
          <a:prstGeom prst="rect">
            <a:avLst/>
          </a:prstGeom>
          <a:solidFill>
            <a:srgbClr val="FFFFFF"/>
          </a:solidFill>
        </p:spPr>
      </p:pic>
    </p:spTree>
    <p:extLst>
      <p:ext uri="{BB962C8B-B14F-4D97-AF65-F5344CB8AC3E}">
        <p14:creationId xmlns:p14="http://schemas.microsoft.com/office/powerpoint/2010/main" val="2957166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8CD85-2ACE-CE60-FC15-88E580D38B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19860D-F958-CA71-E74F-2237E4D6735D}"/>
              </a:ext>
            </a:extLst>
          </p:cNvPr>
          <p:cNvSpPr>
            <a:spLocks noGrp="1"/>
          </p:cNvSpPr>
          <p:nvPr>
            <p:ph idx="1"/>
          </p:nvPr>
        </p:nvSpPr>
        <p:spPr/>
        <p:txBody>
          <a:bodyPr/>
          <a:lstStyle/>
          <a:p>
            <a:endParaRPr lang="en-GB"/>
          </a:p>
        </p:txBody>
      </p:sp>
      <p:pic>
        <p:nvPicPr>
          <p:cNvPr id="3074" name="Picture 2" descr="Benefits of adopting The Curiosity Approach – Kinderly">
            <a:extLst>
              <a:ext uri="{FF2B5EF4-FFF2-40B4-BE49-F238E27FC236}">
                <a16:creationId xmlns:a16="http://schemas.microsoft.com/office/drawing/2014/main" id="{BF66D89E-B450-66FC-248E-A7E0410CAF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47" b="23018"/>
          <a:stretch/>
        </p:blipFill>
        <p:spPr bwMode="auto">
          <a:xfrm>
            <a:off x="788193" y="1332707"/>
            <a:ext cx="10515600" cy="4351338"/>
          </a:xfrm>
          <a:prstGeom prst="rect">
            <a:avLst/>
          </a:prstGeom>
          <a:solidFill>
            <a:srgbClr val="FFFFFF"/>
          </a:solidFill>
        </p:spPr>
      </p:pic>
    </p:spTree>
    <p:extLst>
      <p:ext uri="{BB962C8B-B14F-4D97-AF65-F5344CB8AC3E}">
        <p14:creationId xmlns:p14="http://schemas.microsoft.com/office/powerpoint/2010/main" val="1946544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81F73-634E-4BF2-A5A3-FE54061178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9D321C-2634-0C31-63E3-79B5D8A75962}"/>
              </a:ext>
            </a:extLst>
          </p:cNvPr>
          <p:cNvSpPr>
            <a:spLocks noGrp="1"/>
          </p:cNvSpPr>
          <p:nvPr>
            <p:ph idx="1"/>
          </p:nvPr>
        </p:nvSpPr>
        <p:spPr/>
        <p:txBody>
          <a:bodyPr/>
          <a:lstStyle/>
          <a:p>
            <a:endParaRPr lang="en-GB"/>
          </a:p>
        </p:txBody>
      </p:sp>
      <p:pic>
        <p:nvPicPr>
          <p:cNvPr id="5122" name="Picture 2" descr="Should All Early Years Settings Have A Minimalist Environment?">
            <a:extLst>
              <a:ext uri="{FF2B5EF4-FFF2-40B4-BE49-F238E27FC236}">
                <a16:creationId xmlns:a16="http://schemas.microsoft.com/office/drawing/2014/main" id="{FF20116E-2040-F09A-A8A3-B04424BDF8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936" b="29477"/>
          <a:stretch/>
        </p:blipFill>
        <p:spPr bwMode="auto">
          <a:xfrm>
            <a:off x="838200" y="1253331"/>
            <a:ext cx="10515600" cy="4351338"/>
          </a:xfrm>
          <a:prstGeom prst="rect">
            <a:avLst/>
          </a:prstGeom>
          <a:solidFill>
            <a:srgbClr val="FFFFFF"/>
          </a:solidFill>
        </p:spPr>
      </p:pic>
    </p:spTree>
    <p:extLst>
      <p:ext uri="{BB962C8B-B14F-4D97-AF65-F5344CB8AC3E}">
        <p14:creationId xmlns:p14="http://schemas.microsoft.com/office/powerpoint/2010/main" val="830264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0BB2B-6CF1-1946-174D-07DCB22F3A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768B8C-AD6C-4605-B8DB-4F62DA457CF1}"/>
              </a:ext>
            </a:extLst>
          </p:cNvPr>
          <p:cNvSpPr>
            <a:spLocks noGrp="1"/>
          </p:cNvSpPr>
          <p:nvPr>
            <p:ph idx="1"/>
          </p:nvPr>
        </p:nvSpPr>
        <p:spPr/>
        <p:txBody>
          <a:bodyPr/>
          <a:lstStyle/>
          <a:p>
            <a:endParaRPr lang="en-GB"/>
          </a:p>
        </p:txBody>
      </p:sp>
      <p:pic>
        <p:nvPicPr>
          <p:cNvPr id="2050" name="Picture 2" descr="Inspiring Early Years environments">
            <a:extLst>
              <a:ext uri="{FF2B5EF4-FFF2-40B4-BE49-F238E27FC236}">
                <a16:creationId xmlns:a16="http://schemas.microsoft.com/office/drawing/2014/main" id="{7BAC98DC-3B69-8A29-C1E9-58EBB2D5D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1281113"/>
            <a:ext cx="9525000" cy="4295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3193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83922-1CC7-40E5-C749-D789760CF3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192B45-BD6F-0DC1-4013-2EAE939BF397}"/>
              </a:ext>
            </a:extLst>
          </p:cNvPr>
          <p:cNvSpPr>
            <a:spLocks noGrp="1"/>
          </p:cNvSpPr>
          <p:nvPr>
            <p:ph idx="1"/>
          </p:nvPr>
        </p:nvSpPr>
        <p:spPr/>
        <p:txBody>
          <a:bodyPr/>
          <a:lstStyle/>
          <a:p>
            <a:endParaRPr lang="en-GB"/>
          </a:p>
        </p:txBody>
      </p:sp>
      <p:pic>
        <p:nvPicPr>
          <p:cNvPr id="4098" name="Picture 2" descr="What do Curiosity Approach settings look like? The transformational journey  .">
            <a:extLst>
              <a:ext uri="{FF2B5EF4-FFF2-40B4-BE49-F238E27FC236}">
                <a16:creationId xmlns:a16="http://schemas.microsoft.com/office/drawing/2014/main" id="{DFB87B79-7D32-1E99-0E78-899DA5E8C9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6527" b="9025"/>
          <a:stretch/>
        </p:blipFill>
        <p:spPr bwMode="auto">
          <a:xfrm>
            <a:off x="838200" y="1332706"/>
            <a:ext cx="10515600" cy="4351338"/>
          </a:xfrm>
          <a:prstGeom prst="rect">
            <a:avLst/>
          </a:prstGeom>
          <a:solidFill>
            <a:srgbClr val="FFFFFF"/>
          </a:solidFill>
        </p:spPr>
      </p:pic>
    </p:spTree>
    <p:extLst>
      <p:ext uri="{BB962C8B-B14F-4D97-AF65-F5344CB8AC3E}">
        <p14:creationId xmlns:p14="http://schemas.microsoft.com/office/powerpoint/2010/main" val="17682664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392EE515-57DA-4CBD-A4AD-EE190F6E7FFC}">
  <ds:schemaRefs>
    <ds:schemaRef ds:uri="http://schemas.microsoft.com/sharepoint/v3/contenttype/forms"/>
  </ds:schemaRefs>
</ds:datastoreItem>
</file>

<file path=customXml/itemProps2.xml><?xml version="1.0" encoding="utf-8"?>
<ds:datastoreItem xmlns:ds="http://schemas.openxmlformats.org/officeDocument/2006/customXml" ds:itemID="{A223F37E-B509-4666-9277-FB3479621B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AD5CDB-E9C4-4CAB-B744-A193880A0963}">
  <ds:schemaRefs>
    <ds:schemaRef ds:uri="95817cb9-f0eb-4f4d-892c-47ab9f8957c0"/>
    <ds:schemaRef ds:uri="9823f8e4-81f3-4a59-a026-c1a9717271f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24</TotalTime>
  <Words>828</Words>
  <Application>Microsoft Office PowerPoint</Application>
  <PresentationFormat>Widescreen</PresentationFormat>
  <Paragraphs>85</Paragraphs>
  <Slides>24</Slides>
  <Notes>14</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24</vt:i4>
      </vt:variant>
    </vt:vector>
  </HeadingPairs>
  <TitlesOfParts>
    <vt:vector size="34"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 Ofsted Requirements   Lecture 5</vt:lpstr>
      <vt:lpstr>Ofsted</vt:lpstr>
      <vt:lpstr>Ofsted</vt:lpstr>
      <vt:lpstr>Ofsted – Overall Effectiveness</vt:lpstr>
      <vt:lpstr>Ofsted – Overall Effectiveness</vt:lpstr>
      <vt:lpstr>Ofsted – Overall Effectiveness</vt:lpstr>
      <vt:lpstr>Ofsted – Overall Effectiveness</vt:lpstr>
      <vt:lpstr>Ofsted – Quality of Education</vt:lpstr>
      <vt:lpstr>Ofsted – Quality of Education</vt:lpstr>
      <vt:lpstr>Ofsted – Quality of Education</vt:lpstr>
      <vt:lpstr>Ofsted – Quality of Education</vt:lpstr>
      <vt:lpstr>Collecting Data</vt:lpstr>
      <vt:lpstr> Definitions</vt:lpstr>
      <vt:lpstr>   Definitions</vt:lpstr>
      <vt:lpstr>Definitions</vt:lpstr>
      <vt:lpstr>Does one size fit all?</vt:lpstr>
      <vt:lpstr>What is included?</vt:lpstr>
      <vt:lpstr>Consider</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Gofynion AGC CIW Requirements</dc:title>
  <dc:creator>Natasha Young</dc:creator>
  <cp:lastModifiedBy>Bee B</cp:lastModifiedBy>
  <cp:revision>49</cp:revision>
  <dcterms:created xsi:type="dcterms:W3CDTF">2023-03-10T17:16:35Z</dcterms:created>
  <dcterms:modified xsi:type="dcterms:W3CDTF">2025-02-17T12:55:56Z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249200.000000000</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