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3" r:id="rId5"/>
    <p:sldId id="259" r:id="rId6"/>
    <p:sldId id="260" r:id="rId7"/>
    <p:sldId id="261" r:id="rId8"/>
    <p:sldId id="264" r:id="rId9"/>
    <p:sldId id="262"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7DD90B-F8B5-FC84-49E6-CBF91503D73D}" v="15" dt="2023-02-07T12:51:46.434"/>
    <p1510:client id="{1C6275B9-BD86-4C3D-13C3-48D7F717F3F6}" v="197" dt="2023-02-12T00:23:35.673"/>
    <p1510:client id="{1DF9B4FC-985E-63FB-318B-1BBBABEABF86}" v="2" dt="2023-02-09T22:17:57.593"/>
    <p1510:client id="{3FEFB152-0169-18B9-CB51-566608A47D01}" v="229" dt="2023-02-05T15:46:27.546"/>
    <p1510:client id="{42E6C8BB-899E-4059-B03B-E006A8DA50D4}" v="864" dt="2023-02-04T00:55:58.884"/>
    <p1510:client id="{6880C0D9-7E87-EBE8-E755-98687C75CEFD}" v="762" dt="2023-02-05T15:29:50.453"/>
    <p1510:client id="{9A1EC160-5ABF-8DCE-AA7B-15606FFC90A2}" v="58" dt="2023-02-04T21:19:28.573"/>
    <p1510:client id="{F263964E-6520-1BA8-4DF9-285E8AFC320E}" v="589" dt="2023-02-13T15:04:38.0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geeta Hussain (2129744)" userId="S::2129744@student.uwtsd.ac.uk::a5aa9180-620a-4666-bc87-5b218a84b0c0" providerId="AD" clId="Web-{1DF9B4FC-985E-63FB-318B-1BBBABEABF86}"/>
    <pc:docChg chg="addSld delSld">
      <pc:chgData name="Sageeta Hussain (2129744)" userId="S::2129744@student.uwtsd.ac.uk::a5aa9180-620a-4666-bc87-5b218a84b0c0" providerId="AD" clId="Web-{1DF9B4FC-985E-63FB-318B-1BBBABEABF86}" dt="2023-02-09T22:17:57.593" v="1"/>
      <pc:docMkLst>
        <pc:docMk/>
      </pc:docMkLst>
      <pc:sldChg chg="new del">
        <pc:chgData name="Sageeta Hussain (2129744)" userId="S::2129744@student.uwtsd.ac.uk::a5aa9180-620a-4666-bc87-5b218a84b0c0" providerId="AD" clId="Web-{1DF9B4FC-985E-63FB-318B-1BBBABEABF86}" dt="2023-02-09T22:17:57.593" v="1"/>
        <pc:sldMkLst>
          <pc:docMk/>
          <pc:sldMk cId="1143813776" sldId="263"/>
        </pc:sldMkLst>
      </pc:sldChg>
    </pc:docChg>
  </pc:docChgLst>
  <pc:docChgLst>
    <pc:chgData name="Sageeta Hussain (2129744)" userId="S::2129744@student.uwtsd.ac.uk::a5aa9180-620a-4666-bc87-5b218a84b0c0" providerId="AD" clId="Web-{3FEFB152-0169-18B9-CB51-566608A47D01}"/>
    <pc:docChg chg="modSld">
      <pc:chgData name="Sageeta Hussain (2129744)" userId="S::2129744@student.uwtsd.ac.uk::a5aa9180-620a-4666-bc87-5b218a84b0c0" providerId="AD" clId="Web-{3FEFB152-0169-18B9-CB51-566608A47D01}" dt="2023-02-05T15:46:27.546" v="227" actId="20577"/>
      <pc:docMkLst>
        <pc:docMk/>
      </pc:docMkLst>
      <pc:sldChg chg="modSp">
        <pc:chgData name="Sageeta Hussain (2129744)" userId="S::2129744@student.uwtsd.ac.uk::a5aa9180-620a-4666-bc87-5b218a84b0c0" providerId="AD" clId="Web-{3FEFB152-0169-18B9-CB51-566608A47D01}" dt="2023-02-05T15:46:27.546" v="227" actId="20577"/>
        <pc:sldMkLst>
          <pc:docMk/>
          <pc:sldMk cId="2018855801" sldId="257"/>
        </pc:sldMkLst>
        <pc:spChg chg="mod">
          <ac:chgData name="Sageeta Hussain (2129744)" userId="S::2129744@student.uwtsd.ac.uk::a5aa9180-620a-4666-bc87-5b218a84b0c0" providerId="AD" clId="Web-{3FEFB152-0169-18B9-CB51-566608A47D01}" dt="2023-02-05T15:46:27.546" v="227" actId="20577"/>
          <ac:spMkLst>
            <pc:docMk/>
            <pc:sldMk cId="2018855801" sldId="257"/>
            <ac:spMk id="9" creationId="{AE24C448-A58D-7C69-0EAB-CAD2F0CA6D7C}"/>
          </ac:spMkLst>
        </pc:spChg>
      </pc:sldChg>
      <pc:sldChg chg="modSp">
        <pc:chgData name="Sageeta Hussain (2129744)" userId="S::2129744@student.uwtsd.ac.uk::a5aa9180-620a-4666-bc87-5b218a84b0c0" providerId="AD" clId="Web-{3FEFB152-0169-18B9-CB51-566608A47D01}" dt="2023-02-05T15:42:13.999" v="188" actId="20577"/>
        <pc:sldMkLst>
          <pc:docMk/>
          <pc:sldMk cId="2098349600" sldId="258"/>
        </pc:sldMkLst>
        <pc:spChg chg="mod">
          <ac:chgData name="Sageeta Hussain (2129744)" userId="S::2129744@student.uwtsd.ac.uk::a5aa9180-620a-4666-bc87-5b218a84b0c0" providerId="AD" clId="Web-{3FEFB152-0169-18B9-CB51-566608A47D01}" dt="2023-02-05T15:42:13.999" v="188" actId="20577"/>
          <ac:spMkLst>
            <pc:docMk/>
            <pc:sldMk cId="2098349600" sldId="258"/>
            <ac:spMk id="9" creationId="{3E8ED2F2-C116-237E-EB17-31A188ADE82B}"/>
          </ac:spMkLst>
        </pc:spChg>
      </pc:sldChg>
      <pc:sldChg chg="modSp">
        <pc:chgData name="Sageeta Hussain (2129744)" userId="S::2129744@student.uwtsd.ac.uk::a5aa9180-620a-4666-bc87-5b218a84b0c0" providerId="AD" clId="Web-{3FEFB152-0169-18B9-CB51-566608A47D01}" dt="2023-02-05T15:43:34.489" v="214" actId="20577"/>
        <pc:sldMkLst>
          <pc:docMk/>
          <pc:sldMk cId="1932458829" sldId="261"/>
        </pc:sldMkLst>
        <pc:spChg chg="mod">
          <ac:chgData name="Sageeta Hussain (2129744)" userId="S::2129744@student.uwtsd.ac.uk::a5aa9180-620a-4666-bc87-5b218a84b0c0" providerId="AD" clId="Web-{3FEFB152-0169-18B9-CB51-566608A47D01}" dt="2023-02-05T15:43:34.489" v="214" actId="20577"/>
          <ac:spMkLst>
            <pc:docMk/>
            <pc:sldMk cId="1932458829" sldId="261"/>
            <ac:spMk id="9" creationId="{7C954411-E558-AF91-E85D-957CE4352AA4}"/>
          </ac:spMkLst>
        </pc:spChg>
      </pc:sldChg>
      <pc:sldChg chg="modSp">
        <pc:chgData name="Sageeta Hussain (2129744)" userId="S::2129744@student.uwtsd.ac.uk::a5aa9180-620a-4666-bc87-5b218a84b0c0" providerId="AD" clId="Web-{3FEFB152-0169-18B9-CB51-566608A47D01}" dt="2023-02-05T15:39:42.364" v="167" actId="20577"/>
        <pc:sldMkLst>
          <pc:docMk/>
          <pc:sldMk cId="2754572992" sldId="262"/>
        </pc:sldMkLst>
        <pc:spChg chg="mod">
          <ac:chgData name="Sageeta Hussain (2129744)" userId="S::2129744@student.uwtsd.ac.uk::a5aa9180-620a-4666-bc87-5b218a84b0c0" providerId="AD" clId="Web-{3FEFB152-0169-18B9-CB51-566608A47D01}" dt="2023-02-05T15:39:42.364" v="167" actId="20577"/>
          <ac:spMkLst>
            <pc:docMk/>
            <pc:sldMk cId="2754572992" sldId="262"/>
            <ac:spMk id="3" creationId="{00D3A7C7-F065-1CC6-D3BA-7C4E84088F1F}"/>
          </ac:spMkLst>
        </pc:spChg>
      </pc:sldChg>
    </pc:docChg>
  </pc:docChgLst>
  <pc:docChgLst>
    <pc:chgData name="Sageeta Hussain (2129744)" userId="S::2129744@student.uwtsd.ac.uk::a5aa9180-620a-4666-bc87-5b218a84b0c0" providerId="AD" clId="Web-{0D7DD90B-F8B5-FC84-49E6-CBF91503D73D}"/>
    <pc:docChg chg="modSld">
      <pc:chgData name="Sageeta Hussain (2129744)" userId="S::2129744@student.uwtsd.ac.uk::a5aa9180-620a-4666-bc87-5b218a84b0c0" providerId="AD" clId="Web-{0D7DD90B-F8B5-FC84-49E6-CBF91503D73D}" dt="2023-02-07T12:51:41.871" v="13" actId="20577"/>
      <pc:docMkLst>
        <pc:docMk/>
      </pc:docMkLst>
      <pc:sldChg chg="modSp">
        <pc:chgData name="Sageeta Hussain (2129744)" userId="S::2129744@student.uwtsd.ac.uk::a5aa9180-620a-4666-bc87-5b218a84b0c0" providerId="AD" clId="Web-{0D7DD90B-F8B5-FC84-49E6-CBF91503D73D}" dt="2023-02-07T12:51:41.871" v="13" actId="20577"/>
        <pc:sldMkLst>
          <pc:docMk/>
          <pc:sldMk cId="165985741" sldId="260"/>
        </pc:sldMkLst>
        <pc:spChg chg="mod">
          <ac:chgData name="Sageeta Hussain (2129744)" userId="S::2129744@student.uwtsd.ac.uk::a5aa9180-620a-4666-bc87-5b218a84b0c0" providerId="AD" clId="Web-{0D7DD90B-F8B5-FC84-49E6-CBF91503D73D}" dt="2023-02-07T12:51:41.871" v="13" actId="20577"/>
          <ac:spMkLst>
            <pc:docMk/>
            <pc:sldMk cId="165985741" sldId="260"/>
            <ac:spMk id="22" creationId="{B705FEC8-35BA-BC00-11D6-2BC8F9195C6A}"/>
          </ac:spMkLst>
        </pc:spChg>
      </pc:sldChg>
      <pc:sldChg chg="modSp">
        <pc:chgData name="Sageeta Hussain (2129744)" userId="S::2129744@student.uwtsd.ac.uk::a5aa9180-620a-4666-bc87-5b218a84b0c0" providerId="AD" clId="Web-{0D7DD90B-F8B5-FC84-49E6-CBF91503D73D}" dt="2023-02-07T12:50:43.180" v="6" actId="20577"/>
        <pc:sldMkLst>
          <pc:docMk/>
          <pc:sldMk cId="1932458829" sldId="261"/>
        </pc:sldMkLst>
        <pc:spChg chg="mod">
          <ac:chgData name="Sageeta Hussain (2129744)" userId="S::2129744@student.uwtsd.ac.uk::a5aa9180-620a-4666-bc87-5b218a84b0c0" providerId="AD" clId="Web-{0D7DD90B-F8B5-FC84-49E6-CBF91503D73D}" dt="2023-02-07T12:50:43.180" v="6" actId="20577"/>
          <ac:spMkLst>
            <pc:docMk/>
            <pc:sldMk cId="1932458829" sldId="261"/>
            <ac:spMk id="9" creationId="{7C954411-E558-AF91-E85D-957CE4352AA4}"/>
          </ac:spMkLst>
        </pc:spChg>
      </pc:sldChg>
    </pc:docChg>
  </pc:docChgLst>
  <pc:docChgLst>
    <pc:chgData name="Sageeta Hussain (2129744)" userId="S::2129744@student.uwtsd.ac.uk::a5aa9180-620a-4666-bc87-5b218a84b0c0" providerId="AD" clId="Web-{F263964E-6520-1BA8-4DF9-285E8AFC320E}"/>
    <pc:docChg chg="addSld modSld">
      <pc:chgData name="Sageeta Hussain (2129744)" userId="S::2129744@student.uwtsd.ac.uk::a5aa9180-620a-4666-bc87-5b218a84b0c0" providerId="AD" clId="Web-{F263964E-6520-1BA8-4DF9-285E8AFC320E}" dt="2023-02-13T15:04:38.082" v="618" actId="20577"/>
      <pc:docMkLst>
        <pc:docMk/>
      </pc:docMkLst>
      <pc:sldChg chg="modSp">
        <pc:chgData name="Sageeta Hussain (2129744)" userId="S::2129744@student.uwtsd.ac.uk::a5aa9180-620a-4666-bc87-5b218a84b0c0" providerId="AD" clId="Web-{F263964E-6520-1BA8-4DF9-285E8AFC320E}" dt="2023-02-13T14:03:13.108" v="8" actId="20577"/>
        <pc:sldMkLst>
          <pc:docMk/>
          <pc:sldMk cId="2018855801" sldId="257"/>
        </pc:sldMkLst>
        <pc:spChg chg="mod">
          <ac:chgData name="Sageeta Hussain (2129744)" userId="S::2129744@student.uwtsd.ac.uk::a5aa9180-620a-4666-bc87-5b218a84b0c0" providerId="AD" clId="Web-{F263964E-6520-1BA8-4DF9-285E8AFC320E}" dt="2023-02-13T14:03:13.108" v="8" actId="20577"/>
          <ac:spMkLst>
            <pc:docMk/>
            <pc:sldMk cId="2018855801" sldId="257"/>
            <ac:spMk id="9" creationId="{AE24C448-A58D-7C69-0EAB-CAD2F0CA6D7C}"/>
          </ac:spMkLst>
        </pc:spChg>
      </pc:sldChg>
      <pc:sldChg chg="modSp">
        <pc:chgData name="Sageeta Hussain (2129744)" userId="S::2129744@student.uwtsd.ac.uk::a5aa9180-620a-4666-bc87-5b218a84b0c0" providerId="AD" clId="Web-{F263964E-6520-1BA8-4DF9-285E8AFC320E}" dt="2023-02-13T15:01:24.779" v="617" actId="20577"/>
        <pc:sldMkLst>
          <pc:docMk/>
          <pc:sldMk cId="2098349600" sldId="258"/>
        </pc:sldMkLst>
        <pc:spChg chg="mod">
          <ac:chgData name="Sageeta Hussain (2129744)" userId="S::2129744@student.uwtsd.ac.uk::a5aa9180-620a-4666-bc87-5b218a84b0c0" providerId="AD" clId="Web-{F263964E-6520-1BA8-4DF9-285E8AFC320E}" dt="2023-02-13T15:01:24.779" v="617" actId="20577"/>
          <ac:spMkLst>
            <pc:docMk/>
            <pc:sldMk cId="2098349600" sldId="258"/>
            <ac:spMk id="9" creationId="{3E8ED2F2-C116-237E-EB17-31A188ADE82B}"/>
          </ac:spMkLst>
        </pc:spChg>
      </pc:sldChg>
      <pc:sldChg chg="modSp">
        <pc:chgData name="Sageeta Hussain (2129744)" userId="S::2129744@student.uwtsd.ac.uk::a5aa9180-620a-4666-bc87-5b218a84b0c0" providerId="AD" clId="Web-{F263964E-6520-1BA8-4DF9-285E8AFC320E}" dt="2023-02-13T15:04:38.082" v="618" actId="20577"/>
        <pc:sldMkLst>
          <pc:docMk/>
          <pc:sldMk cId="165985741" sldId="260"/>
        </pc:sldMkLst>
        <pc:spChg chg="mod">
          <ac:chgData name="Sageeta Hussain (2129744)" userId="S::2129744@student.uwtsd.ac.uk::a5aa9180-620a-4666-bc87-5b218a84b0c0" providerId="AD" clId="Web-{F263964E-6520-1BA8-4DF9-285E8AFC320E}" dt="2023-02-13T15:04:38.082" v="618" actId="20577"/>
          <ac:spMkLst>
            <pc:docMk/>
            <pc:sldMk cId="165985741" sldId="260"/>
            <ac:spMk id="22" creationId="{B705FEC8-35BA-BC00-11D6-2BC8F9195C6A}"/>
          </ac:spMkLst>
        </pc:spChg>
      </pc:sldChg>
      <pc:sldChg chg="modSp">
        <pc:chgData name="Sageeta Hussain (2129744)" userId="S::2129744@student.uwtsd.ac.uk::a5aa9180-620a-4666-bc87-5b218a84b0c0" providerId="AD" clId="Web-{F263964E-6520-1BA8-4DF9-285E8AFC320E}" dt="2023-02-13T14:59:09.932" v="616" actId="20577"/>
        <pc:sldMkLst>
          <pc:docMk/>
          <pc:sldMk cId="1932458829" sldId="261"/>
        </pc:sldMkLst>
        <pc:spChg chg="mod">
          <ac:chgData name="Sageeta Hussain (2129744)" userId="S::2129744@student.uwtsd.ac.uk::a5aa9180-620a-4666-bc87-5b218a84b0c0" providerId="AD" clId="Web-{F263964E-6520-1BA8-4DF9-285E8AFC320E}" dt="2023-02-13T14:59:09.932" v="616" actId="20577"/>
          <ac:spMkLst>
            <pc:docMk/>
            <pc:sldMk cId="1932458829" sldId="261"/>
            <ac:spMk id="9" creationId="{7C954411-E558-AF91-E85D-957CE4352AA4}"/>
          </ac:spMkLst>
        </pc:spChg>
      </pc:sldChg>
      <pc:sldChg chg="modSp">
        <pc:chgData name="Sageeta Hussain (2129744)" userId="S::2129744@student.uwtsd.ac.uk::a5aa9180-620a-4666-bc87-5b218a84b0c0" providerId="AD" clId="Web-{F263964E-6520-1BA8-4DF9-285E8AFC320E}" dt="2023-02-13T14:53:18.483" v="601" actId="20577"/>
        <pc:sldMkLst>
          <pc:docMk/>
          <pc:sldMk cId="2754572992" sldId="262"/>
        </pc:sldMkLst>
        <pc:spChg chg="mod">
          <ac:chgData name="Sageeta Hussain (2129744)" userId="S::2129744@student.uwtsd.ac.uk::a5aa9180-620a-4666-bc87-5b218a84b0c0" providerId="AD" clId="Web-{F263964E-6520-1BA8-4DF9-285E8AFC320E}" dt="2023-02-13T14:53:18.483" v="601" actId="20577"/>
          <ac:spMkLst>
            <pc:docMk/>
            <pc:sldMk cId="2754572992" sldId="262"/>
            <ac:spMk id="3" creationId="{00D3A7C7-F065-1CC6-D3BA-7C4E84088F1F}"/>
          </ac:spMkLst>
        </pc:spChg>
      </pc:sldChg>
      <pc:sldChg chg="addSp modSp new mod setBg">
        <pc:chgData name="Sageeta Hussain (2129744)" userId="S::2129744@student.uwtsd.ac.uk::a5aa9180-620a-4666-bc87-5b218a84b0c0" providerId="AD" clId="Web-{F263964E-6520-1BA8-4DF9-285E8AFC320E}" dt="2023-02-13T14:58:18.836" v="611" actId="20577"/>
        <pc:sldMkLst>
          <pc:docMk/>
          <pc:sldMk cId="86769010" sldId="263"/>
        </pc:sldMkLst>
        <pc:spChg chg="mod">
          <ac:chgData name="Sageeta Hussain (2129744)" userId="S::2129744@student.uwtsd.ac.uk::a5aa9180-620a-4666-bc87-5b218a84b0c0" providerId="AD" clId="Web-{F263964E-6520-1BA8-4DF9-285E8AFC320E}" dt="2023-02-13T14:40:38.522" v="420" actId="14100"/>
          <ac:spMkLst>
            <pc:docMk/>
            <pc:sldMk cId="86769010" sldId="263"/>
            <ac:spMk id="2" creationId="{A1AFCD7C-C0AD-1CA9-ABB4-686446360FC0}"/>
          </ac:spMkLst>
        </pc:spChg>
        <pc:spChg chg="mod">
          <ac:chgData name="Sageeta Hussain (2129744)" userId="S::2129744@student.uwtsd.ac.uk::a5aa9180-620a-4666-bc87-5b218a84b0c0" providerId="AD" clId="Web-{F263964E-6520-1BA8-4DF9-285E8AFC320E}" dt="2023-02-13T14:58:18.836" v="611" actId="20577"/>
          <ac:spMkLst>
            <pc:docMk/>
            <pc:sldMk cId="86769010" sldId="263"/>
            <ac:spMk id="3" creationId="{98F90B82-FC78-2CBE-798E-02EA247D52A9}"/>
          </ac:spMkLst>
        </pc:spChg>
        <pc:spChg chg="add">
          <ac:chgData name="Sageeta Hussain (2129744)" userId="S::2129744@student.uwtsd.ac.uk::a5aa9180-620a-4666-bc87-5b218a84b0c0" providerId="AD" clId="Web-{F263964E-6520-1BA8-4DF9-285E8AFC320E}" dt="2023-02-13T14:18:51.387" v="200"/>
          <ac:spMkLst>
            <pc:docMk/>
            <pc:sldMk cId="86769010" sldId="263"/>
            <ac:spMk id="9" creationId="{8D1AA55E-40D5-461B-A5A8-4AE8AAB71B08}"/>
          </ac:spMkLst>
        </pc:spChg>
        <pc:spChg chg="add">
          <ac:chgData name="Sageeta Hussain (2129744)" userId="S::2129744@student.uwtsd.ac.uk::a5aa9180-620a-4666-bc87-5b218a84b0c0" providerId="AD" clId="Web-{F263964E-6520-1BA8-4DF9-285E8AFC320E}" dt="2023-02-13T14:18:51.387" v="200"/>
          <ac:spMkLst>
            <pc:docMk/>
            <pc:sldMk cId="86769010" sldId="263"/>
            <ac:spMk id="13" creationId="{6CB927A4-E432-4310-9CD5-E89FF5063179}"/>
          </ac:spMkLst>
        </pc:spChg>
        <pc:spChg chg="add">
          <ac:chgData name="Sageeta Hussain (2129744)" userId="S::2129744@student.uwtsd.ac.uk::a5aa9180-620a-4666-bc87-5b218a84b0c0" providerId="AD" clId="Web-{F263964E-6520-1BA8-4DF9-285E8AFC320E}" dt="2023-02-13T14:18:51.387" v="200"/>
          <ac:spMkLst>
            <pc:docMk/>
            <pc:sldMk cId="86769010" sldId="263"/>
            <ac:spMk id="15" creationId="{E3020543-B24B-4EC4-8FFC-8DD88EEA91A8}"/>
          </ac:spMkLst>
        </pc:spChg>
        <pc:picChg chg="add mod">
          <ac:chgData name="Sageeta Hussain (2129744)" userId="S::2129744@student.uwtsd.ac.uk::a5aa9180-620a-4666-bc87-5b218a84b0c0" providerId="AD" clId="Web-{F263964E-6520-1BA8-4DF9-285E8AFC320E}" dt="2023-02-13T14:18:51.387" v="200"/>
          <ac:picMkLst>
            <pc:docMk/>
            <pc:sldMk cId="86769010" sldId="263"/>
            <ac:picMk id="4" creationId="{DF696462-A276-D92D-4C23-DF09B50416E3}"/>
          </ac:picMkLst>
        </pc:picChg>
        <pc:cxnChg chg="add">
          <ac:chgData name="Sageeta Hussain (2129744)" userId="S::2129744@student.uwtsd.ac.uk::a5aa9180-620a-4666-bc87-5b218a84b0c0" providerId="AD" clId="Web-{F263964E-6520-1BA8-4DF9-285E8AFC320E}" dt="2023-02-13T14:18:51.387" v="200"/>
          <ac:cxnSpMkLst>
            <pc:docMk/>
            <pc:sldMk cId="86769010" sldId="263"/>
            <ac:cxnSpMk id="11" creationId="{7EB498BD-8089-4626-91EA-4978EBEF535E}"/>
          </ac:cxnSpMkLst>
        </pc:cxnChg>
      </pc:sldChg>
      <pc:sldChg chg="addSp modSp new mod setBg">
        <pc:chgData name="Sageeta Hussain (2129744)" userId="S::2129744@student.uwtsd.ac.uk::a5aa9180-620a-4666-bc87-5b218a84b0c0" providerId="AD" clId="Web-{F263964E-6520-1BA8-4DF9-285E8AFC320E}" dt="2023-02-13T14:51:21.979" v="567" actId="20577"/>
        <pc:sldMkLst>
          <pc:docMk/>
          <pc:sldMk cId="728854170" sldId="264"/>
        </pc:sldMkLst>
        <pc:spChg chg="mod">
          <ac:chgData name="Sageeta Hussain (2129744)" userId="S::2129744@student.uwtsd.ac.uk::a5aa9180-620a-4666-bc87-5b218a84b0c0" providerId="AD" clId="Web-{F263964E-6520-1BA8-4DF9-285E8AFC320E}" dt="2023-02-13T14:44:14.763" v="438" actId="14100"/>
          <ac:spMkLst>
            <pc:docMk/>
            <pc:sldMk cId="728854170" sldId="264"/>
            <ac:spMk id="2" creationId="{51FE9A0C-20C3-9345-11AE-2FF1E1F22BBD}"/>
          </ac:spMkLst>
        </pc:spChg>
        <pc:spChg chg="mod">
          <ac:chgData name="Sageeta Hussain (2129744)" userId="S::2129744@student.uwtsd.ac.uk::a5aa9180-620a-4666-bc87-5b218a84b0c0" providerId="AD" clId="Web-{F263964E-6520-1BA8-4DF9-285E8AFC320E}" dt="2023-02-13T14:51:21.979" v="567" actId="20577"/>
          <ac:spMkLst>
            <pc:docMk/>
            <pc:sldMk cId="728854170" sldId="264"/>
            <ac:spMk id="3" creationId="{95DE1B62-0310-C46F-AC65-FBC0A00FDE0A}"/>
          </ac:spMkLst>
        </pc:spChg>
        <pc:spChg chg="add mod">
          <ac:chgData name="Sageeta Hussain (2129744)" userId="S::2129744@student.uwtsd.ac.uk::a5aa9180-620a-4666-bc87-5b218a84b0c0" providerId="AD" clId="Web-{F263964E-6520-1BA8-4DF9-285E8AFC320E}" dt="2023-02-13T14:36:50.483" v="385"/>
          <ac:spMkLst>
            <pc:docMk/>
            <pc:sldMk cId="728854170" sldId="264"/>
            <ac:spMk id="5" creationId="{77661131-255B-B78B-466B-E78DC6D4176A}"/>
          </ac:spMkLst>
        </pc:spChg>
        <pc:spChg chg="add mod">
          <ac:chgData name="Sageeta Hussain (2129744)" userId="S::2129744@student.uwtsd.ac.uk::a5aa9180-620a-4666-bc87-5b218a84b0c0" providerId="AD" clId="Web-{F263964E-6520-1BA8-4DF9-285E8AFC320E}" dt="2023-02-13T14:51:15.495" v="566" actId="1076"/>
          <ac:spMkLst>
            <pc:docMk/>
            <pc:sldMk cId="728854170" sldId="264"/>
            <ac:spMk id="7" creationId="{F9CE0747-7268-DF94-EE41-98B069046C35}"/>
          </ac:spMkLst>
        </pc:spChg>
        <pc:spChg chg="add">
          <ac:chgData name="Sageeta Hussain (2129744)" userId="S::2129744@student.uwtsd.ac.uk::a5aa9180-620a-4666-bc87-5b218a84b0c0" providerId="AD" clId="Web-{F263964E-6520-1BA8-4DF9-285E8AFC320E}" dt="2023-02-13T14:36:50.483" v="385"/>
          <ac:spMkLst>
            <pc:docMk/>
            <pc:sldMk cId="728854170" sldId="264"/>
            <ac:spMk id="10" creationId="{8D1AA55E-40D5-461B-A5A8-4AE8AAB71B08}"/>
          </ac:spMkLst>
        </pc:spChg>
        <pc:spChg chg="add">
          <ac:chgData name="Sageeta Hussain (2129744)" userId="S::2129744@student.uwtsd.ac.uk::a5aa9180-620a-4666-bc87-5b218a84b0c0" providerId="AD" clId="Web-{F263964E-6520-1BA8-4DF9-285E8AFC320E}" dt="2023-02-13T14:36:50.483" v="385"/>
          <ac:spMkLst>
            <pc:docMk/>
            <pc:sldMk cId="728854170" sldId="264"/>
            <ac:spMk id="14" creationId="{6CB927A4-E432-4310-9CD5-E89FF5063179}"/>
          </ac:spMkLst>
        </pc:spChg>
        <pc:spChg chg="add">
          <ac:chgData name="Sageeta Hussain (2129744)" userId="S::2129744@student.uwtsd.ac.uk::a5aa9180-620a-4666-bc87-5b218a84b0c0" providerId="AD" clId="Web-{F263964E-6520-1BA8-4DF9-285E8AFC320E}" dt="2023-02-13T14:36:50.483" v="385"/>
          <ac:spMkLst>
            <pc:docMk/>
            <pc:sldMk cId="728854170" sldId="264"/>
            <ac:spMk id="16" creationId="{E3020543-B24B-4EC4-8FFC-8DD88EEA91A8}"/>
          </ac:spMkLst>
        </pc:spChg>
        <pc:picChg chg="add mod">
          <ac:chgData name="Sageeta Hussain (2129744)" userId="S::2129744@student.uwtsd.ac.uk::a5aa9180-620a-4666-bc87-5b218a84b0c0" providerId="AD" clId="Web-{F263964E-6520-1BA8-4DF9-285E8AFC320E}" dt="2023-02-13T14:37:06.312" v="387" actId="14100"/>
          <ac:picMkLst>
            <pc:docMk/>
            <pc:sldMk cId="728854170" sldId="264"/>
            <ac:picMk id="4" creationId="{AC597B21-9051-8E95-DBA2-353830CFAFD6}"/>
          </ac:picMkLst>
        </pc:picChg>
        <pc:cxnChg chg="add">
          <ac:chgData name="Sageeta Hussain (2129744)" userId="S::2129744@student.uwtsd.ac.uk::a5aa9180-620a-4666-bc87-5b218a84b0c0" providerId="AD" clId="Web-{F263964E-6520-1BA8-4DF9-285E8AFC320E}" dt="2023-02-13T14:36:50.483" v="385"/>
          <ac:cxnSpMkLst>
            <pc:docMk/>
            <pc:sldMk cId="728854170" sldId="264"/>
            <ac:cxnSpMk id="12" creationId="{7EB498BD-8089-4626-91EA-4978EBEF535E}"/>
          </ac:cxnSpMkLst>
        </pc:cxnChg>
      </pc:sldChg>
    </pc:docChg>
  </pc:docChgLst>
  <pc:docChgLst>
    <pc:chgData name="Sageeta Hussain (2129744)" userId="S::2129744@student.uwtsd.ac.uk::a5aa9180-620a-4666-bc87-5b218a84b0c0" providerId="AD" clId="Web-{6880C0D9-7E87-EBE8-E755-98687C75CEFD}"/>
    <pc:docChg chg="addSld modSld">
      <pc:chgData name="Sageeta Hussain (2129744)" userId="S::2129744@student.uwtsd.ac.uk::a5aa9180-620a-4666-bc87-5b218a84b0c0" providerId="AD" clId="Web-{6880C0D9-7E87-EBE8-E755-98687C75CEFD}" dt="2023-02-05T15:29:50.453" v="763" actId="20577"/>
      <pc:docMkLst>
        <pc:docMk/>
      </pc:docMkLst>
      <pc:sldChg chg="modSp">
        <pc:chgData name="Sageeta Hussain (2129744)" userId="S::2129744@student.uwtsd.ac.uk::a5aa9180-620a-4666-bc87-5b218a84b0c0" providerId="AD" clId="Web-{6880C0D9-7E87-EBE8-E755-98687C75CEFD}" dt="2023-02-05T15:28:38.373" v="750" actId="20577"/>
        <pc:sldMkLst>
          <pc:docMk/>
          <pc:sldMk cId="2018855801" sldId="257"/>
        </pc:sldMkLst>
        <pc:spChg chg="mod">
          <ac:chgData name="Sageeta Hussain (2129744)" userId="S::2129744@student.uwtsd.ac.uk::a5aa9180-620a-4666-bc87-5b218a84b0c0" providerId="AD" clId="Web-{6880C0D9-7E87-EBE8-E755-98687C75CEFD}" dt="2023-02-05T15:28:38.373" v="750" actId="20577"/>
          <ac:spMkLst>
            <pc:docMk/>
            <pc:sldMk cId="2018855801" sldId="257"/>
            <ac:spMk id="9" creationId="{AE24C448-A58D-7C69-0EAB-CAD2F0CA6D7C}"/>
          </ac:spMkLst>
        </pc:spChg>
      </pc:sldChg>
      <pc:sldChg chg="modSp">
        <pc:chgData name="Sageeta Hussain (2129744)" userId="S::2129744@student.uwtsd.ac.uk::a5aa9180-620a-4666-bc87-5b218a84b0c0" providerId="AD" clId="Web-{6880C0D9-7E87-EBE8-E755-98687C75CEFD}" dt="2023-02-05T15:15:14.184" v="677" actId="20577"/>
        <pc:sldMkLst>
          <pc:docMk/>
          <pc:sldMk cId="2098349600" sldId="258"/>
        </pc:sldMkLst>
        <pc:spChg chg="mod">
          <ac:chgData name="Sageeta Hussain (2129744)" userId="S::2129744@student.uwtsd.ac.uk::a5aa9180-620a-4666-bc87-5b218a84b0c0" providerId="AD" clId="Web-{6880C0D9-7E87-EBE8-E755-98687C75CEFD}" dt="2023-02-05T15:15:14.184" v="677" actId="20577"/>
          <ac:spMkLst>
            <pc:docMk/>
            <pc:sldMk cId="2098349600" sldId="258"/>
            <ac:spMk id="9" creationId="{3E8ED2F2-C116-237E-EB17-31A188ADE82B}"/>
          </ac:spMkLst>
        </pc:spChg>
      </pc:sldChg>
      <pc:sldChg chg="addSp delSp modSp">
        <pc:chgData name="Sageeta Hussain (2129744)" userId="S::2129744@student.uwtsd.ac.uk::a5aa9180-620a-4666-bc87-5b218a84b0c0" providerId="AD" clId="Web-{6880C0D9-7E87-EBE8-E755-98687C75CEFD}" dt="2023-02-05T15:16:59.062" v="682" actId="20577"/>
        <pc:sldMkLst>
          <pc:docMk/>
          <pc:sldMk cId="165985741" sldId="260"/>
        </pc:sldMkLst>
        <pc:spChg chg="mod">
          <ac:chgData name="Sageeta Hussain (2129744)" userId="S::2129744@student.uwtsd.ac.uk::a5aa9180-620a-4666-bc87-5b218a84b0c0" providerId="AD" clId="Web-{6880C0D9-7E87-EBE8-E755-98687C75CEFD}" dt="2023-02-05T15:02:35.624" v="442"/>
          <ac:spMkLst>
            <pc:docMk/>
            <pc:sldMk cId="165985741" sldId="260"/>
            <ac:spMk id="2" creationId="{E0B6D910-3C6C-5A2D-75CB-4BB58FA0E68E}"/>
          </ac:spMkLst>
        </pc:spChg>
        <pc:spChg chg="add mod">
          <ac:chgData name="Sageeta Hussain (2129744)" userId="S::2129744@student.uwtsd.ac.uk::a5aa9180-620a-4666-bc87-5b218a84b0c0" providerId="AD" clId="Web-{6880C0D9-7E87-EBE8-E755-98687C75CEFD}" dt="2023-02-05T15:02:35.624" v="442"/>
          <ac:spMkLst>
            <pc:docMk/>
            <pc:sldMk cId="165985741" sldId="260"/>
            <ac:spMk id="5" creationId="{5196A6B0-332B-961F-BCF8-A11059C528BB}"/>
          </ac:spMkLst>
        </pc:spChg>
        <pc:spChg chg="mod">
          <ac:chgData name="Sageeta Hussain (2129744)" userId="S::2129744@student.uwtsd.ac.uk::a5aa9180-620a-4666-bc87-5b218a84b0c0" providerId="AD" clId="Web-{6880C0D9-7E87-EBE8-E755-98687C75CEFD}" dt="2023-02-05T15:16:59.062" v="682" actId="20577"/>
          <ac:spMkLst>
            <pc:docMk/>
            <pc:sldMk cId="165985741" sldId="260"/>
            <ac:spMk id="22" creationId="{B705FEC8-35BA-BC00-11D6-2BC8F9195C6A}"/>
          </ac:spMkLst>
        </pc:spChg>
        <pc:spChg chg="del">
          <ac:chgData name="Sageeta Hussain (2129744)" userId="S::2129744@student.uwtsd.ac.uk::a5aa9180-620a-4666-bc87-5b218a84b0c0" providerId="AD" clId="Web-{6880C0D9-7E87-EBE8-E755-98687C75CEFD}" dt="2023-02-05T15:02:35.624" v="442"/>
          <ac:spMkLst>
            <pc:docMk/>
            <pc:sldMk cId="165985741" sldId="260"/>
            <ac:spMk id="25" creationId="{A2679492-7988-4050-9056-542444452411}"/>
          </ac:spMkLst>
        </pc:spChg>
        <pc:spChg chg="del">
          <ac:chgData name="Sageeta Hussain (2129744)" userId="S::2129744@student.uwtsd.ac.uk::a5aa9180-620a-4666-bc87-5b218a84b0c0" providerId="AD" clId="Web-{6880C0D9-7E87-EBE8-E755-98687C75CEFD}" dt="2023-02-05T15:02:35.624" v="442"/>
          <ac:spMkLst>
            <pc:docMk/>
            <pc:sldMk cId="165985741" sldId="260"/>
            <ac:spMk id="27" creationId="{B091B163-7D61-4891-ABCF-5C13D9C418D0}"/>
          </ac:spMkLst>
        </pc:spChg>
        <pc:spChg chg="add">
          <ac:chgData name="Sageeta Hussain (2129744)" userId="S::2129744@student.uwtsd.ac.uk::a5aa9180-620a-4666-bc87-5b218a84b0c0" providerId="AD" clId="Web-{6880C0D9-7E87-EBE8-E755-98687C75CEFD}" dt="2023-02-05T15:02:35.624" v="442"/>
          <ac:spMkLst>
            <pc:docMk/>
            <pc:sldMk cId="165985741" sldId="260"/>
            <ac:spMk id="34" creationId="{8D1AA55E-40D5-461B-A5A8-4AE8AAB71B08}"/>
          </ac:spMkLst>
        </pc:spChg>
        <pc:spChg chg="add">
          <ac:chgData name="Sageeta Hussain (2129744)" userId="S::2129744@student.uwtsd.ac.uk::a5aa9180-620a-4666-bc87-5b218a84b0c0" providerId="AD" clId="Web-{6880C0D9-7E87-EBE8-E755-98687C75CEFD}" dt="2023-02-05T15:02:35.624" v="442"/>
          <ac:spMkLst>
            <pc:docMk/>
            <pc:sldMk cId="165985741" sldId="260"/>
            <ac:spMk id="38" creationId="{6CB927A4-E432-4310-9CD5-E89FF5063179}"/>
          </ac:spMkLst>
        </pc:spChg>
        <pc:spChg chg="add">
          <ac:chgData name="Sageeta Hussain (2129744)" userId="S::2129744@student.uwtsd.ac.uk::a5aa9180-620a-4666-bc87-5b218a84b0c0" providerId="AD" clId="Web-{6880C0D9-7E87-EBE8-E755-98687C75CEFD}" dt="2023-02-05T15:02:35.624" v="442"/>
          <ac:spMkLst>
            <pc:docMk/>
            <pc:sldMk cId="165985741" sldId="260"/>
            <ac:spMk id="40" creationId="{E3020543-B24B-4EC4-8FFC-8DD88EEA91A8}"/>
          </ac:spMkLst>
        </pc:spChg>
        <pc:picChg chg="add mod">
          <ac:chgData name="Sageeta Hussain (2129744)" userId="S::2129744@student.uwtsd.ac.uk::a5aa9180-620a-4666-bc87-5b218a84b0c0" providerId="AD" clId="Web-{6880C0D9-7E87-EBE8-E755-98687C75CEFD}" dt="2023-02-05T15:02:35.624" v="442"/>
          <ac:picMkLst>
            <pc:docMk/>
            <pc:sldMk cId="165985741" sldId="260"/>
            <ac:picMk id="3" creationId="{81D64CCB-CCFF-8D8B-E71D-AC6CCF292209}"/>
          </ac:picMkLst>
        </pc:picChg>
        <pc:picChg chg="del">
          <ac:chgData name="Sageeta Hussain (2129744)" userId="S::2129744@student.uwtsd.ac.uk::a5aa9180-620a-4666-bc87-5b218a84b0c0" providerId="AD" clId="Web-{6880C0D9-7E87-EBE8-E755-98687C75CEFD}" dt="2023-02-05T15:01:59.186" v="437"/>
          <ac:picMkLst>
            <pc:docMk/>
            <pc:sldMk cId="165985741" sldId="260"/>
            <ac:picMk id="4" creationId="{CF2E469E-6BC4-6085-F17D-3F382AFBA885}"/>
          </ac:picMkLst>
        </pc:picChg>
        <pc:cxnChg chg="del">
          <ac:chgData name="Sageeta Hussain (2129744)" userId="S::2129744@student.uwtsd.ac.uk::a5aa9180-620a-4666-bc87-5b218a84b0c0" providerId="AD" clId="Web-{6880C0D9-7E87-EBE8-E755-98687C75CEFD}" dt="2023-02-05T15:02:35.624" v="442"/>
          <ac:cxnSpMkLst>
            <pc:docMk/>
            <pc:sldMk cId="165985741" sldId="260"/>
            <ac:cxnSpMk id="29" creationId="{C49DA8F6-BCC1-4447-B54C-57856834B94B}"/>
          </ac:cxnSpMkLst>
        </pc:cxnChg>
        <pc:cxnChg chg="add">
          <ac:chgData name="Sageeta Hussain (2129744)" userId="S::2129744@student.uwtsd.ac.uk::a5aa9180-620a-4666-bc87-5b218a84b0c0" providerId="AD" clId="Web-{6880C0D9-7E87-EBE8-E755-98687C75CEFD}" dt="2023-02-05T15:02:35.624" v="442"/>
          <ac:cxnSpMkLst>
            <pc:docMk/>
            <pc:sldMk cId="165985741" sldId="260"/>
            <ac:cxnSpMk id="36" creationId="{7EB498BD-8089-4626-91EA-4978EBEF535E}"/>
          </ac:cxnSpMkLst>
        </pc:cxnChg>
      </pc:sldChg>
      <pc:sldChg chg="addSp delSp modSp new mod setBg">
        <pc:chgData name="Sageeta Hussain (2129744)" userId="S::2129744@student.uwtsd.ac.uk::a5aa9180-620a-4666-bc87-5b218a84b0c0" providerId="AD" clId="Web-{6880C0D9-7E87-EBE8-E755-98687C75CEFD}" dt="2023-02-05T15:14:51.933" v="674" actId="20577"/>
        <pc:sldMkLst>
          <pc:docMk/>
          <pc:sldMk cId="1932458829" sldId="261"/>
        </pc:sldMkLst>
        <pc:spChg chg="mod">
          <ac:chgData name="Sageeta Hussain (2129744)" userId="S::2129744@student.uwtsd.ac.uk::a5aa9180-620a-4666-bc87-5b218a84b0c0" providerId="AD" clId="Web-{6880C0D9-7E87-EBE8-E755-98687C75CEFD}" dt="2023-02-05T15:03:31.236" v="447"/>
          <ac:spMkLst>
            <pc:docMk/>
            <pc:sldMk cId="1932458829" sldId="261"/>
            <ac:spMk id="2" creationId="{583D746A-9CA5-98E2-BF73-A51164CC1B86}"/>
          </ac:spMkLst>
        </pc:spChg>
        <pc:spChg chg="del">
          <ac:chgData name="Sageeta Hussain (2129744)" userId="S::2129744@student.uwtsd.ac.uk::a5aa9180-620a-4666-bc87-5b218a84b0c0" providerId="AD" clId="Web-{6880C0D9-7E87-EBE8-E755-98687C75CEFD}" dt="2023-02-05T15:03:22.532" v="443"/>
          <ac:spMkLst>
            <pc:docMk/>
            <pc:sldMk cId="1932458829" sldId="261"/>
            <ac:spMk id="3" creationId="{C2301809-4347-B2E9-2A20-05138F813EDB}"/>
          </ac:spMkLst>
        </pc:spChg>
        <pc:spChg chg="add mod">
          <ac:chgData name="Sageeta Hussain (2129744)" userId="S::2129744@student.uwtsd.ac.uk::a5aa9180-620a-4666-bc87-5b218a84b0c0" providerId="AD" clId="Web-{6880C0D9-7E87-EBE8-E755-98687C75CEFD}" dt="2023-02-05T15:03:31.236" v="447"/>
          <ac:spMkLst>
            <pc:docMk/>
            <pc:sldMk cId="1932458829" sldId="261"/>
            <ac:spMk id="5" creationId="{4D3806C9-3E85-4D8C-F434-40A402F42AF7}"/>
          </ac:spMkLst>
        </pc:spChg>
        <pc:spChg chg="add mod">
          <ac:chgData name="Sageeta Hussain (2129744)" userId="S::2129744@student.uwtsd.ac.uk::a5aa9180-620a-4666-bc87-5b218a84b0c0" providerId="AD" clId="Web-{6880C0D9-7E87-EBE8-E755-98687C75CEFD}" dt="2023-02-05T15:14:51.933" v="674" actId="20577"/>
          <ac:spMkLst>
            <pc:docMk/>
            <pc:sldMk cId="1932458829" sldId="261"/>
            <ac:spMk id="9" creationId="{7C954411-E558-AF91-E85D-957CE4352AA4}"/>
          </ac:spMkLst>
        </pc:spChg>
        <pc:spChg chg="add">
          <ac:chgData name="Sageeta Hussain (2129744)" userId="S::2129744@student.uwtsd.ac.uk::a5aa9180-620a-4666-bc87-5b218a84b0c0" providerId="AD" clId="Web-{6880C0D9-7E87-EBE8-E755-98687C75CEFD}" dt="2023-02-05T15:03:31.236" v="447"/>
          <ac:spMkLst>
            <pc:docMk/>
            <pc:sldMk cId="1932458829" sldId="261"/>
            <ac:spMk id="12" creationId="{8D1AA55E-40D5-461B-A5A8-4AE8AAB71B08}"/>
          </ac:spMkLst>
        </pc:spChg>
        <pc:spChg chg="add">
          <ac:chgData name="Sageeta Hussain (2129744)" userId="S::2129744@student.uwtsd.ac.uk::a5aa9180-620a-4666-bc87-5b218a84b0c0" providerId="AD" clId="Web-{6880C0D9-7E87-EBE8-E755-98687C75CEFD}" dt="2023-02-05T15:03:31.236" v="447"/>
          <ac:spMkLst>
            <pc:docMk/>
            <pc:sldMk cId="1932458829" sldId="261"/>
            <ac:spMk id="16" creationId="{6CB927A4-E432-4310-9CD5-E89FF5063179}"/>
          </ac:spMkLst>
        </pc:spChg>
        <pc:spChg chg="add">
          <ac:chgData name="Sageeta Hussain (2129744)" userId="S::2129744@student.uwtsd.ac.uk::a5aa9180-620a-4666-bc87-5b218a84b0c0" providerId="AD" clId="Web-{6880C0D9-7E87-EBE8-E755-98687C75CEFD}" dt="2023-02-05T15:03:31.236" v="447"/>
          <ac:spMkLst>
            <pc:docMk/>
            <pc:sldMk cId="1932458829" sldId="261"/>
            <ac:spMk id="18" creationId="{E3020543-B24B-4EC4-8FFC-8DD88EEA91A8}"/>
          </ac:spMkLst>
        </pc:spChg>
        <pc:picChg chg="add mod ord">
          <ac:chgData name="Sageeta Hussain (2129744)" userId="S::2129744@student.uwtsd.ac.uk::a5aa9180-620a-4666-bc87-5b218a84b0c0" providerId="AD" clId="Web-{6880C0D9-7E87-EBE8-E755-98687C75CEFD}" dt="2023-02-05T15:03:31.236" v="447"/>
          <ac:picMkLst>
            <pc:docMk/>
            <pc:sldMk cId="1932458829" sldId="261"/>
            <ac:picMk id="4" creationId="{B2FD9290-6C60-BE09-C647-84AF46272CFE}"/>
          </ac:picMkLst>
        </pc:picChg>
        <pc:cxnChg chg="add">
          <ac:chgData name="Sageeta Hussain (2129744)" userId="S::2129744@student.uwtsd.ac.uk::a5aa9180-620a-4666-bc87-5b218a84b0c0" providerId="AD" clId="Web-{6880C0D9-7E87-EBE8-E755-98687C75CEFD}" dt="2023-02-05T15:03:31.236" v="447"/>
          <ac:cxnSpMkLst>
            <pc:docMk/>
            <pc:sldMk cId="1932458829" sldId="261"/>
            <ac:cxnSpMk id="14" creationId="{7EB498BD-8089-4626-91EA-4978EBEF535E}"/>
          </ac:cxnSpMkLst>
        </pc:cxnChg>
      </pc:sldChg>
      <pc:sldChg chg="modSp new">
        <pc:chgData name="Sageeta Hussain (2129744)" userId="S::2129744@student.uwtsd.ac.uk::a5aa9180-620a-4666-bc87-5b218a84b0c0" providerId="AD" clId="Web-{6880C0D9-7E87-EBE8-E755-98687C75CEFD}" dt="2023-02-05T15:29:50.453" v="763" actId="20577"/>
        <pc:sldMkLst>
          <pc:docMk/>
          <pc:sldMk cId="2754572992" sldId="262"/>
        </pc:sldMkLst>
        <pc:spChg chg="mod">
          <ac:chgData name="Sageeta Hussain (2129744)" userId="S::2129744@student.uwtsd.ac.uk::a5aa9180-620a-4666-bc87-5b218a84b0c0" providerId="AD" clId="Web-{6880C0D9-7E87-EBE8-E755-98687C75CEFD}" dt="2023-02-05T15:29:50.453" v="763" actId="20577"/>
          <ac:spMkLst>
            <pc:docMk/>
            <pc:sldMk cId="2754572992" sldId="262"/>
            <ac:spMk id="2" creationId="{A2F07B03-99A0-7D8B-0941-C7B1A530AB72}"/>
          </ac:spMkLst>
        </pc:spChg>
      </pc:sldChg>
    </pc:docChg>
  </pc:docChgLst>
  <pc:docChgLst>
    <pc:chgData name="Sageeta Hussain (2129744)" userId="S::2129744@student.uwtsd.ac.uk::a5aa9180-620a-4666-bc87-5b218a84b0c0" providerId="AD" clId="Web-{9A1EC160-5ABF-8DCE-AA7B-15606FFC90A2}"/>
    <pc:docChg chg="modSld">
      <pc:chgData name="Sageeta Hussain (2129744)" userId="S::2129744@student.uwtsd.ac.uk::a5aa9180-620a-4666-bc87-5b218a84b0c0" providerId="AD" clId="Web-{9A1EC160-5ABF-8DCE-AA7B-15606FFC90A2}" dt="2023-02-04T21:19:28.573" v="63" actId="20577"/>
      <pc:docMkLst>
        <pc:docMk/>
      </pc:docMkLst>
      <pc:sldChg chg="modSp">
        <pc:chgData name="Sageeta Hussain (2129744)" userId="S::2129744@student.uwtsd.ac.uk::a5aa9180-620a-4666-bc87-5b218a84b0c0" providerId="AD" clId="Web-{9A1EC160-5ABF-8DCE-AA7B-15606FFC90A2}" dt="2023-02-04T21:17:54.691" v="37" actId="20577"/>
        <pc:sldMkLst>
          <pc:docMk/>
          <pc:sldMk cId="2098349600" sldId="258"/>
        </pc:sldMkLst>
        <pc:spChg chg="mod">
          <ac:chgData name="Sageeta Hussain (2129744)" userId="S::2129744@student.uwtsd.ac.uk::a5aa9180-620a-4666-bc87-5b218a84b0c0" providerId="AD" clId="Web-{9A1EC160-5ABF-8DCE-AA7B-15606FFC90A2}" dt="2023-02-04T21:17:54.691" v="37" actId="20577"/>
          <ac:spMkLst>
            <pc:docMk/>
            <pc:sldMk cId="2098349600" sldId="258"/>
            <ac:spMk id="9" creationId="{3E8ED2F2-C116-237E-EB17-31A188ADE82B}"/>
          </ac:spMkLst>
        </pc:spChg>
      </pc:sldChg>
      <pc:sldChg chg="modSp">
        <pc:chgData name="Sageeta Hussain (2129744)" userId="S::2129744@student.uwtsd.ac.uk::a5aa9180-620a-4666-bc87-5b218a84b0c0" providerId="AD" clId="Web-{9A1EC160-5ABF-8DCE-AA7B-15606FFC90A2}" dt="2023-02-04T21:19:28.573" v="63" actId="20577"/>
        <pc:sldMkLst>
          <pc:docMk/>
          <pc:sldMk cId="3810937233" sldId="259"/>
        </pc:sldMkLst>
        <pc:spChg chg="mod">
          <ac:chgData name="Sageeta Hussain (2129744)" userId="S::2129744@student.uwtsd.ac.uk::a5aa9180-620a-4666-bc87-5b218a84b0c0" providerId="AD" clId="Web-{9A1EC160-5ABF-8DCE-AA7B-15606FFC90A2}" dt="2023-02-04T21:19:28.573" v="63" actId="20577"/>
          <ac:spMkLst>
            <pc:docMk/>
            <pc:sldMk cId="3810937233" sldId="259"/>
            <ac:spMk id="348" creationId="{7BFB8284-E627-2822-E469-87005AF2BBC9}"/>
          </ac:spMkLst>
        </pc:spChg>
      </pc:sldChg>
    </pc:docChg>
  </pc:docChgLst>
  <pc:docChgLst>
    <pc:chgData name="Sageeta Hussain (2129744)" userId="S::2129744@student.uwtsd.ac.uk::a5aa9180-620a-4666-bc87-5b218a84b0c0" providerId="AD" clId="Web-{1C6275B9-BD86-4C3D-13C3-48D7F717F3F6}"/>
    <pc:docChg chg="modSld">
      <pc:chgData name="Sageeta Hussain (2129744)" userId="S::2129744@student.uwtsd.ac.uk::a5aa9180-620a-4666-bc87-5b218a84b0c0" providerId="AD" clId="Web-{1C6275B9-BD86-4C3D-13C3-48D7F717F3F6}" dt="2023-02-12T00:23:35.673" v="206" actId="20577"/>
      <pc:docMkLst>
        <pc:docMk/>
      </pc:docMkLst>
      <pc:sldChg chg="modSp">
        <pc:chgData name="Sageeta Hussain (2129744)" userId="S::2129744@student.uwtsd.ac.uk::a5aa9180-620a-4666-bc87-5b218a84b0c0" providerId="AD" clId="Web-{1C6275B9-BD86-4C3D-13C3-48D7F717F3F6}" dt="2023-02-12T00:11:43.141" v="78" actId="20577"/>
        <pc:sldMkLst>
          <pc:docMk/>
          <pc:sldMk cId="2018855801" sldId="257"/>
        </pc:sldMkLst>
        <pc:spChg chg="mod">
          <ac:chgData name="Sageeta Hussain (2129744)" userId="S::2129744@student.uwtsd.ac.uk::a5aa9180-620a-4666-bc87-5b218a84b0c0" providerId="AD" clId="Web-{1C6275B9-BD86-4C3D-13C3-48D7F717F3F6}" dt="2023-02-12T00:11:43.141" v="78" actId="20577"/>
          <ac:spMkLst>
            <pc:docMk/>
            <pc:sldMk cId="2018855801" sldId="257"/>
            <ac:spMk id="9" creationId="{AE24C448-A58D-7C69-0EAB-CAD2F0CA6D7C}"/>
          </ac:spMkLst>
        </pc:spChg>
      </pc:sldChg>
      <pc:sldChg chg="modSp">
        <pc:chgData name="Sageeta Hussain (2129744)" userId="S::2129744@student.uwtsd.ac.uk::a5aa9180-620a-4666-bc87-5b218a84b0c0" providerId="AD" clId="Web-{1C6275B9-BD86-4C3D-13C3-48D7F717F3F6}" dt="2023-02-12T00:22:39.513" v="199" actId="20577"/>
        <pc:sldMkLst>
          <pc:docMk/>
          <pc:sldMk cId="2098349600" sldId="258"/>
        </pc:sldMkLst>
        <pc:spChg chg="mod">
          <ac:chgData name="Sageeta Hussain (2129744)" userId="S::2129744@student.uwtsd.ac.uk::a5aa9180-620a-4666-bc87-5b218a84b0c0" providerId="AD" clId="Web-{1C6275B9-BD86-4C3D-13C3-48D7F717F3F6}" dt="2023-02-12T00:22:39.513" v="199" actId="20577"/>
          <ac:spMkLst>
            <pc:docMk/>
            <pc:sldMk cId="2098349600" sldId="258"/>
            <ac:spMk id="9" creationId="{3E8ED2F2-C116-237E-EB17-31A188ADE82B}"/>
          </ac:spMkLst>
        </pc:spChg>
      </pc:sldChg>
      <pc:sldChg chg="modSp">
        <pc:chgData name="Sageeta Hussain (2129744)" userId="S::2129744@student.uwtsd.ac.uk::a5aa9180-620a-4666-bc87-5b218a84b0c0" providerId="AD" clId="Web-{1C6275B9-BD86-4C3D-13C3-48D7F717F3F6}" dt="2023-02-12T00:23:35.673" v="206" actId="20577"/>
        <pc:sldMkLst>
          <pc:docMk/>
          <pc:sldMk cId="3810937233" sldId="259"/>
        </pc:sldMkLst>
        <pc:spChg chg="mod">
          <ac:chgData name="Sageeta Hussain (2129744)" userId="S::2129744@student.uwtsd.ac.uk::a5aa9180-620a-4666-bc87-5b218a84b0c0" providerId="AD" clId="Web-{1C6275B9-BD86-4C3D-13C3-48D7F717F3F6}" dt="2023-02-12T00:23:35.673" v="206" actId="20577"/>
          <ac:spMkLst>
            <pc:docMk/>
            <pc:sldMk cId="3810937233" sldId="259"/>
            <ac:spMk id="348" creationId="{7BFB8284-E627-2822-E469-87005AF2BBC9}"/>
          </ac:spMkLst>
        </pc:spChg>
      </pc:sldChg>
      <pc:sldChg chg="modSp">
        <pc:chgData name="Sageeta Hussain (2129744)" userId="S::2129744@student.uwtsd.ac.uk::a5aa9180-620a-4666-bc87-5b218a84b0c0" providerId="AD" clId="Web-{1C6275B9-BD86-4C3D-13C3-48D7F717F3F6}" dt="2023-02-12T00:22:26.809" v="191" actId="20577"/>
        <pc:sldMkLst>
          <pc:docMk/>
          <pc:sldMk cId="165985741" sldId="260"/>
        </pc:sldMkLst>
        <pc:spChg chg="mod">
          <ac:chgData name="Sageeta Hussain (2129744)" userId="S::2129744@student.uwtsd.ac.uk::a5aa9180-620a-4666-bc87-5b218a84b0c0" providerId="AD" clId="Web-{1C6275B9-BD86-4C3D-13C3-48D7F717F3F6}" dt="2023-02-12T00:22:26.809" v="191" actId="20577"/>
          <ac:spMkLst>
            <pc:docMk/>
            <pc:sldMk cId="165985741" sldId="260"/>
            <ac:spMk id="22" creationId="{B705FEC8-35BA-BC00-11D6-2BC8F9195C6A}"/>
          </ac:spMkLst>
        </pc:spChg>
      </pc:sldChg>
      <pc:sldChg chg="modSp">
        <pc:chgData name="Sageeta Hussain (2129744)" userId="S::2129744@student.uwtsd.ac.uk::a5aa9180-620a-4666-bc87-5b218a84b0c0" providerId="AD" clId="Web-{1C6275B9-BD86-4C3D-13C3-48D7F717F3F6}" dt="2023-02-12T00:21:54.307" v="187" actId="20577"/>
        <pc:sldMkLst>
          <pc:docMk/>
          <pc:sldMk cId="1932458829" sldId="261"/>
        </pc:sldMkLst>
        <pc:spChg chg="mod">
          <ac:chgData name="Sageeta Hussain (2129744)" userId="S::2129744@student.uwtsd.ac.uk::a5aa9180-620a-4666-bc87-5b218a84b0c0" providerId="AD" clId="Web-{1C6275B9-BD86-4C3D-13C3-48D7F717F3F6}" dt="2023-02-12T00:21:54.307" v="187" actId="20577"/>
          <ac:spMkLst>
            <pc:docMk/>
            <pc:sldMk cId="1932458829" sldId="261"/>
            <ac:spMk id="9" creationId="{7C954411-E558-AF91-E85D-957CE4352AA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2/13/2023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2554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2/13/2023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5524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2/13/2023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0189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2/13/2023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3138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2/13/2023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9506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2/13/2023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7368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2/13/2023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3821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2/13/2023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1040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2/13/2023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4414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2/13/2023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9976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2/13/2023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9748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2/13/2023</a:t>
            </a:fld>
            <a:endParaRPr lang="en-US"/>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2777326573"/>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endyjanelle.blogspot.com/2010/11/sensory-board-and-texture-pictures.html"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bugaboominimrme.blogspot.com/2012/08/oh-baby.html" TargetMode="External"/><Relationship Id="rId7" Type="http://schemas.openxmlformats.org/officeDocument/2006/relationships/hyperlink" Target="https://creativecommons.org/licenses/by-nc/3.0/" TargetMode="Externa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bebes.uno/que-juguete-dar-a-nuestro-bebe-a-los-3-4-meses-un-libro-con-texturas-mattel-m4060-0-fisher-price/" TargetMode="Externa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hyperlink" Target="http://www.creativejewishmom.com/art-education-for-kids/"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capecharleswave.com/2013/09/thursday-103-abrakadoodle-art-for-preschoolers-at-eso-in-belle-haven/"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debbish.com/diet-schmiet/mindset-vs-behaviour/"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4324/9780203483640" TargetMode="External"/><Relationship Id="rId2" Type="http://schemas.openxmlformats.org/officeDocument/2006/relationships/hyperlink" Target="https://doi.org/10.1186/s40359-022-00976-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C25A78D-637C-4087-A388-7F282E2A41D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7981" y="1122362"/>
            <a:ext cx="11499586" cy="2802219"/>
          </a:xfrm>
        </p:spPr>
        <p:txBody>
          <a:bodyPr anchor="b">
            <a:normAutofit/>
          </a:bodyPr>
          <a:lstStyle/>
          <a:p>
            <a:r>
              <a:rPr lang="en-GB" sz="6600">
                <a:cs typeface="Calibri Light"/>
              </a:rPr>
              <a:t>Working with young children </a:t>
            </a:r>
            <a:endParaRPr lang="en-GB" sz="6600"/>
          </a:p>
        </p:txBody>
      </p:sp>
      <p:sp>
        <p:nvSpPr>
          <p:cNvPr id="3" name="Subtitle 2"/>
          <p:cNvSpPr>
            <a:spLocks noGrp="1"/>
          </p:cNvSpPr>
          <p:nvPr>
            <p:ph type="subTitle" idx="1"/>
          </p:nvPr>
        </p:nvSpPr>
        <p:spPr>
          <a:xfrm>
            <a:off x="477980" y="4065146"/>
            <a:ext cx="10220000" cy="1208141"/>
          </a:xfrm>
        </p:spPr>
        <p:txBody>
          <a:bodyPr vert="horz" lIns="91440" tIns="45720" rIns="91440" bIns="45720" rtlCol="0" anchor="t">
            <a:normAutofit/>
          </a:bodyPr>
          <a:lstStyle/>
          <a:p>
            <a:r>
              <a:rPr lang="en-GB"/>
              <a:t>Presentation by </a:t>
            </a:r>
            <a:r>
              <a:rPr lang="en-GB" err="1"/>
              <a:t>Sageeta</a:t>
            </a:r>
            <a:r>
              <a:rPr lang="en-GB"/>
              <a:t> Hussain 2129744, lecture module: LCHS4006.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A4B237C7-3AD7-D88C-0D7F-E7D04AD4C29E}"/>
              </a:ext>
            </a:extLst>
          </p:cNvPr>
          <p:cNvSpPr>
            <a:spLocks noGrp="1"/>
          </p:cNvSpPr>
          <p:nvPr>
            <p:ph type="title"/>
          </p:nvPr>
        </p:nvSpPr>
        <p:spPr>
          <a:xfrm>
            <a:off x="1245072" y="1289765"/>
            <a:ext cx="3651101" cy="4270963"/>
          </a:xfrm>
        </p:spPr>
        <p:txBody>
          <a:bodyPr anchor="ctr">
            <a:normAutofit/>
          </a:bodyPr>
          <a:lstStyle/>
          <a:p>
            <a:pPr algn="ctr"/>
            <a:r>
              <a:rPr lang="en-GB" sz="5400">
                <a:solidFill>
                  <a:schemeClr val="bg1"/>
                </a:solidFill>
              </a:rPr>
              <a:t>Learning activities for ages 0-2 year olds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AE24C448-A58D-7C69-0EAB-CAD2F0CA6D7C}"/>
              </a:ext>
            </a:extLst>
          </p:cNvPr>
          <p:cNvSpPr>
            <a:spLocks noGrp="1"/>
          </p:cNvSpPr>
          <p:nvPr>
            <p:ph idx="1"/>
          </p:nvPr>
        </p:nvSpPr>
        <p:spPr>
          <a:xfrm>
            <a:off x="6474124" y="718569"/>
            <a:ext cx="4879676" cy="5458394"/>
          </a:xfrm>
        </p:spPr>
        <p:txBody>
          <a:bodyPr vert="horz" lIns="91440" tIns="45720" rIns="91440" bIns="45720" rtlCol="0" anchor="t">
            <a:normAutofit fontScale="77500" lnSpcReduction="20000"/>
          </a:bodyPr>
          <a:lstStyle/>
          <a:p>
            <a:pPr marL="0" indent="0" algn="ctr">
              <a:buNone/>
            </a:pPr>
            <a:r>
              <a:rPr lang="en-GB" b="1" dirty="0"/>
              <a:t>Working with children in a social care setting </a:t>
            </a:r>
          </a:p>
          <a:p>
            <a:endParaRPr lang="en-GB"/>
          </a:p>
          <a:p>
            <a:pPr marL="0" indent="0">
              <a:buNone/>
            </a:pPr>
            <a:r>
              <a:rPr lang="en-GB" dirty="0"/>
              <a:t>The two activities I have chosen for staff to interact with the children are:</a:t>
            </a:r>
          </a:p>
          <a:p>
            <a:pPr marL="0" indent="0">
              <a:buNone/>
            </a:pPr>
            <a:endParaRPr lang="en-GB"/>
          </a:p>
          <a:p>
            <a:r>
              <a:rPr lang="en-GB" dirty="0"/>
              <a:t>Using texture, feeling of objects.</a:t>
            </a:r>
          </a:p>
          <a:p>
            <a:endParaRPr lang="en-GB"/>
          </a:p>
          <a:p>
            <a:r>
              <a:rPr lang="en-GB" dirty="0"/>
              <a:t>Introducing different colours.</a:t>
            </a:r>
          </a:p>
          <a:p>
            <a:endParaRPr lang="en-GB" dirty="0"/>
          </a:p>
          <a:p>
            <a:pPr marL="0" indent="0">
              <a:buNone/>
            </a:pPr>
            <a:r>
              <a:rPr lang="en-GB" dirty="0"/>
              <a:t>I have asked the child's parents for consent if they are ok to take part in these activities and if they have no allergies using the items provided.  </a:t>
            </a:r>
          </a:p>
        </p:txBody>
      </p:sp>
    </p:spTree>
    <p:extLst>
      <p:ext uri="{BB962C8B-B14F-4D97-AF65-F5344CB8AC3E}">
        <p14:creationId xmlns:p14="http://schemas.microsoft.com/office/powerpoint/2010/main" val="2018855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4CB7E-C513-3CED-1285-DFAD79F1235E}"/>
              </a:ext>
            </a:extLst>
          </p:cNvPr>
          <p:cNvSpPr>
            <a:spLocks noGrp="1"/>
          </p:cNvSpPr>
          <p:nvPr>
            <p:ph type="title"/>
          </p:nvPr>
        </p:nvSpPr>
        <p:spPr>
          <a:xfrm>
            <a:off x="838200" y="948202"/>
            <a:ext cx="4401951" cy="780362"/>
          </a:xfrm>
        </p:spPr>
        <p:txBody>
          <a:bodyPr anchor="b">
            <a:normAutofit/>
          </a:bodyPr>
          <a:lstStyle/>
          <a:p>
            <a:r>
              <a:rPr lang="en-US" sz="4000"/>
              <a:t>Activity 1 </a:t>
            </a:r>
          </a:p>
        </p:txBody>
      </p:sp>
      <p:cxnSp>
        <p:nvCxnSpPr>
          <p:cNvPr id="32" name="Straight Connector 3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3E8ED2F2-C116-237E-EB17-31A188ADE82B}"/>
              </a:ext>
            </a:extLst>
          </p:cNvPr>
          <p:cNvSpPr>
            <a:spLocks noGrp="1"/>
          </p:cNvSpPr>
          <p:nvPr>
            <p:ph idx="1"/>
          </p:nvPr>
        </p:nvSpPr>
        <p:spPr>
          <a:xfrm>
            <a:off x="329323" y="1894804"/>
            <a:ext cx="7283090" cy="4264608"/>
          </a:xfrm>
        </p:spPr>
        <p:txBody>
          <a:bodyPr anchor="t">
            <a:normAutofit fontScale="92500" lnSpcReduction="20000"/>
          </a:bodyPr>
          <a:lstStyle/>
          <a:p>
            <a:r>
              <a:rPr lang="en-US" sz="2400" dirty="0"/>
              <a:t>The first activity I chose to do is sensory play, this is about feeling different texture of objects. </a:t>
            </a:r>
            <a:r>
              <a:rPr lang="en-US" sz="2400"/>
              <a:t>I've</a:t>
            </a:r>
            <a:r>
              <a:rPr lang="en-US" sz="2400" dirty="0"/>
              <a:t> chosen this as young children are new to a lot of stuff going on around them. </a:t>
            </a:r>
            <a:endParaRPr lang="en-US" dirty="0"/>
          </a:p>
          <a:p>
            <a:r>
              <a:rPr lang="en-US" sz="2400" dirty="0"/>
              <a:t>Babies rely a lot on their sense of touch to understand as they </a:t>
            </a:r>
            <a:r>
              <a:rPr lang="en-US" sz="2400"/>
              <a:t>can't</a:t>
            </a:r>
            <a:r>
              <a:rPr lang="en-US" sz="2400" dirty="0"/>
              <a:t> communicate by speaking. Therefore, by touching different objects toddlers get an understanding of what they can feel by different shapes and textures such as them being sticky, prickly, fluffy, soft and hard. Although they </a:t>
            </a:r>
            <a:r>
              <a:rPr lang="en-US" sz="2400"/>
              <a:t>can't</a:t>
            </a:r>
            <a:r>
              <a:rPr lang="en-US" sz="2400" dirty="0"/>
              <a:t> communicate with you by speaking you can tell by their body language if they like or dislike what </a:t>
            </a:r>
            <a:r>
              <a:rPr lang="en-US" sz="2400"/>
              <a:t>they're</a:t>
            </a:r>
            <a:r>
              <a:rPr lang="en-US" sz="2400" dirty="0"/>
              <a:t> feeling. </a:t>
            </a:r>
            <a:endParaRPr lang="en-US" dirty="0"/>
          </a:p>
          <a:p>
            <a:r>
              <a:rPr lang="en-US" sz="2400" dirty="0"/>
              <a:t>This sort of activity also helps with the child to develop motor skills such as gripping, holding, squeezing, this will help children with their body muscles becoming stronger and their hand-eye co-ordination (Webb, 2023).   </a:t>
            </a:r>
            <a:r>
              <a:rPr lang="en-US" sz="1800" dirty="0"/>
              <a:t>         </a:t>
            </a:r>
          </a:p>
        </p:txBody>
      </p:sp>
      <p:pic>
        <p:nvPicPr>
          <p:cNvPr id="4" name="Picture 4" descr="A picture containing scarf&#10;&#10;Description automatically generated">
            <a:extLst>
              <a:ext uri="{FF2B5EF4-FFF2-40B4-BE49-F238E27FC236}">
                <a16:creationId xmlns:a16="http://schemas.microsoft.com/office/drawing/2014/main" id="{ED10EB95-5DC2-2B92-82C6-6368019C0C9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4814" r="188" b="2"/>
          <a:stretch/>
        </p:blipFill>
        <p:spPr>
          <a:xfrm>
            <a:off x="8018351" y="2426572"/>
            <a:ext cx="3117083" cy="3102728"/>
          </a:xfrm>
          <a:prstGeom prst="rect">
            <a:avLst/>
          </a:prstGeom>
        </p:spPr>
      </p:pic>
      <p:sp>
        <p:nvSpPr>
          <p:cNvPr id="3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3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435EDC48-3C30-696F-0F96-ECE2B4DB385E}"/>
              </a:ext>
            </a:extLst>
          </p:cNvPr>
          <p:cNvSpPr txBox="1"/>
          <p:nvPr/>
        </p:nvSpPr>
        <p:spPr>
          <a:xfrm>
            <a:off x="8546314" y="5329245"/>
            <a:ext cx="257474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098349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AFCD7C-C0AD-1CA9-ABB4-686446360FC0}"/>
              </a:ext>
            </a:extLst>
          </p:cNvPr>
          <p:cNvSpPr>
            <a:spLocks noGrp="1"/>
          </p:cNvSpPr>
          <p:nvPr>
            <p:ph type="title"/>
          </p:nvPr>
        </p:nvSpPr>
        <p:spPr>
          <a:xfrm>
            <a:off x="803776" y="804428"/>
            <a:ext cx="6190412" cy="780361"/>
          </a:xfrm>
        </p:spPr>
        <p:txBody>
          <a:bodyPr anchor="b">
            <a:normAutofit/>
          </a:bodyPr>
          <a:lstStyle/>
          <a:p>
            <a:r>
              <a:rPr lang="en-US" dirty="0"/>
              <a:t>Blocks</a:t>
            </a:r>
          </a:p>
        </p:txBody>
      </p:sp>
      <p:cxnSp>
        <p:nvCxnSpPr>
          <p:cNvPr id="11"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F90B82-FC78-2CBE-798E-02EA247D52A9}"/>
              </a:ext>
            </a:extLst>
          </p:cNvPr>
          <p:cNvSpPr>
            <a:spLocks noGrp="1"/>
          </p:cNvSpPr>
          <p:nvPr>
            <p:ph idx="1"/>
          </p:nvPr>
        </p:nvSpPr>
        <p:spPr>
          <a:xfrm>
            <a:off x="516229" y="1851670"/>
            <a:ext cx="6636109" cy="4322119"/>
          </a:xfrm>
        </p:spPr>
        <p:txBody>
          <a:bodyPr vert="horz" lIns="91440" tIns="45720" rIns="91440" bIns="45720" rtlCol="0" anchor="t">
            <a:normAutofit/>
          </a:bodyPr>
          <a:lstStyle/>
          <a:p>
            <a:r>
              <a:rPr lang="en-GB" sz="2800" dirty="0">
                <a:ea typeface="+mn-lt"/>
                <a:cs typeface="+mn-lt"/>
              </a:rPr>
              <a:t>We used blocks to build shapes which we call block-building games. This helps young children mental state of mind and emotion. It is effective in praised conventional language-based theory-of-mind training (Pearl et al 2022).</a:t>
            </a:r>
          </a:p>
          <a:p>
            <a:pPr marL="0" indent="0">
              <a:buNone/>
            </a:pPr>
            <a:endParaRPr lang="en-GB" sz="1800"/>
          </a:p>
          <a:p>
            <a:pPr marL="0" indent="0">
              <a:buNone/>
            </a:pPr>
            <a:endParaRPr lang="en-GB" sz="1800" dirty="0"/>
          </a:p>
          <a:p>
            <a:pPr marL="0" indent="0">
              <a:buNone/>
            </a:pPr>
            <a:endParaRPr lang="en-GB" sz="1800" b="1" dirty="0"/>
          </a:p>
          <a:p>
            <a:endParaRPr lang="en-GB" sz="1800" dirty="0"/>
          </a:p>
          <a:p>
            <a:endParaRPr lang="en-GB" sz="1800"/>
          </a:p>
        </p:txBody>
      </p:sp>
      <p:pic>
        <p:nvPicPr>
          <p:cNvPr id="4" name="Picture 4" descr="building blocks, stones, colorful, toys, child, construction toys ...">
            <a:extLst>
              <a:ext uri="{FF2B5EF4-FFF2-40B4-BE49-F238E27FC236}">
                <a16:creationId xmlns:a16="http://schemas.microsoft.com/office/drawing/2014/main" id="{DF696462-A276-D92D-4C23-DF09B50416E3}"/>
              </a:ext>
            </a:extLst>
          </p:cNvPr>
          <p:cNvPicPr>
            <a:picLocks noChangeAspect="1"/>
          </p:cNvPicPr>
          <p:nvPr/>
        </p:nvPicPr>
        <p:blipFill rotWithShape="1">
          <a:blip r:embed="rId2"/>
          <a:srcRect l="13488" r="20013" b="1"/>
          <a:stretch/>
        </p:blipFill>
        <p:spPr>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867690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E5330-D006-E6B5-ECA2-D45410793742}"/>
              </a:ext>
            </a:extLst>
          </p:cNvPr>
          <p:cNvSpPr>
            <a:spLocks noGrp="1"/>
          </p:cNvSpPr>
          <p:nvPr>
            <p:ph type="title"/>
          </p:nvPr>
        </p:nvSpPr>
        <p:spPr>
          <a:xfrm>
            <a:off x="803776" y="876315"/>
            <a:ext cx="6190412" cy="1039154"/>
          </a:xfrm>
        </p:spPr>
        <p:txBody>
          <a:bodyPr anchor="b">
            <a:normAutofit/>
          </a:bodyPr>
          <a:lstStyle/>
          <a:p>
            <a:r>
              <a:rPr lang="en-GB"/>
              <a:t>Books and toys</a:t>
            </a:r>
          </a:p>
        </p:txBody>
      </p:sp>
      <p:cxnSp>
        <p:nvCxnSpPr>
          <p:cNvPr id="27" name="Straight Connector 26">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43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2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2878" y="360845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31"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4401" y="387045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pic>
        <p:nvPicPr>
          <p:cNvPr id="15" name="Picture 16" descr="A picture containing different, colorful&#10;&#10;Description automatically generated">
            <a:extLst>
              <a:ext uri="{FF2B5EF4-FFF2-40B4-BE49-F238E27FC236}">
                <a16:creationId xmlns:a16="http://schemas.microsoft.com/office/drawing/2014/main" id="{1E574A2A-BBA7-0246-E9AE-EFF327CA681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7266" b="16984"/>
          <a:stretch/>
        </p:blipFill>
        <p:spPr>
          <a:xfrm>
            <a:off x="9444482" y="882753"/>
            <a:ext cx="2279594" cy="2322727"/>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pic>
        <p:nvPicPr>
          <p:cNvPr id="4" name="Picture 4">
            <a:extLst>
              <a:ext uri="{FF2B5EF4-FFF2-40B4-BE49-F238E27FC236}">
                <a16:creationId xmlns:a16="http://schemas.microsoft.com/office/drawing/2014/main" id="{B159BAE3-D526-2E3F-DB5B-98AFB8C82309}"/>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3086" r="20416" b="3"/>
          <a:stretch/>
        </p:blipFill>
        <p:spPr>
          <a:xfrm>
            <a:off x="9444832" y="3290168"/>
            <a:ext cx="2267283" cy="2051622"/>
          </a:xfrm>
          <a:custGeom>
            <a:avLst/>
            <a:gdLst/>
            <a:ahLst/>
            <a:cxnLst/>
            <a:rect l="l" t="t" r="r" b="b"/>
            <a:pathLst>
              <a:path w="2241934" h="2241934">
                <a:moveTo>
                  <a:pt x="1120967" y="0"/>
                </a:moveTo>
                <a:cubicBezTo>
                  <a:pt x="1740060" y="0"/>
                  <a:pt x="2241934" y="501874"/>
                  <a:pt x="2241934" y="1120967"/>
                </a:cubicBezTo>
                <a:cubicBezTo>
                  <a:pt x="2241934" y="1740060"/>
                  <a:pt x="1740060" y="2241934"/>
                  <a:pt x="1120967" y="2241934"/>
                </a:cubicBezTo>
                <a:cubicBezTo>
                  <a:pt x="501874" y="2241934"/>
                  <a:pt x="0" y="1740060"/>
                  <a:pt x="0" y="1120967"/>
                </a:cubicBezTo>
                <a:cubicBezTo>
                  <a:pt x="0" y="501874"/>
                  <a:pt x="501874" y="0"/>
                  <a:pt x="1120967" y="0"/>
                </a:cubicBezTo>
                <a:close/>
              </a:path>
            </a:pathLst>
          </a:custGeom>
        </p:spPr>
      </p:pic>
      <p:sp>
        <p:nvSpPr>
          <p:cNvPr id="5" name="TextBox 4">
            <a:extLst>
              <a:ext uri="{FF2B5EF4-FFF2-40B4-BE49-F238E27FC236}">
                <a16:creationId xmlns:a16="http://schemas.microsoft.com/office/drawing/2014/main" id="{9DF919F4-03D4-B650-FE5B-14E2DB274E0D}"/>
              </a:ext>
            </a:extLst>
          </p:cNvPr>
          <p:cNvSpPr txBox="1"/>
          <p:nvPr/>
        </p:nvSpPr>
        <p:spPr>
          <a:xfrm>
            <a:off x="9617256" y="6870700"/>
            <a:ext cx="25747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17" name="TextBox 16">
            <a:extLst>
              <a:ext uri="{FF2B5EF4-FFF2-40B4-BE49-F238E27FC236}">
                <a16:creationId xmlns:a16="http://schemas.microsoft.com/office/drawing/2014/main" id="{E644F720-403B-D3D3-7DBB-CE0B0DF88A37}"/>
              </a:ext>
            </a:extLst>
          </p:cNvPr>
          <p:cNvSpPr txBox="1"/>
          <p:nvPr/>
        </p:nvSpPr>
        <p:spPr>
          <a:xfrm>
            <a:off x="7161259" y="6870700"/>
            <a:ext cx="244329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348" name="Content Placeholder 347">
            <a:extLst>
              <a:ext uri="{FF2B5EF4-FFF2-40B4-BE49-F238E27FC236}">
                <a16:creationId xmlns:a16="http://schemas.microsoft.com/office/drawing/2014/main" id="{7BFB8284-E627-2822-E469-87005AF2BBC9}"/>
              </a:ext>
            </a:extLst>
          </p:cNvPr>
          <p:cNvSpPr>
            <a:spLocks noGrp="1"/>
          </p:cNvSpPr>
          <p:nvPr>
            <p:ph idx="1"/>
          </p:nvPr>
        </p:nvSpPr>
        <p:spPr>
          <a:xfrm>
            <a:off x="809446" y="2314455"/>
            <a:ext cx="8243977" cy="3862508"/>
          </a:xfrm>
        </p:spPr>
        <p:txBody>
          <a:bodyPr vert="horz" lIns="91440" tIns="45720" rIns="91440" bIns="45720" rtlCol="0" anchor="t">
            <a:normAutofit fontScale="85000" lnSpcReduction="20000"/>
          </a:bodyPr>
          <a:lstStyle/>
          <a:p>
            <a:pPr marL="0" indent="0">
              <a:lnSpc>
                <a:spcPct val="100000"/>
              </a:lnSpc>
              <a:spcBef>
                <a:spcPts val="0"/>
              </a:spcBef>
              <a:buNone/>
            </a:pPr>
            <a:r>
              <a:rPr lang="en-GB" sz="2800" dirty="0">
                <a:ea typeface="+mn-lt"/>
                <a:cs typeface="+mn-lt"/>
              </a:rPr>
              <a:t>You can introduce young children with books that have textures with rough surfaces, smooth pictures, shiny images, and fluffy things too. </a:t>
            </a:r>
          </a:p>
          <a:p>
            <a:pPr marL="0" indent="0">
              <a:lnSpc>
                <a:spcPct val="100000"/>
              </a:lnSpc>
              <a:spcBef>
                <a:spcPts val="0"/>
              </a:spcBef>
              <a:buNone/>
            </a:pPr>
            <a:endParaRPr lang="en-GB" sz="2800"/>
          </a:p>
          <a:p>
            <a:pPr marL="0" indent="0">
              <a:lnSpc>
                <a:spcPct val="100000"/>
              </a:lnSpc>
              <a:spcBef>
                <a:spcPts val="0"/>
              </a:spcBef>
              <a:buNone/>
            </a:pPr>
            <a:r>
              <a:rPr lang="en-GB" sz="2800" dirty="0"/>
              <a:t>There are lots of different toys to feel whether they are made out of wood, fabric, something cuddly or smooth </a:t>
            </a:r>
            <a:r>
              <a:rPr lang="en-GB" sz="2800" dirty="0">
                <a:ea typeface="+mn-lt"/>
                <a:cs typeface="+mn-lt"/>
              </a:rPr>
              <a:t>(Webb, 2023).  </a:t>
            </a:r>
          </a:p>
          <a:p>
            <a:pPr marL="0" indent="0">
              <a:lnSpc>
                <a:spcPct val="100000"/>
              </a:lnSpc>
              <a:spcBef>
                <a:spcPts val="0"/>
              </a:spcBef>
              <a:buNone/>
            </a:pPr>
            <a:r>
              <a:rPr lang="en-GB" sz="2800" dirty="0"/>
              <a:t>  </a:t>
            </a:r>
          </a:p>
          <a:p>
            <a:pPr marL="0" indent="0">
              <a:lnSpc>
                <a:spcPct val="100000"/>
              </a:lnSpc>
              <a:spcBef>
                <a:spcPts val="0"/>
              </a:spcBef>
              <a:buNone/>
            </a:pPr>
            <a:endParaRPr lang="en-GB" sz="2800"/>
          </a:p>
          <a:p>
            <a:pPr marL="0" indent="0">
              <a:lnSpc>
                <a:spcPct val="100000"/>
              </a:lnSpc>
              <a:spcBef>
                <a:spcPts val="0"/>
              </a:spcBef>
              <a:buNone/>
            </a:pPr>
            <a:endParaRPr lang="en-GB" sz="2800"/>
          </a:p>
          <a:p>
            <a:pPr marL="0" indent="0">
              <a:lnSpc>
                <a:spcPct val="100000"/>
              </a:lnSpc>
              <a:spcBef>
                <a:spcPts val="0"/>
              </a:spcBef>
              <a:buNone/>
            </a:pPr>
            <a:endParaRPr lang="en-GB"/>
          </a:p>
          <a:p>
            <a:pPr marL="0" indent="0">
              <a:lnSpc>
                <a:spcPct val="100000"/>
              </a:lnSpc>
              <a:spcBef>
                <a:spcPts val="0"/>
              </a:spcBef>
              <a:buNone/>
            </a:pPr>
            <a:r>
              <a:rPr lang="en-GB" dirty="0"/>
              <a:t>  </a:t>
            </a:r>
          </a:p>
        </p:txBody>
      </p:sp>
    </p:spTree>
    <p:extLst>
      <p:ext uri="{BB962C8B-B14F-4D97-AF65-F5344CB8AC3E}">
        <p14:creationId xmlns:p14="http://schemas.microsoft.com/office/powerpoint/2010/main" val="3810937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B6D910-3C6C-5A2D-75CB-4BB58FA0E68E}"/>
              </a:ext>
            </a:extLst>
          </p:cNvPr>
          <p:cNvSpPr>
            <a:spLocks noGrp="1"/>
          </p:cNvSpPr>
          <p:nvPr>
            <p:ph type="title"/>
          </p:nvPr>
        </p:nvSpPr>
        <p:spPr>
          <a:xfrm>
            <a:off x="838200" y="1336390"/>
            <a:ext cx="6155988" cy="1182927"/>
          </a:xfrm>
        </p:spPr>
        <p:txBody>
          <a:bodyPr vert="horz" lIns="91440" tIns="45720" rIns="91440" bIns="45720" rtlCol="0" anchor="b">
            <a:normAutofit/>
          </a:bodyPr>
          <a:lstStyle/>
          <a:p>
            <a:r>
              <a:rPr lang="en-US" sz="3800" b="1" i="0" kern="1200" cap="all" baseline="0">
                <a:latin typeface="+mj-lt"/>
                <a:ea typeface="+mj-ea"/>
                <a:cs typeface="+mj-cs"/>
              </a:rPr>
              <a:t>Colours</a:t>
            </a:r>
            <a:br>
              <a:rPr lang="en-US" sz="3800" b="1" cap="all"/>
            </a:br>
            <a:endParaRPr lang="en-US" sz="3800" b="1" i="0" kern="1200" cap="all" baseline="0">
              <a:latin typeface="+mj-lt"/>
            </a:endParaRPr>
          </a:p>
        </p:txBody>
      </p:sp>
      <p:cxnSp>
        <p:nvCxnSpPr>
          <p:cNvPr id="36" name="Straight Connector 35">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22" name="Content Placeholder 21">
            <a:extLst>
              <a:ext uri="{FF2B5EF4-FFF2-40B4-BE49-F238E27FC236}">
                <a16:creationId xmlns:a16="http://schemas.microsoft.com/office/drawing/2014/main" id="{B705FEC8-35BA-BC00-11D6-2BC8F9195C6A}"/>
              </a:ext>
            </a:extLst>
          </p:cNvPr>
          <p:cNvSpPr>
            <a:spLocks noGrp="1"/>
          </p:cNvSpPr>
          <p:nvPr>
            <p:ph idx="1"/>
          </p:nvPr>
        </p:nvSpPr>
        <p:spPr>
          <a:xfrm>
            <a:off x="738086" y="2474606"/>
            <a:ext cx="6256102" cy="3686046"/>
          </a:xfrm>
        </p:spPr>
        <p:txBody>
          <a:bodyPr anchor="t">
            <a:normAutofit/>
          </a:bodyPr>
          <a:lstStyle/>
          <a:p>
            <a:r>
              <a:rPr lang="en-US" sz="1800" dirty="0"/>
              <a:t>Using </a:t>
            </a:r>
            <a:r>
              <a:rPr lang="en-US" sz="1800"/>
              <a:t>colours</a:t>
            </a:r>
            <a:r>
              <a:rPr lang="en-US" sz="1800" dirty="0"/>
              <a:t> is good to introduce to children as there is </a:t>
            </a:r>
            <a:r>
              <a:rPr lang="en-US" sz="1800" dirty="0" err="1"/>
              <a:t>colour</a:t>
            </a:r>
            <a:r>
              <a:rPr lang="en-US" sz="1800" dirty="0"/>
              <a:t> everywhere in the world. </a:t>
            </a:r>
            <a:r>
              <a:rPr lang="en-US" sz="1800" dirty="0" err="1"/>
              <a:t>Colour</a:t>
            </a:r>
            <a:r>
              <a:rPr lang="en-US" sz="1800" dirty="0"/>
              <a:t> can have impact on the children mood and influences their reaction to the environment. </a:t>
            </a:r>
          </a:p>
          <a:p>
            <a:r>
              <a:rPr lang="en-US" sz="1800" dirty="0"/>
              <a:t>Not only does </a:t>
            </a:r>
            <a:r>
              <a:rPr lang="en-US" sz="1800" dirty="0" err="1"/>
              <a:t>colour</a:t>
            </a:r>
            <a:r>
              <a:rPr lang="en-US" sz="1800" dirty="0"/>
              <a:t> send signal to the brain and make us hungry anxious or calm but also have the power to distract a </a:t>
            </a:r>
            <a:r>
              <a:rPr lang="en-US" sz="1800" dirty="0" err="1"/>
              <a:t>childs</a:t>
            </a:r>
            <a:r>
              <a:rPr lang="en-US" sz="1800" dirty="0"/>
              <a:t> </a:t>
            </a:r>
            <a:r>
              <a:rPr lang="en-US" sz="1800" dirty="0" err="1"/>
              <a:t>behaviour</a:t>
            </a:r>
            <a:r>
              <a:rPr lang="en-US" sz="1800" dirty="0"/>
              <a:t> and learning.    </a:t>
            </a:r>
          </a:p>
          <a:p>
            <a:r>
              <a:rPr lang="en-US" sz="1800" dirty="0"/>
              <a:t>It is important to teach them </a:t>
            </a:r>
            <a:r>
              <a:rPr lang="en-US" sz="1800" dirty="0" err="1"/>
              <a:t>colours</a:t>
            </a:r>
            <a:r>
              <a:rPr lang="en-US" sz="1800" dirty="0"/>
              <a:t> in everyday learning as children remember </a:t>
            </a:r>
            <a:r>
              <a:rPr lang="en-US" sz="1800" dirty="0" err="1"/>
              <a:t>colours</a:t>
            </a:r>
            <a:r>
              <a:rPr lang="en-US" sz="1800" dirty="0"/>
              <a:t> better than they do verbally. So </a:t>
            </a:r>
            <a:r>
              <a:rPr lang="en-US" sz="1800" dirty="0" err="1"/>
              <a:t>colourfull</a:t>
            </a:r>
            <a:r>
              <a:rPr lang="en-US" sz="1800" dirty="0"/>
              <a:t> visuals improves your child memorization.</a:t>
            </a:r>
          </a:p>
          <a:p>
            <a:r>
              <a:rPr lang="en-US" sz="1800" dirty="0"/>
              <a:t>Frequently they connect things like red with apples, yellow with sun, blue with sky </a:t>
            </a:r>
            <a:r>
              <a:rPr lang="en-US" sz="1800" dirty="0" err="1"/>
              <a:t>etc</a:t>
            </a:r>
            <a:r>
              <a:rPr lang="en-US" sz="1800" dirty="0"/>
              <a:t> </a:t>
            </a:r>
            <a:r>
              <a:rPr lang="en-US" sz="1800" dirty="0">
                <a:ea typeface="+mn-lt"/>
                <a:cs typeface="+mn-lt"/>
              </a:rPr>
              <a:t>(</a:t>
            </a:r>
            <a:r>
              <a:rPr lang="en-US" sz="1800" dirty="0" err="1">
                <a:ea typeface="+mn-lt"/>
                <a:cs typeface="+mn-lt"/>
              </a:rPr>
              <a:t>officeworks</a:t>
            </a:r>
            <a:r>
              <a:rPr lang="en-US" sz="1800" dirty="0">
                <a:ea typeface="+mn-lt"/>
                <a:cs typeface="+mn-lt"/>
              </a:rPr>
              <a:t> 2020). </a:t>
            </a:r>
            <a:r>
              <a:rPr lang="en-US" sz="1800" dirty="0"/>
              <a:t>   </a:t>
            </a:r>
            <a:r>
              <a:rPr lang="en-US" sz="1700" dirty="0"/>
              <a:t>     </a:t>
            </a:r>
          </a:p>
        </p:txBody>
      </p:sp>
      <p:pic>
        <p:nvPicPr>
          <p:cNvPr id="3" name="Picture 4" descr="A picture containing square&#10;&#10;Description automatically generated">
            <a:extLst>
              <a:ext uri="{FF2B5EF4-FFF2-40B4-BE49-F238E27FC236}">
                <a16:creationId xmlns:a16="http://schemas.microsoft.com/office/drawing/2014/main" id="{81D64CCB-CCFF-8D8B-E71D-AC6CCF29220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599346" y="1336390"/>
            <a:ext cx="3495017" cy="4837394"/>
          </a:xfrm>
          <a:prstGeom prst="rect">
            <a:avLst/>
          </a:prstGeom>
        </p:spPr>
      </p:pic>
      <p:sp>
        <p:nvSpPr>
          <p:cNvPr id="3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4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5196A6B0-332B-961F-BCF8-A11059C528BB}"/>
              </a:ext>
            </a:extLst>
          </p:cNvPr>
          <p:cNvSpPr txBox="1"/>
          <p:nvPr/>
        </p:nvSpPr>
        <p:spPr>
          <a:xfrm>
            <a:off x="8651066" y="5973729"/>
            <a:ext cx="244329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65985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3D746A-9CA5-98E2-BF73-A51164CC1B86}"/>
              </a:ext>
            </a:extLst>
          </p:cNvPr>
          <p:cNvSpPr>
            <a:spLocks noGrp="1"/>
          </p:cNvSpPr>
          <p:nvPr>
            <p:ph type="title"/>
          </p:nvPr>
        </p:nvSpPr>
        <p:spPr>
          <a:xfrm>
            <a:off x="803776" y="1336390"/>
            <a:ext cx="6190412" cy="1182927"/>
          </a:xfrm>
        </p:spPr>
        <p:txBody>
          <a:bodyPr anchor="b">
            <a:normAutofit/>
          </a:bodyPr>
          <a:lstStyle/>
          <a:p>
            <a:r>
              <a:rPr lang="en-GB" sz="5400"/>
              <a:t>Painting </a:t>
            </a:r>
          </a:p>
        </p:txBody>
      </p:sp>
      <p:cxnSp>
        <p:nvCxnSpPr>
          <p:cNvPr id="14"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7C954411-E558-AF91-E85D-957CE4352AA4}"/>
              </a:ext>
            </a:extLst>
          </p:cNvPr>
          <p:cNvSpPr>
            <a:spLocks noGrp="1"/>
          </p:cNvSpPr>
          <p:nvPr>
            <p:ph idx="1"/>
          </p:nvPr>
        </p:nvSpPr>
        <p:spPr>
          <a:xfrm>
            <a:off x="803776" y="2829330"/>
            <a:ext cx="6190412" cy="3344459"/>
          </a:xfrm>
        </p:spPr>
        <p:txBody>
          <a:bodyPr anchor="t">
            <a:normAutofit fontScale="92500" lnSpcReduction="20000"/>
          </a:bodyPr>
          <a:lstStyle/>
          <a:p>
            <a:r>
              <a:rPr lang="en-US" sz="2000" dirty="0"/>
              <a:t>Painting is required for children's physical and mental development. </a:t>
            </a:r>
          </a:p>
          <a:p>
            <a:r>
              <a:rPr lang="en-US" sz="2000" dirty="0"/>
              <a:t>Painting can be fun for kids either using a paintbrush or getting messy with your fingers this could be a creative and educational activity which you could do at home too.</a:t>
            </a:r>
          </a:p>
          <a:p>
            <a:r>
              <a:rPr lang="en-US" sz="2000" dirty="0"/>
              <a:t>It helps development with the brain as they using it to memorize the </a:t>
            </a:r>
            <a:r>
              <a:rPr lang="en-US" sz="2000" dirty="0" err="1"/>
              <a:t>colours</a:t>
            </a:r>
            <a:r>
              <a:rPr lang="en-US" sz="2000" dirty="0"/>
              <a:t> (</a:t>
            </a:r>
            <a:r>
              <a:rPr lang="en-US" sz="2000" dirty="0" err="1"/>
              <a:t>officeworks</a:t>
            </a:r>
            <a:r>
              <a:rPr lang="en-US" sz="2000" dirty="0"/>
              <a:t> 2020). </a:t>
            </a:r>
            <a:endParaRPr lang="en-US" dirty="0"/>
          </a:p>
          <a:p>
            <a:pPr marL="0" indent="0">
              <a:buNone/>
            </a:pPr>
            <a:endParaRPr lang="en-US" sz="2000" dirty="0"/>
          </a:p>
          <a:p>
            <a:pPr marL="0" indent="0">
              <a:buNone/>
            </a:pPr>
            <a:r>
              <a:rPr lang="en-US" sz="2000" dirty="0">
                <a:ea typeface="+mn-lt"/>
                <a:cs typeface="+mn-lt"/>
              </a:rPr>
              <a:t>The theory I have used for these activities is Vygotsky's as I think it helps children develop their learning through sociocultural and collaborate and interact with others.   </a:t>
            </a:r>
            <a:endParaRPr lang="en-US" sz="2000" dirty="0"/>
          </a:p>
        </p:txBody>
      </p:sp>
      <p:pic>
        <p:nvPicPr>
          <p:cNvPr id="4" name="Picture 4">
            <a:extLst>
              <a:ext uri="{FF2B5EF4-FFF2-40B4-BE49-F238E27FC236}">
                <a16:creationId xmlns:a16="http://schemas.microsoft.com/office/drawing/2014/main" id="{B2FD9290-6C60-BE09-C647-84AF46272CF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3999" b="-2"/>
          <a:stretch/>
        </p:blipFill>
        <p:spPr>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
        <p:nvSpPr>
          <p:cNvPr id="16"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8"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4D3806C9-3E85-4D8C-F434-40A402F42AF7}"/>
              </a:ext>
            </a:extLst>
          </p:cNvPr>
          <p:cNvSpPr txBox="1"/>
          <p:nvPr/>
        </p:nvSpPr>
        <p:spPr>
          <a:xfrm>
            <a:off x="9910606" y="6657945"/>
            <a:ext cx="228139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932458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FE9A0C-20C3-9345-11AE-2FF1E1F22BBD}"/>
              </a:ext>
            </a:extLst>
          </p:cNvPr>
          <p:cNvSpPr>
            <a:spLocks noGrp="1"/>
          </p:cNvSpPr>
          <p:nvPr>
            <p:ph type="title"/>
          </p:nvPr>
        </p:nvSpPr>
        <p:spPr>
          <a:xfrm>
            <a:off x="803776" y="488126"/>
            <a:ext cx="6190412" cy="1039154"/>
          </a:xfrm>
        </p:spPr>
        <p:txBody>
          <a:bodyPr anchor="b">
            <a:normAutofit/>
          </a:bodyPr>
          <a:lstStyle/>
          <a:p>
            <a:r>
              <a:rPr lang="en-GB" sz="5400" dirty="0"/>
              <a:t>Outcome</a:t>
            </a:r>
          </a:p>
        </p:txBody>
      </p:sp>
      <p:cxnSp>
        <p:nvCxnSpPr>
          <p:cNvPr id="12"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DE1B62-0310-C46F-AC65-FBC0A00FDE0A}"/>
              </a:ext>
            </a:extLst>
          </p:cNvPr>
          <p:cNvSpPr>
            <a:spLocks noGrp="1"/>
          </p:cNvSpPr>
          <p:nvPr>
            <p:ph idx="1"/>
          </p:nvPr>
        </p:nvSpPr>
        <p:spPr>
          <a:xfrm>
            <a:off x="358078" y="1578500"/>
            <a:ext cx="6636110" cy="4595289"/>
          </a:xfrm>
        </p:spPr>
        <p:txBody>
          <a:bodyPr vert="horz" lIns="91440" tIns="45720" rIns="91440" bIns="45720" rtlCol="0" anchor="t">
            <a:normAutofit/>
          </a:bodyPr>
          <a:lstStyle/>
          <a:p>
            <a:r>
              <a:rPr lang="en-GB" sz="2400" dirty="0">
                <a:ea typeface="+mn-lt"/>
                <a:cs typeface="+mn-lt"/>
              </a:rPr>
              <a:t>It is important to build an emotion-</a:t>
            </a:r>
            <a:r>
              <a:rPr lang="en-GB" sz="2400" dirty="0" err="1">
                <a:ea typeface="+mn-lt"/>
                <a:cs typeface="+mn-lt"/>
              </a:rPr>
              <a:t>centered</a:t>
            </a:r>
            <a:r>
              <a:rPr lang="en-GB" sz="2400" dirty="0">
                <a:ea typeface="+mn-lt"/>
                <a:cs typeface="+mn-lt"/>
              </a:rPr>
              <a:t> young childhood curriculum followed by their emotions with real life examples to get them ready for school and to understand them (Hyson 2004).</a:t>
            </a:r>
          </a:p>
          <a:p>
            <a:endParaRPr lang="en-GB" sz="2400" dirty="0"/>
          </a:p>
          <a:p>
            <a:r>
              <a:rPr lang="en-GB" sz="2400" dirty="0"/>
              <a:t>I recommend a sociocultural perspective to education and learning as it helps children make sense of the world and people in it. Studying through expressing themselves through experiences and interactions (Smidt (2013).  </a:t>
            </a:r>
          </a:p>
          <a:p>
            <a:endParaRPr lang="en-GB" sz="1800" dirty="0"/>
          </a:p>
          <a:p>
            <a:endParaRPr lang="en-GB">
              <a:ea typeface="+mn-lt"/>
              <a:cs typeface="+mn-lt"/>
            </a:endParaRPr>
          </a:p>
          <a:p>
            <a:endParaRPr lang="en-GB" sz="1800" dirty="0">
              <a:ea typeface="+mn-lt"/>
              <a:cs typeface="+mn-lt"/>
            </a:endParaRPr>
          </a:p>
        </p:txBody>
      </p:sp>
      <p:pic>
        <p:nvPicPr>
          <p:cNvPr id="4" name="Picture 4" descr="Diagram&#10;&#10;Description automatically generated">
            <a:extLst>
              <a:ext uri="{FF2B5EF4-FFF2-40B4-BE49-F238E27FC236}">
                <a16:creationId xmlns:a16="http://schemas.microsoft.com/office/drawing/2014/main" id="{AC597B21-9051-8E95-DBA2-353830CFAFD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7249" b="-1"/>
          <a:stretch/>
        </p:blipFill>
        <p:spPr>
          <a:xfrm>
            <a:off x="6991890" y="1665519"/>
            <a:ext cx="4957757"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
        <p:nvSpPr>
          <p:cNvPr id="1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6"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77661131-255B-B78B-466B-E78DC6D4176A}"/>
              </a:ext>
            </a:extLst>
          </p:cNvPr>
          <p:cNvSpPr txBox="1"/>
          <p:nvPr/>
        </p:nvSpPr>
        <p:spPr>
          <a:xfrm>
            <a:off x="9581990" y="6657945"/>
            <a:ext cx="261001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7" name="TextBox 6">
            <a:extLst>
              <a:ext uri="{FF2B5EF4-FFF2-40B4-BE49-F238E27FC236}">
                <a16:creationId xmlns:a16="http://schemas.microsoft.com/office/drawing/2014/main" id="{F9CE0747-7268-DF94-EE41-98B069046C35}"/>
              </a:ext>
            </a:extLst>
          </p:cNvPr>
          <p:cNvSpPr txBox="1"/>
          <p:nvPr/>
        </p:nvSpPr>
        <p:spPr>
          <a:xfrm>
            <a:off x="311828" y="2301336"/>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728854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07B03-99A0-7D8B-0941-C7B1A530AB72}"/>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00D3A7C7-F065-1CC6-D3BA-7C4E84088F1F}"/>
              </a:ext>
            </a:extLst>
          </p:cNvPr>
          <p:cNvSpPr>
            <a:spLocks noGrp="1"/>
          </p:cNvSpPr>
          <p:nvPr>
            <p:ph idx="1"/>
          </p:nvPr>
        </p:nvSpPr>
        <p:spPr>
          <a:xfrm>
            <a:off x="838200" y="1825625"/>
            <a:ext cx="10515600" cy="4876855"/>
          </a:xfrm>
        </p:spPr>
        <p:txBody>
          <a:bodyPr vert="horz" lIns="91440" tIns="45720" rIns="91440" bIns="45720" rtlCol="0" anchor="t">
            <a:normAutofit fontScale="62500" lnSpcReduction="20000"/>
          </a:bodyPr>
          <a:lstStyle/>
          <a:p>
            <a:pPr marL="0" indent="0">
              <a:buNone/>
            </a:pPr>
            <a:endParaRPr lang="en-GB" dirty="0">
              <a:ea typeface="+mn-lt"/>
              <a:cs typeface="+mn-lt"/>
            </a:endParaRPr>
          </a:p>
          <a:p>
            <a:pPr>
              <a:buNone/>
            </a:pPr>
            <a:r>
              <a:rPr lang="en-GB" dirty="0">
                <a:ea typeface="+mn-lt"/>
                <a:cs typeface="+mn-lt"/>
              </a:rPr>
              <a:t>Hyson, M. (2004). The Emotional Development of Young Children: Building an Emotion-</a:t>
            </a:r>
            <a:r>
              <a:rPr lang="en-GB" dirty="0" err="1">
                <a:ea typeface="+mn-lt"/>
                <a:cs typeface="+mn-lt"/>
              </a:rPr>
              <a:t>centered</a:t>
            </a:r>
            <a:r>
              <a:rPr lang="en-GB" dirty="0">
                <a:ea typeface="+mn-lt"/>
                <a:cs typeface="+mn-lt"/>
              </a:rPr>
              <a:t> Curriculum: Vol. 2nd ed. Teachers College Press.</a:t>
            </a:r>
            <a:endParaRPr lang="en-GB" dirty="0"/>
          </a:p>
          <a:p>
            <a:pPr marL="0" indent="0">
              <a:buNone/>
            </a:pPr>
            <a:endParaRPr lang="en-GB" dirty="0"/>
          </a:p>
          <a:p>
            <a:pPr marL="0" indent="0">
              <a:buNone/>
            </a:pPr>
            <a:r>
              <a:rPr lang="en-GB" dirty="0">
                <a:ea typeface="+mn-lt"/>
                <a:cs typeface="+mn-lt"/>
              </a:rPr>
              <a:t>Melissa Pearl Caldwell, Him Cheung, Sum-Kwing Cheung, Jian-Bin Li, &amp; Tik-Sze Carrey Siu. (2022). Visuospatial perspective-taking in social-emotional development: enhancing young children’s mind and emotion understanding via block building training. BMC Psychology, 10(1), 1–13. </a:t>
            </a:r>
            <a:r>
              <a:rPr lang="en-GB" dirty="0">
                <a:ea typeface="+mn-lt"/>
                <a:cs typeface="+mn-lt"/>
                <a:hlinkClick r:id="rId2"/>
              </a:rPr>
              <a:t>https://doi.org/10.1186/s40359-022-00976-5</a:t>
            </a:r>
            <a:endParaRPr lang="en-GB" dirty="0"/>
          </a:p>
          <a:p>
            <a:pPr marL="0" indent="0">
              <a:buNone/>
            </a:pPr>
            <a:endParaRPr lang="en-GB" dirty="0"/>
          </a:p>
          <a:p>
            <a:pPr marL="0" indent="0">
              <a:buNone/>
            </a:pPr>
            <a:r>
              <a:rPr lang="en-GB" dirty="0">
                <a:ea typeface="+mn-lt"/>
                <a:cs typeface="+mn-lt"/>
              </a:rPr>
              <a:t>Smidt. (2013). The developing child in the 21st century: a global perspective on child development (2nd ed.). Routledge. </a:t>
            </a:r>
            <a:r>
              <a:rPr lang="en-GB" dirty="0">
                <a:ea typeface="+mn-lt"/>
                <a:cs typeface="+mn-lt"/>
                <a:hlinkClick r:id="rId3"/>
              </a:rPr>
              <a:t>https://doi.org/10.4324/9780203483640</a:t>
            </a:r>
            <a:endParaRPr lang="en-GB"/>
          </a:p>
          <a:p>
            <a:pPr marL="0" indent="0">
              <a:buNone/>
            </a:pPr>
            <a:endParaRPr lang="en-GB" dirty="0"/>
          </a:p>
          <a:p>
            <a:pPr marL="0" indent="0">
              <a:buNone/>
            </a:pPr>
            <a:r>
              <a:rPr lang="en-GB" dirty="0"/>
              <a:t>By Webb, N (2023), </a:t>
            </a:r>
            <a:r>
              <a:rPr lang="en-GB" i="1" dirty="0"/>
              <a:t>Toddle talk, </a:t>
            </a:r>
            <a:r>
              <a:rPr lang="en-GB" dirty="0"/>
              <a:t>https:/toddleabout.co.uk/parenting/learning-through-textures/</a:t>
            </a:r>
            <a:endParaRPr lang="en-US"/>
          </a:p>
          <a:p>
            <a:endParaRPr lang="en-GB"/>
          </a:p>
          <a:p>
            <a:pPr marL="0" indent="0">
              <a:buNone/>
            </a:pPr>
            <a:r>
              <a:rPr lang="en-GB" dirty="0"/>
              <a:t>(2020) 30 march, </a:t>
            </a:r>
            <a:r>
              <a:rPr lang="en-GB" i="1" dirty="0"/>
              <a:t>why painting is good for kids, </a:t>
            </a:r>
            <a:r>
              <a:rPr lang="en-GB" dirty="0"/>
              <a:t>https://www.officeworks.com.</a:t>
            </a:r>
            <a:r>
              <a:rPr lang="en-GB" i="1" dirty="0"/>
              <a:t> </a:t>
            </a:r>
            <a:r>
              <a:rPr lang="en-GB" dirty="0"/>
              <a:t> </a:t>
            </a:r>
          </a:p>
          <a:p>
            <a:pPr marL="0" indent="0">
              <a:buNone/>
            </a:pPr>
            <a:endParaRPr lang="en-GB" dirty="0"/>
          </a:p>
          <a:p>
            <a:pPr marL="0" indent="0">
              <a:buNone/>
            </a:pPr>
            <a:endParaRPr lang="en-GB" dirty="0">
              <a:ea typeface="+mn-lt"/>
              <a:cs typeface="+mn-lt"/>
            </a:endParaRPr>
          </a:p>
          <a:p>
            <a:pPr marL="0" indent="0">
              <a:buNone/>
            </a:pPr>
            <a:endParaRPr lang="en-GB" dirty="0">
              <a:ea typeface="+mn-lt"/>
              <a:cs typeface="+mn-lt"/>
            </a:endParaRPr>
          </a:p>
          <a:p>
            <a:pPr>
              <a:buNone/>
            </a:pPr>
            <a:endParaRPr lang="en-GB" dirty="0">
              <a:ea typeface="+mn-lt"/>
              <a:cs typeface="+mn-lt"/>
            </a:endParaRPr>
          </a:p>
          <a:p>
            <a:pPr marL="0" indent="0">
              <a:buNone/>
            </a:pPr>
            <a:endParaRPr lang="en-GB" dirty="0">
              <a:ea typeface="+mn-lt"/>
              <a:cs typeface="+mn-lt"/>
            </a:endParaRPr>
          </a:p>
        </p:txBody>
      </p:sp>
    </p:spTree>
    <p:extLst>
      <p:ext uri="{BB962C8B-B14F-4D97-AF65-F5344CB8AC3E}">
        <p14:creationId xmlns:p14="http://schemas.microsoft.com/office/powerpoint/2010/main" val="2754572992"/>
      </p:ext>
    </p:extLst>
  </p:cSld>
  <p:clrMapOvr>
    <a:masterClrMapping/>
  </p:clrMapOvr>
</p:sld>
</file>

<file path=ppt/theme/theme1.xml><?xml version="1.0" encoding="utf-8"?>
<a:theme xmlns:a="http://schemas.openxmlformats.org/drawingml/2006/main" name="GradientVTI">
  <a:themeElements>
    <a:clrScheme name="Office Theme">
      <a:dk1>
        <a:srgbClr val="000000"/>
      </a:dk1>
      <a:lt1>
        <a:srgbClr val="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GradientVTI</vt:lpstr>
      <vt:lpstr>Working with young children </vt:lpstr>
      <vt:lpstr>Learning activities for ages 0-2 year olds</vt:lpstr>
      <vt:lpstr>Activity 1 </vt:lpstr>
      <vt:lpstr>Blocks</vt:lpstr>
      <vt:lpstr>Books and toys</vt:lpstr>
      <vt:lpstr>Colours </vt:lpstr>
      <vt:lpstr>Painting </vt:lpstr>
      <vt:lpstr>Outcome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232</cp:revision>
  <dcterms:created xsi:type="dcterms:W3CDTF">2023-02-03T23:30:15Z</dcterms:created>
  <dcterms:modified xsi:type="dcterms:W3CDTF">2023-02-13T15:04:38Z</dcterms:modified>
</cp:coreProperties>
</file>