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7" r:id="rId6"/>
    <p:sldId id="264" r:id="rId7"/>
    <p:sldId id="263" r:id="rId8"/>
    <p:sldId id="269" r:id="rId9"/>
    <p:sldId id="270" r:id="rId10"/>
    <p:sldId id="272" r:id="rId11"/>
    <p:sldId id="274" r:id="rId12"/>
    <p:sldId id="275" r:id="rId13"/>
    <p:sldId id="278" r:id="rId14"/>
    <p:sldId id="279" r:id="rId15"/>
    <p:sldId id="265" r:id="rId16"/>
    <p:sldId id="266" r:id="rId17"/>
    <p:sldId id="280" r:id="rId18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2012/4/4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 err="1" smtClean="0"/>
              <a:t>xīnɡ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liù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shén</a:t>
            </a:r>
            <a:r>
              <a:rPr lang="en-US" altLang="zh-CN" dirty="0" smtClean="0"/>
              <a:t> me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星   期 六  你 干  什   么 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43042" y="274638"/>
            <a:ext cx="7143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xīnɡ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qī</a:t>
            </a:r>
            <a:r>
              <a:rPr lang="zh-CN" altLang="en-US" dirty="0" smtClean="0"/>
              <a:t> </a:t>
            </a:r>
            <a:br>
              <a:rPr lang="zh-CN" altLang="en-US" dirty="0" smtClean="0"/>
            </a:br>
            <a:r>
              <a:rPr lang="zh-CN" altLang="en-US" dirty="0" smtClean="0"/>
              <a:t> 星  期    </a:t>
            </a:r>
            <a:r>
              <a:rPr lang="en-US" altLang="zh-CN" dirty="0" smtClean="0"/>
              <a:t>(n.)</a:t>
            </a:r>
            <a:r>
              <a:rPr lang="zh-CN" altLang="en-US" dirty="0" smtClean="0"/>
              <a:t> </a:t>
            </a:r>
            <a:r>
              <a:rPr lang="en-US" altLang="zh-CN" dirty="0" smtClean="0"/>
              <a:t>day of the week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0034" y="2214554"/>
            <a:ext cx="3043230" cy="3929090"/>
          </a:xfrm>
        </p:spPr>
        <p:txBody>
          <a:bodyPr>
            <a:normAutofit/>
          </a:bodyPr>
          <a:lstStyle/>
          <a:p>
            <a:r>
              <a:rPr lang="en-US" altLang="zh-CN" dirty="0" err="1" smtClean="0"/>
              <a:t>xīnɡ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yī</a:t>
            </a:r>
            <a:r>
              <a:rPr lang="zh-CN" altLang="en-US" dirty="0" smtClean="0"/>
              <a:t> </a:t>
            </a:r>
          </a:p>
          <a:p>
            <a:r>
              <a:rPr lang="zh-CN" altLang="en-US" dirty="0" smtClean="0"/>
              <a:t>星   期 一 </a:t>
            </a:r>
          </a:p>
          <a:p>
            <a:r>
              <a:rPr lang="en-US" altLang="zh-CN" dirty="0" err="1" smtClean="0"/>
              <a:t>xīnɡ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èr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星   期 二 </a:t>
            </a:r>
          </a:p>
          <a:p>
            <a:r>
              <a:rPr lang="en-US" altLang="zh-CN" dirty="0" err="1" smtClean="0"/>
              <a:t>xīnɡ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sān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星   期 三  </a:t>
            </a:r>
          </a:p>
          <a:p>
            <a:endParaRPr lang="zh-CN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071934" y="1857364"/>
            <a:ext cx="4769254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dirty="0" err="1" smtClean="0"/>
              <a:t>xīnɡ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sì</a:t>
            </a:r>
            <a:r>
              <a:rPr lang="en-US" altLang="zh-CN" sz="3200" dirty="0" smtClean="0"/>
              <a:t> </a:t>
            </a:r>
            <a:endParaRPr lang="zh-CN" altLang="en-US" sz="3200" dirty="0" smtClean="0"/>
          </a:p>
          <a:p>
            <a:r>
              <a:rPr lang="zh-CN" altLang="en-US" sz="3200" dirty="0" smtClean="0"/>
              <a:t>星   期 四 </a:t>
            </a:r>
          </a:p>
          <a:p>
            <a:r>
              <a:rPr lang="en-US" altLang="zh-CN" sz="3200" dirty="0" err="1" smtClean="0"/>
              <a:t>xīnɡ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wǔ</a:t>
            </a:r>
            <a:r>
              <a:rPr lang="zh-CN" altLang="en-US" sz="3200" dirty="0" smtClean="0"/>
              <a:t> </a:t>
            </a:r>
          </a:p>
          <a:p>
            <a:r>
              <a:rPr lang="zh-CN" altLang="en-US" sz="3200" dirty="0" smtClean="0"/>
              <a:t>星   期 五 </a:t>
            </a:r>
          </a:p>
          <a:p>
            <a:r>
              <a:rPr lang="en-US" altLang="zh-CN" sz="3200" dirty="0" err="1" smtClean="0"/>
              <a:t>xīnɡ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liù</a:t>
            </a:r>
            <a:r>
              <a:rPr lang="en-US" altLang="zh-CN" sz="3200" dirty="0" smtClean="0"/>
              <a:t> </a:t>
            </a:r>
            <a:endParaRPr lang="zh-CN" altLang="en-US" sz="3200" dirty="0" smtClean="0"/>
          </a:p>
          <a:p>
            <a:r>
              <a:rPr lang="zh-CN" altLang="en-US" sz="3200" dirty="0" smtClean="0"/>
              <a:t>星   期 六  </a:t>
            </a:r>
          </a:p>
          <a:p>
            <a:r>
              <a:rPr lang="en-US" altLang="zh-CN" sz="3200" dirty="0" err="1" smtClean="0"/>
              <a:t>xīnɡ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rì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（ </a:t>
            </a:r>
            <a:r>
              <a:rPr lang="en-US" altLang="zh-CN" sz="3200" dirty="0" err="1" smtClean="0"/>
              <a:t>xīnɡ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tiān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） </a:t>
            </a:r>
          </a:p>
          <a:p>
            <a:r>
              <a:rPr lang="zh-CN" altLang="en-US" sz="3200" dirty="0" smtClean="0"/>
              <a:t>星   期 日 （ 星   期 天   ） 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dǎ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suɑn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打 算 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n.;v</a:t>
            </a:r>
            <a:r>
              <a:rPr lang="en-US" altLang="zh-CN" dirty="0" smtClean="0"/>
              <a:t>.)  plan(to);be going to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/>
          <a:lstStyle/>
          <a:p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shén</a:t>
            </a:r>
            <a:r>
              <a:rPr lang="en-US" altLang="zh-CN" dirty="0" smtClean="0"/>
              <a:t> me </a:t>
            </a:r>
            <a:r>
              <a:rPr lang="en-US" altLang="zh-CN" dirty="0" err="1" smtClean="0"/>
              <a:t>dǎ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suɑn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 </a:t>
            </a:r>
          </a:p>
          <a:p>
            <a:r>
              <a:rPr lang="zh-CN" altLang="en-US" dirty="0" smtClean="0"/>
              <a:t>你 有  什   么 打 算   ？ </a:t>
            </a:r>
            <a:endParaRPr lang="en-US" altLang="zh-CN" dirty="0" smtClean="0"/>
          </a:p>
          <a:p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suɑn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yǐnɡ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我 打 算   去 看  电   影   。</a:t>
            </a:r>
            <a:endParaRPr lang="en-US" altLang="zh-CN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92867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ɡàn</a:t>
            </a:r>
            <a:r>
              <a:rPr lang="en-US" altLang="zh-CN" dirty="0" smtClean="0"/>
              <a:t> 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干  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 </a:t>
            </a:r>
            <a:r>
              <a:rPr lang="en-US" altLang="zh-CN" dirty="0" smtClean="0"/>
              <a:t>do</a:t>
            </a:r>
            <a:r>
              <a:rPr lang="zh-CN" altLang="en-US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572032"/>
          </a:xfrm>
        </p:spPr>
        <p:txBody>
          <a:bodyPr/>
          <a:lstStyle/>
          <a:p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suɑn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shén</a:t>
            </a:r>
            <a:r>
              <a:rPr lang="en-US" altLang="zh-CN" dirty="0" smtClean="0"/>
              <a:t> me </a:t>
            </a:r>
            <a:r>
              <a:rPr lang="zh-CN" altLang="en-US" dirty="0" smtClean="0"/>
              <a:t>？ </a:t>
            </a:r>
          </a:p>
          <a:p>
            <a:r>
              <a:rPr lang="zh-CN" altLang="en-US" dirty="0" smtClean="0"/>
              <a:t>你 打 算   干  什   么 ？ 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【</a:t>
            </a:r>
            <a:r>
              <a:rPr lang="zh-CN" altLang="en-US" dirty="0" smtClean="0"/>
              <a:t>干活儿</a:t>
            </a:r>
            <a:r>
              <a:rPr lang="en-US" altLang="zh-CN" dirty="0" smtClean="0"/>
              <a:t>】 </a:t>
            </a:r>
            <a:r>
              <a:rPr lang="en-US" altLang="zh-CN" dirty="0" err="1" smtClean="0"/>
              <a:t>gàn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huór</a:t>
            </a:r>
            <a:r>
              <a:rPr lang="en-US" altLang="zh-CN" dirty="0" smtClean="0"/>
              <a:t> </a:t>
            </a:r>
          </a:p>
          <a:p>
            <a:r>
              <a:rPr lang="en-US" altLang="zh-CN" dirty="0" smtClean="0"/>
              <a:t>Doing </a:t>
            </a:r>
            <a:r>
              <a:rPr lang="en-US" altLang="zh-CN" dirty="0" err="1" smtClean="0"/>
              <a:t>sth</a:t>
            </a:r>
            <a:endParaRPr lang="en-US" altLang="zh-CN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85852" y="274638"/>
            <a:ext cx="740094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kàn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看 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see</a:t>
            </a:r>
            <a:r>
              <a:rPr lang="zh-CN" altLang="en-US" dirty="0" smtClean="0"/>
              <a:t>；</a:t>
            </a:r>
            <a:r>
              <a:rPr lang="en-US" altLang="zh-CN" dirty="0" smtClean="0"/>
              <a:t>look at</a:t>
            </a:r>
            <a:r>
              <a:rPr lang="zh-CN" altLang="en-US" dirty="0" smtClean="0"/>
              <a:t>；</a:t>
            </a:r>
            <a:r>
              <a:rPr lang="en-US" altLang="zh-CN" dirty="0" smtClean="0"/>
              <a:t>watch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看电影</a:t>
            </a:r>
            <a:endParaRPr lang="en-US" altLang="zh-CN" dirty="0" smtClean="0"/>
          </a:p>
          <a:p>
            <a:r>
              <a:rPr lang="zh-CN" altLang="en-US" dirty="0" smtClean="0"/>
              <a:t>看书</a:t>
            </a:r>
            <a:endParaRPr lang="en-US" altLang="zh-CN" dirty="0" smtClean="0"/>
          </a:p>
          <a:p>
            <a:r>
              <a:rPr lang="zh-CN" altLang="en-US" dirty="0" smtClean="0"/>
              <a:t>看电视（</a:t>
            </a:r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shì</a:t>
            </a:r>
            <a:r>
              <a:rPr lang="zh-CN" altLang="en-US" dirty="0" smtClean="0"/>
              <a:t>）</a:t>
            </a:r>
            <a:endParaRPr lang="en-US" altLang="zh-CN" dirty="0" smtClean="0"/>
          </a:p>
          <a:p>
            <a:r>
              <a:rPr lang="zh-CN" altLang="en-US" dirty="0" smtClean="0"/>
              <a:t>看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kàn</a:t>
            </a:r>
            <a:r>
              <a:rPr lang="en-US" altLang="zh-CN" dirty="0" smtClean="0"/>
              <a:t>) </a:t>
            </a:r>
            <a:r>
              <a:rPr lang="zh-CN" altLang="en-US" dirty="0" smtClean="0"/>
              <a:t>漫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màn</a:t>
            </a:r>
            <a:r>
              <a:rPr lang="en-US" altLang="zh-CN" dirty="0" smtClean="0"/>
              <a:t>) </a:t>
            </a:r>
            <a:r>
              <a:rPr lang="zh-CN" altLang="en-US" dirty="0" smtClean="0"/>
              <a:t>画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huà</a:t>
            </a:r>
            <a:r>
              <a:rPr lang="en-US" altLang="zh-CN" dirty="0" smtClean="0"/>
              <a:t>)    cartoon book</a:t>
            </a:r>
          </a:p>
          <a:p>
            <a:r>
              <a:rPr lang="zh-CN" altLang="en-US" dirty="0" smtClean="0"/>
              <a:t>看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kàn</a:t>
            </a:r>
            <a:r>
              <a:rPr lang="en-US" altLang="zh-CN" dirty="0" smtClean="0"/>
              <a:t>) </a:t>
            </a:r>
            <a:r>
              <a:rPr lang="zh-CN" altLang="en-US" dirty="0" smtClean="0"/>
              <a:t>动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dònɡ</a:t>
            </a:r>
            <a:r>
              <a:rPr lang="en-US" altLang="zh-CN" dirty="0" smtClean="0"/>
              <a:t>) </a:t>
            </a:r>
            <a:r>
              <a:rPr lang="zh-CN" altLang="en-US" dirty="0" smtClean="0"/>
              <a:t>画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huà</a:t>
            </a:r>
            <a:r>
              <a:rPr lang="en-US" altLang="zh-CN" dirty="0" smtClean="0"/>
              <a:t>) </a:t>
            </a:r>
            <a:r>
              <a:rPr lang="zh-CN" altLang="en-US" dirty="0" smtClean="0"/>
              <a:t>片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piàn</a:t>
            </a:r>
            <a:r>
              <a:rPr lang="en-US" altLang="zh-CN" dirty="0" smtClean="0"/>
              <a:t>) </a:t>
            </a:r>
            <a:r>
              <a:rPr lang="en-US" altLang="zh-CN" dirty="0" smtClean="0"/>
              <a:t> </a:t>
            </a:r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                         cartoon movie</a:t>
            </a:r>
            <a:endParaRPr lang="zh-CN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6248" y="274638"/>
            <a:ext cx="4400552" cy="1143000"/>
          </a:xfrm>
        </p:spPr>
        <p:txBody>
          <a:bodyPr/>
          <a:lstStyle/>
          <a:p>
            <a:r>
              <a:rPr lang="en-US" altLang="zh-CN" dirty="0" smtClean="0"/>
              <a:t>Harry Potter</a:t>
            </a:r>
            <a:endParaRPr lang="zh-CN" altLang="en-US" dirty="0"/>
          </a:p>
        </p:txBody>
      </p:sp>
      <p:pic>
        <p:nvPicPr>
          <p:cNvPr id="4" name="内容占位符 3" descr="Harr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5"/>
            <a:ext cx="4286248" cy="6857996"/>
          </a:xfrm>
        </p:spPr>
      </p:pic>
      <p:sp>
        <p:nvSpPr>
          <p:cNvPr id="6" name="矩形 5"/>
          <p:cNvSpPr/>
          <p:nvPr/>
        </p:nvSpPr>
        <p:spPr>
          <a:xfrm>
            <a:off x="5143504" y="1571612"/>
            <a:ext cx="2638864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dirty="0" smtClean="0"/>
              <a:t>  </a:t>
            </a:r>
            <a:r>
              <a:rPr lang="en-US" altLang="zh-CN" sz="4400" dirty="0" err="1" smtClean="0"/>
              <a:t>diàn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yǐng</a:t>
            </a:r>
            <a:r>
              <a:rPr lang="en-US" altLang="zh-CN" sz="4400" dirty="0" smtClean="0"/>
              <a:t> </a:t>
            </a:r>
          </a:p>
          <a:p>
            <a:r>
              <a:rPr lang="zh-CN" altLang="en-US" sz="4400" dirty="0" smtClean="0"/>
              <a:t>  </a:t>
            </a:r>
            <a:r>
              <a:rPr lang="zh-CN" altLang="en-US" sz="4400" dirty="0" smtClean="0">
                <a:latin typeface="楷体" pitchFamily="49" charset="-122"/>
                <a:ea typeface="楷体" pitchFamily="49" charset="-122"/>
              </a:rPr>
              <a:t>电   影</a:t>
            </a:r>
            <a:r>
              <a:rPr lang="zh-CN" altLang="en-US" sz="4400" dirty="0" smtClean="0"/>
              <a:t> </a:t>
            </a:r>
            <a:endParaRPr lang="zh-CN" altLang="en-US" sz="4400" dirty="0"/>
          </a:p>
        </p:txBody>
      </p:sp>
      <p:sp>
        <p:nvSpPr>
          <p:cNvPr id="7" name="矩形 6"/>
          <p:cNvSpPr/>
          <p:nvPr/>
        </p:nvSpPr>
        <p:spPr>
          <a:xfrm>
            <a:off x="7547986" y="2285992"/>
            <a:ext cx="159601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dirty="0" smtClean="0"/>
              <a:t>movie</a:t>
            </a:r>
            <a:endParaRPr lang="zh-CN" altLang="en-US" sz="4400" dirty="0"/>
          </a:p>
        </p:txBody>
      </p:sp>
      <p:sp>
        <p:nvSpPr>
          <p:cNvPr id="8" name="矩形 7"/>
          <p:cNvSpPr/>
          <p:nvPr/>
        </p:nvSpPr>
        <p:spPr>
          <a:xfrm>
            <a:off x="4857752" y="3214686"/>
            <a:ext cx="318978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dirty="0" smtClean="0"/>
              <a:t>Watch movie</a:t>
            </a:r>
            <a:endParaRPr lang="zh-CN" altLang="en-US" sz="4400" dirty="0"/>
          </a:p>
        </p:txBody>
      </p:sp>
      <p:sp>
        <p:nvSpPr>
          <p:cNvPr id="9" name="矩形 8"/>
          <p:cNvSpPr/>
          <p:nvPr/>
        </p:nvSpPr>
        <p:spPr>
          <a:xfrm>
            <a:off x="5643570" y="4214818"/>
            <a:ext cx="187743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b="1" dirty="0" smtClean="0">
                <a:solidFill>
                  <a:srgbClr val="C00000"/>
                </a:solidFill>
              </a:rPr>
              <a:t>看电影</a:t>
            </a:r>
            <a:endParaRPr lang="zh-CN" altLang="en-US" sz="4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电影院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45720"/>
            <a:ext cx="9144000" cy="6812280"/>
          </a:xfrm>
        </p:spPr>
      </p:pic>
      <p:sp>
        <p:nvSpPr>
          <p:cNvPr id="5" name="矩形 4"/>
          <p:cNvSpPr/>
          <p:nvPr/>
        </p:nvSpPr>
        <p:spPr>
          <a:xfrm>
            <a:off x="1857356" y="1571612"/>
            <a:ext cx="3629520" cy="21236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dirty="0" err="1" smtClean="0"/>
              <a:t>diàn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yǐng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yuàn</a:t>
            </a:r>
            <a:r>
              <a:rPr lang="en-US" altLang="zh-CN" sz="4400" dirty="0" smtClean="0"/>
              <a:t> </a:t>
            </a:r>
          </a:p>
          <a:p>
            <a:r>
              <a:rPr lang="zh-CN" altLang="en-US" sz="4400" b="1" dirty="0" smtClean="0">
                <a:solidFill>
                  <a:srgbClr val="C00000"/>
                </a:solidFill>
              </a:rPr>
              <a:t>  电    影   院 </a:t>
            </a:r>
            <a:endParaRPr lang="en-US" altLang="zh-CN" sz="4400" b="1" dirty="0" smtClean="0">
              <a:solidFill>
                <a:srgbClr val="C00000"/>
              </a:solidFill>
            </a:endParaRPr>
          </a:p>
          <a:p>
            <a:r>
              <a:rPr lang="en-US" altLang="zh-CN" sz="4400" b="1" dirty="0" smtClean="0">
                <a:solidFill>
                  <a:srgbClr val="C00000"/>
                </a:solidFill>
              </a:rPr>
              <a:t>      cinema</a:t>
            </a:r>
            <a:r>
              <a:rPr lang="zh-CN" altLang="en-US" sz="4400" b="1" dirty="0" smtClean="0">
                <a:solidFill>
                  <a:srgbClr val="C00000"/>
                </a:solidFill>
              </a:rPr>
              <a:t> </a:t>
            </a:r>
            <a:endParaRPr lang="zh-CN" altLang="en-US" sz="4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85852" y="214290"/>
            <a:ext cx="5972188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/>
              <a:t>        </a:t>
            </a:r>
            <a:r>
              <a:rPr lang="en-US" altLang="zh-CN" dirty="0" err="1" smtClean="0"/>
              <a:t>dòng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huà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piànr</a:t>
            </a:r>
            <a:r>
              <a:rPr lang="en-US" altLang="zh-CN" dirty="0" smtClean="0"/>
              <a:t> </a:t>
            </a:r>
            <a:br>
              <a:rPr lang="en-US" altLang="zh-CN" dirty="0" smtClean="0"/>
            </a:br>
            <a:r>
              <a:rPr lang="zh-CN" altLang="en-US" sz="6000" dirty="0" smtClean="0">
                <a:solidFill>
                  <a:srgbClr val="FF0000"/>
                </a:solidFill>
              </a:rPr>
              <a:t>看</a:t>
            </a:r>
            <a:r>
              <a:rPr lang="en-US" altLang="zh-CN" dirty="0" smtClean="0"/>
              <a:t>   </a:t>
            </a:r>
            <a:r>
              <a:rPr lang="zh-CN" altLang="en-US" dirty="0" smtClean="0"/>
              <a:t>动   画     </a:t>
            </a:r>
            <a:r>
              <a:rPr lang="zh-CN" altLang="en-US" dirty="0" smtClean="0"/>
              <a:t>片  </a:t>
            </a:r>
            <a:endParaRPr lang="zh-CN" altLang="en-US" dirty="0"/>
          </a:p>
        </p:txBody>
      </p:sp>
      <p:pic>
        <p:nvPicPr>
          <p:cNvPr id="4" name="内容占位符 3" descr="动画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7290" y="1571612"/>
            <a:ext cx="6477013" cy="485776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蜡笔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52"/>
            <a:ext cx="8572528" cy="68563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报纸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14422"/>
            <a:ext cx="9144000" cy="5643578"/>
          </a:xfrm>
        </p:spPr>
      </p:pic>
      <p:sp>
        <p:nvSpPr>
          <p:cNvPr id="5" name="矩形 4"/>
          <p:cNvSpPr/>
          <p:nvPr/>
        </p:nvSpPr>
        <p:spPr>
          <a:xfrm>
            <a:off x="2214546" y="0"/>
            <a:ext cx="728667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>
                <a:solidFill>
                  <a:srgbClr val="FF0000"/>
                </a:solidFill>
              </a:rPr>
              <a:t>bào</a:t>
            </a:r>
            <a:r>
              <a:rPr lang="en-US" altLang="zh-CN" sz="4000" b="1" dirty="0" smtClean="0">
                <a:solidFill>
                  <a:srgbClr val="FF0000"/>
                </a:solidFill>
              </a:rPr>
              <a:t> </a:t>
            </a:r>
            <a:r>
              <a:rPr lang="en-US" altLang="zh-CN" sz="4000" b="1" dirty="0" err="1" smtClean="0">
                <a:solidFill>
                  <a:srgbClr val="FF0000"/>
                </a:solidFill>
              </a:rPr>
              <a:t>zhǐ</a:t>
            </a:r>
            <a:r>
              <a:rPr lang="en-US" altLang="zh-CN" sz="40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zh-CN" altLang="en-US" sz="4000" b="1" dirty="0" smtClean="0">
                <a:solidFill>
                  <a:srgbClr val="FF0000"/>
                </a:solidFill>
              </a:rPr>
              <a:t> 报  纸    </a:t>
            </a:r>
            <a:r>
              <a:rPr lang="en-US" altLang="zh-CN" sz="4000" b="1" dirty="0" smtClean="0">
                <a:solidFill>
                  <a:srgbClr val="FF0000"/>
                </a:solidFill>
              </a:rPr>
              <a:t>newspaper</a:t>
            </a:r>
            <a:r>
              <a:rPr lang="zh-CN" altLang="en-US" sz="4000" b="1" dirty="0" smtClean="0">
                <a:solidFill>
                  <a:srgbClr val="FF0000"/>
                </a:solidFill>
              </a:rPr>
              <a:t> </a:t>
            </a:r>
            <a:endParaRPr lang="zh-CN" altLang="en-US" sz="4000" b="1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1472" y="500042"/>
            <a:ext cx="131318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8800" dirty="0" smtClean="0">
                <a:solidFill>
                  <a:srgbClr val="FF0000"/>
                </a:solidFill>
              </a:rPr>
              <a:t>看</a:t>
            </a:r>
            <a:endParaRPr lang="zh-CN" altLang="en-US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6000" dirty="0" smtClean="0">
                <a:solidFill>
                  <a:schemeClr val="bg2">
                    <a:lumMod val="50000"/>
                    <a:lumOff val="50000"/>
                  </a:schemeClr>
                </a:solidFill>
              </a:rPr>
              <a:t>看书</a:t>
            </a:r>
            <a:endParaRPr lang="zh-CN" altLang="en-US" sz="6000" dirty="0">
              <a:solidFill>
                <a:schemeClr val="bg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内容占位符 3" descr="看书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80182"/>
            <a:ext cx="7572396" cy="567781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2056" cy="1143000"/>
          </a:xfrm>
        </p:spPr>
        <p:txBody>
          <a:bodyPr>
            <a:normAutofit fontScale="90000"/>
          </a:bodyPr>
          <a:lstStyle/>
          <a:p>
            <a:r>
              <a:rPr lang="en-US" altLang="zh-CN" sz="6000" dirty="0" err="1" smtClean="0">
                <a:solidFill>
                  <a:srgbClr val="FFFF00"/>
                </a:solidFill>
              </a:rPr>
              <a:t>màn</a:t>
            </a:r>
            <a:r>
              <a:rPr lang="en-US" altLang="zh-CN" sz="6000" dirty="0" smtClean="0">
                <a:solidFill>
                  <a:srgbClr val="FFFF00"/>
                </a:solidFill>
              </a:rPr>
              <a:t> </a:t>
            </a:r>
            <a:r>
              <a:rPr lang="en-US" altLang="zh-CN" sz="6000" dirty="0" err="1" smtClean="0">
                <a:solidFill>
                  <a:srgbClr val="FFFF00"/>
                </a:solidFill>
              </a:rPr>
              <a:t>huà</a:t>
            </a:r>
            <a:r>
              <a:rPr lang="en-US" altLang="zh-CN" sz="6000" dirty="0" smtClean="0">
                <a:solidFill>
                  <a:srgbClr val="FFFF00"/>
                </a:solidFill>
              </a:rPr>
              <a:t> </a:t>
            </a:r>
            <a:br>
              <a:rPr lang="en-US" altLang="zh-CN" sz="6000" dirty="0" smtClean="0">
                <a:solidFill>
                  <a:srgbClr val="FFFF00"/>
                </a:solidFill>
              </a:rPr>
            </a:br>
            <a:r>
              <a:rPr lang="en-US" altLang="zh-CN" sz="6000" dirty="0" smtClean="0">
                <a:solidFill>
                  <a:srgbClr val="FFFF00"/>
                </a:solidFill>
              </a:rPr>
              <a:t> </a:t>
            </a:r>
            <a:r>
              <a:rPr lang="zh-CN" altLang="en-US" sz="6000" dirty="0" smtClean="0">
                <a:solidFill>
                  <a:srgbClr val="FFFF00"/>
                </a:solidFill>
              </a:rPr>
              <a:t>漫     画 </a:t>
            </a:r>
            <a:endParaRPr lang="zh-CN" altLang="en-US" sz="6000" dirty="0">
              <a:solidFill>
                <a:srgbClr val="FFFF00"/>
              </a:solidFill>
            </a:endParaRPr>
          </a:p>
        </p:txBody>
      </p:sp>
      <p:pic>
        <p:nvPicPr>
          <p:cNvPr id="4" name="内容占位符 3" descr="2漫画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2786058"/>
            <a:ext cx="5203759" cy="4071942"/>
          </a:xfrm>
        </p:spPr>
      </p:pic>
      <p:pic>
        <p:nvPicPr>
          <p:cNvPr id="5" name="图片 4" descr="漫画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3981" y="2789106"/>
            <a:ext cx="5430019" cy="4068894"/>
          </a:xfrm>
          <a:prstGeom prst="rect">
            <a:avLst/>
          </a:prstGeom>
        </p:spPr>
      </p:pic>
      <p:pic>
        <p:nvPicPr>
          <p:cNvPr id="6" name="图片 5" descr="漫画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0364" y="2714620"/>
            <a:ext cx="2849643" cy="4143380"/>
          </a:xfrm>
          <a:prstGeom prst="rect">
            <a:avLst/>
          </a:prstGeom>
        </p:spPr>
      </p:pic>
      <p:sp>
        <p:nvSpPr>
          <p:cNvPr id="7" name="标题 1"/>
          <p:cNvSpPr txBox="1">
            <a:spLocks/>
          </p:cNvSpPr>
          <p:nvPr/>
        </p:nvSpPr>
        <p:spPr bwMode="auto">
          <a:xfrm>
            <a:off x="4572000" y="500042"/>
            <a:ext cx="384331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0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cartoon</a:t>
            </a:r>
            <a:endParaRPr kumimoji="0" lang="zh-CN" altLang="en-US" sz="60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标题 1"/>
          <p:cNvSpPr txBox="1">
            <a:spLocks/>
          </p:cNvSpPr>
          <p:nvPr/>
        </p:nvSpPr>
        <p:spPr bwMode="auto">
          <a:xfrm>
            <a:off x="500034" y="714356"/>
            <a:ext cx="278608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5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看</a:t>
            </a:r>
            <a:endParaRPr kumimoji="0" lang="zh-CN" altLang="en-US" sz="54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看电视</a:t>
            </a:r>
            <a:endParaRPr lang="zh-CN" altLang="en-US" dirty="0"/>
          </a:p>
        </p:txBody>
      </p:sp>
      <p:pic>
        <p:nvPicPr>
          <p:cNvPr id="4" name="内容占位符 3" descr="看电视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5786" y="1357833"/>
            <a:ext cx="7358082" cy="550016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dirty="0" smtClean="0"/>
              <a:t>行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xínɡ</a:t>
            </a:r>
            <a:r>
              <a:rPr lang="en-US" altLang="zh-CN" dirty="0" smtClean="0"/>
              <a:t>)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will do</a:t>
            </a:r>
            <a:r>
              <a:rPr lang="zh-CN" altLang="en-US" dirty="0" smtClean="0"/>
              <a:t>；</a:t>
            </a:r>
            <a:r>
              <a:rPr lang="en-US" altLang="zh-CN" dirty="0" smtClean="0"/>
              <a:t>be all right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altLang="zh-CN" dirty="0" smtClean="0"/>
              <a:t>        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zhōnɡ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wǔ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mɑ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 </a:t>
            </a:r>
          </a:p>
          <a:p>
            <a:r>
              <a:rPr lang="en-US" altLang="zh-CN" dirty="0" smtClean="0"/>
              <a:t>A </a:t>
            </a:r>
            <a:r>
              <a:rPr lang="zh-CN" altLang="en-US" dirty="0" smtClean="0"/>
              <a:t>： 我 们  中    午 吃  饺   子 行   吗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pPr>
              <a:buNone/>
            </a:pPr>
            <a:endParaRPr lang="zh-CN" altLang="en-US" dirty="0" smtClean="0"/>
          </a:p>
          <a:p>
            <a:pPr>
              <a:buNone/>
            </a:pPr>
            <a:r>
              <a:rPr lang="en-US" altLang="zh-CN" dirty="0" smtClean="0"/>
              <a:t>          </a:t>
            </a:r>
            <a:r>
              <a:rPr lang="en-US" altLang="zh-CN" dirty="0" err="1" smtClean="0"/>
              <a:t>xínɡ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huɑn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zi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en-US" altLang="zh-CN" dirty="0" smtClean="0"/>
              <a:t>B </a:t>
            </a:r>
            <a:r>
              <a:rPr lang="zh-CN" altLang="en-US" dirty="0" smtClean="0"/>
              <a:t>： 行   ， 我 喜 欢   吃  饺   子 。 </a:t>
            </a:r>
            <a:endParaRPr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428596" y="4714884"/>
            <a:ext cx="607223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200" dirty="0" err="1" smtClean="0"/>
              <a:t>bù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xínɡ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bù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xǐ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huɑn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chī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jiǎo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zi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不 行   ， 我 不 喜 欢   吃  饺   子 。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ké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yǐ</a:t>
            </a:r>
            <a:r>
              <a:rPr lang="zh-CN" altLang="en-US" dirty="0" smtClean="0"/>
              <a:t> </a:t>
            </a:r>
            <a:br>
              <a:rPr lang="zh-CN" altLang="en-US" dirty="0" smtClean="0"/>
            </a:br>
            <a:r>
              <a:rPr lang="zh-CN" altLang="en-US" dirty="0" smtClean="0"/>
              <a:t>可 </a:t>
            </a:r>
            <a:r>
              <a:rPr lang="zh-CN" altLang="en-US" dirty="0" smtClean="0"/>
              <a:t>以  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；</a:t>
            </a:r>
            <a:r>
              <a:rPr lang="en-US" altLang="zh-CN" dirty="0" smtClean="0"/>
              <a:t>aux.</a:t>
            </a:r>
            <a:r>
              <a:rPr lang="zh-CN" altLang="en-US" dirty="0" smtClean="0"/>
              <a:t>）  </a:t>
            </a:r>
            <a:r>
              <a:rPr lang="en-US" altLang="zh-CN" dirty="0" smtClean="0"/>
              <a:t>can </a:t>
            </a:r>
            <a:r>
              <a:rPr lang="zh-CN" altLang="en-US" dirty="0" smtClean="0"/>
              <a:t>； </a:t>
            </a:r>
            <a:r>
              <a:rPr lang="en-US" altLang="zh-CN" dirty="0" smtClean="0"/>
              <a:t>may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143116"/>
            <a:ext cx="8472518" cy="3983047"/>
          </a:xfrm>
        </p:spPr>
        <p:txBody>
          <a:bodyPr>
            <a:normAutofit fontScale="92500"/>
          </a:bodyPr>
          <a:lstStyle/>
          <a:p>
            <a:r>
              <a:rPr lang="zh-CN" altLang="en-US" dirty="0" smtClean="0"/>
              <a:t>来电了，我们可以看电影了。</a:t>
            </a:r>
            <a:endParaRPr lang="en-US" altLang="zh-CN" dirty="0" smtClean="0"/>
          </a:p>
          <a:p>
            <a:endParaRPr lang="en-US" altLang="zh-CN" dirty="0" smtClean="0"/>
          </a:p>
          <a:p>
            <a:pPr>
              <a:buNone/>
            </a:pPr>
            <a:r>
              <a:rPr lang="en-US" altLang="zh-CN" sz="3000" dirty="0" err="1" smtClean="0"/>
              <a:t>mā</a:t>
            </a:r>
            <a:r>
              <a:rPr lang="zh-CN" altLang="en-US" sz="3000" dirty="0" smtClean="0"/>
              <a:t> </a:t>
            </a:r>
            <a:r>
              <a:rPr lang="en-US" altLang="zh-CN" sz="3000" dirty="0" err="1" smtClean="0"/>
              <a:t>mɑ</a:t>
            </a:r>
            <a:r>
              <a:rPr lang="en-US" altLang="zh-CN" sz="3000" dirty="0" smtClean="0"/>
              <a:t> </a:t>
            </a:r>
            <a:r>
              <a:rPr lang="zh-CN" altLang="en-US" sz="3000" dirty="0" smtClean="0"/>
              <a:t>， </a:t>
            </a:r>
            <a:r>
              <a:rPr lang="en-US" altLang="zh-CN" sz="3000" dirty="0" err="1" smtClean="0"/>
              <a:t>wǒ</a:t>
            </a:r>
            <a:r>
              <a:rPr lang="zh-CN" altLang="en-US" sz="3000" dirty="0" smtClean="0"/>
              <a:t> </a:t>
            </a:r>
            <a:r>
              <a:rPr lang="en-US" altLang="zh-CN" sz="3000" dirty="0" err="1" smtClean="0"/>
              <a:t>xiě</a:t>
            </a:r>
            <a:r>
              <a:rPr lang="zh-CN" altLang="en-US" sz="3000" dirty="0" smtClean="0"/>
              <a:t> </a:t>
            </a:r>
            <a:r>
              <a:rPr lang="en-US" altLang="zh-CN" sz="3000" dirty="0" err="1" smtClean="0"/>
              <a:t>wán</a:t>
            </a:r>
            <a:r>
              <a:rPr lang="en-US" altLang="zh-CN" sz="3000" dirty="0" smtClean="0"/>
              <a:t> </a:t>
            </a:r>
            <a:r>
              <a:rPr lang="en-US" altLang="zh-CN" sz="3000" dirty="0" err="1" smtClean="0"/>
              <a:t>zuò</a:t>
            </a:r>
            <a:r>
              <a:rPr lang="en-US" altLang="zh-CN" sz="3000" dirty="0" smtClean="0"/>
              <a:t> </a:t>
            </a:r>
            <a:r>
              <a:rPr lang="en-US" altLang="zh-CN" sz="3000" dirty="0" err="1" smtClean="0"/>
              <a:t>yè</a:t>
            </a:r>
            <a:r>
              <a:rPr lang="en-US" altLang="zh-CN" sz="3000" dirty="0" smtClean="0"/>
              <a:t> </a:t>
            </a:r>
            <a:r>
              <a:rPr lang="zh-CN" altLang="en-US" sz="3000" dirty="0" smtClean="0"/>
              <a:t>， </a:t>
            </a:r>
            <a:r>
              <a:rPr lang="en-US" altLang="zh-CN" sz="3000" dirty="0" err="1" smtClean="0"/>
              <a:t>wǒ</a:t>
            </a:r>
            <a:r>
              <a:rPr lang="zh-CN" altLang="en-US" sz="3000" dirty="0" smtClean="0"/>
              <a:t> </a:t>
            </a:r>
            <a:r>
              <a:rPr lang="en-US" altLang="zh-CN" sz="3000" dirty="0" err="1" smtClean="0"/>
              <a:t>ké</a:t>
            </a:r>
            <a:r>
              <a:rPr lang="zh-CN" altLang="en-US" sz="3000" dirty="0" smtClean="0"/>
              <a:t> </a:t>
            </a:r>
            <a:r>
              <a:rPr lang="en-US" altLang="zh-CN" sz="3000" dirty="0" err="1" smtClean="0"/>
              <a:t>yǐ</a:t>
            </a:r>
            <a:r>
              <a:rPr lang="zh-CN" altLang="en-US" sz="3000" dirty="0" smtClean="0"/>
              <a:t> </a:t>
            </a:r>
            <a:r>
              <a:rPr lang="en-US" altLang="zh-CN" sz="3000" dirty="0" err="1" smtClean="0"/>
              <a:t>kàn</a:t>
            </a:r>
            <a:r>
              <a:rPr lang="en-US" altLang="zh-CN" sz="3000" dirty="0" smtClean="0"/>
              <a:t> </a:t>
            </a:r>
            <a:r>
              <a:rPr lang="en-US" altLang="zh-CN" sz="3000" dirty="0" err="1" smtClean="0"/>
              <a:t>diàn</a:t>
            </a:r>
            <a:r>
              <a:rPr lang="en-US" altLang="zh-CN" sz="3000" dirty="0" smtClean="0"/>
              <a:t> </a:t>
            </a:r>
            <a:r>
              <a:rPr lang="en-US" altLang="zh-CN" sz="3000" dirty="0" err="1" smtClean="0"/>
              <a:t>shì</a:t>
            </a:r>
            <a:r>
              <a:rPr lang="en-US" altLang="zh-CN" sz="3000" dirty="0" smtClean="0"/>
              <a:t> </a:t>
            </a:r>
            <a:r>
              <a:rPr lang="en-US" altLang="zh-CN" sz="3000" dirty="0" err="1" smtClean="0"/>
              <a:t>mɑ</a:t>
            </a:r>
            <a:r>
              <a:rPr lang="en-US" altLang="zh-CN" sz="3000" dirty="0" smtClean="0"/>
              <a:t> </a:t>
            </a:r>
            <a:r>
              <a:rPr lang="zh-CN" altLang="en-US" sz="3000" dirty="0" smtClean="0"/>
              <a:t>？ </a:t>
            </a:r>
          </a:p>
          <a:p>
            <a:r>
              <a:rPr lang="en-US" altLang="zh-CN" dirty="0" smtClean="0"/>
              <a:t>A </a:t>
            </a:r>
            <a:r>
              <a:rPr lang="zh-CN" altLang="en-US" dirty="0" smtClean="0"/>
              <a:t>： 妈 妈 ， </a:t>
            </a:r>
            <a:r>
              <a:rPr lang="zh-CN" altLang="en-US" dirty="0" smtClean="0"/>
              <a:t>我写完作业 ，我可以 看电视  </a:t>
            </a:r>
            <a:r>
              <a:rPr lang="zh-CN" altLang="en-US" dirty="0" smtClean="0"/>
              <a:t>吗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 </a:t>
            </a:r>
            <a:endParaRPr lang="zh-CN" altLang="en-US" dirty="0" smtClean="0"/>
          </a:p>
          <a:p>
            <a:pPr>
              <a:buNone/>
            </a:pPr>
            <a:r>
              <a:rPr lang="en-US" altLang="zh-CN" dirty="0" smtClean="0"/>
              <a:t>           </a:t>
            </a:r>
            <a:r>
              <a:rPr lang="en-US" altLang="zh-CN" dirty="0" err="1" smtClean="0"/>
              <a:t>dānɡ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en-US" altLang="zh-CN" dirty="0" smtClean="0"/>
              <a:t>B </a:t>
            </a:r>
            <a:r>
              <a:rPr lang="zh-CN" altLang="en-US" dirty="0" smtClean="0"/>
              <a:t>： 当   然  可 以 。 </a:t>
            </a:r>
            <a:endParaRPr lang="zh-CN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336</Words>
  <PresentationFormat>全屏显示(4:3)</PresentationFormat>
  <Paragraphs>70</Paragraphs>
  <Slides>17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17</vt:i4>
      </vt:variant>
    </vt:vector>
  </HeadingPairs>
  <TitlesOfParts>
    <vt:vector size="18" baseType="lpstr">
      <vt:lpstr>Office 主题</vt:lpstr>
      <vt:lpstr>xīnɡ qī liù nǐ ɡān shén me  星   期 六  你 干  什   么 </vt:lpstr>
      <vt:lpstr>xīnɡ qī   星  期    (n.) day of the week</vt:lpstr>
      <vt:lpstr>dǎ suɑn  打 算 (n.;v.)  plan(to);be going to</vt:lpstr>
      <vt:lpstr>ɡàn  干  （v.） do  </vt:lpstr>
      <vt:lpstr>kàn  看 （v.）see；look at；watch</vt:lpstr>
      <vt:lpstr>Harry Potter</vt:lpstr>
      <vt:lpstr>幻灯片 7</vt:lpstr>
      <vt:lpstr>        dòng huà piànr  看   动   画     片  </vt:lpstr>
      <vt:lpstr>幻灯片 9</vt:lpstr>
      <vt:lpstr>幻灯片 10</vt:lpstr>
      <vt:lpstr>看书</vt:lpstr>
      <vt:lpstr>màn huà   漫     画 </vt:lpstr>
      <vt:lpstr>幻灯片 13</vt:lpstr>
      <vt:lpstr>看电视</vt:lpstr>
      <vt:lpstr>行(xínɡ) （v.）will do；be all right</vt:lpstr>
      <vt:lpstr>ké yǐ  可 以  （v.；aux.）  can ； may</vt:lpstr>
      <vt:lpstr>幻灯片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12.小红也学中文</dc:title>
  <dc:creator>ICE</dc:creator>
  <cp:lastModifiedBy>ICE</cp:lastModifiedBy>
  <cp:revision>67</cp:revision>
  <dcterms:created xsi:type="dcterms:W3CDTF">2012-01-18T02:37:37Z</dcterms:created>
  <dcterms:modified xsi:type="dcterms:W3CDTF">2012-04-04T08:52:01Z</dcterms:modified>
</cp:coreProperties>
</file>