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5"/>
  </p:notesMasterIdLst>
  <p:handoutMasterIdLst>
    <p:handoutMasterId r:id="rId26"/>
  </p:handoutMasterIdLst>
  <p:sldIdLst>
    <p:sldId id="474" r:id="rId4"/>
    <p:sldId id="475" r:id="rId5"/>
    <p:sldId id="482" r:id="rId6"/>
    <p:sldId id="483" r:id="rId7"/>
    <p:sldId id="476" r:id="rId8"/>
    <p:sldId id="477" r:id="rId9"/>
    <p:sldId id="489" r:id="rId10"/>
    <p:sldId id="490" r:id="rId11"/>
    <p:sldId id="491" r:id="rId12"/>
    <p:sldId id="488" r:id="rId13"/>
    <p:sldId id="478" r:id="rId14"/>
    <p:sldId id="484" r:id="rId15"/>
    <p:sldId id="485" r:id="rId16"/>
    <p:sldId id="486" r:id="rId17"/>
    <p:sldId id="317" r:id="rId18"/>
    <p:sldId id="493" r:id="rId19"/>
    <p:sldId id="494" r:id="rId20"/>
    <p:sldId id="495" r:id="rId21"/>
    <p:sldId id="496" r:id="rId22"/>
    <p:sldId id="487" r:id="rId23"/>
    <p:sldId id="497" r:id="rId2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A181FE"/>
    <a:srgbClr val="9437FF"/>
    <a:srgbClr val="9DEEF9"/>
    <a:srgbClr val="D883FF"/>
    <a:srgbClr val="FF85FF"/>
    <a:srgbClr val="73FB79"/>
    <a:srgbClr val="D5FC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5" autoAdjust="0"/>
    <p:restoredTop sz="95940" autoAdjust="0"/>
  </p:normalViewPr>
  <p:slideViewPr>
    <p:cSldViewPr snapToGrid="0" snapToObjects="1">
      <p:cViewPr varScale="1">
        <p:scale>
          <a:sx n="68" d="100"/>
          <a:sy n="68" d="100"/>
        </p:scale>
        <p:origin x="5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93" d="100"/>
        <a:sy n="193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8E3253E-5E25-5741-BBD8-7BFC4FD5D75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B4C9B5-1334-394C-8296-874711093E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776663" y="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CE1D4CE-F55F-8E44-A28C-107B65542964}" type="datetimeFigureOut">
              <a:rPr lang="en-GB"/>
              <a:pPr>
                <a:defRPr/>
              </a:pPr>
              <a:t>31/10/2021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691240-1786-2440-BB26-29ADF51A5FF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8A82E1-F9D9-3940-8B5F-70E57A732E1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6663" y="926465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6832D08-CBD9-D144-A61D-453A7B6A3F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25E268E-089E-C545-836C-04686444D64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0647F9-67FB-E144-956F-CCB027DFE52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4332736-ABD1-9246-8DE5-017A7EFB10C4}" type="datetimeFigureOut">
              <a:rPr lang="en-US"/>
              <a:pPr>
                <a:defRPr/>
              </a:pPr>
              <a:t>10/31/2021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FED8321-76A0-F241-A201-7B0F6B19BF2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174479A-05CE-3440-AA51-1030E661ED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095B8D-615D-C94C-8130-2E51C42C43D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1A630D-C3C2-0347-9C72-1B3E73FD62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B495F4B-C3F5-6F44-9109-529A98611CA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98CF7BBC-232A-2E42-A90B-71AFE17FC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2F65BE77-EC17-744C-B9D8-ADC4045AA1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DB106888-1E17-9D47-8D77-570E425686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16CF74-4992-8244-A194-7FE5EE7A1619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cy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>
            <a:extLst>
              <a:ext uri="{FF2B5EF4-FFF2-40B4-BE49-F238E27FC236}">
                <a16:creationId xmlns:a16="http://schemas.microsoft.com/office/drawing/2014/main" id="{A53ADC7F-D3DB-AD49-91CD-D557AEE2A4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2" name="Notes Placeholder 2">
            <a:extLst>
              <a:ext uri="{FF2B5EF4-FFF2-40B4-BE49-F238E27FC236}">
                <a16:creationId xmlns:a16="http://schemas.microsoft.com/office/drawing/2014/main" id="{AD6CFBD2-4F40-D94D-BEF3-19B70FE07B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0FF4EB34-4E5E-A345-8996-D10FBE340F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6CA2B84-2683-CA40-9694-66EB9C850390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US" altLang="cy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86831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96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98942B-D5D2-F140-89E2-45B7604DEB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2A14534-3D1D-2A42-B0FE-7CF73D267799}" type="datetimeFigureOut">
              <a:rPr lang="en-US"/>
              <a:pPr>
                <a:defRPr/>
              </a:pPr>
              <a:t>10/31/2021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E63170-B314-6642-BCE1-B6AB4911A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A3CF6-8E20-0345-8DA3-72808F533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845524A-7373-0041-817A-EEFC64A304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422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B7732-07FF-F544-B9C1-8893AC9458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D409780-4DAE-2643-82D5-B27BE1BBF0AE}" type="datetimeFigureOut">
              <a:rPr lang="en-US"/>
              <a:pPr>
                <a:defRPr/>
              </a:pPr>
              <a:t>10/31/2021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AD23B-FD62-CF40-A50F-FDE1D8075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7D7F5-1A0B-A24F-9689-B9CB64A4D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4BDB7702-778C-164C-91C2-77760AABCC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82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A08064-F4D3-094B-87F0-5BF71810B8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47D6AD1-3888-0F40-97D1-CCB8FF9A866F}" type="datetimeFigureOut">
              <a:rPr lang="en-US"/>
              <a:pPr>
                <a:defRPr/>
              </a:pPr>
              <a:t>10/31/2021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3125B4-F43F-E04E-9A4D-3321AEA66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304E4C-E351-074B-81BF-8C5457517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73BA395-6FCC-E649-9670-ECE5780F69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581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C1BADC-88B0-F744-8B01-4BEBEBFA46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34CF681-C491-1643-9380-07243AE9D076}" type="datetimeFigureOut">
              <a:rPr lang="en-US"/>
              <a:pPr>
                <a:defRPr/>
              </a:pPr>
              <a:t>10/31/2021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90BD91-CA27-7C43-80A3-52A0DB3CF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7B87E1-9965-5C45-BFC2-D540F8AD3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A19B6B46-C12A-2542-A300-FB0938AD7C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015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46167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31262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1370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1506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">
            <a:extLst>
              <a:ext uri="{FF2B5EF4-FFF2-40B4-BE49-F238E27FC236}">
                <a16:creationId xmlns:a16="http://schemas.microsoft.com/office/drawing/2014/main" id="{4328DAE9-A1CF-B744-8B6D-D897778FED1C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87388" y="1501775"/>
            <a:ext cx="1841500" cy="2597150"/>
            <a:chOff x="1331239" y="1940012"/>
            <a:chExt cx="1683944" cy="237578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9CAABAC9-3DD8-B745-8190-23E4967245D4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DA5F8E8E-9C16-8441-84F3-17C4F7F24AFE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FAB41C3F-FB66-0E49-9358-468147DFB59B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" name="Oval 1">
                <a:extLst>
                  <a:ext uri="{FF2B5EF4-FFF2-40B4-BE49-F238E27FC236}">
                    <a16:creationId xmlns:a16="http://schemas.microsoft.com/office/drawing/2014/main" id="{E25413D6-599D-1C49-850F-6B6D28D6D4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" name="Oval 1">
                <a:extLst>
                  <a:ext uri="{FF2B5EF4-FFF2-40B4-BE49-F238E27FC236}">
                    <a16:creationId xmlns:a16="http://schemas.microsoft.com/office/drawing/2014/main" id="{BD6417BE-1BFE-BF46-A5C0-4DC226950E9E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FEFD503B-E1BA-CA4F-A7C2-74213CC457E3}"/>
                </a:ext>
              </a:extLst>
            </p:cNvPr>
            <p:cNvSpPr/>
            <p:nvPr/>
          </p:nvSpPr>
          <p:spPr>
            <a:xfrm>
              <a:off x="1331239" y="1940012"/>
              <a:ext cx="1683944" cy="16845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8A3FAF9-F926-824E-A348-4F0D1815F6C4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6074374-AABB-5F42-814E-C77DFB5B333A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91686AA1-440F-4644-BA37-E918F7454501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362CF0DA-C829-8242-8BEF-ECBDD4958495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C06B2947-F2A1-E047-BCA7-BFA8B30943F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086DDB54-F82B-A049-A007-77CB7411655A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BB962B8-63D9-7340-926D-4A69CC483FC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D2BC13A-9E09-C74E-9A7E-C4A21F07B18C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8C5A6209-163F-6942-8896-29A56CE3638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10913B04-65CF-B44E-AFC9-1F345A6305F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3594B459-2FA3-084C-B195-7C0F033E00D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D97CB9B2-9971-FE4B-A882-254165BC46F6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40948457-56A6-9440-A691-35218DC1772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96744D7-D81C-D946-9AA2-D9A9F153376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183779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49627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311063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9253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3964030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02287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">
            <a:extLst>
              <a:ext uri="{FF2B5EF4-FFF2-40B4-BE49-F238E27FC236}">
                <a16:creationId xmlns:a16="http://schemas.microsoft.com/office/drawing/2014/main" id="{03235BFE-35BB-4040-A8AE-311DADB05383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58813" y="1773238"/>
            <a:ext cx="2436812" cy="4432300"/>
            <a:chOff x="4871870" y="1763729"/>
            <a:chExt cx="2448272" cy="4303935"/>
          </a:xfrm>
        </p:grpSpPr>
        <p:grpSp>
          <p:nvGrpSpPr>
            <p:cNvPr id="6" name="Group 3">
              <a:extLst>
                <a:ext uri="{FF2B5EF4-FFF2-40B4-BE49-F238E27FC236}">
                  <a16:creationId xmlns:a16="http://schemas.microsoft.com/office/drawing/2014/main" id="{1EEB6025-1251-894E-8EF0-450EB571E97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8" name="Rounded Rectangle 7">
                <a:extLst>
                  <a:ext uri="{FF2B5EF4-FFF2-40B4-BE49-F238E27FC236}">
                    <a16:creationId xmlns:a16="http://schemas.microsoft.com/office/drawing/2014/main" id="{6BE5FE7D-D288-C145-BE67-551862065F43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dirty="0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6E7DC889-8770-0D40-BF96-B746837AE527}"/>
                  </a:ext>
                </a:extLst>
              </p:cNvPr>
              <p:cNvSpPr/>
              <p:nvPr userDrawn="1"/>
            </p:nvSpPr>
            <p:spPr>
              <a:xfrm>
                <a:off x="1380395" y="1650027"/>
                <a:ext cx="216120" cy="35138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/>
              </a:p>
            </p:txBody>
          </p:sp>
          <p:grpSp>
            <p:nvGrpSpPr>
              <p:cNvPr id="10" name="Group 6">
                <a:extLst>
                  <a:ext uri="{FF2B5EF4-FFF2-40B4-BE49-F238E27FC236}">
                    <a16:creationId xmlns:a16="http://schemas.microsoft.com/office/drawing/2014/main" id="{F943B781-BC83-3245-84E6-D6DB5C7F99BD}"/>
                  </a:ext>
                </a:extLst>
              </p:cNvPr>
              <p:cNvGrpSpPr>
                <a:grpSpLocks/>
              </p:cNvGrpSpPr>
              <p:nvPr userDrawn="1"/>
            </p:nvGrpSpPr>
            <p:grpSpPr bwMode="auto"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2" name="Oval 11">
                  <a:extLst>
                    <a:ext uri="{FF2B5EF4-FFF2-40B4-BE49-F238E27FC236}">
                      <a16:creationId xmlns:a16="http://schemas.microsoft.com/office/drawing/2014/main" id="{2EA58D0C-43E0-F546-B5A6-648E7948E33A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  <p:sp>
              <p:nvSpPr>
                <p:cNvPr id="13" name="Rounded Rectangle 12">
                  <a:extLst>
                    <a:ext uri="{FF2B5EF4-FFF2-40B4-BE49-F238E27FC236}">
                      <a16:creationId xmlns:a16="http://schemas.microsoft.com/office/drawing/2014/main" id="{51E6F3C3-4595-DA41-82C5-682DF4049893}"/>
                    </a:ext>
                  </a:extLst>
                </p:cNvPr>
                <p:cNvSpPr/>
                <p:nvPr userDrawn="1"/>
              </p:nvSpPr>
              <p:spPr>
                <a:xfrm>
                  <a:off x="1635005" y="5797194"/>
                  <a:ext cx="142099" cy="143013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</p:grpSp>
        </p:grpSp>
        <p:sp>
          <p:nvSpPr>
            <p:cNvPr id="7" name="Picture Placeholder 2">
              <a:extLst>
                <a:ext uri="{FF2B5EF4-FFF2-40B4-BE49-F238E27FC236}">
                  <a16:creationId xmlns:a16="http://schemas.microsoft.com/office/drawing/2014/main" id="{F429D432-5379-2045-B82A-FFF297DEB7BB}"/>
                </a:ext>
              </a:extLst>
            </p:cNvPr>
            <p:cNvSpPr txBox="1">
              <a:spLocks/>
            </p:cNvSpPr>
            <p:nvPr/>
          </p:nvSpPr>
          <p:spPr>
            <a:xfrm>
              <a:off x="5052101" y="2223103"/>
              <a:ext cx="2087811" cy="338518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4295755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82593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4601236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762113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D4D8DEAA-37EC-3643-9683-6A56D5976109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700"/>
          </a:p>
        </p:txBody>
      </p:sp>
      <p:grpSp>
        <p:nvGrpSpPr>
          <p:cNvPr id="5" name="Group 2">
            <a:extLst>
              <a:ext uri="{FF2B5EF4-FFF2-40B4-BE49-F238E27FC236}">
                <a16:creationId xmlns:a16="http://schemas.microsoft.com/office/drawing/2014/main" id="{23F441EC-057D-4F44-A951-05832A3E8B29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738188" y="2967038"/>
            <a:ext cx="5597525" cy="3074987"/>
            <a:chOff x="-548507" y="477868"/>
            <a:chExt cx="11570449" cy="6357177"/>
          </a:xfrm>
        </p:grpSpPr>
        <p:sp>
          <p:nvSpPr>
            <p:cNvPr id="6" name="Freeform: Shape 3">
              <a:extLst>
                <a:ext uri="{FF2B5EF4-FFF2-40B4-BE49-F238E27FC236}">
                  <a16:creationId xmlns:a16="http://schemas.microsoft.com/office/drawing/2014/main" id="{70DA122C-1628-2A4E-9E2B-014D8359D76C}"/>
                </a:ext>
              </a:extLst>
            </p:cNvPr>
            <p:cNvSpPr>
              <a:spLocks/>
            </p:cNvSpPr>
            <p:nvPr/>
          </p:nvSpPr>
          <p:spPr bwMode="auto">
            <a:xfrm>
              <a:off x="-482765" y="6440599"/>
              <a:ext cx="11438966" cy="394446"/>
            </a:xfrm>
            <a:custGeom>
              <a:avLst/>
              <a:gdLst>
                <a:gd name="T0" fmla="*/ 76478414 w 1657350"/>
                <a:gd name="T1" fmla="*/ 2609017 h 57150"/>
                <a:gd name="T2" fmla="*/ 78701736 w 1657350"/>
                <a:gd name="T3" fmla="*/ 1066302 h 57150"/>
                <a:gd name="T4" fmla="*/ 78701736 w 1657350"/>
                <a:gd name="T5" fmla="*/ 1066302 h 57150"/>
                <a:gd name="T6" fmla="*/ 77975746 w 1657350"/>
                <a:gd name="T7" fmla="*/ 340314 h 57150"/>
                <a:gd name="T8" fmla="*/ 2109895 w 1657350"/>
                <a:gd name="T9" fmla="*/ 612561 h 57150"/>
                <a:gd name="T10" fmla="*/ 1111658 w 1657350"/>
                <a:gd name="T11" fmla="*/ 612561 h 57150"/>
                <a:gd name="T12" fmla="*/ 340322 w 1657350"/>
                <a:gd name="T13" fmla="*/ 1247795 h 57150"/>
                <a:gd name="T14" fmla="*/ 340322 w 1657350"/>
                <a:gd name="T15" fmla="*/ 1247795 h 57150"/>
                <a:gd name="T16" fmla="*/ 2427537 w 1657350"/>
                <a:gd name="T17" fmla="*/ 2563623 h 57150"/>
                <a:gd name="T18" fmla="*/ 2472890 w 1657350"/>
                <a:gd name="T19" fmla="*/ 2609017 h 57150"/>
                <a:gd name="T20" fmla="*/ 2472890 w 1657350"/>
                <a:gd name="T21" fmla="*/ 2609017 h 57150"/>
                <a:gd name="T22" fmla="*/ 2699785 w 1657350"/>
                <a:gd name="T23" fmla="*/ 2609017 h 5715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7" name="Freeform: Shape 4">
              <a:extLst>
                <a:ext uri="{FF2B5EF4-FFF2-40B4-BE49-F238E27FC236}">
                  <a16:creationId xmlns:a16="http://schemas.microsoft.com/office/drawing/2014/main" id="{07495DE4-8ED9-404A-AEE3-2ABFA171F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0575" y="477868"/>
              <a:ext cx="9072285" cy="5916709"/>
            </a:xfrm>
            <a:custGeom>
              <a:avLst/>
              <a:gdLst>
                <a:gd name="T0" fmla="*/ 62457752 w 1314450"/>
                <a:gd name="T1" fmla="*/ 38772372 h 857250"/>
                <a:gd name="T2" fmla="*/ 61051174 w 1314450"/>
                <a:gd name="T3" fmla="*/ 40632741 h 857250"/>
                <a:gd name="T4" fmla="*/ 1746901 w 1314450"/>
                <a:gd name="T5" fmla="*/ 40632741 h 857250"/>
                <a:gd name="T6" fmla="*/ 340322 w 1314450"/>
                <a:gd name="T7" fmla="*/ 38772372 h 857250"/>
                <a:gd name="T8" fmla="*/ 340322 w 1314450"/>
                <a:gd name="T9" fmla="*/ 2200643 h 857250"/>
                <a:gd name="T10" fmla="*/ 1746901 w 1314450"/>
                <a:gd name="T11" fmla="*/ 340322 h 857250"/>
                <a:gd name="T12" fmla="*/ 61051174 w 1314450"/>
                <a:gd name="T13" fmla="*/ 340322 h 857250"/>
                <a:gd name="T14" fmla="*/ 62457752 w 1314450"/>
                <a:gd name="T15" fmla="*/ 2200643 h 857250"/>
                <a:gd name="T16" fmla="*/ 62457752 w 1314450"/>
                <a:gd name="T17" fmla="*/ 38772372 h 8572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8" name="Freeform: Shape 5">
              <a:extLst>
                <a:ext uri="{FF2B5EF4-FFF2-40B4-BE49-F238E27FC236}">
                  <a16:creationId xmlns:a16="http://schemas.microsoft.com/office/drawing/2014/main" id="{B0CA376F-0634-5E47-B0E4-FBF5B279F81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8451" y="839448"/>
              <a:ext cx="8283390" cy="5062073"/>
            </a:xfrm>
            <a:custGeom>
              <a:avLst/>
              <a:gdLst>
                <a:gd name="T0" fmla="*/ 340322 w 1200150"/>
                <a:gd name="T1" fmla="*/ 340322 h 733425"/>
                <a:gd name="T2" fmla="*/ 57012824 w 1200150"/>
                <a:gd name="T3" fmla="*/ 340322 h 733425"/>
                <a:gd name="T4" fmla="*/ 57012824 w 1200150"/>
                <a:gd name="T5" fmla="*/ 34779425 h 733425"/>
                <a:gd name="T6" fmla="*/ 340322 w 1200150"/>
                <a:gd name="T7" fmla="*/ 34779425 h 7334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lnTo>
                    <a:pt x="7144" y="7144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9" name="Freeform: Shape 6">
              <a:extLst>
                <a:ext uri="{FF2B5EF4-FFF2-40B4-BE49-F238E27FC236}">
                  <a16:creationId xmlns:a16="http://schemas.microsoft.com/office/drawing/2014/main" id="{A905D69D-7CD9-D34E-A92D-C8F94D3FEC12}"/>
                </a:ext>
              </a:extLst>
            </p:cNvPr>
            <p:cNvSpPr>
              <a:spLocks/>
            </p:cNvSpPr>
            <p:nvPr/>
          </p:nvSpPr>
          <p:spPr bwMode="auto">
            <a:xfrm>
              <a:off x="-548507" y="6164484"/>
              <a:ext cx="11570449" cy="460187"/>
            </a:xfrm>
            <a:custGeom>
              <a:avLst/>
              <a:gdLst>
                <a:gd name="T0" fmla="*/ 2382143 w 1676400"/>
                <a:gd name="T1" fmla="*/ 340314 h 66675"/>
                <a:gd name="T2" fmla="*/ 77658156 w 1676400"/>
                <a:gd name="T3" fmla="*/ 340314 h 66675"/>
                <a:gd name="T4" fmla="*/ 79654625 w 1676400"/>
                <a:gd name="T5" fmla="*/ 2336777 h 66675"/>
                <a:gd name="T6" fmla="*/ 79654625 w 1676400"/>
                <a:gd name="T7" fmla="*/ 2745116 h 66675"/>
                <a:gd name="T8" fmla="*/ 78928635 w 1676400"/>
                <a:gd name="T9" fmla="*/ 2972011 h 66675"/>
                <a:gd name="T10" fmla="*/ 78792487 w 1676400"/>
                <a:gd name="T11" fmla="*/ 2972011 h 66675"/>
                <a:gd name="T12" fmla="*/ 1383905 w 1676400"/>
                <a:gd name="T13" fmla="*/ 2972011 h 66675"/>
                <a:gd name="T14" fmla="*/ 1020911 w 1676400"/>
                <a:gd name="T15" fmla="*/ 3017364 h 66675"/>
                <a:gd name="T16" fmla="*/ 340322 w 1676400"/>
                <a:gd name="T17" fmla="*/ 2654370 h 66675"/>
                <a:gd name="T18" fmla="*/ 340322 w 1676400"/>
                <a:gd name="T19" fmla="*/ 2291376 h 66675"/>
                <a:gd name="T20" fmla="*/ 2382143 w 1676400"/>
                <a:gd name="T21" fmla="*/ 340314 h 66675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10" name="Freeform: Shape 7">
              <a:extLst>
                <a:ext uri="{FF2B5EF4-FFF2-40B4-BE49-F238E27FC236}">
                  <a16:creationId xmlns:a16="http://schemas.microsoft.com/office/drawing/2014/main" id="{54296253-4E87-5E49-9209-45E138CC06EA}"/>
                </a:ext>
              </a:extLst>
            </p:cNvPr>
            <p:cNvSpPr>
              <a:spLocks/>
            </p:cNvSpPr>
            <p:nvPr/>
          </p:nvSpPr>
          <p:spPr bwMode="auto">
            <a:xfrm>
              <a:off x="4438629" y="6215033"/>
              <a:ext cx="1618413" cy="184076"/>
            </a:xfrm>
            <a:custGeom>
              <a:avLst/>
              <a:gdLst>
                <a:gd name="T0" fmla="*/ 1478513 w 1618413"/>
                <a:gd name="T1" fmla="*/ 177499 h 184076"/>
                <a:gd name="T2" fmla="*/ 1485084 w 1618413"/>
                <a:gd name="T3" fmla="*/ 177499 h 184076"/>
                <a:gd name="T4" fmla="*/ 1502686 w 1618413"/>
                <a:gd name="T5" fmla="*/ 178122 h 184076"/>
                <a:gd name="T6" fmla="*/ 1499879 w 1618413"/>
                <a:gd name="T7" fmla="*/ 178526 h 184076"/>
                <a:gd name="T8" fmla="*/ 1478513 w 1618413"/>
                <a:gd name="T9" fmla="*/ 177499 h 184076"/>
                <a:gd name="T10" fmla="*/ 84799 w 1618413"/>
                <a:gd name="T11" fmla="*/ 170928 h 184076"/>
                <a:gd name="T12" fmla="*/ 117666 w 1618413"/>
                <a:gd name="T13" fmla="*/ 177499 h 184076"/>
                <a:gd name="T14" fmla="*/ 104518 w 1618413"/>
                <a:gd name="T15" fmla="*/ 177499 h 184076"/>
                <a:gd name="T16" fmla="*/ 84799 w 1618413"/>
                <a:gd name="T17" fmla="*/ 170928 h 184076"/>
                <a:gd name="T18" fmla="*/ 1603418 w 1618413"/>
                <a:gd name="T19" fmla="*/ 0 h 184076"/>
                <a:gd name="T20" fmla="*/ 1616567 w 1618413"/>
                <a:gd name="T21" fmla="*/ 0 h 184076"/>
                <a:gd name="T22" fmla="*/ 1511177 w 1618413"/>
                <a:gd name="T23" fmla="*/ 178423 h 184076"/>
                <a:gd name="T24" fmla="*/ 1502686 w 1618413"/>
                <a:gd name="T25" fmla="*/ 178122 h 184076"/>
                <a:gd name="T26" fmla="*/ 1521501 w 1618413"/>
                <a:gd name="T27" fmla="*/ 175419 h 184076"/>
                <a:gd name="T28" fmla="*/ 1603418 w 1618413"/>
                <a:gd name="T29" fmla="*/ 6571 h 184076"/>
                <a:gd name="T30" fmla="*/ 5911 w 1618413"/>
                <a:gd name="T31" fmla="*/ 0 h 184076"/>
                <a:gd name="T32" fmla="*/ 19060 w 1618413"/>
                <a:gd name="T33" fmla="*/ 6571 h 184076"/>
                <a:gd name="T34" fmla="*/ 91379 w 1618413"/>
                <a:gd name="T35" fmla="*/ 184076 h 184076"/>
                <a:gd name="T36" fmla="*/ 5911 w 1618413"/>
                <a:gd name="T37" fmla="*/ 0 h 18407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lnTo>
                    <a:pt x="1603418" y="0"/>
                  </a:ln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grpSp>
          <p:nvGrpSpPr>
            <p:cNvPr id="11" name="Group 8">
              <a:extLst>
                <a:ext uri="{FF2B5EF4-FFF2-40B4-BE49-F238E27FC236}">
                  <a16:creationId xmlns:a16="http://schemas.microsoft.com/office/drawing/2014/main" id="{88E2F2B3-0DA1-0146-8C0A-97F0860A3B7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8" name="Rectangle: Rounded Corners 13">
                <a:extLst>
                  <a:ext uri="{FF2B5EF4-FFF2-40B4-BE49-F238E27FC236}">
                    <a16:creationId xmlns:a16="http://schemas.microsoft.com/office/drawing/2014/main" id="{14D68944-22A4-5F44-83D3-866906E05826}"/>
                  </a:ext>
                </a:extLst>
              </p:cNvPr>
              <p:cNvSpPr/>
              <p:nvPr/>
            </p:nvSpPr>
            <p:spPr>
              <a:xfrm>
                <a:off x="7129" y="6352826"/>
                <a:ext cx="413466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9" name="Rectangle: Rounded Corners 14">
                <a:extLst>
                  <a:ext uri="{FF2B5EF4-FFF2-40B4-BE49-F238E27FC236}">
                    <a16:creationId xmlns:a16="http://schemas.microsoft.com/office/drawing/2014/main" id="{27B5391A-64B1-ED4C-B7E3-7991F282AE0C}"/>
                  </a:ext>
                </a:extLst>
              </p:cNvPr>
              <p:cNvSpPr/>
              <p:nvPr/>
            </p:nvSpPr>
            <p:spPr>
              <a:xfrm>
                <a:off x="99010" y="6382365"/>
                <a:ext cx="22970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grpSp>
          <p:nvGrpSpPr>
            <p:cNvPr id="12" name="Group 9">
              <a:extLst>
                <a:ext uri="{FF2B5EF4-FFF2-40B4-BE49-F238E27FC236}">
                  <a16:creationId xmlns:a16="http://schemas.microsoft.com/office/drawing/2014/main" id="{8DB92049-FB45-2F49-AF89-27F2205F76E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4" name="Rectangle: Rounded Corners 11">
                <a:extLst>
                  <a:ext uri="{FF2B5EF4-FFF2-40B4-BE49-F238E27FC236}">
                    <a16:creationId xmlns:a16="http://schemas.microsoft.com/office/drawing/2014/main" id="{C54C4538-AB58-6247-85FC-05AEC4DDFEF1}"/>
                  </a:ext>
                </a:extLst>
              </p:cNvPr>
              <p:cNvSpPr/>
              <p:nvPr/>
            </p:nvSpPr>
            <p:spPr>
              <a:xfrm>
                <a:off x="5231" y="6354205"/>
                <a:ext cx="413940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5" name="Rectangle: Rounded Corners 12">
                <a:extLst>
                  <a:ext uri="{FF2B5EF4-FFF2-40B4-BE49-F238E27FC236}">
                    <a16:creationId xmlns:a16="http://schemas.microsoft.com/office/drawing/2014/main" id="{A64D03FD-09E2-7E4A-B3B4-5757BA667AFE}"/>
                  </a:ext>
                </a:extLst>
              </p:cNvPr>
              <p:cNvSpPr/>
              <p:nvPr/>
            </p:nvSpPr>
            <p:spPr>
              <a:xfrm>
                <a:off x="83419" y="6383744"/>
                <a:ext cx="25756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</p:grpSp>
        <p:sp>
          <p:nvSpPr>
            <p:cNvPr id="13" name="Freeform: Shape 10">
              <a:extLst>
                <a:ext uri="{FF2B5EF4-FFF2-40B4-BE49-F238E27FC236}">
                  <a16:creationId xmlns:a16="http://schemas.microsoft.com/office/drawing/2014/main" id="{D5B73C6E-CE47-5340-BAC2-E10D0C74D35A}"/>
                </a:ext>
              </a:extLst>
            </p:cNvPr>
            <p:cNvSpPr>
              <a:spLocks/>
            </p:cNvSpPr>
            <p:nvPr/>
          </p:nvSpPr>
          <p:spPr bwMode="auto">
            <a:xfrm>
              <a:off x="3892805" y="496953"/>
              <a:ext cx="5479036" cy="5431217"/>
            </a:xfrm>
            <a:custGeom>
              <a:avLst/>
              <a:gdLst>
                <a:gd name="T0" fmla="*/ 4695607 w 3976489"/>
                <a:gd name="T1" fmla="*/ 0 h 4035268"/>
                <a:gd name="T2" fmla="*/ 7549332 w 3976489"/>
                <a:gd name="T3" fmla="*/ 19266 h 4035268"/>
                <a:gd name="T4" fmla="*/ 7533798 w 3976489"/>
                <a:gd name="T5" fmla="*/ 7310077 h 4035268"/>
                <a:gd name="T6" fmla="*/ 0 w 3976489"/>
                <a:gd name="T7" fmla="*/ 7310077 h 403526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196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033575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00057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A2B3957-6DCC-AB4E-BCE6-A43C3E66E7C1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77EFC64F-AAE6-9E48-8D5A-76D90B68DC58}"/>
                </a:ext>
              </a:extLst>
            </p:cNvPr>
            <p:cNvGrpSpPr/>
            <p:nvPr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56949634-4BCB-124A-8DBB-573620C5F0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06E0876D-7623-BF42-8CF0-101C0403DFD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4AC49269-C3B6-2D44-9974-533EA4EE21F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387C6EB5-BE2C-5B43-948C-7E18240DA3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1509AF4E-585D-E74E-A27F-D4E55BB55D1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60B3CD66-3663-B641-A49C-E787C014FED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ED5F8E09-04F3-B04D-B8E2-24C6818574D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249FF60-899D-C549-BC36-763F6F5DACC8}"/>
                </a:ext>
              </a:extLst>
            </p:cNvPr>
            <p:cNvGrpSpPr/>
            <p:nvPr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F9AB7A65-5D3F-6D40-A805-81FFD414FB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233100B4-4B0F-A448-BBF2-AAFCCA4929F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41A5D399-C8DF-4B4E-88AD-EA6F681AA3F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E5E6D535-607D-8F47-9520-3C94B8AAF92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2BB76361-D654-BE4B-9702-DA169F850AC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54405EDD-B4A7-684E-BEFD-142C22F61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6318D277-A96A-D042-A9C3-362922578D5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7F50FAD-878D-AF4E-AB20-FD3F9237AA4C}"/>
                </a:ext>
              </a:extLst>
            </p:cNvPr>
            <p:cNvGrpSpPr/>
            <p:nvPr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8" name="Oval 1">
                <a:extLst>
                  <a:ext uri="{FF2B5EF4-FFF2-40B4-BE49-F238E27FC236}">
                    <a16:creationId xmlns:a16="http://schemas.microsoft.com/office/drawing/2014/main" id="{5C08638D-9A01-4A45-AEC6-D9D882D25F7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9" name="Oval 1">
                <a:extLst>
                  <a:ext uri="{FF2B5EF4-FFF2-40B4-BE49-F238E27FC236}">
                    <a16:creationId xmlns:a16="http://schemas.microsoft.com/office/drawing/2014/main" id="{857EE649-1341-624E-BD5B-74BE5F99A9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0" name="Oval 1">
                <a:extLst>
                  <a:ext uri="{FF2B5EF4-FFF2-40B4-BE49-F238E27FC236}">
                    <a16:creationId xmlns:a16="http://schemas.microsoft.com/office/drawing/2014/main" id="{0A432998-9557-BB41-AB8C-33F8EB827D4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1" name="Oval 1">
                <a:extLst>
                  <a:ext uri="{FF2B5EF4-FFF2-40B4-BE49-F238E27FC236}">
                    <a16:creationId xmlns:a16="http://schemas.microsoft.com/office/drawing/2014/main" id="{1ED42D77-E8D5-5D46-B887-FEC79DA62D9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2" name="Oval 1">
                <a:extLst>
                  <a:ext uri="{FF2B5EF4-FFF2-40B4-BE49-F238E27FC236}">
                    <a16:creationId xmlns:a16="http://schemas.microsoft.com/office/drawing/2014/main" id="{401F1DAC-7E02-4940-8CA2-4D07E112AD6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3" name="Oval 1">
                <a:extLst>
                  <a:ext uri="{FF2B5EF4-FFF2-40B4-BE49-F238E27FC236}">
                    <a16:creationId xmlns:a16="http://schemas.microsoft.com/office/drawing/2014/main" id="{DB116346-3DE7-104E-813D-8AF2159601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4" name="Oval 1">
                <a:extLst>
                  <a:ext uri="{FF2B5EF4-FFF2-40B4-BE49-F238E27FC236}">
                    <a16:creationId xmlns:a16="http://schemas.microsoft.com/office/drawing/2014/main" id="{AA0E2F70-DF29-314F-8435-793C43C784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606A8B37-3587-A74D-B6B2-5E1AC2E31F08}"/>
                </a:ext>
              </a:extLst>
            </p:cNvPr>
            <p:cNvGrpSpPr/>
            <p:nvPr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1" name="Oval 1">
                <a:extLst>
                  <a:ext uri="{FF2B5EF4-FFF2-40B4-BE49-F238E27FC236}">
                    <a16:creationId xmlns:a16="http://schemas.microsoft.com/office/drawing/2014/main" id="{F6E4DDE3-1EAA-FF43-B9AC-8FD1F009D5D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2" name="Oval 1">
                <a:extLst>
                  <a:ext uri="{FF2B5EF4-FFF2-40B4-BE49-F238E27FC236}">
                    <a16:creationId xmlns:a16="http://schemas.microsoft.com/office/drawing/2014/main" id="{422EAA8A-0D36-0A41-BEBE-2CEB1B5DCA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3" name="Oval 1">
                <a:extLst>
                  <a:ext uri="{FF2B5EF4-FFF2-40B4-BE49-F238E27FC236}">
                    <a16:creationId xmlns:a16="http://schemas.microsoft.com/office/drawing/2014/main" id="{78A5C8CF-DCEA-A14F-96F8-0DC1593B81B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4" name="Oval 1">
                <a:extLst>
                  <a:ext uri="{FF2B5EF4-FFF2-40B4-BE49-F238E27FC236}">
                    <a16:creationId xmlns:a16="http://schemas.microsoft.com/office/drawing/2014/main" id="{88ECDCCC-AF90-2241-9F1B-FF0DABAB696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5" name="Oval 1">
                <a:extLst>
                  <a:ext uri="{FF2B5EF4-FFF2-40B4-BE49-F238E27FC236}">
                    <a16:creationId xmlns:a16="http://schemas.microsoft.com/office/drawing/2014/main" id="{F25FF7CE-ABE6-5D42-B871-127D3B9074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6" name="Oval 1">
                <a:extLst>
                  <a:ext uri="{FF2B5EF4-FFF2-40B4-BE49-F238E27FC236}">
                    <a16:creationId xmlns:a16="http://schemas.microsoft.com/office/drawing/2014/main" id="{DDDB1F04-9C0E-6646-B7CD-C29C845AA2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7" name="Oval 1">
                <a:extLst>
                  <a:ext uri="{FF2B5EF4-FFF2-40B4-BE49-F238E27FC236}">
                    <a16:creationId xmlns:a16="http://schemas.microsoft.com/office/drawing/2014/main" id="{E233A179-983F-2E4F-B330-E1FD718A77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F8F66790-0C3D-224F-B916-57FC210D45B5}"/>
                </a:ext>
              </a:extLst>
            </p:cNvPr>
            <p:cNvGrpSpPr/>
            <p:nvPr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24" name="Oval 1">
                <a:extLst>
                  <a:ext uri="{FF2B5EF4-FFF2-40B4-BE49-F238E27FC236}">
                    <a16:creationId xmlns:a16="http://schemas.microsoft.com/office/drawing/2014/main" id="{C2BD48DF-2FEE-424A-ABA0-E3E8DF2CD18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5" name="Oval 1">
                <a:extLst>
                  <a:ext uri="{FF2B5EF4-FFF2-40B4-BE49-F238E27FC236}">
                    <a16:creationId xmlns:a16="http://schemas.microsoft.com/office/drawing/2014/main" id="{09E333CC-1923-4946-871D-493169BBC91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6" name="Oval 1">
                <a:extLst>
                  <a:ext uri="{FF2B5EF4-FFF2-40B4-BE49-F238E27FC236}">
                    <a16:creationId xmlns:a16="http://schemas.microsoft.com/office/drawing/2014/main" id="{E92DF25D-6786-3F45-A1E8-98B2FE42CC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7" name="Oval 1">
                <a:extLst>
                  <a:ext uri="{FF2B5EF4-FFF2-40B4-BE49-F238E27FC236}">
                    <a16:creationId xmlns:a16="http://schemas.microsoft.com/office/drawing/2014/main" id="{4429E3DA-D44E-1446-8003-C8342217B0E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8" name="Oval 1">
                <a:extLst>
                  <a:ext uri="{FF2B5EF4-FFF2-40B4-BE49-F238E27FC236}">
                    <a16:creationId xmlns:a16="http://schemas.microsoft.com/office/drawing/2014/main" id="{12A9726D-C2F4-4F41-99EE-2BF9A432E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9" name="Oval 1">
                <a:extLst>
                  <a:ext uri="{FF2B5EF4-FFF2-40B4-BE49-F238E27FC236}">
                    <a16:creationId xmlns:a16="http://schemas.microsoft.com/office/drawing/2014/main" id="{EBF32961-D092-8649-BA20-07E795B583F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0" name="Oval 1">
                <a:extLst>
                  <a:ext uri="{FF2B5EF4-FFF2-40B4-BE49-F238E27FC236}">
                    <a16:creationId xmlns:a16="http://schemas.microsoft.com/office/drawing/2014/main" id="{46F6E362-554B-8442-9F61-D20A8DD117B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0163978-849E-6444-9B53-8F0F259A474F}"/>
                </a:ext>
              </a:extLst>
            </p:cNvPr>
            <p:cNvGrpSpPr/>
            <p:nvPr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003ECDA9-2066-D74D-82CD-64E1734F34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7D1FE0E-7875-D140-AA68-D7532D30CBB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A9C8A2FE-CE67-3F47-9315-851B322AFEF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E53B01B4-A5F5-D64C-8980-D1360BA4FFC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EAA74E34-EB20-D74B-A935-712B072FA1E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B8FB4935-506A-2A4F-AA1E-01F43950CE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A135583C-BACB-E040-BB59-4DD1202BF44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3461F83-A1D4-EC4D-8164-B1D70D1069D4}"/>
                </a:ext>
              </a:extLst>
            </p:cNvPr>
            <p:cNvGrpSpPr/>
            <p:nvPr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15D878B8-23B8-6C45-9245-7AB7C4F0F9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359E6EDA-C3DA-2A4D-8C96-A418D96C9E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9731E362-0CDF-0548-BAD1-07AFE87B162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89E09876-F0FB-2C4F-9958-C1A997D1F77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DFB54D15-B7DE-8C42-8179-6B55F8D171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1F9FD67C-47F3-2E4B-8338-6F52CC25A6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BB75FA3C-45C3-174F-B765-015325311B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D369370-7F08-AD49-880B-EE8E83EC52FB}"/>
                </a:ext>
              </a:extLst>
            </p:cNvPr>
            <p:cNvGrpSpPr/>
            <p:nvPr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8CAEBDB7-6397-6441-B304-18FA6D55F03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DC8E6596-7113-2D45-9C17-F9F27127917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636B8121-C0F4-C543-9EB3-068721B5D8D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A0486F24-5D33-2A4A-BE1D-773B0BCC3A6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DC3D210F-2530-0E45-8303-7E52BA2DEB5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8AB4AC01-61E6-3A46-BE34-2ACFEC59C8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9D6D3CEA-EF33-0341-B181-17072EAE849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4801E88-CD39-FF4B-9FFC-00C8E42F1EFA}"/>
                </a:ext>
              </a:extLst>
            </p:cNvPr>
            <p:cNvGrpSpPr/>
            <p:nvPr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308CB5F-5ADD-634A-8044-C5C376A7A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2610E4BE-D46A-9048-BE86-F68EB226AD8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D85B625D-FBE8-364A-A1F8-B06C96120E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C25DD958-45F3-EF41-A400-54C55DC9963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555E0578-C036-204D-BB85-5D268C84C70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072406A1-B7D0-3043-AE1B-7CA17428FD8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0C17CBA5-F4B4-1F42-9565-275D4DF1D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ADE8B97-7E6D-4A42-9887-E0DBFE76B7FB}"/>
                </a:ext>
              </a:extLst>
            </p:cNvPr>
            <p:cNvGrpSpPr/>
            <p:nvPr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D6258AAD-84AC-6E44-9578-B874CEC0788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F85DD169-8FA6-4B40-A38C-65976AFE736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E69609B0-ED0E-FB46-969B-98F5CB31441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00A8294F-1E71-7F4B-B25F-93BF56143D8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91115566-BCE2-9E4E-9396-F719170D22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63CD521E-78BF-6E4D-A589-4359529BA01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6FBB1932-47A7-3D44-AB2F-F29AB257472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DC38972-7304-AB4A-9692-9D420CA9B0DE}"/>
                </a:ext>
              </a:extLst>
            </p:cNvPr>
            <p:cNvGrpSpPr/>
            <p:nvPr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5CD17584-60E9-874E-A895-73895E8C87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240B81A0-3471-6F4B-8726-6204A3F0CB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92B4081-E7C3-AD42-B9DB-F026F030D9C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F35A4F4A-DD35-8E40-A0C3-B2A17207CC3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35CD457B-AA21-1D41-A559-DD37268C138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87909FDD-4DD1-2545-8023-1307C8A8C06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0959617-EDC4-064D-824D-75A5B28D541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26A4DC0-BDEC-D14F-897A-7DA0B8E94091}"/>
                </a:ext>
              </a:extLst>
            </p:cNvPr>
            <p:cNvGrpSpPr/>
            <p:nvPr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9B406259-DD67-0643-A156-4F34FFDC17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F9087F0F-151F-F341-BD64-3125DF67CAF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4285285E-A2E7-D849-A28E-88F4FFB5CD6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0EB03B90-C9A8-5D41-8FE3-817CB870ED9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6C7AFC67-DAE1-0641-A941-E93105DBD07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9E701D27-6374-2C47-A79D-C80C4339D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601486BA-27E6-B540-84EF-46C3C397312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E16001A6-D5EB-8E4C-9E37-101213958A1C}"/>
                </a:ext>
              </a:extLst>
            </p:cNvPr>
            <p:cNvGrpSpPr/>
            <p:nvPr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68CB2D12-A8C0-ED46-A4F5-818D155F68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15542D12-928E-C44F-9983-C36FACB103F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79AFDCBF-A969-334A-A43A-02BA4BA19D3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041405EA-F554-1246-A2C1-8B8C8F519A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DEE7FC83-4DBC-9541-A22C-7D1513EEFA4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002D72A2-AE32-4D41-B5E9-2FC4DA90A6E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D8DAC656-61EA-994D-BB63-11392054F3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A6409B0-AA62-1749-BD31-9BC81EDDCA93}"/>
                </a:ext>
              </a:extLst>
            </p:cNvPr>
            <p:cNvGrpSpPr/>
            <p:nvPr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13551B72-E6AE-C54B-A40A-8BD9B4965D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2517C3DF-0333-8A44-BA86-3CC5B77C43C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71892764-F8FA-E24A-A54E-A3E023A50E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CE146536-9849-2F4D-A38A-76B7BDA50B4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5E6F2390-FCBB-1446-8E08-AE20AA64FF3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3ACFADE2-0A6C-1546-BF44-C8BB60DA07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E36A7D7F-86F8-804D-B63E-4044B62F685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8393ABFB-502B-8646-98C8-584529AF1EAC}"/>
                </a:ext>
              </a:extLst>
            </p:cNvPr>
            <p:cNvGrpSpPr/>
            <p:nvPr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25749400-6D42-3848-BE32-52C6CE144E8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ADF0D47E-B762-0243-AECD-2AB440046C1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EEEFAA4-5746-C842-BD23-D2CF38C502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804C6EA8-43EE-884E-8127-5289877BCF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005D2080-ADB7-5043-8D21-AB5FCAFD63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FFA8FFDD-4375-BF48-836C-5C6315C9E5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E836F07F-03D6-3542-A9D0-0D4EAA93436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7D6DDBB-957C-9642-9D5A-D037DC9122E7}"/>
                </a:ext>
              </a:extLst>
            </p:cNvPr>
            <p:cNvGrpSpPr/>
            <p:nvPr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68374A31-6FCA-CC42-8BA8-383EDEA960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B369E763-6D89-A840-A5C1-207C0C91ADE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3B84083F-E536-E24F-9DBD-00F3045FED5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D3DC255C-13C7-5E41-B724-19FEDA96CC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A2309045-3EDF-894F-995B-ADAA076330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1E748DBE-AC75-7E4B-929D-E897392428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C7F0F252-D3F7-B548-9CB1-9FA196CA13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F966C93-4FEF-3A49-B08D-51D59CB48076}"/>
                </a:ext>
              </a:extLst>
            </p:cNvPr>
            <p:cNvGrpSpPr/>
            <p:nvPr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7907FFF0-16F6-B547-A26E-A66E132F7B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BA78AC63-D853-6F44-BDDF-B111F72F24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1C023342-5B3B-464D-8EBA-22E41012E40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2A2B3B9D-1C4C-8B44-99C5-A40F05B3632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462250E5-C63E-B34B-8CBC-5A874B72909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49D93C0B-73E2-054F-80EC-DE2F27A6A5D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531FD5D5-E45D-F84D-B734-940ECE4017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9B51E17-8CDA-E340-94BC-CC541BD414E9}"/>
                </a:ext>
              </a:extLst>
            </p:cNvPr>
            <p:cNvGrpSpPr/>
            <p:nvPr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33" name="Oval 1">
                <a:extLst>
                  <a:ext uri="{FF2B5EF4-FFF2-40B4-BE49-F238E27FC236}">
                    <a16:creationId xmlns:a16="http://schemas.microsoft.com/office/drawing/2014/main" id="{D4F1521B-19D1-5A4D-ACA5-FA0EBDD74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4" name="Oval 1">
                <a:extLst>
                  <a:ext uri="{FF2B5EF4-FFF2-40B4-BE49-F238E27FC236}">
                    <a16:creationId xmlns:a16="http://schemas.microsoft.com/office/drawing/2014/main" id="{433DF0E7-4B39-B343-B1A1-7B59EB6C369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5" name="Oval 1">
                <a:extLst>
                  <a:ext uri="{FF2B5EF4-FFF2-40B4-BE49-F238E27FC236}">
                    <a16:creationId xmlns:a16="http://schemas.microsoft.com/office/drawing/2014/main" id="{11C68688-ECF9-5A45-B286-D61B6C121D7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6" name="Oval 1">
                <a:extLst>
                  <a:ext uri="{FF2B5EF4-FFF2-40B4-BE49-F238E27FC236}">
                    <a16:creationId xmlns:a16="http://schemas.microsoft.com/office/drawing/2014/main" id="{D4D5C4E1-DBF8-8E4E-AF6C-491247D7AD7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7" name="Oval 1">
                <a:extLst>
                  <a:ext uri="{FF2B5EF4-FFF2-40B4-BE49-F238E27FC236}">
                    <a16:creationId xmlns:a16="http://schemas.microsoft.com/office/drawing/2014/main" id="{AF623215-EEC1-754F-B910-7529F644A79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8" name="Oval 1">
                <a:extLst>
                  <a:ext uri="{FF2B5EF4-FFF2-40B4-BE49-F238E27FC236}">
                    <a16:creationId xmlns:a16="http://schemas.microsoft.com/office/drawing/2014/main" id="{C971A6EC-C6F9-1B4A-9825-716C52F4B76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9" name="Oval 1">
                <a:extLst>
                  <a:ext uri="{FF2B5EF4-FFF2-40B4-BE49-F238E27FC236}">
                    <a16:creationId xmlns:a16="http://schemas.microsoft.com/office/drawing/2014/main" id="{55F7705F-9A9E-0845-A596-4F126D90F34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F6A1EA59-6CF2-B340-A04B-1BBB12FE4559}"/>
                </a:ext>
              </a:extLst>
            </p:cNvPr>
            <p:cNvGrpSpPr/>
            <p:nvPr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26" name="Oval 1">
                <a:extLst>
                  <a:ext uri="{FF2B5EF4-FFF2-40B4-BE49-F238E27FC236}">
                    <a16:creationId xmlns:a16="http://schemas.microsoft.com/office/drawing/2014/main" id="{9BF75D44-5090-154F-9C07-1B5DC1C1780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7" name="Oval 1">
                <a:extLst>
                  <a:ext uri="{FF2B5EF4-FFF2-40B4-BE49-F238E27FC236}">
                    <a16:creationId xmlns:a16="http://schemas.microsoft.com/office/drawing/2014/main" id="{86120CAD-8B8D-6745-9AA2-F710936D6E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8" name="Oval 1">
                <a:extLst>
                  <a:ext uri="{FF2B5EF4-FFF2-40B4-BE49-F238E27FC236}">
                    <a16:creationId xmlns:a16="http://schemas.microsoft.com/office/drawing/2014/main" id="{9C35EE6B-F813-254C-BB1F-964FB62897B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9" name="Oval 1">
                <a:extLst>
                  <a:ext uri="{FF2B5EF4-FFF2-40B4-BE49-F238E27FC236}">
                    <a16:creationId xmlns:a16="http://schemas.microsoft.com/office/drawing/2014/main" id="{E5F6BF23-CA2A-9442-AA5D-EE3F921CFA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0" name="Oval 1">
                <a:extLst>
                  <a:ext uri="{FF2B5EF4-FFF2-40B4-BE49-F238E27FC236}">
                    <a16:creationId xmlns:a16="http://schemas.microsoft.com/office/drawing/2014/main" id="{6CD9E81A-7678-1C47-986D-9268207C1D5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1" name="Oval 1">
                <a:extLst>
                  <a:ext uri="{FF2B5EF4-FFF2-40B4-BE49-F238E27FC236}">
                    <a16:creationId xmlns:a16="http://schemas.microsoft.com/office/drawing/2014/main" id="{5BF8A50E-EABC-F54E-8D95-9C88F22B527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2" name="Oval 1">
                <a:extLst>
                  <a:ext uri="{FF2B5EF4-FFF2-40B4-BE49-F238E27FC236}">
                    <a16:creationId xmlns:a16="http://schemas.microsoft.com/office/drawing/2014/main" id="{D03E6174-1304-BD4D-9518-8AD865B95ED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FD71514-0280-7447-B77F-2CE4B2E2719D}"/>
                </a:ext>
              </a:extLst>
            </p:cNvPr>
            <p:cNvGrpSpPr/>
            <p:nvPr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9" name="Oval 1">
                <a:extLst>
                  <a:ext uri="{FF2B5EF4-FFF2-40B4-BE49-F238E27FC236}">
                    <a16:creationId xmlns:a16="http://schemas.microsoft.com/office/drawing/2014/main" id="{B3D7C6F3-1FD9-D241-BBF7-F2A923EEB1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0" name="Oval 1">
                <a:extLst>
                  <a:ext uri="{FF2B5EF4-FFF2-40B4-BE49-F238E27FC236}">
                    <a16:creationId xmlns:a16="http://schemas.microsoft.com/office/drawing/2014/main" id="{676D468C-ED79-3043-A5A4-76B1DF96CC8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1" name="Oval 1">
                <a:extLst>
                  <a:ext uri="{FF2B5EF4-FFF2-40B4-BE49-F238E27FC236}">
                    <a16:creationId xmlns:a16="http://schemas.microsoft.com/office/drawing/2014/main" id="{7BD7D3D5-725F-114B-B67F-97B50A44FA8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2" name="Oval 1">
                <a:extLst>
                  <a:ext uri="{FF2B5EF4-FFF2-40B4-BE49-F238E27FC236}">
                    <a16:creationId xmlns:a16="http://schemas.microsoft.com/office/drawing/2014/main" id="{CCF110D7-8B42-9E48-B02F-B42D992EE6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3" name="Oval 1">
                <a:extLst>
                  <a:ext uri="{FF2B5EF4-FFF2-40B4-BE49-F238E27FC236}">
                    <a16:creationId xmlns:a16="http://schemas.microsoft.com/office/drawing/2014/main" id="{CC180203-39C4-3E44-98A0-29980282B41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4" name="Oval 1">
                <a:extLst>
                  <a:ext uri="{FF2B5EF4-FFF2-40B4-BE49-F238E27FC236}">
                    <a16:creationId xmlns:a16="http://schemas.microsoft.com/office/drawing/2014/main" id="{8FC10406-7313-3442-A8EB-83EA54E44C0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5" name="Oval 1">
                <a:extLst>
                  <a:ext uri="{FF2B5EF4-FFF2-40B4-BE49-F238E27FC236}">
                    <a16:creationId xmlns:a16="http://schemas.microsoft.com/office/drawing/2014/main" id="{38B8F4BA-B5A9-EB4F-B190-DEAAC5E4030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4DE3ED9D-CF40-6E46-9736-E10AB50B83DE}"/>
                </a:ext>
              </a:extLst>
            </p:cNvPr>
            <p:cNvGrpSpPr/>
            <p:nvPr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2" name="Oval 1">
                <a:extLst>
                  <a:ext uri="{FF2B5EF4-FFF2-40B4-BE49-F238E27FC236}">
                    <a16:creationId xmlns:a16="http://schemas.microsoft.com/office/drawing/2014/main" id="{7D6AC264-C447-A541-80DB-847319142B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3" name="Oval 1">
                <a:extLst>
                  <a:ext uri="{FF2B5EF4-FFF2-40B4-BE49-F238E27FC236}">
                    <a16:creationId xmlns:a16="http://schemas.microsoft.com/office/drawing/2014/main" id="{F56740D4-C6C0-874F-BBE0-323B017069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4" name="Oval 1">
                <a:extLst>
                  <a:ext uri="{FF2B5EF4-FFF2-40B4-BE49-F238E27FC236}">
                    <a16:creationId xmlns:a16="http://schemas.microsoft.com/office/drawing/2014/main" id="{436625F9-FE79-B744-BE77-63024CE8D9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5" name="Oval 1">
                <a:extLst>
                  <a:ext uri="{FF2B5EF4-FFF2-40B4-BE49-F238E27FC236}">
                    <a16:creationId xmlns:a16="http://schemas.microsoft.com/office/drawing/2014/main" id="{BE1E556E-FCC3-8A45-B411-7657BF10DDB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6" name="Oval 1">
                <a:extLst>
                  <a:ext uri="{FF2B5EF4-FFF2-40B4-BE49-F238E27FC236}">
                    <a16:creationId xmlns:a16="http://schemas.microsoft.com/office/drawing/2014/main" id="{266040BB-4684-D94A-ABD8-3228E32572F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7" name="Oval 1">
                <a:extLst>
                  <a:ext uri="{FF2B5EF4-FFF2-40B4-BE49-F238E27FC236}">
                    <a16:creationId xmlns:a16="http://schemas.microsoft.com/office/drawing/2014/main" id="{81651F11-5E13-8948-BBB0-D11FD6CF581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8" name="Oval 1">
                <a:extLst>
                  <a:ext uri="{FF2B5EF4-FFF2-40B4-BE49-F238E27FC236}">
                    <a16:creationId xmlns:a16="http://schemas.microsoft.com/office/drawing/2014/main" id="{5D78FAC0-50E2-4F4F-A600-779754D091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86172BBE-FFA5-C048-8AA3-3B01FA42F372}"/>
                </a:ext>
              </a:extLst>
            </p:cNvPr>
            <p:cNvGrpSpPr/>
            <p:nvPr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9B0389D0-A9F3-474F-9888-C699772D9E7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6B8B5726-FEEF-F544-AB2C-399025DD31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487DBB83-ECAC-A14A-B5DC-AB0CE37C8B1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BFAED84C-BD4A-8347-B89E-B65E21288CB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FB737221-C3FA-1241-9E66-C2A4EF5635C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1634206-C6BC-314D-8A08-4F11DA940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6ABA4A4F-417E-8645-BCD6-E26684C5B9C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E21FD67F-5627-5E46-AB81-034C91463658}"/>
                </a:ext>
              </a:extLst>
            </p:cNvPr>
            <p:cNvGrpSpPr/>
            <p:nvPr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99E1CB81-B6A7-D84F-8D37-BFAE39D86E5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46B35A19-E488-B349-9A02-BB7023BF149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8614873C-AB75-A541-900E-FB1EC407610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8132C766-1E6A-4446-A27F-527F11C484B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6BBC8ED-5832-4D4F-B2E3-22CB816FB08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42669EBD-C940-2D41-B7CB-F74EF1AB15E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B231CC19-5CEF-A040-A8B4-694E37BF8E1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DDA1B56E-165A-A440-8CB0-1337A084A77C}"/>
                </a:ext>
              </a:extLst>
            </p:cNvPr>
            <p:cNvGrpSpPr/>
            <p:nvPr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4EEBCF35-0052-C34C-A9D4-D39DCCA5DE4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860D98D7-B95E-E640-BED7-F98BF37609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43BF664A-257C-DB44-95D6-C6CB0689FEC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5104BBC7-C891-574D-A508-8C35D7AF440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77D526D3-EF4F-514F-8D96-4DE2F493F4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1BF79C5B-2C0D-204C-A67B-B207290E6BB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07F6B368-D9A9-6E40-ABCB-7CC9E51499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60CA134B-EC14-7044-BD1A-AA60502156FC}"/>
                </a:ext>
              </a:extLst>
            </p:cNvPr>
            <p:cNvGrpSpPr/>
            <p:nvPr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8132FF5E-9351-4547-94D3-BE05592E15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51785EE2-B99E-BE4E-916A-0C397A21E3F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3C9FC46B-EFC3-0A4B-90FA-9EE59BF2369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F58E60-D764-3C41-86B4-08CCDCA271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7C482550-DADF-1F4C-87DF-3239929BB6D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3E394CED-A9CA-764A-97B1-AF0E7376629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26D49878-E72A-444B-9953-28C6DAF60F7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5DF8BA9C-44B9-CD48-B938-8AF281B0C605}"/>
                </a:ext>
              </a:extLst>
            </p:cNvPr>
            <p:cNvGrpSpPr/>
            <p:nvPr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D57F918-FD67-A048-AA08-F5BDC64BF8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0E10D720-C6A1-9C44-B84E-1556D52FD3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4C3C58AE-ADED-2B4A-BD00-3F31D8A5498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CB516ADD-6810-704D-A106-363C3D13706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BE1D1884-3A01-7A46-B65E-9C94879CF6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097EA8A2-CEF4-C548-B123-313CEDFF33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3407B88B-5BE2-CD45-B931-31F9167578A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E281A8B4-A894-BA42-803C-03DE781987C3}"/>
                </a:ext>
              </a:extLst>
            </p:cNvPr>
            <p:cNvGrpSpPr/>
            <p:nvPr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75568E97-3001-7948-A275-54F9F5ADF2B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0B11129B-54FE-174B-9FE9-46A4F2376E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7FFA0805-C041-6B49-A40A-AFC5EF496D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9A0F18D8-022F-3848-8A31-585688834C3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476545B5-D9AC-C24C-85E9-62A5129AF8A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C47AB382-39EE-AC4B-A9DC-76B59AA9AA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00B26F51-70F0-1240-9454-EA75C741942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A4162858-1DD5-8D47-B2F8-C7A9BB5F7C52}"/>
                </a:ext>
              </a:extLst>
            </p:cNvPr>
            <p:cNvGrpSpPr/>
            <p:nvPr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873A257A-AC1A-4F4A-AF67-03F81A8AE7B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329C7E1A-F14A-CF42-BB86-78674AFEDBC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E1EF602F-E6BC-A746-B483-B7B0965E5F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FEC3F714-8463-224C-8962-A0522C004F6F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4EFEF0C3-3A1F-0940-AF88-13D9DD328F5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F5E0C4F7-4D28-3041-90BF-E456C4A19CA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96C5911-9A76-C84C-B2B8-81C17A46433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524C85AE-0855-A348-99EB-E428315FD255}"/>
                </a:ext>
              </a:extLst>
            </p:cNvPr>
            <p:cNvGrpSpPr/>
            <p:nvPr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ABEBD004-8797-894D-961E-1DD5A04C8D7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9BF53298-AD1A-4747-96E1-D87479AFA2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D69BA3EF-00B4-5D47-BEA1-8E0F7C6069C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B4F39BFC-0982-0A48-AB4A-BD404444832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1CD6E04E-D8CB-454D-ACA5-0B912BFD194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77A0A23-AB07-1047-99E9-B32F1E091E6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D1D2C838-EC53-5541-BA14-275F840A77E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343D55E4-E962-C648-9F8C-0ACA0CFB10AF}"/>
                </a:ext>
              </a:extLst>
            </p:cNvPr>
            <p:cNvGrpSpPr/>
            <p:nvPr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3CA96337-5857-C543-A946-018A7B4979E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F1F0D623-6AF6-C447-BAA9-3205ED143C8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D568AE8B-EE05-FD46-80E0-833B802C90B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02F29E21-C844-0A47-8B1D-DCD48B3E446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10729F11-0713-A34D-A3E7-71924581CA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E4BBDFD7-D0C3-9E4F-8A2A-3E21E78227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B0BEDF26-1F0A-B44C-86AE-9B77CB3580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732B83A-1883-D246-BB75-A5701CE2CBA0}"/>
                </a:ext>
              </a:extLst>
            </p:cNvPr>
            <p:cNvGrpSpPr/>
            <p:nvPr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F7D3228C-2DB8-0344-9BE4-A913BEAE640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65C4DCB9-4415-004B-91E5-AEAB772BED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3BC1C5C9-5DA1-3045-B232-80722E5757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E0A4F765-EF46-D94F-9588-9F605617704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821CF186-9D44-EC4A-A12C-A646CFA7C8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B96F6D7-77CC-B84D-A45B-036548809A1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B55420F6-9A29-6945-B6B1-5AD49D0F601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9B45023-23CB-2446-A817-B6A9FE765A94}"/>
                </a:ext>
              </a:extLst>
            </p:cNvPr>
            <p:cNvGrpSpPr/>
            <p:nvPr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377D8FF-60F8-5D48-9A13-D5D39A1E94D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E3BFF413-22DD-0746-86B4-E810CB17C1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AD2D13BD-3A28-A546-BF10-7064948FEE1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F82B3FFD-5C16-1446-9609-03BE7F86AC4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05F1280D-2D3A-234A-8CF7-9118594428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01DA4CC4-35F1-6043-A33D-01324C48F98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9D185154-80C9-B243-BF17-A7B4FB1213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8073B10C-A7A9-3E4B-8846-37EDB4D6B307}"/>
                </a:ext>
              </a:extLst>
            </p:cNvPr>
            <p:cNvGrpSpPr/>
            <p:nvPr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8" name="Oval 1">
                <a:extLst>
                  <a:ext uri="{FF2B5EF4-FFF2-40B4-BE49-F238E27FC236}">
                    <a16:creationId xmlns:a16="http://schemas.microsoft.com/office/drawing/2014/main" id="{25FE7F52-4A5D-604F-B01F-174336DE2A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9" name="Oval 1">
                <a:extLst>
                  <a:ext uri="{FF2B5EF4-FFF2-40B4-BE49-F238E27FC236}">
                    <a16:creationId xmlns:a16="http://schemas.microsoft.com/office/drawing/2014/main" id="{A9E412AB-6A04-C34E-A7EF-2CF9EF5E96E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0" name="Oval 1">
                <a:extLst>
                  <a:ext uri="{FF2B5EF4-FFF2-40B4-BE49-F238E27FC236}">
                    <a16:creationId xmlns:a16="http://schemas.microsoft.com/office/drawing/2014/main" id="{91005D1E-1410-8E46-91DA-FC98AFD111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1" name="Oval 1">
                <a:extLst>
                  <a:ext uri="{FF2B5EF4-FFF2-40B4-BE49-F238E27FC236}">
                    <a16:creationId xmlns:a16="http://schemas.microsoft.com/office/drawing/2014/main" id="{C4A87707-0193-D449-892F-B7E60387615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2" name="Oval 1">
                <a:extLst>
                  <a:ext uri="{FF2B5EF4-FFF2-40B4-BE49-F238E27FC236}">
                    <a16:creationId xmlns:a16="http://schemas.microsoft.com/office/drawing/2014/main" id="{B15B96C8-72BA-BD40-949F-13E7EE4508B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3" name="Oval 1">
                <a:extLst>
                  <a:ext uri="{FF2B5EF4-FFF2-40B4-BE49-F238E27FC236}">
                    <a16:creationId xmlns:a16="http://schemas.microsoft.com/office/drawing/2014/main" id="{AA1D323E-F874-294C-9853-3646482145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4" name="Oval 1">
                <a:extLst>
                  <a:ext uri="{FF2B5EF4-FFF2-40B4-BE49-F238E27FC236}">
                    <a16:creationId xmlns:a16="http://schemas.microsoft.com/office/drawing/2014/main" id="{ED49280B-9D9D-0A45-839A-7563A101C1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CC4EF63D-B92D-094B-B410-B1E034D53D6F}"/>
                </a:ext>
              </a:extLst>
            </p:cNvPr>
            <p:cNvGrpSpPr/>
            <p:nvPr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1" name="Oval 1">
                <a:extLst>
                  <a:ext uri="{FF2B5EF4-FFF2-40B4-BE49-F238E27FC236}">
                    <a16:creationId xmlns:a16="http://schemas.microsoft.com/office/drawing/2014/main" id="{E84C36AD-25C2-B142-9393-8695D167047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2" name="Oval 1">
                <a:extLst>
                  <a:ext uri="{FF2B5EF4-FFF2-40B4-BE49-F238E27FC236}">
                    <a16:creationId xmlns:a16="http://schemas.microsoft.com/office/drawing/2014/main" id="{527D4520-1E66-C645-A16F-BAFD4845735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3" name="Oval 1">
                <a:extLst>
                  <a:ext uri="{FF2B5EF4-FFF2-40B4-BE49-F238E27FC236}">
                    <a16:creationId xmlns:a16="http://schemas.microsoft.com/office/drawing/2014/main" id="{D4A344F7-2739-8643-97D5-B545F387338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4" name="Oval 1">
                <a:extLst>
                  <a:ext uri="{FF2B5EF4-FFF2-40B4-BE49-F238E27FC236}">
                    <a16:creationId xmlns:a16="http://schemas.microsoft.com/office/drawing/2014/main" id="{5FD4C61D-D56E-6A42-BD91-032C3044991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5" name="Oval 1">
                <a:extLst>
                  <a:ext uri="{FF2B5EF4-FFF2-40B4-BE49-F238E27FC236}">
                    <a16:creationId xmlns:a16="http://schemas.microsoft.com/office/drawing/2014/main" id="{B4BEC1E3-7B5E-DB43-8161-1DF7BD790B4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6" name="Oval 1">
                <a:extLst>
                  <a:ext uri="{FF2B5EF4-FFF2-40B4-BE49-F238E27FC236}">
                    <a16:creationId xmlns:a16="http://schemas.microsoft.com/office/drawing/2014/main" id="{384FA394-C7AD-F54D-AB77-214F2694B17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7" name="Oval 1">
                <a:extLst>
                  <a:ext uri="{FF2B5EF4-FFF2-40B4-BE49-F238E27FC236}">
                    <a16:creationId xmlns:a16="http://schemas.microsoft.com/office/drawing/2014/main" id="{285A91E1-F720-9541-BE7A-3224C685759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8A8E50FA-BDC0-AE4C-8422-940EF59FA874}"/>
                </a:ext>
              </a:extLst>
            </p:cNvPr>
            <p:cNvGrpSpPr/>
            <p:nvPr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14" name="Oval 1">
                <a:extLst>
                  <a:ext uri="{FF2B5EF4-FFF2-40B4-BE49-F238E27FC236}">
                    <a16:creationId xmlns:a16="http://schemas.microsoft.com/office/drawing/2014/main" id="{F75BF63B-0764-FE47-94BA-0CC0791E9F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5" name="Oval 1">
                <a:extLst>
                  <a:ext uri="{FF2B5EF4-FFF2-40B4-BE49-F238E27FC236}">
                    <a16:creationId xmlns:a16="http://schemas.microsoft.com/office/drawing/2014/main" id="{C1559D4A-4372-F045-B5C8-AD5D44AA205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6" name="Oval 1">
                <a:extLst>
                  <a:ext uri="{FF2B5EF4-FFF2-40B4-BE49-F238E27FC236}">
                    <a16:creationId xmlns:a16="http://schemas.microsoft.com/office/drawing/2014/main" id="{0916032E-0BF8-AD4C-8AA5-AE67FF73018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7" name="Oval 1">
                <a:extLst>
                  <a:ext uri="{FF2B5EF4-FFF2-40B4-BE49-F238E27FC236}">
                    <a16:creationId xmlns:a16="http://schemas.microsoft.com/office/drawing/2014/main" id="{73F0DE53-5344-BC4D-BCBD-959CEF6300C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8" name="Oval 1">
                <a:extLst>
                  <a:ext uri="{FF2B5EF4-FFF2-40B4-BE49-F238E27FC236}">
                    <a16:creationId xmlns:a16="http://schemas.microsoft.com/office/drawing/2014/main" id="{572BEAE4-D37E-784B-9087-C26931ACE2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9" name="Oval 1">
                <a:extLst>
                  <a:ext uri="{FF2B5EF4-FFF2-40B4-BE49-F238E27FC236}">
                    <a16:creationId xmlns:a16="http://schemas.microsoft.com/office/drawing/2014/main" id="{42FA7DA6-D912-E344-804F-29CB431256F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0" name="Oval 1">
                <a:extLst>
                  <a:ext uri="{FF2B5EF4-FFF2-40B4-BE49-F238E27FC236}">
                    <a16:creationId xmlns:a16="http://schemas.microsoft.com/office/drawing/2014/main" id="{438CED1B-0B86-B847-9224-17B3AEDE527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B28A42DF-E626-C84E-A99C-DFFD703C0599}"/>
                </a:ext>
              </a:extLst>
            </p:cNvPr>
            <p:cNvGrpSpPr/>
            <p:nvPr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467DEE41-CCD6-974E-8671-371CD5620F6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BC049557-3CAB-EC46-BBD0-D726334F373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70314D45-E418-A140-8279-0481304B17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28E754F-DDE3-7641-ADAF-A874B00F5D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128F47F2-8915-D940-BE8F-8EA01C6D362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CDA44B54-89C4-4349-807D-7F982244C9E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01E4C474-E728-CB48-B3DD-13088570C3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63BD2CBD-6D76-5342-9FCA-697A376A819E}"/>
                </a:ext>
              </a:extLst>
            </p:cNvPr>
            <p:cNvGrpSpPr/>
            <p:nvPr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72128B88-4F73-7A4F-8ECF-68BB6C7D1E1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4EA3AC79-D66F-BB46-A208-B5315FB3E1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1A2F7C7A-2363-ED4C-8B75-4135EF3C207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9F93E345-D542-0D43-9402-4F0CAB09C63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66BCA95A-1A36-674C-A841-CAAF761380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17CEFC0F-2349-5043-87F7-427FFBAE05A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2ED94CA3-C946-DD48-AC65-FB1D2DBF2B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8B8E4D94-3D6E-4F41-8961-D047DC19AD37}"/>
                </a:ext>
              </a:extLst>
            </p:cNvPr>
            <p:cNvGrpSpPr/>
            <p:nvPr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EBBA5415-846F-B64A-A5D6-4EA727CEDB5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B5875679-848C-1E46-BE5B-645E82C376A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C9C14206-44AD-A845-897E-8D419841E24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FA5023DB-FA72-B140-AF3C-C096A2758A1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90F7F4A0-2A61-884A-9EDF-2DB093E100A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2D6D1C64-85FB-F34E-9539-39D2111C144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5CE7DE3E-EDEC-3A43-8954-9EB3787F18A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C00DCE5C-6806-5948-991D-42F715AC6B3C}"/>
                </a:ext>
              </a:extLst>
            </p:cNvPr>
            <p:cNvGrpSpPr/>
            <p:nvPr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5825561C-0D15-ED44-A6CF-5EFA78665B5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4E495C76-F0F3-DB42-974B-A55F0F2BC32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28C72B22-DC18-9341-83E2-F6EF467CEAF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9CBE980E-DC3C-0941-9180-CB75927BA08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0146128B-3235-4849-81AD-2CF68EC92FB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93DE8511-8D52-6B46-8314-6FBE3215456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F0DFA7CB-0871-DA4E-8EE2-1899A2D97C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BBB34F06-1956-5B4C-B359-383952176D9E}"/>
                </a:ext>
              </a:extLst>
            </p:cNvPr>
            <p:cNvGrpSpPr/>
            <p:nvPr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7F98FC30-3C2F-AA42-9AA3-EBE4F4876E5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6D92F4E2-15BA-3347-ABB2-100D8872E54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9F76A0A-8F58-3A49-8548-CA19AA114C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A691A6D0-B3D9-624F-A098-8CB4214A942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7F82E56C-B877-7146-A7A2-7F404415FF8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2D0EA037-F954-A14C-8779-31B05CE84AB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6917C3A5-A3DE-FC45-A4A0-49A0F4367AA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142108AB-83EC-5547-AC55-672EFED7D567}"/>
                </a:ext>
              </a:extLst>
            </p:cNvPr>
            <p:cNvGrpSpPr/>
            <p:nvPr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81A7FE7F-8E95-034F-8F12-A806C035640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479226F-4110-8C45-A19A-FB69E24943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C829F1E7-12A4-014A-A07E-4D3DB4E32BA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C2170044-EA05-9B44-BA11-F2060275E4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83EAA9AE-1CCB-A141-BE6D-0FC73AE907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3C94CD9C-45BD-824D-B63E-6B9D3AB9FB5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7F9B3477-369C-824F-BE16-452E789CEE3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036A4924-087B-7345-AF4E-3AA90E06D1D2}"/>
                </a:ext>
              </a:extLst>
            </p:cNvPr>
            <p:cNvGrpSpPr/>
            <p:nvPr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DED05AD6-9598-BC4E-8A81-1C54AB0CEE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808AF990-B69D-8145-941C-5CA42824BF7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8DAEEA28-77BE-1C47-8B6E-C3809595D8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DD8FF275-3402-614A-B6D3-281E6261EED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1124F457-291A-2546-9E0F-A07249646E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7708A268-CEE4-C649-A561-B6B19220311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B8318EE3-02EF-9845-B375-0B355BA478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C8CC8C79-3BC0-4D42-943D-764C9C7DA7B3}"/>
                </a:ext>
              </a:extLst>
            </p:cNvPr>
            <p:cNvGrpSpPr/>
            <p:nvPr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9E576E6-9D0C-7A4C-B4FA-98D02FD444F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8CBC6594-276C-C943-AF14-EB0334929C9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0A0841D9-4937-2841-8C42-5C05F0F622F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EC3E57DF-0E48-6B49-B573-331F912FEFD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91217284-CB29-4641-B50C-476C8BF0828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878F3866-B370-3F47-8867-0F7964616C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CD489B18-BD33-2E43-8825-98E1CDF8748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0FF22E93-2DA8-644B-BB3D-A9B35E7ABC49}"/>
                </a:ext>
              </a:extLst>
            </p:cNvPr>
            <p:cNvGrpSpPr/>
            <p:nvPr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3E6DF8C2-7475-EC49-AE5B-D4B23D3AF5B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6971FE52-2D10-0E42-A6DD-E988AD7936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D933BA2C-D9C6-AB4E-8DFE-EC38D3001D7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D197AEB5-3A63-C64E-AAA5-3C24760E5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2C92B164-F15D-0D40-A1BD-F336B38A9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A80AC99F-8A6B-FD4D-8158-A01B93B24BB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9755FB1B-B54D-2745-B9A2-35BE12D490E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17CE8983-2AC5-2F4F-B54D-655D60A477B0}"/>
                </a:ext>
              </a:extLst>
            </p:cNvPr>
            <p:cNvGrpSpPr/>
            <p:nvPr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F744C10E-E99A-E545-82CC-9510FFFBFB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F2FEA80C-FC56-404A-BE4D-6D9AA6CA7CA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6B79474E-6501-E741-9425-8C32C37868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A85F5219-3287-EF4B-9980-BE645D28A10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405DD32-3546-CD46-BEAF-63220747065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9E4BAB73-D667-8748-BF6B-BDFFA920919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E98B210D-F8AE-564B-83C8-363F972144D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8040A861-0F71-0642-ABEF-2470DF2B646D}"/>
                </a:ext>
              </a:extLst>
            </p:cNvPr>
            <p:cNvGrpSpPr/>
            <p:nvPr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E8F17436-99EA-8D46-ACF7-CEC857223C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0E4114A1-DF5F-6148-93E6-815684ADA8B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3F94E693-AF63-7A43-BDE8-DFD63F41563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F5812E0F-3513-2F4C-9A8A-C5A119D21B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742880DF-C2D1-AF4C-97D6-284BA99973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2706F319-0C81-8E44-845E-8B0D7E6C9B1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7A97F628-16A0-B848-8100-E6EDC362471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1475F68F-C5FD-654F-B73F-BCC8EE6AF179}"/>
                </a:ext>
              </a:extLst>
            </p:cNvPr>
            <p:cNvGrpSpPr/>
            <p:nvPr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D2A24961-BA8B-8345-B29F-78CD5A4151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4B01FEE7-8D2F-974A-87A5-FE5EC62F1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FFD4A38E-745C-0443-BB3A-D8065F9BB0A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09FCF57F-AC21-DA4E-9317-B74CE1978C0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5A5FA987-0876-4F45-ACFE-5F994861EF8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AAABDBC6-5483-8E4A-B550-32413A9877F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F330A093-AF91-314C-8383-2B99799108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241F1F40-1733-AB45-8974-1DD4337B16DF}"/>
                </a:ext>
              </a:extLst>
            </p:cNvPr>
            <p:cNvGrpSpPr/>
            <p:nvPr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23" name="Oval 1">
                <a:extLst>
                  <a:ext uri="{FF2B5EF4-FFF2-40B4-BE49-F238E27FC236}">
                    <a16:creationId xmlns:a16="http://schemas.microsoft.com/office/drawing/2014/main" id="{393A10F1-80DC-C34C-97D4-831E10801C1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4" name="Oval 1">
                <a:extLst>
                  <a:ext uri="{FF2B5EF4-FFF2-40B4-BE49-F238E27FC236}">
                    <a16:creationId xmlns:a16="http://schemas.microsoft.com/office/drawing/2014/main" id="{1C21D6E3-A792-2345-8B68-80763DA14B3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5" name="Oval 1">
                <a:extLst>
                  <a:ext uri="{FF2B5EF4-FFF2-40B4-BE49-F238E27FC236}">
                    <a16:creationId xmlns:a16="http://schemas.microsoft.com/office/drawing/2014/main" id="{3DCD4E82-E0A7-5C4A-8E45-62DCF8ED57D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6" name="Oval 1">
                <a:extLst>
                  <a:ext uri="{FF2B5EF4-FFF2-40B4-BE49-F238E27FC236}">
                    <a16:creationId xmlns:a16="http://schemas.microsoft.com/office/drawing/2014/main" id="{9B6DE9BA-58CF-0447-9874-DBA17321BC2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7" name="Oval 1">
                <a:extLst>
                  <a:ext uri="{FF2B5EF4-FFF2-40B4-BE49-F238E27FC236}">
                    <a16:creationId xmlns:a16="http://schemas.microsoft.com/office/drawing/2014/main" id="{A444679B-55D9-224E-AA2A-DE27D639E0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8" name="Oval 1">
                <a:extLst>
                  <a:ext uri="{FF2B5EF4-FFF2-40B4-BE49-F238E27FC236}">
                    <a16:creationId xmlns:a16="http://schemas.microsoft.com/office/drawing/2014/main" id="{97895266-AF32-5047-A9F1-683B9DB971B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9" name="Oval 1">
                <a:extLst>
                  <a:ext uri="{FF2B5EF4-FFF2-40B4-BE49-F238E27FC236}">
                    <a16:creationId xmlns:a16="http://schemas.microsoft.com/office/drawing/2014/main" id="{48C7268E-A911-BC4B-8F53-76F7F845666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A79928C4-45B3-6A40-A9BC-9AB881CB4F1A}"/>
                </a:ext>
              </a:extLst>
            </p:cNvPr>
            <p:cNvGrpSpPr/>
            <p:nvPr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16" name="Oval 1">
                <a:extLst>
                  <a:ext uri="{FF2B5EF4-FFF2-40B4-BE49-F238E27FC236}">
                    <a16:creationId xmlns:a16="http://schemas.microsoft.com/office/drawing/2014/main" id="{F8199A21-C52E-7C42-8EBE-861E403138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7" name="Oval 1">
                <a:extLst>
                  <a:ext uri="{FF2B5EF4-FFF2-40B4-BE49-F238E27FC236}">
                    <a16:creationId xmlns:a16="http://schemas.microsoft.com/office/drawing/2014/main" id="{C5437793-BD32-7645-AC94-F0EE16FCF2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8" name="Oval 1">
                <a:extLst>
                  <a:ext uri="{FF2B5EF4-FFF2-40B4-BE49-F238E27FC236}">
                    <a16:creationId xmlns:a16="http://schemas.microsoft.com/office/drawing/2014/main" id="{31C998CD-1FBE-BE4F-8883-F60DC7923F0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9" name="Oval 1">
                <a:extLst>
                  <a:ext uri="{FF2B5EF4-FFF2-40B4-BE49-F238E27FC236}">
                    <a16:creationId xmlns:a16="http://schemas.microsoft.com/office/drawing/2014/main" id="{A1539143-CFFA-FF4A-9058-A278AA31270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0" name="Oval 1">
                <a:extLst>
                  <a:ext uri="{FF2B5EF4-FFF2-40B4-BE49-F238E27FC236}">
                    <a16:creationId xmlns:a16="http://schemas.microsoft.com/office/drawing/2014/main" id="{055E8785-1F4A-424D-9799-4A884311112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1" name="Oval 1">
                <a:extLst>
                  <a:ext uri="{FF2B5EF4-FFF2-40B4-BE49-F238E27FC236}">
                    <a16:creationId xmlns:a16="http://schemas.microsoft.com/office/drawing/2014/main" id="{09176C6E-37BB-E547-B1B2-9FFE840BD3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2" name="Oval 1">
                <a:extLst>
                  <a:ext uri="{FF2B5EF4-FFF2-40B4-BE49-F238E27FC236}">
                    <a16:creationId xmlns:a16="http://schemas.microsoft.com/office/drawing/2014/main" id="{0577779E-062A-A14C-8513-426C09FCC58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D2E22D8F-7072-174A-B3E5-BA8172690536}"/>
                </a:ext>
              </a:extLst>
            </p:cNvPr>
            <p:cNvGrpSpPr/>
            <p:nvPr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9" name="Oval 1">
                <a:extLst>
                  <a:ext uri="{FF2B5EF4-FFF2-40B4-BE49-F238E27FC236}">
                    <a16:creationId xmlns:a16="http://schemas.microsoft.com/office/drawing/2014/main" id="{3944EED3-95CA-0F42-B3BF-E706FA479A6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0" name="Oval 1">
                <a:extLst>
                  <a:ext uri="{FF2B5EF4-FFF2-40B4-BE49-F238E27FC236}">
                    <a16:creationId xmlns:a16="http://schemas.microsoft.com/office/drawing/2014/main" id="{0B002C8B-A8C2-2B4D-A7BA-241C5AE3E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1" name="Oval 1">
                <a:extLst>
                  <a:ext uri="{FF2B5EF4-FFF2-40B4-BE49-F238E27FC236}">
                    <a16:creationId xmlns:a16="http://schemas.microsoft.com/office/drawing/2014/main" id="{45FDEF1F-843B-694A-BE56-75C059C9AD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2" name="Oval 1">
                <a:extLst>
                  <a:ext uri="{FF2B5EF4-FFF2-40B4-BE49-F238E27FC236}">
                    <a16:creationId xmlns:a16="http://schemas.microsoft.com/office/drawing/2014/main" id="{777ED002-17ED-9140-93DA-6A93B772F4A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3" name="Oval 1">
                <a:extLst>
                  <a:ext uri="{FF2B5EF4-FFF2-40B4-BE49-F238E27FC236}">
                    <a16:creationId xmlns:a16="http://schemas.microsoft.com/office/drawing/2014/main" id="{43050D11-015E-AF46-BD9A-C6E8BC8DEFA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4" name="Oval 1">
                <a:extLst>
                  <a:ext uri="{FF2B5EF4-FFF2-40B4-BE49-F238E27FC236}">
                    <a16:creationId xmlns:a16="http://schemas.microsoft.com/office/drawing/2014/main" id="{3F69EDD1-6A34-DC4A-9554-E135B578570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5" name="Oval 1">
                <a:extLst>
                  <a:ext uri="{FF2B5EF4-FFF2-40B4-BE49-F238E27FC236}">
                    <a16:creationId xmlns:a16="http://schemas.microsoft.com/office/drawing/2014/main" id="{8495897E-A2A8-7448-A3FA-1D6D04585D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EA3DD156-7E01-BA45-807A-4A43CE3C1AC0}"/>
                </a:ext>
              </a:extLst>
            </p:cNvPr>
            <p:cNvGrpSpPr/>
            <p:nvPr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2" name="Oval 1">
                <a:extLst>
                  <a:ext uri="{FF2B5EF4-FFF2-40B4-BE49-F238E27FC236}">
                    <a16:creationId xmlns:a16="http://schemas.microsoft.com/office/drawing/2014/main" id="{8DAD0174-8F0C-404B-BFC0-AC2E98EAC5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3" name="Oval 1">
                <a:extLst>
                  <a:ext uri="{FF2B5EF4-FFF2-40B4-BE49-F238E27FC236}">
                    <a16:creationId xmlns:a16="http://schemas.microsoft.com/office/drawing/2014/main" id="{8647081B-A5BA-EC43-840D-DE41415FBDA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4" name="Oval 1">
                <a:extLst>
                  <a:ext uri="{FF2B5EF4-FFF2-40B4-BE49-F238E27FC236}">
                    <a16:creationId xmlns:a16="http://schemas.microsoft.com/office/drawing/2014/main" id="{03958ECA-9490-CA4C-80CD-D8D172F23E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5" name="Oval 1">
                <a:extLst>
                  <a:ext uri="{FF2B5EF4-FFF2-40B4-BE49-F238E27FC236}">
                    <a16:creationId xmlns:a16="http://schemas.microsoft.com/office/drawing/2014/main" id="{90D2C426-FA2C-0A44-AD7B-B1EDA8A912A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6" name="Oval 1">
                <a:extLst>
                  <a:ext uri="{FF2B5EF4-FFF2-40B4-BE49-F238E27FC236}">
                    <a16:creationId xmlns:a16="http://schemas.microsoft.com/office/drawing/2014/main" id="{EC842216-C62A-E64D-8FE0-1D64F1B1CB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7" name="Oval 1">
                <a:extLst>
                  <a:ext uri="{FF2B5EF4-FFF2-40B4-BE49-F238E27FC236}">
                    <a16:creationId xmlns:a16="http://schemas.microsoft.com/office/drawing/2014/main" id="{855D6715-80CB-5E40-A1C3-07C0632BDB5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8" name="Oval 1">
                <a:extLst>
                  <a:ext uri="{FF2B5EF4-FFF2-40B4-BE49-F238E27FC236}">
                    <a16:creationId xmlns:a16="http://schemas.microsoft.com/office/drawing/2014/main" id="{304A4BB5-9934-9848-AB0D-7E66677413D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1CDEBE10-C345-A440-B9C4-5717F55CA581}"/>
                </a:ext>
              </a:extLst>
            </p:cNvPr>
            <p:cNvGrpSpPr/>
            <p:nvPr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54240D4A-CD9A-2640-B612-B90A7DE7C68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FC2A67E7-8570-1848-8BE1-6E231098D7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89A534B6-3279-1F4D-BEE9-2D5C3397B7E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1C6F1C1-724E-1249-972D-A8C86218461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BE40C6DA-49AB-F944-BF05-16C7E4E8A6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A1BA4CA1-AAD3-5145-B360-B8A8B42F5BD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1" name="Oval 1">
                <a:extLst>
                  <a:ext uri="{FF2B5EF4-FFF2-40B4-BE49-F238E27FC236}">
                    <a16:creationId xmlns:a16="http://schemas.microsoft.com/office/drawing/2014/main" id="{9509DD2D-3F9A-9742-AEDB-67729535305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40399D98-521D-0343-A77A-42897E8E4B5A}"/>
                </a:ext>
              </a:extLst>
            </p:cNvPr>
            <p:cNvGrpSpPr/>
            <p:nvPr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63FCB3A3-EFD2-9341-AE2D-96CA038FA93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9E46B6CC-C915-A447-AFB3-74FF9E23317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F663FFDC-E26E-A642-B927-9EABA4F1AA0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A62D8476-A91B-ED42-8D97-A4162BD5FD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DCEEED97-D6D1-3D43-B4E0-7191D0B51A0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FD5AFC5-42E2-3943-83AB-5836C1EA9AF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0AEC23BA-62B6-0B40-86B7-7758C34CB1D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FC31E7CB-EDCB-D041-BD14-3EC8DBBE0D1E}"/>
                </a:ext>
              </a:extLst>
            </p:cNvPr>
            <p:cNvGrpSpPr/>
            <p:nvPr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21578601-74E8-9A4A-8E35-22B4DECC1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90163504-1B90-9B46-AFD3-357987E559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D135E419-1712-784E-B9E5-1CE6FFCCEBC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232D13D9-7AF9-364D-B95E-813F262CC61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5" name="Oval 1">
                <a:extLst>
                  <a:ext uri="{FF2B5EF4-FFF2-40B4-BE49-F238E27FC236}">
                    <a16:creationId xmlns:a16="http://schemas.microsoft.com/office/drawing/2014/main" id="{9D64FB32-898A-2341-9A1D-2D467B1EBC7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660813B2-3E0F-3D46-A575-B937911A115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AD7336C9-17B5-5B40-BC0C-4821C15A84B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50F704EE-FC68-0642-A1FE-C9300BDB96E2}"/>
                </a:ext>
              </a:extLst>
            </p:cNvPr>
            <p:cNvGrpSpPr/>
            <p:nvPr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549DA32F-204A-7244-9305-45F47A5D5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D838CF69-027B-9742-8FA0-715CE4BFABA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5968A782-5F65-DD46-90B9-090C1F5B845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7" name="Oval 1">
                <a:extLst>
                  <a:ext uri="{FF2B5EF4-FFF2-40B4-BE49-F238E27FC236}">
                    <a16:creationId xmlns:a16="http://schemas.microsoft.com/office/drawing/2014/main" id="{88E81E2B-334D-8943-86B9-6AE197403E5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7D47CC73-C014-EE42-B3CF-1D3113891B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2C889358-B448-1A40-815C-8796DA231C5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7AB58EAC-F72D-DF41-A1BA-5DE792F1D49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688A90E2-F4F5-854A-9738-753A81EBB05C}"/>
                </a:ext>
              </a:extLst>
            </p:cNvPr>
            <p:cNvGrpSpPr/>
            <p:nvPr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5F858C37-0C96-2A4D-9545-7E8EFCF20A0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832182B0-91DF-9342-BC25-87A3E743AEB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9" name="Oval 1">
                <a:extLst>
                  <a:ext uri="{FF2B5EF4-FFF2-40B4-BE49-F238E27FC236}">
                    <a16:creationId xmlns:a16="http://schemas.microsoft.com/office/drawing/2014/main" id="{E4057AAB-1F27-BD44-A8E9-D902F097BC5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A8C045DB-D0B6-F245-99A1-EA4F63B439F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2618EE69-E059-F741-87FC-BF62BF92DAC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F078C2D7-8E08-8845-AD9F-41CFCB96EE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4F6F875-7B61-FE42-BD9A-A30394D5116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393373F7-B14D-C94E-AA77-0CE210E4A5ED}"/>
                </a:ext>
              </a:extLst>
            </p:cNvPr>
            <p:cNvGrpSpPr/>
            <p:nvPr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42A32592-B756-DA4A-83E2-102F9375D79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1" name="Oval 1">
                <a:extLst>
                  <a:ext uri="{FF2B5EF4-FFF2-40B4-BE49-F238E27FC236}">
                    <a16:creationId xmlns:a16="http://schemas.microsoft.com/office/drawing/2014/main" id="{DEBC95F6-A3FA-1041-8DA2-B6DC0D4F32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7BD6084F-2303-0D40-852E-68C2010E6C7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AE6AC42B-38D7-0D47-ADDF-E6C962A7466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D3D51401-086D-8149-8593-0925999E8A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01712A22-89DF-DA4E-9AAB-F3F7D5ACB8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7FAF9EE6-A296-D744-A77D-FD32DB0213D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249831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7">
            <a:extLst>
              <a:ext uri="{FF2B5EF4-FFF2-40B4-BE49-F238E27FC236}">
                <a16:creationId xmlns:a16="http://schemas.microsoft.com/office/drawing/2014/main" id="{AC0E0BFE-667A-6141-97D5-F1FC4CB74F20}"/>
              </a:ext>
            </a:extLst>
          </p:cNvPr>
          <p:cNvSpPr>
            <a:spLocks/>
          </p:cNvSpPr>
          <p:nvPr userDrawn="1"/>
        </p:nvSpPr>
        <p:spPr bwMode="auto">
          <a:xfrm rot="10800000" flipH="1">
            <a:off x="925513" y="157163"/>
            <a:ext cx="527050" cy="1404937"/>
          </a:xfrm>
          <a:custGeom>
            <a:avLst/>
            <a:gdLst>
              <a:gd name="T0" fmla="*/ 206241 w 525636"/>
              <a:gd name="T1" fmla="*/ 1383357 h 1404914"/>
              <a:gd name="T2" fmla="*/ 19394 w 525636"/>
              <a:gd name="T3" fmla="*/ 1239325 h 1404914"/>
              <a:gd name="T4" fmla="*/ 87880 w 525636"/>
              <a:gd name="T5" fmla="*/ 1098264 h 1404914"/>
              <a:gd name="T6" fmla="*/ 297060 w 525636"/>
              <a:gd name="T7" fmla="*/ 1041097 h 1404914"/>
              <a:gd name="T8" fmla="*/ 420631 w 525636"/>
              <a:gd name="T9" fmla="*/ 1061885 h 1404914"/>
              <a:gd name="T10" fmla="*/ 435520 w 525636"/>
              <a:gd name="T11" fmla="*/ 1080446 h 1404914"/>
              <a:gd name="T12" fmla="*/ 332792 w 525636"/>
              <a:gd name="T13" fmla="*/ 1312082 h 1404914"/>
              <a:gd name="T14" fmla="*/ 206241 w 525636"/>
              <a:gd name="T15" fmla="*/ 1383357 h 1404914"/>
              <a:gd name="T16" fmla="*/ 201124 w 525636"/>
              <a:gd name="T17" fmla="*/ 1404887 h 1404914"/>
              <a:gd name="T18" fmla="*/ 363312 w 525636"/>
              <a:gd name="T19" fmla="*/ 1310597 h 1404914"/>
              <a:gd name="T20" fmla="*/ 454875 w 525636"/>
              <a:gd name="T21" fmla="*/ 1094552 h 1404914"/>
              <a:gd name="T22" fmla="*/ 463529 w 525636"/>
              <a:gd name="T23" fmla="*/ 1078405 h 1404914"/>
              <a:gd name="T24" fmla="*/ 467493 w 525636"/>
              <a:gd name="T25" fmla="*/ 1079013 h 1404914"/>
              <a:gd name="T26" fmla="*/ 473075 w 525636"/>
              <a:gd name="T27" fmla="*/ 1055274 h 1404914"/>
              <a:gd name="T28" fmla="*/ 470496 w 525636"/>
              <a:gd name="T29" fmla="*/ 1053834 h 1404914"/>
              <a:gd name="T30" fmla="*/ 469763 w 525636"/>
              <a:gd name="T31" fmla="*/ 1027734 h 1404914"/>
              <a:gd name="T32" fmla="*/ 516661 w 525636"/>
              <a:gd name="T33" fmla="*/ 823565 h 1404914"/>
              <a:gd name="T34" fmla="*/ 491351 w 525636"/>
              <a:gd name="T35" fmla="*/ 526595 h 1404914"/>
              <a:gd name="T36" fmla="*/ 345446 w 525636"/>
              <a:gd name="T37" fmla="*/ 363261 h 1404914"/>
              <a:gd name="T38" fmla="*/ 144456 w 525636"/>
              <a:gd name="T39" fmla="*/ 99700 h 1404914"/>
              <a:gd name="T40" fmla="*/ 125939 w 525636"/>
              <a:gd name="T41" fmla="*/ 12000 h 1404914"/>
              <a:gd name="T42" fmla="*/ 126216 w 525636"/>
              <a:gd name="T43" fmla="*/ 0 h 1404914"/>
              <a:gd name="T44" fmla="*/ 109374 w 525636"/>
              <a:gd name="T45" fmla="*/ 0 h 1404914"/>
              <a:gd name="T46" fmla="*/ 110340 w 525636"/>
              <a:gd name="T47" fmla="*/ 33751 h 1404914"/>
              <a:gd name="T48" fmla="*/ 252394 w 525636"/>
              <a:gd name="T49" fmla="*/ 309064 h 1404914"/>
              <a:gd name="T50" fmla="*/ 379689 w 525636"/>
              <a:gd name="T51" fmla="*/ 419685 h 1404914"/>
              <a:gd name="T52" fmla="*/ 509961 w 525636"/>
              <a:gd name="T53" fmla="*/ 708490 h 1404914"/>
              <a:gd name="T54" fmla="*/ 451152 w 525636"/>
              <a:gd name="T55" fmla="*/ 1030704 h 1404914"/>
              <a:gd name="T56" fmla="*/ 428075 w 525636"/>
              <a:gd name="T57" fmla="*/ 1041840 h 1404914"/>
              <a:gd name="T58" fmla="*/ 339491 w 525636"/>
              <a:gd name="T59" fmla="*/ 1025506 h 1404914"/>
              <a:gd name="T60" fmla="*/ 70758 w 525636"/>
              <a:gd name="T61" fmla="*/ 1088612 h 1404914"/>
              <a:gd name="T62" fmla="*/ 52892 w 525636"/>
              <a:gd name="T63" fmla="*/ 1347719 h 1404914"/>
              <a:gd name="T64" fmla="*/ 201124 w 525636"/>
              <a:gd name="T65" fmla="*/ 1404887 h 1404914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3" name="Freeform: Shape 14">
            <a:extLst>
              <a:ext uri="{FF2B5EF4-FFF2-40B4-BE49-F238E27FC236}">
                <a16:creationId xmlns:a16="http://schemas.microsoft.com/office/drawing/2014/main" id="{429A6EEB-F8F6-3A4F-8370-7396BAE5655A}"/>
              </a:ext>
            </a:extLst>
          </p:cNvPr>
          <p:cNvSpPr>
            <a:spLocks/>
          </p:cNvSpPr>
          <p:nvPr userDrawn="1"/>
        </p:nvSpPr>
        <p:spPr bwMode="auto">
          <a:xfrm rot="10800000">
            <a:off x="1371600" y="290513"/>
            <a:ext cx="10574338" cy="1563687"/>
          </a:xfrm>
          <a:custGeom>
            <a:avLst/>
            <a:gdLst>
              <a:gd name="T0" fmla="*/ 4807177 w 10575133"/>
              <a:gd name="T1" fmla="*/ 1126458 h 1562905"/>
              <a:gd name="T2" fmla="*/ 4776738 w 10575133"/>
              <a:gd name="T3" fmla="*/ 1416743 h 1562905"/>
              <a:gd name="T4" fmla="*/ 4889585 w 10575133"/>
              <a:gd name="T5" fmla="*/ 1424166 h 1562905"/>
              <a:gd name="T6" fmla="*/ 5122703 w 10575133"/>
              <a:gd name="T7" fmla="*/ 1105670 h 1562905"/>
              <a:gd name="T8" fmla="*/ 296263 w 10575133"/>
              <a:gd name="T9" fmla="*/ 1041080 h 1562905"/>
              <a:gd name="T10" fmla="*/ 19342 w 10575133"/>
              <a:gd name="T11" fmla="*/ 1239305 h 1562905"/>
              <a:gd name="T12" fmla="*/ 331899 w 10575133"/>
              <a:gd name="T13" fmla="*/ 1312061 h 1562905"/>
              <a:gd name="T14" fmla="*/ 419503 w 10575133"/>
              <a:gd name="T15" fmla="*/ 1061868 h 1562905"/>
              <a:gd name="T16" fmla="*/ 109081 w 10575133"/>
              <a:gd name="T17" fmla="*/ 0 h 1562905"/>
              <a:gd name="T18" fmla="*/ 125601 w 10575133"/>
              <a:gd name="T19" fmla="*/ 12000 h 1562905"/>
              <a:gd name="T20" fmla="*/ 344519 w 10575133"/>
              <a:gd name="T21" fmla="*/ 363255 h 1562905"/>
              <a:gd name="T22" fmla="*/ 515275 w 10575133"/>
              <a:gd name="T23" fmla="*/ 823552 h 1562905"/>
              <a:gd name="T24" fmla="*/ 479639 w 10575133"/>
              <a:gd name="T25" fmla="*/ 1059641 h 1562905"/>
              <a:gd name="T26" fmla="*/ 985966 w 10575133"/>
              <a:gd name="T27" fmla="*/ 1434560 h 1562905"/>
              <a:gd name="T28" fmla="*/ 2288163 w 10575133"/>
              <a:gd name="T29" fmla="*/ 1414514 h 1562905"/>
              <a:gd name="T30" fmla="*/ 3676478 w 10575133"/>
              <a:gd name="T31" fmla="*/ 1346213 h 1562905"/>
              <a:gd name="T32" fmla="*/ 4751495 w 10575133"/>
              <a:gd name="T33" fmla="*/ 1427879 h 1562905"/>
              <a:gd name="T34" fmla="*/ 4744814 w 10575133"/>
              <a:gd name="T35" fmla="*/ 1167291 h 1562905"/>
              <a:gd name="T36" fmla="*/ 5139779 w 10575133"/>
              <a:gd name="T37" fmla="*/ 1367000 h 1562905"/>
              <a:gd name="T38" fmla="*/ 4810147 w 10575133"/>
              <a:gd name="T39" fmla="*/ 1447923 h 1562905"/>
              <a:gd name="T40" fmla="*/ 5425609 w 10575133"/>
              <a:gd name="T41" fmla="*/ 1510286 h 1562905"/>
              <a:gd name="T42" fmla="*/ 6337295 w 10575133"/>
              <a:gd name="T43" fmla="*/ 1271971 h 1562905"/>
              <a:gd name="T44" fmla="*/ 7740459 w 10575133"/>
              <a:gd name="T45" fmla="*/ 1296471 h 1562905"/>
              <a:gd name="T46" fmla="*/ 8445753 w 10575133"/>
              <a:gd name="T47" fmla="*/ 1395212 h 1562905"/>
              <a:gd name="T48" fmla="*/ 9393075 w 10575133"/>
              <a:gd name="T49" fmla="*/ 1372197 h 1562905"/>
              <a:gd name="T50" fmla="*/ 10569624 w 10575133"/>
              <a:gd name="T51" fmla="*/ 1350406 h 1562905"/>
              <a:gd name="T52" fmla="*/ 9935779 w 10575133"/>
              <a:gd name="T53" fmla="*/ 1351409 h 1562905"/>
              <a:gd name="T54" fmla="*/ 8973610 w 10575133"/>
              <a:gd name="T55" fmla="*/ 1422681 h 1562905"/>
              <a:gd name="T56" fmla="*/ 8175514 w 10575133"/>
              <a:gd name="T57" fmla="*/ 1364774 h 1562905"/>
              <a:gd name="T58" fmla="*/ 7039619 w 10575133"/>
              <a:gd name="T59" fmla="*/ 1289047 h 1562905"/>
              <a:gd name="T60" fmla="*/ 5754499 w 10575133"/>
              <a:gd name="T61" fmla="*/ 1432333 h 1562905"/>
              <a:gd name="T62" fmla="*/ 4931160 w 10575133"/>
              <a:gd name="T63" fmla="*/ 1531817 h 1562905"/>
              <a:gd name="T64" fmla="*/ 4764117 w 10575133"/>
              <a:gd name="T65" fmla="*/ 1449408 h 1562905"/>
              <a:gd name="T66" fmla="*/ 3366892 w 10575133"/>
              <a:gd name="T67" fmla="*/ 1372197 h 1562905"/>
              <a:gd name="T68" fmla="*/ 2047620 w 10575133"/>
              <a:gd name="T69" fmla="*/ 1458317 h 1562905"/>
              <a:gd name="T70" fmla="*/ 897618 w 10575133"/>
              <a:gd name="T71" fmla="*/ 1437529 h 1562905"/>
              <a:gd name="T72" fmla="*/ 480381 w 10575133"/>
              <a:gd name="T73" fmla="*/ 1081171 h 1562905"/>
              <a:gd name="T74" fmla="*/ 362337 w 10575133"/>
              <a:gd name="T75" fmla="*/ 1310576 h 1562905"/>
              <a:gd name="T76" fmla="*/ 70568 w 10575133"/>
              <a:gd name="T77" fmla="*/ 1088594 h 1562905"/>
              <a:gd name="T78" fmla="*/ 426927 w 10575133"/>
              <a:gd name="T79" fmla="*/ 1041823 h 1562905"/>
              <a:gd name="T80" fmla="*/ 508593 w 10575133"/>
              <a:gd name="T81" fmla="*/ 708478 h 1562905"/>
              <a:gd name="T82" fmla="*/ 251717 w 10575133"/>
              <a:gd name="T83" fmla="*/ 309059 h 1562905"/>
              <a:gd name="T84" fmla="*/ 109081 w 10575133"/>
              <a:gd name="T85" fmla="*/ 0 h 15629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4" name="Freeform: Shape 22">
            <a:extLst>
              <a:ext uri="{FF2B5EF4-FFF2-40B4-BE49-F238E27FC236}">
                <a16:creationId xmlns:a16="http://schemas.microsoft.com/office/drawing/2014/main" id="{9B09A745-EC44-BF4C-89BE-BE1D40DD623E}"/>
              </a:ext>
            </a:extLst>
          </p:cNvPr>
          <p:cNvSpPr>
            <a:spLocks/>
          </p:cNvSpPr>
          <p:nvPr userDrawn="1"/>
        </p:nvSpPr>
        <p:spPr bwMode="auto">
          <a:xfrm>
            <a:off x="938213" y="1616075"/>
            <a:ext cx="9155112" cy="4956175"/>
          </a:xfrm>
          <a:custGeom>
            <a:avLst/>
            <a:gdLst>
              <a:gd name="T0" fmla="*/ 5316958 w 9154996"/>
              <a:gd name="T1" fmla="*/ 4809995 h 4956157"/>
              <a:gd name="T2" fmla="*/ 5662924 w 9154996"/>
              <a:gd name="T3" fmla="*/ 4498922 h 4956157"/>
              <a:gd name="T4" fmla="*/ 559562 w 9154996"/>
              <a:gd name="T5" fmla="*/ 4632557 h 4956157"/>
              <a:gd name="T6" fmla="*/ 959723 w 9154996"/>
              <a:gd name="T7" fmla="*/ 4455120 h 4956157"/>
              <a:gd name="T8" fmla="*/ 687999 w 9154996"/>
              <a:gd name="T9" fmla="*/ 3302892 h 4956157"/>
              <a:gd name="T10" fmla="*/ 799745 w 9154996"/>
              <a:gd name="T11" fmla="*/ 3180173 h 4956157"/>
              <a:gd name="T12" fmla="*/ 725862 w 9154996"/>
              <a:gd name="T13" fmla="*/ 3119515 h 4956157"/>
              <a:gd name="T14" fmla="*/ 761557 w 9154996"/>
              <a:gd name="T15" fmla="*/ 3002179 h 4956157"/>
              <a:gd name="T16" fmla="*/ 746650 w 9154996"/>
              <a:gd name="T17" fmla="*/ 2897533 h 4956157"/>
              <a:gd name="T18" fmla="*/ 793422 w 9154996"/>
              <a:gd name="T19" fmla="*/ 2773549 h 4956157"/>
              <a:gd name="T20" fmla="*/ 640485 w 9154996"/>
              <a:gd name="T21" fmla="*/ 2642885 h 4956157"/>
              <a:gd name="T22" fmla="*/ 807529 w 9154996"/>
              <a:gd name="T23" fmla="*/ 2565673 h 4956157"/>
              <a:gd name="T24" fmla="*/ 501653 w 9154996"/>
              <a:gd name="T25" fmla="*/ 2403827 h 4956157"/>
              <a:gd name="T26" fmla="*/ 503138 w 9154996"/>
              <a:gd name="T27" fmla="*/ 2319191 h 4956157"/>
              <a:gd name="T28" fmla="*/ 1152751 w 9154996"/>
              <a:gd name="T29" fmla="*/ 2388236 h 4956157"/>
              <a:gd name="T30" fmla="*/ 608561 w 9154996"/>
              <a:gd name="T31" fmla="*/ 2609476 h 4956157"/>
              <a:gd name="T32" fmla="*/ 830543 w 9154996"/>
              <a:gd name="T33" fmla="*/ 2662188 h 4956157"/>
              <a:gd name="T34" fmla="*/ 755560 w 9154996"/>
              <a:gd name="T35" fmla="*/ 2741626 h 4956157"/>
              <a:gd name="T36" fmla="*/ 598909 w 9154996"/>
              <a:gd name="T37" fmla="*/ 2873033 h 4956157"/>
              <a:gd name="T38" fmla="*/ 854301 w 9154996"/>
              <a:gd name="T39" fmla="*/ 3014834 h 4956157"/>
              <a:gd name="T40" fmla="*/ 614501 w 9154996"/>
              <a:gd name="T41" fmla="*/ 3138818 h 4956157"/>
              <a:gd name="T42" fmla="*/ 905527 w 9154996"/>
              <a:gd name="T43" fmla="*/ 3250923 h 4956157"/>
              <a:gd name="T44" fmla="*/ 884739 w 9154996"/>
              <a:gd name="T45" fmla="*/ 3756507 h 4956157"/>
              <a:gd name="T46" fmla="*/ 1019859 w 9154996"/>
              <a:gd name="T47" fmla="*/ 4452893 h 4956157"/>
              <a:gd name="T48" fmla="*/ 2828383 w 9154996"/>
              <a:gd name="T49" fmla="*/ 4807766 h 4956157"/>
              <a:gd name="T50" fmla="*/ 5291715 w 9154996"/>
              <a:gd name="T51" fmla="*/ 4821131 h 4956157"/>
              <a:gd name="T52" fmla="*/ 5679999 w 9154996"/>
              <a:gd name="T53" fmla="*/ 4760252 h 4956157"/>
              <a:gd name="T54" fmla="*/ 5965829 w 9154996"/>
              <a:gd name="T55" fmla="*/ 4903538 h 4956157"/>
              <a:gd name="T56" fmla="*/ 8280679 w 9154996"/>
              <a:gd name="T57" fmla="*/ 4689723 h 4956157"/>
              <a:gd name="T58" fmla="*/ 9154996 w 9154996"/>
              <a:gd name="T59" fmla="*/ 4803161 h 4956157"/>
              <a:gd name="T60" fmla="*/ 8715734 w 9154996"/>
              <a:gd name="T61" fmla="*/ 4758026 h 4956157"/>
              <a:gd name="T62" fmla="*/ 6294719 w 9154996"/>
              <a:gd name="T63" fmla="*/ 4825585 h 4956157"/>
              <a:gd name="T64" fmla="*/ 5304338 w 9154996"/>
              <a:gd name="T65" fmla="*/ 4842660 h 4956157"/>
              <a:gd name="T66" fmla="*/ 2587840 w 9154996"/>
              <a:gd name="T67" fmla="*/ 4851569 h 4956157"/>
              <a:gd name="T68" fmla="*/ 1020601 w 9154996"/>
              <a:gd name="T69" fmla="*/ 4474423 h 4956157"/>
              <a:gd name="T70" fmla="*/ 610788 w 9154996"/>
              <a:gd name="T71" fmla="*/ 4481846 h 4956157"/>
              <a:gd name="T72" fmla="*/ 1048813 w 9154996"/>
              <a:gd name="T73" fmla="*/ 4101730 h 4956157"/>
              <a:gd name="T74" fmla="*/ 638257 w 9154996"/>
              <a:gd name="T75" fmla="*/ 3287301 h 4956157"/>
              <a:gd name="T76" fmla="*/ 592228 w 9154996"/>
              <a:gd name="T77" fmla="*/ 2786170 h 4956157"/>
              <a:gd name="T78" fmla="*/ 500911 w 9154996"/>
              <a:gd name="T79" fmla="*/ 2459508 h 4956157"/>
              <a:gd name="T80" fmla="*/ 460819 w 9154996"/>
              <a:gd name="T81" fmla="*/ 2117997 h 4956157"/>
              <a:gd name="T82" fmla="*/ 458592 w 9154996"/>
              <a:gd name="T83" fmla="*/ 2201147 h 4956157"/>
              <a:gd name="T84" fmla="*/ 1136417 w 9154996"/>
              <a:gd name="T85" fmla="*/ 2182586 h 4956157"/>
              <a:gd name="T86" fmla="*/ 425926 w 9154996"/>
              <a:gd name="T87" fmla="*/ 2063800 h 4956157"/>
              <a:gd name="T88" fmla="*/ 1096326 w 9154996"/>
              <a:gd name="T89" fmla="*/ 2083845 h 4956157"/>
              <a:gd name="T90" fmla="*/ 1097811 w 9154996"/>
              <a:gd name="T91" fmla="*/ 2276131 h 4956157"/>
              <a:gd name="T92" fmla="*/ 446713 w 9154996"/>
              <a:gd name="T93" fmla="*/ 1916802 h 4956157"/>
              <a:gd name="T94" fmla="*/ 1098554 w 9154996"/>
              <a:gd name="T95" fmla="*/ 2018513 h 4956157"/>
              <a:gd name="T96" fmla="*/ 446713 w 9154996"/>
              <a:gd name="T97" fmla="*/ 1916802 h 4956157"/>
              <a:gd name="T98" fmla="*/ 150488 w 9154996"/>
              <a:gd name="T99" fmla="*/ 820997 h 4956157"/>
              <a:gd name="T100" fmla="*/ 131186 w 9154996"/>
              <a:gd name="T101" fmla="*/ 648757 h 4956157"/>
              <a:gd name="T102" fmla="*/ 800630 w 9154996"/>
              <a:gd name="T103" fmla="*/ 46764 h 4956157"/>
              <a:gd name="T104" fmla="*/ 49521 w 9154996"/>
              <a:gd name="T105" fmla="*/ 655438 h 4956157"/>
              <a:gd name="T106" fmla="*/ 460819 w 9154996"/>
              <a:gd name="T107" fmla="*/ 1792076 h 4956157"/>
              <a:gd name="T108" fmla="*/ 1116372 w 9154996"/>
              <a:gd name="T109" fmla="*/ 1688138 h 4956157"/>
              <a:gd name="T110" fmla="*/ 1468276 w 9154996"/>
              <a:gd name="T111" fmla="*/ 599015 h 4956157"/>
              <a:gd name="T112" fmla="*/ 1036191 w 9154996"/>
              <a:gd name="T113" fmla="*/ 52598 h 4956157"/>
              <a:gd name="T114" fmla="*/ 1264855 w 9154996"/>
              <a:gd name="T115" fmla="*/ 1406020 h 4956157"/>
              <a:gd name="T116" fmla="*/ 1229961 w 9154996"/>
              <a:gd name="T117" fmla="*/ 1991044 h 4956157"/>
              <a:gd name="T118" fmla="*/ 368017 w 9154996"/>
              <a:gd name="T119" fmla="*/ 2039300 h 4956157"/>
              <a:gd name="T120" fmla="*/ 387320 w 9154996"/>
              <a:gd name="T121" fmla="*/ 1655472 h 4956157"/>
              <a:gd name="T122" fmla="*/ 145292 w 9154996"/>
              <a:gd name="T123" fmla="*/ 308730 h 49561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lnTo>
                  <a:pt x="446713" y="1916802"/>
                </a:ln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C97AEC8-DF1F-114F-8EC8-13A54E315D72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39700" y="887413"/>
            <a:ext cx="3100388" cy="1223962"/>
            <a:chOff x="1525348" y="1579815"/>
            <a:chExt cx="6070988" cy="27617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0A66EC4-96C8-0347-953B-5BEC8A63D6C1}"/>
                </a:ext>
              </a:extLst>
            </p:cNvPr>
            <p:cNvSpPr/>
            <p:nvPr/>
          </p:nvSpPr>
          <p:spPr>
            <a:xfrm>
              <a:off x="3269242" y="2310537"/>
              <a:ext cx="2598743" cy="2030978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id="{D4459532-8107-824A-9F94-2D4E5E3C6A5E}"/>
                </a:ext>
              </a:extLst>
            </p:cNvPr>
            <p:cNvSpPr/>
            <p:nvPr/>
          </p:nvSpPr>
          <p:spPr>
            <a:xfrm>
              <a:off x="3269242" y="2704554"/>
              <a:ext cx="2598743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8" name="Freeform 22">
              <a:extLst>
                <a:ext uri="{FF2B5EF4-FFF2-40B4-BE49-F238E27FC236}">
                  <a16:creationId xmlns:a16="http://schemas.microsoft.com/office/drawing/2014/main" id="{36090F08-1DED-264F-ACE2-50960E485D86}"/>
                </a:ext>
              </a:extLst>
            </p:cNvPr>
            <p:cNvSpPr/>
            <p:nvPr/>
          </p:nvSpPr>
          <p:spPr>
            <a:xfrm>
              <a:off x="1525348" y="1579815"/>
              <a:ext cx="6070988" cy="1787403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B0143F1-3C69-F845-8F5B-DC903B47855F}"/>
                </a:ext>
              </a:extLst>
            </p:cNvPr>
            <p:cNvCxnSpPr/>
            <p:nvPr/>
          </p:nvCxnSpPr>
          <p:spPr>
            <a:xfrm>
              <a:off x="4661870" y="2188750"/>
              <a:ext cx="1588465" cy="6125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9EDFF93-FB7D-A241-AFAF-351EDC02F4E4}"/>
                </a:ext>
              </a:extLst>
            </p:cNvPr>
            <p:cNvCxnSpPr/>
            <p:nvPr/>
          </p:nvCxnSpPr>
          <p:spPr>
            <a:xfrm>
              <a:off x="6250335" y="2801267"/>
              <a:ext cx="0" cy="10101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Isosceles Triangle 9">
              <a:extLst>
                <a:ext uri="{FF2B5EF4-FFF2-40B4-BE49-F238E27FC236}">
                  <a16:creationId xmlns:a16="http://schemas.microsoft.com/office/drawing/2014/main" id="{6E5E9DF9-462A-7741-8DAD-C083B5020C07}"/>
                </a:ext>
              </a:extLst>
            </p:cNvPr>
            <p:cNvSpPr/>
            <p:nvPr/>
          </p:nvSpPr>
          <p:spPr>
            <a:xfrm>
              <a:off x="6017195" y="3406621"/>
              <a:ext cx="463172" cy="920566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4179EB0-5F07-234D-8836-56C0677D9C7D}"/>
                </a:ext>
              </a:extLst>
            </p:cNvPr>
            <p:cNvSpPr/>
            <p:nvPr/>
          </p:nvSpPr>
          <p:spPr>
            <a:xfrm>
              <a:off x="6122886" y="3356474"/>
              <a:ext cx="236249" cy="27223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</p:grp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EF9827C0-2EB3-7F4B-A162-E0C2473E3565}"/>
              </a:ext>
            </a:extLst>
          </p:cNvPr>
          <p:cNvSpPr>
            <a:spLocks/>
          </p:cNvSpPr>
          <p:nvPr userDrawn="1"/>
        </p:nvSpPr>
        <p:spPr bwMode="auto">
          <a:xfrm rot="628173">
            <a:off x="1225550" y="2160588"/>
            <a:ext cx="936625" cy="1282700"/>
          </a:xfrm>
          <a:custGeom>
            <a:avLst/>
            <a:gdLst>
              <a:gd name="T0" fmla="*/ 173595 w 937061"/>
              <a:gd name="T1" fmla="*/ 561778 h 1282256"/>
              <a:gd name="T2" fmla="*/ 251467 w 937061"/>
              <a:gd name="T3" fmla="*/ 657997 h 1282256"/>
              <a:gd name="T4" fmla="*/ 318540 w 937061"/>
              <a:gd name="T5" fmla="*/ 799397 h 1282256"/>
              <a:gd name="T6" fmla="*/ 374294 w 937061"/>
              <a:gd name="T7" fmla="*/ 724114 h 1282256"/>
              <a:gd name="T8" fmla="*/ 257804 w 937061"/>
              <a:gd name="T9" fmla="*/ 700011 h 1282256"/>
              <a:gd name="T10" fmla="*/ 348811 w 937061"/>
              <a:gd name="T11" fmla="*/ 615972 h 1282256"/>
              <a:gd name="T12" fmla="*/ 447498 w 937061"/>
              <a:gd name="T13" fmla="*/ 742160 h 1282256"/>
              <a:gd name="T14" fmla="*/ 444271 w 937061"/>
              <a:gd name="T15" fmla="*/ 922014 h 1282256"/>
              <a:gd name="T16" fmla="*/ 566594 w 937061"/>
              <a:gd name="T17" fmla="*/ 1273228 h 1282256"/>
              <a:gd name="T18" fmla="*/ 380666 w 937061"/>
              <a:gd name="T19" fmla="*/ 911088 h 1282256"/>
              <a:gd name="T20" fmla="*/ 256927 w 937061"/>
              <a:gd name="T21" fmla="*/ 880449 h 1282256"/>
              <a:gd name="T22" fmla="*/ 136302 w 937061"/>
              <a:gd name="T23" fmla="*/ 795389 h 1282256"/>
              <a:gd name="T24" fmla="*/ 28110 w 937061"/>
              <a:gd name="T25" fmla="*/ 666272 h 1282256"/>
              <a:gd name="T26" fmla="*/ 903402 w 937061"/>
              <a:gd name="T27" fmla="*/ 393916 h 1282256"/>
              <a:gd name="T28" fmla="*/ 881183 w 937061"/>
              <a:gd name="T29" fmla="*/ 655093 h 1282256"/>
              <a:gd name="T30" fmla="*/ 794668 w 937061"/>
              <a:gd name="T31" fmla="*/ 805320 h 1282256"/>
              <a:gd name="T32" fmla="*/ 683025 w 937061"/>
              <a:gd name="T33" fmla="*/ 866563 h 1282256"/>
              <a:gd name="T34" fmla="*/ 720960 w 937061"/>
              <a:gd name="T35" fmla="*/ 1258622 h 1282256"/>
              <a:gd name="T36" fmla="*/ 620096 w 937061"/>
              <a:gd name="T37" fmla="*/ 884815 h 1282256"/>
              <a:gd name="T38" fmla="*/ 575867 w 937061"/>
              <a:gd name="T39" fmla="*/ 722513 h 1282256"/>
              <a:gd name="T40" fmla="*/ 603475 w 937061"/>
              <a:gd name="T41" fmla="*/ 559950 h 1282256"/>
              <a:gd name="T42" fmla="*/ 700456 w 937061"/>
              <a:gd name="T43" fmla="*/ 590917 h 1282256"/>
              <a:gd name="T44" fmla="*/ 707956 w 937061"/>
              <a:gd name="T45" fmla="*/ 700956 h 1282256"/>
              <a:gd name="T46" fmla="*/ 656986 w 937061"/>
              <a:gd name="T47" fmla="*/ 782282 h 1282256"/>
              <a:gd name="T48" fmla="*/ 776459 w 937061"/>
              <a:gd name="T49" fmla="*/ 653872 h 1282256"/>
              <a:gd name="T50" fmla="*/ 690243 w 937061"/>
              <a:gd name="T51" fmla="*/ 515805 h 1282256"/>
              <a:gd name="T52" fmla="*/ 792796 w 937061"/>
              <a:gd name="T53" fmla="*/ 434725 h 1282256"/>
              <a:gd name="T54" fmla="*/ 165483 w 937061"/>
              <a:gd name="T55" fmla="*/ 295204 h 1282256"/>
              <a:gd name="T56" fmla="*/ 179565 w 937061"/>
              <a:gd name="T57" fmla="*/ 401175 h 1282256"/>
              <a:gd name="T58" fmla="*/ 570 w 937061"/>
              <a:gd name="T59" fmla="*/ 441177 h 1282256"/>
              <a:gd name="T60" fmla="*/ 80732 w 937061"/>
              <a:gd name="T61" fmla="*/ 236718 h 1282256"/>
              <a:gd name="T62" fmla="*/ 788636 w 937061"/>
              <a:gd name="T63" fmla="*/ 228126 h 1282256"/>
              <a:gd name="T64" fmla="*/ 875371 w 937061"/>
              <a:gd name="T65" fmla="*/ 346949 h 1282256"/>
              <a:gd name="T66" fmla="*/ 705546 w 937061"/>
              <a:gd name="T67" fmla="*/ 292165 h 1282256"/>
              <a:gd name="T68" fmla="*/ 657076 w 937061"/>
              <a:gd name="T69" fmla="*/ 221678 h 1282256"/>
              <a:gd name="T70" fmla="*/ 234805 w 937061"/>
              <a:gd name="T71" fmla="*/ 54681 h 1282256"/>
              <a:gd name="T72" fmla="*/ 334083 w 937061"/>
              <a:gd name="T73" fmla="*/ 235327 h 1282256"/>
              <a:gd name="T74" fmla="*/ 374791 w 937061"/>
              <a:gd name="T75" fmla="*/ 572468 h 1282256"/>
              <a:gd name="T76" fmla="*/ 233948 w 937061"/>
              <a:gd name="T77" fmla="*/ 534531 h 1282256"/>
              <a:gd name="T78" fmla="*/ 291634 w 937061"/>
              <a:gd name="T79" fmla="*/ 464187 h 1282256"/>
              <a:gd name="T80" fmla="*/ 317151 w 937061"/>
              <a:gd name="T81" fmla="*/ 371880 h 1282256"/>
              <a:gd name="T82" fmla="*/ 277330 w 937061"/>
              <a:gd name="T83" fmla="*/ 442997 h 1282256"/>
              <a:gd name="T84" fmla="*/ 207223 w 937061"/>
              <a:gd name="T85" fmla="*/ 393213 h 1282256"/>
              <a:gd name="T86" fmla="*/ 278448 w 937061"/>
              <a:gd name="T87" fmla="*/ 208737 h 1282256"/>
              <a:gd name="T88" fmla="*/ 204653 w 937061"/>
              <a:gd name="T89" fmla="*/ 172059 h 1282256"/>
              <a:gd name="T90" fmla="*/ 114462 w 937061"/>
              <a:gd name="T91" fmla="*/ 240670 h 1282256"/>
              <a:gd name="T92" fmla="*/ 208914 w 937061"/>
              <a:gd name="T93" fmla="*/ 71662 h 1282256"/>
              <a:gd name="T94" fmla="*/ 617166 w 937061"/>
              <a:gd name="T95" fmla="*/ 49796 h 1282256"/>
              <a:gd name="T96" fmla="*/ 661812 w 937061"/>
              <a:gd name="T97" fmla="*/ 180063 h 1282256"/>
              <a:gd name="T98" fmla="*/ 594985 w 937061"/>
              <a:gd name="T99" fmla="*/ 99523 h 1282256"/>
              <a:gd name="T100" fmla="*/ 529275 w 937061"/>
              <a:gd name="T101" fmla="*/ 151795 h 1282256"/>
              <a:gd name="T102" fmla="*/ 631375 w 937061"/>
              <a:gd name="T103" fmla="*/ 243538 h 1282256"/>
              <a:gd name="T104" fmla="*/ 686786 w 937061"/>
              <a:gd name="T105" fmla="*/ 360408 h 1282256"/>
              <a:gd name="T106" fmla="*/ 571263 w 937061"/>
              <a:gd name="T107" fmla="*/ 305164 h 1282256"/>
              <a:gd name="T108" fmla="*/ 584565 w 937061"/>
              <a:gd name="T109" fmla="*/ 451001 h 1282256"/>
              <a:gd name="T110" fmla="*/ 767814 w 937061"/>
              <a:gd name="T111" fmla="*/ 388823 h 1282256"/>
              <a:gd name="T112" fmla="*/ 611378 w 937061"/>
              <a:gd name="T113" fmla="*/ 535471 h 1282256"/>
              <a:gd name="T114" fmla="*/ 481297 w 937061"/>
              <a:gd name="T115" fmla="*/ 302233 h 1282256"/>
              <a:gd name="T116" fmla="*/ 518054 w 937061"/>
              <a:gd name="T117" fmla="*/ 685 h 128225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4" name="Freeform: Shape 30">
            <a:extLst>
              <a:ext uri="{FF2B5EF4-FFF2-40B4-BE49-F238E27FC236}">
                <a16:creationId xmlns:a16="http://schemas.microsoft.com/office/drawing/2014/main" id="{D26A267C-8841-FF4C-AC9D-3CE937B2474A}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204450" y="3333750"/>
            <a:ext cx="3200400" cy="139700"/>
          </a:xfrm>
          <a:custGeom>
            <a:avLst/>
            <a:gdLst>
              <a:gd name="T0" fmla="*/ 3200400 w 3200653"/>
              <a:gd name="T1" fmla="*/ 78231 h 139596"/>
              <a:gd name="T2" fmla="*/ 3200400 w 3200653"/>
              <a:gd name="T3" fmla="*/ 98570 h 139596"/>
              <a:gd name="T4" fmla="*/ 3127082 w 3200653"/>
              <a:gd name="T5" fmla="*/ 93519 h 139596"/>
              <a:gd name="T6" fmla="*/ 2836542 w 3200653"/>
              <a:gd name="T7" fmla="*/ 58320 h 139596"/>
              <a:gd name="T8" fmla="*/ 2022177 w 3200653"/>
              <a:gd name="T9" fmla="*/ 26373 h 139596"/>
              <a:gd name="T10" fmla="*/ 1297636 w 3200653"/>
              <a:gd name="T11" fmla="*/ 62780 h 139596"/>
              <a:gd name="T12" fmla="*/ 703009 w 3200653"/>
              <a:gd name="T13" fmla="*/ 112557 h 139596"/>
              <a:gd name="T14" fmla="*/ 61301 w 3200653"/>
              <a:gd name="T15" fmla="*/ 139305 h 139596"/>
              <a:gd name="T16" fmla="*/ 0 w 3200653"/>
              <a:gd name="T17" fmla="*/ 136967 h 139596"/>
              <a:gd name="T18" fmla="*/ 0 w 3200653"/>
              <a:gd name="T19" fmla="*/ 116713 h 139596"/>
              <a:gd name="T20" fmla="*/ 10205 w 3200653"/>
              <a:gd name="T21" fmla="*/ 117202 h 139596"/>
              <a:gd name="T22" fmla="*/ 380084 w 3200653"/>
              <a:gd name="T23" fmla="*/ 111072 h 139596"/>
              <a:gd name="T24" fmla="*/ 943533 w 3200653"/>
              <a:gd name="T25" fmla="*/ 68722 h 139596"/>
              <a:gd name="T26" fmla="*/ 1527767 w 3200653"/>
              <a:gd name="T27" fmla="*/ 25630 h 139596"/>
              <a:gd name="T28" fmla="*/ 2331739 w 3200653"/>
              <a:gd name="T29" fmla="*/ 369 h 139596"/>
              <a:gd name="T30" fmla="*/ 2958288 w 3200653"/>
              <a:gd name="T31" fmla="*/ 52378 h 139596"/>
              <a:gd name="T32" fmla="*/ 3181088 w 3200653"/>
              <a:gd name="T33" fmla="*/ 77267 h 13959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lnTo>
                  <a:pt x="3200653" y="7817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5" name="Freeform: Shape 20">
            <a:extLst>
              <a:ext uri="{FF2B5EF4-FFF2-40B4-BE49-F238E27FC236}">
                <a16:creationId xmlns:a16="http://schemas.microsoft.com/office/drawing/2014/main" id="{19BA6818-C34C-904C-8101-3CAA4290B2ED}"/>
              </a:ext>
            </a:extLst>
          </p:cNvPr>
          <p:cNvSpPr>
            <a:spLocks/>
          </p:cNvSpPr>
          <p:nvPr userDrawn="1"/>
        </p:nvSpPr>
        <p:spPr bwMode="auto">
          <a:xfrm flipH="1">
            <a:off x="10093325" y="4973638"/>
            <a:ext cx="1884363" cy="1485900"/>
          </a:xfrm>
          <a:custGeom>
            <a:avLst/>
            <a:gdLst>
              <a:gd name="T0" fmla="*/ 212642 w 1854014"/>
              <a:gd name="T1" fmla="*/ 1383764 h 1485438"/>
              <a:gd name="T2" fmla="*/ 343119 w 1854014"/>
              <a:gd name="T3" fmla="*/ 1312469 h 1485438"/>
              <a:gd name="T4" fmla="*/ 449035 w 1854014"/>
              <a:gd name="T5" fmla="*/ 1080764 h 1485438"/>
              <a:gd name="T6" fmla="*/ 433684 w 1854014"/>
              <a:gd name="T7" fmla="*/ 1062198 h 1485438"/>
              <a:gd name="T8" fmla="*/ 306278 w 1854014"/>
              <a:gd name="T9" fmla="*/ 1041404 h 1485438"/>
              <a:gd name="T10" fmla="*/ 90607 w 1854014"/>
              <a:gd name="T11" fmla="*/ 1098588 h 1485438"/>
              <a:gd name="T12" fmla="*/ 19996 w 1854014"/>
              <a:gd name="T13" fmla="*/ 1239690 h 1485438"/>
              <a:gd name="T14" fmla="*/ 212642 w 1854014"/>
              <a:gd name="T15" fmla="*/ 1383764 h 1485438"/>
              <a:gd name="T16" fmla="*/ 1453385 w 1854014"/>
              <a:gd name="T17" fmla="*/ 1485506 h 1485438"/>
              <a:gd name="T18" fmla="*/ 1231899 w 1854014"/>
              <a:gd name="T19" fmla="*/ 1477337 h 1485438"/>
              <a:gd name="T20" fmla="*/ 927961 w 1854014"/>
              <a:gd name="T21" fmla="*/ 1437976 h 1485438"/>
              <a:gd name="T22" fmla="*/ 711524 w 1854014"/>
              <a:gd name="T23" fmla="*/ 1278308 h 1485438"/>
              <a:gd name="T24" fmla="*/ 496620 w 1854014"/>
              <a:gd name="T25" fmla="*/ 1081507 h 1485438"/>
              <a:gd name="T26" fmla="*/ 468990 w 1854014"/>
              <a:gd name="T27" fmla="*/ 1094874 h 1485438"/>
              <a:gd name="T28" fmla="*/ 374586 w 1854014"/>
              <a:gd name="T29" fmla="*/ 1310984 h 1485438"/>
              <a:gd name="T30" fmla="*/ 54533 w 1854014"/>
              <a:gd name="T31" fmla="*/ 1348116 h 1485438"/>
              <a:gd name="T32" fmla="*/ 72954 w 1854014"/>
              <a:gd name="T33" fmla="*/ 1088933 h 1485438"/>
              <a:gd name="T34" fmla="*/ 350025 w 1854014"/>
              <a:gd name="T35" fmla="*/ 1025808 h 1485438"/>
              <a:gd name="T36" fmla="*/ 441359 w 1854014"/>
              <a:gd name="T37" fmla="*/ 1042147 h 1485438"/>
              <a:gd name="T38" fmla="*/ 465153 w 1854014"/>
              <a:gd name="T39" fmla="*/ 1031008 h 1485438"/>
              <a:gd name="T40" fmla="*/ 525786 w 1854014"/>
              <a:gd name="T41" fmla="*/ 708698 h 1485438"/>
              <a:gd name="T42" fmla="*/ 391471 w 1854014"/>
              <a:gd name="T43" fmla="*/ 419809 h 1485438"/>
              <a:gd name="T44" fmla="*/ 260226 w 1854014"/>
              <a:gd name="T45" fmla="*/ 309155 h 1485438"/>
              <a:gd name="T46" fmla="*/ 113764 w 1854014"/>
              <a:gd name="T47" fmla="*/ 33760 h 1485438"/>
              <a:gd name="T48" fmla="*/ 112768 w 1854014"/>
              <a:gd name="T49" fmla="*/ 0 h 1485438"/>
              <a:gd name="T50" fmla="*/ 130132 w 1854014"/>
              <a:gd name="T51" fmla="*/ 0 h 1485438"/>
              <a:gd name="T52" fmla="*/ 129847 w 1854014"/>
              <a:gd name="T53" fmla="*/ 12004 h 1485438"/>
              <a:gd name="T54" fmla="*/ 148938 w 1854014"/>
              <a:gd name="T55" fmla="*/ 99729 h 1485438"/>
              <a:gd name="T56" fmla="*/ 356165 w 1854014"/>
              <a:gd name="T57" fmla="*/ 363368 h 1485438"/>
              <a:gd name="T58" fmla="*/ 506598 w 1854014"/>
              <a:gd name="T59" fmla="*/ 526750 h 1485438"/>
              <a:gd name="T60" fmla="*/ 532693 w 1854014"/>
              <a:gd name="T61" fmla="*/ 823808 h 1485438"/>
              <a:gd name="T62" fmla="*/ 484341 w 1854014"/>
              <a:gd name="T63" fmla="*/ 1028037 h 1485438"/>
              <a:gd name="T64" fmla="*/ 495853 w 1854014"/>
              <a:gd name="T65" fmla="*/ 1059971 h 1485438"/>
              <a:gd name="T66" fmla="*/ 715362 w 1854014"/>
              <a:gd name="T67" fmla="*/ 1247859 h 1485438"/>
              <a:gd name="T68" fmla="*/ 1019296 w 1854014"/>
              <a:gd name="T69" fmla="*/ 1435006 h 1485438"/>
              <a:gd name="T70" fmla="*/ 1782971 w 1854014"/>
              <a:gd name="T71" fmla="*/ 1457285 h 1485438"/>
              <a:gd name="T72" fmla="*/ 1916689 w 1854014"/>
              <a:gd name="T73" fmla="*/ 1448975 h 1485438"/>
              <a:gd name="T74" fmla="*/ 1916689 w 1854014"/>
              <a:gd name="T75" fmla="*/ 1472555 h 1485438"/>
              <a:gd name="T76" fmla="*/ 1895784 w 1854014"/>
              <a:gd name="T77" fmla="*/ 1473995 h 1485438"/>
              <a:gd name="T78" fmla="*/ 1453385 w 1854014"/>
              <a:gd name="T79" fmla="*/ 1485506 h 1485438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0" t="0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2771067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92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D9FC6640-3F39-4C47-B590-677BCF728955}"/>
              </a:ext>
            </a:extLst>
          </p:cNvPr>
          <p:cNvSpPr/>
          <p:nvPr userDrawn="1"/>
        </p:nvSpPr>
        <p:spPr>
          <a:xfrm>
            <a:off x="354013" y="1131888"/>
            <a:ext cx="3560762" cy="5402262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A0FFD1D-6740-4040-9A7C-A17A99402B12}"/>
              </a:ext>
            </a:extLst>
          </p:cNvPr>
          <p:cNvSpPr/>
          <p:nvPr userDrawn="1"/>
        </p:nvSpPr>
        <p:spPr>
          <a:xfrm>
            <a:off x="531813" y="1347788"/>
            <a:ext cx="153987" cy="5014912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>
            <a:extLst>
              <a:ext uri="{FF2B5EF4-FFF2-40B4-BE49-F238E27FC236}">
                <a16:creationId xmlns:a16="http://schemas.microsoft.com/office/drawing/2014/main" id="{0C4EA583-419B-A341-9DAC-F5219D84B5D1}"/>
              </a:ext>
            </a:extLst>
          </p:cNvPr>
          <p:cNvSpPr/>
          <p:nvPr userDrawn="1"/>
        </p:nvSpPr>
        <p:spPr>
          <a:xfrm rot="5400000">
            <a:off x="3057525" y="1276350"/>
            <a:ext cx="685800" cy="685800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2F2E8C-09E4-734B-AC0B-07D16988C6C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1636713"/>
            <a:ext cx="2232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Resize without losing quality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B1CCCA-C80C-CC48-BE1C-27EC561F3D1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2127250"/>
            <a:ext cx="223202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Change Fill Color &amp;</a:t>
            </a:r>
          </a:p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 Color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9BDE38-B6E3-374D-A933-997F746E9E6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5808663"/>
            <a:ext cx="22320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www.allppt.com</a:t>
            </a:r>
            <a:endParaRPr lang="ko-KR" altLang="en-US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1B9815-BFC8-034A-BAA6-45A98A3ED743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4449763"/>
            <a:ext cx="2717800" cy="1385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 </a:t>
            </a:r>
          </a:p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PPT TEMPLATES</a:t>
            </a:r>
          </a:p>
        </p:txBody>
      </p:sp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456232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4FCDDB-1906-8248-9CAC-F3FD0494B4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17C6B94-C46C-AC40-A9C4-0B84581DBF4A}" type="datetimeFigureOut">
              <a:rPr lang="cy-GB"/>
              <a:pPr>
                <a:defRPr/>
              </a:pPr>
              <a:t>31/10/2021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A79A94-C022-D541-9B7D-ED1220E61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718539-F2DB-3540-BB44-36ED6098D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DD7B3756-00F0-F34A-8373-EA87EC6D2157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946365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01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8C8F36-5316-8A4C-805D-A3BCF89747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625A96D-B446-6D46-8D2F-2BF321CA8B67}" type="datetimeFigureOut">
              <a:rPr lang="en-US"/>
              <a:pPr>
                <a:defRPr/>
              </a:pPr>
              <a:t>10/31/2021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02F91-9A71-D143-B65D-F0C53AC18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D6237-FDE4-E842-B85D-9C6C39756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11890067-703C-D549-BA28-471BB170FD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123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9.xml"/><Relationship Id="rId21" Type="http://schemas.openxmlformats.org/officeDocument/2006/relationships/slideLayout" Target="../slideLayouts/slideLayout27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7" r:id="rId1"/>
    <p:sldLayoutId id="2147484188" r:id="rId2"/>
    <p:sldLayoutId id="2147484205" r:id="rId3"/>
    <p:sldLayoutId id="2147484206" r:id="rId4"/>
    <p:sldLayoutId id="2147484207" r:id="rId5"/>
    <p:sldLayoutId id="2147484208" r:id="rId6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9" r:id="rId1"/>
    <p:sldLayoutId id="2147484190" r:id="rId2"/>
    <p:sldLayoutId id="2147484191" r:id="rId3"/>
    <p:sldLayoutId id="2147484192" r:id="rId4"/>
    <p:sldLayoutId id="2147484209" r:id="rId5"/>
    <p:sldLayoutId id="2147484193" r:id="rId6"/>
    <p:sldLayoutId id="2147484194" r:id="rId7"/>
    <p:sldLayoutId id="2147484195" r:id="rId8"/>
    <p:sldLayoutId id="2147484196" r:id="rId9"/>
    <p:sldLayoutId id="2147484197" r:id="rId10"/>
    <p:sldLayoutId id="2147484210" r:id="rId11"/>
    <p:sldLayoutId id="2147484198" r:id="rId12"/>
    <p:sldLayoutId id="2147484199" r:id="rId13"/>
    <p:sldLayoutId id="2147484200" r:id="rId14"/>
    <p:sldLayoutId id="2147484211" r:id="rId15"/>
    <p:sldLayoutId id="2147484201" r:id="rId16"/>
    <p:sldLayoutId id="2147484212" r:id="rId17"/>
    <p:sldLayoutId id="2147484213" r:id="rId18"/>
    <p:sldLayoutId id="2147484202" r:id="rId19"/>
    <p:sldLayoutId id="2147484214" r:id="rId20"/>
    <p:sldLayoutId id="2147484218" r:id="rId2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203" r:id="rId1"/>
    <p:sldLayoutId id="2147484220" r:id="rId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c.evans-thomas@pcydds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adnoddau.canolfanpeniarth.org/matiau_gramadeg/" TargetMode="External"/><Relationship Id="rId2" Type="http://schemas.openxmlformats.org/officeDocument/2006/relationships/hyperlink" Target="https://ieithgar.cymru/" TargetMode="Externa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Box 1">
            <a:extLst>
              <a:ext uri="{FF2B5EF4-FFF2-40B4-BE49-F238E27FC236}">
                <a16:creationId xmlns:a16="http://schemas.microsoft.com/office/drawing/2014/main" id="{79970DA6-EB4D-914F-9E89-1384690205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8388" y="4162425"/>
            <a:ext cx="7515225" cy="2769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Grŵp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 B – </a:t>
            </a:r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4          4/11/21</a:t>
            </a:r>
          </a:p>
          <a:p>
            <a:pPr algn="ctr" eaLnBrk="1" hangingPunct="1"/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Catrin Evans-Thomas/Julia James</a:t>
            </a:r>
          </a:p>
          <a:p>
            <a:pPr algn="ctr" eaLnBrk="1" hangingPunct="1"/>
            <a:r>
              <a:rPr lang="en-US" altLang="cy-GB" sz="2000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  <a:hlinkClick r:id="rId3"/>
              </a:rPr>
              <a:t>c.evans-thomas@pcydds.ac.uk</a:t>
            </a:r>
            <a:r>
              <a:rPr lang="en-US" altLang="cy-GB" sz="2000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 j.james@uwtsd.ac.uk</a:t>
            </a:r>
          </a:p>
          <a:p>
            <a:pPr algn="ctr" eaLnBrk="1" hangingPunct="1"/>
            <a:endParaRPr lang="en-US" altLang="cy-GB" sz="20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sz="24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dirty="0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DDF0E3D3-7B1A-674B-958E-034A7FCAA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/>
          <a:stretch>
            <a:fillRect/>
          </a:stretch>
        </p:blipFill>
        <p:spPr bwMode="auto">
          <a:xfrm>
            <a:off x="0" y="5886450"/>
            <a:ext cx="121920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5">
            <a:extLst>
              <a:ext uri="{FF2B5EF4-FFF2-40B4-BE49-F238E27FC236}">
                <a16:creationId xmlns:a16="http://schemas.microsoft.com/office/drawing/2014/main" id="{32DD10F5-16C4-9F45-95E4-626271470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177800"/>
            <a:ext cx="264160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300" y="1590675"/>
            <a:ext cx="6375400" cy="238283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Box 21">
            <a:extLst>
              <a:ext uri="{FF2B5EF4-FFF2-40B4-BE49-F238E27FC236}">
                <a16:creationId xmlns:a16="http://schemas.microsoft.com/office/drawing/2014/main" id="{479AE49D-2239-2946-9AD3-FB15BD90B7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89050" y="549275"/>
            <a:ext cx="42989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  <a:t>Nod Ac Amcanion</a:t>
            </a:r>
            <a:b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</a:br>
            <a: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  <a:t>Aims and Objectives</a:t>
            </a:r>
          </a:p>
        </p:txBody>
      </p:sp>
      <p:sp>
        <p:nvSpPr>
          <p:cNvPr id="24578" name="TextBox 3">
            <a:extLst>
              <a:ext uri="{FF2B5EF4-FFF2-40B4-BE49-F238E27FC236}">
                <a16:creationId xmlns:a16="http://schemas.microsoft.com/office/drawing/2014/main" id="{EFBF0182-7055-9C41-9C0B-DEA7F316D5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3800475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cy-GB" altLang="cy-GB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163" y="1933576"/>
            <a:ext cx="5800725" cy="372928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Adolygu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defnyddiol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ddechrau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diwedd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gwersi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/</a:t>
            </a:r>
            <a:r>
              <a:rPr lang="en-US" sz="2800" dirty="0">
                <a:solidFill>
                  <a:schemeClr val="tx2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Revision of useful sentences for the start/ending of lessons.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Dysgu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berfau’r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-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’/</a:t>
            </a:r>
            <a:r>
              <a:rPr lang="en-US" sz="2800" dirty="0">
                <a:solidFill>
                  <a:schemeClr val="tx2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Learn about the past tense of the verb ‘</a:t>
            </a:r>
            <a:r>
              <a:rPr lang="en-US" sz="2800" dirty="0" err="1">
                <a:solidFill>
                  <a:schemeClr val="tx2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dirty="0">
                <a:solidFill>
                  <a:schemeClr val="tx2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’.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Dysgu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-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berfau’r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– DOD/Learn about the past tense of the verb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Dod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’.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Adolygu’r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ddysgwyd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ystod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wers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trwy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ymarferion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gemau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/Revision of the work learnt through practice and language games.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900" y="777875"/>
            <a:ext cx="4025900" cy="19431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69AB43-4771-4875-A6CA-B79C0C7ACA89}"/>
              </a:ext>
            </a:extLst>
          </p:cNvPr>
          <p:cNvSpPr txBox="1"/>
          <p:nvPr/>
        </p:nvSpPr>
        <p:spPr>
          <a:xfrm>
            <a:off x="3031958" y="1703671"/>
            <a:ext cx="733445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/>
              <a:t>Adolygu</a:t>
            </a:r>
            <a:r>
              <a:rPr lang="en-GB" u="sng" dirty="0"/>
              <a:t> </a:t>
            </a:r>
            <a:r>
              <a:rPr lang="en-GB" u="sng" dirty="0" err="1"/>
              <a:t>dechrau</a:t>
            </a:r>
            <a:r>
              <a:rPr lang="en-GB" u="sng" dirty="0"/>
              <a:t> a </a:t>
            </a:r>
            <a:r>
              <a:rPr lang="en-GB" u="sng" dirty="0" err="1"/>
              <a:t>diwedd</a:t>
            </a:r>
            <a:r>
              <a:rPr lang="en-GB" u="sng" dirty="0"/>
              <a:t> </a:t>
            </a:r>
            <a:r>
              <a:rPr lang="en-GB" u="sng" dirty="0" err="1"/>
              <a:t>gwersi</a:t>
            </a:r>
            <a:r>
              <a:rPr lang="en-GB" u="sng" dirty="0"/>
              <a:t>/Revising beginnings and endings</a:t>
            </a:r>
          </a:p>
          <a:p>
            <a:endParaRPr lang="en-GB" u="sng" dirty="0"/>
          </a:p>
          <a:p>
            <a:r>
              <a:rPr lang="en-GB" u="sng" dirty="0" err="1"/>
              <a:t>Cysylltwch</a:t>
            </a:r>
            <a:r>
              <a:rPr lang="en-GB" u="sng" dirty="0"/>
              <a:t> y </a:t>
            </a:r>
            <a:r>
              <a:rPr lang="en-GB" u="sng" dirty="0" err="1"/>
              <a:t>canlynol</a:t>
            </a:r>
            <a:r>
              <a:rPr lang="en-GB" u="sng" dirty="0"/>
              <a:t>/Link the following:</a:t>
            </a:r>
          </a:p>
          <a:p>
            <a:endParaRPr lang="en-GB" u="sng" dirty="0"/>
          </a:p>
          <a:p>
            <a:r>
              <a:rPr lang="en-GB" u="sng" dirty="0" err="1">
                <a:solidFill>
                  <a:srgbClr val="00B050"/>
                </a:solidFill>
              </a:rPr>
              <a:t>Pryd</a:t>
            </a:r>
            <a:r>
              <a:rPr lang="en-GB" u="sng" dirty="0">
                <a:solidFill>
                  <a:srgbClr val="00B050"/>
                </a:solidFill>
              </a:rPr>
              <a:t>/When?</a:t>
            </a:r>
          </a:p>
          <a:p>
            <a:r>
              <a:rPr lang="en-GB" dirty="0">
                <a:solidFill>
                  <a:srgbClr val="00B050"/>
                </a:solidFill>
              </a:rPr>
              <a:t>Heddiw……….                            Next week            </a:t>
            </a:r>
          </a:p>
          <a:p>
            <a:r>
              <a:rPr lang="en-GB" dirty="0" err="1">
                <a:solidFill>
                  <a:srgbClr val="00B050"/>
                </a:solidFill>
              </a:rPr>
              <a:t>Prynhawn</a:t>
            </a:r>
            <a:r>
              <a:rPr lang="en-GB" dirty="0">
                <a:solidFill>
                  <a:srgbClr val="00B050"/>
                </a:solidFill>
              </a:rPr>
              <a:t> ‘ma………		This week</a:t>
            </a:r>
          </a:p>
          <a:p>
            <a:r>
              <a:rPr lang="en-GB" dirty="0">
                <a:solidFill>
                  <a:srgbClr val="00B050"/>
                </a:solidFill>
              </a:rPr>
              <a:t>Bore ‘ma………..		This morning</a:t>
            </a:r>
          </a:p>
          <a:p>
            <a:r>
              <a:rPr lang="en-GB" dirty="0" err="1">
                <a:solidFill>
                  <a:srgbClr val="00B050"/>
                </a:solidFill>
              </a:rPr>
              <a:t>Wythnos</a:t>
            </a:r>
            <a:r>
              <a:rPr lang="en-GB" dirty="0">
                <a:solidFill>
                  <a:srgbClr val="00B050"/>
                </a:solidFill>
              </a:rPr>
              <a:t> ‘ma….		This afternoon</a:t>
            </a:r>
          </a:p>
          <a:p>
            <a:r>
              <a:rPr lang="en-GB" dirty="0" err="1">
                <a:solidFill>
                  <a:srgbClr val="00B050"/>
                </a:solidFill>
              </a:rPr>
              <a:t>Wythnos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nesa</a:t>
            </a:r>
            <a:r>
              <a:rPr lang="en-GB" dirty="0">
                <a:solidFill>
                  <a:srgbClr val="00B050"/>
                </a:solidFill>
              </a:rPr>
              <a:t>…..’		Today  </a:t>
            </a:r>
          </a:p>
          <a:p>
            <a:endParaRPr lang="en-GB" dirty="0"/>
          </a:p>
          <a:p>
            <a:r>
              <a:rPr lang="en-GB" u="sng" dirty="0" err="1">
                <a:solidFill>
                  <a:schemeClr val="accent3"/>
                </a:solidFill>
              </a:rPr>
              <a:t>Berfau</a:t>
            </a:r>
            <a:r>
              <a:rPr lang="en-GB" u="sng" dirty="0">
                <a:solidFill>
                  <a:schemeClr val="accent3"/>
                </a:solidFill>
              </a:rPr>
              <a:t>/Verbs</a:t>
            </a:r>
          </a:p>
          <a:p>
            <a:r>
              <a:rPr lang="en-GB" dirty="0" err="1">
                <a:solidFill>
                  <a:schemeClr val="accent3"/>
                </a:solidFill>
              </a:rPr>
              <a:t>darllen</a:t>
            </a:r>
            <a:r>
              <a:rPr lang="en-GB" dirty="0">
                <a:solidFill>
                  <a:schemeClr val="accent3"/>
                </a:solidFill>
              </a:rPr>
              <a:t>		think</a:t>
            </a:r>
          </a:p>
          <a:p>
            <a:r>
              <a:rPr lang="en-GB" dirty="0" err="1">
                <a:solidFill>
                  <a:schemeClr val="accent3"/>
                </a:solidFill>
              </a:rPr>
              <a:t>meddwl</a:t>
            </a:r>
            <a:r>
              <a:rPr lang="en-GB" dirty="0">
                <a:solidFill>
                  <a:schemeClr val="accent3"/>
                </a:solidFill>
              </a:rPr>
              <a:t>		read</a:t>
            </a:r>
          </a:p>
          <a:p>
            <a:r>
              <a:rPr lang="en-GB" dirty="0" err="1">
                <a:solidFill>
                  <a:schemeClr val="accent3"/>
                </a:solidFill>
              </a:rPr>
              <a:t>gofyn</a:t>
            </a:r>
            <a:r>
              <a:rPr lang="en-GB" dirty="0">
                <a:solidFill>
                  <a:schemeClr val="accent3"/>
                </a:solidFill>
              </a:rPr>
              <a:t>		ask</a:t>
            </a:r>
          </a:p>
          <a:p>
            <a:r>
              <a:rPr lang="en-GB" dirty="0" err="1">
                <a:solidFill>
                  <a:schemeClr val="accent3"/>
                </a:solidFill>
              </a:rPr>
              <a:t>ateb</a:t>
            </a:r>
            <a:r>
              <a:rPr lang="en-GB" dirty="0">
                <a:solidFill>
                  <a:schemeClr val="accent3"/>
                </a:solidFill>
              </a:rPr>
              <a:t>		answer	</a:t>
            </a:r>
          </a:p>
          <a:p>
            <a:r>
              <a:rPr lang="en-GB" dirty="0" err="1">
                <a:solidFill>
                  <a:schemeClr val="accent3"/>
                </a:solidFill>
              </a:rPr>
              <a:t>ysgrifennu</a:t>
            </a:r>
            <a:r>
              <a:rPr lang="en-GB" dirty="0">
                <a:solidFill>
                  <a:schemeClr val="accent3"/>
                </a:solidFill>
              </a:rPr>
              <a:t>	write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704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B606C08-AE03-42EF-B374-A67B4304539C}"/>
              </a:ext>
            </a:extLst>
          </p:cNvPr>
          <p:cNvSpPr txBox="1"/>
          <p:nvPr/>
        </p:nvSpPr>
        <p:spPr>
          <a:xfrm>
            <a:off x="2913246" y="1859339"/>
            <a:ext cx="927875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solidFill>
                  <a:srgbClr val="A181FE"/>
                </a:solidFill>
              </a:rPr>
              <a:t>Beth?/What?</a:t>
            </a:r>
          </a:p>
          <a:p>
            <a:r>
              <a:rPr lang="en-GB" sz="2400" dirty="0" err="1">
                <a:solidFill>
                  <a:srgbClr val="A181FE"/>
                </a:solidFill>
              </a:rPr>
              <a:t>syniadau</a:t>
            </a:r>
            <a:r>
              <a:rPr lang="en-GB" sz="2400" dirty="0">
                <a:solidFill>
                  <a:srgbClr val="A181FE"/>
                </a:solidFill>
              </a:rPr>
              <a:t>		a new theme</a:t>
            </a:r>
          </a:p>
          <a:p>
            <a:r>
              <a:rPr lang="en-GB" sz="2400" dirty="0" err="1">
                <a:solidFill>
                  <a:srgbClr val="A181FE"/>
                </a:solidFill>
              </a:rPr>
              <a:t>thema</a:t>
            </a:r>
            <a:r>
              <a:rPr lang="en-GB" sz="2400" dirty="0">
                <a:solidFill>
                  <a:srgbClr val="A181FE"/>
                </a:solidFill>
              </a:rPr>
              <a:t> </a:t>
            </a:r>
            <a:r>
              <a:rPr lang="en-GB" sz="2400" dirty="0" err="1">
                <a:solidFill>
                  <a:srgbClr val="A181FE"/>
                </a:solidFill>
              </a:rPr>
              <a:t>newydd</a:t>
            </a:r>
            <a:r>
              <a:rPr lang="en-GB" sz="2400" dirty="0">
                <a:solidFill>
                  <a:srgbClr val="A181FE"/>
                </a:solidFill>
              </a:rPr>
              <a:t>	work</a:t>
            </a:r>
          </a:p>
          <a:p>
            <a:r>
              <a:rPr lang="en-GB" sz="2400" dirty="0" err="1">
                <a:solidFill>
                  <a:srgbClr val="A181FE"/>
                </a:solidFill>
              </a:rPr>
              <a:t>gwaith</a:t>
            </a:r>
            <a:r>
              <a:rPr lang="en-GB" sz="2400" dirty="0">
                <a:solidFill>
                  <a:srgbClr val="A181FE"/>
                </a:solidFill>
              </a:rPr>
              <a:t>			ideas</a:t>
            </a:r>
          </a:p>
          <a:p>
            <a:r>
              <a:rPr lang="en-GB" sz="2400" dirty="0" err="1">
                <a:solidFill>
                  <a:srgbClr val="A181FE"/>
                </a:solidFill>
              </a:rPr>
              <a:t>atebion</a:t>
            </a:r>
            <a:r>
              <a:rPr lang="en-GB" sz="2400" dirty="0">
                <a:solidFill>
                  <a:srgbClr val="A181FE"/>
                </a:solidFill>
              </a:rPr>
              <a:t>		book</a:t>
            </a:r>
          </a:p>
          <a:p>
            <a:r>
              <a:rPr lang="en-GB" sz="2400" dirty="0" err="1">
                <a:solidFill>
                  <a:srgbClr val="A181FE"/>
                </a:solidFill>
              </a:rPr>
              <a:t>llyfr</a:t>
            </a:r>
            <a:r>
              <a:rPr lang="en-GB" sz="2400" dirty="0">
                <a:solidFill>
                  <a:srgbClr val="A181FE"/>
                </a:solidFill>
              </a:rPr>
              <a:t>			resources</a:t>
            </a:r>
          </a:p>
          <a:p>
            <a:r>
              <a:rPr lang="en-GB" sz="2400" dirty="0" err="1">
                <a:solidFill>
                  <a:srgbClr val="A181FE"/>
                </a:solidFill>
              </a:rPr>
              <a:t>adnoddau</a:t>
            </a:r>
            <a:r>
              <a:rPr lang="en-GB" sz="2400" dirty="0">
                <a:solidFill>
                  <a:srgbClr val="A181FE"/>
                </a:solidFill>
              </a:rPr>
              <a:t>		answers</a:t>
            </a:r>
          </a:p>
          <a:p>
            <a:r>
              <a:rPr lang="en-GB" sz="2400" dirty="0" err="1">
                <a:solidFill>
                  <a:srgbClr val="A181FE"/>
                </a:solidFill>
              </a:rPr>
              <a:t>cas</a:t>
            </a:r>
            <a:r>
              <a:rPr lang="en-GB" sz="2400" dirty="0">
                <a:solidFill>
                  <a:srgbClr val="A181FE"/>
                </a:solidFill>
              </a:rPr>
              <a:t> </a:t>
            </a:r>
            <a:r>
              <a:rPr lang="en-GB" sz="2400" dirty="0" err="1">
                <a:solidFill>
                  <a:srgbClr val="A181FE"/>
                </a:solidFill>
              </a:rPr>
              <a:t>pensil</a:t>
            </a:r>
            <a:r>
              <a:rPr lang="en-GB" sz="2400" dirty="0">
                <a:solidFill>
                  <a:srgbClr val="A181FE"/>
                </a:solidFill>
              </a:rPr>
              <a:t>		answer</a:t>
            </a:r>
          </a:p>
          <a:p>
            <a:r>
              <a:rPr lang="en-GB" sz="2400" dirty="0" err="1">
                <a:solidFill>
                  <a:srgbClr val="A181FE"/>
                </a:solidFill>
              </a:rPr>
              <a:t>cwestiynau</a:t>
            </a:r>
            <a:r>
              <a:rPr lang="en-GB" sz="2400" dirty="0">
                <a:solidFill>
                  <a:srgbClr val="A181FE"/>
                </a:solidFill>
              </a:rPr>
              <a:t>		questions</a:t>
            </a:r>
          </a:p>
          <a:p>
            <a:r>
              <a:rPr lang="en-GB" sz="2400" dirty="0" err="1">
                <a:solidFill>
                  <a:srgbClr val="A181FE"/>
                </a:solidFill>
              </a:rPr>
              <a:t>ateb</a:t>
            </a:r>
            <a:r>
              <a:rPr lang="en-GB" sz="2400" dirty="0">
                <a:solidFill>
                  <a:srgbClr val="A181FE"/>
                </a:solidFill>
              </a:rPr>
              <a:t>			pencil case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94827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1C14D-C568-8C41-8809-84CCE08FD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Yr amser gorffennol ‘mynd’</a:t>
            </a:r>
            <a:br>
              <a:rPr lang="cy-GB" dirty="0"/>
            </a:br>
            <a:endParaRPr lang="cy-GB" dirty="0"/>
          </a:p>
        </p:txBody>
      </p:sp>
      <p:pic>
        <p:nvPicPr>
          <p:cNvPr id="2050" name="Picture 2" descr="Yr amser gorffennol: mynd | The past tense: to go">
            <a:extLst>
              <a:ext uri="{FF2B5EF4-FFF2-40B4-BE49-F238E27FC236}">
                <a16:creationId xmlns:a16="http://schemas.microsoft.com/office/drawing/2014/main" id="{C72B9842-E4F4-4127-854D-3486CE62BC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600" y="609600"/>
            <a:ext cx="97012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24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Yr amser gorffennol: mynd | The past tense: to go">
            <a:extLst>
              <a:ext uri="{FF2B5EF4-FFF2-40B4-BE49-F238E27FC236}">
                <a16:creationId xmlns:a16="http://schemas.microsoft.com/office/drawing/2014/main" id="{5E1BDA48-A923-43A3-BA66-8DC58615CE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909" y="520700"/>
            <a:ext cx="9700181" cy="645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2796333-DFBB-4797-8068-806CE402C99E}"/>
              </a:ext>
            </a:extLst>
          </p:cNvPr>
          <p:cNvSpPr txBox="1"/>
          <p:nvPr/>
        </p:nvSpPr>
        <p:spPr>
          <a:xfrm>
            <a:off x="609600" y="520700"/>
            <a:ext cx="520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gorffennol</a:t>
            </a:r>
            <a:r>
              <a:rPr lang="en-GB" dirty="0"/>
              <a:t> ‘</a:t>
            </a:r>
            <a:r>
              <a:rPr lang="en-GB" dirty="0" err="1"/>
              <a:t>mynd</a:t>
            </a:r>
            <a:r>
              <a:rPr lang="en-GB" dirty="0"/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1927512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E7365-1573-4484-B3FE-77439BB41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3327E4-6154-443C-A455-138B06AEC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7362" y="976312"/>
            <a:ext cx="8677275" cy="490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999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FD0D4-A40E-4185-A618-270044F75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EEC5F1-064C-4934-BDE3-CE540BAFD7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5450" y="952500"/>
            <a:ext cx="88011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51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C5D0-054B-4937-9A5B-E087FC292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593E9F-A91A-48D1-8F73-8431AB18F4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8312" y="990600"/>
            <a:ext cx="8715375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034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97CC-CE99-4CD6-B958-25F7DED1B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F59FF1-E2DC-40CC-B9E6-F4AF4F244BC7}"/>
              </a:ext>
            </a:extLst>
          </p:cNvPr>
          <p:cNvSpPr txBox="1"/>
          <p:nvPr/>
        </p:nvSpPr>
        <p:spPr>
          <a:xfrm>
            <a:off x="2590800" y="1295400"/>
            <a:ext cx="643890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 err="1"/>
              <a:t>Ewch</a:t>
            </a:r>
            <a:r>
              <a:rPr lang="en-GB" sz="2400" u="sng" dirty="0"/>
              <a:t> </a:t>
            </a:r>
            <a:r>
              <a:rPr lang="en-GB" sz="2400" u="sng" dirty="0" err="1"/>
              <a:t>i</a:t>
            </a:r>
            <a:r>
              <a:rPr lang="en-GB" sz="2400" u="sng" dirty="0"/>
              <a:t>/Visit  Wordwall.net</a:t>
            </a:r>
          </a:p>
          <a:p>
            <a:r>
              <a:rPr lang="en-GB" sz="2400" dirty="0"/>
              <a:t>-</a:t>
            </a:r>
            <a:r>
              <a:rPr lang="en-GB" sz="2400" dirty="0" err="1"/>
              <a:t>Berfau</a:t>
            </a:r>
            <a:r>
              <a:rPr lang="en-GB" sz="2400" dirty="0"/>
              <a:t> </a:t>
            </a:r>
            <a:r>
              <a:rPr lang="en-GB" sz="2400" dirty="0" err="1"/>
              <a:t>Gorffennol</a:t>
            </a:r>
            <a:r>
              <a:rPr lang="en-GB" sz="2400" dirty="0"/>
              <a:t> –Match up-by Humphreysd42</a:t>
            </a:r>
          </a:p>
          <a:p>
            <a:endParaRPr lang="en-GB" sz="2400" dirty="0"/>
          </a:p>
          <a:p>
            <a:r>
              <a:rPr lang="en-GB" sz="2400" dirty="0"/>
              <a:t>-</a:t>
            </a:r>
            <a:r>
              <a:rPr lang="en-GB" sz="2400" dirty="0" err="1"/>
              <a:t>Berfau</a:t>
            </a:r>
            <a:r>
              <a:rPr lang="en-GB" sz="2400" dirty="0"/>
              <a:t> </a:t>
            </a:r>
            <a:r>
              <a:rPr lang="en-GB" sz="2400" dirty="0" err="1"/>
              <a:t>Gorffennol</a:t>
            </a:r>
            <a:r>
              <a:rPr lang="en-GB" sz="2400" dirty="0"/>
              <a:t>-Match up-by Misslloyd4</a:t>
            </a:r>
          </a:p>
          <a:p>
            <a:endParaRPr lang="en-GB" sz="2400" dirty="0"/>
          </a:p>
          <a:p>
            <a:r>
              <a:rPr lang="en-GB" sz="2400" dirty="0"/>
              <a:t>-</a:t>
            </a:r>
            <a:r>
              <a:rPr lang="en-GB" sz="2400" dirty="0" err="1"/>
              <a:t>Berfau</a:t>
            </a:r>
            <a:r>
              <a:rPr lang="en-GB" sz="2400" dirty="0"/>
              <a:t> </a:t>
            </a:r>
            <a:r>
              <a:rPr lang="en-GB" sz="2400" dirty="0" err="1"/>
              <a:t>Gorffennol</a:t>
            </a:r>
            <a:r>
              <a:rPr lang="en-GB" sz="2400" dirty="0"/>
              <a:t>-Whack-a-mole by Rdavies5</a:t>
            </a:r>
          </a:p>
          <a:p>
            <a:endParaRPr lang="en-GB" sz="2400" dirty="0"/>
          </a:p>
          <a:p>
            <a:r>
              <a:rPr lang="en-GB" sz="2400" dirty="0"/>
              <a:t>-</a:t>
            </a:r>
            <a:r>
              <a:rPr lang="en-GB" sz="2400" dirty="0" err="1"/>
              <a:t>Berfau</a:t>
            </a:r>
            <a:r>
              <a:rPr lang="en-GB" sz="2400" dirty="0"/>
              <a:t> </a:t>
            </a:r>
            <a:r>
              <a:rPr lang="en-GB" sz="2400" dirty="0" err="1"/>
              <a:t>Amser</a:t>
            </a:r>
            <a:r>
              <a:rPr lang="en-GB" sz="2400" dirty="0"/>
              <a:t> </a:t>
            </a:r>
            <a:r>
              <a:rPr lang="en-GB" sz="2400" dirty="0" err="1"/>
              <a:t>Gorffennol</a:t>
            </a:r>
            <a:r>
              <a:rPr lang="en-GB" sz="2400" dirty="0"/>
              <a:t> – Match up-by Owens344</a:t>
            </a:r>
          </a:p>
          <a:p>
            <a:endParaRPr lang="en-GB" sz="2400" dirty="0"/>
          </a:p>
          <a:p>
            <a:r>
              <a:rPr lang="en-GB" sz="2400" dirty="0"/>
              <a:t>-</a:t>
            </a:r>
            <a:r>
              <a:rPr lang="en-GB" sz="2400" dirty="0" err="1"/>
              <a:t>hunaniaith</a:t>
            </a:r>
            <a:r>
              <a:rPr lang="en-GB" sz="2400" dirty="0"/>
              <a:t> </a:t>
            </a:r>
            <a:r>
              <a:rPr lang="en-GB" sz="2400" dirty="0" err="1"/>
              <a:t>berfau</a:t>
            </a:r>
            <a:r>
              <a:rPr lang="en-GB" sz="2400" dirty="0"/>
              <a:t> </a:t>
            </a:r>
            <a:r>
              <a:rPr lang="en-GB" sz="2400" dirty="0" err="1"/>
              <a:t>gorffennol</a:t>
            </a:r>
            <a:r>
              <a:rPr lang="en-GB" sz="2400" dirty="0"/>
              <a:t> random wheel Random wheel by </a:t>
            </a:r>
            <a:r>
              <a:rPr lang="en-GB" sz="2400" dirty="0" err="1"/>
              <a:t>Gmarshall</a:t>
            </a:r>
            <a:endParaRPr lang="en-GB" sz="2400" dirty="0"/>
          </a:p>
          <a:p>
            <a:r>
              <a:rPr lang="en-GB" sz="2400" dirty="0"/>
              <a:t>-</a:t>
            </a:r>
            <a:r>
              <a:rPr lang="en-GB" sz="2400" dirty="0" err="1"/>
              <a:t>Berfau’r</a:t>
            </a:r>
            <a:r>
              <a:rPr lang="en-GB" sz="2400" dirty="0"/>
              <a:t> </a:t>
            </a:r>
            <a:r>
              <a:rPr lang="en-GB" sz="2400" dirty="0" err="1"/>
              <a:t>Gorffennol</a:t>
            </a:r>
            <a:r>
              <a:rPr lang="en-GB" sz="2400" dirty="0"/>
              <a:t> – Group sort –by </a:t>
            </a:r>
            <a:r>
              <a:rPr lang="en-GB" sz="2400" dirty="0" err="1"/>
              <a:t>Traceylee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16989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D0040-C30D-475E-972C-3F021D6FA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err="1"/>
              <a:t>Yr</a:t>
            </a:r>
            <a:r>
              <a:rPr lang="en-GB" u="sng" dirty="0"/>
              <a:t> </a:t>
            </a:r>
            <a:r>
              <a:rPr lang="en-GB" u="sng" dirty="0" err="1"/>
              <a:t>amser</a:t>
            </a:r>
            <a:r>
              <a:rPr lang="en-GB" u="sng" dirty="0"/>
              <a:t> </a:t>
            </a:r>
            <a:r>
              <a:rPr lang="en-GB" u="sng" dirty="0" err="1"/>
              <a:t>gorffennol</a:t>
            </a:r>
            <a:r>
              <a:rPr lang="en-GB" u="sng" dirty="0"/>
              <a:t>, </a:t>
            </a:r>
            <a:r>
              <a:rPr lang="en-GB" u="sng" dirty="0" err="1"/>
              <a:t>dod</a:t>
            </a:r>
            <a:r>
              <a:rPr lang="en-GB" u="sng" dirty="0"/>
              <a:t>.</a:t>
            </a:r>
          </a:p>
        </p:txBody>
      </p:sp>
      <p:pic>
        <p:nvPicPr>
          <p:cNvPr id="3074" name="Picture 2" descr="ee7a548f-389a-43de-9def-58a35a29a610@EURP194">
            <a:extLst>
              <a:ext uri="{FF2B5EF4-FFF2-40B4-BE49-F238E27FC236}">
                <a16:creationId xmlns:a16="http://schemas.microsoft.com/office/drawing/2014/main" id="{6879B2D3-4CD3-4215-BB88-A5E0B8F180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78" b="47106"/>
          <a:stretch/>
        </p:blipFill>
        <p:spPr bwMode="auto">
          <a:xfrm>
            <a:off x="0" y="622300"/>
            <a:ext cx="11760200" cy="6235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00357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562CB-722E-4EB5-BF25-50989159E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err="1"/>
              <a:t>Ymarferion</a:t>
            </a:r>
            <a:r>
              <a:rPr lang="en-GB" u="sng" dirty="0"/>
              <a:t>, </a:t>
            </a:r>
            <a:r>
              <a:rPr lang="en-GB" u="sng" dirty="0" err="1"/>
              <a:t>yr</a:t>
            </a:r>
            <a:r>
              <a:rPr lang="en-GB" u="sng" dirty="0"/>
              <a:t> </a:t>
            </a:r>
            <a:r>
              <a:rPr lang="en-GB" u="sng" dirty="0" err="1"/>
              <a:t>amser</a:t>
            </a:r>
            <a:r>
              <a:rPr lang="en-GB" u="sng" dirty="0"/>
              <a:t> </a:t>
            </a:r>
            <a:r>
              <a:rPr lang="en-GB" u="sng" dirty="0" err="1"/>
              <a:t>gorffennol</a:t>
            </a:r>
            <a:r>
              <a:rPr lang="en-GB" u="sng" dirty="0"/>
              <a:t> ‘</a:t>
            </a:r>
            <a:r>
              <a:rPr lang="en-GB" u="sng" dirty="0" err="1"/>
              <a:t>dod</a:t>
            </a:r>
            <a:r>
              <a:rPr lang="en-GB" u="sng" dirty="0"/>
              <a:t>’.</a:t>
            </a:r>
          </a:p>
        </p:txBody>
      </p:sp>
      <p:pic>
        <p:nvPicPr>
          <p:cNvPr id="4098" name="Picture 2" descr="17c579a6-23e3-484f-a89a-781184132ee2@EURP194">
            <a:extLst>
              <a:ext uri="{FF2B5EF4-FFF2-40B4-BE49-F238E27FC236}">
                <a16:creationId xmlns:a16="http://schemas.microsoft.com/office/drawing/2014/main" id="{382567B6-0DCE-4B2D-9334-563618093E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78" b="47261"/>
          <a:stretch/>
        </p:blipFill>
        <p:spPr bwMode="auto">
          <a:xfrm>
            <a:off x="0" y="571500"/>
            <a:ext cx="12293600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41766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710CB6B-3078-4DFE-9F52-D46AF8ABA341}"/>
              </a:ext>
            </a:extLst>
          </p:cNvPr>
          <p:cNvSpPr txBox="1"/>
          <p:nvPr/>
        </p:nvSpPr>
        <p:spPr>
          <a:xfrm>
            <a:off x="2692400" y="2933700"/>
            <a:ext cx="621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afreolaidd</a:t>
            </a:r>
            <a:r>
              <a:rPr lang="en-GB" dirty="0"/>
              <a:t> </a:t>
            </a:r>
            <a:r>
              <a:rPr lang="en-GB" dirty="0" err="1"/>
              <a:t>cryno’r</a:t>
            </a:r>
            <a:r>
              <a:rPr lang="en-GB" dirty="0"/>
              <a:t> </a:t>
            </a:r>
            <a:r>
              <a:rPr lang="en-GB" dirty="0" err="1"/>
              <a:t>groffennol</a:t>
            </a:r>
            <a:r>
              <a:rPr lang="en-GB" dirty="0"/>
              <a:t> </a:t>
            </a:r>
            <a:r>
              <a:rPr lang="en-GB"/>
              <a:t>- DOD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FD80D0-60FA-48AA-8B60-F0E10460D2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2112" y="1019175"/>
            <a:ext cx="8867775" cy="481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9339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EBC3103-6712-4863-99D4-63B8111F62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4765" y="1930400"/>
            <a:ext cx="8206707" cy="340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8803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BC2C115-DD0A-D746-8117-CF5DBF88286D}"/>
              </a:ext>
            </a:extLst>
          </p:cNvPr>
          <p:cNvSpPr/>
          <p:nvPr/>
        </p:nvSpPr>
        <p:spPr>
          <a:xfrm>
            <a:off x="353961" y="35859"/>
            <a:ext cx="5071810" cy="647581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r">
              <a:lnSpc>
                <a:spcPct val="150000"/>
              </a:lnSpc>
            </a:pPr>
            <a:r>
              <a:rPr lang="cy-GB" sz="35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Dde</a:t>
            </a:r>
            <a:r>
              <a:rPr lang="cy-GB" sz="3500" b="1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s i?</a:t>
            </a:r>
          </a:p>
          <a:p>
            <a:pPr algn="r">
              <a:lnSpc>
                <a:spcPct val="150000"/>
              </a:lnSpc>
            </a:pPr>
            <a:r>
              <a:rPr lang="cy-GB" sz="35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Ddest ti?</a:t>
            </a:r>
          </a:p>
          <a:p>
            <a:pPr algn="r">
              <a:lnSpc>
                <a:spcPct val="150000"/>
              </a:lnSpc>
            </a:pPr>
            <a:r>
              <a:rPr lang="cy-GB" sz="35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Ddaeth e?</a:t>
            </a:r>
            <a:endParaRPr lang="cy-GB" sz="3500" b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merican Typewriter" panose="02090604020004020304" pitchFamily="18" charset="77"/>
            </a:endParaRPr>
          </a:p>
          <a:p>
            <a:pPr algn="r">
              <a:lnSpc>
                <a:spcPct val="150000"/>
              </a:lnSpc>
            </a:pPr>
            <a:r>
              <a:rPr lang="cy-GB" sz="35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Ddaeth hi?</a:t>
            </a:r>
            <a:endParaRPr lang="cy-GB" sz="3500" b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merican Typewriter" panose="02090604020004020304" pitchFamily="18" charset="77"/>
            </a:endParaRPr>
          </a:p>
          <a:p>
            <a:pPr algn="r">
              <a:lnSpc>
                <a:spcPct val="150000"/>
              </a:lnSpc>
            </a:pPr>
            <a:r>
              <a:rPr lang="cy-GB" sz="35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Ddaethon ni?</a:t>
            </a:r>
          </a:p>
          <a:p>
            <a:pPr algn="r">
              <a:lnSpc>
                <a:spcPct val="150000"/>
              </a:lnSpc>
            </a:pPr>
            <a:r>
              <a:rPr lang="cy-GB" sz="35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Ddaethoch chi?</a:t>
            </a:r>
          </a:p>
          <a:p>
            <a:pPr algn="r">
              <a:lnSpc>
                <a:spcPct val="150000"/>
              </a:lnSpc>
            </a:pPr>
            <a:r>
              <a:rPr lang="cy-GB" sz="35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Ddaeth Siôn?</a:t>
            </a:r>
          </a:p>
          <a:p>
            <a:pPr algn="r">
              <a:lnSpc>
                <a:spcPct val="150000"/>
              </a:lnSpc>
            </a:pPr>
            <a:r>
              <a:rPr lang="cy-GB" sz="35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Ddaeth y plant?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976B63C-D80A-124B-9D62-60BF3E4C8E4B}"/>
              </a:ext>
            </a:extLst>
          </p:cNvPr>
          <p:cNvCxnSpPr>
            <a:cxnSpLocks/>
          </p:cNvCxnSpPr>
          <p:nvPr/>
        </p:nvCxnSpPr>
        <p:spPr>
          <a:xfrm>
            <a:off x="5621714" y="35859"/>
            <a:ext cx="0" cy="64703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D58BB7A4-5796-D848-A5A9-8A3C4C4D4E2D}"/>
              </a:ext>
            </a:extLst>
          </p:cNvPr>
          <p:cNvSpPr/>
          <p:nvPr/>
        </p:nvSpPr>
        <p:spPr>
          <a:xfrm>
            <a:off x="5791200" y="35859"/>
            <a:ext cx="6125817" cy="647036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50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Did I come?</a:t>
            </a:r>
          </a:p>
          <a:p>
            <a:pPr>
              <a:lnSpc>
                <a:spcPct val="150000"/>
              </a:lnSpc>
            </a:pPr>
            <a:r>
              <a:rPr lang="en-US" sz="35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Did you come?(single)</a:t>
            </a:r>
          </a:p>
          <a:p>
            <a:pPr>
              <a:lnSpc>
                <a:spcPct val="150000"/>
              </a:lnSpc>
            </a:pPr>
            <a:r>
              <a:rPr lang="en-US" sz="35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Did he come?</a:t>
            </a:r>
            <a:endParaRPr lang="en-US" sz="350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r>
              <a:rPr lang="en-US" sz="35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Did she come?</a:t>
            </a:r>
          </a:p>
          <a:p>
            <a:pPr>
              <a:lnSpc>
                <a:spcPct val="150000"/>
              </a:lnSpc>
            </a:pPr>
            <a:r>
              <a:rPr lang="en-US" sz="350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Did </a:t>
            </a:r>
            <a:r>
              <a:rPr lang="en-US" sz="35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we come?</a:t>
            </a:r>
            <a:endParaRPr lang="en-US" sz="350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r>
              <a:rPr lang="en-US" sz="35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Did you come?(plural)</a:t>
            </a:r>
          </a:p>
          <a:p>
            <a:pPr>
              <a:lnSpc>
                <a:spcPct val="150000"/>
              </a:lnSpc>
            </a:pPr>
            <a:r>
              <a:rPr lang="en-US" sz="350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Did </a:t>
            </a:r>
            <a:r>
              <a:rPr lang="en-US" sz="3500" cap="none" spc="0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Siôn</a:t>
            </a:r>
            <a:r>
              <a:rPr lang="en-US" sz="35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 come?</a:t>
            </a:r>
            <a:endParaRPr lang="en-US" sz="350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r>
              <a:rPr lang="en-US" sz="35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erican Typewriter" panose="02090604020004020304" pitchFamily="18" charset="77"/>
              </a:rPr>
              <a:t>Did the children come?</a:t>
            </a:r>
            <a:endParaRPr lang="en-US" sz="350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0729122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A851B6F-91AF-4648-9B08-563DAA3B89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994" y="797877"/>
            <a:ext cx="9024011" cy="5262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0167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B90DF2B-BB05-4AB4-BA4E-13A0C9EFFC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9124" y="833120"/>
            <a:ext cx="8471664" cy="4934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5828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7902DBF-8BFC-4717-B8CC-7DC98CD05E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2625" y="1004887"/>
            <a:ext cx="8286750" cy="4848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8556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FB29637-516B-41ED-8F9B-033BB4E6D1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7362" y="1133475"/>
            <a:ext cx="8677275" cy="4591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4922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246FAB7-2DA7-41F1-A8B8-776902EB392A}"/>
              </a:ext>
            </a:extLst>
          </p:cNvPr>
          <p:cNvSpPr txBox="1"/>
          <p:nvPr/>
        </p:nvSpPr>
        <p:spPr>
          <a:xfrm>
            <a:off x="1202965" y="807170"/>
            <a:ext cx="9271000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/>
              <a:t>I </a:t>
            </a:r>
            <a:r>
              <a:rPr lang="en-GB" sz="2000" u="sng" dirty="0" err="1"/>
              <a:t>gloi</a:t>
            </a:r>
            <a:r>
              <a:rPr lang="en-GB" sz="2000" u="sng" dirty="0"/>
              <a:t>….To end…..</a:t>
            </a:r>
          </a:p>
          <a:p>
            <a:endParaRPr lang="en-GB" dirty="0"/>
          </a:p>
          <a:p>
            <a:r>
              <a:rPr lang="en-GB" b="1" u="sng" dirty="0" err="1"/>
              <a:t>Ydyn</a:t>
            </a:r>
            <a:r>
              <a:rPr lang="en-GB" b="1" u="sng" dirty="0"/>
              <a:t> </a:t>
            </a:r>
            <a:r>
              <a:rPr lang="en-GB" b="1" u="sng" dirty="0" err="1"/>
              <a:t>ni</a:t>
            </a:r>
            <a:r>
              <a:rPr lang="en-GB" b="1" u="sng" dirty="0"/>
              <a:t> </a:t>
            </a:r>
            <a:r>
              <a:rPr lang="en-GB" b="1" u="sng" dirty="0" err="1"/>
              <a:t>wedi</a:t>
            </a:r>
            <a:r>
              <a:rPr lang="en-GB" b="1" u="sng" dirty="0"/>
              <a:t> </a:t>
            </a:r>
            <a:r>
              <a:rPr lang="en-GB" b="1" u="sng" dirty="0" err="1"/>
              <a:t>cyflawni</a:t>
            </a:r>
            <a:r>
              <a:rPr lang="en-GB" b="1" u="sng" dirty="0"/>
              <a:t> </a:t>
            </a:r>
            <a:r>
              <a:rPr lang="en-GB" b="1" u="sng" dirty="0" err="1"/>
              <a:t>nodau’r</a:t>
            </a:r>
            <a:r>
              <a:rPr lang="en-GB" b="1" u="sng" dirty="0"/>
              <a:t> </a:t>
            </a:r>
            <a:r>
              <a:rPr lang="en-GB" b="1" u="sng" dirty="0" err="1"/>
              <a:t>wers</a:t>
            </a:r>
            <a:r>
              <a:rPr lang="en-GB" b="1" i="1" u="sng" dirty="0"/>
              <a:t>? Have we achieved today’s lesson aims?</a:t>
            </a:r>
          </a:p>
          <a:p>
            <a:pPr marL="285750" indent="-285750">
              <a:buFontTx/>
              <a:buChar char="-"/>
            </a:pP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geirfa</a:t>
            </a:r>
            <a:r>
              <a:rPr lang="en-GB" dirty="0"/>
              <a:t> </a:t>
            </a:r>
            <a:r>
              <a:rPr lang="en-GB" dirty="0" err="1"/>
              <a:t>dechrau</a:t>
            </a:r>
            <a:r>
              <a:rPr lang="en-GB" dirty="0"/>
              <a:t> a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sesiwn</a:t>
            </a:r>
            <a:r>
              <a:rPr lang="en-GB" dirty="0"/>
              <a:t>/</a:t>
            </a:r>
            <a:r>
              <a:rPr lang="en-GB" i="1" dirty="0"/>
              <a:t>Revise vocabulary for the beginning and ending of sessions</a:t>
            </a:r>
          </a:p>
          <a:p>
            <a:pPr marL="285750" indent="-285750">
              <a:buFontTx/>
              <a:buChar char="-"/>
            </a:pPr>
            <a:r>
              <a:rPr lang="en-GB" dirty="0" err="1"/>
              <a:t>Dysgu</a:t>
            </a:r>
            <a:r>
              <a:rPr lang="en-GB" dirty="0"/>
              <a:t> am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gorffennol</a:t>
            </a:r>
            <a:r>
              <a:rPr lang="en-GB" dirty="0"/>
              <a:t> ‘</a:t>
            </a:r>
            <a:r>
              <a:rPr lang="en-GB" dirty="0" err="1"/>
              <a:t>mynd</a:t>
            </a:r>
            <a:r>
              <a:rPr lang="en-GB" dirty="0"/>
              <a:t>’/</a:t>
            </a:r>
            <a:r>
              <a:rPr lang="en-GB" i="1" dirty="0"/>
              <a:t>Learn about the past tense of the verb ‘</a:t>
            </a:r>
            <a:r>
              <a:rPr lang="en-GB" i="1" dirty="0" err="1"/>
              <a:t>mynd</a:t>
            </a:r>
            <a:r>
              <a:rPr lang="en-GB" i="1" dirty="0"/>
              <a:t>’</a:t>
            </a:r>
          </a:p>
          <a:p>
            <a:pPr marL="285750" indent="-285750">
              <a:buFontTx/>
              <a:buChar char="-"/>
            </a:pPr>
            <a:r>
              <a:rPr lang="en-GB" dirty="0" err="1"/>
              <a:t>Dysgu</a:t>
            </a:r>
            <a:r>
              <a:rPr lang="en-GB" dirty="0"/>
              <a:t> am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gorffennol</a:t>
            </a:r>
            <a:r>
              <a:rPr lang="en-GB" dirty="0"/>
              <a:t> ‘</a:t>
            </a:r>
            <a:r>
              <a:rPr lang="en-GB" dirty="0" err="1"/>
              <a:t>dod</a:t>
            </a:r>
            <a:r>
              <a:rPr lang="en-GB" dirty="0"/>
              <a:t>’/</a:t>
            </a:r>
            <a:r>
              <a:rPr lang="en-GB" i="1" dirty="0"/>
              <a:t>Learn about the past tense of the verb ‘</a:t>
            </a:r>
            <a:r>
              <a:rPr lang="en-GB" i="1" dirty="0" err="1"/>
              <a:t>dod</a:t>
            </a:r>
            <a:endParaRPr lang="en-GB" i="1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r>
              <a:rPr lang="en-GB" b="1" u="sng" dirty="0"/>
              <a:t>Beth </a:t>
            </a:r>
            <a:r>
              <a:rPr lang="en-GB" b="1" u="sng" dirty="0" err="1"/>
              <a:t>nesaf</a:t>
            </a:r>
            <a:r>
              <a:rPr lang="en-GB" b="1" u="sng" dirty="0"/>
              <a:t>?/What next?</a:t>
            </a:r>
          </a:p>
          <a:p>
            <a:pPr marL="285750" indent="-285750">
              <a:buFontTx/>
              <a:buChar char="-"/>
            </a:pP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ddysgwyd</a:t>
            </a:r>
            <a:r>
              <a:rPr lang="en-GB" dirty="0"/>
              <a:t>,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gyfeirio</a:t>
            </a:r>
            <a:r>
              <a:rPr lang="en-GB" dirty="0"/>
              <a:t> at y </a:t>
            </a:r>
            <a:r>
              <a:rPr lang="en-GB" dirty="0" err="1"/>
              <a:t>canlynol</a:t>
            </a:r>
            <a:r>
              <a:rPr lang="en-GB" dirty="0"/>
              <a:t>/</a:t>
            </a:r>
            <a:r>
              <a:rPr lang="en-GB" i="1" dirty="0"/>
              <a:t>Further practice and reference to the following websites:</a:t>
            </a:r>
          </a:p>
          <a:p>
            <a:r>
              <a:rPr lang="en-GB" i="1" dirty="0">
                <a:hlinkClick r:id="rId2"/>
              </a:rPr>
              <a:t>https://ieithgar.cymru/</a:t>
            </a:r>
            <a:endParaRPr lang="en-GB" i="1" dirty="0"/>
          </a:p>
          <a:p>
            <a:r>
              <a:rPr lang="en-GB" i="1" dirty="0">
                <a:hlinkClick r:id="rId3"/>
              </a:rPr>
              <a:t>https://adnoddau.canolfanpeniarth.org/matiau_gramadeg/</a:t>
            </a:r>
            <a:endParaRPr lang="en-GB" i="1" dirty="0"/>
          </a:p>
          <a:p>
            <a:r>
              <a:rPr lang="en-GB" i="1" dirty="0"/>
              <a:t>https://adnoddau.canolfanpeniarth.org/gweithgareddau-sabothol/gwers/5/</a:t>
            </a:r>
          </a:p>
          <a:p>
            <a:endParaRPr lang="en-GB" dirty="0"/>
          </a:p>
          <a:p>
            <a:r>
              <a:rPr lang="en-GB" dirty="0"/>
              <a:t>-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Wordwall</a:t>
            </a:r>
            <a:r>
              <a:rPr lang="en-GB" dirty="0"/>
              <a:t>/ </a:t>
            </a:r>
            <a:r>
              <a:rPr lang="en-GB" i="1" dirty="0"/>
              <a:t>Practice with </a:t>
            </a:r>
            <a:r>
              <a:rPr lang="en-GB" i="1" dirty="0" err="1"/>
              <a:t>Wordwall</a:t>
            </a:r>
            <a:r>
              <a:rPr lang="en-GB" i="1" dirty="0"/>
              <a:t>……..</a:t>
            </a:r>
          </a:p>
          <a:p>
            <a:r>
              <a:rPr lang="en-GB" i="1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8727077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988D928-2733-428A-B1CD-56984D364305}"/>
              </a:ext>
            </a:extLst>
          </p:cNvPr>
          <p:cNvSpPr/>
          <p:nvPr/>
        </p:nvSpPr>
        <p:spPr>
          <a:xfrm>
            <a:off x="3048000" y="1720840"/>
            <a:ext cx="6096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u="sng" dirty="0" err="1"/>
              <a:t>Ewch</a:t>
            </a:r>
            <a:r>
              <a:rPr lang="en-GB" u="sng" dirty="0"/>
              <a:t> </a:t>
            </a:r>
            <a:r>
              <a:rPr lang="en-GB" u="sng" dirty="0" err="1"/>
              <a:t>i</a:t>
            </a:r>
            <a:r>
              <a:rPr lang="en-GB" u="sng" dirty="0"/>
              <a:t>/Visit  Wordwall.net</a:t>
            </a:r>
          </a:p>
          <a:p>
            <a:r>
              <a:rPr lang="en-GB" dirty="0"/>
              <a:t>-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Gorffennol</a:t>
            </a:r>
            <a:r>
              <a:rPr lang="en-GB" dirty="0"/>
              <a:t> –Match up-by Humphreysd42</a:t>
            </a:r>
          </a:p>
          <a:p>
            <a:endParaRPr lang="en-GB" dirty="0"/>
          </a:p>
          <a:p>
            <a:r>
              <a:rPr lang="en-GB" dirty="0"/>
              <a:t>-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Gorffennol</a:t>
            </a:r>
            <a:r>
              <a:rPr lang="en-GB" dirty="0"/>
              <a:t>-Match up-by Misslloyd4</a:t>
            </a:r>
          </a:p>
          <a:p>
            <a:endParaRPr lang="en-GB" dirty="0"/>
          </a:p>
          <a:p>
            <a:r>
              <a:rPr lang="en-GB" dirty="0"/>
              <a:t>-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Gorffennol</a:t>
            </a:r>
            <a:r>
              <a:rPr lang="en-GB" dirty="0"/>
              <a:t>-Whack-a-mole by Rdavies5</a:t>
            </a:r>
          </a:p>
          <a:p>
            <a:endParaRPr lang="en-GB" dirty="0"/>
          </a:p>
          <a:p>
            <a:r>
              <a:rPr lang="en-GB" dirty="0"/>
              <a:t>-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Gorffennol</a:t>
            </a:r>
            <a:r>
              <a:rPr lang="en-GB" dirty="0"/>
              <a:t> – Match up-by Owens344</a:t>
            </a:r>
          </a:p>
          <a:p>
            <a:endParaRPr lang="en-GB" dirty="0"/>
          </a:p>
          <a:p>
            <a:r>
              <a:rPr lang="en-GB" dirty="0"/>
              <a:t>-</a:t>
            </a:r>
            <a:r>
              <a:rPr lang="en-GB" dirty="0" err="1"/>
              <a:t>hunaniaith</a:t>
            </a:r>
            <a:r>
              <a:rPr lang="en-GB" dirty="0"/>
              <a:t> 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gorffennol</a:t>
            </a:r>
            <a:r>
              <a:rPr lang="en-GB" dirty="0"/>
              <a:t> random wheel Random wheel by </a:t>
            </a:r>
            <a:r>
              <a:rPr lang="en-GB" dirty="0" err="1"/>
              <a:t>Gmarshall</a:t>
            </a:r>
            <a:endParaRPr lang="en-GB" dirty="0"/>
          </a:p>
          <a:p>
            <a:r>
              <a:rPr lang="en-GB" dirty="0"/>
              <a:t>-</a:t>
            </a:r>
            <a:r>
              <a:rPr lang="en-GB" dirty="0" err="1"/>
              <a:t>Berfau’r</a:t>
            </a:r>
            <a:r>
              <a:rPr lang="en-GB" dirty="0"/>
              <a:t> </a:t>
            </a:r>
            <a:r>
              <a:rPr lang="en-GB" dirty="0" err="1"/>
              <a:t>Gorffennol</a:t>
            </a:r>
            <a:r>
              <a:rPr lang="en-GB" dirty="0"/>
              <a:t> – Group sort –by </a:t>
            </a:r>
            <a:r>
              <a:rPr lang="en-GB" dirty="0" err="1"/>
              <a:t>Traceylee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27454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8059</TotalTime>
  <Words>604</Words>
  <Application>Microsoft Office PowerPoint</Application>
  <PresentationFormat>Widescreen</PresentationFormat>
  <Paragraphs>115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21</vt:i4>
      </vt:variant>
    </vt:vector>
  </HeadingPairs>
  <TitlesOfParts>
    <vt:vector size="32" baseType="lpstr">
      <vt:lpstr>American Typewriter</vt:lpstr>
      <vt:lpstr>Arial</vt:lpstr>
      <vt:lpstr>Arial Unicode MS</vt:lpstr>
      <vt:lpstr>Calibri</vt:lpstr>
      <vt:lpstr>Calibri Light</vt:lpstr>
      <vt:lpstr>Cavolini</vt:lpstr>
      <vt:lpstr>Segoe Print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Yr amser gorffennol ‘mynd’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Yr amser gorffennol, dod.</vt:lpstr>
      <vt:lpstr>Ymarferion, yr amser gorffennol ‘dod’.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Julia G James</cp:lastModifiedBy>
  <cp:revision>147</cp:revision>
  <dcterms:created xsi:type="dcterms:W3CDTF">2020-10-16T10:30:34Z</dcterms:created>
  <dcterms:modified xsi:type="dcterms:W3CDTF">2021-10-31T10:33:13Z</dcterms:modified>
</cp:coreProperties>
</file>