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E1BCE-0EB0-61F2-9DE1-37065E297B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AE9271-64C4-6ABB-E197-4CA3B1B218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4198B-DDBA-ED86-DB6F-A6A7FA8F1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7A6F0-D24D-54D3-2E60-F317DFB18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31A56F-FAF1-EE88-ECE9-6DD89E9C8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518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02A59-65DE-5AB3-D399-995B76453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BF7F4-C864-60FD-E806-CD33F4093D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9A0378-8678-64C6-9668-16F592281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44440-84A5-84BD-715F-FB1239872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69330-0CAA-DB75-D2B5-B11A90606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186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124D9-5F75-C1ED-4BE9-293CE6572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F53F20-3B90-99B0-94B6-C73E45D2C3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FDD852-F8D6-02F8-72AA-D39528DC6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C03022-667F-7BAF-6034-F874969E6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B3C877-36C8-A9BE-5B3B-D6983978C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690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6CFB6-E200-5A57-7B7D-7680365FB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A8FAB-EE18-F5EC-A09C-39A9E5B3F2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7E464-0262-746E-73F8-87D03E1B28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722F7E-9945-E992-CAE9-CD1C36599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E56A09-4D88-0545-B47D-5AF8C7933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544E79-EE50-69E7-FA76-F5318944F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283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D8832-6AAF-6F6A-F576-DCB48B685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3330A7-97D2-8EEC-7D4E-E0D6A44D3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977593-EA2D-15E2-BCA6-6FFA26823D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B7A879-66D3-7F22-D18A-69BECCC3D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1DBED0-4525-759F-5AA7-D8CD5ACEE5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FD6586-AF2F-FF79-A9E2-C1E1FC6A9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A7077D-5835-149C-ACBC-740BD6018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DCEA07-B110-A3FD-1EF0-6E1BF9F5A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754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C537C-C1ED-784D-4B49-AA41823E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B2F68A-BF91-5C53-BED5-7C9EDCA8E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28B190-6E63-D50E-3ED0-FEE8BA26D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59AB33-FEAC-D901-F5B3-3F665603C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171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07F6FD-8766-408A-9A46-82A4E9750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067FA9-AC97-3986-1C3E-6E65126D7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00E31-6CE8-BC94-14C3-D98CEFDDD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10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2EB5D-EB64-1E71-2FED-6E3AEF97C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F8E8D-18DE-0247-BFE7-72F31997B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22999-8EAB-2A5A-D7B7-9D0B352CE8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72C4FD-7C9E-4E95-9A32-74677893B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551DF4-DC49-BD96-4AC9-BCFA6A695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07A589-711B-FF6B-E65B-0FD01B265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949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23F16-A458-4E17-3C95-16BE9C0AE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85CEED-A92F-A9DA-42F3-AC20629CE1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9548F2-A271-64A8-C91A-2DCFAED096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F8D178-DCAF-930F-3D3C-7BBF7E219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9B2774-111C-A936-20C6-F83966D68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D52938-290B-3F9D-0056-6335FEB11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297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A1393-A347-1BDB-6340-A167532F0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BC732-D441-303C-3E24-C2B36F19AB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48A8B8-7C80-3934-C7BB-67E7A0E8C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EB107-47A3-5AED-2CC3-90CAE1FB3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52B44E-DC42-F517-28B6-661701A5C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06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6E0E7B-ED85-F353-364B-9AF2E656A2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DA7F51-BB22-1A26-D33B-E2AF35091A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C4FED-E6A1-3C6E-842C-8E9199CD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C35C1-7584-D613-6BF2-EEE97A882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4A5E20-BA36-AE93-C756-695CE098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169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E53DAC-684C-23B7-692B-9CCD143C9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50A3CE-985E-2102-C738-A5619A6E2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65251-4A82-ACE0-AB41-711D58176F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77832B-F9E5-4D27-B62D-A79BA114C367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C54F2-E9C2-FF98-316F-BF253FDD9E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76493-7204-AEC7-954C-F3AC0DCB0A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3AD5A1-896F-45B4-9CE8-BBBCB3B03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22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eams.microsoft.com/l/meetup-join/19%3ameeting_YWQ1ZjI2MWQtMWNjNS00OTM2LWJiOWItMzQ1YmNlMTMyMzE2%40thread.v2/0?context=%7b%22Tid%22%3a%224e0f11f9-046e-4505-9cb8-db2152311e21%22%2c%22Oid%22%3a%22e1ec91b8-305f-4b4a-944a-9399048c90a1%22%7d" TargetMode="External"/><Relationship Id="rId2" Type="http://schemas.openxmlformats.org/officeDocument/2006/relationships/hyperlink" Target="https://teams.microsoft.com/l/meetup-join/19%3ameeting_YTBiZWM1ODYtMDdmYi00YTY4LWEwNWItYzFhMmRlYjA4YmM3%40thread.v2/0?context=%7b%22Tid%22%3a%224e0f11f9-046e-4505-9cb8-db2152311e21%22%2c%22Oid%22%3a%22e1ec91b8-305f-4b4a-944a-9399048c90a1%22%7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eams.microsoft.com/l/meetup-join/19%3ameeting_ZGU3Y2ZkMGQtNzJiNS00NzhkLTg0NWItY2MxNGJjYTYyYTBk%40thread.v2/0?context=%7b%22Tid%22%3a%224e0f11f9-046e-4505-9cb8-db2152311e21%22%2c%22Oid%22%3a%22e1ec91b8-305f-4b4a-944a-9399048c90a1%22%7d" TargetMode="External"/><Relationship Id="rId5" Type="http://schemas.openxmlformats.org/officeDocument/2006/relationships/hyperlink" Target="https://teams.microsoft.com/l/meetup-join/19%3ameeting_OGQ3ZmU4ZTktMjY1YS00MDQxLTg1ZmEtNzczOWQzZWJjMzAw%40thread.v2/0?context=%7b%22Tid%22%3a%224e0f11f9-046e-4505-9cb8-db2152311e21%22%2c%22Oid%22%3a%22e1ec91b8-305f-4b4a-944a-9399048c90a1%22%7d" TargetMode="External"/><Relationship Id="rId4" Type="http://schemas.openxmlformats.org/officeDocument/2006/relationships/hyperlink" Target="https://teams.microsoft.com/l/meetup-join/19%3ameeting_YTBjMzIzODYtMWQ2Yy00ZTkxLWE3YTYtMjE3MmQyODAyN2Q4%40thread.v2/0?context=%7b%22Tid%22%3a%224e0f11f9-046e-4505-9cb8-db2152311e21%22%2c%22Oid%22%3a%22e1ec91b8-305f-4b4a-944a-9399048c90a1%22%7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0D1A7-9D39-06FB-4FBF-09E2DC255C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AST Links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B86D63-CFDB-0FC2-24E4-EB54A63114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Click the link for the module you require support on</a:t>
            </a:r>
          </a:p>
        </p:txBody>
      </p:sp>
    </p:spTree>
    <p:extLst>
      <p:ext uri="{BB962C8B-B14F-4D97-AF65-F5344CB8AC3E}">
        <p14:creationId xmlns:p14="http://schemas.microsoft.com/office/powerpoint/2010/main" val="3426923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7D6C0-CA42-D03C-5575-48337E7B4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 Teams link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F7A39DA-2A4A-7338-04BA-B681A56249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3078220"/>
              </p:ext>
            </p:extLst>
          </p:nvPr>
        </p:nvGraphicFramePr>
        <p:xfrm>
          <a:off x="838200" y="1690688"/>
          <a:ext cx="10375900" cy="47101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4119">
                  <a:extLst>
                    <a:ext uri="{9D8B030D-6E8A-4147-A177-3AD203B41FA5}">
                      <a16:colId xmlns:a16="http://schemas.microsoft.com/office/drawing/2014/main" val="3917469090"/>
                    </a:ext>
                  </a:extLst>
                </a:gridCol>
                <a:gridCol w="1969619">
                  <a:extLst>
                    <a:ext uri="{9D8B030D-6E8A-4147-A177-3AD203B41FA5}">
                      <a16:colId xmlns:a16="http://schemas.microsoft.com/office/drawing/2014/main" val="400700353"/>
                    </a:ext>
                  </a:extLst>
                </a:gridCol>
                <a:gridCol w="1969619">
                  <a:extLst>
                    <a:ext uri="{9D8B030D-6E8A-4147-A177-3AD203B41FA5}">
                      <a16:colId xmlns:a16="http://schemas.microsoft.com/office/drawing/2014/main" val="885746535"/>
                    </a:ext>
                  </a:extLst>
                </a:gridCol>
                <a:gridCol w="1969619">
                  <a:extLst>
                    <a:ext uri="{9D8B030D-6E8A-4147-A177-3AD203B41FA5}">
                      <a16:colId xmlns:a16="http://schemas.microsoft.com/office/drawing/2014/main" val="1289053846"/>
                    </a:ext>
                  </a:extLst>
                </a:gridCol>
                <a:gridCol w="1004119">
                  <a:extLst>
                    <a:ext uri="{9D8B030D-6E8A-4147-A177-3AD203B41FA5}">
                      <a16:colId xmlns:a16="http://schemas.microsoft.com/office/drawing/2014/main" val="1902258952"/>
                    </a:ext>
                  </a:extLst>
                </a:gridCol>
                <a:gridCol w="978373">
                  <a:extLst>
                    <a:ext uri="{9D8B030D-6E8A-4147-A177-3AD203B41FA5}">
                      <a16:colId xmlns:a16="http://schemas.microsoft.com/office/drawing/2014/main" val="2682757423"/>
                    </a:ext>
                  </a:extLst>
                </a:gridCol>
                <a:gridCol w="1480432">
                  <a:extLst>
                    <a:ext uri="{9D8B030D-6E8A-4147-A177-3AD203B41FA5}">
                      <a16:colId xmlns:a16="http://schemas.microsoft.com/office/drawing/2014/main" val="1296308862"/>
                    </a:ext>
                  </a:extLst>
                </a:gridCol>
              </a:tblGrid>
              <a:tr h="586147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ACCA4026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Software Solutions for Business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Teressa Chikohora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Thursday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12 - 1pm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sng" strike="noStrike">
                          <a:effectLst/>
                          <a:hlinkClick r:id="rId2"/>
                        </a:rPr>
                        <a:t>Join the meeting now</a:t>
                      </a:r>
                      <a:endParaRPr lang="en-GB" sz="1100" b="0" i="0" u="sng" strike="noStrike">
                        <a:solidFill>
                          <a:srgbClr val="467886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98768831"/>
                  </a:ext>
                </a:extLst>
              </a:tr>
              <a:tr h="586147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ACCA4025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Learning in the Digital Era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Suresh Shanmugasundaram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Monday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2pm-3pm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sng" strike="noStrike">
                          <a:effectLst/>
                          <a:hlinkClick r:id="rId3"/>
                        </a:rPr>
                        <a:t>Join the meeting now</a:t>
                      </a:r>
                      <a:endParaRPr lang="en-GB" sz="1100" b="0" i="0" u="sng" strike="noStrike">
                        <a:solidFill>
                          <a:srgbClr val="467886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73314676"/>
                  </a:ext>
                </a:extLst>
              </a:tr>
              <a:tr h="879221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ACCA4022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Computer Architecture and Operating Systems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Teressa Chikohora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Thursday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2pm-3pm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sng" strike="noStrike">
                          <a:effectLst/>
                          <a:hlinkClick r:id="rId4"/>
                        </a:rPr>
                        <a:t>Join the meeting now</a:t>
                      </a:r>
                      <a:endParaRPr lang="en-GB" sz="1100" b="0" i="0" u="sng" strike="noStrike">
                        <a:solidFill>
                          <a:srgbClr val="467886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36182567"/>
                  </a:ext>
                </a:extLst>
              </a:tr>
              <a:tr h="879221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ACCA4023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Introduction to Web and Database Concepts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Suresh Shanmugasundaram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Friday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2pm-3pm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u="sng" strike="noStrike">
                          <a:effectLst/>
                          <a:hlinkClick r:id="rId5" tooltip="Meeting join link"/>
                        </a:rPr>
                        <a:t>Join the meeting now </a:t>
                      </a:r>
                      <a:endParaRPr lang="en-GB" sz="1100" b="0" i="0" u="sng" strike="noStrike">
                        <a:solidFill>
                          <a:srgbClr val="467886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62181610"/>
                  </a:ext>
                </a:extLst>
              </a:tr>
              <a:tr h="879221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ACCA4024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Networks and Cyber Security Essentials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Amit Naik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55125870"/>
                  </a:ext>
                </a:extLst>
              </a:tr>
              <a:tr h="900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ACCA4019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Analysing and Solving Problems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Suresh Shanmugasundaram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Monday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11am-12noon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sng" strike="noStrike" dirty="0">
                          <a:effectLst/>
                          <a:hlinkClick r:id="rId6"/>
                        </a:rPr>
                        <a:t>Join the meeting now</a:t>
                      </a:r>
                      <a:endParaRPr lang="en-GB" sz="1100" b="0" i="0" u="sng" strike="noStrike" dirty="0">
                        <a:solidFill>
                          <a:srgbClr val="467886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499739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184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3EB58D5E805447A67E6E3AC2AA098F" ma:contentTypeVersion="14" ma:contentTypeDescription="Create a new document." ma:contentTypeScope="" ma:versionID="f63bd5205208515f6e8bbc60f2223356">
  <xsd:schema xmlns:xsd="http://www.w3.org/2001/XMLSchema" xmlns:xs="http://www.w3.org/2001/XMLSchema" xmlns:p="http://schemas.microsoft.com/office/2006/metadata/properties" xmlns:ns3="5b0da114-0538-4a78-995a-f0bd13903525" xmlns:ns4="076a45e5-8aef-46c2-8bf0-bde5428c276d" targetNamespace="http://schemas.microsoft.com/office/2006/metadata/properties" ma:root="true" ma:fieldsID="10e0f919bad337c977f1ed98ad39e6b7" ns3:_="" ns4:_="">
    <xsd:import namespace="5b0da114-0538-4a78-995a-f0bd13903525"/>
    <xsd:import namespace="076a45e5-8aef-46c2-8bf0-bde5428c27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0da114-0538-4a78-995a-f0bd139035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6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6a45e5-8aef-46c2-8bf0-bde5428c276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b0da114-0538-4a78-995a-f0bd13903525" xsi:nil="true"/>
  </documentManagement>
</p:properties>
</file>

<file path=customXml/itemProps1.xml><?xml version="1.0" encoding="utf-8"?>
<ds:datastoreItem xmlns:ds="http://schemas.openxmlformats.org/officeDocument/2006/customXml" ds:itemID="{341B1F12-BF26-4567-82DC-BC0B1F2212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b0da114-0538-4a78-995a-f0bd13903525"/>
    <ds:schemaRef ds:uri="076a45e5-8aef-46c2-8bf0-bde5428c27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CDD7863-4D2F-4611-8300-3F4E947FB17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A0E73D-1E83-47D2-ACC2-35FB18DB342D}">
  <ds:schemaRefs>
    <ds:schemaRef ds:uri="http://schemas.microsoft.com/office/infopath/2007/PartnerControls"/>
    <ds:schemaRef ds:uri="http://purl.org/dc/elements/1.1/"/>
    <ds:schemaRef ds:uri="http://purl.org/dc/terms/"/>
    <ds:schemaRef ds:uri="5b0da114-0538-4a78-995a-f0bd13903525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076a45e5-8aef-46c2-8bf0-bde5428c276d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</Words>
  <Application>Microsoft Office PowerPoint</Application>
  <PresentationFormat>Widescreen</PresentationFormat>
  <Paragraphs>44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Aptos Narrow</vt:lpstr>
      <vt:lpstr>Arial</vt:lpstr>
      <vt:lpstr>Office Theme</vt:lpstr>
      <vt:lpstr>AST Links</vt:lpstr>
      <vt:lpstr>Ms Teams link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Teressa Chikohora</dc:creator>
  <cp:lastModifiedBy>Teressa Chikohora</cp:lastModifiedBy>
  <cp:revision>1</cp:revision>
  <dcterms:created xsi:type="dcterms:W3CDTF">2024-10-14T12:25:43Z</dcterms:created>
  <dcterms:modified xsi:type="dcterms:W3CDTF">2024-10-14T12:31:20Z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0x0101008D3EB58D5E805447A67E6E3AC2AA098F</vt:lpwstr>
  </property>
</Properties>
</file>