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83" autoAdjust="0"/>
  </p:normalViewPr>
  <p:slideViewPr>
    <p:cSldViewPr snapToGrid="0">
      <p:cViewPr varScale="1">
        <p:scale>
          <a:sx n="116" d="100"/>
          <a:sy n="116" d="100"/>
        </p:scale>
        <p:origin x="-354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339ABED-61C8-7FBB-CC14-C0D75509EBF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298E45E-87C2-72D0-5CCF-04E63C7C1FA2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1E993EBD-AC51-4407-994C-4B4FB4182142}" type="datetime1">
              <a:rPr lang="en-GB"/>
              <a:pPr lvl="0"/>
              <a:t>28/11/2024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3399C31B-1B64-DF39-5CD6-D8936F2479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F7755BAB-DE1D-6DD5-2540-E658F5D4A409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1AB901E-1709-FD59-D903-A8B1F6463932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AA9BA2D-6C73-4B8F-D306-3A263FCEDB18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AB59DE80-9AD7-4490-85B2-AFC17ECD0E2A}" type="slidenum">
              <a:rPr/>
              <a:pPr lvl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20168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ED757E80-F587-D72E-CD65-A5BE527B83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E5C41187-8CE9-DFB7-BD15-80108CD0219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D25C1F9-EFCC-16A3-EEE9-E4D04B0AFD6F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01FB7FD-6131-4E4F-9354-78180EF94F1E}" type="slidenum">
              <a:rPr/>
              <a:pPr marL="0" marR="0" lvl="0" indent="0" algn="r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A7D86189-16D5-1D1B-A14A-0186E215DDC5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5959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Georgia Pro"/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FFCA29F1-6EAE-46EE-3094-0259F977EEE7}"/>
              </a:ext>
            </a:extLst>
          </p:cNvPr>
          <p:cNvSpPr/>
          <p:nvPr/>
        </p:nvSpPr>
        <p:spPr>
          <a:xfrm>
            <a:off x="1307866" y="1267733"/>
            <a:ext cx="9576264" cy="4307948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  <a:effectLst>
            <a:outerShdw dir="16200000" algn="tl">
              <a:srgbClr val="000000">
                <a:alpha val="66000"/>
              </a:srgbClr>
            </a:outerShdw>
          </a:effec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7B111051-9EFF-A689-4DA8-4C7E3EA3095F}"/>
              </a:ext>
            </a:extLst>
          </p:cNvPr>
          <p:cNvSpPr/>
          <p:nvPr/>
        </p:nvSpPr>
        <p:spPr>
          <a:xfrm>
            <a:off x="1447796" y="1411614"/>
            <a:ext cx="9296403" cy="4034771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xmlns="" id="{C348D32C-8A9D-1ED8-EF27-53FD04162E14}"/>
              </a:ext>
            </a:extLst>
          </p:cNvPr>
          <p:cNvSpPr/>
          <p:nvPr/>
        </p:nvSpPr>
        <p:spPr>
          <a:xfrm>
            <a:off x="5135883" y="1267733"/>
            <a:ext cx="1920240" cy="731520"/>
          </a:xfrm>
          <a:prstGeom prst="rect">
            <a:avLst/>
          </a:prstGeom>
          <a:solidFill>
            <a:srgbClr val="BA9E49"/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xmlns="" id="{D2610FF9-0E04-DCB5-F097-653CEED80A53}"/>
              </a:ext>
            </a:extLst>
          </p:cNvPr>
          <p:cNvGrpSpPr/>
          <p:nvPr/>
        </p:nvGrpSpPr>
        <p:grpSpPr>
          <a:xfrm>
            <a:off x="5250183" y="1267733"/>
            <a:ext cx="1691640" cy="615931"/>
            <a:chOff x="5250183" y="1267733"/>
            <a:chExt cx="1691640" cy="615931"/>
          </a:xfrm>
        </p:grpSpPr>
        <p:cxnSp>
          <p:nvCxnSpPr>
            <p:cNvPr id="7" name="Straight Connector 16">
              <a:extLst>
                <a:ext uri="{FF2B5EF4-FFF2-40B4-BE49-F238E27FC236}">
                  <a16:creationId xmlns:a16="http://schemas.microsoft.com/office/drawing/2014/main" xmlns="" id="{EE3B63AA-9727-303F-06E4-AA639E586389}"/>
                </a:ext>
              </a:extLst>
            </p:cNvPr>
            <p:cNvCxnSpPr/>
            <p:nvPr/>
          </p:nvCxnSpPr>
          <p:spPr>
            <a:xfrm>
              <a:off x="525018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8" name="Straight Connector 17">
              <a:extLst>
                <a:ext uri="{FF2B5EF4-FFF2-40B4-BE49-F238E27FC236}">
                  <a16:creationId xmlns:a16="http://schemas.microsoft.com/office/drawing/2014/main" xmlns="" id="{F1075347-9ABD-DE6A-0342-BFFDDA38A05D}"/>
                </a:ext>
              </a:extLst>
            </p:cNvPr>
            <p:cNvCxnSpPr/>
            <p:nvPr/>
          </p:nvCxnSpPr>
          <p:spPr>
            <a:xfrm>
              <a:off x="694182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9" name="Straight Connector 18">
              <a:extLst>
                <a:ext uri="{FF2B5EF4-FFF2-40B4-BE49-F238E27FC236}">
                  <a16:creationId xmlns:a16="http://schemas.microsoft.com/office/drawing/2014/main" xmlns="" id="{65409FE9-12AF-8721-A635-1EC2890B4087}"/>
                </a:ext>
              </a:extLst>
            </p:cNvPr>
            <p:cNvCxnSpPr/>
            <p:nvPr/>
          </p:nvCxnSpPr>
          <p:spPr>
            <a:xfrm>
              <a:off x="5250183" y="1883664"/>
              <a:ext cx="1691640" cy="0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F6141E32-762B-7ECC-1953-F390524F051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29104" y="2244833"/>
            <a:ext cx="8933797" cy="2437232"/>
          </a:xfrm>
        </p:spPr>
        <p:txBody>
          <a:bodyPr anchorCtr="1"/>
          <a:lstStyle>
            <a:lvl1pPr algn="ctr">
              <a:lnSpc>
                <a:spcPct val="83000"/>
              </a:lnSpc>
              <a:defRPr sz="6800" spc="-1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xmlns="" id="{1B86AAF0-5AE8-BA13-807A-BC1B0B63D91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629104" y="4682066"/>
            <a:ext cx="8936842" cy="457200"/>
          </a:xfrm>
        </p:spPr>
        <p:txBody>
          <a:bodyPr anchorCtr="1"/>
          <a:lstStyle>
            <a:lvl1pPr marL="0" indent="0" algn="ctr">
              <a:spcBef>
                <a:spcPts val="0"/>
              </a:spcBef>
              <a:buNone/>
              <a:defRPr sz="1800" spc="80">
                <a:solidFill>
                  <a:srgbClr val="0D0D0D"/>
                </a:solidFill>
              </a:defRPr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2" name="Date Placeholder 19">
            <a:extLst>
              <a:ext uri="{FF2B5EF4-FFF2-40B4-BE49-F238E27FC236}">
                <a16:creationId xmlns:a16="http://schemas.microsoft.com/office/drawing/2014/main" xmlns="" id="{CF6E576B-7160-BFD6-69B6-60C60A07BE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318763" y="1341260"/>
            <a:ext cx="1554480" cy="485546"/>
          </a:xfrm>
        </p:spPr>
        <p:txBody>
          <a:bodyPr anchorCtr="1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lvl="0"/>
            <a:fld id="{F36A1347-C1CA-4E71-88EE-9C00FB9AD42C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13" name="Footer Placeholder 20">
            <a:extLst>
              <a:ext uri="{FF2B5EF4-FFF2-40B4-BE49-F238E27FC236}">
                <a16:creationId xmlns:a16="http://schemas.microsoft.com/office/drawing/2014/main" xmlns="" id="{12BAFE5C-FA9B-FFE1-9EDF-42C5E67D81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629104" y="5177405"/>
            <a:ext cx="5730297" cy="2286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4" name="Slide Number Placeholder 21">
            <a:extLst>
              <a:ext uri="{FF2B5EF4-FFF2-40B4-BE49-F238E27FC236}">
                <a16:creationId xmlns:a16="http://schemas.microsoft.com/office/drawing/2014/main" xmlns="" id="{C458366F-74BA-FAB3-8992-E5DF0841B2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06918" y="5177405"/>
            <a:ext cx="1955983" cy="22860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DF069A41-EB1E-4B83-AFAA-DFCBC4832106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426325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8A1003-D723-ADF7-47F8-205152A21E7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397271C-A990-DC8D-3708-CF3C4604780F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2194CB4-74A9-1819-D72A-9216E40DA5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7B561F-6902-47CA-97F4-CA88DF3FE292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5FDE5EE-5D79-53CB-40B1-EC6585206F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2F5FA31-DD55-88C3-7BDF-D0A5B2A01D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F8A459-3C3E-4092-B041-33408DB9A2C4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2500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xmlns="" id="{14DB7DAD-819A-124F-9F19-650AE3B15315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595959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Georgia Pro"/>
            </a:endParaRPr>
          </a:p>
        </p:txBody>
      </p:sp>
      <p:sp>
        <p:nvSpPr>
          <p:cNvPr id="3" name="Rectangle 22">
            <a:extLst>
              <a:ext uri="{FF2B5EF4-FFF2-40B4-BE49-F238E27FC236}">
                <a16:creationId xmlns:a16="http://schemas.microsoft.com/office/drawing/2014/main" xmlns="" id="{B3A23015-0CF7-572A-C030-5ED00C9C960D}"/>
              </a:ext>
            </a:extLst>
          </p:cNvPr>
          <p:cNvSpPr/>
          <p:nvPr/>
        </p:nvSpPr>
        <p:spPr>
          <a:xfrm>
            <a:off x="1307866" y="1267733"/>
            <a:ext cx="9576264" cy="4307948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  <a:effectLst>
            <a:outerShdw dir="16200000" algn="tl">
              <a:srgbClr val="000000">
                <a:alpha val="66000"/>
              </a:srgbClr>
            </a:outerShdw>
          </a:effec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23">
            <a:extLst>
              <a:ext uri="{FF2B5EF4-FFF2-40B4-BE49-F238E27FC236}">
                <a16:creationId xmlns:a16="http://schemas.microsoft.com/office/drawing/2014/main" xmlns="" id="{CD84E265-A20E-6694-499E-FBD18086BFA9}"/>
              </a:ext>
            </a:extLst>
          </p:cNvPr>
          <p:cNvSpPr/>
          <p:nvPr/>
        </p:nvSpPr>
        <p:spPr>
          <a:xfrm>
            <a:off x="1447796" y="1411614"/>
            <a:ext cx="9296403" cy="4034771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Rectangle 29">
            <a:extLst>
              <a:ext uri="{FF2B5EF4-FFF2-40B4-BE49-F238E27FC236}">
                <a16:creationId xmlns:a16="http://schemas.microsoft.com/office/drawing/2014/main" xmlns="" id="{07683159-78B0-2611-C648-95348AD0A9ED}"/>
              </a:ext>
            </a:extLst>
          </p:cNvPr>
          <p:cNvSpPr/>
          <p:nvPr/>
        </p:nvSpPr>
        <p:spPr>
          <a:xfrm>
            <a:off x="5135883" y="1267733"/>
            <a:ext cx="1920240" cy="731520"/>
          </a:xfrm>
          <a:prstGeom prst="rect">
            <a:avLst/>
          </a:prstGeom>
          <a:solidFill>
            <a:srgbClr val="97AA38"/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39FCE074-8150-7468-863A-58FD4ACFEA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29159" y="2275164"/>
            <a:ext cx="8933688" cy="2406892"/>
          </a:xfrm>
        </p:spPr>
        <p:txBody>
          <a:bodyPr anchorCtr="1"/>
          <a:lstStyle>
            <a:lvl1pPr algn="ctr">
              <a:lnSpc>
                <a:spcPct val="83000"/>
              </a:lnSpc>
              <a:defRPr sz="6800" cap="all" spc="-1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grpSp>
        <p:nvGrpSpPr>
          <p:cNvPr id="7" name="Group 15">
            <a:extLst>
              <a:ext uri="{FF2B5EF4-FFF2-40B4-BE49-F238E27FC236}">
                <a16:creationId xmlns:a16="http://schemas.microsoft.com/office/drawing/2014/main" xmlns="" id="{694EC984-9463-E55A-28FC-DEE4FE0014CD}"/>
              </a:ext>
            </a:extLst>
          </p:cNvPr>
          <p:cNvGrpSpPr/>
          <p:nvPr/>
        </p:nvGrpSpPr>
        <p:grpSpPr>
          <a:xfrm>
            <a:off x="5250183" y="1267733"/>
            <a:ext cx="1691640" cy="615931"/>
            <a:chOff x="5250183" y="1267733"/>
            <a:chExt cx="1691640" cy="615931"/>
          </a:xfrm>
        </p:grpSpPr>
        <p:cxnSp>
          <p:nvCxnSpPr>
            <p:cNvPr id="8" name="Straight Connector 16">
              <a:extLst>
                <a:ext uri="{FF2B5EF4-FFF2-40B4-BE49-F238E27FC236}">
                  <a16:creationId xmlns:a16="http://schemas.microsoft.com/office/drawing/2014/main" xmlns="" id="{B4F3BADB-7C1D-0074-5DF6-335FFC6B217F}"/>
                </a:ext>
              </a:extLst>
            </p:cNvPr>
            <p:cNvCxnSpPr/>
            <p:nvPr/>
          </p:nvCxnSpPr>
          <p:spPr>
            <a:xfrm>
              <a:off x="525018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9" name="Straight Connector 17">
              <a:extLst>
                <a:ext uri="{FF2B5EF4-FFF2-40B4-BE49-F238E27FC236}">
                  <a16:creationId xmlns:a16="http://schemas.microsoft.com/office/drawing/2014/main" xmlns="" id="{F0B7F52E-4F58-9FCB-1A2A-DF4A9EFBC3DA}"/>
                </a:ext>
              </a:extLst>
            </p:cNvPr>
            <p:cNvCxnSpPr/>
            <p:nvPr/>
          </p:nvCxnSpPr>
          <p:spPr>
            <a:xfrm>
              <a:off x="6941823" y="1267733"/>
              <a:ext cx="0" cy="612648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  <p:cxnSp>
          <p:nvCxnSpPr>
            <p:cNvPr id="10" name="Straight Connector 18">
              <a:extLst>
                <a:ext uri="{FF2B5EF4-FFF2-40B4-BE49-F238E27FC236}">
                  <a16:creationId xmlns:a16="http://schemas.microsoft.com/office/drawing/2014/main" xmlns="" id="{172187F3-495C-0091-DFE8-87A6FAA0765C}"/>
                </a:ext>
              </a:extLst>
            </p:cNvPr>
            <p:cNvCxnSpPr/>
            <p:nvPr/>
          </p:nvCxnSpPr>
          <p:spPr>
            <a:xfrm>
              <a:off x="5250183" y="1883664"/>
              <a:ext cx="1691640" cy="0"/>
            </a:xfrm>
            <a:prstGeom prst="straightConnector1">
              <a:avLst/>
            </a:prstGeom>
            <a:noFill/>
            <a:ln w="6345" cap="flat">
              <a:solidFill>
                <a:srgbClr val="FFFFFF"/>
              </a:solidFill>
              <a:prstDash val="solid"/>
              <a:miter/>
            </a:ln>
          </p:spPr>
        </p:cxnSp>
      </p:grpSp>
      <p:sp>
        <p:nvSpPr>
          <p:cNvPr id="11" name="Text Placeholder 2">
            <a:extLst>
              <a:ext uri="{FF2B5EF4-FFF2-40B4-BE49-F238E27FC236}">
                <a16:creationId xmlns:a16="http://schemas.microsoft.com/office/drawing/2014/main" xmlns="" id="{86848199-6015-1809-2F1A-EF1E2672C88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629159" y="4682066"/>
            <a:ext cx="8939787" cy="457200"/>
          </a:xfrm>
        </p:spPr>
        <p:txBody>
          <a:bodyPr anchorCtr="1"/>
          <a:lstStyle>
            <a:lvl1pPr marL="0" indent="0" algn="ctr">
              <a:buNone/>
              <a:tabLst>
                <a:tab pos="2633664" algn="l"/>
              </a:tabLst>
              <a:defRPr sz="1800">
                <a:solidFill>
                  <a:srgbClr val="0D0D0D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xmlns="" id="{C97C12A6-46DE-3D4E-7B3E-C8BDFDC850E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318763" y="1344506"/>
            <a:ext cx="1554480" cy="498777"/>
          </a:xfrm>
        </p:spPr>
        <p:txBody>
          <a:bodyPr anchorCtr="1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 lvl="0"/>
            <a:fld id="{BD67F7EE-1CF3-4EF1-9ACD-A4D07DD4698E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xmlns="" id="{AE023AB7-8AB0-A39A-52C2-C32812056DB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1629159" y="5177405"/>
            <a:ext cx="5660136" cy="22860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xmlns="" id="{E00D5E22-E9B3-3B46-6D43-FD987689B1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04504" y="5177405"/>
            <a:ext cx="1958343" cy="22860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A44BF99B-5478-4E39-8D95-8300F2CE6E2D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2932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>
            <a:extLst>
              <a:ext uri="{FF2B5EF4-FFF2-40B4-BE49-F238E27FC236}">
                <a16:creationId xmlns:a16="http://schemas.microsoft.com/office/drawing/2014/main" xmlns="" id="{B5282698-C53E-EE9F-0E41-7F44E872012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E8558C-F090-3C17-7801-08EC4B7B62E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6803" y="2103120"/>
            <a:ext cx="4663440" cy="374903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95C8D02-DF84-C8BA-6A00-E63F7B4AA84E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461763" y="2103120"/>
            <a:ext cx="4663440" cy="374903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3C53C4D-D8F1-3F50-1E4C-70F57C06B32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E2A2CB-421D-471A-A0C4-A1E8976F3957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D5FF117-F141-9DD4-761E-799169CBC5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8F1327A-0E5D-1C56-68DF-93D76F59CF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CA965AC-C18D-4E42-A4FC-27D23B371322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3034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E83D52-5860-6E30-AC24-E49998E31D4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232AB0E-3874-A4C9-F29E-C4FF833F9F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9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67E1C4E-D3D5-7CD5-1CE7-607BDD4A5BA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069848" y="2792467"/>
            <a:ext cx="4663440" cy="3163824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68FC75C-2E74-8D61-F59D-CBA2218BD612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458708" y="2074334"/>
            <a:ext cx="4663440" cy="64008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9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692B4AA-FB1C-5D00-C967-D317D49F6CA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458708" y="2792467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F6D9FA90-D33E-EDE5-ED32-D0FF62838F9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0C24D0-FA4B-49FF-A7A2-F5035E4B1D7B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159E6D8-D708-8AA5-5D5B-78DE52E9E32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BF04E6EF-85EA-837B-A60E-D5A42B5950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486C61-7F07-4ABB-BA6C-BBC169B6113A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64479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BD02B7C-7F9D-EF6D-A1F4-AB0D9550AA0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0F499E8-7C00-1B56-5E45-730021705A9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9C53684-0A2C-4E34-9244-620151B6C6BC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9B5D9F4-A2BA-7101-84D3-B7DCDBF61E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E9AC8FC1-6D25-2D9F-7FE8-04E84A17899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53B46F-D299-4FDE-BE65-7AAE9C1759AF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83492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1DEBD3A2-7CE2-0AA2-EDB0-7817544FF81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7CAD74F-F927-4B68-8E04-878932A291F8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745504E-34BB-6482-9E85-8F9B848A70C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BDF5AB3-B350-AA19-4B32-DF0BEF54F5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5C890B-1527-46E4-95BD-8356CB2C3CCA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11932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xmlns="" id="{3D324271-ED2A-4DF9-A0D9-0CB382F01950}"/>
              </a:ext>
            </a:extLst>
          </p:cNvPr>
          <p:cNvSpPr/>
          <p:nvPr/>
        </p:nvSpPr>
        <p:spPr>
          <a:xfrm>
            <a:off x="8119872" y="237744"/>
            <a:ext cx="3826599" cy="6382512"/>
          </a:xfrm>
          <a:prstGeom prst="rect">
            <a:avLst/>
          </a:prstGeom>
          <a:solidFill>
            <a:srgbClr val="D9D9D9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xmlns="" id="{69D3FEA2-C287-7187-3279-3FA8BBA197F9}"/>
              </a:ext>
            </a:extLst>
          </p:cNvPr>
          <p:cNvSpPr/>
          <p:nvPr/>
        </p:nvSpPr>
        <p:spPr>
          <a:xfrm>
            <a:off x="8254663" y="374904"/>
            <a:ext cx="3557015" cy="6108192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9DD460D6-656B-92AE-0508-6C247E4CC17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58200" y="607390"/>
            <a:ext cx="3161958" cy="1645920"/>
          </a:xfrm>
        </p:spPr>
        <p:txBody>
          <a:bodyPr anchor="b"/>
          <a:lstStyle>
            <a:lvl1pPr>
              <a:lnSpc>
                <a:spcPct val="100000"/>
              </a:lnSpc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2FE9CD2D-767A-428A-C7ED-BA4967D91A9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85800" y="609603"/>
            <a:ext cx="6858000" cy="5333996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xmlns="" id="{D9F37F84-34DE-4166-0D70-270084E3AEFC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458200" y="2336804"/>
            <a:ext cx="3161958" cy="3606795"/>
          </a:xfrm>
        </p:spPr>
        <p:txBody>
          <a:bodyPr/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7">
            <a:extLst>
              <a:ext uri="{FF2B5EF4-FFF2-40B4-BE49-F238E27FC236}">
                <a16:creationId xmlns:a16="http://schemas.microsoft.com/office/drawing/2014/main" xmlns="" id="{94AF9D2B-695A-DFCF-72CE-DE352A5CAC3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587998" y="6035040"/>
            <a:ext cx="1955801" cy="36576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FD6ACC4B-8E1B-470B-B14A-3DD5E9870427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8" name="Footer Placeholder 8">
            <a:extLst>
              <a:ext uri="{FF2B5EF4-FFF2-40B4-BE49-F238E27FC236}">
                <a16:creationId xmlns:a16="http://schemas.microsoft.com/office/drawing/2014/main" xmlns="" id="{50646DA9-ABDE-E098-83EF-A12CA9452B8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85800" y="6035040"/>
            <a:ext cx="4584701" cy="365760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10">
            <a:extLst>
              <a:ext uri="{FF2B5EF4-FFF2-40B4-BE49-F238E27FC236}">
                <a16:creationId xmlns:a16="http://schemas.microsoft.com/office/drawing/2014/main" xmlns="" id="{9D99E5E1-12CA-DA13-B877-B1018D002C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396728" y="6035040"/>
            <a:ext cx="1223430" cy="365760"/>
          </a:xfrm>
        </p:spPr>
        <p:txBody>
          <a:bodyPr/>
          <a:lstStyle>
            <a:lvl1pPr>
              <a:defRPr>
                <a:solidFill>
                  <a:srgbClr val="262626"/>
                </a:solidFill>
              </a:defRPr>
            </a:lvl1pPr>
          </a:lstStyle>
          <a:p>
            <a:pPr lvl="0"/>
            <a:fld id="{3D952EB4-298C-4DFB-A423-EFC92E80FA6E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0315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xmlns="" id="{3862D353-1EC1-51E9-949A-ADFE74813144}"/>
              </a:ext>
            </a:extLst>
          </p:cNvPr>
          <p:cNvSpPr/>
          <p:nvPr/>
        </p:nvSpPr>
        <p:spPr>
          <a:xfrm>
            <a:off x="8119872" y="237744"/>
            <a:ext cx="3826599" cy="6382512"/>
          </a:xfrm>
          <a:prstGeom prst="rect">
            <a:avLst/>
          </a:prstGeom>
          <a:solidFill>
            <a:srgbClr val="D9D9D9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4C39940-3A11-FB90-DE13-A99B84CFB64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228600" y="237744"/>
            <a:ext cx="7696203" cy="6382512"/>
          </a:xfrm>
          <a:solidFill>
            <a:srgbClr val="D6C592"/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xmlns="" id="{B3E6C34B-1390-72B9-A620-3BA1249D32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5662339" y="6035040"/>
            <a:ext cx="2071966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dist="6348" dir="2700000">
                    <a:srgbClr val="000000"/>
                  </a:outerShdw>
                </a:effectLst>
              </a:defRPr>
            </a:lvl1pPr>
          </a:lstStyle>
          <a:p>
            <a:pPr lvl="0"/>
            <a:fld id="{BB22EAE4-2210-4083-B2B0-5B11C94390F5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xmlns="" id="{AB31F674-5792-B3A8-0F46-AD505C9F06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612648" y="6035040"/>
            <a:ext cx="4588001" cy="365760"/>
          </a:xfrm>
        </p:spPr>
        <p:txBody>
          <a:bodyPr/>
          <a:lstStyle>
            <a:lvl1pPr defTabSz="914400">
              <a:defRPr sz="1000" b="1">
                <a:solidFill>
                  <a:srgbClr val="FFFFFF"/>
                </a:solidFill>
                <a:effectLst>
                  <a:outerShdw dist="6348" dir="2700000">
                    <a:srgbClr val="000000"/>
                  </a:outerShdw>
                </a:effectLst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xmlns="" id="{C20EF578-33B3-9CC3-B432-7B5D1BFF5C4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396728" y="6035040"/>
            <a:ext cx="1225296" cy="365760"/>
          </a:xfrm>
        </p:spPr>
        <p:txBody>
          <a:bodyPr/>
          <a:lstStyle>
            <a:lvl1pPr>
              <a:defRPr/>
            </a:lvl1pPr>
          </a:lstStyle>
          <a:p>
            <a:pPr lvl="0"/>
            <a:fld id="{87277321-A963-436D-A441-C6263B5217A9}" type="slidenum">
              <a:rPr/>
              <a:pPr lvl="0"/>
              <a:t>‹#›</a:t>
            </a:fld>
            <a:endParaRPr 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xmlns="" id="{90B5A1A2-A7A1-8E52-1656-2431760EA7B6}"/>
              </a:ext>
            </a:extLst>
          </p:cNvPr>
          <p:cNvSpPr/>
          <p:nvPr/>
        </p:nvSpPr>
        <p:spPr>
          <a:xfrm>
            <a:off x="8254663" y="374904"/>
            <a:ext cx="3557015" cy="6108192"/>
          </a:xfrm>
          <a:prstGeom prst="rect">
            <a:avLst/>
          </a:prstGeom>
          <a:noFill/>
          <a:ln w="6345" cap="sq">
            <a:solidFill>
              <a:srgbClr val="404040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B7016D0E-AEA0-7029-E95B-3ABBB96CE55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77246" y="603504"/>
            <a:ext cx="3144777" cy="164592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3200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xmlns="" id="{A0BDAA83-D8A8-1C78-D665-7EC9F577228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477246" y="2386584"/>
            <a:ext cx="3144777" cy="3511296"/>
          </a:xfrm>
        </p:spPr>
        <p:txBody>
          <a:bodyPr/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861861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E35EE3-104F-1FC1-9BF4-1B2CA5CC811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20B9BD1-E9D8-2731-EE0B-72870BB4A39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48C384-F28D-5485-02FE-8C7C1634A38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3688BD-F6B3-419C-99BE-C1E9A8010E1C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7CE8DA-E0B6-AA71-9F10-8A106C7EA3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AD22ABA-7C8F-13DA-59AA-D258141903F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AB0A94-6434-4E3D-B66B-92AF3D7F5F86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91772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0A1B4BF0-F8B6-E8EB-676B-625879BDEEE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991596" y="761996"/>
            <a:ext cx="2362196" cy="5257800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42739E1-46B2-8F4F-2B06-F3595379F76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761996"/>
            <a:ext cx="8077196" cy="5257800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4860DC-85CA-2095-5D87-9592E549F70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1BACBB-3AED-47FE-9BBA-99BB664A1A91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E2367E6-43A8-9C28-7AC0-38F75A8535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5E78FC4-09ED-42EA-7FF6-7E752D88C5F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E925201-E73A-423D-A3EA-E100B5278A81}" type="slidenum">
              <a:rPr/>
              <a:pPr lvl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53124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E62D1DE5-E4B5-E46E-AD4A-2366D9D550F6}"/>
              </a:ext>
            </a:extLst>
          </p:cNvPr>
          <p:cNvSpPr/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Georgia Pro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xmlns="" id="{049EA83F-E82B-E174-CB17-B94BE85B40E1}"/>
              </a:ext>
            </a:extLst>
          </p:cNvPr>
          <p:cNvSpPr/>
          <p:nvPr/>
        </p:nvSpPr>
        <p:spPr>
          <a:xfrm>
            <a:off x="234699" y="237744"/>
            <a:ext cx="11722608" cy="6382512"/>
          </a:xfrm>
          <a:prstGeom prst="rect">
            <a:avLst/>
          </a:prstGeom>
          <a:solidFill>
            <a:srgbClr val="BFBFBF">
              <a:alpha val="60000"/>
            </a:srgbClr>
          </a:solidFill>
          <a:ln cap="flat">
            <a:noFill/>
            <a:prstDash val="solid"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xmlns="" id="{7214642A-D6E3-7BD7-8A80-31C438BA92A7}"/>
              </a:ext>
            </a:extLst>
          </p:cNvPr>
          <p:cNvSpPr/>
          <p:nvPr/>
        </p:nvSpPr>
        <p:spPr>
          <a:xfrm>
            <a:off x="371859" y="374904"/>
            <a:ext cx="11448288" cy="6108192"/>
          </a:xfrm>
          <a:prstGeom prst="rect">
            <a:avLst/>
          </a:prstGeom>
          <a:noFill/>
          <a:ln w="6345" cap="sq">
            <a:solidFill>
              <a:srgbClr val="262626"/>
            </a:solidFill>
            <a:prstDash val="solid"/>
            <a:miter/>
          </a:ln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xmlns="" id="{19E9F71D-7EA4-525D-B868-D3C853B634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6803" y="642594"/>
            <a:ext cx="10058400" cy="13716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xmlns="" id="{503BA84B-2B81-D80D-6DAB-B4441A0AEB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6803" y="2103120"/>
            <a:ext cx="10058400" cy="384962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5B4E2D8C-7FB7-A9AA-53F6-F6B1D31BE799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256797" y="6035040"/>
            <a:ext cx="2893042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404040"/>
                </a:solidFill>
                <a:uFillTx/>
                <a:latin typeface="Georgia Pro"/>
              </a:defRPr>
            </a:lvl1pPr>
          </a:lstStyle>
          <a:p>
            <a:pPr lvl="0"/>
            <a:fld id="{F0847EFF-18FB-4646-894D-2394BFC09CEF}" type="datetime1">
              <a:rPr lang="en-US"/>
              <a:pPr lvl="0"/>
              <a:t>11/28/2024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3F15D30-F462-BF22-FBC3-EE2AFC8CA731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066803" y="6035040"/>
            <a:ext cx="5816598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262626"/>
                </a:solidFill>
                <a:uFillTx/>
                <a:latin typeface="Georgia Pro"/>
              </a:defRPr>
            </a:lvl1pPr>
          </a:lstStyle>
          <a:p>
            <a:pPr lvl="0"/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84821FF2-EF7D-2788-E3F7-D3DA2C8F8AC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3" cy="3657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800" b="0" i="0" u="none" strike="noStrike" kern="1200" cap="none" spc="0" baseline="0">
                <a:solidFill>
                  <a:srgbClr val="404040"/>
                </a:solidFill>
                <a:uFillTx/>
                <a:latin typeface="Georgia Pro"/>
              </a:defRPr>
            </a:lvl1pPr>
          </a:lstStyle>
          <a:p>
            <a:pPr lvl="0"/>
            <a:fld id="{17277B88-0065-4E95-A77F-F493787A13A9}" type="slidenum">
              <a:rPr/>
              <a:pPr lvl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3800" b="0" i="1" u="none" strike="noStrike" kern="1200" cap="none" spc="0" baseline="0">
          <a:solidFill>
            <a:srgbClr val="262626"/>
          </a:solidFill>
          <a:uFillTx/>
          <a:latin typeface="Georgia Pro Cond Black"/>
        </a:defRPr>
      </a:lvl1pPr>
    </p:titleStyle>
    <p:bodyStyle>
      <a:lvl1pPr marL="182880" marR="0" lvl="0" indent="-182880" algn="l" defTabSz="914400" rtl="0" fontAlgn="auto" hangingPunct="1">
        <a:lnSpc>
          <a:spcPct val="120000"/>
        </a:lnSpc>
        <a:spcBef>
          <a:spcPts val="9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Georgia Pro"/>
        </a:defRPr>
      </a:lvl1pPr>
      <a:lvl2pPr marL="457200" marR="0" lvl="1" indent="-18288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300" b="0" i="0" u="none" strike="noStrike" kern="1200" cap="none" spc="0" baseline="0">
          <a:solidFill>
            <a:srgbClr val="000000"/>
          </a:solidFill>
          <a:uFillTx/>
          <a:latin typeface="Georgia Pro"/>
        </a:defRPr>
      </a:lvl2pPr>
      <a:lvl3pPr marL="731520" marR="0" lvl="2" indent="-18288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100" b="0" i="0" u="none" strike="noStrike" kern="1200" cap="none" spc="0" baseline="0">
          <a:solidFill>
            <a:srgbClr val="000000"/>
          </a:solidFill>
          <a:uFillTx/>
          <a:latin typeface="Georgia Pro"/>
        </a:defRPr>
      </a:lvl3pPr>
      <a:lvl4pPr marL="1005840" marR="0" lvl="3" indent="-18288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100" b="0" i="0" u="none" strike="noStrike" kern="1200" cap="none" spc="0" baseline="0">
          <a:solidFill>
            <a:srgbClr val="000000"/>
          </a:solidFill>
          <a:uFillTx/>
          <a:latin typeface="Georgia Pro"/>
        </a:defRPr>
      </a:lvl4pPr>
      <a:lvl5pPr marL="1280160" marR="0" lvl="4" indent="-182880" algn="l" defTabSz="914400" rtl="0" fontAlgn="auto" hangingPunct="1">
        <a:lnSpc>
          <a:spcPct val="120000"/>
        </a:lnSpc>
        <a:spcBef>
          <a:spcPts val="500"/>
        </a:spcBef>
        <a:spcAft>
          <a:spcPts val="0"/>
        </a:spcAft>
        <a:buClr>
          <a:srgbClr val="262626"/>
        </a:buClr>
        <a:buSzPct val="100000"/>
        <a:buFont typeface="Garamond" pitchFamily="18"/>
        <a:buChar char="◦"/>
        <a:tabLst/>
        <a:defRPr lang="en-US" sz="1100" b="0" i="0" u="none" strike="noStrike" kern="1200" cap="none" spc="0" baseline="0">
          <a:solidFill>
            <a:srgbClr val="000000"/>
          </a:solidFill>
          <a:uFillTx/>
          <a:latin typeface="Georgia Pr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../media/media1.mp4"/><Relationship Id="rId6" Type="http://schemas.openxmlformats.org/officeDocument/2006/relationships/image" Target="../media/image2.png"/><Relationship Id="rId11" Type="http://schemas.openxmlformats.org/officeDocument/2006/relationships/hyperlink" Target="https://support.microsoft.com/en-gb/office/add-hyperlinks-to-slides-6f37e08a-43a8-40fe-a1d3-3adf6c592fa9" TargetMode="External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microsoft.com/office/2007/relationships/media" Target="../media/media1.mp4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 3" descr="Person Hitting A Golf Ball">
            <a:extLst>
              <a:ext uri="{FF2B5EF4-FFF2-40B4-BE49-F238E27FC236}">
                <a16:creationId xmlns:a16="http://schemas.microsoft.com/office/drawing/2014/main" xmlns="" id="{78F070C3-35AE-9107-A80F-852FBD250166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rcRect t="284" r="-1" b="-1"/>
          <a:stretch>
            <a:fillRect/>
          </a:stretch>
        </p:blipFill>
        <p:spPr>
          <a:xfrm>
            <a:off x="0" y="-25"/>
            <a:ext cx="12195051" cy="6858018"/>
          </a:xfrm>
          <a:prstGeom prst="rect">
            <a:avLst/>
          </a:prstGeom>
          <a:solidFill>
            <a:srgbClr val="4F81BD"/>
          </a:solidFill>
          <a:ln cap="flat">
            <a:noFill/>
          </a:ln>
        </p:spPr>
      </p:pic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6619AA48-A2C2-5145-6CE9-F43D0F3551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Move="1" noResize="1"/>
          </p:cNvSpPr>
          <p:nvPr/>
        </p:nvSpPr>
        <p:spPr>
          <a:xfrm rot="16200004">
            <a:off x="-1103380" y="1100315"/>
            <a:ext cx="6858000" cy="465735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4000"/>
                </a:srgbClr>
              </a:gs>
            </a:gsLst>
            <a:lin ang="162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 dirty="0">
              <a:solidFill>
                <a:srgbClr val="FFFFFF"/>
              </a:solidFill>
              <a:uFillTx/>
              <a:latin typeface="Georgia Pro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98F55FD1-58A8-2AE0-75B0-48EC98A8A5E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19993" y="-6574"/>
            <a:ext cx="7405046" cy="496768"/>
          </a:xfrm>
          <a:solidFill>
            <a:srgbClr val="00B050"/>
          </a:solidFill>
        </p:spPr>
        <p:txBody>
          <a:bodyPr anchor="t">
            <a:normAutofit fontScale="90000"/>
          </a:bodyPr>
          <a:lstStyle/>
          <a:p>
            <a:pPr lvl="0">
              <a:lnSpc>
                <a:spcPct val="150000"/>
              </a:lnSpc>
            </a:pPr>
            <a:r>
              <a:rPr lang="en-GB" sz="2200" b="1" i="0" dirty="0">
                <a:solidFill>
                  <a:srgbClr val="FFFF00"/>
                </a:solidFill>
                <a:latin typeface="Arial" pitchFamily="34"/>
                <a:cs typeface="Arial" pitchFamily="34"/>
              </a:rPr>
              <a:t>How to Insert Hyperlink into a PowerPoint Presentation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37B8D2E2-2EC0-7C06-C11A-A52072D236C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786379" y="481985"/>
            <a:ext cx="5449476" cy="354623"/>
          </a:xfrm>
        </p:spPr>
        <p:txBody>
          <a:bodyPr anchor="b" anchorCtr="0">
            <a:normAutofit fontScale="92500" lnSpcReduction="20000"/>
          </a:bodyPr>
          <a:lstStyle/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by Step how to insert a Hyperlink: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2DED2853-4339-82EA-71C6-4C8D74F2A2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Move="1" noResize="1"/>
          </p:cNvSpPr>
          <p:nvPr/>
        </p:nvSpPr>
        <p:spPr>
          <a:xfrm rot="5400013">
            <a:off x="6731931" y="1397925"/>
            <a:ext cx="6858000" cy="406213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24000"/>
                </a:srgbClr>
              </a:gs>
            </a:gsLst>
            <a:lin ang="162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Georgia Pro"/>
            </a:endParaRPr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xmlns="" id="{046F6195-9041-F756-9EED-65285B4D126F}"/>
              </a:ext>
            </a:extLst>
          </p:cNvPr>
          <p:cNvSpPr/>
          <p:nvPr/>
        </p:nvSpPr>
        <p:spPr>
          <a:xfrm>
            <a:off x="9662972" y="-7728"/>
            <a:ext cx="2525956" cy="782424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solidFill>
            <a:srgbClr val="3BB13B"/>
          </a:solidFill>
          <a:ln w="12701" cap="flat">
            <a:solidFill>
              <a:srgbClr val="134913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Georgia Pro"/>
              </a:rPr>
              <a:t>Mario Gramon </a:t>
            </a:r>
          </a:p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Georgia Pro"/>
              </a:rPr>
              <a:t>2416241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xmlns="" id="{6BC080F1-D7FD-DF4E-A034-96B1290F5C3A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640198" y="864723"/>
            <a:ext cx="2343662" cy="928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xmlns="" id="{2DE72AAC-EC28-ED80-814D-00BC0DDF8368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640198" y="1837378"/>
            <a:ext cx="2343662" cy="9286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xmlns="" id="{1BDEFFF1-0849-564A-0C8B-6F0863BB094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7" y="29896"/>
            <a:ext cx="2032491" cy="6805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xmlns="" id="{AFD28902-0DC7-AC5C-F48B-F475CABA7D9B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659930" y="2800830"/>
            <a:ext cx="2343662" cy="101551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7">
            <a:extLst>
              <a:ext uri="{FF2B5EF4-FFF2-40B4-BE49-F238E27FC236}">
                <a16:creationId xmlns:a16="http://schemas.microsoft.com/office/drawing/2014/main" xmlns="" id="{3E098384-F883-EB6E-516D-94419B1EC511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659930" y="3843062"/>
            <a:ext cx="2343662" cy="92865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674CD3C-F1D2-1C5F-0A78-B2F6F3795E13}"/>
              </a:ext>
            </a:extLst>
          </p:cNvPr>
          <p:cNvSpPr txBox="1"/>
          <p:nvPr/>
        </p:nvSpPr>
        <p:spPr>
          <a:xfrm>
            <a:off x="6023520" y="5288333"/>
            <a:ext cx="38692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Reference:</a:t>
            </a:r>
          </a:p>
          <a:p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Add a hyperlink to a slide (Microsoft, 2024) </a:t>
            </a:r>
            <a:r>
              <a:rPr lang="en-GB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https://support.microsoft.com/en-gb/office/add-hyperlinks-to-slides-6f37e08a-43a8-40fe-a1d3-3adf6c592fa9</a:t>
            </a:r>
            <a:r>
              <a:rPr lang="en-GB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(Accessed:20 November 2024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F905295-447B-3483-5DF4-95299F8A35CB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662972" y="4771722"/>
            <a:ext cx="2343662" cy="92865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6D96C35-863B-2A6C-791B-7DFBA9A7118E}"/>
              </a:ext>
            </a:extLst>
          </p:cNvPr>
          <p:cNvSpPr txBox="1"/>
          <p:nvPr/>
        </p:nvSpPr>
        <p:spPr>
          <a:xfrm>
            <a:off x="185383" y="937235"/>
            <a:ext cx="740504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 text or Object: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these text and 3 objects (image, shape and graphic) can be changed into a hyperlink.</a:t>
            </a:r>
          </a:p>
          <a:p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to find the Hyperlink Menu: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find this by tapping  the insert on the toolbar button and choose “Link” from the drop list.</a:t>
            </a:r>
          </a:p>
          <a:p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what Link you want to use: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hyperlink box, you will see a lot of options: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Existing File or Web Page using an URL to an external document or a website by copying this in the correct field.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in this Document or Create a document, you can click to view another slide, or you can use hyperlink to a new document that can be built right on the site that you opened.</a:t>
            </a:r>
          </a:p>
          <a:p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the Destination: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the URL source , file to the one that would like to link.</a:t>
            </a:r>
          </a:p>
          <a:p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OK: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</a:t>
            </a: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</a:t>
            </a:r>
            <a:r>
              <a:rPr lang="en-GB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insert the hyperlink,  now you should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 </a:t>
            </a:r>
            <a:r>
              <a:rPr lang="en-GB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CTRL+Click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left mouse to test if the link works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it works you don’t have to do anything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it is possible that your link don’t work, you should </a:t>
            </a: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this from beginning.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b="1" dirty="0">
              <a:solidFill>
                <a:srgbClr val="FFFF00"/>
              </a:solidFill>
            </a:endParaRPr>
          </a:p>
          <a:p>
            <a:endParaRPr lang="en-GB" dirty="0">
              <a:highlight>
                <a:srgbClr val="FFFF00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dur="indefinit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childTnLst>
                  <p:par>
                    <p:cTn id="9" fill="hold">
                      <p:stCondLst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avonVTI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5BDE7C2597694E9B52267909D130AC" ma:contentTypeVersion="5" ma:contentTypeDescription="Create a new document." ma:contentTypeScope="" ma:versionID="dba605436969a2ae8dd2ef87f9c2a508">
  <xsd:schema xmlns:xsd="http://www.w3.org/2001/XMLSchema" xmlns:xs="http://www.w3.org/2001/XMLSchema" xmlns:p="http://schemas.microsoft.com/office/2006/metadata/properties" xmlns:ns3="bf244c3e-e0b4-4871-bb4e-fd032a14544d" targetNamespace="http://schemas.microsoft.com/office/2006/metadata/properties" ma:root="true" ma:fieldsID="ddee34ab90ed8d1e714f95e52966236e" ns3:_="">
    <xsd:import namespace="bf244c3e-e0b4-4871-bb4e-fd032a14544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44c3e-e0b4-4871-bb4e-fd032a14544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B985E90-7F47-4AC3-8AB2-9B380E45AF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244c3e-e0b4-4871-bb4e-fd032a145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3C8C231-1108-46B0-BC74-C5F65F2BA3C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654D20-B9CE-4514-8557-A9DC3F1A975D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bf244c3e-e0b4-4871-bb4e-fd032a14544d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937</TotalTime>
  <Words>257</Words>
  <Application>Microsoft Office PowerPoint</Application>
  <PresentationFormat>Custom</PresentationFormat>
  <Paragraphs>24</Paragraphs>
  <Slides>1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SavonVTI</vt:lpstr>
      <vt:lpstr>How to Insert Hyperlink into a PowerPoint Presentation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Insert Hyperlink into a PowerPoint Presentation</dc:title>
  <dc:creator>MARIO IS THE BEST</dc:creator>
  <cp:lastModifiedBy>MARIO IS THE BEST</cp:lastModifiedBy>
  <cp:revision>9</cp:revision>
  <dcterms:created xsi:type="dcterms:W3CDTF">2024-11-21T14:59:51Z</dcterms:created>
  <dcterms:modified xsi:type="dcterms:W3CDTF">2024-11-28T13:44:37Z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0x010100885BDE7C2597694E9B52267909D130AC</vt:lpwstr>
  </property>
</Properties>
</file>