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6" r:id="rId2"/>
    <p:sldId id="257" r:id="rId3"/>
    <p:sldId id="270" r:id="rId4"/>
    <p:sldId id="271" r:id="rId5"/>
    <p:sldId id="272" r:id="rId6"/>
    <p:sldId id="273" r:id="rId7"/>
    <p:sldId id="280" r:id="rId8"/>
    <p:sldId id="281" r:id="rId9"/>
    <p:sldId id="282" r:id="rId10"/>
    <p:sldId id="274" r:id="rId11"/>
    <p:sldId id="275" r:id="rId12"/>
    <p:sldId id="276" r:id="rId13"/>
    <p:sldId id="277" r:id="rId14"/>
    <p:sldId id="278" r:id="rId15"/>
    <p:sldId id="279"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97" r:id="rId30"/>
    <p:sldId id="296" r:id="rId31"/>
    <p:sldId id="298" r:id="rId32"/>
    <p:sldId id="299" r:id="rId33"/>
    <p:sldId id="300" r:id="rId34"/>
    <p:sldId id="301" r:id="rId35"/>
    <p:sldId id="302" r:id="rId36"/>
    <p:sldId id="305" r:id="rId37"/>
    <p:sldId id="303" r:id="rId38"/>
    <p:sldId id="304" r:id="rId39"/>
    <p:sldId id="306" r:id="rId4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77FDE-36AD-4880-8485-F26901351CD5}" v="55" dt="2022-10-15T22:32:36.717"/>
  </p1510:revLst>
</p1510:revInfo>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599" autoAdjust="0"/>
  </p:normalViewPr>
  <p:slideViewPr>
    <p:cSldViewPr>
      <p:cViewPr varScale="1">
        <p:scale>
          <a:sx n="84" d="100"/>
          <a:sy n="84" d="100"/>
        </p:scale>
        <p:origin x="129" y="33"/>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55477FDE-36AD-4880-8485-F26901351CD5}"/>
    <pc:docChg chg="undo custSel addSld delSld modSld">
      <pc:chgData name="Sian Turvey" userId="9a374997-2901-41ac-b51e-a8948a26085a" providerId="ADAL" clId="{55477FDE-36AD-4880-8485-F26901351CD5}" dt="2022-10-15T22:35:01.525" v="1324" actId="5793"/>
      <pc:docMkLst>
        <pc:docMk/>
      </pc:docMkLst>
      <pc:sldChg chg="addSp modSp mod modClrScheme chgLayout">
        <pc:chgData name="Sian Turvey" userId="9a374997-2901-41ac-b51e-a8948a26085a" providerId="ADAL" clId="{55477FDE-36AD-4880-8485-F26901351CD5}" dt="2022-10-15T21:48:48.096" v="75" actId="1076"/>
        <pc:sldMkLst>
          <pc:docMk/>
          <pc:sldMk cId="1920111014" sldId="256"/>
        </pc:sldMkLst>
        <pc:spChg chg="mod">
          <ac:chgData name="Sian Turvey" userId="9a374997-2901-41ac-b51e-a8948a26085a" providerId="ADAL" clId="{55477FDE-36AD-4880-8485-F26901351CD5}" dt="2022-10-15T21:47:46.736" v="71" actId="26606"/>
          <ac:spMkLst>
            <pc:docMk/>
            <pc:sldMk cId="1920111014" sldId="256"/>
            <ac:spMk id="2" creationId="{00000000-0000-0000-0000-000000000000}"/>
          </ac:spMkLst>
        </pc:spChg>
        <pc:spChg chg="mod">
          <ac:chgData name="Sian Turvey" userId="9a374997-2901-41ac-b51e-a8948a26085a" providerId="ADAL" clId="{55477FDE-36AD-4880-8485-F26901351CD5}" dt="2022-10-15T21:47:46.736" v="71" actId="26606"/>
          <ac:spMkLst>
            <pc:docMk/>
            <pc:sldMk cId="1920111014" sldId="256"/>
            <ac:spMk id="3" creationId="{00000000-0000-0000-0000-000000000000}"/>
          </ac:spMkLst>
        </pc:spChg>
        <pc:picChg chg="add mod">
          <ac:chgData name="Sian Turvey" userId="9a374997-2901-41ac-b51e-a8948a26085a" providerId="ADAL" clId="{55477FDE-36AD-4880-8485-F26901351CD5}" dt="2022-10-15T21:47:46.736" v="71" actId="26606"/>
          <ac:picMkLst>
            <pc:docMk/>
            <pc:sldMk cId="1920111014" sldId="256"/>
            <ac:picMk id="1026" creationId="{734B9D55-68C8-59DF-F246-909ACD854B65}"/>
          </ac:picMkLst>
        </pc:picChg>
        <pc:picChg chg="add mod">
          <ac:chgData name="Sian Turvey" userId="9a374997-2901-41ac-b51e-a8948a26085a" providerId="ADAL" clId="{55477FDE-36AD-4880-8485-F26901351CD5}" dt="2022-10-15T21:48:11.502" v="73" actId="1076"/>
          <ac:picMkLst>
            <pc:docMk/>
            <pc:sldMk cId="1920111014" sldId="256"/>
            <ac:picMk id="1028" creationId="{4F67DA55-2290-7342-8E04-2356A84C65AD}"/>
          </ac:picMkLst>
        </pc:picChg>
        <pc:picChg chg="add mod">
          <ac:chgData name="Sian Turvey" userId="9a374997-2901-41ac-b51e-a8948a26085a" providerId="ADAL" clId="{55477FDE-36AD-4880-8485-F26901351CD5}" dt="2022-10-15T21:48:48.096" v="75" actId="1076"/>
          <ac:picMkLst>
            <pc:docMk/>
            <pc:sldMk cId="1920111014" sldId="256"/>
            <ac:picMk id="1030" creationId="{D00CDF84-5632-3E9C-27D4-A9D2022BC84E}"/>
          </ac:picMkLst>
        </pc:picChg>
      </pc:sldChg>
      <pc:sldChg chg="addSp modSp mod modClrScheme chgLayout">
        <pc:chgData name="Sian Turvey" userId="9a374997-2901-41ac-b51e-a8948a26085a" providerId="ADAL" clId="{55477FDE-36AD-4880-8485-F26901351CD5}" dt="2022-10-15T21:50:07.715" v="101" actId="26606"/>
        <pc:sldMkLst>
          <pc:docMk/>
          <pc:sldMk cId="2128536031" sldId="257"/>
        </pc:sldMkLst>
        <pc:spChg chg="mod">
          <ac:chgData name="Sian Turvey" userId="9a374997-2901-41ac-b51e-a8948a26085a" providerId="ADAL" clId="{55477FDE-36AD-4880-8485-F26901351CD5}" dt="2022-10-15T21:50:07.715" v="101" actId="26606"/>
          <ac:spMkLst>
            <pc:docMk/>
            <pc:sldMk cId="2128536031" sldId="257"/>
            <ac:spMk id="13" creationId="{00000000-0000-0000-0000-000000000000}"/>
          </ac:spMkLst>
        </pc:spChg>
        <pc:spChg chg="mod">
          <ac:chgData name="Sian Turvey" userId="9a374997-2901-41ac-b51e-a8948a26085a" providerId="ADAL" clId="{55477FDE-36AD-4880-8485-F26901351CD5}" dt="2022-10-15T21:50:07.715" v="101" actId="26606"/>
          <ac:spMkLst>
            <pc:docMk/>
            <pc:sldMk cId="2128536031" sldId="257"/>
            <ac:spMk id="14" creationId="{00000000-0000-0000-0000-000000000000}"/>
          </ac:spMkLst>
        </pc:spChg>
        <pc:picChg chg="add mod">
          <ac:chgData name="Sian Turvey" userId="9a374997-2901-41ac-b51e-a8948a26085a" providerId="ADAL" clId="{55477FDE-36AD-4880-8485-F26901351CD5}" dt="2022-10-15T21:50:07.715" v="101" actId="26606"/>
          <ac:picMkLst>
            <pc:docMk/>
            <pc:sldMk cId="2128536031" sldId="257"/>
            <ac:picMk id="2050" creationId="{D4DC58EE-C1A7-EDB2-675A-FEC429E3BCD6}"/>
          </ac:picMkLst>
        </pc:picChg>
      </pc:sldChg>
      <pc:sldChg chg="del">
        <pc:chgData name="Sian Turvey" userId="9a374997-2901-41ac-b51e-a8948a26085a" providerId="ADAL" clId="{55477FDE-36AD-4880-8485-F26901351CD5}" dt="2022-10-15T21:57:49.893" v="242" actId="47"/>
        <pc:sldMkLst>
          <pc:docMk/>
          <pc:sldMk cId="3847750985" sldId="258"/>
        </pc:sldMkLst>
      </pc:sldChg>
      <pc:sldChg chg="del">
        <pc:chgData name="Sian Turvey" userId="9a374997-2901-41ac-b51e-a8948a26085a" providerId="ADAL" clId="{55477FDE-36AD-4880-8485-F26901351CD5}" dt="2022-10-15T21:57:50.492" v="243" actId="47"/>
        <pc:sldMkLst>
          <pc:docMk/>
          <pc:sldMk cId="4135151317" sldId="260"/>
        </pc:sldMkLst>
      </pc:sldChg>
      <pc:sldChg chg="del">
        <pc:chgData name="Sian Turvey" userId="9a374997-2901-41ac-b51e-a8948a26085a" providerId="ADAL" clId="{55477FDE-36AD-4880-8485-F26901351CD5}" dt="2022-10-15T21:57:51.130" v="244" actId="47"/>
        <pc:sldMkLst>
          <pc:docMk/>
          <pc:sldMk cId="2215894925" sldId="261"/>
        </pc:sldMkLst>
      </pc:sldChg>
      <pc:sldChg chg="del">
        <pc:chgData name="Sian Turvey" userId="9a374997-2901-41ac-b51e-a8948a26085a" providerId="ADAL" clId="{55477FDE-36AD-4880-8485-F26901351CD5}" dt="2022-10-15T21:57:51.763" v="245" actId="47"/>
        <pc:sldMkLst>
          <pc:docMk/>
          <pc:sldMk cId="465021443" sldId="262"/>
        </pc:sldMkLst>
      </pc:sldChg>
      <pc:sldChg chg="del">
        <pc:chgData name="Sian Turvey" userId="9a374997-2901-41ac-b51e-a8948a26085a" providerId="ADAL" clId="{55477FDE-36AD-4880-8485-F26901351CD5}" dt="2022-10-15T21:57:52.342" v="246" actId="47"/>
        <pc:sldMkLst>
          <pc:docMk/>
          <pc:sldMk cId="1797304117" sldId="263"/>
        </pc:sldMkLst>
      </pc:sldChg>
      <pc:sldChg chg="del">
        <pc:chgData name="Sian Turvey" userId="9a374997-2901-41ac-b51e-a8948a26085a" providerId="ADAL" clId="{55477FDE-36AD-4880-8485-F26901351CD5}" dt="2022-10-15T21:57:53.154" v="247" actId="47"/>
        <pc:sldMkLst>
          <pc:docMk/>
          <pc:sldMk cId="1160959328" sldId="266"/>
        </pc:sldMkLst>
      </pc:sldChg>
      <pc:sldChg chg="del">
        <pc:chgData name="Sian Turvey" userId="9a374997-2901-41ac-b51e-a8948a26085a" providerId="ADAL" clId="{55477FDE-36AD-4880-8485-F26901351CD5}" dt="2022-10-15T21:57:45.930" v="239" actId="47"/>
        <pc:sldMkLst>
          <pc:docMk/>
          <pc:sldMk cId="3965807363" sldId="267"/>
        </pc:sldMkLst>
      </pc:sldChg>
      <pc:sldChg chg="del">
        <pc:chgData name="Sian Turvey" userId="9a374997-2901-41ac-b51e-a8948a26085a" providerId="ADAL" clId="{55477FDE-36AD-4880-8485-F26901351CD5}" dt="2022-10-15T21:57:47.070" v="240" actId="47"/>
        <pc:sldMkLst>
          <pc:docMk/>
          <pc:sldMk cId="223730991" sldId="268"/>
        </pc:sldMkLst>
      </pc:sldChg>
      <pc:sldChg chg="del">
        <pc:chgData name="Sian Turvey" userId="9a374997-2901-41ac-b51e-a8948a26085a" providerId="ADAL" clId="{55477FDE-36AD-4880-8485-F26901351CD5}" dt="2022-10-15T21:57:47.887" v="241" actId="47"/>
        <pc:sldMkLst>
          <pc:docMk/>
          <pc:sldMk cId="1989555738" sldId="269"/>
        </pc:sldMkLst>
      </pc:sldChg>
      <pc:sldChg chg="addSp delSp modSp new mod">
        <pc:chgData name="Sian Turvey" userId="9a374997-2901-41ac-b51e-a8948a26085a" providerId="ADAL" clId="{55477FDE-36AD-4880-8485-F26901351CD5}" dt="2022-10-15T21:53:40.510" v="150" actId="478"/>
        <pc:sldMkLst>
          <pc:docMk/>
          <pc:sldMk cId="4195146252" sldId="270"/>
        </pc:sldMkLst>
        <pc:spChg chg="mod">
          <ac:chgData name="Sian Turvey" userId="9a374997-2901-41ac-b51e-a8948a26085a" providerId="ADAL" clId="{55477FDE-36AD-4880-8485-F26901351CD5}" dt="2022-10-15T21:50:39.290" v="127" actId="20577"/>
          <ac:spMkLst>
            <pc:docMk/>
            <pc:sldMk cId="4195146252" sldId="270"/>
            <ac:spMk id="2" creationId="{63B6832F-4D46-3E24-F65E-7787BDC932B5}"/>
          </ac:spMkLst>
        </pc:spChg>
        <pc:spChg chg="add del mod">
          <ac:chgData name="Sian Turvey" userId="9a374997-2901-41ac-b51e-a8948a26085a" providerId="ADAL" clId="{55477FDE-36AD-4880-8485-F26901351CD5}" dt="2022-10-15T21:52:51.291" v="136" actId="1076"/>
          <ac:spMkLst>
            <pc:docMk/>
            <pc:sldMk cId="4195146252" sldId="270"/>
            <ac:spMk id="3" creationId="{8009A3EB-CB9D-75B2-E43A-686AC7ACD358}"/>
          </ac:spMkLst>
        </pc:spChg>
        <pc:spChg chg="add del mod">
          <ac:chgData name="Sian Turvey" userId="9a374997-2901-41ac-b51e-a8948a26085a" providerId="ADAL" clId="{55477FDE-36AD-4880-8485-F26901351CD5}" dt="2022-10-15T21:52:50.252" v="135" actId="21"/>
          <ac:spMkLst>
            <pc:docMk/>
            <pc:sldMk cId="4195146252" sldId="270"/>
            <ac:spMk id="4" creationId="{61A8B059-F43D-5A4E-6C34-B377683B23DD}"/>
          </ac:spMkLst>
        </pc:spChg>
        <pc:spChg chg="add del mod">
          <ac:chgData name="Sian Turvey" userId="9a374997-2901-41ac-b51e-a8948a26085a" providerId="ADAL" clId="{55477FDE-36AD-4880-8485-F26901351CD5}" dt="2022-10-15T21:53:16.874" v="145"/>
          <ac:spMkLst>
            <pc:docMk/>
            <pc:sldMk cId="4195146252" sldId="270"/>
            <ac:spMk id="5" creationId="{DC1147BB-A337-2931-C773-B780C2C93F23}"/>
          </ac:spMkLst>
        </pc:spChg>
        <pc:spChg chg="add del mod">
          <ac:chgData name="Sian Turvey" userId="9a374997-2901-41ac-b51e-a8948a26085a" providerId="ADAL" clId="{55477FDE-36AD-4880-8485-F26901351CD5}" dt="2022-10-15T21:53:36.817" v="149"/>
          <ac:spMkLst>
            <pc:docMk/>
            <pc:sldMk cId="4195146252" sldId="270"/>
            <ac:spMk id="7" creationId="{18C8B1EC-8C06-FABC-0868-FC52D494EFFE}"/>
          </ac:spMkLst>
        </pc:spChg>
        <pc:picChg chg="add del mod">
          <ac:chgData name="Sian Turvey" userId="9a374997-2901-41ac-b51e-a8948a26085a" providerId="ADAL" clId="{55477FDE-36AD-4880-8485-F26901351CD5}" dt="2022-10-15T21:53:16.874" v="145"/>
          <ac:picMkLst>
            <pc:docMk/>
            <pc:sldMk cId="4195146252" sldId="270"/>
            <ac:picMk id="6" creationId="{FAFA5797-BFE9-2818-FC0A-2D069B3B30B4}"/>
          </ac:picMkLst>
        </pc:picChg>
        <pc:picChg chg="add del mod">
          <ac:chgData name="Sian Turvey" userId="9a374997-2901-41ac-b51e-a8948a26085a" providerId="ADAL" clId="{55477FDE-36AD-4880-8485-F26901351CD5}" dt="2022-10-15T21:53:36.817" v="149"/>
          <ac:picMkLst>
            <pc:docMk/>
            <pc:sldMk cId="4195146252" sldId="270"/>
            <ac:picMk id="8" creationId="{4B0AAA74-D291-0A35-ED78-A791954911FC}"/>
          </ac:picMkLst>
        </pc:picChg>
        <pc:picChg chg="add del mod">
          <ac:chgData name="Sian Turvey" userId="9a374997-2901-41ac-b51e-a8948a26085a" providerId="ADAL" clId="{55477FDE-36AD-4880-8485-F26901351CD5}" dt="2022-10-15T21:53:40.510" v="150" actId="478"/>
          <ac:picMkLst>
            <pc:docMk/>
            <pc:sldMk cId="4195146252" sldId="270"/>
            <ac:picMk id="3074" creationId="{56040AA2-CE79-64C7-304C-CAC5235750B1}"/>
          </ac:picMkLst>
        </pc:picChg>
        <pc:picChg chg="add del">
          <ac:chgData name="Sian Turvey" userId="9a374997-2901-41ac-b51e-a8948a26085a" providerId="ADAL" clId="{55477FDE-36AD-4880-8485-F26901351CD5}" dt="2022-10-15T21:52:52.619" v="138"/>
          <ac:picMkLst>
            <pc:docMk/>
            <pc:sldMk cId="4195146252" sldId="270"/>
            <ac:picMk id="3076" creationId="{1297B8DD-DCFD-04E0-7FF6-82CEF56C85EF}"/>
          </ac:picMkLst>
        </pc:picChg>
        <pc:picChg chg="add del mod">
          <ac:chgData name="Sian Turvey" userId="9a374997-2901-41ac-b51e-a8948a26085a" providerId="ADAL" clId="{55477FDE-36AD-4880-8485-F26901351CD5}" dt="2022-10-15T21:52:51.791" v="137"/>
          <ac:picMkLst>
            <pc:docMk/>
            <pc:sldMk cId="4195146252" sldId="270"/>
            <ac:picMk id="3078" creationId="{25A0B1FC-245D-4C25-C777-A09CFE2E356B}"/>
          </ac:picMkLst>
        </pc:picChg>
      </pc:sldChg>
      <pc:sldChg chg="addSp delSp modSp new mod">
        <pc:chgData name="Sian Turvey" userId="9a374997-2901-41ac-b51e-a8948a26085a" providerId="ADAL" clId="{55477FDE-36AD-4880-8485-F26901351CD5}" dt="2022-10-15T21:55:10.007" v="204" actId="1076"/>
        <pc:sldMkLst>
          <pc:docMk/>
          <pc:sldMk cId="1677393670" sldId="271"/>
        </pc:sldMkLst>
        <pc:spChg chg="mod">
          <ac:chgData name="Sian Turvey" userId="9a374997-2901-41ac-b51e-a8948a26085a" providerId="ADAL" clId="{55477FDE-36AD-4880-8485-F26901351CD5}" dt="2022-10-15T21:54:56.364" v="201" actId="1076"/>
          <ac:spMkLst>
            <pc:docMk/>
            <pc:sldMk cId="1677393670" sldId="271"/>
            <ac:spMk id="2" creationId="{0133E9E2-0A91-61B1-424F-31B70B11C497}"/>
          </ac:spMkLst>
        </pc:spChg>
        <pc:spChg chg="mod">
          <ac:chgData name="Sian Turvey" userId="9a374997-2901-41ac-b51e-a8948a26085a" providerId="ADAL" clId="{55477FDE-36AD-4880-8485-F26901351CD5}" dt="2022-10-15T21:54:49.564" v="198" actId="1076"/>
          <ac:spMkLst>
            <pc:docMk/>
            <pc:sldMk cId="1677393670" sldId="271"/>
            <ac:spMk id="3" creationId="{AF95BAD4-EBBC-9651-704B-079F2B049EED}"/>
          </ac:spMkLst>
        </pc:spChg>
        <pc:picChg chg="add del mod">
          <ac:chgData name="Sian Turvey" userId="9a374997-2901-41ac-b51e-a8948a26085a" providerId="ADAL" clId="{55477FDE-36AD-4880-8485-F26901351CD5}" dt="2022-10-15T21:54:50.145" v="199"/>
          <ac:picMkLst>
            <pc:docMk/>
            <pc:sldMk cId="1677393670" sldId="271"/>
            <ac:picMk id="4098" creationId="{D338BD62-0864-4DBE-22C1-F12F76BEAA47}"/>
          </ac:picMkLst>
        </pc:picChg>
        <pc:picChg chg="add mod">
          <ac:chgData name="Sian Turvey" userId="9a374997-2901-41ac-b51e-a8948a26085a" providerId="ADAL" clId="{55477FDE-36AD-4880-8485-F26901351CD5}" dt="2022-10-15T21:55:10.007" v="204" actId="1076"/>
          <ac:picMkLst>
            <pc:docMk/>
            <pc:sldMk cId="1677393670" sldId="271"/>
            <ac:picMk id="4100" creationId="{CAFB2508-39B8-9D5C-60E4-ABE934A7432A}"/>
          </ac:picMkLst>
        </pc:picChg>
        <pc:picChg chg="add del mod">
          <ac:chgData name="Sian Turvey" userId="9a374997-2901-41ac-b51e-a8948a26085a" providerId="ADAL" clId="{55477FDE-36AD-4880-8485-F26901351CD5}" dt="2022-10-15T21:55:05.882" v="203" actId="478"/>
          <ac:picMkLst>
            <pc:docMk/>
            <pc:sldMk cId="1677393670" sldId="271"/>
            <ac:picMk id="4102" creationId="{EA18807E-1D79-7A46-71CB-8E13328BC660}"/>
          </ac:picMkLst>
        </pc:picChg>
      </pc:sldChg>
      <pc:sldChg chg="addSp delSp modSp new mod">
        <pc:chgData name="Sian Turvey" userId="9a374997-2901-41ac-b51e-a8948a26085a" providerId="ADAL" clId="{55477FDE-36AD-4880-8485-F26901351CD5}" dt="2022-10-15T21:57:35.288" v="238" actId="14100"/>
        <pc:sldMkLst>
          <pc:docMk/>
          <pc:sldMk cId="3043140658" sldId="272"/>
        </pc:sldMkLst>
        <pc:spChg chg="add del mod">
          <ac:chgData name="Sian Turvey" userId="9a374997-2901-41ac-b51e-a8948a26085a" providerId="ADAL" clId="{55477FDE-36AD-4880-8485-F26901351CD5}" dt="2022-10-15T21:57:19.693" v="232" actId="20577"/>
          <ac:spMkLst>
            <pc:docMk/>
            <pc:sldMk cId="3043140658" sldId="272"/>
            <ac:spMk id="2" creationId="{FE82E840-9615-10C4-04AD-6BE81EF46C57}"/>
          </ac:spMkLst>
        </pc:spChg>
        <pc:spChg chg="del">
          <ac:chgData name="Sian Turvey" userId="9a374997-2901-41ac-b51e-a8948a26085a" providerId="ADAL" clId="{55477FDE-36AD-4880-8485-F26901351CD5}" dt="2022-10-15T21:57:04.186" v="206"/>
          <ac:spMkLst>
            <pc:docMk/>
            <pc:sldMk cId="3043140658" sldId="272"/>
            <ac:spMk id="3" creationId="{AB5CA85E-819D-A4F1-C6A3-81CA3B12D8A5}"/>
          </ac:spMkLst>
        </pc:spChg>
        <pc:spChg chg="add del">
          <ac:chgData name="Sian Turvey" userId="9a374997-2901-41ac-b51e-a8948a26085a" providerId="ADAL" clId="{55477FDE-36AD-4880-8485-F26901351CD5}" dt="2022-10-15T21:57:13.251" v="208" actId="26606"/>
          <ac:spMkLst>
            <pc:docMk/>
            <pc:sldMk cId="3043140658" sldId="272"/>
            <ac:spMk id="9" creationId="{7342D3A8-B0E0-5F9A-99E8-7AB911988582}"/>
          </ac:spMkLst>
        </pc:spChg>
        <pc:picChg chg="add mod">
          <ac:chgData name="Sian Turvey" userId="9a374997-2901-41ac-b51e-a8948a26085a" providerId="ADAL" clId="{55477FDE-36AD-4880-8485-F26901351CD5}" dt="2022-10-15T21:57:35.288" v="238" actId="14100"/>
          <ac:picMkLst>
            <pc:docMk/>
            <pc:sldMk cId="3043140658" sldId="272"/>
            <ac:picMk id="4" creationId="{D906F0DD-E0EB-6C85-543E-74DD57B9C65E}"/>
          </ac:picMkLst>
        </pc:picChg>
      </pc:sldChg>
      <pc:sldChg chg="modSp new mod">
        <pc:chgData name="Sian Turvey" userId="9a374997-2901-41ac-b51e-a8948a26085a" providerId="ADAL" clId="{55477FDE-36AD-4880-8485-F26901351CD5}" dt="2022-10-15T21:58:40.425" v="277" actId="20577"/>
        <pc:sldMkLst>
          <pc:docMk/>
          <pc:sldMk cId="1384702815" sldId="273"/>
        </pc:sldMkLst>
        <pc:spChg chg="mod">
          <ac:chgData name="Sian Turvey" userId="9a374997-2901-41ac-b51e-a8948a26085a" providerId="ADAL" clId="{55477FDE-36AD-4880-8485-F26901351CD5}" dt="2022-10-15T21:58:36.527" v="276" actId="20577"/>
          <ac:spMkLst>
            <pc:docMk/>
            <pc:sldMk cId="1384702815" sldId="273"/>
            <ac:spMk id="2" creationId="{D906D7D7-8747-A0D6-3398-195F0283C0E8}"/>
          </ac:spMkLst>
        </pc:spChg>
        <pc:spChg chg="mod">
          <ac:chgData name="Sian Turvey" userId="9a374997-2901-41ac-b51e-a8948a26085a" providerId="ADAL" clId="{55477FDE-36AD-4880-8485-F26901351CD5}" dt="2022-10-15T21:58:40.425" v="277" actId="20577"/>
          <ac:spMkLst>
            <pc:docMk/>
            <pc:sldMk cId="1384702815" sldId="273"/>
            <ac:spMk id="3" creationId="{0DF887F3-8221-A826-94EB-3309034A55BF}"/>
          </ac:spMkLst>
        </pc:spChg>
      </pc:sldChg>
      <pc:sldChg chg="addSp modSp new mod modClrScheme chgLayout">
        <pc:chgData name="Sian Turvey" userId="9a374997-2901-41ac-b51e-a8948a26085a" providerId="ADAL" clId="{55477FDE-36AD-4880-8485-F26901351CD5}" dt="2022-10-15T21:59:49.134" v="302" actId="26606"/>
        <pc:sldMkLst>
          <pc:docMk/>
          <pc:sldMk cId="945329376" sldId="274"/>
        </pc:sldMkLst>
        <pc:spChg chg="mod">
          <ac:chgData name="Sian Turvey" userId="9a374997-2901-41ac-b51e-a8948a26085a" providerId="ADAL" clId="{55477FDE-36AD-4880-8485-F26901351CD5}" dt="2022-10-15T21:59:49.134" v="302" actId="26606"/>
          <ac:spMkLst>
            <pc:docMk/>
            <pc:sldMk cId="945329376" sldId="274"/>
            <ac:spMk id="2" creationId="{FF2BCBBA-E034-5371-0049-153A4A041AAD}"/>
          </ac:spMkLst>
        </pc:spChg>
        <pc:spChg chg="mod">
          <ac:chgData name="Sian Turvey" userId="9a374997-2901-41ac-b51e-a8948a26085a" providerId="ADAL" clId="{55477FDE-36AD-4880-8485-F26901351CD5}" dt="2022-10-15T21:59:49.134" v="302" actId="26606"/>
          <ac:spMkLst>
            <pc:docMk/>
            <pc:sldMk cId="945329376" sldId="274"/>
            <ac:spMk id="3" creationId="{61258E06-56B4-1C8B-0738-A77D1692624B}"/>
          </ac:spMkLst>
        </pc:spChg>
        <pc:picChg chg="add mod">
          <ac:chgData name="Sian Turvey" userId="9a374997-2901-41ac-b51e-a8948a26085a" providerId="ADAL" clId="{55477FDE-36AD-4880-8485-F26901351CD5}" dt="2022-10-15T21:59:49.134" v="302" actId="26606"/>
          <ac:picMkLst>
            <pc:docMk/>
            <pc:sldMk cId="945329376" sldId="274"/>
            <ac:picMk id="5122" creationId="{EA3C2945-DF15-706C-652D-FD877FF7FCEA}"/>
          </ac:picMkLst>
        </pc:picChg>
      </pc:sldChg>
      <pc:sldChg chg="addSp delSp modSp new mod">
        <pc:chgData name="Sian Turvey" userId="9a374997-2901-41ac-b51e-a8948a26085a" providerId="ADAL" clId="{55477FDE-36AD-4880-8485-F26901351CD5}" dt="2022-10-15T22:01:34.186" v="321" actId="20577"/>
        <pc:sldMkLst>
          <pc:docMk/>
          <pc:sldMk cId="3168672575" sldId="275"/>
        </pc:sldMkLst>
        <pc:spChg chg="mod">
          <ac:chgData name="Sian Turvey" userId="9a374997-2901-41ac-b51e-a8948a26085a" providerId="ADAL" clId="{55477FDE-36AD-4880-8485-F26901351CD5}" dt="2022-10-15T22:00:53.619" v="315" actId="20577"/>
          <ac:spMkLst>
            <pc:docMk/>
            <pc:sldMk cId="3168672575" sldId="275"/>
            <ac:spMk id="2" creationId="{338F23C6-A405-EB37-CC7D-49F1C30E2D2E}"/>
          </ac:spMkLst>
        </pc:spChg>
        <pc:spChg chg="mod">
          <ac:chgData name="Sian Turvey" userId="9a374997-2901-41ac-b51e-a8948a26085a" providerId="ADAL" clId="{55477FDE-36AD-4880-8485-F26901351CD5}" dt="2022-10-15T22:01:34.186" v="321" actId="20577"/>
          <ac:spMkLst>
            <pc:docMk/>
            <pc:sldMk cId="3168672575" sldId="275"/>
            <ac:spMk id="3" creationId="{EEB3793D-5B0B-CEB0-71C4-9765B69065FB}"/>
          </ac:spMkLst>
        </pc:spChg>
        <pc:spChg chg="del">
          <ac:chgData name="Sian Turvey" userId="9a374997-2901-41ac-b51e-a8948a26085a" providerId="ADAL" clId="{55477FDE-36AD-4880-8485-F26901351CD5}" dt="2022-10-15T22:01:04.252" v="316"/>
          <ac:spMkLst>
            <pc:docMk/>
            <pc:sldMk cId="3168672575" sldId="275"/>
            <ac:spMk id="4" creationId="{B2A3BE96-3460-D9F5-0AC9-440878BFAD31}"/>
          </ac:spMkLst>
        </pc:spChg>
        <pc:picChg chg="add mod">
          <ac:chgData name="Sian Turvey" userId="9a374997-2901-41ac-b51e-a8948a26085a" providerId="ADAL" clId="{55477FDE-36AD-4880-8485-F26901351CD5}" dt="2022-10-15T22:01:04.252" v="316"/>
          <ac:picMkLst>
            <pc:docMk/>
            <pc:sldMk cId="3168672575" sldId="275"/>
            <ac:picMk id="6146" creationId="{BC12F054-653B-6530-53AA-172DBFE1923D}"/>
          </ac:picMkLst>
        </pc:picChg>
        <pc:picChg chg="add mod">
          <ac:chgData name="Sian Turvey" userId="9a374997-2901-41ac-b51e-a8948a26085a" providerId="ADAL" clId="{55477FDE-36AD-4880-8485-F26901351CD5}" dt="2022-10-15T22:01:24.239" v="318" actId="1076"/>
          <ac:picMkLst>
            <pc:docMk/>
            <pc:sldMk cId="3168672575" sldId="275"/>
            <ac:picMk id="6148" creationId="{FFA81445-3ECD-DB62-9DE1-0D9241416F0D}"/>
          </ac:picMkLst>
        </pc:picChg>
      </pc:sldChg>
      <pc:sldChg chg="addSp delSp modSp new mod">
        <pc:chgData name="Sian Turvey" userId="9a374997-2901-41ac-b51e-a8948a26085a" providerId="ADAL" clId="{55477FDE-36AD-4880-8485-F26901351CD5}" dt="2022-10-15T22:03:49.745" v="355" actId="20577"/>
        <pc:sldMkLst>
          <pc:docMk/>
          <pc:sldMk cId="1716166593" sldId="276"/>
        </pc:sldMkLst>
        <pc:spChg chg="mod">
          <ac:chgData name="Sian Turvey" userId="9a374997-2901-41ac-b51e-a8948a26085a" providerId="ADAL" clId="{55477FDE-36AD-4880-8485-F26901351CD5}" dt="2022-10-15T22:03:49.745" v="355" actId="20577"/>
          <ac:spMkLst>
            <pc:docMk/>
            <pc:sldMk cId="1716166593" sldId="276"/>
            <ac:spMk id="2" creationId="{65E6184C-D6F3-7B4D-0CA6-4874461AA6E7}"/>
          </ac:spMkLst>
        </pc:spChg>
        <pc:spChg chg="del">
          <ac:chgData name="Sian Turvey" userId="9a374997-2901-41ac-b51e-a8948a26085a" providerId="ADAL" clId="{55477FDE-36AD-4880-8485-F26901351CD5}" dt="2022-10-15T22:03:05.363" v="323"/>
          <ac:spMkLst>
            <pc:docMk/>
            <pc:sldMk cId="1716166593" sldId="276"/>
            <ac:spMk id="3" creationId="{403726B8-33E8-5AD8-04D9-5565495328A7}"/>
          </ac:spMkLst>
        </pc:spChg>
        <pc:spChg chg="del">
          <ac:chgData name="Sian Turvey" userId="9a374997-2901-41ac-b51e-a8948a26085a" providerId="ADAL" clId="{55477FDE-36AD-4880-8485-F26901351CD5}" dt="2022-10-15T22:03:26.949" v="324"/>
          <ac:spMkLst>
            <pc:docMk/>
            <pc:sldMk cId="1716166593" sldId="276"/>
            <ac:spMk id="4" creationId="{9A5E42C7-D695-A9C7-38BE-4DE94C3367A1}"/>
          </ac:spMkLst>
        </pc:spChg>
        <pc:picChg chg="add mod">
          <ac:chgData name="Sian Turvey" userId="9a374997-2901-41ac-b51e-a8948a26085a" providerId="ADAL" clId="{55477FDE-36AD-4880-8485-F26901351CD5}" dt="2022-10-15T22:03:05.363" v="323"/>
          <ac:picMkLst>
            <pc:docMk/>
            <pc:sldMk cId="1716166593" sldId="276"/>
            <ac:picMk id="5" creationId="{65C86B0C-3951-DD0F-4F85-1EE0ECFA59FB}"/>
          </ac:picMkLst>
        </pc:picChg>
        <pc:picChg chg="add mod">
          <ac:chgData name="Sian Turvey" userId="9a374997-2901-41ac-b51e-a8948a26085a" providerId="ADAL" clId="{55477FDE-36AD-4880-8485-F26901351CD5}" dt="2022-10-15T22:03:34.493" v="328" actId="14100"/>
          <ac:picMkLst>
            <pc:docMk/>
            <pc:sldMk cId="1716166593" sldId="276"/>
            <ac:picMk id="6" creationId="{7319F158-9EF7-3202-20A9-B92BEFB30049}"/>
          </ac:picMkLst>
        </pc:picChg>
      </pc:sldChg>
      <pc:sldChg chg="modSp new mod">
        <pc:chgData name="Sian Turvey" userId="9a374997-2901-41ac-b51e-a8948a26085a" providerId="ADAL" clId="{55477FDE-36AD-4880-8485-F26901351CD5}" dt="2022-10-15T22:04:58.106" v="389" actId="27636"/>
        <pc:sldMkLst>
          <pc:docMk/>
          <pc:sldMk cId="3373110771" sldId="277"/>
        </pc:sldMkLst>
        <pc:spChg chg="mod">
          <ac:chgData name="Sian Turvey" userId="9a374997-2901-41ac-b51e-a8948a26085a" providerId="ADAL" clId="{55477FDE-36AD-4880-8485-F26901351CD5}" dt="2022-10-15T22:04:28.802" v="379" actId="20577"/>
          <ac:spMkLst>
            <pc:docMk/>
            <pc:sldMk cId="3373110771" sldId="277"/>
            <ac:spMk id="2" creationId="{7AA8A345-4BFD-5EDD-A91D-BBB63532158C}"/>
          </ac:spMkLst>
        </pc:spChg>
        <pc:spChg chg="mod">
          <ac:chgData name="Sian Turvey" userId="9a374997-2901-41ac-b51e-a8948a26085a" providerId="ADAL" clId="{55477FDE-36AD-4880-8485-F26901351CD5}" dt="2022-10-15T22:04:58.103" v="388" actId="27636"/>
          <ac:spMkLst>
            <pc:docMk/>
            <pc:sldMk cId="3373110771" sldId="277"/>
            <ac:spMk id="3" creationId="{C2DBFE60-2FFA-6697-A3D3-2B8899BC4A3D}"/>
          </ac:spMkLst>
        </pc:spChg>
        <pc:spChg chg="mod">
          <ac:chgData name="Sian Turvey" userId="9a374997-2901-41ac-b51e-a8948a26085a" providerId="ADAL" clId="{55477FDE-36AD-4880-8485-F26901351CD5}" dt="2022-10-15T22:04:58.106" v="389" actId="27636"/>
          <ac:spMkLst>
            <pc:docMk/>
            <pc:sldMk cId="3373110771" sldId="277"/>
            <ac:spMk id="4" creationId="{B69CB477-90E4-EF28-0127-266E7566FBCF}"/>
          </ac:spMkLst>
        </pc:spChg>
      </pc:sldChg>
      <pc:sldChg chg="modSp new mod">
        <pc:chgData name="Sian Turvey" userId="9a374997-2901-41ac-b51e-a8948a26085a" providerId="ADAL" clId="{55477FDE-36AD-4880-8485-F26901351CD5}" dt="2022-10-15T22:06:19.833" v="421" actId="20577"/>
        <pc:sldMkLst>
          <pc:docMk/>
          <pc:sldMk cId="1038784657" sldId="278"/>
        </pc:sldMkLst>
        <pc:spChg chg="mod">
          <ac:chgData name="Sian Turvey" userId="9a374997-2901-41ac-b51e-a8948a26085a" providerId="ADAL" clId="{55477FDE-36AD-4880-8485-F26901351CD5}" dt="2022-10-15T22:06:19.833" v="421" actId="20577"/>
          <ac:spMkLst>
            <pc:docMk/>
            <pc:sldMk cId="1038784657" sldId="278"/>
            <ac:spMk id="2" creationId="{B893D7B1-CEFA-6641-870E-023B292DE7D0}"/>
          </ac:spMkLst>
        </pc:spChg>
        <pc:spChg chg="mod">
          <ac:chgData name="Sian Turvey" userId="9a374997-2901-41ac-b51e-a8948a26085a" providerId="ADAL" clId="{55477FDE-36AD-4880-8485-F26901351CD5}" dt="2022-10-15T22:06:13.046" v="399" actId="255"/>
          <ac:spMkLst>
            <pc:docMk/>
            <pc:sldMk cId="1038784657" sldId="278"/>
            <ac:spMk id="3" creationId="{A98A5C01-4481-5AFA-2651-0392869E3773}"/>
          </ac:spMkLst>
        </pc:spChg>
        <pc:spChg chg="mod">
          <ac:chgData name="Sian Turvey" userId="9a374997-2901-41ac-b51e-a8948a26085a" providerId="ADAL" clId="{55477FDE-36AD-4880-8485-F26901351CD5}" dt="2022-10-15T22:05:47.472" v="398" actId="207"/>
          <ac:spMkLst>
            <pc:docMk/>
            <pc:sldMk cId="1038784657" sldId="278"/>
            <ac:spMk id="4" creationId="{79C08844-D209-CB09-89D8-94A1DA69E9C5}"/>
          </ac:spMkLst>
        </pc:spChg>
      </pc:sldChg>
      <pc:sldChg chg="addSp delSp modSp new mod modClrScheme chgLayout">
        <pc:chgData name="Sian Turvey" userId="9a374997-2901-41ac-b51e-a8948a26085a" providerId="ADAL" clId="{55477FDE-36AD-4880-8485-F26901351CD5}" dt="2022-10-15T22:10:17.977" v="544" actId="255"/>
        <pc:sldMkLst>
          <pc:docMk/>
          <pc:sldMk cId="697544271" sldId="279"/>
        </pc:sldMkLst>
        <pc:spChg chg="mod">
          <ac:chgData name="Sian Turvey" userId="9a374997-2901-41ac-b51e-a8948a26085a" providerId="ADAL" clId="{55477FDE-36AD-4880-8485-F26901351CD5}" dt="2022-10-15T22:08:46.123" v="481" actId="26606"/>
          <ac:spMkLst>
            <pc:docMk/>
            <pc:sldMk cId="697544271" sldId="279"/>
            <ac:spMk id="2" creationId="{1FB02B8C-E4DC-14E4-EAEA-E533A4B7E0FB}"/>
          </ac:spMkLst>
        </pc:spChg>
        <pc:spChg chg="del">
          <ac:chgData name="Sian Turvey" userId="9a374997-2901-41ac-b51e-a8948a26085a" providerId="ADAL" clId="{55477FDE-36AD-4880-8485-F26901351CD5}" dt="2022-10-15T22:08:46.123" v="481" actId="26606"/>
          <ac:spMkLst>
            <pc:docMk/>
            <pc:sldMk cId="697544271" sldId="279"/>
            <ac:spMk id="3" creationId="{5078CA83-4720-5A5D-C82B-7F1B5EF88C5C}"/>
          </ac:spMkLst>
        </pc:spChg>
        <pc:spChg chg="del">
          <ac:chgData name="Sian Turvey" userId="9a374997-2901-41ac-b51e-a8948a26085a" providerId="ADAL" clId="{55477FDE-36AD-4880-8485-F26901351CD5}" dt="2022-10-15T22:08:46.123" v="481" actId="26606"/>
          <ac:spMkLst>
            <pc:docMk/>
            <pc:sldMk cId="697544271" sldId="279"/>
            <ac:spMk id="4" creationId="{1F06D76A-A8E7-B43B-BD3F-3531B17663B9}"/>
          </ac:spMkLst>
        </pc:spChg>
        <pc:spChg chg="add mod">
          <ac:chgData name="Sian Turvey" userId="9a374997-2901-41ac-b51e-a8948a26085a" providerId="ADAL" clId="{55477FDE-36AD-4880-8485-F26901351CD5}" dt="2022-10-15T22:10:17.977" v="544" actId="255"/>
          <ac:spMkLst>
            <pc:docMk/>
            <pc:sldMk cId="697544271" sldId="279"/>
            <ac:spMk id="9" creationId="{B8F7E592-1160-0110-4791-4C24800AB44E}"/>
          </ac:spMkLst>
        </pc:spChg>
      </pc:sldChg>
      <pc:sldChg chg="modSp new mod">
        <pc:chgData name="Sian Turvey" userId="9a374997-2901-41ac-b51e-a8948a26085a" providerId="ADAL" clId="{55477FDE-36AD-4880-8485-F26901351CD5}" dt="2022-10-15T22:07:48.803" v="451" actId="207"/>
        <pc:sldMkLst>
          <pc:docMk/>
          <pc:sldMk cId="1556735534" sldId="280"/>
        </pc:sldMkLst>
        <pc:spChg chg="mod">
          <ac:chgData name="Sian Turvey" userId="9a374997-2901-41ac-b51e-a8948a26085a" providerId="ADAL" clId="{55477FDE-36AD-4880-8485-F26901351CD5}" dt="2022-10-15T22:07:26.596" v="449" actId="20577"/>
          <ac:spMkLst>
            <pc:docMk/>
            <pc:sldMk cId="1556735534" sldId="280"/>
            <ac:spMk id="2" creationId="{8F65965F-86B8-41DB-2F74-18AD09E68650}"/>
          </ac:spMkLst>
        </pc:spChg>
        <pc:spChg chg="mod">
          <ac:chgData name="Sian Turvey" userId="9a374997-2901-41ac-b51e-a8948a26085a" providerId="ADAL" clId="{55477FDE-36AD-4880-8485-F26901351CD5}" dt="2022-10-15T22:07:48.803" v="451" actId="207"/>
          <ac:spMkLst>
            <pc:docMk/>
            <pc:sldMk cId="1556735534" sldId="280"/>
            <ac:spMk id="3" creationId="{34A90095-4D30-379F-8FC0-DF08628DCECC}"/>
          </ac:spMkLst>
        </pc:spChg>
      </pc:sldChg>
      <pc:sldChg chg="modSp new mod">
        <pc:chgData name="Sian Turvey" userId="9a374997-2901-41ac-b51e-a8948a26085a" providerId="ADAL" clId="{55477FDE-36AD-4880-8485-F26901351CD5}" dt="2022-10-15T22:08:06.827" v="455" actId="207"/>
        <pc:sldMkLst>
          <pc:docMk/>
          <pc:sldMk cId="435891572" sldId="281"/>
        </pc:sldMkLst>
        <pc:spChg chg="mod">
          <ac:chgData name="Sian Turvey" userId="9a374997-2901-41ac-b51e-a8948a26085a" providerId="ADAL" clId="{55477FDE-36AD-4880-8485-F26901351CD5}" dt="2022-10-15T22:08:06.827" v="455" actId="207"/>
          <ac:spMkLst>
            <pc:docMk/>
            <pc:sldMk cId="435891572" sldId="281"/>
            <ac:spMk id="3" creationId="{7AD75634-4436-EE19-A9A5-1354BBEA46DA}"/>
          </ac:spMkLst>
        </pc:spChg>
      </pc:sldChg>
      <pc:sldChg chg="modSp new mod">
        <pc:chgData name="Sian Turvey" userId="9a374997-2901-41ac-b51e-a8948a26085a" providerId="ADAL" clId="{55477FDE-36AD-4880-8485-F26901351CD5}" dt="2022-10-15T22:08:25.219" v="458" actId="207"/>
        <pc:sldMkLst>
          <pc:docMk/>
          <pc:sldMk cId="3346113031" sldId="282"/>
        </pc:sldMkLst>
        <pc:spChg chg="mod">
          <ac:chgData name="Sian Turvey" userId="9a374997-2901-41ac-b51e-a8948a26085a" providerId="ADAL" clId="{55477FDE-36AD-4880-8485-F26901351CD5}" dt="2022-10-15T22:08:25.219" v="458" actId="207"/>
          <ac:spMkLst>
            <pc:docMk/>
            <pc:sldMk cId="3346113031" sldId="282"/>
            <ac:spMk id="3" creationId="{601E86C7-2F68-5269-ADFB-C9D044078D20}"/>
          </ac:spMkLst>
        </pc:spChg>
      </pc:sldChg>
      <pc:sldChg chg="modSp new mod">
        <pc:chgData name="Sian Turvey" userId="9a374997-2901-41ac-b51e-a8948a26085a" providerId="ADAL" clId="{55477FDE-36AD-4880-8485-F26901351CD5}" dt="2022-10-15T22:10:43.807" v="566" actId="207"/>
        <pc:sldMkLst>
          <pc:docMk/>
          <pc:sldMk cId="1937179577" sldId="283"/>
        </pc:sldMkLst>
        <pc:spChg chg="mod">
          <ac:chgData name="Sian Turvey" userId="9a374997-2901-41ac-b51e-a8948a26085a" providerId="ADAL" clId="{55477FDE-36AD-4880-8485-F26901351CD5}" dt="2022-10-15T22:10:24.794" v="563" actId="20577"/>
          <ac:spMkLst>
            <pc:docMk/>
            <pc:sldMk cId="1937179577" sldId="283"/>
            <ac:spMk id="2" creationId="{18366B1F-56EE-4783-C062-19E50BB121C7}"/>
          </ac:spMkLst>
        </pc:spChg>
        <pc:spChg chg="mod">
          <ac:chgData name="Sian Turvey" userId="9a374997-2901-41ac-b51e-a8948a26085a" providerId="ADAL" clId="{55477FDE-36AD-4880-8485-F26901351CD5}" dt="2022-10-15T22:10:43.807" v="566" actId="207"/>
          <ac:spMkLst>
            <pc:docMk/>
            <pc:sldMk cId="1937179577" sldId="283"/>
            <ac:spMk id="3" creationId="{03244A58-9A0B-1538-BBBB-E5F263E95295}"/>
          </ac:spMkLst>
        </pc:spChg>
      </pc:sldChg>
      <pc:sldChg chg="addSp modSp new mod">
        <pc:chgData name="Sian Turvey" userId="9a374997-2901-41ac-b51e-a8948a26085a" providerId="ADAL" clId="{55477FDE-36AD-4880-8485-F26901351CD5}" dt="2022-10-15T22:12:03.842" v="585" actId="255"/>
        <pc:sldMkLst>
          <pc:docMk/>
          <pc:sldMk cId="1026005721" sldId="284"/>
        </pc:sldMkLst>
        <pc:spChg chg="mod">
          <ac:chgData name="Sian Turvey" userId="9a374997-2901-41ac-b51e-a8948a26085a" providerId="ADAL" clId="{55477FDE-36AD-4880-8485-F26901351CD5}" dt="2022-10-15T22:11:15.769" v="579" actId="20577"/>
          <ac:spMkLst>
            <pc:docMk/>
            <pc:sldMk cId="1026005721" sldId="284"/>
            <ac:spMk id="2" creationId="{20C8B27A-7904-614C-5827-F05CD3690F75}"/>
          </ac:spMkLst>
        </pc:spChg>
        <pc:spChg chg="mod">
          <ac:chgData name="Sian Turvey" userId="9a374997-2901-41ac-b51e-a8948a26085a" providerId="ADAL" clId="{55477FDE-36AD-4880-8485-F26901351CD5}" dt="2022-10-15T22:12:03.842" v="585" actId="255"/>
          <ac:spMkLst>
            <pc:docMk/>
            <pc:sldMk cId="1026005721" sldId="284"/>
            <ac:spMk id="3" creationId="{18607539-9E74-4203-1BC0-196B7174696D}"/>
          </ac:spMkLst>
        </pc:spChg>
        <pc:picChg chg="add mod">
          <ac:chgData name="Sian Turvey" userId="9a374997-2901-41ac-b51e-a8948a26085a" providerId="ADAL" clId="{55477FDE-36AD-4880-8485-F26901351CD5}" dt="2022-10-15T22:11:53.876" v="582" actId="1076"/>
          <ac:picMkLst>
            <pc:docMk/>
            <pc:sldMk cId="1026005721" sldId="284"/>
            <ac:picMk id="7170" creationId="{D2C2717F-5DC4-7543-9048-44B40FA2FD39}"/>
          </ac:picMkLst>
        </pc:picChg>
      </pc:sldChg>
      <pc:sldChg chg="modSp new mod">
        <pc:chgData name="Sian Turvey" userId="9a374997-2901-41ac-b51e-a8948a26085a" providerId="ADAL" clId="{55477FDE-36AD-4880-8485-F26901351CD5}" dt="2022-10-15T22:12:31.313" v="614" actId="20577"/>
        <pc:sldMkLst>
          <pc:docMk/>
          <pc:sldMk cId="4221159117" sldId="285"/>
        </pc:sldMkLst>
        <pc:spChg chg="mod">
          <ac:chgData name="Sian Turvey" userId="9a374997-2901-41ac-b51e-a8948a26085a" providerId="ADAL" clId="{55477FDE-36AD-4880-8485-F26901351CD5}" dt="2022-10-15T22:12:31.313" v="614" actId="20577"/>
          <ac:spMkLst>
            <pc:docMk/>
            <pc:sldMk cId="4221159117" sldId="285"/>
            <ac:spMk id="2" creationId="{53C5BDF1-1EE5-92FE-6376-1632A95049B2}"/>
          </ac:spMkLst>
        </pc:spChg>
        <pc:spChg chg="mod">
          <ac:chgData name="Sian Turvey" userId="9a374997-2901-41ac-b51e-a8948a26085a" providerId="ADAL" clId="{55477FDE-36AD-4880-8485-F26901351CD5}" dt="2022-10-15T22:12:25.347" v="588" actId="207"/>
          <ac:spMkLst>
            <pc:docMk/>
            <pc:sldMk cId="4221159117" sldId="285"/>
            <ac:spMk id="3" creationId="{3E2DE634-A151-7B2B-E359-31819693249B}"/>
          </ac:spMkLst>
        </pc:spChg>
      </pc:sldChg>
      <pc:sldChg chg="addSp delSp modSp new mod">
        <pc:chgData name="Sian Turvey" userId="9a374997-2901-41ac-b51e-a8948a26085a" providerId="ADAL" clId="{55477FDE-36AD-4880-8485-F26901351CD5}" dt="2022-10-15T22:13:38.367" v="620" actId="14100"/>
        <pc:sldMkLst>
          <pc:docMk/>
          <pc:sldMk cId="3919025363" sldId="286"/>
        </pc:sldMkLst>
        <pc:spChg chg="del">
          <ac:chgData name="Sian Turvey" userId="9a374997-2901-41ac-b51e-a8948a26085a" providerId="ADAL" clId="{55477FDE-36AD-4880-8485-F26901351CD5}" dt="2022-10-15T22:13:23.635" v="616"/>
          <ac:spMkLst>
            <pc:docMk/>
            <pc:sldMk cId="3919025363" sldId="286"/>
            <ac:spMk id="3" creationId="{3693A9CC-3312-4A65-77A4-8BB0F1684D3B}"/>
          </ac:spMkLst>
        </pc:spChg>
        <pc:picChg chg="add mod">
          <ac:chgData name="Sian Turvey" userId="9a374997-2901-41ac-b51e-a8948a26085a" providerId="ADAL" clId="{55477FDE-36AD-4880-8485-F26901351CD5}" dt="2022-10-15T22:13:38.367" v="620" actId="14100"/>
          <ac:picMkLst>
            <pc:docMk/>
            <pc:sldMk cId="3919025363" sldId="286"/>
            <ac:picMk id="6" creationId="{CA701BAD-D57D-9115-BDDA-D3495C573E4D}"/>
          </ac:picMkLst>
        </pc:picChg>
      </pc:sldChg>
      <pc:sldChg chg="addSp modSp new mod modClrScheme chgLayout">
        <pc:chgData name="Sian Turvey" userId="9a374997-2901-41ac-b51e-a8948a26085a" providerId="ADAL" clId="{55477FDE-36AD-4880-8485-F26901351CD5}" dt="2022-10-15T22:25:10.538" v="970" actId="26606"/>
        <pc:sldMkLst>
          <pc:docMk/>
          <pc:sldMk cId="2193944741" sldId="287"/>
        </pc:sldMkLst>
        <pc:spChg chg="mod">
          <ac:chgData name="Sian Turvey" userId="9a374997-2901-41ac-b51e-a8948a26085a" providerId="ADAL" clId="{55477FDE-36AD-4880-8485-F26901351CD5}" dt="2022-10-15T22:25:10.538" v="970" actId="26606"/>
          <ac:spMkLst>
            <pc:docMk/>
            <pc:sldMk cId="2193944741" sldId="287"/>
            <ac:spMk id="2" creationId="{739014F5-DEFF-8E03-4828-63DB6B0CD74C}"/>
          </ac:spMkLst>
        </pc:spChg>
        <pc:spChg chg="mod">
          <ac:chgData name="Sian Turvey" userId="9a374997-2901-41ac-b51e-a8948a26085a" providerId="ADAL" clId="{55477FDE-36AD-4880-8485-F26901351CD5}" dt="2022-10-15T22:25:10.538" v="970" actId="26606"/>
          <ac:spMkLst>
            <pc:docMk/>
            <pc:sldMk cId="2193944741" sldId="287"/>
            <ac:spMk id="3" creationId="{69219CEA-E21D-91BA-8056-F71D8A10F7C2}"/>
          </ac:spMkLst>
        </pc:spChg>
        <pc:picChg chg="add mod">
          <ac:chgData name="Sian Turvey" userId="9a374997-2901-41ac-b51e-a8948a26085a" providerId="ADAL" clId="{55477FDE-36AD-4880-8485-F26901351CD5}" dt="2022-10-15T22:25:10.538" v="970" actId="26606"/>
          <ac:picMkLst>
            <pc:docMk/>
            <pc:sldMk cId="2193944741" sldId="287"/>
            <ac:picMk id="11266" creationId="{F17B5A63-6999-6799-FC44-CFF36A2E411F}"/>
          </ac:picMkLst>
        </pc:picChg>
      </pc:sldChg>
      <pc:sldChg chg="modSp new mod">
        <pc:chgData name="Sian Turvey" userId="9a374997-2901-41ac-b51e-a8948a26085a" providerId="ADAL" clId="{55477FDE-36AD-4880-8485-F26901351CD5}" dt="2022-10-15T22:16:17.639" v="792" actId="27636"/>
        <pc:sldMkLst>
          <pc:docMk/>
          <pc:sldMk cId="3087309534" sldId="288"/>
        </pc:sldMkLst>
        <pc:spChg chg="mod">
          <ac:chgData name="Sian Turvey" userId="9a374997-2901-41ac-b51e-a8948a26085a" providerId="ADAL" clId="{55477FDE-36AD-4880-8485-F26901351CD5}" dt="2022-10-15T22:15:42.795" v="784" actId="20577"/>
          <ac:spMkLst>
            <pc:docMk/>
            <pc:sldMk cId="3087309534" sldId="288"/>
            <ac:spMk id="2" creationId="{A1C5A191-B217-C04D-38D7-54FCB565CC37}"/>
          </ac:spMkLst>
        </pc:spChg>
        <pc:spChg chg="mod">
          <ac:chgData name="Sian Turvey" userId="9a374997-2901-41ac-b51e-a8948a26085a" providerId="ADAL" clId="{55477FDE-36AD-4880-8485-F26901351CD5}" dt="2022-10-15T22:16:17.639" v="792" actId="27636"/>
          <ac:spMkLst>
            <pc:docMk/>
            <pc:sldMk cId="3087309534" sldId="288"/>
            <ac:spMk id="3" creationId="{8F32E637-F895-23BD-C009-B0DAD7EDC857}"/>
          </ac:spMkLst>
        </pc:spChg>
      </pc:sldChg>
      <pc:sldChg chg="modSp new mod">
        <pc:chgData name="Sian Turvey" userId="9a374997-2901-41ac-b51e-a8948a26085a" providerId="ADAL" clId="{55477FDE-36AD-4880-8485-F26901351CD5}" dt="2022-10-15T22:17:40.222" v="819" actId="27636"/>
        <pc:sldMkLst>
          <pc:docMk/>
          <pc:sldMk cId="3639529110" sldId="289"/>
        </pc:sldMkLst>
        <pc:spChg chg="mod">
          <ac:chgData name="Sian Turvey" userId="9a374997-2901-41ac-b51e-a8948a26085a" providerId="ADAL" clId="{55477FDE-36AD-4880-8485-F26901351CD5}" dt="2022-10-15T22:17:40.222" v="819" actId="27636"/>
          <ac:spMkLst>
            <pc:docMk/>
            <pc:sldMk cId="3639529110" sldId="289"/>
            <ac:spMk id="3" creationId="{D92EF504-D5D7-8FF9-5642-95915C560441}"/>
          </ac:spMkLst>
        </pc:spChg>
      </pc:sldChg>
      <pc:sldChg chg="addSp modSp new mod modClrScheme chgLayout">
        <pc:chgData name="Sian Turvey" userId="9a374997-2901-41ac-b51e-a8948a26085a" providerId="ADAL" clId="{55477FDE-36AD-4880-8485-F26901351CD5}" dt="2022-10-15T22:19:11.108" v="821" actId="26606"/>
        <pc:sldMkLst>
          <pc:docMk/>
          <pc:sldMk cId="2196846100" sldId="290"/>
        </pc:sldMkLst>
        <pc:spChg chg="mod">
          <ac:chgData name="Sian Turvey" userId="9a374997-2901-41ac-b51e-a8948a26085a" providerId="ADAL" clId="{55477FDE-36AD-4880-8485-F26901351CD5}" dt="2022-10-15T22:19:11.108" v="821" actId="26606"/>
          <ac:spMkLst>
            <pc:docMk/>
            <pc:sldMk cId="2196846100" sldId="290"/>
            <ac:spMk id="2" creationId="{FA0377CF-BE82-9ADA-4741-17B6CC3E079F}"/>
          </ac:spMkLst>
        </pc:spChg>
        <pc:spChg chg="mod ord">
          <ac:chgData name="Sian Turvey" userId="9a374997-2901-41ac-b51e-a8948a26085a" providerId="ADAL" clId="{55477FDE-36AD-4880-8485-F26901351CD5}" dt="2022-10-15T22:19:11.108" v="821" actId="26606"/>
          <ac:spMkLst>
            <pc:docMk/>
            <pc:sldMk cId="2196846100" sldId="290"/>
            <ac:spMk id="3" creationId="{F28A8A4F-ABC5-B1F6-02D4-76B9C2DB1740}"/>
          </ac:spMkLst>
        </pc:spChg>
        <pc:picChg chg="add mod">
          <ac:chgData name="Sian Turvey" userId="9a374997-2901-41ac-b51e-a8948a26085a" providerId="ADAL" clId="{55477FDE-36AD-4880-8485-F26901351CD5}" dt="2022-10-15T22:19:11.108" v="821" actId="26606"/>
          <ac:picMkLst>
            <pc:docMk/>
            <pc:sldMk cId="2196846100" sldId="290"/>
            <ac:picMk id="8194" creationId="{FCF0FE83-384D-42B7-A377-59ABA20F542A}"/>
          </ac:picMkLst>
        </pc:picChg>
      </pc:sldChg>
      <pc:sldChg chg="addSp delSp modSp new mod modClrScheme chgLayout">
        <pc:chgData name="Sian Turvey" userId="9a374997-2901-41ac-b51e-a8948a26085a" providerId="ADAL" clId="{55477FDE-36AD-4880-8485-F26901351CD5}" dt="2022-10-15T22:20:22.585" v="845" actId="20577"/>
        <pc:sldMkLst>
          <pc:docMk/>
          <pc:sldMk cId="2632717425" sldId="291"/>
        </pc:sldMkLst>
        <pc:spChg chg="del">
          <ac:chgData name="Sian Turvey" userId="9a374997-2901-41ac-b51e-a8948a26085a" providerId="ADAL" clId="{55477FDE-36AD-4880-8485-F26901351CD5}" dt="2022-10-15T22:19:36.153" v="823" actId="26606"/>
          <ac:spMkLst>
            <pc:docMk/>
            <pc:sldMk cId="2632717425" sldId="291"/>
            <ac:spMk id="2" creationId="{E9C541B4-420F-473A-D251-75002A2C83AC}"/>
          </ac:spMkLst>
        </pc:spChg>
        <pc:spChg chg="del">
          <ac:chgData name="Sian Turvey" userId="9a374997-2901-41ac-b51e-a8948a26085a" providerId="ADAL" clId="{55477FDE-36AD-4880-8485-F26901351CD5}" dt="2022-10-15T22:19:36.153" v="823" actId="26606"/>
          <ac:spMkLst>
            <pc:docMk/>
            <pc:sldMk cId="2632717425" sldId="291"/>
            <ac:spMk id="3" creationId="{1CA32135-5AC1-44FC-5CFA-847A2E26447D}"/>
          </ac:spMkLst>
        </pc:spChg>
        <pc:spChg chg="del">
          <ac:chgData name="Sian Turvey" userId="9a374997-2901-41ac-b51e-a8948a26085a" providerId="ADAL" clId="{55477FDE-36AD-4880-8485-F26901351CD5}" dt="2022-10-15T22:19:36.153" v="823" actId="26606"/>
          <ac:spMkLst>
            <pc:docMk/>
            <pc:sldMk cId="2632717425" sldId="291"/>
            <ac:spMk id="4" creationId="{E6BFEAC9-3F88-352C-8515-0AB00F3DD120}"/>
          </ac:spMkLst>
        </pc:spChg>
        <pc:spChg chg="add mod">
          <ac:chgData name="Sian Turvey" userId="9a374997-2901-41ac-b51e-a8948a26085a" providerId="ADAL" clId="{55477FDE-36AD-4880-8485-F26901351CD5}" dt="2022-10-15T22:19:46.301" v="843" actId="20577"/>
          <ac:spMkLst>
            <pc:docMk/>
            <pc:sldMk cId="2632717425" sldId="291"/>
            <ac:spMk id="9" creationId="{7F51BCBE-7907-3A29-EB3A-6752B4C8D214}"/>
          </ac:spMkLst>
        </pc:spChg>
        <pc:spChg chg="add mod">
          <ac:chgData name="Sian Turvey" userId="9a374997-2901-41ac-b51e-a8948a26085a" providerId="ADAL" clId="{55477FDE-36AD-4880-8485-F26901351CD5}" dt="2022-10-15T22:20:22.585" v="845" actId="20577"/>
          <ac:spMkLst>
            <pc:docMk/>
            <pc:sldMk cId="2632717425" sldId="291"/>
            <ac:spMk id="11" creationId="{35CA6BD3-47C3-8B68-1FD2-08F3C13E6D3F}"/>
          </ac:spMkLst>
        </pc:spChg>
      </pc:sldChg>
      <pc:sldChg chg="addSp modSp new mod modClrScheme chgLayout">
        <pc:chgData name="Sian Turvey" userId="9a374997-2901-41ac-b51e-a8948a26085a" providerId="ADAL" clId="{55477FDE-36AD-4880-8485-F26901351CD5}" dt="2022-10-15T22:22:16.023" v="865" actId="26606"/>
        <pc:sldMkLst>
          <pc:docMk/>
          <pc:sldMk cId="3582477266" sldId="292"/>
        </pc:sldMkLst>
        <pc:spChg chg="mod">
          <ac:chgData name="Sian Turvey" userId="9a374997-2901-41ac-b51e-a8948a26085a" providerId="ADAL" clId="{55477FDE-36AD-4880-8485-F26901351CD5}" dt="2022-10-15T22:22:16.023" v="865" actId="26606"/>
          <ac:spMkLst>
            <pc:docMk/>
            <pc:sldMk cId="3582477266" sldId="292"/>
            <ac:spMk id="2" creationId="{641D2C17-2113-B7DC-CA33-3DB58478DD8E}"/>
          </ac:spMkLst>
        </pc:spChg>
        <pc:spChg chg="mod ord">
          <ac:chgData name="Sian Turvey" userId="9a374997-2901-41ac-b51e-a8948a26085a" providerId="ADAL" clId="{55477FDE-36AD-4880-8485-F26901351CD5}" dt="2022-10-15T22:22:16.023" v="865" actId="26606"/>
          <ac:spMkLst>
            <pc:docMk/>
            <pc:sldMk cId="3582477266" sldId="292"/>
            <ac:spMk id="3" creationId="{6F38919E-4635-BA9A-254D-7DB2323BE817}"/>
          </ac:spMkLst>
        </pc:spChg>
        <pc:picChg chg="add mod">
          <ac:chgData name="Sian Turvey" userId="9a374997-2901-41ac-b51e-a8948a26085a" providerId="ADAL" clId="{55477FDE-36AD-4880-8485-F26901351CD5}" dt="2022-10-15T22:22:16.023" v="865" actId="26606"/>
          <ac:picMkLst>
            <pc:docMk/>
            <pc:sldMk cId="3582477266" sldId="292"/>
            <ac:picMk id="9218" creationId="{A53DCB80-86A5-5E49-0A3A-87EC0279264E}"/>
          </ac:picMkLst>
        </pc:picChg>
      </pc:sldChg>
      <pc:sldChg chg="modSp new mod">
        <pc:chgData name="Sian Turvey" userId="9a374997-2901-41ac-b51e-a8948a26085a" providerId="ADAL" clId="{55477FDE-36AD-4880-8485-F26901351CD5}" dt="2022-10-15T22:22:41.450" v="870" actId="20577"/>
        <pc:sldMkLst>
          <pc:docMk/>
          <pc:sldMk cId="511193244" sldId="293"/>
        </pc:sldMkLst>
        <pc:spChg chg="mod">
          <ac:chgData name="Sian Turvey" userId="9a374997-2901-41ac-b51e-a8948a26085a" providerId="ADAL" clId="{55477FDE-36AD-4880-8485-F26901351CD5}" dt="2022-10-15T22:22:41.450" v="870" actId="20577"/>
          <ac:spMkLst>
            <pc:docMk/>
            <pc:sldMk cId="511193244" sldId="293"/>
            <ac:spMk id="3" creationId="{95698DD8-FF97-5D85-239A-C3D6B77E2BD7}"/>
          </ac:spMkLst>
        </pc:spChg>
      </pc:sldChg>
      <pc:sldChg chg="modSp new mod">
        <pc:chgData name="Sian Turvey" userId="9a374997-2901-41ac-b51e-a8948a26085a" providerId="ADAL" clId="{55477FDE-36AD-4880-8485-F26901351CD5}" dt="2022-10-15T22:25:26.778" v="971" actId="20577"/>
        <pc:sldMkLst>
          <pc:docMk/>
          <pc:sldMk cId="262606980" sldId="294"/>
        </pc:sldMkLst>
        <pc:spChg chg="mod">
          <ac:chgData name="Sian Turvey" userId="9a374997-2901-41ac-b51e-a8948a26085a" providerId="ADAL" clId="{55477FDE-36AD-4880-8485-F26901351CD5}" dt="2022-10-15T22:23:13.151" v="900" actId="20577"/>
          <ac:spMkLst>
            <pc:docMk/>
            <pc:sldMk cId="262606980" sldId="294"/>
            <ac:spMk id="2" creationId="{FF720A50-D68D-9F69-7160-0427679B201B}"/>
          </ac:spMkLst>
        </pc:spChg>
        <pc:spChg chg="mod">
          <ac:chgData name="Sian Turvey" userId="9a374997-2901-41ac-b51e-a8948a26085a" providerId="ADAL" clId="{55477FDE-36AD-4880-8485-F26901351CD5}" dt="2022-10-15T22:25:26.778" v="971" actId="20577"/>
          <ac:spMkLst>
            <pc:docMk/>
            <pc:sldMk cId="262606980" sldId="294"/>
            <ac:spMk id="3" creationId="{24E6F30A-CB74-9CC2-56D2-EB13F81BD72E}"/>
          </ac:spMkLst>
        </pc:spChg>
      </pc:sldChg>
      <pc:sldChg chg="addSp modSp new mod modClrScheme chgLayout">
        <pc:chgData name="Sian Turvey" userId="9a374997-2901-41ac-b51e-a8948a26085a" providerId="ADAL" clId="{55477FDE-36AD-4880-8485-F26901351CD5}" dt="2022-10-15T22:24:39.683" v="968" actId="26606"/>
        <pc:sldMkLst>
          <pc:docMk/>
          <pc:sldMk cId="2552499060" sldId="295"/>
        </pc:sldMkLst>
        <pc:spChg chg="mod">
          <ac:chgData name="Sian Turvey" userId="9a374997-2901-41ac-b51e-a8948a26085a" providerId="ADAL" clId="{55477FDE-36AD-4880-8485-F26901351CD5}" dt="2022-10-15T22:24:39.683" v="968" actId="26606"/>
          <ac:spMkLst>
            <pc:docMk/>
            <pc:sldMk cId="2552499060" sldId="295"/>
            <ac:spMk id="2" creationId="{127DCA9D-418D-87FC-94F7-5DA04DE33497}"/>
          </ac:spMkLst>
        </pc:spChg>
        <pc:spChg chg="mod">
          <ac:chgData name="Sian Turvey" userId="9a374997-2901-41ac-b51e-a8948a26085a" providerId="ADAL" clId="{55477FDE-36AD-4880-8485-F26901351CD5}" dt="2022-10-15T22:24:39.683" v="968" actId="26606"/>
          <ac:spMkLst>
            <pc:docMk/>
            <pc:sldMk cId="2552499060" sldId="295"/>
            <ac:spMk id="3" creationId="{F8DC0DDC-EF6F-11D7-E201-2950650F66C7}"/>
          </ac:spMkLst>
        </pc:spChg>
        <pc:picChg chg="add mod">
          <ac:chgData name="Sian Turvey" userId="9a374997-2901-41ac-b51e-a8948a26085a" providerId="ADAL" clId="{55477FDE-36AD-4880-8485-F26901351CD5}" dt="2022-10-15T22:24:39.683" v="968" actId="26606"/>
          <ac:picMkLst>
            <pc:docMk/>
            <pc:sldMk cId="2552499060" sldId="295"/>
            <ac:picMk id="10242" creationId="{E3069300-65CB-1EBC-4907-669E8A00F2B9}"/>
          </ac:picMkLst>
        </pc:picChg>
      </pc:sldChg>
      <pc:sldChg chg="addSp modSp new mod modClrScheme chgLayout">
        <pc:chgData name="Sian Turvey" userId="9a374997-2901-41ac-b51e-a8948a26085a" providerId="ADAL" clId="{55477FDE-36AD-4880-8485-F26901351CD5}" dt="2022-10-15T22:25:36.244" v="973" actId="26606"/>
        <pc:sldMkLst>
          <pc:docMk/>
          <pc:sldMk cId="1065468650" sldId="296"/>
        </pc:sldMkLst>
        <pc:spChg chg="mod">
          <ac:chgData name="Sian Turvey" userId="9a374997-2901-41ac-b51e-a8948a26085a" providerId="ADAL" clId="{55477FDE-36AD-4880-8485-F26901351CD5}" dt="2022-10-15T22:25:36.244" v="973" actId="26606"/>
          <ac:spMkLst>
            <pc:docMk/>
            <pc:sldMk cId="1065468650" sldId="296"/>
            <ac:spMk id="2" creationId="{EEBEE5AD-E19F-8A34-D49A-867E45D4AA0A}"/>
          </ac:spMkLst>
        </pc:spChg>
        <pc:spChg chg="mod">
          <ac:chgData name="Sian Turvey" userId="9a374997-2901-41ac-b51e-a8948a26085a" providerId="ADAL" clId="{55477FDE-36AD-4880-8485-F26901351CD5}" dt="2022-10-15T22:25:36.244" v="973" actId="26606"/>
          <ac:spMkLst>
            <pc:docMk/>
            <pc:sldMk cId="1065468650" sldId="296"/>
            <ac:spMk id="3" creationId="{4BB3D224-B073-913A-8745-62FB5BB7ABF3}"/>
          </ac:spMkLst>
        </pc:spChg>
        <pc:picChg chg="add mod">
          <ac:chgData name="Sian Turvey" userId="9a374997-2901-41ac-b51e-a8948a26085a" providerId="ADAL" clId="{55477FDE-36AD-4880-8485-F26901351CD5}" dt="2022-10-15T22:25:36.244" v="973" actId="26606"/>
          <ac:picMkLst>
            <pc:docMk/>
            <pc:sldMk cId="1065468650" sldId="296"/>
            <ac:picMk id="12290" creationId="{9B4CAED4-86D3-081A-DFDC-0FF66EEF0B95}"/>
          </ac:picMkLst>
        </pc:picChg>
      </pc:sldChg>
      <pc:sldChg chg="addSp delSp modSp new mod modClrScheme chgLayout modNotesTx">
        <pc:chgData name="Sian Turvey" userId="9a374997-2901-41ac-b51e-a8948a26085a" providerId="ADAL" clId="{55477FDE-36AD-4880-8485-F26901351CD5}" dt="2022-10-15T22:28:00.651" v="982"/>
        <pc:sldMkLst>
          <pc:docMk/>
          <pc:sldMk cId="103420578" sldId="297"/>
        </pc:sldMkLst>
        <pc:spChg chg="del">
          <ac:chgData name="Sian Turvey" userId="9a374997-2901-41ac-b51e-a8948a26085a" providerId="ADAL" clId="{55477FDE-36AD-4880-8485-F26901351CD5}" dt="2022-10-15T22:27:09.310" v="975" actId="26606"/>
          <ac:spMkLst>
            <pc:docMk/>
            <pc:sldMk cId="103420578" sldId="297"/>
            <ac:spMk id="2" creationId="{E59E6FF0-1F61-6676-A279-CE7444E31532}"/>
          </ac:spMkLst>
        </pc:spChg>
        <pc:spChg chg="del">
          <ac:chgData name="Sian Turvey" userId="9a374997-2901-41ac-b51e-a8948a26085a" providerId="ADAL" clId="{55477FDE-36AD-4880-8485-F26901351CD5}" dt="2022-10-15T22:27:09.310" v="975" actId="26606"/>
          <ac:spMkLst>
            <pc:docMk/>
            <pc:sldMk cId="103420578" sldId="297"/>
            <ac:spMk id="3" creationId="{7EBB8FD8-46FC-9EF1-483C-1AF64A1A2CCA}"/>
          </ac:spMkLst>
        </pc:spChg>
        <pc:spChg chg="del">
          <ac:chgData name="Sian Turvey" userId="9a374997-2901-41ac-b51e-a8948a26085a" providerId="ADAL" clId="{55477FDE-36AD-4880-8485-F26901351CD5}" dt="2022-10-15T22:27:09.310" v="975" actId="26606"/>
          <ac:spMkLst>
            <pc:docMk/>
            <pc:sldMk cId="103420578" sldId="297"/>
            <ac:spMk id="4" creationId="{F5F7BF82-9C3B-647B-6903-71B857643A36}"/>
          </ac:spMkLst>
        </pc:spChg>
        <pc:spChg chg="add mod">
          <ac:chgData name="Sian Turvey" userId="9a374997-2901-41ac-b51e-a8948a26085a" providerId="ADAL" clId="{55477FDE-36AD-4880-8485-F26901351CD5}" dt="2022-10-15T22:27:09.310" v="975" actId="26606"/>
          <ac:spMkLst>
            <pc:docMk/>
            <pc:sldMk cId="103420578" sldId="297"/>
            <ac:spMk id="9" creationId="{664C7B8E-59FF-38F5-5F4E-B2CDBA155673}"/>
          </ac:spMkLst>
        </pc:spChg>
        <pc:spChg chg="add del mod">
          <ac:chgData name="Sian Turvey" userId="9a374997-2901-41ac-b51e-a8948a26085a" providerId="ADAL" clId="{55477FDE-36AD-4880-8485-F26901351CD5}" dt="2022-10-15T22:27:11.636" v="976"/>
          <ac:spMkLst>
            <pc:docMk/>
            <pc:sldMk cId="103420578" sldId="297"/>
            <ac:spMk id="11" creationId="{2DD53579-F1AB-05C6-0C34-7D7E43B00004}"/>
          </ac:spMkLst>
        </pc:spChg>
        <pc:picChg chg="add mod">
          <ac:chgData name="Sian Turvey" userId="9a374997-2901-41ac-b51e-a8948a26085a" providerId="ADAL" clId="{55477FDE-36AD-4880-8485-F26901351CD5}" dt="2022-10-15T22:27:21.471" v="981" actId="14100"/>
          <ac:picMkLst>
            <pc:docMk/>
            <pc:sldMk cId="103420578" sldId="297"/>
            <ac:picMk id="5" creationId="{BDD290CC-C8BE-002E-73E7-91023EC87AAB}"/>
          </ac:picMkLst>
        </pc:picChg>
      </pc:sldChg>
      <pc:sldChg chg="addSp delSp modSp new mod modClrScheme chgLayout">
        <pc:chgData name="Sian Turvey" userId="9a374997-2901-41ac-b51e-a8948a26085a" providerId="ADAL" clId="{55477FDE-36AD-4880-8485-F26901351CD5}" dt="2022-10-15T22:29:03.847" v="1062" actId="20577"/>
        <pc:sldMkLst>
          <pc:docMk/>
          <pc:sldMk cId="1538758493" sldId="298"/>
        </pc:sldMkLst>
        <pc:spChg chg="mod">
          <ac:chgData name="Sian Turvey" userId="9a374997-2901-41ac-b51e-a8948a26085a" providerId="ADAL" clId="{55477FDE-36AD-4880-8485-F26901351CD5}" dt="2022-10-15T22:28:51.148" v="1000" actId="26606"/>
          <ac:spMkLst>
            <pc:docMk/>
            <pc:sldMk cId="1538758493" sldId="298"/>
            <ac:spMk id="2" creationId="{391F26DC-7967-E00A-6C95-3B0D3FE36AEA}"/>
          </ac:spMkLst>
        </pc:spChg>
        <pc:spChg chg="del">
          <ac:chgData name="Sian Turvey" userId="9a374997-2901-41ac-b51e-a8948a26085a" providerId="ADAL" clId="{55477FDE-36AD-4880-8485-F26901351CD5}" dt="2022-10-15T22:28:51.148" v="1000" actId="26606"/>
          <ac:spMkLst>
            <pc:docMk/>
            <pc:sldMk cId="1538758493" sldId="298"/>
            <ac:spMk id="3" creationId="{B4875E17-5B6E-D651-CC3C-0278D75CD63A}"/>
          </ac:spMkLst>
        </pc:spChg>
        <pc:spChg chg="del">
          <ac:chgData name="Sian Turvey" userId="9a374997-2901-41ac-b51e-a8948a26085a" providerId="ADAL" clId="{55477FDE-36AD-4880-8485-F26901351CD5}" dt="2022-10-15T22:28:51.148" v="1000" actId="26606"/>
          <ac:spMkLst>
            <pc:docMk/>
            <pc:sldMk cId="1538758493" sldId="298"/>
            <ac:spMk id="4" creationId="{7708377E-3C8B-BBE5-2136-D2EAF71A131C}"/>
          </ac:spMkLst>
        </pc:spChg>
        <pc:spChg chg="add mod">
          <ac:chgData name="Sian Turvey" userId="9a374997-2901-41ac-b51e-a8948a26085a" providerId="ADAL" clId="{55477FDE-36AD-4880-8485-F26901351CD5}" dt="2022-10-15T22:29:03.847" v="1062" actId="20577"/>
          <ac:spMkLst>
            <pc:docMk/>
            <pc:sldMk cId="1538758493" sldId="298"/>
            <ac:spMk id="9" creationId="{0ACA66A0-863D-989D-B348-29C8BD639DDC}"/>
          </ac:spMkLst>
        </pc:spChg>
      </pc:sldChg>
      <pc:sldChg chg="modSp new mod">
        <pc:chgData name="Sian Turvey" userId="9a374997-2901-41ac-b51e-a8948a26085a" providerId="ADAL" clId="{55477FDE-36AD-4880-8485-F26901351CD5}" dt="2022-10-15T22:30:28.911" v="1083" actId="255"/>
        <pc:sldMkLst>
          <pc:docMk/>
          <pc:sldMk cId="1292258515" sldId="299"/>
        </pc:sldMkLst>
        <pc:spChg chg="mod">
          <ac:chgData name="Sian Turvey" userId="9a374997-2901-41ac-b51e-a8948a26085a" providerId="ADAL" clId="{55477FDE-36AD-4880-8485-F26901351CD5}" dt="2022-10-15T22:29:49.576" v="1072" actId="20577"/>
          <ac:spMkLst>
            <pc:docMk/>
            <pc:sldMk cId="1292258515" sldId="299"/>
            <ac:spMk id="2" creationId="{DDCD5FF2-77F3-B70C-52EC-12A4D6541B51}"/>
          </ac:spMkLst>
        </pc:spChg>
        <pc:spChg chg="mod">
          <ac:chgData name="Sian Turvey" userId="9a374997-2901-41ac-b51e-a8948a26085a" providerId="ADAL" clId="{55477FDE-36AD-4880-8485-F26901351CD5}" dt="2022-10-15T22:30:28.911" v="1083" actId="255"/>
          <ac:spMkLst>
            <pc:docMk/>
            <pc:sldMk cId="1292258515" sldId="299"/>
            <ac:spMk id="3" creationId="{31C9EA97-8043-07AF-BF7D-C0CEC2D9D34D}"/>
          </ac:spMkLst>
        </pc:spChg>
      </pc:sldChg>
      <pc:sldChg chg="modSp new mod">
        <pc:chgData name="Sian Turvey" userId="9a374997-2901-41ac-b51e-a8948a26085a" providerId="ADAL" clId="{55477FDE-36AD-4880-8485-F26901351CD5}" dt="2022-10-15T22:30:45.866" v="1086" actId="27636"/>
        <pc:sldMkLst>
          <pc:docMk/>
          <pc:sldMk cId="1481513544" sldId="300"/>
        </pc:sldMkLst>
        <pc:spChg chg="mod">
          <ac:chgData name="Sian Turvey" userId="9a374997-2901-41ac-b51e-a8948a26085a" providerId="ADAL" clId="{55477FDE-36AD-4880-8485-F26901351CD5}" dt="2022-10-15T22:30:45.866" v="1086" actId="27636"/>
          <ac:spMkLst>
            <pc:docMk/>
            <pc:sldMk cId="1481513544" sldId="300"/>
            <ac:spMk id="3" creationId="{EE203C24-5B87-3564-14C0-90F7D0B05523}"/>
          </ac:spMkLst>
        </pc:spChg>
      </pc:sldChg>
      <pc:sldChg chg="addSp modSp new mod modClrScheme chgLayout">
        <pc:chgData name="Sian Turvey" userId="9a374997-2901-41ac-b51e-a8948a26085a" providerId="ADAL" clId="{55477FDE-36AD-4880-8485-F26901351CD5}" dt="2022-10-15T22:32:39.618" v="1258" actId="26606"/>
        <pc:sldMkLst>
          <pc:docMk/>
          <pc:sldMk cId="61991885" sldId="301"/>
        </pc:sldMkLst>
        <pc:spChg chg="mod">
          <ac:chgData name="Sian Turvey" userId="9a374997-2901-41ac-b51e-a8948a26085a" providerId="ADAL" clId="{55477FDE-36AD-4880-8485-F26901351CD5}" dt="2022-10-15T22:32:39.618" v="1258" actId="26606"/>
          <ac:spMkLst>
            <pc:docMk/>
            <pc:sldMk cId="61991885" sldId="301"/>
            <ac:spMk id="2" creationId="{B6B7FEAB-39E2-23A8-8DF7-7E9140AEC438}"/>
          </ac:spMkLst>
        </pc:spChg>
        <pc:spChg chg="mod">
          <ac:chgData name="Sian Turvey" userId="9a374997-2901-41ac-b51e-a8948a26085a" providerId="ADAL" clId="{55477FDE-36AD-4880-8485-F26901351CD5}" dt="2022-10-15T22:32:39.618" v="1258" actId="26606"/>
          <ac:spMkLst>
            <pc:docMk/>
            <pc:sldMk cId="61991885" sldId="301"/>
            <ac:spMk id="3" creationId="{FFB92BE8-60F7-20E4-5351-9E863DD72576}"/>
          </ac:spMkLst>
        </pc:spChg>
        <pc:picChg chg="add mod">
          <ac:chgData name="Sian Turvey" userId="9a374997-2901-41ac-b51e-a8948a26085a" providerId="ADAL" clId="{55477FDE-36AD-4880-8485-F26901351CD5}" dt="2022-10-15T22:32:39.618" v="1258" actId="26606"/>
          <ac:picMkLst>
            <pc:docMk/>
            <pc:sldMk cId="61991885" sldId="301"/>
            <ac:picMk id="13314" creationId="{7EFF1303-83CF-90E2-C95C-41FF4CCD9A37}"/>
          </ac:picMkLst>
        </pc:picChg>
      </pc:sldChg>
      <pc:sldChg chg="modSp new mod">
        <pc:chgData name="Sian Turvey" userId="9a374997-2901-41ac-b51e-a8948a26085a" providerId="ADAL" clId="{55477FDE-36AD-4880-8485-F26901351CD5}" dt="2022-10-15T22:33:58.448" v="1280" actId="20577"/>
        <pc:sldMkLst>
          <pc:docMk/>
          <pc:sldMk cId="2047694214" sldId="302"/>
        </pc:sldMkLst>
        <pc:spChg chg="mod">
          <ac:chgData name="Sian Turvey" userId="9a374997-2901-41ac-b51e-a8948a26085a" providerId="ADAL" clId="{55477FDE-36AD-4880-8485-F26901351CD5}" dt="2022-10-15T22:32:28.369" v="1256" actId="20577"/>
          <ac:spMkLst>
            <pc:docMk/>
            <pc:sldMk cId="2047694214" sldId="302"/>
            <ac:spMk id="2" creationId="{B592B32B-8555-9616-BE99-62F361F0EB84}"/>
          </ac:spMkLst>
        </pc:spChg>
        <pc:spChg chg="mod">
          <ac:chgData name="Sian Turvey" userId="9a374997-2901-41ac-b51e-a8948a26085a" providerId="ADAL" clId="{55477FDE-36AD-4880-8485-F26901351CD5}" dt="2022-10-15T22:33:58.448" v="1280" actId="20577"/>
          <ac:spMkLst>
            <pc:docMk/>
            <pc:sldMk cId="2047694214" sldId="302"/>
            <ac:spMk id="3" creationId="{8FBD1AB7-6C62-3B81-B1F1-BCEA93A2D1A3}"/>
          </ac:spMkLst>
        </pc:spChg>
      </pc:sldChg>
      <pc:sldChg chg="modSp new mod">
        <pc:chgData name="Sian Turvey" userId="9a374997-2901-41ac-b51e-a8948a26085a" providerId="ADAL" clId="{55477FDE-36AD-4880-8485-F26901351CD5}" dt="2022-10-15T22:34:31.248" v="1305" actId="20577"/>
        <pc:sldMkLst>
          <pc:docMk/>
          <pc:sldMk cId="3182932961" sldId="303"/>
        </pc:sldMkLst>
        <pc:spChg chg="mod">
          <ac:chgData name="Sian Turvey" userId="9a374997-2901-41ac-b51e-a8948a26085a" providerId="ADAL" clId="{55477FDE-36AD-4880-8485-F26901351CD5}" dt="2022-10-15T22:34:31.248" v="1305" actId="20577"/>
          <ac:spMkLst>
            <pc:docMk/>
            <pc:sldMk cId="3182932961" sldId="303"/>
            <ac:spMk id="3" creationId="{F431960D-275E-194C-D90C-578FA57D97BE}"/>
          </ac:spMkLst>
        </pc:spChg>
      </pc:sldChg>
      <pc:sldChg chg="modSp new mod">
        <pc:chgData name="Sian Turvey" userId="9a374997-2901-41ac-b51e-a8948a26085a" providerId="ADAL" clId="{55477FDE-36AD-4880-8485-F26901351CD5}" dt="2022-10-15T22:34:51.074" v="1319" actId="27636"/>
        <pc:sldMkLst>
          <pc:docMk/>
          <pc:sldMk cId="1571011231" sldId="304"/>
        </pc:sldMkLst>
        <pc:spChg chg="mod">
          <ac:chgData name="Sian Turvey" userId="9a374997-2901-41ac-b51e-a8948a26085a" providerId="ADAL" clId="{55477FDE-36AD-4880-8485-F26901351CD5}" dt="2022-10-15T22:34:51.074" v="1319" actId="27636"/>
          <ac:spMkLst>
            <pc:docMk/>
            <pc:sldMk cId="1571011231" sldId="304"/>
            <ac:spMk id="3" creationId="{38F72FAB-C2F2-FA7C-18FC-B56B4F7F004D}"/>
          </ac:spMkLst>
        </pc:spChg>
      </pc:sldChg>
      <pc:sldChg chg="modSp new mod">
        <pc:chgData name="Sian Turvey" userId="9a374997-2901-41ac-b51e-a8948a26085a" providerId="ADAL" clId="{55477FDE-36AD-4880-8485-F26901351CD5}" dt="2022-10-15T22:34:05.022" v="1285" actId="5793"/>
        <pc:sldMkLst>
          <pc:docMk/>
          <pc:sldMk cId="531227565" sldId="305"/>
        </pc:sldMkLst>
        <pc:spChg chg="mod">
          <ac:chgData name="Sian Turvey" userId="9a374997-2901-41ac-b51e-a8948a26085a" providerId="ADAL" clId="{55477FDE-36AD-4880-8485-F26901351CD5}" dt="2022-10-15T22:34:05.022" v="1285" actId="5793"/>
          <ac:spMkLst>
            <pc:docMk/>
            <pc:sldMk cId="531227565" sldId="305"/>
            <ac:spMk id="3" creationId="{C56528B2-105A-3184-FA24-F2F46721B1DD}"/>
          </ac:spMkLst>
        </pc:spChg>
      </pc:sldChg>
      <pc:sldChg chg="modSp new mod">
        <pc:chgData name="Sian Turvey" userId="9a374997-2901-41ac-b51e-a8948a26085a" providerId="ADAL" clId="{55477FDE-36AD-4880-8485-F26901351CD5}" dt="2022-10-15T22:35:01.525" v="1324" actId="5793"/>
        <pc:sldMkLst>
          <pc:docMk/>
          <pc:sldMk cId="576336389" sldId="306"/>
        </pc:sldMkLst>
        <pc:spChg chg="mod">
          <ac:chgData name="Sian Turvey" userId="9a374997-2901-41ac-b51e-a8948a26085a" providerId="ADAL" clId="{55477FDE-36AD-4880-8485-F26901351CD5}" dt="2022-10-15T22:35:01.525" v="1324" actId="5793"/>
          <ac:spMkLst>
            <pc:docMk/>
            <pc:sldMk cId="576336389" sldId="306"/>
            <ac:spMk id="3" creationId="{AB0CEDEA-0EDA-85F1-D954-CF16668DDC0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10/15/2022</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10/15/2022</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jigsaw.vitalsource.com/books/978-1-914573-01-9/epub/ops/xhtml/ch03.xhtml?favre=brett#rtabfn3_4_2"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jigsaw.vitalsource.com/books/978-1-914573-01-9/epub/ops/xhtml/ch03.xhtml?favre=brett#rtabfn3_4_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Times New Roman" panose="02020603050405020304" pitchFamily="18" charset="0"/>
                <a:hlinkClick r:id="rId3"/>
              </a:rPr>
              <a:t>*</a:t>
            </a:r>
            <a:r>
              <a:rPr lang="en-GB" b="0" i="0" dirty="0">
                <a:solidFill>
                  <a:srgbClr val="000000"/>
                </a:solidFill>
                <a:effectLst/>
                <a:latin typeface="Times New Roman" panose="02020603050405020304" pitchFamily="18" charset="0"/>
              </a:rPr>
              <a:t> Judicial-appointment eligibility condition means having engaged in “law-related activities” for the required period. “Law-related activities” include practising as a lawyer, acting as a judge or teaching law.</a:t>
            </a:r>
          </a:p>
          <a:p>
            <a:pPr algn="l"/>
            <a:r>
              <a:rPr lang="en-GB" b="0" i="0" u="none" strike="noStrike" dirty="0">
                <a:solidFill>
                  <a:srgbClr val="000000"/>
                </a:solidFill>
                <a:effectLst/>
                <a:latin typeface="Times New Roman" panose="02020603050405020304" pitchFamily="18" charset="0"/>
                <a:hlinkClick r:id="rId4"/>
              </a:rPr>
              <a:t>#</a:t>
            </a:r>
            <a:r>
              <a:rPr lang="en-GB" b="0" i="0" dirty="0">
                <a:solidFill>
                  <a:srgbClr val="000000"/>
                </a:solidFill>
                <a:effectLst/>
                <a:latin typeface="Times New Roman" panose="02020603050405020304" pitchFamily="18" charset="0"/>
              </a:rPr>
              <a:t> The Court of Appeal also includes other very senior judges with particular responsibilities in different courts and across the justice system, including: the Lord Chief Justice, Master of the Rolls and President of the Family Division.</a:t>
            </a:r>
          </a:p>
          <a:p>
            <a:endParaRPr lang="en-GB" dirty="0"/>
          </a:p>
        </p:txBody>
      </p:sp>
      <p:sp>
        <p:nvSpPr>
          <p:cNvPr id="4" name="Slide Number Placeholder 3"/>
          <p:cNvSpPr>
            <a:spLocks noGrp="1"/>
          </p:cNvSpPr>
          <p:nvPr>
            <p:ph type="sldNum" sz="quarter" idx="5"/>
          </p:nvPr>
        </p:nvSpPr>
        <p:spPr/>
        <p:txBody>
          <a:bodyPr/>
          <a:lstStyle/>
          <a:p>
            <a:fld id="{01F2A70B-78F2-4DCF-B53B-C990D2FAFB8A}" type="slidenum">
              <a:rPr lang="en-GB" smtClean="0"/>
              <a:t>29</a:t>
            </a:fld>
            <a:endParaRPr lang="en-GB"/>
          </a:p>
        </p:txBody>
      </p:sp>
    </p:spTree>
    <p:extLst>
      <p:ext uri="{BB962C8B-B14F-4D97-AF65-F5344CB8AC3E}">
        <p14:creationId xmlns:p14="http://schemas.microsoft.com/office/powerpoint/2010/main" val="1968948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10/15/2022</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10/15/2022</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10/15/2022</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10/15/2022</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10/15/2022</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10/15/2022</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10/15/2022</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10/15/2022</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10/15/2022</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10/15/2022</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10/15/2022</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cilex.org.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sra.org.uk/students/sqe/"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judicialappointments.gov.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cilex.org.uk/membership/career_progression/cilex-judges/our_cilex_judges"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rmAutofit/>
          </a:bodyPr>
          <a:lstStyle/>
          <a:p>
            <a:r>
              <a:rPr lang="en-US" dirty="0"/>
              <a:t>Workshop 3 – Personnel of the Legal System</a:t>
            </a:r>
          </a:p>
        </p:txBody>
      </p:sp>
      <p:sp>
        <p:nvSpPr>
          <p:cNvPr id="3" name="Subtitle 2"/>
          <p:cNvSpPr>
            <a:spLocks noGrp="1"/>
          </p:cNvSpPr>
          <p:nvPr>
            <p:ph sz="half" idx="1"/>
          </p:nvPr>
        </p:nvSpPr>
        <p:spPr>
          <a:xfrm>
            <a:off x="1522413" y="1905000"/>
            <a:ext cx="4419599" cy="4267200"/>
          </a:xfrm>
        </p:spPr>
        <p:txBody>
          <a:bodyPr>
            <a:normAutofit/>
          </a:bodyPr>
          <a:lstStyle/>
          <a:p>
            <a:r>
              <a:rPr lang="en-US" dirty="0"/>
              <a:t>BMLW4006 Legal Process </a:t>
            </a:r>
          </a:p>
        </p:txBody>
      </p:sp>
      <p:pic>
        <p:nvPicPr>
          <p:cNvPr id="1026" name="Picture 2" descr="Legal Personnel – A Level Law AQA Revision – Study Rocket">
            <a:extLst>
              <a:ext uri="{FF2B5EF4-FFF2-40B4-BE49-F238E27FC236}">
                <a16:creationId xmlns:a16="http://schemas.microsoft.com/office/drawing/2014/main" id="{734B9D55-68C8-59DF-F246-909ACD854B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46" r="2" b="304"/>
          <a:stretch/>
        </p:blipFill>
        <p:spPr bwMode="auto">
          <a:xfrm>
            <a:off x="6246815" y="1905000"/>
            <a:ext cx="4419598"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1028" name="Picture 4" descr="Law - Wikipedia">
            <a:extLst>
              <a:ext uri="{FF2B5EF4-FFF2-40B4-BE49-F238E27FC236}">
                <a16:creationId xmlns:a16="http://schemas.microsoft.com/office/drawing/2014/main" id="{4F67DA55-2290-7342-8E04-2356A84C65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6060" y="263691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Judge Gavel Pictures | Download Free Images on Unsplash">
            <a:extLst>
              <a:ext uri="{FF2B5EF4-FFF2-40B4-BE49-F238E27FC236}">
                <a16:creationId xmlns:a16="http://schemas.microsoft.com/office/drawing/2014/main" id="{D00CDF84-5632-3E9C-27D4-A9D2022BC8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787" y="4869160"/>
            <a:ext cx="3019425"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522414" y="274638"/>
            <a:ext cx="9143998" cy="1020762"/>
          </a:xfrm>
        </p:spPr>
        <p:txBody>
          <a:bodyPr anchor="b">
            <a:normAutofit/>
          </a:bodyPr>
          <a:lstStyle/>
          <a:p>
            <a:r>
              <a:rPr lang="en-US" dirty="0"/>
              <a:t>Aims of this session</a:t>
            </a:r>
          </a:p>
        </p:txBody>
      </p:sp>
      <p:sp>
        <p:nvSpPr>
          <p:cNvPr id="14" name="Content Placeholder 13"/>
          <p:cNvSpPr>
            <a:spLocks noGrp="1"/>
          </p:cNvSpPr>
          <p:nvPr>
            <p:ph sz="half" idx="1"/>
          </p:nvPr>
        </p:nvSpPr>
        <p:spPr>
          <a:xfrm>
            <a:off x="1522413" y="1905000"/>
            <a:ext cx="4419599" cy="4267200"/>
          </a:xfrm>
        </p:spPr>
        <p:txBody>
          <a:bodyPr>
            <a:normAutofit/>
          </a:bodyPr>
          <a:lstStyle/>
          <a:p>
            <a:pPr>
              <a:buFont typeface="Arial" panose="020B0604020202020204" pitchFamily="34" charset="0"/>
              <a:buChar char="•"/>
            </a:pPr>
            <a:r>
              <a:rPr lang="en-GB" sz="1500" b="0" i="0">
                <a:effectLst/>
              </a:rPr>
              <a:t>Describe the role of chartered legal executives, including qualification and areas of work</a:t>
            </a:r>
          </a:p>
          <a:p>
            <a:pPr>
              <a:buFont typeface="Arial" panose="020B0604020202020204" pitchFamily="34" charset="0"/>
              <a:buChar char="•"/>
            </a:pPr>
            <a:r>
              <a:rPr lang="en-GB" sz="1500" b="0" i="0">
                <a:effectLst/>
              </a:rPr>
              <a:t>Describe the role of solicitors, including qualification and areas of work</a:t>
            </a:r>
          </a:p>
          <a:p>
            <a:pPr>
              <a:buFont typeface="Arial" panose="020B0604020202020204" pitchFamily="34" charset="0"/>
              <a:buChar char="•"/>
            </a:pPr>
            <a:r>
              <a:rPr lang="en-GB" sz="1500" b="0" i="0">
                <a:effectLst/>
              </a:rPr>
              <a:t>Describe the role of barristers, including qualification and areas of work</a:t>
            </a:r>
          </a:p>
          <a:p>
            <a:pPr>
              <a:buFont typeface="Arial" panose="020B0604020202020204" pitchFamily="34" charset="0"/>
              <a:buChar char="•"/>
            </a:pPr>
            <a:r>
              <a:rPr lang="en-GB" sz="1500" b="0" i="0">
                <a:effectLst/>
              </a:rPr>
              <a:t>Describe the constitutional role of the Secretary of State for Justice/Lord Chancellor</a:t>
            </a:r>
          </a:p>
          <a:p>
            <a:pPr>
              <a:buFont typeface="Arial" panose="020B0604020202020204" pitchFamily="34" charset="0"/>
              <a:buChar char="•"/>
            </a:pPr>
            <a:r>
              <a:rPr lang="en-GB" sz="1500" b="0" i="0">
                <a:effectLst/>
              </a:rPr>
              <a:t>Identify the categories of judges and describe their work</a:t>
            </a:r>
          </a:p>
          <a:p>
            <a:pPr>
              <a:buFont typeface="Arial" panose="020B0604020202020204" pitchFamily="34" charset="0"/>
              <a:buChar char="•"/>
            </a:pPr>
            <a:r>
              <a:rPr lang="en-GB" sz="1500" b="0" i="0">
                <a:effectLst/>
              </a:rPr>
              <a:t>Explain the role of magistrates in the court system, and</a:t>
            </a:r>
          </a:p>
          <a:p>
            <a:pPr>
              <a:buFont typeface="Arial" panose="020B0604020202020204" pitchFamily="34" charset="0"/>
              <a:buChar char="•"/>
            </a:pPr>
            <a:r>
              <a:rPr lang="en-GB" sz="1500" b="0" i="0">
                <a:effectLst/>
              </a:rPr>
              <a:t>Explain the role of juries in the court system.</a:t>
            </a:r>
          </a:p>
          <a:p>
            <a:endParaRPr lang="en-US" sz="1500"/>
          </a:p>
        </p:txBody>
      </p:sp>
      <p:pic>
        <p:nvPicPr>
          <p:cNvPr id="2050" name="Picture 2" descr="Aims">
            <a:extLst>
              <a:ext uri="{FF2B5EF4-FFF2-40B4-BE49-F238E27FC236}">
                <a16:creationId xmlns:a16="http://schemas.microsoft.com/office/drawing/2014/main" id="{D4DC58EE-C1A7-EDB2-675A-FEC429E3BC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468480"/>
            <a:ext cx="4419598" cy="31402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6832F-4D46-3E24-F65E-7787BDC932B5}"/>
              </a:ext>
            </a:extLst>
          </p:cNvPr>
          <p:cNvSpPr>
            <a:spLocks noGrp="1"/>
          </p:cNvSpPr>
          <p:nvPr>
            <p:ph type="title"/>
          </p:nvPr>
        </p:nvSpPr>
        <p:spPr/>
        <p:txBody>
          <a:bodyPr/>
          <a:lstStyle/>
          <a:p>
            <a:r>
              <a:rPr lang="en-GB" dirty="0"/>
              <a:t>The Legal Professions </a:t>
            </a:r>
          </a:p>
        </p:txBody>
      </p:sp>
      <p:sp>
        <p:nvSpPr>
          <p:cNvPr id="3" name="Content Placeholder 2">
            <a:extLst>
              <a:ext uri="{FF2B5EF4-FFF2-40B4-BE49-F238E27FC236}">
                <a16:creationId xmlns:a16="http://schemas.microsoft.com/office/drawing/2014/main" id="{8009A3EB-CB9D-75B2-E43A-686AC7ACD358}"/>
              </a:ext>
            </a:extLst>
          </p:cNvPr>
          <p:cNvSpPr>
            <a:spLocks noGrp="1"/>
          </p:cNvSpPr>
          <p:nvPr>
            <p:ph idx="1"/>
          </p:nvPr>
        </p:nvSpPr>
        <p:spPr/>
        <p:txBody>
          <a:bodyPr/>
          <a:lstStyle/>
          <a:p>
            <a:pPr algn="just"/>
            <a:r>
              <a:rPr lang="en-GB" b="0" i="0" dirty="0">
                <a:effectLst/>
                <a:latin typeface="Times New Roman" panose="02020603050405020304" pitchFamily="18" charset="0"/>
              </a:rPr>
              <a:t>The legal profession in England and Wales is divided into three main branches:</a:t>
            </a:r>
          </a:p>
          <a:p>
            <a:pPr algn="just">
              <a:buFont typeface="Arial" panose="020B0604020202020204" pitchFamily="34" charset="0"/>
              <a:buChar char="•"/>
            </a:pPr>
            <a:r>
              <a:rPr lang="en-GB" b="0" i="0" dirty="0">
                <a:effectLst/>
                <a:latin typeface="Times New Roman" panose="02020603050405020304" pitchFamily="18" charset="0"/>
              </a:rPr>
              <a:t>chartered legal executives;</a:t>
            </a:r>
          </a:p>
          <a:p>
            <a:pPr algn="just">
              <a:buFont typeface="Arial" panose="020B0604020202020204" pitchFamily="34" charset="0"/>
              <a:buChar char="•"/>
            </a:pPr>
            <a:r>
              <a:rPr lang="en-GB" b="0" i="0" dirty="0">
                <a:effectLst/>
                <a:latin typeface="Times New Roman" panose="02020603050405020304" pitchFamily="18" charset="0"/>
              </a:rPr>
              <a:t>solicitors; and</a:t>
            </a:r>
          </a:p>
          <a:p>
            <a:pPr algn="just">
              <a:buFont typeface="Arial" panose="020B0604020202020204" pitchFamily="34" charset="0"/>
              <a:buChar char="•"/>
            </a:pPr>
            <a:r>
              <a:rPr lang="en-GB" b="0" i="0" dirty="0">
                <a:effectLst/>
                <a:latin typeface="Times New Roman" panose="02020603050405020304" pitchFamily="18" charset="0"/>
              </a:rPr>
              <a:t>barristers.</a:t>
            </a:r>
          </a:p>
          <a:p>
            <a:endParaRPr lang="en-GB" dirty="0"/>
          </a:p>
        </p:txBody>
      </p:sp>
    </p:spTree>
    <p:extLst>
      <p:ext uri="{BB962C8B-B14F-4D97-AF65-F5344CB8AC3E}">
        <p14:creationId xmlns:p14="http://schemas.microsoft.com/office/powerpoint/2010/main" val="419514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E9E2-0A91-61B1-424F-31B70B11C497}"/>
              </a:ext>
            </a:extLst>
          </p:cNvPr>
          <p:cNvSpPr>
            <a:spLocks noGrp="1"/>
          </p:cNvSpPr>
          <p:nvPr>
            <p:ph type="title"/>
          </p:nvPr>
        </p:nvSpPr>
        <p:spPr>
          <a:xfrm>
            <a:off x="1522413" y="274638"/>
            <a:ext cx="9143998" cy="1020762"/>
          </a:xfrm>
        </p:spPr>
        <p:txBody>
          <a:bodyPr/>
          <a:lstStyle/>
          <a:p>
            <a:r>
              <a:rPr lang="en-GB" dirty="0"/>
              <a:t>Chartered Legal Executive Lawyers </a:t>
            </a:r>
          </a:p>
        </p:txBody>
      </p:sp>
      <p:sp>
        <p:nvSpPr>
          <p:cNvPr id="3" name="Content Placeholder 2">
            <a:extLst>
              <a:ext uri="{FF2B5EF4-FFF2-40B4-BE49-F238E27FC236}">
                <a16:creationId xmlns:a16="http://schemas.microsoft.com/office/drawing/2014/main" id="{AF95BAD4-EBBC-9651-704B-079F2B049EED}"/>
              </a:ext>
            </a:extLst>
          </p:cNvPr>
          <p:cNvSpPr>
            <a:spLocks noGrp="1"/>
          </p:cNvSpPr>
          <p:nvPr>
            <p:ph idx="1"/>
          </p:nvPr>
        </p:nvSpPr>
        <p:spPr/>
        <p:txBody>
          <a:bodyPr/>
          <a:lstStyle/>
          <a:p>
            <a:r>
              <a:rPr lang="en-GB" b="0" i="0" dirty="0">
                <a:effectLst/>
                <a:latin typeface="Times New Roman" panose="02020603050405020304" pitchFamily="18" charset="0"/>
              </a:rPr>
              <a:t>There are approximately 20,000 chartered legal executives who work mainly in law firms, as well as in local government and a wide variety of other organisations. </a:t>
            </a:r>
          </a:p>
          <a:p>
            <a:r>
              <a:rPr lang="en-GB" b="0" i="0" dirty="0">
                <a:effectLst/>
                <a:latin typeface="Times New Roman" panose="02020603050405020304" pitchFamily="18" charset="0"/>
              </a:rPr>
              <a:t>They have to complete a rigorous qualification route and develop high levels of professional expertise in their chosen specialist areas of practice. </a:t>
            </a:r>
          </a:p>
          <a:p>
            <a:r>
              <a:rPr lang="en-GB" b="0" i="0" dirty="0">
                <a:effectLst/>
                <a:latin typeface="Times New Roman" panose="02020603050405020304" pitchFamily="18" charset="0"/>
              </a:rPr>
              <a:t>They are represented by the Chartered Institute of Legal Executives (CILEX) –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www.cilex.org.uk</a:t>
            </a:r>
            <a:r>
              <a:rPr lang="en-GB" b="0" i="0" dirty="0">
                <a:effectLst/>
                <a:latin typeface="Times New Roman" panose="02020603050405020304" pitchFamily="18" charset="0"/>
              </a:rPr>
              <a:t> – and regulated by CILEX Regulation.</a:t>
            </a:r>
            <a:endParaRPr lang="en-GB" dirty="0"/>
          </a:p>
        </p:txBody>
      </p:sp>
      <p:pic>
        <p:nvPicPr>
          <p:cNvPr id="4100" name="Picture 4" descr="CILEX - Study to Become or Grow into a Specialist Lawyer">
            <a:extLst>
              <a:ext uri="{FF2B5EF4-FFF2-40B4-BE49-F238E27FC236}">
                <a16:creationId xmlns:a16="http://schemas.microsoft.com/office/drawing/2014/main" id="{CAFB2508-39B8-9D5C-60E4-ABE934A743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72" y="5229200"/>
            <a:ext cx="3800475" cy="120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393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E840-9615-10C4-04AD-6BE81EF46C57}"/>
              </a:ext>
            </a:extLst>
          </p:cNvPr>
          <p:cNvSpPr>
            <a:spLocks noGrp="1"/>
          </p:cNvSpPr>
          <p:nvPr>
            <p:ph type="title"/>
          </p:nvPr>
        </p:nvSpPr>
        <p:spPr/>
        <p:txBody>
          <a:bodyPr/>
          <a:lstStyle/>
          <a:p>
            <a:r>
              <a:rPr lang="en-GB" dirty="0"/>
              <a:t>Route to Qualification</a:t>
            </a:r>
          </a:p>
        </p:txBody>
      </p:sp>
      <p:pic>
        <p:nvPicPr>
          <p:cNvPr id="4" name="Content Placeholder 3" descr="Graphical user interface, application, PowerPoint&#10;&#10;Description automatically generated">
            <a:extLst>
              <a:ext uri="{FF2B5EF4-FFF2-40B4-BE49-F238E27FC236}">
                <a16:creationId xmlns:a16="http://schemas.microsoft.com/office/drawing/2014/main" id="{D906F0DD-E0EB-6C85-543E-74DD57B9C65E}"/>
              </a:ext>
            </a:extLst>
          </p:cNvPr>
          <p:cNvPicPr>
            <a:picLocks noGrp="1" noChangeAspect="1"/>
          </p:cNvPicPr>
          <p:nvPr>
            <p:ph idx="1"/>
          </p:nvPr>
        </p:nvPicPr>
        <p:blipFill rotWithShape="1">
          <a:blip r:embed="rId2"/>
          <a:srcRect l="12132" t="10084" r="11839" b="3598"/>
          <a:stretch/>
        </p:blipFill>
        <p:spPr bwMode="auto">
          <a:xfrm>
            <a:off x="2205980" y="1295400"/>
            <a:ext cx="8388424" cy="54459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43140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D7D7-8747-A0D6-3398-195F0283C0E8}"/>
              </a:ext>
            </a:extLst>
          </p:cNvPr>
          <p:cNvSpPr>
            <a:spLocks noGrp="1"/>
          </p:cNvSpPr>
          <p:nvPr>
            <p:ph type="title"/>
          </p:nvPr>
        </p:nvSpPr>
        <p:spPr/>
        <p:txBody>
          <a:bodyPr/>
          <a:lstStyle/>
          <a:p>
            <a:r>
              <a:rPr lang="en-GB" dirty="0"/>
              <a:t>The work of CILEX Lawyers </a:t>
            </a:r>
          </a:p>
        </p:txBody>
      </p:sp>
      <p:sp>
        <p:nvSpPr>
          <p:cNvPr id="3" name="Content Placeholder 2">
            <a:extLst>
              <a:ext uri="{FF2B5EF4-FFF2-40B4-BE49-F238E27FC236}">
                <a16:creationId xmlns:a16="http://schemas.microsoft.com/office/drawing/2014/main" id="{0DF887F3-8221-A826-94EB-3309034A55BF}"/>
              </a:ext>
            </a:extLst>
          </p:cNvPr>
          <p:cNvSpPr>
            <a:spLocks noGrp="1"/>
          </p:cNvSpPr>
          <p:nvPr>
            <p:ph idx="1"/>
          </p:nvPr>
        </p:nvSpPr>
        <p:spPr/>
        <p:txBody>
          <a:bodyPr/>
          <a:lstStyle/>
          <a:p>
            <a:pPr algn="just"/>
            <a:r>
              <a:rPr lang="en-GB" b="0" i="0" dirty="0">
                <a:effectLst/>
                <a:latin typeface="Times New Roman" panose="02020603050405020304" pitchFamily="18" charset="0"/>
              </a:rPr>
              <a:t>The majority of chartered legal executives work in law firms as partners or employees, working with solicitors, paralegals and support staff. </a:t>
            </a:r>
          </a:p>
          <a:p>
            <a:pPr algn="just"/>
            <a:r>
              <a:rPr lang="en-GB" b="0" i="0" dirty="0">
                <a:effectLst/>
                <a:latin typeface="Times New Roman" panose="02020603050405020304" pitchFamily="18" charset="0"/>
              </a:rPr>
              <a:t>They work directly with clients as </a:t>
            </a:r>
            <a:r>
              <a:rPr lang="en-GB" b="1" i="0" dirty="0">
                <a:effectLst/>
                <a:latin typeface="Times New Roman" panose="02020603050405020304" pitchFamily="18" charset="0"/>
              </a:rPr>
              <a:t>fee earners</a:t>
            </a:r>
            <a:r>
              <a:rPr lang="en-GB" b="0" i="0" dirty="0">
                <a:effectLst/>
                <a:latin typeface="Times New Roman" panose="02020603050405020304" pitchFamily="18" charset="0"/>
              </a:rPr>
              <a:t> using their professional skills to advise a wide variety of clients, including individuals, companies and other organisations. Other chartered legal executives work in legal departments of companies, local councils, central government and other organisations.</a:t>
            </a:r>
          </a:p>
          <a:p>
            <a:pPr algn="just"/>
            <a:r>
              <a:rPr lang="en-GB" b="0" i="0" dirty="0">
                <a:effectLst/>
                <a:latin typeface="Times New Roman" panose="02020603050405020304" pitchFamily="18" charset="0"/>
              </a:rPr>
              <a:t>More senior chartered legal executives have management responsibilities, including supervising junior staff and developing their firm’s marketing strategy through social media.</a:t>
            </a:r>
          </a:p>
          <a:p>
            <a:endParaRPr lang="en-GB" dirty="0"/>
          </a:p>
        </p:txBody>
      </p:sp>
    </p:spTree>
    <p:extLst>
      <p:ext uri="{BB962C8B-B14F-4D97-AF65-F5344CB8AC3E}">
        <p14:creationId xmlns:p14="http://schemas.microsoft.com/office/powerpoint/2010/main" val="1384702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965F-86B8-41DB-2F74-18AD09E68650}"/>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34A90095-4D30-379F-8FC0-DF08628DCECC}"/>
              </a:ext>
            </a:extLst>
          </p:cNvPr>
          <p:cNvSpPr>
            <a:spLocks noGrp="1"/>
          </p:cNvSpPr>
          <p:nvPr>
            <p:ph idx="1"/>
          </p:nvPr>
        </p:nvSpPr>
        <p:spPr/>
        <p:txBody>
          <a:bodyPr/>
          <a:lstStyle/>
          <a:p>
            <a:pPr algn="just"/>
            <a:r>
              <a:rPr lang="en-GB" b="0" i="0" dirty="0">
                <a:effectLst/>
                <a:latin typeface="Times New Roman" panose="02020603050405020304" pitchFamily="18" charset="0"/>
              </a:rPr>
              <a:t>All chartered legal executives who have completed the Civil Litigation Pathway in the CPQ qualification are entitled to represent clients in chambers (uncontested hearings) in the County Court and High Court. On completing an additional civil proceedings advocacy skills course, they can represent clients in the following courts and tribunals:</a:t>
            </a:r>
          </a:p>
          <a:p>
            <a:pPr algn="just">
              <a:buFont typeface="Arial" panose="020B0604020202020204" pitchFamily="34" charset="0"/>
              <a:buChar char="•"/>
            </a:pPr>
            <a:r>
              <a:rPr lang="en-GB" b="0" i="0" dirty="0">
                <a:effectLst/>
                <a:latin typeface="Times New Roman" panose="02020603050405020304" pitchFamily="18" charset="0"/>
              </a:rPr>
              <a:t>open County Court hearings;</a:t>
            </a:r>
          </a:p>
          <a:p>
            <a:pPr algn="just">
              <a:buFont typeface="Arial" panose="020B0604020202020204" pitchFamily="34" charset="0"/>
              <a:buChar char="•"/>
            </a:pPr>
            <a:r>
              <a:rPr lang="en-GB" b="0" i="0" dirty="0">
                <a:effectLst/>
                <a:latin typeface="Times New Roman" panose="02020603050405020304" pitchFamily="18" charset="0"/>
              </a:rPr>
              <a:t>Magistrates’ Court - all civil and enforcement cases;</a:t>
            </a:r>
          </a:p>
          <a:p>
            <a:pPr algn="just">
              <a:buFont typeface="Arial" panose="020B0604020202020204" pitchFamily="34" charset="0"/>
              <a:buChar char="•"/>
            </a:pPr>
            <a:r>
              <a:rPr lang="en-GB" b="0" i="0" dirty="0">
                <a:effectLst/>
                <a:latin typeface="Times New Roman" panose="02020603050405020304" pitchFamily="18" charset="0"/>
              </a:rPr>
              <a:t>Tribunal hearings; and</a:t>
            </a:r>
          </a:p>
          <a:p>
            <a:pPr algn="just">
              <a:buFont typeface="Arial" panose="020B0604020202020204" pitchFamily="34" charset="0"/>
              <a:buChar char="•"/>
            </a:pPr>
            <a:r>
              <a:rPr lang="en-GB" b="0" i="0" dirty="0">
                <a:effectLst/>
                <a:latin typeface="Times New Roman" panose="02020603050405020304" pitchFamily="18" charset="0"/>
              </a:rPr>
              <a:t>the Coroner’s Court.</a:t>
            </a:r>
          </a:p>
          <a:p>
            <a:endParaRPr lang="en-GB" dirty="0"/>
          </a:p>
        </p:txBody>
      </p:sp>
    </p:spTree>
    <p:extLst>
      <p:ext uri="{BB962C8B-B14F-4D97-AF65-F5344CB8AC3E}">
        <p14:creationId xmlns:p14="http://schemas.microsoft.com/office/powerpoint/2010/main" val="1556735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D3C68-6FDF-7D2B-CA76-9AAE79A333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D75634-4436-EE19-A9A5-1354BBEA46DA}"/>
              </a:ext>
            </a:extLst>
          </p:cNvPr>
          <p:cNvSpPr>
            <a:spLocks noGrp="1"/>
          </p:cNvSpPr>
          <p:nvPr>
            <p:ph idx="1"/>
          </p:nvPr>
        </p:nvSpPr>
        <p:spPr/>
        <p:txBody>
          <a:bodyPr>
            <a:normAutofit fontScale="92500" lnSpcReduction="10000"/>
          </a:bodyPr>
          <a:lstStyle/>
          <a:p>
            <a:pPr algn="just"/>
            <a:r>
              <a:rPr lang="en-GB" b="1" i="0" dirty="0">
                <a:effectLst/>
                <a:latin typeface="Times New Roman" panose="02020603050405020304" pitchFamily="18" charset="0"/>
              </a:rPr>
              <a:t>Criminal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criminal proceedings advocacy skills course, chartered legal executives who have completed the Criminal Litigation Pathway in the CPQ qualification are able to represent clients in the following courts:</a:t>
            </a:r>
          </a:p>
          <a:p>
            <a:pPr algn="just">
              <a:buFont typeface="Arial" panose="020B0604020202020204" pitchFamily="34" charset="0"/>
              <a:buChar char="•"/>
            </a:pPr>
            <a:r>
              <a:rPr lang="en-GB" b="0" i="0" dirty="0">
                <a:effectLst/>
                <a:latin typeface="Times New Roman" panose="02020603050405020304" pitchFamily="18" charset="0"/>
              </a:rPr>
              <a:t>Magistrates’ Courts;</a:t>
            </a:r>
          </a:p>
          <a:p>
            <a:pPr algn="just">
              <a:buFont typeface="Arial" panose="020B0604020202020204" pitchFamily="34" charset="0"/>
              <a:buChar char="•"/>
            </a:pPr>
            <a:r>
              <a:rPr lang="en-GB" b="0" i="0" dirty="0">
                <a:effectLst/>
                <a:latin typeface="Times New Roman" panose="02020603050405020304" pitchFamily="18" charset="0"/>
              </a:rPr>
              <a:t>Youth Courts;</a:t>
            </a:r>
          </a:p>
          <a:p>
            <a:pPr algn="just">
              <a:buFont typeface="Arial" panose="020B0604020202020204" pitchFamily="34" charset="0"/>
              <a:buChar char="•"/>
            </a:pPr>
            <a:r>
              <a:rPr lang="en-GB" b="0" i="0" dirty="0">
                <a:effectLst/>
                <a:latin typeface="Times New Roman" panose="02020603050405020304" pitchFamily="18" charset="0"/>
              </a:rPr>
              <a:t>Crown Court or High Court - chambers hearings for bail applications;</a:t>
            </a:r>
          </a:p>
          <a:p>
            <a:pPr algn="just">
              <a:buFont typeface="Arial" panose="020B0604020202020204" pitchFamily="34" charset="0"/>
              <a:buChar char="•"/>
            </a:pPr>
            <a:r>
              <a:rPr lang="en-GB" b="0" i="0" dirty="0">
                <a:effectLst/>
                <a:latin typeface="Times New Roman" panose="02020603050405020304" pitchFamily="18" charset="0"/>
              </a:rPr>
              <a:t>appeals to the Crown Court or committals for sentencing in the Crown Court;</a:t>
            </a:r>
          </a:p>
          <a:p>
            <a:pPr algn="just">
              <a:buFont typeface="Arial" panose="020B0604020202020204" pitchFamily="34" charset="0"/>
              <a:buChar char="•"/>
            </a:pPr>
            <a:r>
              <a:rPr lang="en-GB" b="0" i="0" dirty="0">
                <a:effectLst/>
                <a:latin typeface="Times New Roman" panose="02020603050405020304" pitchFamily="18" charset="0"/>
              </a:rPr>
              <a:t>Coroners’ Courts.</a:t>
            </a:r>
          </a:p>
          <a:p>
            <a:endParaRPr lang="en-GB" dirty="0"/>
          </a:p>
        </p:txBody>
      </p:sp>
    </p:spTree>
    <p:extLst>
      <p:ext uri="{BB962C8B-B14F-4D97-AF65-F5344CB8AC3E}">
        <p14:creationId xmlns:p14="http://schemas.microsoft.com/office/powerpoint/2010/main" val="435891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F806-A222-B820-4F33-429297ECF0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1E86C7-2F68-5269-ADFB-C9D044078D20}"/>
              </a:ext>
            </a:extLst>
          </p:cNvPr>
          <p:cNvSpPr>
            <a:spLocks noGrp="1"/>
          </p:cNvSpPr>
          <p:nvPr>
            <p:ph idx="1"/>
          </p:nvPr>
        </p:nvSpPr>
        <p:spPr/>
        <p:txBody>
          <a:bodyPr/>
          <a:lstStyle/>
          <a:p>
            <a:pPr algn="just"/>
            <a:r>
              <a:rPr lang="en-GB" b="1" i="0" dirty="0">
                <a:effectLst/>
                <a:latin typeface="Times New Roman" panose="02020603050405020304" pitchFamily="18" charset="0"/>
              </a:rPr>
              <a:t>Family Litigation</a:t>
            </a:r>
            <a:endParaRPr lang="en-GB" b="0" i="0" dirty="0">
              <a:effectLst/>
              <a:latin typeface="Times New Roman" panose="02020603050405020304" pitchFamily="18" charset="0"/>
            </a:endParaRPr>
          </a:p>
          <a:p>
            <a:pPr algn="just"/>
            <a:r>
              <a:rPr lang="en-GB" b="0" i="0" dirty="0">
                <a:effectLst/>
                <a:latin typeface="Times New Roman" panose="02020603050405020304" pitchFamily="18" charset="0"/>
              </a:rPr>
              <a:t>On completing an additional family proceedings advocacy skills course, chartered legal executives who have completed the Family Litigation Pathway in the CPQ qualification are able to represent clients in the Family Court.</a:t>
            </a:r>
          </a:p>
          <a:p>
            <a:endParaRPr lang="en-GB" dirty="0"/>
          </a:p>
        </p:txBody>
      </p:sp>
    </p:spTree>
    <p:extLst>
      <p:ext uri="{BB962C8B-B14F-4D97-AF65-F5344CB8AC3E}">
        <p14:creationId xmlns:p14="http://schemas.microsoft.com/office/powerpoint/2010/main" val="334611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CBBA-E034-5371-0049-153A4A041AAD}"/>
              </a:ext>
            </a:extLst>
          </p:cNvPr>
          <p:cNvSpPr>
            <a:spLocks noGrp="1"/>
          </p:cNvSpPr>
          <p:nvPr>
            <p:ph type="title"/>
          </p:nvPr>
        </p:nvSpPr>
        <p:spPr>
          <a:xfrm>
            <a:off x="1522414" y="274638"/>
            <a:ext cx="9143998" cy="1020762"/>
          </a:xfrm>
        </p:spPr>
        <p:txBody>
          <a:bodyPr anchor="b">
            <a:normAutofit/>
          </a:bodyPr>
          <a:lstStyle/>
          <a:p>
            <a:r>
              <a:rPr lang="en-GB" dirty="0"/>
              <a:t>Terminology Alert </a:t>
            </a:r>
          </a:p>
        </p:txBody>
      </p:sp>
      <p:sp>
        <p:nvSpPr>
          <p:cNvPr id="3" name="Content Placeholder 2">
            <a:extLst>
              <a:ext uri="{FF2B5EF4-FFF2-40B4-BE49-F238E27FC236}">
                <a16:creationId xmlns:a16="http://schemas.microsoft.com/office/drawing/2014/main" id="{61258E06-56B4-1C8B-0738-A77D1692624B}"/>
              </a:ext>
            </a:extLst>
          </p:cNvPr>
          <p:cNvSpPr>
            <a:spLocks noGrp="1"/>
          </p:cNvSpPr>
          <p:nvPr>
            <p:ph sz="half" idx="1"/>
          </p:nvPr>
        </p:nvSpPr>
        <p:spPr>
          <a:xfrm>
            <a:off x="1522413" y="1905000"/>
            <a:ext cx="4419599" cy="4267200"/>
          </a:xfrm>
        </p:spPr>
        <p:txBody>
          <a:bodyPr>
            <a:normAutofit/>
          </a:bodyPr>
          <a:lstStyle/>
          <a:p>
            <a:r>
              <a:rPr lang="en-GB" sz="2000" b="1" i="0">
                <a:effectLst/>
              </a:rPr>
              <a:t>Fee earner</a:t>
            </a:r>
            <a:r>
              <a:rPr lang="en-GB" sz="2000" b="0" i="0">
                <a:effectLst/>
              </a:rPr>
              <a:t>: in most law firms there is a key distinction made between fee-earners and </a:t>
            </a:r>
            <a:r>
              <a:rPr lang="en-GB" sz="2000" b="1" i="0">
                <a:effectLst/>
              </a:rPr>
              <a:t>non-fee earners</a:t>
            </a:r>
            <a:r>
              <a:rPr lang="en-GB" sz="2000" b="0" i="0">
                <a:effectLst/>
              </a:rPr>
              <a:t>. </a:t>
            </a:r>
          </a:p>
          <a:p>
            <a:r>
              <a:rPr lang="en-GB" sz="2000" b="0" i="0">
                <a:effectLst/>
              </a:rPr>
              <a:t>Fee earners (the lawyers, including trainees) will be required to record the time they spend on individual cases and the clients’ bills will reflect the hourly rates for which their time will be charged. </a:t>
            </a:r>
          </a:p>
          <a:p>
            <a:r>
              <a:rPr lang="en-GB" sz="2000" b="0" i="0">
                <a:effectLst/>
              </a:rPr>
              <a:t>Non-fee earners, who include secretaries and accounts and other support staff, are not usually required to complete timesheets.</a:t>
            </a:r>
            <a:endParaRPr lang="en-GB" sz="2000"/>
          </a:p>
        </p:txBody>
      </p:sp>
      <p:pic>
        <p:nvPicPr>
          <p:cNvPr id="5122" name="Picture 2" descr="Fee Earner – Personal Injury job with Law Staff Legal Recruitment | 816588">
            <a:extLst>
              <a:ext uri="{FF2B5EF4-FFF2-40B4-BE49-F238E27FC236}">
                <a16:creationId xmlns:a16="http://schemas.microsoft.com/office/drawing/2014/main" id="{EA3C2945-DF15-706C-652D-FD877FF7FC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815" y="2887515"/>
            <a:ext cx="4419598" cy="230217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329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F23C6-A405-EB37-CC7D-49F1C30E2D2E}"/>
              </a:ext>
            </a:extLst>
          </p:cNvPr>
          <p:cNvSpPr>
            <a:spLocks noGrp="1"/>
          </p:cNvSpPr>
          <p:nvPr>
            <p:ph type="title"/>
          </p:nvPr>
        </p:nvSpPr>
        <p:spPr/>
        <p:txBody>
          <a:bodyPr/>
          <a:lstStyle/>
          <a:p>
            <a:r>
              <a:rPr lang="en-GB" dirty="0"/>
              <a:t>Solicitors</a:t>
            </a:r>
          </a:p>
        </p:txBody>
      </p:sp>
      <p:sp>
        <p:nvSpPr>
          <p:cNvPr id="3" name="Content Placeholder 2">
            <a:extLst>
              <a:ext uri="{FF2B5EF4-FFF2-40B4-BE49-F238E27FC236}">
                <a16:creationId xmlns:a16="http://schemas.microsoft.com/office/drawing/2014/main" id="{EEB3793D-5B0B-CEB0-71C4-9765B69065FB}"/>
              </a:ext>
            </a:extLst>
          </p:cNvPr>
          <p:cNvSpPr>
            <a:spLocks noGrp="1"/>
          </p:cNvSpPr>
          <p:nvPr>
            <p:ph sz="half" idx="1"/>
          </p:nvPr>
        </p:nvSpPr>
        <p:spPr/>
        <p:txBody>
          <a:bodyPr/>
          <a:lstStyle/>
          <a:p>
            <a:r>
              <a:rPr lang="en-GB" b="0" i="0" dirty="0">
                <a:effectLst/>
                <a:latin typeface="Times New Roman" panose="02020603050405020304" pitchFamily="18" charset="0"/>
              </a:rPr>
              <a:t>Solicitors are the largest branch of the profession with approximately 143,000 members in England and Wales.</a:t>
            </a:r>
          </a:p>
          <a:p>
            <a:r>
              <a:rPr lang="en-GB" b="0" i="0" dirty="0">
                <a:effectLst/>
                <a:latin typeface="Times New Roman" panose="02020603050405020304" pitchFamily="18" charset="0"/>
              </a:rPr>
              <a:t>They work with clients in a wide range of areas of law, including conveyancing (buying and selling houses) and litigation. </a:t>
            </a:r>
          </a:p>
          <a:p>
            <a:r>
              <a:rPr lang="en-GB" b="0" i="0" dirty="0">
                <a:effectLst/>
                <a:latin typeface="Times New Roman" panose="02020603050405020304" pitchFamily="18" charset="0"/>
              </a:rPr>
              <a:t>Solicitors are regulated by the Solicitors Regulation Authority.</a:t>
            </a:r>
            <a:endParaRPr lang="en-GB" dirty="0"/>
          </a:p>
        </p:txBody>
      </p:sp>
      <p:pic>
        <p:nvPicPr>
          <p:cNvPr id="6146" name="Picture 2" descr="SRA - Solicitors">
            <a:extLst>
              <a:ext uri="{FF2B5EF4-FFF2-40B4-BE49-F238E27FC236}">
                <a16:creationId xmlns:a16="http://schemas.microsoft.com/office/drawing/2014/main" id="{BC12F054-653B-6530-53AA-172DBFE192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08788" y="3343275"/>
            <a:ext cx="3295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me | The Law Society">
            <a:extLst>
              <a:ext uri="{FF2B5EF4-FFF2-40B4-BE49-F238E27FC236}">
                <a16:creationId xmlns:a16="http://schemas.microsoft.com/office/drawing/2014/main" id="{FFA81445-3ECD-DB62-9DE1-0D9241416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475" y="1700808"/>
            <a:ext cx="2962275" cy="154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672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184C-D6F3-7B4D-0CA6-4874461AA6E7}"/>
              </a:ext>
            </a:extLst>
          </p:cNvPr>
          <p:cNvSpPr>
            <a:spLocks noGrp="1"/>
          </p:cNvSpPr>
          <p:nvPr>
            <p:ph type="title"/>
          </p:nvPr>
        </p:nvSpPr>
        <p:spPr/>
        <p:txBody>
          <a:bodyPr/>
          <a:lstStyle/>
          <a:p>
            <a:r>
              <a:rPr lang="en-GB" dirty="0"/>
              <a:t>Authorisation</a:t>
            </a:r>
          </a:p>
        </p:txBody>
      </p:sp>
      <p:pic>
        <p:nvPicPr>
          <p:cNvPr id="5" name="Content Placeholder 4" descr="Graphical user interface, application&#10;&#10;Description automatically generated">
            <a:extLst>
              <a:ext uri="{FF2B5EF4-FFF2-40B4-BE49-F238E27FC236}">
                <a16:creationId xmlns:a16="http://schemas.microsoft.com/office/drawing/2014/main" id="{65C86B0C-3951-DD0F-4F85-1EE0ECFA59FB}"/>
              </a:ext>
            </a:extLst>
          </p:cNvPr>
          <p:cNvPicPr>
            <a:picLocks noGrp="1" noChangeAspect="1"/>
          </p:cNvPicPr>
          <p:nvPr>
            <p:ph sz="half" idx="1"/>
          </p:nvPr>
        </p:nvPicPr>
        <p:blipFill rotWithShape="1">
          <a:blip r:embed="rId2"/>
          <a:srcRect l="19859" t="15456" r="21057" b="3881"/>
          <a:stretch/>
        </p:blipFill>
        <p:spPr bwMode="auto">
          <a:xfrm>
            <a:off x="1522413" y="2027349"/>
            <a:ext cx="4419600" cy="4022501"/>
          </a:xfrm>
          <a:prstGeom prst="rect">
            <a:avLst/>
          </a:prstGeom>
          <a:ln>
            <a:noFill/>
          </a:ln>
          <a:extLst>
            <a:ext uri="{53640926-AAD7-44D8-BBD7-CCE9431645EC}">
              <a14:shadowObscured xmlns:a14="http://schemas.microsoft.com/office/drawing/2010/main"/>
            </a:ext>
          </a:extLst>
        </p:spPr>
      </p:pic>
      <p:pic>
        <p:nvPicPr>
          <p:cNvPr id="6" name="C69396B0-0806-475F-895E-842803073696">
            <a:extLst>
              <a:ext uri="{FF2B5EF4-FFF2-40B4-BE49-F238E27FC236}">
                <a16:creationId xmlns:a16="http://schemas.microsoft.com/office/drawing/2014/main" id="{7319F158-9EF7-3202-20A9-B92BEFB3004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42484" y="2132856"/>
            <a:ext cx="3096344" cy="3024336"/>
          </a:xfrm>
          <a:prstGeom prst="rect">
            <a:avLst/>
          </a:prstGeom>
          <a:noFill/>
          <a:ln>
            <a:noFill/>
          </a:ln>
        </p:spPr>
      </p:pic>
    </p:spTree>
    <p:extLst>
      <p:ext uri="{BB962C8B-B14F-4D97-AF65-F5344CB8AC3E}">
        <p14:creationId xmlns:p14="http://schemas.microsoft.com/office/powerpoint/2010/main" val="1716166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A345-4BFD-5EDD-A91D-BBB63532158C}"/>
              </a:ext>
            </a:extLst>
          </p:cNvPr>
          <p:cNvSpPr>
            <a:spLocks noGrp="1"/>
          </p:cNvSpPr>
          <p:nvPr>
            <p:ph type="title"/>
          </p:nvPr>
        </p:nvSpPr>
        <p:spPr/>
        <p:txBody>
          <a:bodyPr/>
          <a:lstStyle/>
          <a:p>
            <a:r>
              <a:rPr lang="en-GB" dirty="0"/>
              <a:t>Route to Qualification </a:t>
            </a:r>
          </a:p>
        </p:txBody>
      </p:sp>
      <p:sp>
        <p:nvSpPr>
          <p:cNvPr id="3" name="Content Placeholder 2">
            <a:extLst>
              <a:ext uri="{FF2B5EF4-FFF2-40B4-BE49-F238E27FC236}">
                <a16:creationId xmlns:a16="http://schemas.microsoft.com/office/drawing/2014/main" id="{C2DBFE60-2FFA-6697-A3D3-2B8899BC4A3D}"/>
              </a:ext>
            </a:extLst>
          </p:cNvPr>
          <p:cNvSpPr>
            <a:spLocks noGrp="1"/>
          </p:cNvSpPr>
          <p:nvPr>
            <p:ph sz="half" idx="1"/>
          </p:nvPr>
        </p:nvSpPr>
        <p:spPr/>
        <p:txBody>
          <a:bodyPr>
            <a:normAutofit fontScale="92500" lnSpcReduction="2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a:t>
            </a:r>
            <a:r>
              <a:rPr lang="en-GB" b="0" i="0" dirty="0">
                <a:effectLst/>
                <a:latin typeface="Times New Roman" panose="02020603050405020304" pitchFamily="18" charset="0"/>
              </a:rPr>
              <a:t>1)   </a:t>
            </a:r>
            <a:r>
              <a:rPr lang="en-GB" b="1" i="0" dirty="0">
                <a:effectLst/>
                <a:latin typeface="Times New Roman" panose="02020603050405020304" pitchFamily="18" charset="0"/>
              </a:rPr>
              <a:t>Degree (or equivalent qualification or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The degree may be in any subject.</a:t>
            </a:r>
          </a:p>
          <a:p>
            <a:pPr algn="just">
              <a:buFont typeface="Arial" panose="020B0604020202020204" pitchFamily="34" charset="0"/>
              <a:buChar char="•"/>
            </a:pPr>
            <a:r>
              <a:rPr lang="en-GB" b="0" i="0" dirty="0">
                <a:effectLst/>
                <a:latin typeface="Times New Roman" panose="02020603050405020304" pitchFamily="18" charset="0"/>
              </a:rPr>
              <a:t>(2)   </a:t>
            </a:r>
            <a:r>
              <a:rPr lang="en-GB" b="1" i="0" dirty="0">
                <a:effectLst/>
                <a:latin typeface="Times New Roman" panose="02020603050405020304" pitchFamily="18" charset="0"/>
              </a:rPr>
              <a:t>SQE1 assessment (functioning legal knowledge and practical legal skills assessment)</a:t>
            </a:r>
            <a:endParaRPr lang="en-GB" b="0" i="0" dirty="0">
              <a:effectLst/>
              <a:latin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69CB477-90E4-EF28-0127-266E7566FBCF}"/>
              </a:ext>
            </a:extLst>
          </p:cNvPr>
          <p:cNvSpPr>
            <a:spLocks noGrp="1"/>
          </p:cNvSpPr>
          <p:nvPr>
            <p:ph sz="half" idx="2"/>
          </p:nvPr>
        </p:nvSpPr>
        <p:spPr/>
        <p:txBody>
          <a:bodyPr>
            <a:normAutofit fontScale="92500" lnSpcReduction="20000"/>
          </a:bodyPr>
          <a:lstStyle/>
          <a:p>
            <a:pPr algn="just">
              <a:buFont typeface="Arial" panose="020B0604020202020204" pitchFamily="34" charset="0"/>
              <a:buChar char="•"/>
            </a:pPr>
            <a:r>
              <a:rPr lang="en-GB" b="0" i="0" dirty="0">
                <a:effectLst/>
                <a:latin typeface="Times New Roman" panose="02020603050405020304" pitchFamily="18" charset="0"/>
              </a:rPr>
              <a:t>The SQE1 assessment will be centrally set and administered on behalf of the SRA, rather than by individual universities or other course providers. There will be several opportunities to sit it each year. It will consist of three multiple choice exams, which will cover the following topics:</a:t>
            </a:r>
          </a:p>
          <a:p>
            <a:pPr marL="742950" lvl="1" indent="-285750" algn="just">
              <a:buFont typeface="Arial" panose="020B0604020202020204" pitchFamily="34" charset="0"/>
              <a:buChar char="•"/>
            </a:pPr>
            <a:r>
              <a:rPr lang="en-GB" b="0" i="0" dirty="0">
                <a:effectLst/>
                <a:latin typeface="Times New Roman" panose="02020603050405020304" pitchFamily="18" charset="0"/>
              </a:rPr>
              <a:t>(a)   law and procedural topics currently taught on law degree and LPC courses;</a:t>
            </a:r>
          </a:p>
          <a:p>
            <a:pPr marL="742950" lvl="1" indent="-285750" algn="just">
              <a:buFont typeface="Arial" panose="020B0604020202020204" pitchFamily="34" charset="0"/>
              <a:buChar char="•"/>
            </a:pPr>
            <a:r>
              <a:rPr lang="en-GB" b="0" i="0" dirty="0">
                <a:effectLst/>
                <a:latin typeface="Times New Roman" panose="02020603050405020304" pitchFamily="18" charset="0"/>
              </a:rPr>
              <a:t>(b)   application of fundamental legal principles; and</a:t>
            </a:r>
          </a:p>
          <a:p>
            <a:pPr marL="742950" lvl="1" indent="-285750" algn="just">
              <a:buFont typeface="Arial" panose="020B0604020202020204" pitchFamily="34" charset="0"/>
              <a:buChar char="•"/>
            </a:pPr>
            <a:r>
              <a:rPr lang="en-GB" b="0" i="0" dirty="0">
                <a:effectLst/>
                <a:latin typeface="Times New Roman" panose="02020603050405020304" pitchFamily="18" charset="0"/>
              </a:rPr>
              <a:t>(c)   legal research and writing skills.</a:t>
            </a:r>
          </a:p>
          <a:p>
            <a:endParaRPr lang="en-GB" dirty="0"/>
          </a:p>
        </p:txBody>
      </p:sp>
    </p:spTree>
    <p:extLst>
      <p:ext uri="{BB962C8B-B14F-4D97-AF65-F5344CB8AC3E}">
        <p14:creationId xmlns:p14="http://schemas.microsoft.com/office/powerpoint/2010/main" val="3373110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D7B1-CEFA-6641-870E-023B292DE7D0}"/>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A98A5C01-4481-5AFA-2651-0392869E3773}"/>
              </a:ext>
            </a:extLst>
          </p:cNvPr>
          <p:cNvSpPr>
            <a:spLocks noGrp="1"/>
          </p:cNvSpPr>
          <p:nvPr>
            <p:ph sz="half" idx="1"/>
          </p:nvPr>
        </p:nvSpPr>
        <p:spPr/>
        <p:txBody>
          <a:bodyPr>
            <a:normAutofit fontScale="77500" lnSpcReduction="20000"/>
          </a:bodyPr>
          <a:lstStyle/>
          <a:p>
            <a:pPr algn="just">
              <a:buFont typeface="Arial" panose="020B0604020202020204" pitchFamily="34" charset="0"/>
              <a:buChar char="•"/>
            </a:pPr>
            <a:r>
              <a:rPr lang="en-GB" sz="3100" b="0" i="0" dirty="0">
                <a:effectLst/>
                <a:latin typeface="Times New Roman" panose="02020603050405020304" pitchFamily="18" charset="0"/>
              </a:rPr>
              <a:t>(3)   </a:t>
            </a:r>
            <a:r>
              <a:rPr lang="en-GB" sz="3100" b="1" i="0" dirty="0">
                <a:effectLst/>
                <a:latin typeface="Times New Roman" panose="02020603050405020304" pitchFamily="18" charset="0"/>
              </a:rPr>
              <a:t>SQE2 assessment (practical legal skills assessment)</a:t>
            </a:r>
            <a:endParaRPr lang="en-GB" sz="3100" b="0" i="0" dirty="0">
              <a:effectLst/>
              <a:latin typeface="Times New Roman" panose="02020603050405020304" pitchFamily="18" charset="0"/>
            </a:endParaRPr>
          </a:p>
          <a:p>
            <a:pPr algn="just">
              <a:buFont typeface="Arial" panose="020B0604020202020204" pitchFamily="34" charset="0"/>
              <a:buChar char="•"/>
            </a:pPr>
            <a:r>
              <a:rPr lang="en-GB" sz="3100" b="0" i="0" dirty="0">
                <a:effectLst/>
                <a:latin typeface="Times New Roman" panose="02020603050405020304" pitchFamily="18" charset="0"/>
              </a:rPr>
              <a:t>SQE2 may only be attempted after SQE1 has been passed. ­Students will be tested on:</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(a)   client interviewing;</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(b)   advocacy;</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(c)   case analysis; and</a:t>
            </a:r>
          </a:p>
          <a:p>
            <a:pPr marL="742950" lvl="1" indent="-285750" algn="just">
              <a:buFont typeface="Arial" panose="020B0604020202020204" pitchFamily="34" charset="0"/>
              <a:buChar char="•"/>
            </a:pPr>
            <a:r>
              <a:rPr lang="en-GB" sz="3100" b="0" i="0" dirty="0">
                <a:effectLst/>
                <a:latin typeface="Times New Roman" panose="02020603050405020304" pitchFamily="18" charset="0"/>
              </a:rPr>
              <a:t>(d)   legal research and written advice.</a:t>
            </a:r>
          </a:p>
          <a:p>
            <a:endParaRPr lang="en-GB" dirty="0"/>
          </a:p>
        </p:txBody>
      </p:sp>
      <p:sp>
        <p:nvSpPr>
          <p:cNvPr id="4" name="Content Placeholder 3">
            <a:extLst>
              <a:ext uri="{FF2B5EF4-FFF2-40B4-BE49-F238E27FC236}">
                <a16:creationId xmlns:a16="http://schemas.microsoft.com/office/drawing/2014/main" id="{79C08844-D209-CB09-89D8-94A1DA69E9C5}"/>
              </a:ext>
            </a:extLst>
          </p:cNvPr>
          <p:cNvSpPr>
            <a:spLocks noGrp="1"/>
          </p:cNvSpPr>
          <p:nvPr>
            <p:ph sz="half" idx="2"/>
          </p:nvPr>
        </p:nvSpPr>
        <p:spPr/>
        <p:txBody>
          <a:bodyPr>
            <a:normAutofit fontScale="77500" lnSpcReduction="20000"/>
          </a:bodyPr>
          <a:lstStyle/>
          <a:p>
            <a:pPr algn="just">
              <a:buFont typeface="Arial" panose="020B0604020202020204" pitchFamily="34" charset="0"/>
              <a:buChar char="•"/>
            </a:pPr>
            <a:r>
              <a:rPr lang="en-GB" b="0" i="0" dirty="0">
                <a:effectLst/>
                <a:latin typeface="Times New Roman" panose="02020603050405020304" pitchFamily="18" charset="0"/>
              </a:rPr>
              <a:t>(4)   </a:t>
            </a:r>
            <a:r>
              <a:rPr lang="en-GB" b="1" i="0" dirty="0">
                <a:effectLst/>
                <a:latin typeface="Times New Roman" panose="02020603050405020304" pitchFamily="18" charset="0"/>
              </a:rPr>
              <a:t>Qualifying work experience</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Students must have at least two years’ qualifying work experience. As well as including the traditional </a:t>
            </a:r>
            <a:r>
              <a:rPr lang="en-GB" b="1" i="0" dirty="0">
                <a:effectLst/>
                <a:latin typeface="Times New Roman" panose="02020603050405020304" pitchFamily="18" charset="0"/>
              </a:rPr>
              <a:t>period of recognised training</a:t>
            </a:r>
            <a:r>
              <a:rPr lang="en-GB" b="0" i="0" dirty="0">
                <a:effectLst/>
                <a:latin typeface="Times New Roman" panose="02020603050405020304" pitchFamily="18" charset="0"/>
              </a:rPr>
              <a:t> as a trainee with a law firm, a wider range of experience, including as a paralegal, will be accepted.</a:t>
            </a:r>
          </a:p>
          <a:p>
            <a:pPr algn="just">
              <a:buFont typeface="Arial" panose="020B0604020202020204" pitchFamily="34" charset="0"/>
              <a:buChar char="•"/>
            </a:pPr>
            <a:r>
              <a:rPr lang="en-GB" b="0" i="0" dirty="0">
                <a:effectLst/>
                <a:latin typeface="Times New Roman" panose="02020603050405020304" pitchFamily="18" charset="0"/>
              </a:rPr>
              <a:t>(5)   </a:t>
            </a:r>
            <a:r>
              <a:rPr lang="en-GB" b="1" i="0" dirty="0">
                <a:effectLst/>
                <a:latin typeface="Times New Roman" panose="02020603050405020304" pitchFamily="18" charset="0"/>
              </a:rPr>
              <a:t>Admission as a solicitor</a:t>
            </a:r>
            <a:endParaRPr lang="en-GB" b="0" i="0" dirty="0">
              <a:effectLst/>
              <a:latin typeface="Times New Roman" panose="02020603050405020304" pitchFamily="18" charset="0"/>
            </a:endParaRPr>
          </a:p>
          <a:p>
            <a:pPr algn="just">
              <a:buFont typeface="Arial" panose="020B0604020202020204" pitchFamily="34" charset="0"/>
              <a:buChar char="•"/>
            </a:pPr>
            <a:r>
              <a:rPr lang="en-GB" b="0" i="0" dirty="0">
                <a:effectLst/>
                <a:latin typeface="Times New Roman" panose="02020603050405020304" pitchFamily="18" charset="0"/>
              </a:rPr>
              <a:t>On completion of the training contract, the trainee will be </a:t>
            </a:r>
            <a:r>
              <a:rPr lang="en-GB" b="1" i="0" dirty="0">
                <a:effectLst/>
                <a:latin typeface="Times New Roman" panose="02020603050405020304" pitchFamily="18" charset="0"/>
              </a:rPr>
              <a:t>admitted as a solicitor</a:t>
            </a:r>
            <a:r>
              <a:rPr lang="en-GB" b="0" i="0" dirty="0">
                <a:effectLst/>
                <a:latin typeface="Times New Roman" panose="02020603050405020304" pitchFamily="18" charset="0"/>
              </a:rPr>
              <a:t>. The trainee’s name will be added to the </a:t>
            </a:r>
            <a:r>
              <a:rPr lang="en-GB" b="1" i="0" dirty="0">
                <a:effectLst/>
                <a:latin typeface="Times New Roman" panose="02020603050405020304" pitchFamily="18" charset="0"/>
              </a:rPr>
              <a:t>solicitors’ roll</a:t>
            </a:r>
            <a:r>
              <a:rPr lang="en-GB" b="0" i="0" dirty="0">
                <a:effectLst/>
                <a:latin typeface="Times New Roman" panose="02020603050405020304" pitchFamily="18" charset="0"/>
              </a:rPr>
              <a:t> (a register of all qualified solicitors).</a:t>
            </a:r>
          </a:p>
          <a:p>
            <a:pPr algn="just">
              <a:buFont typeface="Arial" panose="020B0604020202020204" pitchFamily="34" charset="0"/>
              <a:buChar char="•"/>
            </a:pPr>
            <a:r>
              <a:rPr lang="en-GB" b="0" i="0" dirty="0">
                <a:effectLst/>
                <a:latin typeface="Times New Roman" panose="02020603050405020304" pitchFamily="18" charset="0"/>
              </a:rPr>
              <a:t>Further details of the SQE are available at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https://www.sra.org.uk/students/sqe/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103878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2B8C-E4DC-14E4-EAEA-E533A4B7E0FB}"/>
              </a:ext>
            </a:extLst>
          </p:cNvPr>
          <p:cNvSpPr>
            <a:spLocks noGrp="1"/>
          </p:cNvSpPr>
          <p:nvPr>
            <p:ph type="title"/>
          </p:nvPr>
        </p:nvSpPr>
        <p:spPr>
          <a:xfrm>
            <a:off x="1522414" y="274638"/>
            <a:ext cx="9143998" cy="1020762"/>
          </a:xfrm>
        </p:spPr>
        <p:txBody>
          <a:bodyPr anchor="b">
            <a:normAutofit/>
          </a:bodyPr>
          <a:lstStyle/>
          <a:p>
            <a:r>
              <a:rPr lang="en-GB" dirty="0"/>
              <a:t>The Work of Solicitors</a:t>
            </a:r>
          </a:p>
        </p:txBody>
      </p:sp>
      <p:sp>
        <p:nvSpPr>
          <p:cNvPr id="9" name="Content Placeholder 2">
            <a:extLst>
              <a:ext uri="{FF2B5EF4-FFF2-40B4-BE49-F238E27FC236}">
                <a16:creationId xmlns:a16="http://schemas.microsoft.com/office/drawing/2014/main" id="{B8F7E592-1160-0110-4791-4C24800AB44E}"/>
              </a:ext>
            </a:extLst>
          </p:cNvPr>
          <p:cNvSpPr>
            <a:spLocks noGrp="1"/>
          </p:cNvSpPr>
          <p:nvPr>
            <p:ph idx="1"/>
          </p:nvPr>
        </p:nvSpPr>
        <p:spPr>
          <a:xfrm>
            <a:off x="1522414" y="1905000"/>
            <a:ext cx="9144000" cy="4267200"/>
          </a:xfrm>
        </p:spPr>
        <p:txBody>
          <a:bodyPr>
            <a:normAutofit/>
          </a:bodyPr>
          <a:lstStyle/>
          <a:p>
            <a:r>
              <a:rPr lang="en-US" sz="3200" dirty="0"/>
              <a:t>Partnerships</a:t>
            </a:r>
          </a:p>
          <a:p>
            <a:r>
              <a:rPr lang="en-US" sz="3200" dirty="0"/>
              <a:t>LLPs</a:t>
            </a:r>
          </a:p>
          <a:p>
            <a:r>
              <a:rPr lang="en-US" sz="3200" dirty="0"/>
              <a:t>Limited Companies</a:t>
            </a:r>
          </a:p>
          <a:p>
            <a:r>
              <a:rPr lang="en-US" sz="3200" dirty="0"/>
              <a:t>ABS</a:t>
            </a:r>
          </a:p>
          <a:p>
            <a:r>
              <a:rPr lang="en-US" sz="3200" dirty="0"/>
              <a:t>Sole practitioners</a:t>
            </a:r>
          </a:p>
        </p:txBody>
      </p:sp>
    </p:spTree>
    <p:extLst>
      <p:ext uri="{BB962C8B-B14F-4D97-AF65-F5344CB8AC3E}">
        <p14:creationId xmlns:p14="http://schemas.microsoft.com/office/powerpoint/2010/main" val="69754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6B1F-56EE-4783-C062-19E50BB121C7}"/>
              </a:ext>
            </a:extLst>
          </p:cNvPr>
          <p:cNvSpPr>
            <a:spLocks noGrp="1"/>
          </p:cNvSpPr>
          <p:nvPr>
            <p:ph type="title"/>
          </p:nvPr>
        </p:nvSpPr>
        <p:spPr/>
        <p:txBody>
          <a:bodyPr/>
          <a:lstStyle/>
          <a:p>
            <a:r>
              <a:rPr lang="en-GB" dirty="0"/>
              <a:t>Rights of Audience</a:t>
            </a:r>
          </a:p>
        </p:txBody>
      </p:sp>
      <p:sp>
        <p:nvSpPr>
          <p:cNvPr id="3" name="Content Placeholder 2">
            <a:extLst>
              <a:ext uri="{FF2B5EF4-FFF2-40B4-BE49-F238E27FC236}">
                <a16:creationId xmlns:a16="http://schemas.microsoft.com/office/drawing/2014/main" id="{03244A58-9A0B-1538-BBBB-E5F263E95295}"/>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All solicitors are able to represent their clients in Magistrates’ Courts, the County Court, the Family Court, the Intellectual Property Enterprise Court, tribunals (a more informal type of court) and Coroner’s Courts (which determine the cause of a person’s death).</a:t>
            </a:r>
          </a:p>
          <a:p>
            <a:pPr algn="just"/>
            <a:r>
              <a:rPr lang="en-GB" b="0" i="0" dirty="0">
                <a:effectLst/>
                <a:latin typeface="Times New Roman" panose="02020603050405020304" pitchFamily="18" charset="0"/>
              </a:rPr>
              <a:t>Solicitors who specialise in litigation may choose to obtain the </a:t>
            </a:r>
            <a:r>
              <a:rPr lang="en-GB" b="1" i="0" dirty="0">
                <a:effectLst/>
                <a:latin typeface="Times New Roman" panose="02020603050405020304" pitchFamily="18" charset="0"/>
              </a:rPr>
              <a:t>Higher Rights of Audience Qualification</a:t>
            </a:r>
            <a:r>
              <a:rPr lang="en-GB" b="0" i="0" dirty="0">
                <a:effectLst/>
                <a:latin typeface="Times New Roman" panose="02020603050405020304" pitchFamily="18" charset="0"/>
              </a:rPr>
              <a:t> and become </a:t>
            </a:r>
            <a:r>
              <a:rPr lang="en-GB" b="1" i="0" dirty="0">
                <a:effectLst/>
                <a:latin typeface="Times New Roman" panose="02020603050405020304" pitchFamily="18" charset="0"/>
              </a:rPr>
              <a:t>solicitor advocates</a:t>
            </a:r>
            <a:r>
              <a:rPr lang="en-GB" b="0" i="0" dirty="0">
                <a:effectLst/>
                <a:latin typeface="Times New Roman" panose="02020603050405020304" pitchFamily="18" charset="0"/>
              </a:rPr>
              <a:t>. Two assessments (one written and one practical) must be completed in either civil or criminal advocacy. The assessments cover evidence, procedure and ethics. Training courses are provided by various institutions.</a:t>
            </a:r>
          </a:p>
          <a:p>
            <a:pPr algn="just"/>
            <a:r>
              <a:rPr lang="en-GB" b="0" i="0" dirty="0">
                <a:effectLst/>
                <a:latin typeface="Times New Roman" panose="02020603050405020304" pitchFamily="18" charset="0"/>
              </a:rPr>
              <a:t>Solicitor advocates are able to represent clients in the Crown Court, High Court, Court of Appeal and Supreme Court.</a:t>
            </a:r>
          </a:p>
          <a:p>
            <a:endParaRPr lang="en-GB" dirty="0"/>
          </a:p>
        </p:txBody>
      </p:sp>
    </p:spTree>
    <p:extLst>
      <p:ext uri="{BB962C8B-B14F-4D97-AF65-F5344CB8AC3E}">
        <p14:creationId xmlns:p14="http://schemas.microsoft.com/office/powerpoint/2010/main" val="1937179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B27A-7904-614C-5827-F05CD3690F75}"/>
              </a:ext>
            </a:extLst>
          </p:cNvPr>
          <p:cNvSpPr>
            <a:spLocks noGrp="1"/>
          </p:cNvSpPr>
          <p:nvPr>
            <p:ph type="title"/>
          </p:nvPr>
        </p:nvSpPr>
        <p:spPr/>
        <p:txBody>
          <a:bodyPr/>
          <a:lstStyle/>
          <a:p>
            <a:r>
              <a:rPr lang="en-GB" dirty="0"/>
              <a:t>Barristers</a:t>
            </a:r>
          </a:p>
        </p:txBody>
      </p:sp>
      <p:sp>
        <p:nvSpPr>
          <p:cNvPr id="3" name="Content Placeholder 2">
            <a:extLst>
              <a:ext uri="{FF2B5EF4-FFF2-40B4-BE49-F238E27FC236}">
                <a16:creationId xmlns:a16="http://schemas.microsoft.com/office/drawing/2014/main" id="{18607539-9E74-4203-1BC0-196B7174696D}"/>
              </a:ext>
            </a:extLst>
          </p:cNvPr>
          <p:cNvSpPr>
            <a:spLocks noGrp="1"/>
          </p:cNvSpPr>
          <p:nvPr>
            <p:ph idx="1"/>
          </p:nvPr>
        </p:nvSpPr>
        <p:spPr>
          <a:xfrm>
            <a:off x="1488319" y="1765945"/>
            <a:ext cx="9144000" cy="4267200"/>
          </a:xfrm>
        </p:spPr>
        <p:txBody>
          <a:bodyPr>
            <a:normAutofit/>
          </a:bodyPr>
          <a:lstStyle/>
          <a:p>
            <a:r>
              <a:rPr lang="en-GB" sz="4000" b="0" i="0" dirty="0">
                <a:effectLst/>
                <a:latin typeface="Times New Roman" panose="02020603050405020304" pitchFamily="18" charset="0"/>
              </a:rPr>
              <a:t>Barristers are independent legal advisers whose main focus has traditionally been on </a:t>
            </a:r>
            <a:r>
              <a:rPr lang="en-GB" sz="4000" b="1" i="0" dirty="0">
                <a:effectLst/>
                <a:latin typeface="Times New Roman" panose="02020603050405020304" pitchFamily="18" charset="0"/>
              </a:rPr>
              <a:t>advocacy</a:t>
            </a:r>
            <a:r>
              <a:rPr lang="en-GB" sz="4000" b="0" i="0" dirty="0">
                <a:effectLst/>
                <a:latin typeface="Times New Roman" panose="02020603050405020304" pitchFamily="18" charset="0"/>
              </a:rPr>
              <a:t> (representing clients) in the courts.</a:t>
            </a:r>
          </a:p>
          <a:p>
            <a:r>
              <a:rPr lang="en-GB" sz="4000" b="0" i="0" dirty="0">
                <a:effectLst/>
                <a:latin typeface="Times New Roman" panose="02020603050405020304" pitchFamily="18" charset="0"/>
              </a:rPr>
              <a:t>They are the smallest branch of the profession (approximately 16,000).</a:t>
            </a:r>
            <a:endParaRPr lang="en-GB" sz="4000" dirty="0"/>
          </a:p>
        </p:txBody>
      </p:sp>
      <p:pic>
        <p:nvPicPr>
          <p:cNvPr id="7170" name="Picture 2" descr="News update from The Bar Council - graysinn.org.uk">
            <a:extLst>
              <a:ext uri="{FF2B5EF4-FFF2-40B4-BE49-F238E27FC236}">
                <a16:creationId xmlns:a16="http://schemas.microsoft.com/office/drawing/2014/main" id="{D2C2717F-5DC4-7543-9048-44B40FA2F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0596" y="368623"/>
            <a:ext cx="3733800"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005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5BDF1-1EE5-92FE-6376-1632A95049B2}"/>
              </a:ext>
            </a:extLst>
          </p:cNvPr>
          <p:cNvSpPr>
            <a:spLocks noGrp="1"/>
          </p:cNvSpPr>
          <p:nvPr>
            <p:ph type="title"/>
          </p:nvPr>
        </p:nvSpPr>
        <p:spPr/>
        <p:txBody>
          <a:bodyPr/>
          <a:lstStyle/>
          <a:p>
            <a:r>
              <a:rPr lang="en-GB" dirty="0"/>
              <a:t>Route to Qualification</a:t>
            </a:r>
          </a:p>
        </p:txBody>
      </p:sp>
      <p:sp>
        <p:nvSpPr>
          <p:cNvPr id="3" name="Content Placeholder 2">
            <a:extLst>
              <a:ext uri="{FF2B5EF4-FFF2-40B4-BE49-F238E27FC236}">
                <a16:creationId xmlns:a16="http://schemas.microsoft.com/office/drawing/2014/main" id="{3E2DE634-A151-7B2B-E359-31819693249B}"/>
              </a:ext>
            </a:extLst>
          </p:cNvPr>
          <p:cNvSpPr>
            <a:spLocks noGrp="1"/>
          </p:cNvSpPr>
          <p:nvPr>
            <p:ph idx="1"/>
          </p:nvPr>
        </p:nvSpPr>
        <p:spPr/>
        <p:txBody>
          <a:bodyPr/>
          <a:lstStyle/>
          <a:p>
            <a:pPr algn="just"/>
            <a:r>
              <a:rPr lang="en-GB" b="0" i="0" dirty="0">
                <a:effectLst/>
                <a:latin typeface="Times New Roman" panose="02020603050405020304" pitchFamily="18" charset="0"/>
              </a:rPr>
              <a:t>There are five stages of training to be a barrister:</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academic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admission to an </a:t>
            </a:r>
            <a:r>
              <a:rPr lang="en-GB" b="1" i="0" dirty="0">
                <a:effectLst/>
                <a:latin typeface="Times New Roman" panose="02020603050405020304" pitchFamily="18" charset="0"/>
              </a:rPr>
              <a:t>Inn of Court</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vocational stage</a:t>
            </a:r>
            <a:r>
              <a:rPr lang="en-GB" b="0" i="0" dirty="0">
                <a:effectLst/>
                <a:latin typeface="Times New Roman" panose="02020603050405020304" pitchFamily="18" charset="0"/>
              </a:rPr>
              <a:t>;</a:t>
            </a:r>
          </a:p>
          <a:p>
            <a:pPr algn="just">
              <a:buFont typeface="Arial" panose="020B0604020202020204" pitchFamily="34" charset="0"/>
              <a:buChar char="•"/>
            </a:pPr>
            <a:r>
              <a:rPr lang="en-GB" b="0" i="0" dirty="0">
                <a:effectLst/>
                <a:latin typeface="Times New Roman" panose="02020603050405020304" pitchFamily="18" charset="0"/>
              </a:rPr>
              <a:t>the </a:t>
            </a:r>
            <a:r>
              <a:rPr lang="en-GB" b="1" i="0" dirty="0">
                <a:effectLst/>
                <a:latin typeface="Times New Roman" panose="02020603050405020304" pitchFamily="18" charset="0"/>
              </a:rPr>
              <a:t>call to the Bar</a:t>
            </a:r>
            <a:r>
              <a:rPr lang="en-GB" b="0" i="0" dirty="0">
                <a:effectLst/>
                <a:latin typeface="Times New Roman" panose="02020603050405020304" pitchFamily="18" charset="0"/>
              </a:rPr>
              <a:t>; and</a:t>
            </a:r>
          </a:p>
          <a:p>
            <a:pPr algn="just">
              <a:buFont typeface="Arial" panose="020B0604020202020204" pitchFamily="34" charset="0"/>
              <a:buChar char="•"/>
            </a:pPr>
            <a:r>
              <a:rPr lang="en-GB" b="1" i="0" dirty="0">
                <a:effectLst/>
                <a:latin typeface="Times New Roman" panose="02020603050405020304" pitchFamily="18" charset="0"/>
              </a:rPr>
              <a:t>pupillage</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422115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A39E8-56C8-7470-9410-02D1013334C7}"/>
              </a:ext>
            </a:extLst>
          </p:cNvPr>
          <p:cNvSpPr>
            <a:spLocks noGrp="1"/>
          </p:cNvSpPr>
          <p:nvPr>
            <p:ph type="title"/>
          </p:nvPr>
        </p:nvSpPr>
        <p:spPr/>
        <p:txBody>
          <a:bodyPr/>
          <a:lstStyle/>
          <a:p>
            <a:endParaRPr lang="en-GB"/>
          </a:p>
        </p:txBody>
      </p:sp>
      <p:pic>
        <p:nvPicPr>
          <p:cNvPr id="6" name="Content Placeholder 5" descr="Graphical user interface, website&#10;&#10;Description automatically generated">
            <a:extLst>
              <a:ext uri="{FF2B5EF4-FFF2-40B4-BE49-F238E27FC236}">
                <a16:creationId xmlns:a16="http://schemas.microsoft.com/office/drawing/2014/main" id="{CA701BAD-D57D-9115-BDDA-D3495C573E4D}"/>
              </a:ext>
            </a:extLst>
          </p:cNvPr>
          <p:cNvPicPr>
            <a:picLocks noGrp="1" noChangeAspect="1"/>
          </p:cNvPicPr>
          <p:nvPr>
            <p:ph idx="1"/>
          </p:nvPr>
        </p:nvPicPr>
        <p:blipFill rotWithShape="1">
          <a:blip r:embed="rId2"/>
          <a:srcRect l="24598" t="11450" r="25374" b="5358"/>
          <a:stretch/>
        </p:blipFill>
        <p:spPr bwMode="auto">
          <a:xfrm>
            <a:off x="2205979" y="274638"/>
            <a:ext cx="8460431" cy="64667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1902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14F5-DEFF-8E03-4828-63DB6B0CD74C}"/>
              </a:ext>
            </a:extLst>
          </p:cNvPr>
          <p:cNvSpPr>
            <a:spLocks noGrp="1"/>
          </p:cNvSpPr>
          <p:nvPr>
            <p:ph type="title"/>
          </p:nvPr>
        </p:nvSpPr>
        <p:spPr>
          <a:xfrm>
            <a:off x="1522414" y="274638"/>
            <a:ext cx="9143998" cy="1020762"/>
          </a:xfrm>
        </p:spPr>
        <p:txBody>
          <a:bodyPr anchor="b">
            <a:normAutofit/>
          </a:bodyPr>
          <a:lstStyle/>
          <a:p>
            <a:r>
              <a:rPr lang="en-GB" dirty="0"/>
              <a:t>Activity</a:t>
            </a:r>
          </a:p>
        </p:txBody>
      </p:sp>
      <p:sp>
        <p:nvSpPr>
          <p:cNvPr id="3" name="Content Placeholder 2">
            <a:extLst>
              <a:ext uri="{FF2B5EF4-FFF2-40B4-BE49-F238E27FC236}">
                <a16:creationId xmlns:a16="http://schemas.microsoft.com/office/drawing/2014/main" id="{69219CEA-E21D-91BA-8056-F71D8A10F7C2}"/>
              </a:ext>
            </a:extLst>
          </p:cNvPr>
          <p:cNvSpPr>
            <a:spLocks noGrp="1"/>
          </p:cNvSpPr>
          <p:nvPr>
            <p:ph sz="half" idx="1"/>
          </p:nvPr>
        </p:nvSpPr>
        <p:spPr>
          <a:xfrm>
            <a:off x="1522413" y="1905000"/>
            <a:ext cx="4419599" cy="4267200"/>
          </a:xfrm>
        </p:spPr>
        <p:txBody>
          <a:bodyPr>
            <a:normAutofit/>
          </a:bodyPr>
          <a:lstStyle/>
          <a:p>
            <a:r>
              <a:rPr lang="en-GB"/>
              <a:t>What are the four Inns of Court?</a:t>
            </a:r>
          </a:p>
          <a:p>
            <a:r>
              <a:rPr lang="en-GB"/>
              <a:t>What are they?</a:t>
            </a:r>
          </a:p>
          <a:p>
            <a:r>
              <a:rPr lang="en-GB"/>
              <a:t>What does it mean to be “called to the bar?”</a:t>
            </a:r>
          </a:p>
        </p:txBody>
      </p:sp>
      <p:pic>
        <p:nvPicPr>
          <p:cNvPr id="11266" name="Picture 2" descr="Activity Images – Browse 5,512,276 Stock Photos, Vectors, and Video | Adobe  Stock">
            <a:extLst>
              <a:ext uri="{FF2B5EF4-FFF2-40B4-BE49-F238E27FC236}">
                <a16:creationId xmlns:a16="http://schemas.microsoft.com/office/drawing/2014/main" id="{F17B5A63-6999-6799-FC44-CFF36A2E4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94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191-B217-C04D-38D7-54FCB565CC37}"/>
              </a:ext>
            </a:extLst>
          </p:cNvPr>
          <p:cNvSpPr>
            <a:spLocks noGrp="1"/>
          </p:cNvSpPr>
          <p:nvPr>
            <p:ph type="title"/>
          </p:nvPr>
        </p:nvSpPr>
        <p:spPr/>
        <p:txBody>
          <a:bodyPr/>
          <a:lstStyle/>
          <a:p>
            <a:r>
              <a:rPr lang="en-GB" dirty="0"/>
              <a:t>The Work of Barristers </a:t>
            </a:r>
          </a:p>
        </p:txBody>
      </p:sp>
      <p:sp>
        <p:nvSpPr>
          <p:cNvPr id="3" name="Content Placeholder 2">
            <a:extLst>
              <a:ext uri="{FF2B5EF4-FFF2-40B4-BE49-F238E27FC236}">
                <a16:creationId xmlns:a16="http://schemas.microsoft.com/office/drawing/2014/main" id="{8F32E637-F895-23BD-C009-B0DAD7EDC857}"/>
              </a:ext>
            </a:extLst>
          </p:cNvPr>
          <p:cNvSpPr>
            <a:spLocks noGrp="1"/>
          </p:cNvSpPr>
          <p:nvPr>
            <p:ph idx="1"/>
          </p:nvPr>
        </p:nvSpPr>
        <p:spPr/>
        <p:txBody>
          <a:bodyPr>
            <a:normAutofit fontScale="92500" lnSpcReduction="10000"/>
          </a:bodyPr>
          <a:lstStyle/>
          <a:p>
            <a:r>
              <a:rPr lang="en-GB" b="0" i="0" dirty="0">
                <a:effectLst/>
                <a:latin typeface="Times New Roman" panose="02020603050405020304" pitchFamily="18" charset="0"/>
              </a:rPr>
              <a:t>The majority of barristers are self-employed but share offices, known as </a:t>
            </a:r>
            <a:r>
              <a:rPr lang="en-GB" b="1" i="0" dirty="0">
                <a:effectLst/>
                <a:latin typeface="Times New Roman" panose="02020603050405020304" pitchFamily="18" charset="0"/>
              </a:rPr>
              <a:t>chambers</a:t>
            </a:r>
            <a:r>
              <a:rPr lang="en-GB" b="0" i="0" dirty="0">
                <a:effectLst/>
                <a:latin typeface="Times New Roman" panose="02020603050405020304" pitchFamily="18" charset="0"/>
              </a:rPr>
              <a:t>, in London and other major cities. </a:t>
            </a:r>
          </a:p>
          <a:p>
            <a:r>
              <a:rPr lang="en-GB" b="0" i="0" dirty="0">
                <a:effectLst/>
                <a:latin typeface="Times New Roman" panose="02020603050405020304" pitchFamily="18" charset="0"/>
              </a:rPr>
              <a:t>Office expenses and support services are shared, as are the costs of the </a:t>
            </a:r>
            <a:r>
              <a:rPr lang="en-GB" b="1" i="0" dirty="0">
                <a:effectLst/>
                <a:latin typeface="Times New Roman" panose="02020603050405020304" pitchFamily="18" charset="0"/>
              </a:rPr>
              <a:t>barristers’ clerk</a:t>
            </a:r>
            <a:r>
              <a:rPr lang="en-GB" b="0" i="0" dirty="0">
                <a:effectLst/>
                <a:latin typeface="Times New Roman" panose="02020603050405020304" pitchFamily="18" charset="0"/>
              </a:rPr>
              <a:t> who is responsible for allocating work and negotiating fees on behalf of the barristers. </a:t>
            </a:r>
          </a:p>
          <a:p>
            <a:r>
              <a:rPr lang="en-GB" b="0" i="0" dirty="0">
                <a:effectLst/>
                <a:latin typeface="Times New Roman" panose="02020603050405020304" pitchFamily="18" charset="0"/>
              </a:rPr>
              <a:t>Their work consists of advocacy – speaking in court in a wig and gown on behalf of their client. </a:t>
            </a:r>
          </a:p>
          <a:p>
            <a:r>
              <a:rPr lang="en-GB" b="0" i="0" dirty="0">
                <a:effectLst/>
                <a:latin typeface="Times New Roman" panose="02020603050405020304" pitchFamily="18" charset="0"/>
              </a:rPr>
              <a:t>In addition, they will carry out legal research on complex points of law and prepare written </a:t>
            </a:r>
            <a:r>
              <a:rPr lang="en-GB" b="1" i="0" dirty="0">
                <a:effectLst/>
                <a:latin typeface="Times New Roman" panose="02020603050405020304" pitchFamily="18" charset="0"/>
              </a:rPr>
              <a:t>opinions</a:t>
            </a:r>
            <a:r>
              <a:rPr lang="en-GB" b="0" i="0" dirty="0">
                <a:effectLst/>
                <a:latin typeface="Times New Roman" panose="02020603050405020304" pitchFamily="18" charset="0"/>
              </a:rPr>
              <a:t>, applying their research to the circumstances of their clients. </a:t>
            </a:r>
          </a:p>
          <a:p>
            <a:r>
              <a:rPr lang="en-GB" b="0" i="0" dirty="0">
                <a:effectLst/>
                <a:latin typeface="Times New Roman" panose="02020603050405020304" pitchFamily="18" charset="0"/>
              </a:rPr>
              <a:t>Sometimes barristers will advise the clients in person – </a:t>
            </a:r>
            <a:r>
              <a:rPr lang="en-GB" b="1" i="0" dirty="0">
                <a:effectLst/>
                <a:latin typeface="Times New Roman" panose="02020603050405020304" pitchFamily="18" charset="0"/>
              </a:rPr>
              <a:t>in conference</a:t>
            </a:r>
            <a:r>
              <a:rPr lang="en-GB" b="0" i="0" dirty="0">
                <a:effectLst/>
                <a:latin typeface="Times New Roman" panose="02020603050405020304" pitchFamily="18" charset="0"/>
              </a:rPr>
              <a:t>. Barristers will usually specialise in one or more areas of law.</a:t>
            </a:r>
            <a:endParaRPr lang="en-GB" dirty="0"/>
          </a:p>
        </p:txBody>
      </p:sp>
    </p:spTree>
    <p:extLst>
      <p:ext uri="{BB962C8B-B14F-4D97-AF65-F5344CB8AC3E}">
        <p14:creationId xmlns:p14="http://schemas.microsoft.com/office/powerpoint/2010/main" val="3087309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26FBA-13F2-D52C-1295-7840B13E98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2EF504-D5D7-8FF9-5642-95915C560441}"/>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Barristers working in chambers have traditionally received work in the form of </a:t>
            </a:r>
            <a:r>
              <a:rPr lang="en-GB" b="1" i="0" dirty="0">
                <a:effectLst/>
                <a:latin typeface="Times New Roman" panose="02020603050405020304" pitchFamily="18" charset="0"/>
              </a:rPr>
              <a:t>instructions</a:t>
            </a:r>
            <a:r>
              <a:rPr lang="en-GB" b="0" i="0" dirty="0">
                <a:effectLst/>
                <a:latin typeface="Times New Roman" panose="02020603050405020304" pitchFamily="18" charset="0"/>
              </a:rPr>
              <a:t> from law firms. Individuals and organisations are now also able to instruct barristers directly (not via a law firm) under a </a:t>
            </a:r>
            <a:r>
              <a:rPr lang="en-GB" b="1" i="0" dirty="0">
                <a:effectLst/>
                <a:latin typeface="Times New Roman" panose="02020603050405020304" pitchFamily="18" charset="0"/>
              </a:rPr>
              <a:t>public access</a:t>
            </a:r>
            <a:r>
              <a:rPr lang="en-GB" b="0" i="0" dirty="0">
                <a:effectLst/>
                <a:latin typeface="Times New Roman" panose="02020603050405020304" pitchFamily="18" charset="0"/>
              </a:rPr>
              <a:t> scheme. </a:t>
            </a:r>
          </a:p>
          <a:p>
            <a:pPr algn="just"/>
            <a:r>
              <a:rPr lang="en-GB" b="0" i="0" dirty="0">
                <a:effectLst/>
                <a:latin typeface="Times New Roman" panose="02020603050405020304" pitchFamily="18" charset="0"/>
              </a:rPr>
              <a:t>Only barristers who have completed a training course and met other Bar Council requirements can accept instructions under this scheme.</a:t>
            </a:r>
          </a:p>
          <a:p>
            <a:pPr algn="just"/>
            <a:r>
              <a:rPr lang="en-GB" b="0" i="0" dirty="0">
                <a:effectLst/>
                <a:latin typeface="Times New Roman" panose="02020603050405020304" pitchFamily="18" charset="0"/>
              </a:rPr>
              <a:t>Barristers are also employed by the Crown Prosecution Service, local government and industry and commerce. </a:t>
            </a:r>
          </a:p>
          <a:p>
            <a:pPr algn="just"/>
            <a:r>
              <a:rPr lang="en-GB" b="0" i="0" dirty="0">
                <a:effectLst/>
                <a:latin typeface="Times New Roman" panose="02020603050405020304" pitchFamily="18" charset="0"/>
              </a:rPr>
              <a:t>They are able to work with other lawyers and non-legal professionals in organisations established under the </a:t>
            </a:r>
            <a:r>
              <a:rPr lang="en-GB" b="1" i="0" dirty="0">
                <a:effectLst/>
                <a:latin typeface="Times New Roman" panose="02020603050405020304" pitchFamily="18" charset="0"/>
              </a:rPr>
              <a:t>Legal Services Act 2007</a:t>
            </a:r>
            <a:r>
              <a:rPr lang="en-GB" b="0" i="0" dirty="0">
                <a:effectLst/>
                <a:latin typeface="Times New Roman" panose="02020603050405020304" pitchFamily="18" charset="0"/>
              </a:rPr>
              <a:t> known as </a:t>
            </a:r>
            <a:r>
              <a:rPr lang="en-GB" b="1" i="0" dirty="0">
                <a:effectLst/>
                <a:latin typeface="Times New Roman" panose="02020603050405020304" pitchFamily="18" charset="0"/>
              </a:rPr>
              <a:t>legal disciplinary practices</a:t>
            </a:r>
            <a:r>
              <a:rPr lang="en-GB" b="0" i="0" dirty="0">
                <a:effectLst/>
                <a:latin typeface="Times New Roman" panose="02020603050405020304" pitchFamily="18" charset="0"/>
              </a:rPr>
              <a:t> and </a:t>
            </a:r>
            <a:r>
              <a:rPr lang="en-GB" b="1" i="0" dirty="0">
                <a:effectLst/>
                <a:latin typeface="Times New Roman" panose="02020603050405020304" pitchFamily="18" charset="0"/>
              </a:rPr>
              <a:t>alternative business structures</a:t>
            </a:r>
            <a:r>
              <a:rPr lang="en-GB" b="0" i="0" dirty="0">
                <a:effectLst/>
                <a:latin typeface="Times New Roman" panose="02020603050405020304" pitchFamily="18" charset="0"/>
              </a:rPr>
              <a:t>.</a:t>
            </a:r>
          </a:p>
          <a:p>
            <a:endParaRPr lang="en-GB" dirty="0"/>
          </a:p>
        </p:txBody>
      </p:sp>
    </p:spTree>
    <p:extLst>
      <p:ext uri="{BB962C8B-B14F-4D97-AF65-F5344CB8AC3E}">
        <p14:creationId xmlns:p14="http://schemas.microsoft.com/office/powerpoint/2010/main" val="3639529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377CF-BE82-9ADA-4741-17B6CC3E079F}"/>
              </a:ext>
            </a:extLst>
          </p:cNvPr>
          <p:cNvSpPr>
            <a:spLocks noGrp="1"/>
          </p:cNvSpPr>
          <p:nvPr>
            <p:ph type="title"/>
          </p:nvPr>
        </p:nvSpPr>
        <p:spPr>
          <a:xfrm>
            <a:off x="1522414" y="274638"/>
            <a:ext cx="9143998" cy="1020762"/>
          </a:xfrm>
        </p:spPr>
        <p:txBody>
          <a:bodyPr anchor="b">
            <a:normAutofit/>
          </a:bodyPr>
          <a:lstStyle/>
          <a:p>
            <a:r>
              <a:rPr lang="en-GB" dirty="0"/>
              <a:t>Silks</a:t>
            </a:r>
          </a:p>
        </p:txBody>
      </p:sp>
      <p:pic>
        <p:nvPicPr>
          <p:cNvPr id="8194" name="Picture 2" descr="Wigs reek of privilege and exclusion… I cannot see the point of them', says  top QC - Legal Cheek">
            <a:extLst>
              <a:ext uri="{FF2B5EF4-FFF2-40B4-BE49-F238E27FC236}">
                <a16:creationId xmlns:a16="http://schemas.microsoft.com/office/drawing/2014/main" id="{FCF0FE83-384D-42B7-A377-59ABA20F54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26" r="27597" b="1"/>
          <a:stretch/>
        </p:blipFill>
        <p:spPr bwMode="auto">
          <a:xfrm>
            <a:off x="1522413" y="1905000"/>
            <a:ext cx="4419599"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28A8A4F-ABC5-B1F6-02D4-76B9C2DB1740}"/>
              </a:ext>
            </a:extLst>
          </p:cNvPr>
          <p:cNvSpPr>
            <a:spLocks noGrp="1"/>
          </p:cNvSpPr>
          <p:nvPr>
            <p:ph sz="half" idx="2"/>
          </p:nvPr>
        </p:nvSpPr>
        <p:spPr>
          <a:xfrm>
            <a:off x="6246815" y="1905000"/>
            <a:ext cx="4419598" cy="4267200"/>
          </a:xfrm>
        </p:spPr>
        <p:txBody>
          <a:bodyPr>
            <a:normAutofit/>
          </a:bodyPr>
          <a:lstStyle/>
          <a:p>
            <a:r>
              <a:rPr lang="en-GB" b="0" i="0">
                <a:effectLst/>
              </a:rPr>
              <a:t>Experienced barristers are able to apply for appointment as </a:t>
            </a:r>
            <a:r>
              <a:rPr lang="en-GB" b="1" i="0">
                <a:effectLst/>
              </a:rPr>
              <a:t>King’s Counsel</a:t>
            </a:r>
            <a:r>
              <a:rPr lang="en-GB" b="0" i="0">
                <a:effectLst/>
              </a:rPr>
              <a:t> (KC). </a:t>
            </a:r>
          </a:p>
          <a:p>
            <a:r>
              <a:rPr lang="en-GB" b="0" i="0">
                <a:effectLst/>
              </a:rPr>
              <a:t>They are also referred to as “silks” because they wear silk gowns.</a:t>
            </a:r>
          </a:p>
          <a:p>
            <a:r>
              <a:rPr lang="en-GB" b="0" i="0">
                <a:effectLst/>
              </a:rPr>
              <a:t> (Barristers who are not KCs may be referred to in court as “juniors” – even though they may be very experienced.)</a:t>
            </a:r>
          </a:p>
          <a:p>
            <a:endParaRPr lang="en-GB" dirty="0"/>
          </a:p>
        </p:txBody>
      </p:sp>
    </p:spTree>
    <p:extLst>
      <p:ext uri="{BB962C8B-B14F-4D97-AF65-F5344CB8AC3E}">
        <p14:creationId xmlns:p14="http://schemas.microsoft.com/office/powerpoint/2010/main" val="2196846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F51BCBE-7907-3A29-EB3A-6752B4C8D214}"/>
              </a:ext>
            </a:extLst>
          </p:cNvPr>
          <p:cNvSpPr>
            <a:spLocks noGrp="1"/>
          </p:cNvSpPr>
          <p:nvPr>
            <p:ph type="title"/>
          </p:nvPr>
        </p:nvSpPr>
        <p:spPr>
          <a:xfrm>
            <a:off x="1522414" y="274638"/>
            <a:ext cx="9143998" cy="1020762"/>
          </a:xfrm>
        </p:spPr>
        <p:txBody>
          <a:bodyPr/>
          <a:lstStyle/>
          <a:p>
            <a:r>
              <a:rPr lang="en-US" dirty="0"/>
              <a:t>Rights of Audience</a:t>
            </a:r>
          </a:p>
        </p:txBody>
      </p:sp>
      <p:sp>
        <p:nvSpPr>
          <p:cNvPr id="11" name="Content Placeholder 2">
            <a:extLst>
              <a:ext uri="{FF2B5EF4-FFF2-40B4-BE49-F238E27FC236}">
                <a16:creationId xmlns:a16="http://schemas.microsoft.com/office/drawing/2014/main" id="{35CA6BD3-47C3-8B68-1FD2-08F3C13E6D3F}"/>
              </a:ext>
            </a:extLst>
          </p:cNvPr>
          <p:cNvSpPr>
            <a:spLocks noGrp="1"/>
          </p:cNvSpPr>
          <p:nvPr>
            <p:ph idx="1"/>
          </p:nvPr>
        </p:nvSpPr>
        <p:spPr>
          <a:xfrm>
            <a:off x="1522414" y="1905000"/>
            <a:ext cx="9144000" cy="4267200"/>
          </a:xfrm>
        </p:spPr>
        <p:txBody>
          <a:bodyPr>
            <a:normAutofit/>
          </a:bodyPr>
          <a:lstStyle/>
          <a:p>
            <a:r>
              <a:rPr lang="en-GB" sz="4000" b="0" i="0" dirty="0">
                <a:effectLst/>
                <a:latin typeface="Times New Roman" panose="02020603050405020304" pitchFamily="18" charset="0"/>
              </a:rPr>
              <a:t>Barristers have full rights of audience in all the courts of England and Wales.</a:t>
            </a:r>
            <a:r>
              <a:rPr lang="en-GB" sz="4000" b="0" i="0" dirty="0">
                <a:solidFill>
                  <a:srgbClr val="000000"/>
                </a:solidFill>
                <a:effectLst/>
                <a:latin typeface="Times New Roman" panose="02020603050405020304" pitchFamily="18" charset="0"/>
              </a:rPr>
              <a:t>.</a:t>
            </a:r>
            <a:endParaRPr lang="en-US" sz="4000" dirty="0"/>
          </a:p>
        </p:txBody>
      </p:sp>
    </p:spTree>
    <p:extLst>
      <p:ext uri="{BB962C8B-B14F-4D97-AF65-F5344CB8AC3E}">
        <p14:creationId xmlns:p14="http://schemas.microsoft.com/office/powerpoint/2010/main" val="2632717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D2C17-2113-B7DC-CA33-3DB58478DD8E}"/>
              </a:ext>
            </a:extLst>
          </p:cNvPr>
          <p:cNvSpPr>
            <a:spLocks noGrp="1"/>
          </p:cNvSpPr>
          <p:nvPr>
            <p:ph type="title"/>
          </p:nvPr>
        </p:nvSpPr>
        <p:spPr>
          <a:xfrm>
            <a:off x="1522414" y="274638"/>
            <a:ext cx="9143998" cy="1020762"/>
          </a:xfrm>
        </p:spPr>
        <p:txBody>
          <a:bodyPr anchor="b">
            <a:normAutofit/>
          </a:bodyPr>
          <a:lstStyle/>
          <a:p>
            <a:r>
              <a:rPr lang="en-GB" dirty="0"/>
              <a:t>Judges</a:t>
            </a:r>
          </a:p>
        </p:txBody>
      </p:sp>
      <p:pic>
        <p:nvPicPr>
          <p:cNvPr id="9218" name="Picture 2" descr="Fancy being a judge? Try it for a weekend first | Judiciary | The Guardian">
            <a:extLst>
              <a:ext uri="{FF2B5EF4-FFF2-40B4-BE49-F238E27FC236}">
                <a16:creationId xmlns:a16="http://schemas.microsoft.com/office/drawing/2014/main" id="{A53DCB80-86A5-5E49-0A3A-87EC027926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143" r="19398" b="-1"/>
          <a:stretch/>
        </p:blipFill>
        <p:spPr bwMode="auto">
          <a:xfrm>
            <a:off x="1522413" y="1905000"/>
            <a:ext cx="4419599"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F38919E-4635-BA9A-254D-7DB2323BE817}"/>
              </a:ext>
            </a:extLst>
          </p:cNvPr>
          <p:cNvSpPr>
            <a:spLocks noGrp="1"/>
          </p:cNvSpPr>
          <p:nvPr>
            <p:ph sz="half" idx="2"/>
          </p:nvPr>
        </p:nvSpPr>
        <p:spPr>
          <a:xfrm>
            <a:off x="6246815" y="1905000"/>
            <a:ext cx="4419598" cy="4267200"/>
          </a:xfrm>
        </p:spPr>
        <p:txBody>
          <a:bodyPr>
            <a:normAutofit/>
          </a:bodyPr>
          <a:lstStyle/>
          <a:p>
            <a:r>
              <a:rPr lang="en-GB" sz="2200" b="0" i="0">
                <a:effectLst/>
              </a:rPr>
              <a:t>In civil law legal systems, it is common for the judiciary to be an independent profession with its own training scheme.</a:t>
            </a:r>
          </a:p>
          <a:p>
            <a:r>
              <a:rPr lang="en-GB" sz="2200" b="0" i="0">
                <a:effectLst/>
              </a:rPr>
              <a:t>In common law legal systems, such as England and Wales, being a judge is not a distinct legal profession with its own qualification structures and career progression. Instead, judges are recruited from among experienced members of the legal professions.</a:t>
            </a:r>
          </a:p>
          <a:p>
            <a:endParaRPr lang="en-GB" sz="2200"/>
          </a:p>
        </p:txBody>
      </p:sp>
    </p:spTree>
    <p:extLst>
      <p:ext uri="{BB962C8B-B14F-4D97-AF65-F5344CB8AC3E}">
        <p14:creationId xmlns:p14="http://schemas.microsoft.com/office/powerpoint/2010/main" val="358247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DA58B-4471-0619-BA90-BB4501D364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698DD8-FF97-5D85-239A-C3D6B77E2BD7}"/>
              </a:ext>
            </a:extLst>
          </p:cNvPr>
          <p:cNvSpPr>
            <a:spLocks noGrp="1"/>
          </p:cNvSpPr>
          <p:nvPr>
            <p:ph idx="1"/>
          </p:nvPr>
        </p:nvSpPr>
        <p:spPr/>
        <p:txBody>
          <a:bodyPr>
            <a:normAutofit lnSpcReduction="10000"/>
          </a:bodyPr>
          <a:lstStyle/>
          <a:p>
            <a:r>
              <a:rPr lang="en-GB" b="0" i="0" dirty="0">
                <a:effectLst/>
                <a:latin typeface="Times New Roman" panose="02020603050405020304" pitchFamily="18" charset="0"/>
              </a:rPr>
              <a:t>The judiciary in England and Wales is categorised by seniority: different types of judges can sit in higher and lower courts. </a:t>
            </a:r>
          </a:p>
          <a:p>
            <a:r>
              <a:rPr lang="en-GB" b="0" i="0" dirty="0">
                <a:effectLst/>
                <a:latin typeface="Times New Roman" panose="02020603050405020304" pitchFamily="18" charset="0"/>
              </a:rPr>
              <a:t>The breadth of areas of law on which a judge will hear cases varies enormously, depending on the seniority of the judge and the court to which they are assigned. </a:t>
            </a:r>
          </a:p>
          <a:p>
            <a:r>
              <a:rPr lang="en-GB" b="0" i="0" dirty="0">
                <a:effectLst/>
                <a:latin typeface="Times New Roman" panose="02020603050405020304" pitchFamily="18" charset="0"/>
              </a:rPr>
              <a:t>Some judges will hear cases only in one particular area of law; others will sit on both criminal and civil cases in different courts. </a:t>
            </a:r>
          </a:p>
          <a:p>
            <a:r>
              <a:rPr lang="en-GB" b="0" i="0" dirty="0">
                <a:effectLst/>
                <a:latin typeface="Times New Roman" panose="02020603050405020304" pitchFamily="18" charset="0"/>
              </a:rPr>
              <a:t>The advantage of this approach is that they can retain a broader perspective of the development of English law. </a:t>
            </a:r>
          </a:p>
          <a:p>
            <a:r>
              <a:rPr lang="en-GB" b="0" i="0" dirty="0">
                <a:effectLst/>
                <a:latin typeface="Times New Roman" panose="02020603050405020304" pitchFamily="18" charset="0"/>
              </a:rPr>
              <a:t>The risk is that they may lack sufficient expertise to understand the issues raised in the cases brought before them.</a:t>
            </a:r>
          </a:p>
          <a:p>
            <a:endParaRPr lang="en-GB" dirty="0"/>
          </a:p>
        </p:txBody>
      </p:sp>
    </p:spTree>
    <p:extLst>
      <p:ext uri="{BB962C8B-B14F-4D97-AF65-F5344CB8AC3E}">
        <p14:creationId xmlns:p14="http://schemas.microsoft.com/office/powerpoint/2010/main" val="51119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0A50-D68D-9F69-7160-0427679B201B}"/>
              </a:ext>
            </a:extLst>
          </p:cNvPr>
          <p:cNvSpPr>
            <a:spLocks noGrp="1"/>
          </p:cNvSpPr>
          <p:nvPr>
            <p:ph type="title"/>
          </p:nvPr>
        </p:nvSpPr>
        <p:spPr/>
        <p:txBody>
          <a:bodyPr/>
          <a:lstStyle/>
          <a:p>
            <a:r>
              <a:rPr lang="en-GB" dirty="0"/>
              <a:t>Judicial Appointments</a:t>
            </a:r>
          </a:p>
        </p:txBody>
      </p:sp>
      <p:sp>
        <p:nvSpPr>
          <p:cNvPr id="3" name="Content Placeholder 2">
            <a:extLst>
              <a:ext uri="{FF2B5EF4-FFF2-40B4-BE49-F238E27FC236}">
                <a16:creationId xmlns:a16="http://schemas.microsoft.com/office/drawing/2014/main" id="{24E6F30A-CB74-9CC2-56D2-EB13F81BD72E}"/>
              </a:ext>
            </a:extLst>
          </p:cNvPr>
          <p:cNvSpPr>
            <a:spLocks noGrp="1"/>
          </p:cNvSpPr>
          <p:nvPr>
            <p:ph idx="1"/>
          </p:nvPr>
        </p:nvSpPr>
        <p:spPr/>
        <p:txBody>
          <a:bodyPr/>
          <a:lstStyle/>
          <a:p>
            <a:r>
              <a:rPr lang="en-GB" b="0" i="0" dirty="0">
                <a:effectLst/>
                <a:latin typeface="Times New Roman" panose="02020603050405020304" pitchFamily="18" charset="0"/>
              </a:rPr>
              <a:t>The Judicial Appointments Commission was established under the </a:t>
            </a:r>
            <a:r>
              <a:rPr lang="en-GB" b="1" i="0" dirty="0">
                <a:effectLst/>
                <a:latin typeface="Times New Roman" panose="02020603050405020304" pitchFamily="18" charset="0"/>
              </a:rPr>
              <a:t>Constitutional Reform Act 2005</a:t>
            </a:r>
            <a:r>
              <a:rPr lang="en-GB" b="0" i="0" dirty="0">
                <a:effectLst/>
                <a:latin typeface="Times New Roman" panose="02020603050405020304" pitchFamily="18" charset="0"/>
              </a:rPr>
              <a:t> to address criticisms that the judges were still predominantly male, upper-class and middle-aged, with very few members of ethnic minorities. </a:t>
            </a:r>
          </a:p>
          <a:p>
            <a:r>
              <a:rPr lang="en-GB" b="0" i="0" dirty="0">
                <a:effectLst/>
                <a:latin typeface="Times New Roman" panose="02020603050405020304" pitchFamily="18" charset="0"/>
              </a:rPr>
              <a:t>It has introduced a formal system for applications and has attempted to increase the diversity of the judiciary by making the application process more transparent and fair.</a:t>
            </a:r>
            <a:endParaRPr lang="en-GB" dirty="0"/>
          </a:p>
        </p:txBody>
      </p:sp>
    </p:spTree>
    <p:extLst>
      <p:ext uri="{BB962C8B-B14F-4D97-AF65-F5344CB8AC3E}">
        <p14:creationId xmlns:p14="http://schemas.microsoft.com/office/powerpoint/2010/main" val="262606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CA9D-418D-87FC-94F7-5DA04DE33497}"/>
              </a:ext>
            </a:extLst>
          </p:cNvPr>
          <p:cNvSpPr>
            <a:spLocks noGrp="1"/>
          </p:cNvSpPr>
          <p:nvPr>
            <p:ph type="title"/>
          </p:nvPr>
        </p:nvSpPr>
        <p:spPr>
          <a:xfrm>
            <a:off x="1522414" y="274638"/>
            <a:ext cx="9143998" cy="1020762"/>
          </a:xfrm>
        </p:spPr>
        <p:txBody>
          <a:bodyPr anchor="b">
            <a:normAutofit/>
          </a:bodyPr>
          <a:lstStyle/>
          <a:p>
            <a:r>
              <a:rPr lang="en-GB" dirty="0"/>
              <a:t>Activity</a:t>
            </a:r>
          </a:p>
        </p:txBody>
      </p:sp>
      <p:sp>
        <p:nvSpPr>
          <p:cNvPr id="3" name="Content Placeholder 2">
            <a:extLst>
              <a:ext uri="{FF2B5EF4-FFF2-40B4-BE49-F238E27FC236}">
                <a16:creationId xmlns:a16="http://schemas.microsoft.com/office/drawing/2014/main" id="{F8DC0DDC-EF6F-11D7-E201-2950650F66C7}"/>
              </a:ext>
            </a:extLst>
          </p:cNvPr>
          <p:cNvSpPr>
            <a:spLocks noGrp="1"/>
          </p:cNvSpPr>
          <p:nvPr>
            <p:ph sz="half" idx="1"/>
          </p:nvPr>
        </p:nvSpPr>
        <p:spPr>
          <a:xfrm>
            <a:off x="1522413" y="1905000"/>
            <a:ext cx="4419599" cy="4267200"/>
          </a:xfrm>
        </p:spPr>
        <p:txBody>
          <a:bodyPr>
            <a:normAutofit/>
          </a:bodyPr>
          <a:lstStyle/>
          <a:p>
            <a:r>
              <a:rPr lang="en-GB" dirty="0">
                <a:hlinkClick r:id="rId2"/>
              </a:rPr>
              <a:t>https://www.judicialappointments.gov.uk/</a:t>
            </a:r>
            <a:endParaRPr lang="en-GB" dirty="0"/>
          </a:p>
          <a:p>
            <a:r>
              <a:rPr lang="en-GB" dirty="0"/>
              <a:t>What is the selection process?</a:t>
            </a:r>
          </a:p>
        </p:txBody>
      </p:sp>
      <p:pic>
        <p:nvPicPr>
          <p:cNvPr id="10242" name="Picture 2" descr="Activity Images – Browse 5,512,276 Stock Photos, Vectors, and Video | Adobe  Stock">
            <a:extLst>
              <a:ext uri="{FF2B5EF4-FFF2-40B4-BE49-F238E27FC236}">
                <a16:creationId xmlns:a16="http://schemas.microsoft.com/office/drawing/2014/main" id="{E3069300-65CB-1EBC-4907-669E8A00F2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2499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4C7B8E-59FF-38F5-5F4E-B2CDBA155673}"/>
              </a:ext>
            </a:extLst>
          </p:cNvPr>
          <p:cNvSpPr>
            <a:spLocks noGrp="1"/>
          </p:cNvSpPr>
          <p:nvPr>
            <p:ph type="title"/>
          </p:nvPr>
        </p:nvSpPr>
        <p:spPr>
          <a:xfrm>
            <a:off x="1522414" y="274638"/>
            <a:ext cx="9143998" cy="1020762"/>
          </a:xfrm>
        </p:spPr>
        <p:txBody>
          <a:bodyPr/>
          <a:lstStyle/>
          <a:p>
            <a:endParaRPr lang="en-US"/>
          </a:p>
        </p:txBody>
      </p:sp>
      <p:pic>
        <p:nvPicPr>
          <p:cNvPr id="5" name="Content Placeholder 4">
            <a:extLst>
              <a:ext uri="{FF2B5EF4-FFF2-40B4-BE49-F238E27FC236}">
                <a16:creationId xmlns:a16="http://schemas.microsoft.com/office/drawing/2014/main" id="{BDD290CC-C8BE-002E-73E7-91023EC87AAB}"/>
              </a:ext>
            </a:extLst>
          </p:cNvPr>
          <p:cNvPicPr>
            <a:picLocks noGrp="1" noChangeAspect="1"/>
          </p:cNvPicPr>
          <p:nvPr>
            <p:ph idx="1"/>
          </p:nvPr>
        </p:nvPicPr>
        <p:blipFill rotWithShape="1">
          <a:blip r:embed="rId3"/>
          <a:srcRect l="36660" t="21544" r="12513" b="18770"/>
          <a:stretch/>
        </p:blipFill>
        <p:spPr bwMode="auto">
          <a:xfrm>
            <a:off x="2349996" y="274638"/>
            <a:ext cx="7632848" cy="64667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342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EE5AD-E19F-8A34-D49A-867E45D4AA0A}"/>
              </a:ext>
            </a:extLst>
          </p:cNvPr>
          <p:cNvSpPr>
            <a:spLocks noGrp="1"/>
          </p:cNvSpPr>
          <p:nvPr>
            <p:ph type="title"/>
          </p:nvPr>
        </p:nvSpPr>
        <p:spPr>
          <a:xfrm>
            <a:off x="1522414" y="274638"/>
            <a:ext cx="9143998" cy="1020762"/>
          </a:xfrm>
        </p:spPr>
        <p:txBody>
          <a:bodyPr anchor="b">
            <a:normAutofit/>
          </a:bodyPr>
          <a:lstStyle/>
          <a:p>
            <a:r>
              <a:rPr lang="en-GB" dirty="0"/>
              <a:t>Reflective Question</a:t>
            </a:r>
          </a:p>
        </p:txBody>
      </p:sp>
      <p:sp>
        <p:nvSpPr>
          <p:cNvPr id="3" name="Content Placeholder 2">
            <a:extLst>
              <a:ext uri="{FF2B5EF4-FFF2-40B4-BE49-F238E27FC236}">
                <a16:creationId xmlns:a16="http://schemas.microsoft.com/office/drawing/2014/main" id="{4BB3D224-B073-913A-8745-62FB5BB7ABF3}"/>
              </a:ext>
            </a:extLst>
          </p:cNvPr>
          <p:cNvSpPr>
            <a:spLocks noGrp="1"/>
          </p:cNvSpPr>
          <p:nvPr>
            <p:ph sz="half" idx="1"/>
          </p:nvPr>
        </p:nvSpPr>
        <p:spPr>
          <a:xfrm>
            <a:off x="1522413" y="1905000"/>
            <a:ext cx="4419599" cy="4267200"/>
          </a:xfrm>
        </p:spPr>
        <p:txBody>
          <a:bodyPr>
            <a:normAutofit/>
          </a:bodyPr>
          <a:lstStyle/>
          <a:p>
            <a:r>
              <a:rPr lang="en-GB" b="0" i="0">
                <a:effectLst/>
              </a:rPr>
              <a:t>Look at the case studies of CILEX judges at Judges Case Studies (</a:t>
            </a:r>
            <a:r>
              <a:rPr lang="en-GB" b="0" i="0" u="none" strike="noStrike">
                <a:effectLst/>
                <a:hlinkClick r:id="rId2">
                  <a:extLst>
                    <a:ext uri="{A12FA001-AC4F-418D-AE19-62706E023703}">
                      <ahyp:hlinkClr xmlns:ahyp="http://schemas.microsoft.com/office/drawing/2018/hyperlinkcolor" val="tx"/>
                    </a:ext>
                  </a:extLst>
                </a:hlinkClick>
              </a:rPr>
              <a:t>https://www.cilex.org.uk/membership/career_progression/cilex-judges/our_cilex_judges</a:t>
            </a:r>
            <a:r>
              <a:rPr lang="en-GB" b="0" i="0">
                <a:effectLst/>
              </a:rPr>
              <a:t>). </a:t>
            </a:r>
          </a:p>
          <a:p>
            <a:r>
              <a:rPr lang="en-GB" b="0" i="0">
                <a:effectLst/>
              </a:rPr>
              <a:t>Do you think they have increased the diversity of the judiciary?</a:t>
            </a:r>
            <a:endParaRPr lang="en-GB" dirty="0"/>
          </a:p>
        </p:txBody>
      </p:sp>
      <p:pic>
        <p:nvPicPr>
          <p:cNvPr id="12290" name="Picture 2" descr="Activity Images – Browse 5,512,276 Stock Photos, Vectors, and Video | Adobe  Stock">
            <a:extLst>
              <a:ext uri="{FF2B5EF4-FFF2-40B4-BE49-F238E27FC236}">
                <a16:creationId xmlns:a16="http://schemas.microsoft.com/office/drawing/2014/main" id="{9B4CAED4-86D3-081A-DFDC-0FF66EEF0B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46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26DC-7967-E00A-6C95-3B0D3FE36AEA}"/>
              </a:ext>
            </a:extLst>
          </p:cNvPr>
          <p:cNvSpPr>
            <a:spLocks noGrp="1"/>
          </p:cNvSpPr>
          <p:nvPr>
            <p:ph type="title"/>
          </p:nvPr>
        </p:nvSpPr>
        <p:spPr>
          <a:xfrm>
            <a:off x="1522414" y="274638"/>
            <a:ext cx="9143998" cy="1020762"/>
          </a:xfrm>
        </p:spPr>
        <p:txBody>
          <a:bodyPr anchor="b">
            <a:normAutofit/>
          </a:bodyPr>
          <a:lstStyle/>
          <a:p>
            <a:r>
              <a:rPr lang="en-GB" dirty="0"/>
              <a:t>Lay Magistrates </a:t>
            </a:r>
          </a:p>
        </p:txBody>
      </p:sp>
      <p:sp>
        <p:nvSpPr>
          <p:cNvPr id="9" name="Content Placeholder 2">
            <a:extLst>
              <a:ext uri="{FF2B5EF4-FFF2-40B4-BE49-F238E27FC236}">
                <a16:creationId xmlns:a16="http://schemas.microsoft.com/office/drawing/2014/main" id="{0ACA66A0-863D-989D-B348-29C8BD639DDC}"/>
              </a:ext>
            </a:extLst>
          </p:cNvPr>
          <p:cNvSpPr>
            <a:spLocks noGrp="1"/>
          </p:cNvSpPr>
          <p:nvPr>
            <p:ph idx="1"/>
          </p:nvPr>
        </p:nvSpPr>
        <p:spPr>
          <a:xfrm>
            <a:off x="1522414" y="1905000"/>
            <a:ext cx="9144000" cy="4267200"/>
          </a:xfrm>
        </p:spPr>
        <p:txBody>
          <a:bodyPr/>
          <a:lstStyle/>
          <a:p>
            <a:r>
              <a:rPr lang="en-US" dirty="0"/>
              <a:t>We were introduced to lay magistrates in the last session.</a:t>
            </a:r>
          </a:p>
          <a:p>
            <a:endParaRPr lang="en-US" dirty="0"/>
          </a:p>
        </p:txBody>
      </p:sp>
    </p:spTree>
    <p:extLst>
      <p:ext uri="{BB962C8B-B14F-4D97-AF65-F5344CB8AC3E}">
        <p14:creationId xmlns:p14="http://schemas.microsoft.com/office/powerpoint/2010/main" val="1538758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D5FF2-77F3-B70C-52EC-12A4D6541B51}"/>
              </a:ext>
            </a:extLst>
          </p:cNvPr>
          <p:cNvSpPr>
            <a:spLocks noGrp="1"/>
          </p:cNvSpPr>
          <p:nvPr>
            <p:ph type="title"/>
          </p:nvPr>
        </p:nvSpPr>
        <p:spPr/>
        <p:txBody>
          <a:bodyPr/>
          <a:lstStyle/>
          <a:p>
            <a:r>
              <a:rPr lang="en-GB" dirty="0"/>
              <a:t>Juries</a:t>
            </a:r>
          </a:p>
        </p:txBody>
      </p:sp>
      <p:sp>
        <p:nvSpPr>
          <p:cNvPr id="3" name="Content Placeholder 2">
            <a:extLst>
              <a:ext uri="{FF2B5EF4-FFF2-40B4-BE49-F238E27FC236}">
                <a16:creationId xmlns:a16="http://schemas.microsoft.com/office/drawing/2014/main" id="{31C9EA97-8043-07AF-BF7D-C0CEC2D9D34D}"/>
              </a:ext>
            </a:extLst>
          </p:cNvPr>
          <p:cNvSpPr>
            <a:spLocks noGrp="1"/>
          </p:cNvSpPr>
          <p:nvPr>
            <p:ph idx="1"/>
          </p:nvPr>
        </p:nvSpPr>
        <p:spPr/>
        <p:txBody>
          <a:bodyPr>
            <a:normAutofit/>
          </a:bodyPr>
          <a:lstStyle/>
          <a:p>
            <a:pPr algn="just"/>
            <a:r>
              <a:rPr lang="en-GB" sz="2800" b="0" i="0" dirty="0">
                <a:effectLst/>
                <a:latin typeface="Times New Roman" panose="02020603050405020304" pitchFamily="18" charset="0"/>
              </a:rPr>
              <a:t>You have probably seen in TV dramas and films criminal trials with juries. You may even have served as a member of a jury (a </a:t>
            </a:r>
            <a:r>
              <a:rPr lang="en-GB" sz="2800" b="1" i="0" dirty="0">
                <a:effectLst/>
                <a:latin typeface="Times New Roman" panose="02020603050405020304" pitchFamily="18" charset="0"/>
              </a:rPr>
              <a:t>juror</a:t>
            </a:r>
            <a:r>
              <a:rPr lang="en-GB" sz="2800" b="0" i="0" dirty="0">
                <a:effectLst/>
                <a:latin typeface="Times New Roman" panose="02020603050405020304" pitchFamily="18" charset="0"/>
              </a:rPr>
              <a:t>). </a:t>
            </a:r>
          </a:p>
          <a:p>
            <a:pPr algn="just"/>
            <a:r>
              <a:rPr lang="en-GB" sz="2800" b="0" i="0" dirty="0">
                <a:effectLst/>
                <a:latin typeface="Times New Roman" panose="02020603050405020304" pitchFamily="18" charset="0"/>
              </a:rPr>
              <a:t>In England and Wales, juries are used primarily in criminal trials in the Crown Court for indictable-only offences.</a:t>
            </a:r>
          </a:p>
          <a:p>
            <a:pPr algn="just"/>
            <a:r>
              <a:rPr lang="en-GB" sz="2800" b="0" i="0" dirty="0">
                <a:effectLst/>
                <a:latin typeface="Times New Roman" panose="02020603050405020304" pitchFamily="18" charset="0"/>
              </a:rPr>
              <a:t>Occasionally, juries are used in civil cases where </a:t>
            </a:r>
            <a:r>
              <a:rPr lang="en-GB" sz="2800" b="1" i="0" dirty="0">
                <a:effectLst/>
                <a:latin typeface="Times New Roman" panose="02020603050405020304" pitchFamily="18" charset="0"/>
              </a:rPr>
              <a:t>defamation</a:t>
            </a:r>
            <a:r>
              <a:rPr lang="en-GB" sz="2800" b="0" i="0" dirty="0">
                <a:effectLst/>
                <a:latin typeface="Times New Roman" panose="02020603050405020304" pitchFamily="18" charset="0"/>
              </a:rPr>
              <a:t> (libel or slander) is alleged.</a:t>
            </a:r>
          </a:p>
          <a:p>
            <a:endParaRPr lang="en-GB" dirty="0"/>
          </a:p>
        </p:txBody>
      </p:sp>
    </p:spTree>
    <p:extLst>
      <p:ext uri="{BB962C8B-B14F-4D97-AF65-F5344CB8AC3E}">
        <p14:creationId xmlns:p14="http://schemas.microsoft.com/office/powerpoint/2010/main" val="1292258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0B0D-3CBB-FD99-6433-12D5081D88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203C24-5B87-3564-14C0-90F7D0B05523}"/>
              </a:ext>
            </a:extLst>
          </p:cNvPr>
          <p:cNvSpPr>
            <a:spLocks noGrp="1"/>
          </p:cNvSpPr>
          <p:nvPr>
            <p:ph idx="1"/>
          </p:nvPr>
        </p:nvSpPr>
        <p:spPr/>
        <p:txBody>
          <a:bodyPr>
            <a:normAutofit lnSpcReduction="10000"/>
          </a:bodyPr>
          <a:lstStyle/>
          <a:p>
            <a:pPr algn="just"/>
            <a:r>
              <a:rPr lang="en-GB" b="0" i="0" dirty="0">
                <a:effectLst/>
                <a:latin typeface="Times New Roman" panose="02020603050405020304" pitchFamily="18" charset="0"/>
              </a:rPr>
              <a:t>In Crown Court trials, the key decisions affecting the defendant are split. </a:t>
            </a:r>
          </a:p>
          <a:p>
            <a:pPr algn="just"/>
            <a:r>
              <a:rPr lang="en-GB" b="0" i="0" dirty="0">
                <a:effectLst/>
                <a:latin typeface="Times New Roman" panose="02020603050405020304" pitchFamily="18" charset="0"/>
              </a:rPr>
              <a:t>Decisions as to </a:t>
            </a:r>
            <a:r>
              <a:rPr lang="en-GB" b="1" i="0" dirty="0">
                <a:effectLst/>
                <a:latin typeface="Times New Roman" panose="02020603050405020304" pitchFamily="18" charset="0"/>
              </a:rPr>
              <a:t>facts</a:t>
            </a:r>
            <a:r>
              <a:rPr lang="en-GB" b="0" i="0" dirty="0">
                <a:effectLst/>
                <a:latin typeface="Times New Roman" panose="02020603050405020304" pitchFamily="18" charset="0"/>
              </a:rPr>
              <a:t>, primarily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crime(s) (the </a:t>
            </a:r>
            <a:r>
              <a:rPr lang="en-GB" b="1" i="0" dirty="0">
                <a:effectLst/>
                <a:latin typeface="Times New Roman" panose="02020603050405020304" pitchFamily="18" charset="0"/>
              </a:rPr>
              <a:t>verdict</a:t>
            </a:r>
            <a:r>
              <a:rPr lang="en-GB" b="0" i="0" dirty="0">
                <a:effectLst/>
                <a:latin typeface="Times New Roman" panose="02020603050405020304" pitchFamily="18" charset="0"/>
              </a:rPr>
              <a:t>), are dealt with by a jury of 12 </a:t>
            </a:r>
            <a:r>
              <a:rPr lang="en-GB" b="1" i="0" dirty="0">
                <a:effectLst/>
                <a:latin typeface="Times New Roman" panose="02020603050405020304" pitchFamily="18" charset="0"/>
              </a:rPr>
              <a:t>lay</a:t>
            </a:r>
            <a:r>
              <a:rPr lang="en-GB" b="0" i="0" dirty="0">
                <a:effectLst/>
                <a:latin typeface="Times New Roman" panose="02020603050405020304" pitchFamily="18" charset="0"/>
              </a:rPr>
              <a:t> people, whilst the professionally trained judge decides on all questions relating to the </a:t>
            </a:r>
            <a:r>
              <a:rPr lang="en-GB" b="1" i="0" dirty="0">
                <a:effectLst/>
                <a:latin typeface="Times New Roman" panose="02020603050405020304" pitchFamily="18" charset="0"/>
              </a:rPr>
              <a:t>law</a:t>
            </a:r>
            <a:r>
              <a:rPr lang="en-GB" b="0" i="0" dirty="0">
                <a:effectLst/>
                <a:latin typeface="Times New Roman" panose="02020603050405020304" pitchFamily="18" charset="0"/>
              </a:rPr>
              <a:t>. </a:t>
            </a:r>
          </a:p>
          <a:p>
            <a:pPr algn="just"/>
            <a:r>
              <a:rPr lang="en-GB" b="0" i="0" dirty="0">
                <a:effectLst/>
                <a:latin typeface="Times New Roman" panose="02020603050405020304" pitchFamily="18" charset="0"/>
              </a:rPr>
              <a:t>The most important role of the judge is sentencing defendants who have been found guilty by the jury.</a:t>
            </a:r>
          </a:p>
          <a:p>
            <a:pPr algn="just"/>
            <a:r>
              <a:rPr lang="en-GB" b="1" i="0" dirty="0">
                <a:effectLst/>
                <a:latin typeface="Times New Roman" panose="02020603050405020304" pitchFamily="18" charset="0"/>
              </a:rPr>
              <a:t>s44 Criminal Justice Act 2003</a:t>
            </a:r>
            <a:r>
              <a:rPr lang="en-GB" b="0" i="0" dirty="0">
                <a:effectLst/>
                <a:latin typeface="Times New Roman" panose="02020603050405020304" pitchFamily="18" charset="0"/>
              </a:rPr>
              <a:t> provides that a Crown Court trial may be ordered without a jury, if a judge is satisfied that there is a serious danger of </a:t>
            </a:r>
            <a:r>
              <a:rPr lang="en-GB" b="1" i="0" dirty="0">
                <a:effectLst/>
                <a:latin typeface="Times New Roman" panose="02020603050405020304" pitchFamily="18" charset="0"/>
              </a:rPr>
              <a:t>jury-tampering</a:t>
            </a:r>
            <a:r>
              <a:rPr lang="en-GB" b="0" i="0" dirty="0">
                <a:effectLst/>
                <a:latin typeface="Times New Roman" panose="02020603050405020304" pitchFamily="18" charset="0"/>
              </a:rPr>
              <a:t> – threatening and/or bribing of jurors.</a:t>
            </a:r>
          </a:p>
          <a:p>
            <a:endParaRPr lang="en-GB" dirty="0"/>
          </a:p>
        </p:txBody>
      </p:sp>
    </p:spTree>
    <p:extLst>
      <p:ext uri="{BB962C8B-B14F-4D97-AF65-F5344CB8AC3E}">
        <p14:creationId xmlns:p14="http://schemas.microsoft.com/office/powerpoint/2010/main" val="14815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7FEAB-39E2-23A8-8DF7-7E9140AEC438}"/>
              </a:ext>
            </a:extLst>
          </p:cNvPr>
          <p:cNvSpPr>
            <a:spLocks noGrp="1"/>
          </p:cNvSpPr>
          <p:nvPr>
            <p:ph type="title"/>
          </p:nvPr>
        </p:nvSpPr>
        <p:spPr>
          <a:xfrm>
            <a:off x="1522414" y="274638"/>
            <a:ext cx="9143998" cy="1020762"/>
          </a:xfrm>
        </p:spPr>
        <p:txBody>
          <a:bodyPr anchor="b">
            <a:normAutofit/>
          </a:bodyPr>
          <a:lstStyle/>
          <a:p>
            <a:r>
              <a:rPr lang="en-GB" dirty="0"/>
              <a:t>Juries – Activity </a:t>
            </a:r>
          </a:p>
        </p:txBody>
      </p:sp>
      <p:sp>
        <p:nvSpPr>
          <p:cNvPr id="3" name="Content Placeholder 2">
            <a:extLst>
              <a:ext uri="{FF2B5EF4-FFF2-40B4-BE49-F238E27FC236}">
                <a16:creationId xmlns:a16="http://schemas.microsoft.com/office/drawing/2014/main" id="{FFB92BE8-60F7-20E4-5351-9E863DD72576}"/>
              </a:ext>
            </a:extLst>
          </p:cNvPr>
          <p:cNvSpPr>
            <a:spLocks noGrp="1"/>
          </p:cNvSpPr>
          <p:nvPr>
            <p:ph sz="half" idx="1"/>
          </p:nvPr>
        </p:nvSpPr>
        <p:spPr>
          <a:xfrm>
            <a:off x="1522413" y="1905000"/>
            <a:ext cx="4419599" cy="4267200"/>
          </a:xfrm>
        </p:spPr>
        <p:txBody>
          <a:bodyPr>
            <a:normAutofit/>
          </a:bodyPr>
          <a:lstStyle/>
          <a:p>
            <a:r>
              <a:rPr lang="en-GB" dirty="0"/>
              <a:t>What is the selection process? </a:t>
            </a:r>
          </a:p>
          <a:p>
            <a:r>
              <a:rPr lang="en-GB" dirty="0"/>
              <a:t>What about juries and the internet?</a:t>
            </a:r>
          </a:p>
          <a:p>
            <a:r>
              <a:rPr lang="en-GB" dirty="0"/>
              <a:t>What are the advantages and disadvantages of juries? </a:t>
            </a:r>
          </a:p>
        </p:txBody>
      </p:sp>
      <p:pic>
        <p:nvPicPr>
          <p:cNvPr id="13314" name="Picture 2" descr="Activity Images – Browse 5,512,276 Stock Photos, Vectors, and Video | Adobe  Stock">
            <a:extLst>
              <a:ext uri="{FF2B5EF4-FFF2-40B4-BE49-F238E27FC236}">
                <a16:creationId xmlns:a16="http://schemas.microsoft.com/office/drawing/2014/main" id="{7EFF1303-83CF-90E2-C95C-41FF4CCD9A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72" r="10196" b="1"/>
          <a:stretch/>
        </p:blipFill>
        <p:spPr bwMode="auto">
          <a:xfrm>
            <a:off x="6246815" y="1905000"/>
            <a:ext cx="4419598" cy="42672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91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B32B-8555-9616-BE99-62F361F0EB8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FBD1AB7-6C62-3B81-B1F1-BCEA93A2D1A3}"/>
              </a:ext>
            </a:extLst>
          </p:cNvPr>
          <p:cNvSpPr>
            <a:spLocks noGrp="1"/>
          </p:cNvSpPr>
          <p:nvPr>
            <p:ph idx="1"/>
          </p:nvPr>
        </p:nvSpPr>
        <p:spPr/>
        <p:txBody>
          <a:bodyPr>
            <a:normAutofit fontScale="92500" lnSpcReduction="20000"/>
          </a:bodyPr>
          <a:lstStyle/>
          <a:p>
            <a:pPr marL="0" indent="0" algn="just">
              <a:buNone/>
            </a:pPr>
            <a:r>
              <a:rPr lang="en-GB" b="0" i="0" dirty="0">
                <a:effectLst/>
                <a:latin typeface="Times New Roman" panose="02020603050405020304" pitchFamily="18" charset="0"/>
              </a:rPr>
              <a:t>(1) There are three distinct branches of the legal profession in England and Wales: chartered legal executives, solicitors and barristers. Each has distinct but overlapping roles and distinct qualification systems.</a:t>
            </a:r>
          </a:p>
          <a:p>
            <a:pPr marL="0" indent="0" algn="just">
              <a:buNone/>
            </a:pPr>
            <a:r>
              <a:rPr lang="en-GB" b="0" i="0" dirty="0">
                <a:effectLst/>
                <a:latin typeface="Times New Roman" panose="02020603050405020304" pitchFamily="18" charset="0"/>
              </a:rPr>
              <a:t>(2) Chartered legal executives work in a variety of organisations, including law firms local councils and central government. Some chartered legal executives become partners in firms and take management responsibilities.</a:t>
            </a:r>
          </a:p>
          <a:p>
            <a:pPr marL="0" indent="0" algn="just">
              <a:buNone/>
            </a:pPr>
            <a:r>
              <a:rPr lang="en-GB" b="0" i="0" dirty="0">
                <a:effectLst/>
                <a:latin typeface="Times New Roman" panose="02020603050405020304" pitchFamily="18" charset="0"/>
              </a:rPr>
              <a:t>(3) Chartered Legal Executives qualify through the CILEX Professional Qualification (CPQ), which is a flexible, competency-based framework. Its features include specialist pathways in different practice areas. Chartered legal executives are then able to undertake additional advocacy training in civil litigation, criminal litigation or family litigation leading to advocacy rights in the lower courts.</a:t>
            </a:r>
          </a:p>
          <a:p>
            <a:pPr marL="0" indent="0" algn="just">
              <a:buNone/>
            </a:pPr>
            <a:r>
              <a:rPr lang="en-GB" b="0" i="0" dirty="0">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204769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1D10-F62F-8295-606D-9FFE72D5E4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6528B2-105A-3184-FA24-F2F46721B1DD}"/>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(4) Most solicitors work in partnerships (law firms), but some work within other organisations. Solicitors have rights of audience in some of the lower courts, in particular, the County Court and Magistrates’ Courts. They are able to obtain the Higher Rights of Audience Qualification and become solicitor advocates. This entitles them to represent clients in all courts.</a:t>
            </a:r>
          </a:p>
          <a:p>
            <a:pPr marL="0" indent="0" algn="just">
              <a:buNone/>
            </a:pPr>
            <a:r>
              <a:rPr lang="en-GB" b="0" i="0" dirty="0">
                <a:effectLst/>
                <a:latin typeface="Times New Roman" panose="02020603050405020304" pitchFamily="18" charset="0"/>
              </a:rPr>
              <a:t>(5) From Autumn 2021 all solicitors will be required to gain a degree (or equivalent), then take the Solicitors Qualifying Exam and undertake a period of supervised work.</a:t>
            </a:r>
          </a:p>
          <a:p>
            <a:endParaRPr lang="en-GB" dirty="0"/>
          </a:p>
        </p:txBody>
      </p:sp>
    </p:spTree>
    <p:extLst>
      <p:ext uri="{BB962C8B-B14F-4D97-AF65-F5344CB8AC3E}">
        <p14:creationId xmlns:p14="http://schemas.microsoft.com/office/powerpoint/2010/main" val="531227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545A-098D-85CA-34D1-6CCDCF0B09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31960D-275E-194C-D90C-578FA57D97BE}"/>
              </a:ext>
            </a:extLst>
          </p:cNvPr>
          <p:cNvSpPr>
            <a:spLocks noGrp="1"/>
          </p:cNvSpPr>
          <p:nvPr>
            <p:ph idx="1"/>
          </p:nvPr>
        </p:nvSpPr>
        <p:spPr/>
        <p:txBody>
          <a:bodyPr>
            <a:normAutofit lnSpcReduction="10000"/>
          </a:bodyPr>
          <a:lstStyle/>
          <a:p>
            <a:pPr marL="0" indent="0" algn="just">
              <a:buNone/>
            </a:pPr>
            <a:r>
              <a:rPr lang="en-GB" b="0" i="0" dirty="0">
                <a:effectLst/>
                <a:latin typeface="Times New Roman" panose="02020603050405020304" pitchFamily="18" charset="0"/>
              </a:rPr>
              <a:t>(6) Barristers are self-employed but work together in shared offices (chambers). They are supported by a barrister’s clerk who negotiates fees on their behalf with law firms. Some barristers receive instructions directly from clients under a public access scheme. The main elements of a barrister’s work are advocacy and preparing written opinions on legal cases.</a:t>
            </a:r>
          </a:p>
          <a:p>
            <a:pPr marL="0" indent="0" algn="just">
              <a:buNone/>
            </a:pPr>
            <a:r>
              <a:rPr lang="en-GB" b="0" i="0" dirty="0">
                <a:effectLst/>
                <a:latin typeface="Times New Roman" panose="02020603050405020304" pitchFamily="18" charset="0"/>
              </a:rPr>
              <a:t>(7) A prospective barrister must gain a degree in law (or an equivalent postgraduate qualification) before taking the Bar Professional Training Course and completing a period of work under supervision, known as pupillage.</a:t>
            </a:r>
          </a:p>
          <a:p>
            <a:pPr marL="0" indent="0" algn="just">
              <a:buNone/>
            </a:pPr>
            <a:r>
              <a:rPr lang="en-GB" b="0" i="0" dirty="0">
                <a:effectLst/>
                <a:latin typeface="Times New Roman" panose="02020603050405020304" pitchFamily="18" charset="0"/>
              </a:rPr>
              <a:t>(8) The Lord Chancellor and Secretary of State for Justice is the government minister in overall charge of the courts and justice system.</a:t>
            </a:r>
          </a:p>
        </p:txBody>
      </p:sp>
    </p:spTree>
    <p:extLst>
      <p:ext uri="{BB962C8B-B14F-4D97-AF65-F5344CB8AC3E}">
        <p14:creationId xmlns:p14="http://schemas.microsoft.com/office/powerpoint/2010/main" val="3182932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EB31-0ADA-E31F-B184-3F9839A9444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F72FAB-C2F2-FA7C-18FC-B56B4F7F004D}"/>
              </a:ext>
            </a:extLst>
          </p:cNvPr>
          <p:cNvSpPr>
            <a:spLocks noGrp="1"/>
          </p:cNvSpPr>
          <p:nvPr>
            <p:ph idx="1"/>
          </p:nvPr>
        </p:nvSpPr>
        <p:spPr/>
        <p:txBody>
          <a:bodyPr>
            <a:normAutofit/>
          </a:bodyPr>
          <a:lstStyle/>
          <a:p>
            <a:pPr marL="0" indent="0" algn="just">
              <a:buNone/>
            </a:pPr>
            <a:r>
              <a:rPr lang="en-GB" b="0" i="0" dirty="0">
                <a:effectLst/>
                <a:latin typeface="Times New Roman" panose="02020603050405020304" pitchFamily="18" charset="0"/>
              </a:rPr>
              <a:t>(9) Judges in England and Wales are not an independent legal profession, but are drawn from experienced lawyers. Judges are appointed by the Judicial Appointments Commission, which operates a formal system of applications for judges.</a:t>
            </a:r>
          </a:p>
          <a:p>
            <a:pPr marL="0" indent="0" algn="just">
              <a:buNone/>
            </a:pPr>
            <a:r>
              <a:rPr lang="en-GB" b="0" i="0" dirty="0">
                <a:effectLst/>
                <a:latin typeface="Times New Roman" panose="02020603050405020304" pitchFamily="18" charset="0"/>
              </a:rPr>
              <a:t>(10) Most judges in the English legal system will hear cases in more than one court and will often cover both criminal and civil law.</a:t>
            </a:r>
          </a:p>
          <a:p>
            <a:pPr marL="0" indent="0" algn="just">
              <a:buNone/>
            </a:pPr>
            <a:r>
              <a:rPr lang="en-GB" b="0" i="0" dirty="0">
                <a:effectLst/>
                <a:latin typeface="Times New Roman" panose="02020603050405020304" pitchFamily="18" charset="0"/>
              </a:rPr>
              <a:t>(11) Lay magistrates (who are not legally qualified) hear most low-level criminal cases in the Magistrates’ Court, along with some limited non-criminal work.</a:t>
            </a:r>
          </a:p>
          <a:p>
            <a:endParaRPr lang="en-GB" dirty="0"/>
          </a:p>
        </p:txBody>
      </p:sp>
    </p:spTree>
    <p:extLst>
      <p:ext uri="{BB962C8B-B14F-4D97-AF65-F5344CB8AC3E}">
        <p14:creationId xmlns:p14="http://schemas.microsoft.com/office/powerpoint/2010/main" val="1571011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B101-2E32-0B34-C9FB-7514997B6C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0CEDEA-0EDA-85F1-D954-CF16668DDC01}"/>
              </a:ext>
            </a:extLst>
          </p:cNvPr>
          <p:cNvSpPr>
            <a:spLocks noGrp="1"/>
          </p:cNvSpPr>
          <p:nvPr>
            <p:ph idx="1"/>
          </p:nvPr>
        </p:nvSpPr>
        <p:spPr/>
        <p:txBody>
          <a:bodyPr/>
          <a:lstStyle/>
          <a:p>
            <a:pPr marL="0" indent="0" algn="just">
              <a:buNone/>
            </a:pPr>
            <a:r>
              <a:rPr lang="en-GB" b="0" i="0" dirty="0">
                <a:effectLst/>
                <a:latin typeface="Times New Roman" panose="02020603050405020304" pitchFamily="18" charset="0"/>
              </a:rPr>
              <a:t>(12) In Crown Court trials, juries are responsible for deciding verdicts (whether or not the defendant </a:t>
            </a:r>
            <a:r>
              <a:rPr lang="en-GB" b="1" i="0" dirty="0">
                <a:effectLst/>
                <a:latin typeface="Times New Roman" panose="02020603050405020304" pitchFamily="18" charset="0"/>
              </a:rPr>
              <a:t>did</a:t>
            </a:r>
            <a:r>
              <a:rPr lang="en-GB" b="0" i="0" dirty="0">
                <a:effectLst/>
                <a:latin typeface="Times New Roman" panose="02020603050405020304" pitchFamily="18" charset="0"/>
              </a:rPr>
              <a:t> commit the crime). The judge is responsible for all decisions of law and for sentencing guilty defendants.</a:t>
            </a:r>
          </a:p>
          <a:p>
            <a:pPr marL="0" indent="0" algn="just">
              <a:buNone/>
            </a:pPr>
            <a:r>
              <a:rPr lang="en-GB" b="0" i="0" dirty="0">
                <a:effectLst/>
                <a:latin typeface="Times New Roman" panose="02020603050405020304" pitchFamily="18" charset="0"/>
              </a:rPr>
              <a:t>(13) Advantages of jury trials include independence and trial by your peers. Disadvantages include cost, difficulties in understanding complex technical and legal points and the unwillingness of some jurors to follow instructions not to use the internet to research the case.</a:t>
            </a:r>
          </a:p>
          <a:p>
            <a:pPr marL="0" indent="0">
              <a:buNone/>
            </a:pPr>
            <a:endParaRPr lang="en-GB" dirty="0"/>
          </a:p>
        </p:txBody>
      </p:sp>
    </p:spTree>
    <p:extLst>
      <p:ext uri="{BB962C8B-B14F-4D97-AF65-F5344CB8AC3E}">
        <p14:creationId xmlns:p14="http://schemas.microsoft.com/office/powerpoint/2010/main" val="576336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0</TotalTime>
  <Words>2656</Words>
  <Application>Microsoft Office PowerPoint</Application>
  <PresentationFormat>Custom</PresentationFormat>
  <Paragraphs>157</Paragraphs>
  <Slides>39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Consolas</vt:lpstr>
      <vt:lpstr>Corbel</vt:lpstr>
      <vt:lpstr>Times New Roman</vt:lpstr>
      <vt:lpstr>Chalkboard 16x9</vt:lpstr>
      <vt:lpstr>Workshop 3 – Personnel of the Legal System</vt:lpstr>
      <vt:lpstr>Aims of this session</vt:lpstr>
      <vt:lpstr>The Legal Professions </vt:lpstr>
      <vt:lpstr>Chartered Legal Executive Lawyers </vt:lpstr>
      <vt:lpstr>Route to Qualification</vt:lpstr>
      <vt:lpstr>The work of CILEX Lawyers </vt:lpstr>
      <vt:lpstr>Rights of Audience</vt:lpstr>
      <vt:lpstr>PowerPoint Presentation</vt:lpstr>
      <vt:lpstr>PowerPoint Presentation</vt:lpstr>
      <vt:lpstr>Terminology Alert </vt:lpstr>
      <vt:lpstr>Solicitors</vt:lpstr>
      <vt:lpstr>Authorisation</vt:lpstr>
      <vt:lpstr>Route to Qualification </vt:lpstr>
      <vt:lpstr>Route to Qualification</vt:lpstr>
      <vt:lpstr>The Work of Solicitors</vt:lpstr>
      <vt:lpstr>Rights of Audience</vt:lpstr>
      <vt:lpstr>Barristers</vt:lpstr>
      <vt:lpstr>Route to Qualification</vt:lpstr>
      <vt:lpstr>PowerPoint Presentation</vt:lpstr>
      <vt:lpstr>Activity</vt:lpstr>
      <vt:lpstr>The Work of Barristers </vt:lpstr>
      <vt:lpstr>PowerPoint Presentation</vt:lpstr>
      <vt:lpstr>Silks</vt:lpstr>
      <vt:lpstr>Rights of Audience</vt:lpstr>
      <vt:lpstr>Judges</vt:lpstr>
      <vt:lpstr>PowerPoint Presentation</vt:lpstr>
      <vt:lpstr>Judicial Appointments</vt:lpstr>
      <vt:lpstr>Activity</vt:lpstr>
      <vt:lpstr>PowerPoint Presentation</vt:lpstr>
      <vt:lpstr>Reflective Question</vt:lpstr>
      <vt:lpstr>Lay Magistrates </vt:lpstr>
      <vt:lpstr>Juries</vt:lpstr>
      <vt:lpstr>PowerPoint Presentation</vt:lpstr>
      <vt:lpstr>Juries – Activity </vt:lpstr>
      <vt:lpstr>Summary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2022-10-15T21:46:09Z</dcterms:created>
  <dcterms:modified xsi:type="dcterms:W3CDTF">2022-10-15T22:35:08Z</dcterms:modified>
</cp:coreProperties>
</file>