
<file path=[Content_Types].xml><?xml version="1.0" encoding="utf-8"?>
<Types xmlns="http://schemas.openxmlformats.org/package/2006/content-types">
  <Default Extension="1"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70" r:id="rId5"/>
    <p:sldId id="260" r:id="rId6"/>
    <p:sldId id="261" r:id="rId7"/>
    <p:sldId id="269"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39189-9C72-4582-B071-8708C0ACB612}" v="81" dt="2026-03-13T16:06:01.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5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Gebremdhin" userId="2312c23805a2eb43" providerId="LiveId" clId="{48837943-DA76-40E5-8B1B-9F4F5C0F7EC2}"/>
    <pc:docChg chg="undo redo custSel addSld delSld modSld sldOrd">
      <pc:chgData name="Sara Gebremdhin" userId="2312c23805a2eb43" providerId="LiveId" clId="{48837943-DA76-40E5-8B1B-9F4F5C0F7EC2}" dt="2026-03-15T22:08:15.488" v="2180" actId="14100"/>
      <pc:docMkLst>
        <pc:docMk/>
      </pc:docMkLst>
      <pc:sldChg chg="modSp mod setBg">
        <pc:chgData name="Sara Gebremdhin" userId="2312c23805a2eb43" providerId="LiveId" clId="{48837943-DA76-40E5-8B1B-9F4F5C0F7EC2}" dt="2026-03-15T11:56:47.540" v="2008" actId="255"/>
        <pc:sldMkLst>
          <pc:docMk/>
          <pc:sldMk cId="3776721543" sldId="257"/>
        </pc:sldMkLst>
        <pc:spChg chg="mod">
          <ac:chgData name="Sara Gebremdhin" userId="2312c23805a2eb43" providerId="LiveId" clId="{48837943-DA76-40E5-8B1B-9F4F5C0F7EC2}" dt="2026-03-15T11:56:47.540" v="2008" actId="255"/>
          <ac:spMkLst>
            <pc:docMk/>
            <pc:sldMk cId="3776721543" sldId="257"/>
            <ac:spMk id="4" creationId="{72432DF5-BA87-8D1F-2051-B25DCE997B0C}"/>
          </ac:spMkLst>
        </pc:spChg>
      </pc:sldChg>
      <pc:sldChg chg="addSp delSp modSp mod">
        <pc:chgData name="Sara Gebremdhin" userId="2312c23805a2eb43" providerId="LiveId" clId="{48837943-DA76-40E5-8B1B-9F4F5C0F7EC2}" dt="2026-03-15T22:07:43.374" v="2179" actId="20577"/>
        <pc:sldMkLst>
          <pc:docMk/>
          <pc:sldMk cId="185913472" sldId="258"/>
        </pc:sldMkLst>
        <pc:spChg chg="mod">
          <ac:chgData name="Sara Gebremdhin" userId="2312c23805a2eb43" providerId="LiveId" clId="{48837943-DA76-40E5-8B1B-9F4F5C0F7EC2}" dt="2026-03-15T22:07:43.374" v="2179" actId="20577"/>
          <ac:spMkLst>
            <pc:docMk/>
            <pc:sldMk cId="185913472" sldId="258"/>
            <ac:spMk id="2" creationId="{E9004781-CC9A-556A-4FC5-B8552F394EC1}"/>
          </ac:spMkLst>
        </pc:spChg>
        <pc:picChg chg="add del mod">
          <ac:chgData name="Sara Gebremdhin" userId="2312c23805a2eb43" providerId="LiveId" clId="{48837943-DA76-40E5-8B1B-9F4F5C0F7EC2}" dt="2026-03-15T09:57:21.266" v="1151" actId="34307"/>
          <ac:picMkLst>
            <pc:docMk/>
            <pc:sldMk cId="185913472" sldId="258"/>
            <ac:picMk id="3" creationId="{B6E17AF3-BD28-4A79-BFE0-D4A6BA02B45F}"/>
          </ac:picMkLst>
        </pc:picChg>
      </pc:sldChg>
      <pc:sldChg chg="addSp delSp modSp mod">
        <pc:chgData name="Sara Gebremdhin" userId="2312c23805a2eb43" providerId="LiveId" clId="{48837943-DA76-40E5-8B1B-9F4F5C0F7EC2}" dt="2026-03-15T11:33:48.726" v="1957" actId="20577"/>
        <pc:sldMkLst>
          <pc:docMk/>
          <pc:sldMk cId="813881213" sldId="259"/>
        </pc:sldMkLst>
        <pc:spChg chg="mod">
          <ac:chgData name="Sara Gebremdhin" userId="2312c23805a2eb43" providerId="LiveId" clId="{48837943-DA76-40E5-8B1B-9F4F5C0F7EC2}" dt="2026-03-15T11:33:48.726" v="1957" actId="20577"/>
          <ac:spMkLst>
            <pc:docMk/>
            <pc:sldMk cId="813881213" sldId="259"/>
            <ac:spMk id="2" creationId="{679F9663-B695-1339-F3E5-08848BDA6DE1}"/>
          </ac:spMkLst>
        </pc:spChg>
        <pc:spChg chg="mod">
          <ac:chgData name="Sara Gebremdhin" userId="2312c23805a2eb43" providerId="LiveId" clId="{48837943-DA76-40E5-8B1B-9F4F5C0F7EC2}" dt="2026-03-13T16:07:54.066" v="1021" actId="255"/>
          <ac:spMkLst>
            <pc:docMk/>
            <pc:sldMk cId="813881213" sldId="259"/>
            <ac:spMk id="3" creationId="{AAEE5144-3C56-BB1E-81DD-31D17F38075F}"/>
          </ac:spMkLst>
        </pc:spChg>
        <pc:graphicFrameChg chg="add del modGraphic">
          <ac:chgData name="Sara Gebremdhin" userId="2312c23805a2eb43" providerId="LiveId" clId="{48837943-DA76-40E5-8B1B-9F4F5C0F7EC2}" dt="2026-03-15T10:39:33.762" v="1156" actId="1032"/>
          <ac:graphicFrameMkLst>
            <pc:docMk/>
            <pc:sldMk cId="813881213" sldId="259"/>
            <ac:graphicFrameMk id="4" creationId="{7119395A-AE2A-8330-97F3-DAEC89C1AE71}"/>
          </ac:graphicFrameMkLst>
        </pc:graphicFrameChg>
      </pc:sldChg>
      <pc:sldChg chg="modSp mod ord">
        <pc:chgData name="Sara Gebremdhin" userId="2312c23805a2eb43" providerId="LiveId" clId="{48837943-DA76-40E5-8B1B-9F4F5C0F7EC2}" dt="2026-03-15T20:35:18.557" v="2142" actId="33524"/>
        <pc:sldMkLst>
          <pc:docMk/>
          <pc:sldMk cId="1625752431" sldId="260"/>
        </pc:sldMkLst>
        <pc:spChg chg="mod">
          <ac:chgData name="Sara Gebremdhin" userId="2312c23805a2eb43" providerId="LiveId" clId="{48837943-DA76-40E5-8B1B-9F4F5C0F7EC2}" dt="2026-03-15T20:35:18.557" v="2142" actId="33524"/>
          <ac:spMkLst>
            <pc:docMk/>
            <pc:sldMk cId="1625752431" sldId="260"/>
            <ac:spMk id="2" creationId="{924796BE-D28E-56A3-7229-144B87CBC285}"/>
          </ac:spMkLst>
        </pc:spChg>
        <pc:spChg chg="mod">
          <ac:chgData name="Sara Gebremdhin" userId="2312c23805a2eb43" providerId="LiveId" clId="{48837943-DA76-40E5-8B1B-9F4F5C0F7EC2}" dt="2026-03-13T16:08:04.481" v="1022" actId="255"/>
          <ac:spMkLst>
            <pc:docMk/>
            <pc:sldMk cId="1625752431" sldId="260"/>
            <ac:spMk id="3" creationId="{D7E467FD-F9F4-0067-2AD5-9019EE8E5DEA}"/>
          </ac:spMkLst>
        </pc:spChg>
      </pc:sldChg>
      <pc:sldChg chg="addSp delSp modSp mod">
        <pc:chgData name="Sara Gebremdhin" userId="2312c23805a2eb43" providerId="LiveId" clId="{48837943-DA76-40E5-8B1B-9F4F5C0F7EC2}" dt="2026-03-15T21:45:31.337" v="2148" actId="20577"/>
        <pc:sldMkLst>
          <pc:docMk/>
          <pc:sldMk cId="3265908310" sldId="261"/>
        </pc:sldMkLst>
        <pc:spChg chg="mod">
          <ac:chgData name="Sara Gebremdhin" userId="2312c23805a2eb43" providerId="LiveId" clId="{48837943-DA76-40E5-8B1B-9F4F5C0F7EC2}" dt="2026-03-15T21:45:31.337" v="2148" actId="20577"/>
          <ac:spMkLst>
            <pc:docMk/>
            <pc:sldMk cId="3265908310" sldId="261"/>
            <ac:spMk id="2" creationId="{12573814-CFB6-D529-8B74-4B10C9E40488}"/>
          </ac:spMkLst>
        </pc:spChg>
        <pc:spChg chg="mod">
          <ac:chgData name="Sara Gebremdhin" userId="2312c23805a2eb43" providerId="LiveId" clId="{48837943-DA76-40E5-8B1B-9F4F5C0F7EC2}" dt="2026-03-15T21:45:30.598" v="2147" actId="14100"/>
          <ac:spMkLst>
            <pc:docMk/>
            <pc:sldMk cId="3265908310" sldId="261"/>
            <ac:spMk id="3" creationId="{9646F4A5-D449-4771-AB1D-8A9AE8FDA92A}"/>
          </ac:spMkLst>
        </pc:spChg>
        <pc:graphicFrameChg chg="add del modGraphic">
          <ac:chgData name="Sara Gebremdhin" userId="2312c23805a2eb43" providerId="LiveId" clId="{48837943-DA76-40E5-8B1B-9F4F5C0F7EC2}" dt="2026-03-15T10:39:55.624" v="1158" actId="1032"/>
          <ac:graphicFrameMkLst>
            <pc:docMk/>
            <pc:sldMk cId="3265908310" sldId="261"/>
            <ac:graphicFrameMk id="4" creationId="{1E6A5747-0BA5-ABDA-E936-242BEB948DE0}"/>
          </ac:graphicFrameMkLst>
        </pc:graphicFrameChg>
      </pc:sldChg>
      <pc:sldChg chg="addSp delSp modSp del mod">
        <pc:chgData name="Sara Gebremdhin" userId="2312c23805a2eb43" providerId="LiveId" clId="{48837943-DA76-40E5-8B1B-9F4F5C0F7EC2}" dt="2026-03-15T11:06:50.678" v="1308" actId="2696"/>
        <pc:sldMkLst>
          <pc:docMk/>
          <pc:sldMk cId="2987019077" sldId="262"/>
        </pc:sldMkLst>
        <pc:spChg chg="add del mod">
          <ac:chgData name="Sara Gebremdhin" userId="2312c23805a2eb43" providerId="LiveId" clId="{48837943-DA76-40E5-8B1B-9F4F5C0F7EC2}" dt="2026-03-15T10:52:23.794" v="1250" actId="14100"/>
          <ac:spMkLst>
            <pc:docMk/>
            <pc:sldMk cId="2987019077" sldId="262"/>
            <ac:spMk id="2" creationId="{099E48C5-6E3F-A8E2-62D5-A8128DE852D6}"/>
          </ac:spMkLst>
        </pc:spChg>
        <pc:spChg chg="add mod">
          <ac:chgData name="Sara Gebremdhin" userId="2312c23805a2eb43" providerId="LiveId" clId="{48837943-DA76-40E5-8B1B-9F4F5C0F7EC2}" dt="2026-03-15T10:51:59.797" v="1249" actId="14100"/>
          <ac:spMkLst>
            <pc:docMk/>
            <pc:sldMk cId="2987019077" sldId="262"/>
            <ac:spMk id="3" creationId="{5C7E8CBE-1A68-B5EC-4C1E-05F677AD0FC5}"/>
          </ac:spMkLst>
        </pc:spChg>
      </pc:sldChg>
      <pc:sldChg chg="addSp modSp del mod">
        <pc:chgData name="Sara Gebremdhin" userId="2312c23805a2eb43" providerId="LiveId" clId="{48837943-DA76-40E5-8B1B-9F4F5C0F7EC2}" dt="2026-03-15T09:34:20.856" v="1149" actId="2696"/>
        <pc:sldMkLst>
          <pc:docMk/>
          <pc:sldMk cId="2861684075" sldId="263"/>
        </pc:sldMkLst>
        <pc:spChg chg="add mod">
          <ac:chgData name="Sara Gebremdhin" userId="2312c23805a2eb43" providerId="LiveId" clId="{48837943-DA76-40E5-8B1B-9F4F5C0F7EC2}" dt="2026-03-15T09:28:06.737" v="1102" actId="21"/>
          <ac:spMkLst>
            <pc:docMk/>
            <pc:sldMk cId="2861684075" sldId="263"/>
            <ac:spMk id="2" creationId="{6A5DEBD3-E1FE-1491-B729-2097558CD730}"/>
          </ac:spMkLst>
        </pc:spChg>
      </pc:sldChg>
      <pc:sldChg chg="addSp delSp modSp mod">
        <pc:chgData name="Sara Gebremdhin" userId="2312c23805a2eb43" providerId="LiveId" clId="{48837943-DA76-40E5-8B1B-9F4F5C0F7EC2}" dt="2026-03-15T19:58:38.780" v="2035" actId="14100"/>
        <pc:sldMkLst>
          <pc:docMk/>
          <pc:sldMk cId="449120586" sldId="264"/>
        </pc:sldMkLst>
        <pc:spChg chg="add mod">
          <ac:chgData name="Sara Gebremdhin" userId="2312c23805a2eb43" providerId="LiveId" clId="{48837943-DA76-40E5-8B1B-9F4F5C0F7EC2}" dt="2026-03-15T10:50:49.790" v="1246" actId="1076"/>
          <ac:spMkLst>
            <pc:docMk/>
            <pc:sldMk cId="449120586" sldId="264"/>
            <ac:spMk id="2" creationId="{1F2AD606-7632-52D9-5494-59F2E28A5F49}"/>
          </ac:spMkLst>
        </pc:spChg>
        <pc:spChg chg="add mod">
          <ac:chgData name="Sara Gebremdhin" userId="2312c23805a2eb43" providerId="LiveId" clId="{48837943-DA76-40E5-8B1B-9F4F5C0F7EC2}" dt="2026-03-13T13:39:25.497" v="887" actId="14100"/>
          <ac:spMkLst>
            <pc:docMk/>
            <pc:sldMk cId="449120586" sldId="264"/>
            <ac:spMk id="3" creationId="{6D92296D-2FE2-E451-1F09-328192C2C4AB}"/>
          </ac:spMkLst>
        </pc:spChg>
        <pc:spChg chg="add mod">
          <ac:chgData name="Sara Gebremdhin" userId="2312c23805a2eb43" providerId="LiveId" clId="{48837943-DA76-40E5-8B1B-9F4F5C0F7EC2}" dt="2026-03-15T11:36:13.570" v="1962" actId="14100"/>
          <ac:spMkLst>
            <pc:docMk/>
            <pc:sldMk cId="449120586" sldId="264"/>
            <ac:spMk id="13" creationId="{814B904E-80A5-8BB7-5313-14884E99F0E5}"/>
          </ac:spMkLst>
        </pc:spChg>
        <pc:spChg chg="add del mod">
          <ac:chgData name="Sara Gebremdhin" userId="2312c23805a2eb43" providerId="LiveId" clId="{48837943-DA76-40E5-8B1B-9F4F5C0F7EC2}" dt="2026-03-15T11:39:52.019" v="1996" actId="478"/>
          <ac:spMkLst>
            <pc:docMk/>
            <pc:sldMk cId="449120586" sldId="264"/>
            <ac:spMk id="14" creationId="{4C9EC540-69E8-403B-52F7-69FEEFE9831E}"/>
          </ac:spMkLst>
        </pc:spChg>
        <pc:spChg chg="add mod">
          <ac:chgData name="Sara Gebremdhin" userId="2312c23805a2eb43" providerId="LiveId" clId="{48837943-DA76-40E5-8B1B-9F4F5C0F7EC2}" dt="2026-03-15T11:36:47.829" v="1968" actId="1076"/>
          <ac:spMkLst>
            <pc:docMk/>
            <pc:sldMk cId="449120586" sldId="264"/>
            <ac:spMk id="20" creationId="{CAE1E4B3-11F1-178C-2037-0A204EDAF528}"/>
          </ac:spMkLst>
        </pc:spChg>
        <pc:spChg chg="add mod">
          <ac:chgData name="Sara Gebremdhin" userId="2312c23805a2eb43" providerId="LiveId" clId="{48837943-DA76-40E5-8B1B-9F4F5C0F7EC2}" dt="2026-03-13T13:17:21.110" v="761" actId="14100"/>
          <ac:spMkLst>
            <pc:docMk/>
            <pc:sldMk cId="449120586" sldId="264"/>
            <ac:spMk id="21" creationId="{6F29456E-6BB8-7C79-31F1-AC3928B1CDBE}"/>
          </ac:spMkLst>
        </pc:spChg>
        <pc:spChg chg="add del mod">
          <ac:chgData name="Sara Gebremdhin" userId="2312c23805a2eb43" providerId="LiveId" clId="{48837943-DA76-40E5-8B1B-9F4F5C0F7EC2}" dt="2026-03-15T10:44:36.227" v="1192" actId="14100"/>
          <ac:spMkLst>
            <pc:docMk/>
            <pc:sldMk cId="449120586" sldId="264"/>
            <ac:spMk id="36" creationId="{BA6541F1-168E-1482-B4CC-CBC88DA11992}"/>
          </ac:spMkLst>
        </pc:spChg>
        <pc:spChg chg="add mod">
          <ac:chgData name="Sara Gebremdhin" userId="2312c23805a2eb43" providerId="LiveId" clId="{48837943-DA76-40E5-8B1B-9F4F5C0F7EC2}" dt="2026-03-15T10:43:33.112" v="1180" actId="21"/>
          <ac:spMkLst>
            <pc:docMk/>
            <pc:sldMk cId="449120586" sldId="264"/>
            <ac:spMk id="37" creationId="{DCED081D-2FA6-1462-CF96-129C89842BA2}"/>
          </ac:spMkLst>
        </pc:spChg>
        <pc:spChg chg="add mod">
          <ac:chgData name="Sara Gebremdhin" userId="2312c23805a2eb43" providerId="LiveId" clId="{48837943-DA76-40E5-8B1B-9F4F5C0F7EC2}" dt="2026-03-15T11:37:06.130" v="1969" actId="2711"/>
          <ac:spMkLst>
            <pc:docMk/>
            <pc:sldMk cId="449120586" sldId="264"/>
            <ac:spMk id="38" creationId="{351F23BE-09D2-7F55-9732-BAC6E187969C}"/>
          </ac:spMkLst>
        </pc:spChg>
        <pc:spChg chg="add mod">
          <ac:chgData name="Sara Gebremdhin" userId="2312c23805a2eb43" providerId="LiveId" clId="{48837943-DA76-40E5-8B1B-9F4F5C0F7EC2}" dt="2026-03-15T19:57:36.804" v="2024" actId="14100"/>
          <ac:spMkLst>
            <pc:docMk/>
            <pc:sldMk cId="449120586" sldId="264"/>
            <ac:spMk id="106" creationId="{50FEBB18-1FA4-F563-FD2E-25AC9C548955}"/>
          </ac:spMkLst>
        </pc:spChg>
        <pc:spChg chg="add mod">
          <ac:chgData name="Sara Gebremdhin" userId="2312c23805a2eb43" providerId="LiveId" clId="{48837943-DA76-40E5-8B1B-9F4F5C0F7EC2}" dt="2026-03-15T19:57:43.558" v="2025" actId="14100"/>
          <ac:spMkLst>
            <pc:docMk/>
            <pc:sldMk cId="449120586" sldId="264"/>
            <ac:spMk id="108" creationId="{E0523A8E-1D1A-5BE1-6793-6A1E5A74E43B}"/>
          </ac:spMkLst>
        </pc:spChg>
        <pc:spChg chg="add del mod">
          <ac:chgData name="Sara Gebremdhin" userId="2312c23805a2eb43" providerId="LiveId" clId="{48837943-DA76-40E5-8B1B-9F4F5C0F7EC2}" dt="2026-03-15T10:45:43.090" v="1204" actId="478"/>
          <ac:spMkLst>
            <pc:docMk/>
            <pc:sldMk cId="449120586" sldId="264"/>
            <ac:spMk id="110" creationId="{CEBED4B8-062A-80FD-861E-B813D4C79745}"/>
          </ac:spMkLst>
        </pc:spChg>
        <pc:spChg chg="add mod">
          <ac:chgData name="Sara Gebremdhin" userId="2312c23805a2eb43" providerId="LiveId" clId="{48837943-DA76-40E5-8B1B-9F4F5C0F7EC2}" dt="2026-03-15T19:57:48.690" v="2026" actId="14100"/>
          <ac:spMkLst>
            <pc:docMk/>
            <pc:sldMk cId="449120586" sldId="264"/>
            <ac:spMk id="111" creationId="{67CA89B3-FB10-AB8F-D847-2B2AA63DCA77}"/>
          </ac:spMkLst>
        </pc:spChg>
        <pc:spChg chg="add mod">
          <ac:chgData name="Sara Gebremdhin" userId="2312c23805a2eb43" providerId="LiveId" clId="{48837943-DA76-40E5-8B1B-9F4F5C0F7EC2}" dt="2026-03-15T11:40:25.558" v="2001" actId="14100"/>
          <ac:spMkLst>
            <pc:docMk/>
            <pc:sldMk cId="449120586" sldId="264"/>
            <ac:spMk id="112" creationId="{D76F7692-2685-D27E-7C12-58C43BC32901}"/>
          </ac:spMkLst>
        </pc:spChg>
        <pc:spChg chg="add del mod">
          <ac:chgData name="Sara Gebremdhin" userId="2312c23805a2eb43" providerId="LiveId" clId="{48837943-DA76-40E5-8B1B-9F4F5C0F7EC2}" dt="2026-03-15T10:49:59.390" v="1238" actId="478"/>
          <ac:spMkLst>
            <pc:docMk/>
            <pc:sldMk cId="449120586" sldId="264"/>
            <ac:spMk id="118" creationId="{21805545-A02B-9415-380C-34D0BFC33595}"/>
          </ac:spMkLst>
        </pc:spChg>
        <pc:spChg chg="add mod">
          <ac:chgData name="Sara Gebremdhin" userId="2312c23805a2eb43" providerId="LiveId" clId="{48837943-DA76-40E5-8B1B-9F4F5C0F7EC2}" dt="2026-03-15T19:58:17.733" v="2032" actId="1076"/>
          <ac:spMkLst>
            <pc:docMk/>
            <pc:sldMk cId="449120586" sldId="264"/>
            <ac:spMk id="119" creationId="{12702849-AFF1-9E7D-FCE5-EED6EB11B642}"/>
          </ac:spMkLst>
        </pc:spChg>
        <pc:spChg chg="add mod">
          <ac:chgData name="Sara Gebremdhin" userId="2312c23805a2eb43" providerId="LiveId" clId="{48837943-DA76-40E5-8B1B-9F4F5C0F7EC2}" dt="2026-03-15T19:58:14.134" v="2031" actId="14100"/>
          <ac:spMkLst>
            <pc:docMk/>
            <pc:sldMk cId="449120586" sldId="264"/>
            <ac:spMk id="120" creationId="{09FD7700-7A24-7FF2-19E5-D7C1E2DE3FDF}"/>
          </ac:spMkLst>
        </pc:spChg>
        <pc:spChg chg="add del mod">
          <ac:chgData name="Sara Gebremdhin" userId="2312c23805a2eb43" providerId="LiveId" clId="{48837943-DA76-40E5-8B1B-9F4F5C0F7EC2}" dt="2026-03-15T19:57:16.203" v="2022" actId="478"/>
          <ac:spMkLst>
            <pc:docMk/>
            <pc:sldMk cId="449120586" sldId="264"/>
            <ac:spMk id="121" creationId="{CB958CF7-DD04-2D0B-D0A3-40B55576F922}"/>
          </ac:spMkLst>
        </pc:spChg>
        <pc:spChg chg="add del mod">
          <ac:chgData name="Sara Gebremdhin" userId="2312c23805a2eb43" providerId="LiveId" clId="{48837943-DA76-40E5-8B1B-9F4F5C0F7EC2}" dt="2026-03-15T11:38:27.147" v="1982" actId="478"/>
          <ac:spMkLst>
            <pc:docMk/>
            <pc:sldMk cId="449120586" sldId="264"/>
            <ac:spMk id="122" creationId="{EC026C7C-4A1C-D2E8-7D0D-BD8218E9B881}"/>
          </ac:spMkLst>
        </pc:spChg>
        <pc:spChg chg="add mod">
          <ac:chgData name="Sara Gebremdhin" userId="2312c23805a2eb43" providerId="LiveId" clId="{48837943-DA76-40E5-8B1B-9F4F5C0F7EC2}" dt="2026-03-15T19:58:06.225" v="2029" actId="14100"/>
          <ac:spMkLst>
            <pc:docMk/>
            <pc:sldMk cId="449120586" sldId="264"/>
            <ac:spMk id="126" creationId="{D404A33A-D973-7F60-E1A4-E13C0E6263E4}"/>
          </ac:spMkLst>
        </pc:spChg>
        <pc:spChg chg="add mod">
          <ac:chgData name="Sara Gebremdhin" userId="2312c23805a2eb43" providerId="LiveId" clId="{48837943-DA76-40E5-8B1B-9F4F5C0F7EC2}" dt="2026-03-15T19:58:10.864" v="2030" actId="14100"/>
          <ac:spMkLst>
            <pc:docMk/>
            <pc:sldMk cId="449120586" sldId="264"/>
            <ac:spMk id="127" creationId="{0FF8942D-F242-A2BB-6F27-05AE897BA3E2}"/>
          </ac:spMkLst>
        </pc:spChg>
        <pc:spChg chg="add del mod">
          <ac:chgData name="Sara Gebremdhin" userId="2312c23805a2eb43" providerId="LiveId" clId="{48837943-DA76-40E5-8B1B-9F4F5C0F7EC2}" dt="2026-03-15T11:38:49.878" v="1986" actId="478"/>
          <ac:spMkLst>
            <pc:docMk/>
            <pc:sldMk cId="449120586" sldId="264"/>
            <ac:spMk id="133" creationId="{45E3F5C2-A516-8106-357A-9ED56DA6C64E}"/>
          </ac:spMkLst>
        </pc:spChg>
        <pc:spChg chg="add mod">
          <ac:chgData name="Sara Gebremdhin" userId="2312c23805a2eb43" providerId="LiveId" clId="{48837943-DA76-40E5-8B1B-9F4F5C0F7EC2}" dt="2026-03-15T11:26:54.705" v="1919" actId="1076"/>
          <ac:spMkLst>
            <pc:docMk/>
            <pc:sldMk cId="449120586" sldId="264"/>
            <ac:spMk id="142" creationId="{55B21AF0-C865-1392-2EFF-B84EE207D19E}"/>
          </ac:spMkLst>
        </pc:spChg>
        <pc:cxnChg chg="add mod">
          <ac:chgData name="Sara Gebremdhin" userId="2312c23805a2eb43" providerId="LiveId" clId="{48837943-DA76-40E5-8B1B-9F4F5C0F7EC2}" dt="2026-03-13T03:11:19.257" v="460" actId="14100"/>
          <ac:cxnSpMkLst>
            <pc:docMk/>
            <pc:sldMk cId="449120586" sldId="264"/>
            <ac:cxnSpMk id="7" creationId="{DA17B319-E846-A947-F1D5-BD7C8FDBFB4D}"/>
          </ac:cxnSpMkLst>
        </pc:cxnChg>
        <pc:cxnChg chg="add mod">
          <ac:chgData name="Sara Gebremdhin" userId="2312c23805a2eb43" providerId="LiveId" clId="{48837943-DA76-40E5-8B1B-9F4F5C0F7EC2}" dt="2026-03-15T11:37:33.845" v="1970" actId="1076"/>
          <ac:cxnSpMkLst>
            <pc:docMk/>
            <pc:sldMk cId="449120586" sldId="264"/>
            <ac:cxnSpMk id="11" creationId="{478D01A2-9329-C5C8-0666-80558E2B7B48}"/>
          </ac:cxnSpMkLst>
        </pc:cxnChg>
        <pc:cxnChg chg="add del mod">
          <ac:chgData name="Sara Gebremdhin" userId="2312c23805a2eb43" providerId="LiveId" clId="{48837943-DA76-40E5-8B1B-9F4F5C0F7EC2}" dt="2026-03-15T10:44:01.705" v="1187" actId="478"/>
          <ac:cxnSpMkLst>
            <pc:docMk/>
            <pc:sldMk cId="449120586" sldId="264"/>
            <ac:cxnSpMk id="17" creationId="{501E9DF3-0220-F927-1E4E-C0C21375CC7B}"/>
          </ac:cxnSpMkLst>
        </pc:cxnChg>
        <pc:cxnChg chg="add mod">
          <ac:chgData name="Sara Gebremdhin" userId="2312c23805a2eb43" providerId="LiveId" clId="{48837943-DA76-40E5-8B1B-9F4F5C0F7EC2}" dt="2026-03-13T01:28:55.308" v="170" actId="14100"/>
          <ac:cxnSpMkLst>
            <pc:docMk/>
            <pc:sldMk cId="449120586" sldId="264"/>
            <ac:cxnSpMk id="24" creationId="{62A4515E-B56C-6CFC-9CEA-4AE95BF326CE}"/>
          </ac:cxnSpMkLst>
        </pc:cxnChg>
        <pc:cxnChg chg="add del mod">
          <ac:chgData name="Sara Gebremdhin" userId="2312c23805a2eb43" providerId="LiveId" clId="{48837943-DA76-40E5-8B1B-9F4F5C0F7EC2}" dt="2026-03-15T10:48:13.340" v="1224" actId="478"/>
          <ac:cxnSpMkLst>
            <pc:docMk/>
            <pc:sldMk cId="449120586" sldId="264"/>
            <ac:cxnSpMk id="25" creationId="{EE4DBAB3-FD4E-FDBA-43D0-9BF3897E0157}"/>
          </ac:cxnSpMkLst>
        </pc:cxnChg>
        <pc:cxnChg chg="add mod">
          <ac:chgData name="Sara Gebremdhin" userId="2312c23805a2eb43" providerId="LiveId" clId="{48837943-DA76-40E5-8B1B-9F4F5C0F7EC2}" dt="2026-03-15T11:37:39.284" v="1971" actId="1076"/>
          <ac:cxnSpMkLst>
            <pc:docMk/>
            <pc:sldMk cId="449120586" sldId="264"/>
            <ac:cxnSpMk id="27" creationId="{D21C7D32-806F-D4FE-721F-276B15364340}"/>
          </ac:cxnSpMkLst>
        </pc:cxnChg>
        <pc:cxnChg chg="add mod">
          <ac:chgData name="Sara Gebremdhin" userId="2312c23805a2eb43" providerId="LiveId" clId="{48837943-DA76-40E5-8B1B-9F4F5C0F7EC2}" dt="2026-03-15T19:58:38.780" v="2035" actId="14100"/>
          <ac:cxnSpMkLst>
            <pc:docMk/>
            <pc:sldMk cId="449120586" sldId="264"/>
            <ac:cxnSpMk id="28" creationId="{85F606AE-5CFB-54C1-FF5D-C4ACB7B2485E}"/>
          </ac:cxnSpMkLst>
        </pc:cxnChg>
        <pc:cxnChg chg="add del mod">
          <ac:chgData name="Sara Gebremdhin" userId="2312c23805a2eb43" providerId="LiveId" clId="{48837943-DA76-40E5-8B1B-9F4F5C0F7EC2}" dt="2026-03-15T11:37:46.116" v="1972" actId="1076"/>
          <ac:cxnSpMkLst>
            <pc:docMk/>
            <pc:sldMk cId="449120586" sldId="264"/>
            <ac:cxnSpMk id="32" creationId="{29616666-C3AF-4E1B-4A3D-FFD620907024}"/>
          </ac:cxnSpMkLst>
        </pc:cxnChg>
        <pc:cxnChg chg="add mod">
          <ac:chgData name="Sara Gebremdhin" userId="2312c23805a2eb43" providerId="LiveId" clId="{48837943-DA76-40E5-8B1B-9F4F5C0F7EC2}" dt="2026-03-15T11:37:54.439" v="1974" actId="1076"/>
          <ac:cxnSpMkLst>
            <pc:docMk/>
            <pc:sldMk cId="449120586" sldId="264"/>
            <ac:cxnSpMk id="51" creationId="{A5DDA833-81F1-921C-7E04-548842C88A40}"/>
          </ac:cxnSpMkLst>
        </pc:cxnChg>
        <pc:cxnChg chg="add mod">
          <ac:chgData name="Sara Gebremdhin" userId="2312c23805a2eb43" providerId="LiveId" clId="{48837943-DA76-40E5-8B1B-9F4F5C0F7EC2}" dt="2026-03-15T11:38:03.546" v="1976" actId="1076"/>
          <ac:cxnSpMkLst>
            <pc:docMk/>
            <pc:sldMk cId="449120586" sldId="264"/>
            <ac:cxnSpMk id="60" creationId="{DD413C3C-9CDB-D25E-5A70-17F466A574F3}"/>
          </ac:cxnSpMkLst>
        </pc:cxnChg>
        <pc:cxnChg chg="add del mod">
          <ac:chgData name="Sara Gebremdhin" userId="2312c23805a2eb43" providerId="LiveId" clId="{48837943-DA76-40E5-8B1B-9F4F5C0F7EC2}" dt="2026-03-15T10:45:48.122" v="1206" actId="478"/>
          <ac:cxnSpMkLst>
            <pc:docMk/>
            <pc:sldMk cId="449120586" sldId="264"/>
            <ac:cxnSpMk id="68" creationId="{B7ACB7F0-4409-8668-1F8B-860644E98982}"/>
          </ac:cxnSpMkLst>
        </pc:cxnChg>
        <pc:cxnChg chg="add del mod">
          <ac:chgData name="Sara Gebremdhin" userId="2312c23805a2eb43" providerId="LiveId" clId="{48837943-DA76-40E5-8B1B-9F4F5C0F7EC2}" dt="2026-03-15T10:45:44.869" v="1205" actId="478"/>
          <ac:cxnSpMkLst>
            <pc:docMk/>
            <pc:sldMk cId="449120586" sldId="264"/>
            <ac:cxnSpMk id="73" creationId="{EE7866E8-EAEB-7939-1025-DFF3555A8DD7}"/>
          </ac:cxnSpMkLst>
        </pc:cxnChg>
        <pc:cxnChg chg="add mod">
          <ac:chgData name="Sara Gebremdhin" userId="2312c23805a2eb43" providerId="LiveId" clId="{48837943-DA76-40E5-8B1B-9F4F5C0F7EC2}" dt="2026-03-15T19:58:25.330" v="2033" actId="14100"/>
          <ac:cxnSpMkLst>
            <pc:docMk/>
            <pc:sldMk cId="449120586" sldId="264"/>
            <ac:cxnSpMk id="77" creationId="{8C4DF767-01B0-D990-0131-2233012995EC}"/>
          </ac:cxnSpMkLst>
        </pc:cxnChg>
        <pc:cxnChg chg="add mod">
          <ac:chgData name="Sara Gebremdhin" userId="2312c23805a2eb43" providerId="LiveId" clId="{48837943-DA76-40E5-8B1B-9F4F5C0F7EC2}" dt="2026-03-13T02:34:07.504" v="309" actId="14100"/>
          <ac:cxnSpMkLst>
            <pc:docMk/>
            <pc:sldMk cId="449120586" sldId="264"/>
            <ac:cxnSpMk id="82" creationId="{AEE8F74C-62E9-3C8B-3A3B-883F7D047F53}"/>
          </ac:cxnSpMkLst>
        </pc:cxnChg>
        <pc:cxnChg chg="add del mod">
          <ac:chgData name="Sara Gebremdhin" userId="2312c23805a2eb43" providerId="LiveId" clId="{48837943-DA76-40E5-8B1B-9F4F5C0F7EC2}" dt="2026-03-15T10:47:36.673" v="1218" actId="478"/>
          <ac:cxnSpMkLst>
            <pc:docMk/>
            <pc:sldMk cId="449120586" sldId="264"/>
            <ac:cxnSpMk id="87" creationId="{6D886BD2-129D-F7A7-D9F3-E847B52641D3}"/>
          </ac:cxnSpMkLst>
        </pc:cxnChg>
        <pc:cxnChg chg="add del mod">
          <ac:chgData name="Sara Gebremdhin" userId="2312c23805a2eb43" providerId="LiveId" clId="{48837943-DA76-40E5-8B1B-9F4F5C0F7EC2}" dt="2026-03-15T10:47:37.935" v="1219" actId="478"/>
          <ac:cxnSpMkLst>
            <pc:docMk/>
            <pc:sldMk cId="449120586" sldId="264"/>
            <ac:cxnSpMk id="91" creationId="{FE467CA8-7C6F-3694-045A-A5EE073AA586}"/>
          </ac:cxnSpMkLst>
        </pc:cxnChg>
        <pc:cxnChg chg="add mod">
          <ac:chgData name="Sara Gebremdhin" userId="2312c23805a2eb43" providerId="LiveId" clId="{48837943-DA76-40E5-8B1B-9F4F5C0F7EC2}" dt="2026-03-15T19:58:33.415" v="2034" actId="14100"/>
          <ac:cxnSpMkLst>
            <pc:docMk/>
            <pc:sldMk cId="449120586" sldId="264"/>
            <ac:cxnSpMk id="97" creationId="{27372BBE-8C78-C6DD-0D75-562437B3CBBC}"/>
          </ac:cxnSpMkLst>
        </pc:cxnChg>
        <pc:cxnChg chg="add mod">
          <ac:chgData name="Sara Gebremdhin" userId="2312c23805a2eb43" providerId="LiveId" clId="{48837943-DA76-40E5-8B1B-9F4F5C0F7EC2}" dt="2026-03-13T02:38:43.773" v="342" actId="1076"/>
          <ac:cxnSpMkLst>
            <pc:docMk/>
            <pc:sldMk cId="449120586" sldId="264"/>
            <ac:cxnSpMk id="101" creationId="{49F5288B-ED34-7303-F176-51905BCE97FD}"/>
          </ac:cxnSpMkLst>
        </pc:cxnChg>
      </pc:sldChg>
      <pc:sldChg chg="addSp modSp mod">
        <pc:chgData name="Sara Gebremdhin" userId="2312c23805a2eb43" providerId="LiveId" clId="{48837943-DA76-40E5-8B1B-9F4F5C0F7EC2}" dt="2026-03-15T11:44:27.713" v="2003" actId="123"/>
        <pc:sldMkLst>
          <pc:docMk/>
          <pc:sldMk cId="3646863590" sldId="265"/>
        </pc:sldMkLst>
        <pc:spChg chg="add mod">
          <ac:chgData name="Sara Gebremdhin" userId="2312c23805a2eb43" providerId="LiveId" clId="{48837943-DA76-40E5-8B1B-9F4F5C0F7EC2}" dt="2026-03-15T11:44:27.713" v="2003" actId="123"/>
          <ac:spMkLst>
            <pc:docMk/>
            <pc:sldMk cId="3646863590" sldId="265"/>
            <ac:spMk id="2" creationId="{85ECA54D-87D0-9114-7837-AF5CB5D18CAE}"/>
          </ac:spMkLst>
        </pc:spChg>
        <pc:spChg chg="add mod">
          <ac:chgData name="Sara Gebremdhin" userId="2312c23805a2eb43" providerId="LiveId" clId="{48837943-DA76-40E5-8B1B-9F4F5C0F7EC2}" dt="2026-03-13T16:03:59.086" v="1014" actId="14100"/>
          <ac:spMkLst>
            <pc:docMk/>
            <pc:sldMk cId="3646863590" sldId="265"/>
            <ac:spMk id="3" creationId="{920F8431-093D-8ED6-97D6-65CEA08DA32E}"/>
          </ac:spMkLst>
        </pc:spChg>
      </pc:sldChg>
      <pc:sldChg chg="addSp delSp modSp mod setBg">
        <pc:chgData name="Sara Gebremdhin" userId="2312c23805a2eb43" providerId="LiveId" clId="{48837943-DA76-40E5-8B1B-9F4F5C0F7EC2}" dt="2026-03-15T22:01:25.887" v="2174" actId="20577"/>
        <pc:sldMkLst>
          <pc:docMk/>
          <pc:sldMk cId="798018578" sldId="266"/>
        </pc:sldMkLst>
        <pc:spChg chg="add mod ord">
          <ac:chgData name="Sara Gebremdhin" userId="2312c23805a2eb43" providerId="LiveId" clId="{48837943-DA76-40E5-8B1B-9F4F5C0F7EC2}" dt="2026-03-15T22:01:25.887" v="2174" actId="20577"/>
          <ac:spMkLst>
            <pc:docMk/>
            <pc:sldMk cId="798018578" sldId="266"/>
            <ac:spMk id="2" creationId="{587B3215-9620-3EB7-7ABB-DEFE9247FA63}"/>
          </ac:spMkLst>
        </pc:spChg>
        <pc:spChg chg="add mod">
          <ac:chgData name="Sara Gebremdhin" userId="2312c23805a2eb43" providerId="LiveId" clId="{48837943-DA76-40E5-8B1B-9F4F5C0F7EC2}" dt="2026-03-13T15:56:50.826" v="969" actId="26606"/>
          <ac:spMkLst>
            <pc:docMk/>
            <pc:sldMk cId="798018578" sldId="266"/>
            <ac:spMk id="3" creationId="{92ADBE14-578B-E19A-C05B-8AFC6973FADB}"/>
          </ac:spMkLst>
        </pc:spChg>
      </pc:sldChg>
      <pc:sldChg chg="addSp delSp modSp mod modTransition">
        <pc:chgData name="Sara Gebremdhin" userId="2312c23805a2eb43" providerId="LiveId" clId="{48837943-DA76-40E5-8B1B-9F4F5C0F7EC2}" dt="2026-03-13T16:18:19.892" v="1057" actId="14100"/>
        <pc:sldMkLst>
          <pc:docMk/>
          <pc:sldMk cId="2969660486" sldId="267"/>
        </pc:sldMkLst>
        <pc:spChg chg="add mod">
          <ac:chgData name="Sara Gebremdhin" userId="2312c23805a2eb43" providerId="LiveId" clId="{48837943-DA76-40E5-8B1B-9F4F5C0F7EC2}" dt="2026-03-13T16:18:19.892" v="1057" actId="14100"/>
          <ac:spMkLst>
            <pc:docMk/>
            <pc:sldMk cId="2969660486" sldId="267"/>
            <ac:spMk id="2" creationId="{D30FDF17-6016-EFD3-D02F-A5E37923BF1F}"/>
          </ac:spMkLst>
        </pc:spChg>
        <pc:spChg chg="add mod">
          <ac:chgData name="Sara Gebremdhin" userId="2312c23805a2eb43" providerId="LiveId" clId="{48837943-DA76-40E5-8B1B-9F4F5C0F7EC2}" dt="2026-03-13T15:57:46.398" v="981" actId="14100"/>
          <ac:spMkLst>
            <pc:docMk/>
            <pc:sldMk cId="2969660486" sldId="267"/>
            <ac:spMk id="5" creationId="{A2026034-1B14-5030-EFE0-F8950EB4A7AA}"/>
          </ac:spMkLst>
        </pc:spChg>
        <pc:picChg chg="add mod">
          <ac:chgData name="Sara Gebremdhin" userId="2312c23805a2eb43" providerId="LiveId" clId="{48837943-DA76-40E5-8B1B-9F4F5C0F7EC2}" dt="2026-03-13T15:57:47.872" v="982" actId="14100"/>
          <ac:picMkLst>
            <pc:docMk/>
            <pc:sldMk cId="2969660486" sldId="267"/>
            <ac:picMk id="4" creationId="{6D6832E4-6381-0082-9C1D-4F55E0D3BE2A}"/>
          </ac:picMkLst>
        </pc:picChg>
      </pc:sldChg>
      <pc:sldChg chg="addSp modSp new del mod">
        <pc:chgData name="Sara Gebremdhin" userId="2312c23805a2eb43" providerId="LiveId" clId="{48837943-DA76-40E5-8B1B-9F4F5C0F7EC2}" dt="2026-03-15T11:07:46.267" v="1310" actId="2696"/>
        <pc:sldMkLst>
          <pc:docMk/>
          <pc:sldMk cId="3730499810" sldId="268"/>
        </pc:sldMkLst>
        <pc:spChg chg="add mod">
          <ac:chgData name="Sara Gebremdhin" userId="2312c23805a2eb43" providerId="LiveId" clId="{48837943-DA76-40E5-8B1B-9F4F5C0F7EC2}" dt="2026-03-15T11:00:47.302" v="1282" actId="20577"/>
          <ac:spMkLst>
            <pc:docMk/>
            <pc:sldMk cId="3730499810" sldId="268"/>
            <ac:spMk id="2" creationId="{A45E38B5-7866-D731-1C6B-777D39899E39}"/>
          </ac:spMkLst>
        </pc:spChg>
        <pc:spChg chg="add mod">
          <ac:chgData name="Sara Gebremdhin" userId="2312c23805a2eb43" providerId="LiveId" clId="{48837943-DA76-40E5-8B1B-9F4F5C0F7EC2}" dt="2026-03-15T10:57:40.785" v="1269" actId="20577"/>
          <ac:spMkLst>
            <pc:docMk/>
            <pc:sldMk cId="3730499810" sldId="268"/>
            <ac:spMk id="3" creationId="{7ACE1F1C-7405-41F1-4136-7AD2BDFA310F}"/>
          </ac:spMkLst>
        </pc:spChg>
      </pc:sldChg>
      <pc:sldChg chg="addSp modSp new mod">
        <pc:chgData name="Sara Gebremdhin" userId="2312c23805a2eb43" providerId="LiveId" clId="{48837943-DA76-40E5-8B1B-9F4F5C0F7EC2}" dt="2026-03-15T20:23:07.725" v="2141" actId="20577"/>
        <pc:sldMkLst>
          <pc:docMk/>
          <pc:sldMk cId="1491583761" sldId="269"/>
        </pc:sldMkLst>
        <pc:spChg chg="add mod">
          <ac:chgData name="Sara Gebremdhin" userId="2312c23805a2eb43" providerId="LiveId" clId="{48837943-DA76-40E5-8B1B-9F4F5C0F7EC2}" dt="2026-03-15T20:23:07.725" v="2141" actId="20577"/>
          <ac:spMkLst>
            <pc:docMk/>
            <pc:sldMk cId="1491583761" sldId="269"/>
            <ac:spMk id="2" creationId="{FBFC0273-C0CA-3FEB-1F34-08640E5981E9}"/>
          </ac:spMkLst>
        </pc:spChg>
        <pc:spChg chg="add mod">
          <ac:chgData name="Sara Gebremdhin" userId="2312c23805a2eb43" providerId="LiveId" clId="{48837943-DA76-40E5-8B1B-9F4F5C0F7EC2}" dt="2026-03-15T11:05:47.865" v="1296" actId="255"/>
          <ac:spMkLst>
            <pc:docMk/>
            <pc:sldMk cId="1491583761" sldId="269"/>
            <ac:spMk id="3" creationId="{53E83D16-763F-B4DB-BACA-D148623F39A0}"/>
          </ac:spMkLst>
        </pc:spChg>
      </pc:sldChg>
      <pc:sldChg chg="addSp delSp modSp new mod">
        <pc:chgData name="Sara Gebremdhin" userId="2312c23805a2eb43" providerId="LiveId" clId="{48837943-DA76-40E5-8B1B-9F4F5C0F7EC2}" dt="2026-03-15T22:08:15.488" v="2180" actId="14100"/>
        <pc:sldMkLst>
          <pc:docMk/>
          <pc:sldMk cId="1934189492" sldId="270"/>
        </pc:sldMkLst>
        <pc:spChg chg="add mod">
          <ac:chgData name="Sara Gebremdhin" userId="2312c23805a2eb43" providerId="LiveId" clId="{48837943-DA76-40E5-8B1B-9F4F5C0F7EC2}" dt="2026-03-15T11:58:13.762" v="2018" actId="14100"/>
          <ac:spMkLst>
            <pc:docMk/>
            <pc:sldMk cId="1934189492" sldId="270"/>
            <ac:spMk id="2" creationId="{49C35DAA-9E6A-8E74-D12B-FE8F1EE683F4}"/>
          </ac:spMkLst>
        </pc:spChg>
        <pc:spChg chg="add mod">
          <ac:chgData name="Sara Gebremdhin" userId="2312c23805a2eb43" providerId="LiveId" clId="{48837943-DA76-40E5-8B1B-9F4F5C0F7EC2}" dt="2026-03-15T22:08:15.488" v="2180" actId="14100"/>
          <ac:spMkLst>
            <pc:docMk/>
            <pc:sldMk cId="1934189492" sldId="270"/>
            <ac:spMk id="3" creationId="{177CFFD2-A94E-71BE-24AE-030188BC97CC}"/>
          </ac:spMkLst>
        </pc:spChg>
        <pc:spChg chg="add del mod">
          <ac:chgData name="Sara Gebremdhin" userId="2312c23805a2eb43" providerId="LiveId" clId="{48837943-DA76-40E5-8B1B-9F4F5C0F7EC2}" dt="2026-03-15T11:24:29.125" v="1905" actId="478"/>
          <ac:spMkLst>
            <pc:docMk/>
            <pc:sldMk cId="1934189492" sldId="270"/>
            <ac:spMk id="4" creationId="{0B11164C-76F9-47F8-1F03-E710B212B613}"/>
          </ac:spMkLst>
        </pc:spChg>
        <pc:spChg chg="add mod">
          <ac:chgData name="Sara Gebremdhin" userId="2312c23805a2eb43" providerId="LiveId" clId="{48837943-DA76-40E5-8B1B-9F4F5C0F7EC2}" dt="2026-03-15T22:03:03.605" v="2176" actId="20577"/>
          <ac:spMkLst>
            <pc:docMk/>
            <pc:sldMk cId="1934189492" sldId="270"/>
            <ac:spMk id="5" creationId="{04BA27A3-1090-1AF5-CB6F-8DB57847EC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0AE7DB-E440-402D-A047-710D5AA4334A}"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5C5B7E-DBD8-4090-A473-6AD89F076AC0}" type="slidenum">
              <a:rPr lang="en-GB" smtClean="0"/>
              <a:t>‹#›</a:t>
            </a:fld>
            <a:endParaRPr lang="en-GB"/>
          </a:p>
        </p:txBody>
      </p:sp>
    </p:spTree>
    <p:extLst>
      <p:ext uri="{BB962C8B-B14F-4D97-AF65-F5344CB8AC3E}">
        <p14:creationId xmlns:p14="http://schemas.microsoft.com/office/powerpoint/2010/main" val="697911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5C5B7E-DBD8-4090-A473-6AD89F076AC0}" type="slidenum">
              <a:rPr lang="en-GB" smtClean="0"/>
              <a:t>7</a:t>
            </a:fld>
            <a:endParaRPr lang="en-GB"/>
          </a:p>
        </p:txBody>
      </p:sp>
    </p:spTree>
    <p:extLst>
      <p:ext uri="{BB962C8B-B14F-4D97-AF65-F5344CB8AC3E}">
        <p14:creationId xmlns:p14="http://schemas.microsoft.com/office/powerpoint/2010/main" val="1180034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5C5B7E-DBD8-4090-A473-6AD89F076AC0}" type="slidenum">
              <a:rPr lang="en-GB" smtClean="0"/>
              <a:t>8</a:t>
            </a:fld>
            <a:endParaRPr lang="en-GB"/>
          </a:p>
        </p:txBody>
      </p:sp>
    </p:spTree>
    <p:extLst>
      <p:ext uri="{BB962C8B-B14F-4D97-AF65-F5344CB8AC3E}">
        <p14:creationId xmlns:p14="http://schemas.microsoft.com/office/powerpoint/2010/main" val="3599561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4AB47-CE1F-B981-9EA2-EF46AA950D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5154E9-6D9B-BAFB-CDB1-C5160B0AE0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0FDEC2-3791-D065-D457-DCA0E4E2CD90}"/>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3D382BE0-415E-3161-6271-263A178A0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ACA13A-E585-9EC8-5D39-08B71B000BA6}"/>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752625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FDC37-276F-1CA6-6B44-B984115119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D4419-9746-1D9E-6E9A-4B50395EE7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9CEDEF-83AC-E333-4A94-0B5E5B783BA3}"/>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1F23FB4A-45E7-A4FF-2FC8-F64090626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3729F-A957-8E2C-A962-5101B03D2FFA}"/>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2153287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E0E96-FD3A-6F02-71FE-71884768BA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7CA2BF-578C-4555-C27B-AD68DF9DE7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860D2D-07E1-B132-0E76-952DA952DB30}"/>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88F62E17-A711-8C46-30E0-07CF61CC0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5786D-C049-81DB-FC02-1DD27937D810}"/>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2016629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B2186-868C-D994-F855-94E62ED5F0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718715-B535-7650-4785-E70220F0DAD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AC517D-F96B-C14E-BFA6-BF9E24A455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8EB467-F031-1164-07B9-72686702E975}"/>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6" name="Footer Placeholder 5">
            <a:extLst>
              <a:ext uri="{FF2B5EF4-FFF2-40B4-BE49-F238E27FC236}">
                <a16:creationId xmlns:a16="http://schemas.microsoft.com/office/drawing/2014/main" id="{54726DC1-0B94-8479-6453-0CD2050F25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7A0FFA-07EE-27A7-1553-E768C3300B9F}"/>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228760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71473-1D05-7DB6-FD4B-21F0A0B4DE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C02623-D71E-60C0-C1AB-7B6F49D4B2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CA48BB-6FE0-B7E3-E99A-0741BFFE933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E8C179-E6F3-FECE-E5C0-994E5D9E4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0B7AA2-BE41-B9CC-BF99-96E9EB2F61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943D6C-8C92-7C63-F1FA-DFD66C0CD773}"/>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8" name="Footer Placeholder 7">
            <a:extLst>
              <a:ext uri="{FF2B5EF4-FFF2-40B4-BE49-F238E27FC236}">
                <a16:creationId xmlns:a16="http://schemas.microsoft.com/office/drawing/2014/main" id="{6C714D80-9C95-E111-9D73-DC414A053E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B87106-54C5-ADFC-6E92-EA6C51319081}"/>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1814648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4D1D9-47C5-2558-6C9A-F13AE7E980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96CB59-437A-AF29-584A-3D0CDD3B4B2D}"/>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4" name="Footer Placeholder 3">
            <a:extLst>
              <a:ext uri="{FF2B5EF4-FFF2-40B4-BE49-F238E27FC236}">
                <a16:creationId xmlns:a16="http://schemas.microsoft.com/office/drawing/2014/main" id="{2BC7E108-AB15-3E3E-1697-3DFFB2F88F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1F8677-B7BD-47DA-9C7D-FF3BAA65679A}"/>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422966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FA2791-EDA1-3CBF-9656-B4D7135E5398}"/>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3" name="Footer Placeholder 2">
            <a:extLst>
              <a:ext uri="{FF2B5EF4-FFF2-40B4-BE49-F238E27FC236}">
                <a16:creationId xmlns:a16="http://schemas.microsoft.com/office/drawing/2014/main" id="{C418AD3E-510E-0A50-C1A7-6AFF4EB7C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7366AE-6E1F-ABCD-8BF3-380496EA454D}"/>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2042207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FCF33-AA73-B395-0A67-0DC3B7C709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8FD404-0A61-CFE9-A1A5-09038F550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69A738-D98C-FEF4-FEC9-450643A2A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9A6166-0E07-EE6B-C4EF-ED5D2BBB57AA}"/>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6" name="Footer Placeholder 5">
            <a:extLst>
              <a:ext uri="{FF2B5EF4-FFF2-40B4-BE49-F238E27FC236}">
                <a16:creationId xmlns:a16="http://schemas.microsoft.com/office/drawing/2014/main" id="{BAF4FD12-559E-AA30-6F03-05D9B37A84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265B07-5185-41FD-3A01-330DD31F5AE4}"/>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4070671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56904-47B3-6B45-0F2C-88DB73C03B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3C1766-F28E-64B8-DD74-ECDFC58B86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35AF9F-6AF3-B181-83EA-6AADA6FDB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2795D4-9995-2E00-C763-542480C53CED}"/>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6" name="Footer Placeholder 5">
            <a:extLst>
              <a:ext uri="{FF2B5EF4-FFF2-40B4-BE49-F238E27FC236}">
                <a16:creationId xmlns:a16="http://schemas.microsoft.com/office/drawing/2014/main" id="{B712CD63-19AB-E169-76B7-465E86A609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877DD4-8C31-48B8-09D0-36A07361C4A1}"/>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2103016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C0BC-0ED2-22E4-BA2A-794312A8C4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F8156D-8A22-F001-2E87-879718FC83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12501C-F97E-0E6D-DBA5-5C6122ABACC2}"/>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41C953E0-DDFB-21D7-9ADB-5F57519808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70BC6E-5E6C-73AC-9D48-70583C0484B1}"/>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483217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99C12E-8625-5C34-0620-F5D232526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A4261D-3676-95F7-68A2-96BCB63065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FDE96B-FAEA-89E3-E38D-897EE5CBD662}"/>
              </a:ext>
            </a:extLst>
          </p:cNvPr>
          <p:cNvSpPr>
            <a:spLocks noGrp="1"/>
          </p:cNvSpPr>
          <p:nvPr>
            <p:ph type="dt" sz="half" idx="10"/>
          </p:nvPr>
        </p:nvSpPr>
        <p:spPr/>
        <p:txBody>
          <a:body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6819EFAF-6A9C-0781-EFFD-8A1D90F6C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16215-249D-E8F8-4005-F052B5D15A1B}"/>
              </a:ext>
            </a:extLst>
          </p:cNvPr>
          <p:cNvSpPr>
            <a:spLocks noGrp="1"/>
          </p:cNvSpPr>
          <p:nvPr>
            <p:ph type="sldNum" sz="quarter" idx="12"/>
          </p:nvPr>
        </p:nvSpPr>
        <p:spPr/>
        <p:txBody>
          <a:bodyPr/>
          <a:lstStyle/>
          <a:p>
            <a:fld id="{957899B5-499D-4B6F-AA41-E099238DE975}" type="slidenum">
              <a:rPr lang="en-GB" smtClean="0"/>
              <a:t>‹#›</a:t>
            </a:fld>
            <a:endParaRPr lang="en-GB"/>
          </a:p>
        </p:txBody>
      </p:sp>
    </p:spTree>
    <p:extLst>
      <p:ext uri="{BB962C8B-B14F-4D97-AF65-F5344CB8AC3E}">
        <p14:creationId xmlns:p14="http://schemas.microsoft.com/office/powerpoint/2010/main" val="858308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E9E3A5-BC91-30EB-A91D-B862AE46DD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8D6EB21-F8BB-EA4E-AC68-03B0D11003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7FB497-5A71-38B8-AC01-1FA1A65A76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8CCF8A-F71F-4EBE-9799-89084DEF3BAB}" type="datetimeFigureOut">
              <a:rPr lang="en-GB" smtClean="0"/>
              <a:t>15/03/2026</a:t>
            </a:fld>
            <a:endParaRPr lang="en-GB"/>
          </a:p>
        </p:txBody>
      </p:sp>
      <p:sp>
        <p:nvSpPr>
          <p:cNvPr id="5" name="Footer Placeholder 4">
            <a:extLst>
              <a:ext uri="{FF2B5EF4-FFF2-40B4-BE49-F238E27FC236}">
                <a16:creationId xmlns:a16="http://schemas.microsoft.com/office/drawing/2014/main" id="{8E8E6315-B46F-5E57-0E93-7D950EA23C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C5652A-646D-FAE2-ACA5-93B9EDDEFA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57899B5-499D-4B6F-AA41-E099238DE975}" type="slidenum">
              <a:rPr lang="en-GB" smtClean="0"/>
              <a:t>‹#›</a:t>
            </a:fld>
            <a:endParaRPr lang="en-GB"/>
          </a:p>
        </p:txBody>
      </p:sp>
    </p:spTree>
    <p:extLst>
      <p:ext uri="{BB962C8B-B14F-4D97-AF65-F5344CB8AC3E}">
        <p14:creationId xmlns:p14="http://schemas.microsoft.com/office/powerpoint/2010/main" val="16650327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fsb.org.uk/" TargetMode="External"/><Relationship Id="rId2" Type="http://schemas.openxmlformats.org/officeDocument/2006/relationships/hyperlink" Target="https://www.ons.gov.uk/" TargetMode="External"/><Relationship Id="rId1" Type="http://schemas.openxmlformats.org/officeDocument/2006/relationships/slideLayout" Target="../slideLayouts/slideLayout7.xml"/><Relationship Id="rId4" Type="http://schemas.openxmlformats.org/officeDocument/2006/relationships/hyperlink" Target="https://www.gov.uk/guidance/business-regulation-guidance-and-tool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rawpixel.com/image/494728/free-illustration-image-thank-you-black-calligraphy" TargetMode="External"/><Relationship Id="rId2" Type="http://schemas.openxmlformats.org/officeDocument/2006/relationships/image" Target="../media/image2.1"/><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20132C-9522-B963-5DE3-E284B35E1678}"/>
              </a:ext>
            </a:extLst>
          </p:cNvPr>
          <p:cNvSpPr/>
          <p:nvPr/>
        </p:nvSpPr>
        <p:spPr>
          <a:xfrm>
            <a:off x="0" y="0"/>
            <a:ext cx="12192000" cy="6858000"/>
          </a:xfrm>
          <a:prstGeom prst="rect">
            <a:avLst/>
          </a:prstGeom>
          <a:solidFill>
            <a:schemeClr val="tx2">
              <a:lumMod val="10000"/>
              <a:lumOff val="90000"/>
            </a:schemeClr>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descr="Rose &amp; Lily">
            <a:extLst>
              <a:ext uri="{FF2B5EF4-FFF2-40B4-BE49-F238E27FC236}">
                <a16:creationId xmlns:a16="http://schemas.microsoft.com/office/drawing/2014/main" id="{CFEB6926-4686-4EFA-C944-C5A5C5B035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7591090"/>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72432DF5-BA87-8D1F-2051-B25DCE997B0C}"/>
              </a:ext>
            </a:extLst>
          </p:cNvPr>
          <p:cNvSpPr/>
          <p:nvPr/>
        </p:nvSpPr>
        <p:spPr>
          <a:xfrm>
            <a:off x="8469824" y="374904"/>
            <a:ext cx="3634352" cy="1280160"/>
          </a:xfrm>
          <a:prstGeom prst="ellipse">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Green </a:t>
            </a:r>
            <a:r>
              <a:rPr lang="en-US" sz="4000" b="1" dirty="0">
                <a:solidFill>
                  <a:schemeClr val="tx1"/>
                </a:solidFill>
                <a:latin typeface="Arial" panose="020B0604020202020204" pitchFamily="34" charset="0"/>
                <a:cs typeface="Arial" panose="020B0604020202020204" pitchFamily="34" charset="0"/>
              </a:rPr>
              <a:t>Heaven</a:t>
            </a:r>
            <a:r>
              <a:rPr lang="en-US" sz="3200" b="1" dirty="0">
                <a:solidFill>
                  <a:schemeClr val="tx1"/>
                </a:solidFill>
                <a:latin typeface="Arial" panose="020B0604020202020204" pitchFamily="34" charset="0"/>
                <a:cs typeface="Arial" panose="020B0604020202020204" pitchFamily="34" charset="0"/>
              </a:rPr>
              <a:t> Florist</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6721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9004781-CC9A-556A-4FC5-B8552F394EC1}"/>
              </a:ext>
            </a:extLst>
          </p:cNvPr>
          <p:cNvSpPr/>
          <p:nvPr/>
        </p:nvSpPr>
        <p:spPr>
          <a:xfrm>
            <a:off x="247559" y="271221"/>
            <a:ext cx="11696881" cy="6315558"/>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GB" sz="2800" b="1" dirty="0">
                <a:solidFill>
                  <a:schemeClr val="tx1"/>
                </a:solidFill>
                <a:latin typeface="Arial" panose="020B0604020202020204" pitchFamily="34" charset="0"/>
                <a:cs typeface="Arial" panose="020B0604020202020204" pitchFamily="34" charset="0"/>
              </a:rPr>
              <a:t>MODULE NAME</a:t>
            </a:r>
            <a:r>
              <a:rPr lang="en-GB" sz="2800" dirty="0">
                <a:solidFill>
                  <a:schemeClr val="tx1"/>
                </a:solidFill>
                <a:latin typeface="Arial" panose="020B0604020202020204" pitchFamily="34" charset="0"/>
                <a:cs typeface="Arial" panose="020B0604020202020204" pitchFamily="34" charset="0"/>
              </a:rPr>
              <a:t>: PROBLEM SOLVING AND DECISION MAKING</a:t>
            </a:r>
            <a:br>
              <a:rPr lang="en-GB" sz="2800" dirty="0">
                <a:solidFill>
                  <a:schemeClr val="tx1"/>
                </a:solidFill>
                <a:latin typeface="Arial" panose="020B0604020202020204" pitchFamily="34" charset="0"/>
                <a:cs typeface="Arial" panose="020B0604020202020204" pitchFamily="34" charset="0"/>
              </a:rPr>
            </a:br>
            <a:r>
              <a:rPr lang="en-GB" sz="2800" dirty="0">
                <a:solidFill>
                  <a:schemeClr val="tx1"/>
                </a:solidFill>
                <a:latin typeface="Arial" panose="020B0604020202020204" pitchFamily="34" charset="0"/>
                <a:cs typeface="Arial" panose="020B0604020202020204" pitchFamily="34" charset="0"/>
              </a:rPr>
              <a:t> </a:t>
            </a: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MODULE CODE</a:t>
            </a:r>
            <a:r>
              <a:rPr lang="en-GB" sz="2800" dirty="0">
                <a:solidFill>
                  <a:schemeClr val="tx1"/>
                </a:solidFill>
                <a:latin typeface="Arial" panose="020B0604020202020204" pitchFamily="34" charset="0"/>
                <a:cs typeface="Arial" panose="020B0604020202020204" pitchFamily="34" charset="0"/>
              </a:rPr>
              <a:t>: LCLM4004_LON</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STUDENT NAME</a:t>
            </a:r>
            <a:r>
              <a:rPr lang="en-GB" sz="2800" dirty="0">
                <a:solidFill>
                  <a:schemeClr val="tx1"/>
                </a:solidFill>
                <a:latin typeface="Arial" panose="020B0604020202020204" pitchFamily="34" charset="0"/>
                <a:cs typeface="Arial" panose="020B0604020202020204" pitchFamily="34" charset="0"/>
              </a:rPr>
              <a:t>: SARA GEBREMDHIN</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STUDENT ID</a:t>
            </a:r>
            <a:r>
              <a:rPr lang="en-GB" sz="2800" dirty="0">
                <a:solidFill>
                  <a:schemeClr val="tx1"/>
                </a:solidFill>
                <a:latin typeface="Arial" panose="020B0604020202020204" pitchFamily="34" charset="0"/>
                <a:cs typeface="Arial" panose="020B0604020202020204" pitchFamily="34" charset="0"/>
              </a:rPr>
              <a:t>: 2512070</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LECTURER</a:t>
            </a:r>
            <a:r>
              <a:rPr lang="en-GB" sz="2800" dirty="0">
                <a:solidFill>
                  <a:schemeClr val="tx1"/>
                </a:solidFill>
                <a:latin typeface="Arial" panose="020B0604020202020204" pitchFamily="34" charset="0"/>
                <a:cs typeface="Arial" panose="020B0604020202020204" pitchFamily="34" charset="0"/>
              </a:rPr>
              <a:t>: CHARLES OBINWA</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r>
              <a:rPr lang="en-GB" sz="2800" b="1" dirty="0">
                <a:solidFill>
                  <a:schemeClr val="tx1"/>
                </a:solidFill>
                <a:latin typeface="Arial" panose="020B0604020202020204" pitchFamily="34" charset="0"/>
                <a:cs typeface="Arial" panose="020B0604020202020204" pitchFamily="34" charset="0"/>
              </a:rPr>
              <a:t>Assignment 1 - Presentation</a:t>
            </a:r>
            <a:endParaRPr lang="en-GB" sz="2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913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9F9663-B695-1339-F3E5-08848BDA6DE1}"/>
              </a:ext>
            </a:extLst>
          </p:cNvPr>
          <p:cNvSpPr/>
          <p:nvPr/>
        </p:nvSpPr>
        <p:spPr>
          <a:xfrm>
            <a:off x="310896" y="201168"/>
            <a:ext cx="11558016" cy="6345936"/>
          </a:xfrm>
          <a:prstGeom prst="rect">
            <a:avLst/>
          </a:prstGeom>
          <a:solidFill>
            <a:schemeClr val="tx2">
              <a:lumMod val="10000"/>
              <a:lumOff val="9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3">
              <a:lnSpc>
                <a:spcPct val="150000"/>
              </a:lnSpc>
            </a:pPr>
            <a:endParaRPr lang="en-GB" sz="3200" dirty="0">
              <a:solidFill>
                <a:schemeClr val="tx1"/>
              </a:solidFill>
              <a:latin typeface="Arial" panose="020B0604020202020204" pitchFamily="34" charset="0"/>
              <a:cs typeface="Arial" panose="020B0604020202020204" pitchFamily="34" charset="0"/>
            </a:endParaRPr>
          </a:p>
          <a:p>
            <a:pPr lvl="3">
              <a:lnSpc>
                <a:spcPct val="150000"/>
              </a:lnSpc>
            </a:pPr>
            <a:r>
              <a:rPr lang="en-GB" sz="3200" dirty="0">
                <a:solidFill>
                  <a:schemeClr val="tx1"/>
                </a:solidFill>
                <a:latin typeface="Arial" panose="020B0604020202020204" pitchFamily="34" charset="0"/>
                <a:cs typeface="Arial" panose="020B0604020202020204" pitchFamily="34" charset="0"/>
              </a:rPr>
              <a:t>Introduction </a:t>
            </a:r>
          </a:p>
          <a:p>
            <a:pPr lvl="3">
              <a:lnSpc>
                <a:spcPct val="150000"/>
              </a:lnSpc>
            </a:pPr>
            <a:r>
              <a:rPr lang="en-GB" sz="3200" dirty="0">
                <a:solidFill>
                  <a:schemeClr val="tx1"/>
                </a:solidFill>
                <a:latin typeface="Arial" panose="020B0604020202020204" pitchFamily="34" charset="0"/>
                <a:cs typeface="Arial" panose="020B0604020202020204" pitchFamily="34" charset="0"/>
              </a:rPr>
              <a:t>Company Background</a:t>
            </a:r>
          </a:p>
          <a:p>
            <a:pPr lvl="3">
              <a:lnSpc>
                <a:spcPct val="150000"/>
              </a:lnSpc>
            </a:pPr>
            <a:r>
              <a:rPr lang="en-GB" sz="3200" dirty="0">
                <a:solidFill>
                  <a:schemeClr val="tx1"/>
                </a:solidFill>
                <a:latin typeface="Arial" panose="020B0604020202020204" pitchFamily="34" charset="0"/>
                <a:cs typeface="Arial" panose="020B0604020202020204" pitchFamily="34" charset="0"/>
              </a:rPr>
              <a:t>Problem: Nature and Scope</a:t>
            </a:r>
          </a:p>
          <a:p>
            <a:pPr lvl="3">
              <a:lnSpc>
                <a:spcPct val="150000"/>
              </a:lnSpc>
            </a:pPr>
            <a:r>
              <a:rPr lang="en-GB" sz="3200" dirty="0">
                <a:solidFill>
                  <a:schemeClr val="tx1"/>
                </a:solidFill>
                <a:latin typeface="Arial" panose="020B0604020202020204" pitchFamily="34" charset="0"/>
                <a:cs typeface="Arial" panose="020B0604020202020204" pitchFamily="34" charset="0"/>
              </a:rPr>
              <a:t>PESTLE ANALYSIS: Green Haven Florists</a:t>
            </a:r>
          </a:p>
          <a:p>
            <a:pPr lvl="3">
              <a:lnSpc>
                <a:spcPct val="150000"/>
              </a:lnSpc>
            </a:pPr>
            <a:r>
              <a:rPr lang="en-GB" sz="3200" dirty="0">
                <a:solidFill>
                  <a:schemeClr val="tx1"/>
                </a:solidFill>
                <a:latin typeface="Arial" panose="020B0604020202020204" pitchFamily="34" charset="0"/>
                <a:cs typeface="Arial" panose="020B0604020202020204" pitchFamily="34" charset="0"/>
              </a:rPr>
              <a:t>Cause and Effect Analysis: Fishbone Diagram</a:t>
            </a:r>
          </a:p>
          <a:p>
            <a:pPr lvl="3">
              <a:lnSpc>
                <a:spcPct val="150000"/>
              </a:lnSpc>
            </a:pPr>
            <a:r>
              <a:rPr lang="en-GB" sz="3200" dirty="0">
                <a:solidFill>
                  <a:schemeClr val="tx1"/>
                </a:solidFill>
                <a:latin typeface="Arial" panose="020B0604020202020204" pitchFamily="34" charset="0"/>
                <a:cs typeface="Arial" panose="020B0604020202020204" pitchFamily="34" charset="0"/>
              </a:rPr>
              <a:t>Conclusion</a:t>
            </a:r>
          </a:p>
          <a:p>
            <a:pPr lvl="3">
              <a:lnSpc>
                <a:spcPct val="150000"/>
              </a:lnSpc>
            </a:pPr>
            <a:r>
              <a:rPr lang="en-GB" sz="3200" dirty="0">
                <a:solidFill>
                  <a:schemeClr val="tx1"/>
                </a:solidFill>
                <a:latin typeface="Arial" panose="020B0604020202020204" pitchFamily="34" charset="0"/>
                <a:cs typeface="Arial" panose="020B0604020202020204" pitchFamily="34" charset="0"/>
              </a:rPr>
              <a:t>References</a:t>
            </a:r>
          </a:p>
        </p:txBody>
      </p:sp>
      <p:sp>
        <p:nvSpPr>
          <p:cNvPr id="3" name="Rectangle: Rounded Corners 2">
            <a:extLst>
              <a:ext uri="{FF2B5EF4-FFF2-40B4-BE49-F238E27FC236}">
                <a16:creationId xmlns:a16="http://schemas.microsoft.com/office/drawing/2014/main" id="{AAEE5144-3C56-BB1E-81DD-31D17F38075F}"/>
              </a:ext>
            </a:extLst>
          </p:cNvPr>
          <p:cNvSpPr/>
          <p:nvPr/>
        </p:nvSpPr>
        <p:spPr>
          <a:xfrm>
            <a:off x="3456432" y="411480"/>
            <a:ext cx="5120640" cy="813816"/>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OVERVIEW</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881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C35DAA-9E6A-8E74-D12B-FE8F1EE683F4}"/>
              </a:ext>
            </a:extLst>
          </p:cNvPr>
          <p:cNvSpPr/>
          <p:nvPr/>
        </p:nvSpPr>
        <p:spPr>
          <a:xfrm>
            <a:off x="302216" y="247974"/>
            <a:ext cx="11608231" cy="6292312"/>
          </a:xfrm>
          <a:prstGeom prst="rect">
            <a:avLst/>
          </a:prstGeom>
          <a:solidFill>
            <a:schemeClr val="tx2">
              <a:lumMod val="10000"/>
              <a:lumOff val="90000"/>
            </a:schemeClr>
          </a:solidFill>
          <a:ln>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 name="Rectangle 2">
            <a:extLst>
              <a:ext uri="{FF2B5EF4-FFF2-40B4-BE49-F238E27FC236}">
                <a16:creationId xmlns:a16="http://schemas.microsoft.com/office/drawing/2014/main" id="{177CFFD2-A94E-71BE-24AE-030188BC97CC}"/>
              </a:ext>
            </a:extLst>
          </p:cNvPr>
          <p:cNvSpPr/>
          <p:nvPr/>
        </p:nvSpPr>
        <p:spPr>
          <a:xfrm>
            <a:off x="2898183" y="712922"/>
            <a:ext cx="5494149" cy="384358"/>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INTRODUCTION</a:t>
            </a:r>
            <a:endParaRPr lang="en-GB" sz="3200" b="1"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4BA27A3-1090-1AF5-CB6F-8DB57847ECCC}"/>
              </a:ext>
            </a:extLst>
          </p:cNvPr>
          <p:cNvSpPr txBox="1"/>
          <p:nvPr/>
        </p:nvSpPr>
        <p:spPr>
          <a:xfrm>
            <a:off x="472698" y="1232114"/>
            <a:ext cx="11089039" cy="4562733"/>
          </a:xfrm>
          <a:prstGeom prst="rect">
            <a:avLst/>
          </a:prstGeom>
          <a:noFill/>
        </p:spPr>
        <p:txBody>
          <a:bodyPr wrap="square" rtlCol="0">
            <a:spAutoFit/>
          </a:bodyPr>
          <a:lstStyle/>
          <a:p>
            <a:pPr algn="just">
              <a:lnSpc>
                <a:spcPct val="150000"/>
              </a:lnSpc>
            </a:pPr>
            <a:r>
              <a:rPr lang="en-US" sz="2600" dirty="0">
                <a:latin typeface="Arial" panose="020B0604020202020204" pitchFamily="34" charset="0"/>
                <a:cs typeface="Arial" panose="020B0604020202020204" pitchFamily="34" charset="0"/>
              </a:rPr>
              <a:t>Green Haven Florists is a small flower shop in Norwich, started in 2016 by Liam and Priya Patel. The shop is known for its unique flower arrangements and eco-friendly packaging. Recently, the Business has faced a drop in sales and fewer customers visiting the store. Rising costs and Strong competition from online flower delivery services have created challenges. This report will Identify and explain the main issues affecting Golden Heaven Florists in store sales.  </a:t>
            </a:r>
          </a:p>
          <a:p>
            <a:endParaRPr lang="en-GB" dirty="0"/>
          </a:p>
        </p:txBody>
      </p:sp>
    </p:spTree>
    <p:extLst>
      <p:ext uri="{BB962C8B-B14F-4D97-AF65-F5344CB8AC3E}">
        <p14:creationId xmlns:p14="http://schemas.microsoft.com/office/powerpoint/2010/main" val="193418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4796BE-D28E-56A3-7229-144B87CBC285}"/>
              </a:ext>
            </a:extLst>
          </p:cNvPr>
          <p:cNvSpPr/>
          <p:nvPr/>
        </p:nvSpPr>
        <p:spPr>
          <a:xfrm>
            <a:off x="246888" y="228600"/>
            <a:ext cx="11722608" cy="6327648"/>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2">
              <a:lnSpc>
                <a:spcPct val="150000"/>
              </a:lnSpc>
            </a:pPr>
            <a:endParaRPr lang="en-GB" sz="2800" b="1" dirty="0">
              <a:solidFill>
                <a:schemeClr val="tx1"/>
              </a:solidFill>
              <a:latin typeface="Arial" panose="020B0604020202020204" pitchFamily="34" charset="0"/>
              <a:cs typeface="Arial" panose="020B0604020202020204" pitchFamily="34" charset="0"/>
            </a:endParaRPr>
          </a:p>
          <a:p>
            <a:pPr lvl="2">
              <a:lnSpc>
                <a:spcPct val="150000"/>
              </a:lnSpc>
            </a:pPr>
            <a:r>
              <a:rPr lang="en-GB" sz="2800" b="1" dirty="0">
                <a:solidFill>
                  <a:schemeClr val="tx1"/>
                </a:solidFill>
                <a:latin typeface="Arial" panose="020B0604020202020204" pitchFamily="34" charset="0"/>
                <a:cs typeface="Arial" panose="020B0604020202020204" pitchFamily="34" charset="0"/>
              </a:rPr>
              <a:t>Green Haven Florists</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cs typeface="Arial" panose="020B0604020202020204" pitchFamily="34" charset="0"/>
              </a:rPr>
              <a:t>Founded in 2016</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cs typeface="Arial" panose="020B0604020202020204" pitchFamily="34" charset="0"/>
              </a:rPr>
              <a:t>Location: Norwich, UK</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cs typeface="Arial" panose="020B0604020202020204" pitchFamily="34" charset="0"/>
              </a:rPr>
              <a:t>Owners: Liam and Priya Patel</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cs typeface="Arial" panose="020B0604020202020204" pitchFamily="34" charset="0"/>
              </a:rPr>
              <a:t>Sells: Fresh flower, bespoke bouquets, plants, and floral arrangements for wedding, events, and corporate clients</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ea typeface="+mn-lt"/>
                <a:cs typeface="Arial" panose="020B0604020202020204" pitchFamily="34" charset="0"/>
              </a:rPr>
              <a:t>strong community ties: Well known in the local area and trusted by regular customers</a:t>
            </a:r>
          </a:p>
          <a:p>
            <a:pPr marL="1257300" lvl="2" indent="-342900">
              <a:lnSpc>
                <a:spcPct val="150000"/>
              </a:lnSpc>
              <a:buFont typeface="Wingdings" panose="05000000000000000000" pitchFamily="2" charset="2"/>
              <a:buChar char="v"/>
            </a:pPr>
            <a:r>
              <a:rPr lang="en-GB" sz="2300" dirty="0">
                <a:solidFill>
                  <a:schemeClr val="tx1"/>
                </a:solidFill>
                <a:latin typeface="Arial" panose="020B0604020202020204" pitchFamily="34" charset="0"/>
                <a:ea typeface="+mn-lt"/>
                <a:cs typeface="Arial" panose="020B0604020202020204" pitchFamily="34" charset="0"/>
              </a:rPr>
              <a:t>Reputation: Known for high-quality, creative floral designs and personalised customer service</a:t>
            </a:r>
          </a:p>
        </p:txBody>
      </p:sp>
      <p:sp>
        <p:nvSpPr>
          <p:cNvPr id="3" name="Rectangle: Rounded Corners 2">
            <a:extLst>
              <a:ext uri="{FF2B5EF4-FFF2-40B4-BE49-F238E27FC236}">
                <a16:creationId xmlns:a16="http://schemas.microsoft.com/office/drawing/2014/main" id="{D7E467FD-F9F4-0067-2AD5-9019EE8E5DEA}"/>
              </a:ext>
            </a:extLst>
          </p:cNvPr>
          <p:cNvSpPr/>
          <p:nvPr/>
        </p:nvSpPr>
        <p:spPr>
          <a:xfrm>
            <a:off x="2075688" y="484632"/>
            <a:ext cx="8659368" cy="663448"/>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COMPANY BACKGROUND</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5752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573814-CFB6-D529-8B74-4B10C9E40488}"/>
              </a:ext>
            </a:extLst>
          </p:cNvPr>
          <p:cNvSpPr/>
          <p:nvPr/>
        </p:nvSpPr>
        <p:spPr>
          <a:xfrm>
            <a:off x="283464" y="192024"/>
            <a:ext cx="11603736" cy="6391656"/>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2">
              <a:lnSpc>
                <a:spcPct val="150000"/>
              </a:lnSpc>
            </a:pPr>
            <a:endParaRPr lang="en-GB" sz="2800" b="1" dirty="0">
              <a:solidFill>
                <a:schemeClr val="tx1"/>
              </a:solidFill>
              <a:latin typeface="Arial" panose="020B0604020202020204" pitchFamily="34" charset="0"/>
              <a:cs typeface="Arial" panose="020B0604020202020204" pitchFamily="34" charset="0"/>
            </a:endParaRPr>
          </a:p>
          <a:p>
            <a:pPr lvl="2">
              <a:lnSpc>
                <a:spcPct val="150000"/>
              </a:lnSpc>
            </a:pPr>
            <a:r>
              <a:rPr lang="en-GB" sz="2800" b="1" dirty="0">
                <a:solidFill>
                  <a:schemeClr val="tx1"/>
                </a:solidFill>
                <a:latin typeface="Arial" panose="020B0604020202020204" pitchFamily="34" charset="0"/>
                <a:cs typeface="Arial" panose="020B0604020202020204" pitchFamily="34" charset="0"/>
              </a:rPr>
              <a:t>5W2H Green Haven Florists</a:t>
            </a:r>
          </a:p>
          <a:p>
            <a:pPr lvl="2">
              <a:lnSpc>
                <a:spcPct val="150000"/>
              </a:lnSpc>
            </a:pPr>
            <a:r>
              <a:rPr lang="en-GB" sz="2800" b="1" dirty="0">
                <a:solidFill>
                  <a:schemeClr val="tx1"/>
                </a:solidFill>
                <a:latin typeface="Arial" panose="020B0604020202020204" pitchFamily="34" charset="0"/>
                <a:cs typeface="Arial" panose="020B0604020202020204" pitchFamily="34" charset="0"/>
              </a:rPr>
              <a:t>Who</a:t>
            </a:r>
            <a:r>
              <a:rPr lang="en-GB" sz="2400" dirty="0">
                <a:solidFill>
                  <a:schemeClr val="tx1"/>
                </a:solidFill>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ea typeface="+mn-lt"/>
                <a:cs typeface="Arial" panose="020B0604020202020204" pitchFamily="34" charset="0"/>
              </a:rPr>
              <a:t>Liam and Priya Patel, Customer, Employees. Competitors</a:t>
            </a:r>
          </a:p>
          <a:p>
            <a:pPr lvl="2">
              <a:lnSpc>
                <a:spcPct val="150000"/>
              </a:lnSpc>
            </a:pPr>
            <a:r>
              <a:rPr lang="en-GB" sz="2800" b="1" dirty="0">
                <a:solidFill>
                  <a:schemeClr val="tx1"/>
                </a:solidFill>
                <a:latin typeface="Arial" panose="020B0604020202020204" pitchFamily="34" charset="0"/>
                <a:cs typeface="Arial" panose="020B0604020202020204" pitchFamily="34" charset="0"/>
              </a:rPr>
              <a:t>What</a:t>
            </a:r>
            <a:r>
              <a:rPr lang="en-GB" sz="2400" dirty="0">
                <a:solidFill>
                  <a:schemeClr val="tx1"/>
                </a:solidFill>
                <a:latin typeface="Arial" panose="020B0604020202020204" pitchFamily="34" charset="0"/>
                <a:cs typeface="Arial" panose="020B0604020202020204" pitchFamily="34" charset="0"/>
              </a:rPr>
              <a:t>:   30% Decline In In-store Sales.</a:t>
            </a:r>
          </a:p>
          <a:p>
            <a:pPr lvl="2">
              <a:lnSpc>
                <a:spcPct val="150000"/>
              </a:lnSpc>
            </a:pPr>
            <a:r>
              <a:rPr lang="en-GB" sz="2800" b="1" dirty="0">
                <a:solidFill>
                  <a:schemeClr val="tx1"/>
                </a:solidFill>
                <a:latin typeface="Arial" panose="020B0604020202020204" pitchFamily="34" charset="0"/>
                <a:cs typeface="Arial" panose="020B0604020202020204" pitchFamily="34" charset="0"/>
              </a:rPr>
              <a:t>Why</a:t>
            </a:r>
            <a:r>
              <a:rPr lang="en-GB" sz="2400" dirty="0">
                <a:solidFill>
                  <a:schemeClr val="tx1"/>
                </a:solidFill>
                <a:latin typeface="Arial" panose="020B0604020202020204" pitchFamily="34" charset="0"/>
                <a:cs typeface="Arial" panose="020B0604020202020204" pitchFamily="34" charset="0"/>
              </a:rPr>
              <a:t>:    Online Competition, Rising Costs, And Weak Online Presence.</a:t>
            </a:r>
          </a:p>
          <a:p>
            <a:pPr lvl="2">
              <a:lnSpc>
                <a:spcPct val="150000"/>
              </a:lnSpc>
            </a:pPr>
            <a:r>
              <a:rPr lang="en-GB" sz="2800" b="1" dirty="0">
                <a:solidFill>
                  <a:schemeClr val="tx1"/>
                </a:solidFill>
                <a:latin typeface="Arial" panose="020B0604020202020204" pitchFamily="34" charset="0"/>
                <a:cs typeface="Arial" panose="020B0604020202020204" pitchFamily="34" charset="0"/>
              </a:rPr>
              <a:t>Where</a:t>
            </a:r>
            <a:r>
              <a:rPr lang="en-GB" sz="2400" dirty="0">
                <a:solidFill>
                  <a:schemeClr val="tx1"/>
                </a:solidFill>
                <a:latin typeface="Arial" panose="020B0604020202020204" pitchFamily="34" charset="0"/>
                <a:cs typeface="Arial" panose="020B0604020202020204" pitchFamily="34" charset="0"/>
              </a:rPr>
              <a:t>: Green Haven Florists Shop In Norwich.</a:t>
            </a:r>
          </a:p>
          <a:p>
            <a:pPr lvl="2">
              <a:lnSpc>
                <a:spcPct val="150000"/>
              </a:lnSpc>
            </a:pPr>
            <a:r>
              <a:rPr lang="en-GB" sz="2800" b="1" dirty="0">
                <a:solidFill>
                  <a:schemeClr val="tx1"/>
                </a:solidFill>
                <a:latin typeface="Arial" panose="020B0604020202020204" pitchFamily="34" charset="0"/>
                <a:cs typeface="Arial" panose="020B0604020202020204" pitchFamily="34" charset="0"/>
              </a:rPr>
              <a:t>When</a:t>
            </a:r>
            <a:r>
              <a:rPr lang="en-GB" sz="2400" dirty="0">
                <a:solidFill>
                  <a:schemeClr val="tx1"/>
                </a:solidFill>
                <a:latin typeface="Arial" panose="020B0604020202020204" pitchFamily="34" charset="0"/>
                <a:cs typeface="Arial" panose="020B0604020202020204" pitchFamily="34" charset="0"/>
              </a:rPr>
              <a:t>:  During The Last 12 Months.</a:t>
            </a:r>
          </a:p>
          <a:p>
            <a:pPr lvl="2">
              <a:lnSpc>
                <a:spcPct val="150000"/>
              </a:lnSpc>
            </a:pPr>
            <a:r>
              <a:rPr lang="en-GB" sz="2800" b="1" dirty="0">
                <a:solidFill>
                  <a:schemeClr val="tx1"/>
                </a:solidFill>
                <a:latin typeface="Arial" panose="020B0604020202020204" pitchFamily="34" charset="0"/>
                <a:cs typeface="Arial" panose="020B0604020202020204" pitchFamily="34" charset="0"/>
              </a:rPr>
              <a:t>How</a:t>
            </a:r>
            <a:r>
              <a:rPr lang="en-GB" sz="2400" dirty="0">
                <a:solidFill>
                  <a:schemeClr val="tx1"/>
                </a:solidFill>
                <a:latin typeface="Arial" panose="020B0604020202020204" pitchFamily="34" charset="0"/>
                <a:cs typeface="Arial" panose="020B0604020202020204" pitchFamily="34" charset="0"/>
              </a:rPr>
              <a:t>:    Customers Shift To Online Purchasing.</a:t>
            </a:r>
          </a:p>
          <a:p>
            <a:pPr lvl="2">
              <a:lnSpc>
                <a:spcPct val="150000"/>
              </a:lnSpc>
            </a:pPr>
            <a:r>
              <a:rPr lang="en-GB" sz="2800" b="1" dirty="0">
                <a:solidFill>
                  <a:schemeClr val="tx1"/>
                </a:solidFill>
                <a:latin typeface="Arial" panose="020B0604020202020204" pitchFamily="34" charset="0"/>
                <a:cs typeface="Arial" panose="020B0604020202020204" pitchFamily="34" charset="0"/>
              </a:rPr>
              <a:t>How Much</a:t>
            </a:r>
            <a:r>
              <a:rPr lang="en-GB" sz="2400" dirty="0">
                <a:solidFill>
                  <a:schemeClr val="tx1"/>
                </a:solidFill>
                <a:latin typeface="Arial" panose="020B0604020202020204" pitchFamily="34" charset="0"/>
                <a:cs typeface="Arial" panose="020B0604020202020204" pitchFamily="34" charset="0"/>
              </a:rPr>
              <a:t>: Sales Have Decreased By 30%.</a:t>
            </a:r>
          </a:p>
        </p:txBody>
      </p:sp>
      <p:sp>
        <p:nvSpPr>
          <p:cNvPr id="3" name="Rectangle: Rounded Corners 2">
            <a:extLst>
              <a:ext uri="{FF2B5EF4-FFF2-40B4-BE49-F238E27FC236}">
                <a16:creationId xmlns:a16="http://schemas.microsoft.com/office/drawing/2014/main" id="{9646F4A5-D449-4771-AB1D-8A9AE8FDA92A}"/>
              </a:ext>
            </a:extLst>
          </p:cNvPr>
          <p:cNvSpPr/>
          <p:nvPr/>
        </p:nvSpPr>
        <p:spPr>
          <a:xfrm>
            <a:off x="990600" y="374904"/>
            <a:ext cx="8851392" cy="786384"/>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PROBLEM: NATURE AND SCOPE</a:t>
            </a:r>
            <a:endParaRPr lang="en-GB" sz="3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908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FC0273-C0CA-3FEB-1F34-08640E5981E9}"/>
              </a:ext>
            </a:extLst>
          </p:cNvPr>
          <p:cNvSpPr/>
          <p:nvPr/>
        </p:nvSpPr>
        <p:spPr>
          <a:xfrm>
            <a:off x="271221" y="108488"/>
            <a:ext cx="11693472" cy="6633275"/>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Arial" panose="020B0604020202020204" pitchFamily="34" charset="0"/>
              <a:cs typeface="Arial" panose="020B0604020202020204" pitchFamily="34" charset="0"/>
            </a:endParaRPr>
          </a:p>
          <a:p>
            <a:endParaRPr lang="en-GB" b="1" dirty="0">
              <a:solidFill>
                <a:schemeClr val="tx1"/>
              </a:solidFill>
              <a:latin typeface="Arial" panose="020B0604020202020204" pitchFamily="34" charset="0"/>
              <a:cs typeface="Arial" panose="020B0604020202020204" pitchFamily="34" charset="0"/>
            </a:endParaRPr>
          </a:p>
          <a:p>
            <a:endParaRPr lang="en-GB" b="1" dirty="0">
              <a:solidFill>
                <a:schemeClr val="tx1"/>
              </a:solidFill>
              <a:latin typeface="Arial" panose="020B0604020202020204" pitchFamily="34" charset="0"/>
              <a:cs typeface="Arial" panose="020B0604020202020204" pitchFamily="34" charset="0"/>
            </a:endParaRPr>
          </a:p>
          <a:p>
            <a:endParaRPr lang="en-GB" b="1"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	POLITICAL</a:t>
            </a:r>
            <a:r>
              <a:rPr lang="en-GB" b="1" dirty="0">
                <a:latin typeface="Arial" panose="020B0604020202020204" pitchFamily="34" charset="0"/>
                <a:cs typeface="Arial" panose="020B0604020202020204" pitchFamily="34" charset="0"/>
              </a:rPr>
              <a:t> </a:t>
            </a:r>
            <a:endParaRPr lang="en-GB" dirty="0">
              <a:solidFill>
                <a:schemeClr val="tx1"/>
              </a:solidFill>
              <a:latin typeface="Arial" panose="020B0604020202020204" pitchFamily="34" charset="0"/>
              <a:cs typeface="Arial" panose="020B0604020202020204" pitchFamily="34" charset="0"/>
            </a:endParaRP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Import taxes and trade regulations increase flower costs</a:t>
            </a: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Government grants/support for small environment-friendly businesses.                   </a:t>
            </a:r>
          </a:p>
          <a:p>
            <a:r>
              <a:rPr lang="en-GB" b="1" dirty="0">
                <a:solidFill>
                  <a:schemeClr val="tx1"/>
                </a:solidFill>
                <a:latin typeface="Arial" panose="020B0604020202020204" pitchFamily="34" charset="0"/>
                <a:cs typeface="Arial" panose="020B0604020202020204" pitchFamily="34" charset="0"/>
              </a:rPr>
              <a:t>	ECONOMIC</a:t>
            </a: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Inflation increasing flower and packaging costs</a:t>
            </a: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Customers choosing cheaper online flower retailers</a:t>
            </a:r>
            <a:r>
              <a:rPr lang="en-GB" b="1" dirty="0">
                <a:latin typeface="Arial" panose="020B0604020202020204" pitchFamily="34" charset="0"/>
                <a:cs typeface="Arial" panose="020B0604020202020204" pitchFamily="34" charset="0"/>
              </a:rPr>
              <a:t>				</a:t>
            </a:r>
          </a:p>
          <a:p>
            <a:r>
              <a:rPr lang="en-GB" b="1" dirty="0">
                <a:solidFill>
                  <a:schemeClr val="tx1"/>
                </a:solidFill>
                <a:latin typeface="Arial" panose="020B0604020202020204" pitchFamily="34" charset="0"/>
                <a:cs typeface="Arial" panose="020B0604020202020204" pitchFamily="34" charset="0"/>
              </a:rPr>
              <a:t>	SOCIAL</a:t>
            </a: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Growing demand for environment- friendly products</a:t>
            </a:r>
          </a:p>
          <a:p>
            <a:pPr marL="2743200" lvl="5" indent="-457200">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Customers prefer online shopping and home delivery</a:t>
            </a:r>
          </a:p>
          <a:p>
            <a:pPr marL="2743200" lvl="5" indent="-457200">
              <a:buFont typeface="Wingdings" panose="05000000000000000000" pitchFamily="2" charset="2"/>
              <a:buChar char="v"/>
            </a:pP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	TECHNOLOGICAL</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Competitors using social media and digital marketing</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Outdated website reducing online customer engagement</a:t>
            </a:r>
          </a:p>
          <a:p>
            <a:r>
              <a:rPr lang="en-GB" b="1" dirty="0">
                <a:solidFill>
                  <a:schemeClr val="tx1"/>
                </a:solidFill>
                <a:latin typeface="Arial" panose="020B0604020202020204" pitchFamily="34" charset="0"/>
                <a:cs typeface="Arial" panose="020B0604020202020204" pitchFamily="34" charset="0"/>
              </a:rPr>
              <a:t>	LEGAL</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Consumer protection and delivery regulations</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Minimum wage and employment law affecting staffing costs</a:t>
            </a:r>
          </a:p>
          <a:p>
            <a:pPr lvl="5"/>
            <a:r>
              <a:rPr lang="en-GB" dirty="0">
                <a:solidFill>
                  <a:schemeClr val="tx1"/>
                </a:solidFill>
                <a:latin typeface="Arial" panose="020B0604020202020204" pitchFamily="34" charset="0"/>
                <a:cs typeface="Arial" panose="020B0604020202020204" pitchFamily="34" charset="0"/>
              </a:rPr>
              <a:t>	</a:t>
            </a:r>
            <a:endParaRPr lang="en-GB" b="1"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	ENVIRONMENTAL </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Climate change affecting flower supply and prices</a:t>
            </a:r>
          </a:p>
          <a:p>
            <a:pPr lvl="5">
              <a:buFont typeface="Wingdings" panose="05000000000000000000" pitchFamily="2" charset="2"/>
              <a:buChar char="v"/>
            </a:pPr>
            <a:r>
              <a:rPr lang="en-GB" dirty="0">
                <a:solidFill>
                  <a:schemeClr val="tx1"/>
                </a:solidFill>
                <a:latin typeface="Arial" panose="020B0604020202020204" pitchFamily="34" charset="0"/>
                <a:cs typeface="Arial" panose="020B0604020202020204" pitchFamily="34" charset="0"/>
              </a:rPr>
              <a:t>Need for environment-friendly packaging that breaks down naturally</a:t>
            </a:r>
          </a:p>
          <a:p>
            <a:pPr lvl="5"/>
            <a:r>
              <a:rPr lang="en-GB" sz="2400" b="1" dirty="0">
                <a:latin typeface="Arial" panose="020B0604020202020204" pitchFamily="34" charset="0"/>
                <a:cs typeface="Arial" panose="020B0604020202020204" pitchFamily="34" charset="0"/>
              </a:rPr>
              <a:t>	</a:t>
            </a:r>
            <a:endParaRPr lang="en-GB" dirty="0"/>
          </a:p>
        </p:txBody>
      </p:sp>
      <p:sp>
        <p:nvSpPr>
          <p:cNvPr id="3" name="Rectangle 2">
            <a:extLst>
              <a:ext uri="{FF2B5EF4-FFF2-40B4-BE49-F238E27FC236}">
                <a16:creationId xmlns:a16="http://schemas.microsoft.com/office/drawing/2014/main" id="{53E83D16-763F-B4DB-BACA-D148623F39A0}"/>
              </a:ext>
            </a:extLst>
          </p:cNvPr>
          <p:cNvSpPr/>
          <p:nvPr/>
        </p:nvSpPr>
        <p:spPr>
          <a:xfrm>
            <a:off x="2704454" y="302217"/>
            <a:ext cx="6617777" cy="542441"/>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PESTLE ANALYSIS: Green Haven Florists</a:t>
            </a:r>
            <a:endParaRPr lang="en-GB" sz="2400" dirty="0">
              <a:solidFill>
                <a:schemeClr val="tx1"/>
              </a:solidFill>
            </a:endParaRPr>
          </a:p>
        </p:txBody>
      </p:sp>
    </p:spTree>
    <p:extLst>
      <p:ext uri="{BB962C8B-B14F-4D97-AF65-F5344CB8AC3E}">
        <p14:creationId xmlns:p14="http://schemas.microsoft.com/office/powerpoint/2010/main" val="14915837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2AD606-7632-52D9-5494-59F2E28A5F49}"/>
              </a:ext>
            </a:extLst>
          </p:cNvPr>
          <p:cNvSpPr/>
          <p:nvPr/>
        </p:nvSpPr>
        <p:spPr>
          <a:xfrm>
            <a:off x="136779" y="242450"/>
            <a:ext cx="11918441" cy="6491224"/>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6D92296D-2FE2-E451-1F09-328192C2C4AB}"/>
              </a:ext>
            </a:extLst>
          </p:cNvPr>
          <p:cNvSpPr/>
          <p:nvPr/>
        </p:nvSpPr>
        <p:spPr>
          <a:xfrm>
            <a:off x="1962912" y="274320"/>
            <a:ext cx="8266176" cy="475647"/>
          </a:xfrm>
          <a:prstGeom prst="round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latin typeface="Arial" panose="020B0604020202020204" pitchFamily="34" charset="0"/>
                <a:cs typeface="Arial" panose="020B0604020202020204" pitchFamily="34" charset="0"/>
              </a:rPr>
              <a:t>Cause and effect analysis: Fishbone diagram</a:t>
            </a:r>
            <a:endParaRPr lang="en-GB" sz="2800" dirty="0">
              <a:solidFill>
                <a:schemeClr val="tx1"/>
              </a:solidFill>
            </a:endParaRPr>
          </a:p>
        </p:txBody>
      </p:sp>
      <p:cxnSp>
        <p:nvCxnSpPr>
          <p:cNvPr id="7" name="Straight Arrow Connector 6">
            <a:extLst>
              <a:ext uri="{FF2B5EF4-FFF2-40B4-BE49-F238E27FC236}">
                <a16:creationId xmlns:a16="http://schemas.microsoft.com/office/drawing/2014/main" id="{DA17B319-E846-A947-F1D5-BD7C8FDBFB4D}"/>
              </a:ext>
            </a:extLst>
          </p:cNvPr>
          <p:cNvCxnSpPr>
            <a:cxnSpLocks/>
          </p:cNvCxnSpPr>
          <p:nvPr/>
        </p:nvCxnSpPr>
        <p:spPr>
          <a:xfrm>
            <a:off x="7744968" y="1369877"/>
            <a:ext cx="1307592" cy="20179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478D01A2-9329-C5C8-0666-80558E2B7B48}"/>
              </a:ext>
            </a:extLst>
          </p:cNvPr>
          <p:cNvCxnSpPr>
            <a:cxnSpLocks/>
          </p:cNvCxnSpPr>
          <p:nvPr/>
        </p:nvCxnSpPr>
        <p:spPr>
          <a:xfrm>
            <a:off x="3501404" y="1489960"/>
            <a:ext cx="1408176" cy="192481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4" name="Straight Arrow Connector 23">
            <a:extLst>
              <a:ext uri="{FF2B5EF4-FFF2-40B4-BE49-F238E27FC236}">
                <a16:creationId xmlns:a16="http://schemas.microsoft.com/office/drawing/2014/main" id="{62A4515E-B56C-6CFC-9CEA-4AE95BF326CE}"/>
              </a:ext>
            </a:extLst>
          </p:cNvPr>
          <p:cNvCxnSpPr>
            <a:cxnSpLocks/>
          </p:cNvCxnSpPr>
          <p:nvPr/>
        </p:nvCxnSpPr>
        <p:spPr>
          <a:xfrm flipV="1">
            <a:off x="7900416" y="3522300"/>
            <a:ext cx="1152144" cy="208639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D21C7D32-806F-D4FE-721F-276B15364340}"/>
              </a:ext>
            </a:extLst>
          </p:cNvPr>
          <p:cNvCxnSpPr>
            <a:cxnSpLocks/>
          </p:cNvCxnSpPr>
          <p:nvPr/>
        </p:nvCxnSpPr>
        <p:spPr>
          <a:xfrm flipV="1">
            <a:off x="3704338" y="3537599"/>
            <a:ext cx="1193418" cy="210883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6" name="Oval 35">
            <a:extLst>
              <a:ext uri="{FF2B5EF4-FFF2-40B4-BE49-F238E27FC236}">
                <a16:creationId xmlns:a16="http://schemas.microsoft.com/office/drawing/2014/main" id="{BA6541F1-168E-1482-B4CC-CBC88DA11992}"/>
              </a:ext>
            </a:extLst>
          </p:cNvPr>
          <p:cNvSpPr/>
          <p:nvPr/>
        </p:nvSpPr>
        <p:spPr>
          <a:xfrm>
            <a:off x="846230" y="814274"/>
            <a:ext cx="2508886" cy="472767"/>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rPr>
              <a:t>Location/ Environment</a:t>
            </a:r>
            <a:endParaRPr lang="en-GB" sz="2000" b="1" dirty="0">
              <a:solidFill>
                <a:schemeClr val="tx1"/>
              </a:solidFill>
            </a:endParaRPr>
          </a:p>
        </p:txBody>
      </p:sp>
      <p:sp>
        <p:nvSpPr>
          <p:cNvPr id="37" name="Oval 36">
            <a:extLst>
              <a:ext uri="{FF2B5EF4-FFF2-40B4-BE49-F238E27FC236}">
                <a16:creationId xmlns:a16="http://schemas.microsoft.com/office/drawing/2014/main" id="{DCED081D-2FA6-1462-CF96-129C89842BA2}"/>
              </a:ext>
            </a:extLst>
          </p:cNvPr>
          <p:cNvSpPr/>
          <p:nvPr/>
        </p:nvSpPr>
        <p:spPr>
          <a:xfrm>
            <a:off x="3483864" y="822806"/>
            <a:ext cx="2431921" cy="547072"/>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b="1" dirty="0">
              <a:solidFill>
                <a:schemeClr val="tx1"/>
              </a:solidFill>
            </a:endParaRPr>
          </a:p>
        </p:txBody>
      </p:sp>
      <p:sp>
        <p:nvSpPr>
          <p:cNvPr id="38" name="Oval 37">
            <a:extLst>
              <a:ext uri="{FF2B5EF4-FFF2-40B4-BE49-F238E27FC236}">
                <a16:creationId xmlns:a16="http://schemas.microsoft.com/office/drawing/2014/main" id="{351F23BE-09D2-7F55-9732-BAC6E187969C}"/>
              </a:ext>
            </a:extLst>
          </p:cNvPr>
          <p:cNvSpPr/>
          <p:nvPr/>
        </p:nvSpPr>
        <p:spPr>
          <a:xfrm>
            <a:off x="6417945" y="808455"/>
            <a:ext cx="2508886" cy="461598"/>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Technology</a:t>
            </a:r>
            <a:endParaRPr lang="en-GB" sz="2000" b="1" dirty="0">
              <a:solidFill>
                <a:schemeClr val="tx1"/>
              </a:solidFill>
              <a:latin typeface="Arial" panose="020B0604020202020204" pitchFamily="34" charset="0"/>
              <a:cs typeface="Arial" panose="020B0604020202020204" pitchFamily="34" charset="0"/>
            </a:endParaRPr>
          </a:p>
        </p:txBody>
      </p:sp>
      <p:sp>
        <p:nvSpPr>
          <p:cNvPr id="13" name="Oval 12">
            <a:extLst>
              <a:ext uri="{FF2B5EF4-FFF2-40B4-BE49-F238E27FC236}">
                <a16:creationId xmlns:a16="http://schemas.microsoft.com/office/drawing/2014/main" id="{814B904E-80A5-8BB7-5313-14884E99F0E5}"/>
              </a:ext>
            </a:extLst>
          </p:cNvPr>
          <p:cNvSpPr/>
          <p:nvPr/>
        </p:nvSpPr>
        <p:spPr>
          <a:xfrm>
            <a:off x="1666068" y="5646279"/>
            <a:ext cx="1580052" cy="454489"/>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Pricing</a:t>
            </a:r>
            <a:endParaRPr lang="en-GB" sz="2000" b="1" dirty="0">
              <a:solidFill>
                <a:schemeClr val="tx1"/>
              </a:solidFill>
              <a:latin typeface="Arial" panose="020B0604020202020204" pitchFamily="34" charset="0"/>
              <a:cs typeface="Arial" panose="020B0604020202020204" pitchFamily="34" charset="0"/>
            </a:endParaRPr>
          </a:p>
        </p:txBody>
      </p:sp>
      <p:sp>
        <p:nvSpPr>
          <p:cNvPr id="20" name="Oval 19">
            <a:extLst>
              <a:ext uri="{FF2B5EF4-FFF2-40B4-BE49-F238E27FC236}">
                <a16:creationId xmlns:a16="http://schemas.microsoft.com/office/drawing/2014/main" id="{CAE1E4B3-11F1-178C-2037-0A204EDAF528}"/>
              </a:ext>
            </a:extLst>
          </p:cNvPr>
          <p:cNvSpPr/>
          <p:nvPr/>
        </p:nvSpPr>
        <p:spPr>
          <a:xfrm>
            <a:off x="6662778" y="5674432"/>
            <a:ext cx="2573804" cy="481595"/>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Management</a:t>
            </a:r>
          </a:p>
        </p:txBody>
      </p:sp>
      <p:sp>
        <p:nvSpPr>
          <p:cNvPr id="21" name="Oval 20">
            <a:extLst>
              <a:ext uri="{FF2B5EF4-FFF2-40B4-BE49-F238E27FC236}">
                <a16:creationId xmlns:a16="http://schemas.microsoft.com/office/drawing/2014/main" id="{6F29456E-6BB8-7C79-31F1-AC3928B1CDBE}"/>
              </a:ext>
            </a:extLst>
          </p:cNvPr>
          <p:cNvSpPr/>
          <p:nvPr/>
        </p:nvSpPr>
        <p:spPr>
          <a:xfrm>
            <a:off x="9670922" y="2715769"/>
            <a:ext cx="2234565" cy="1344165"/>
          </a:xfrm>
          <a:prstGeom prst="ellipse">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30% </a:t>
            </a:r>
            <a:r>
              <a:rPr lang="en-US" sz="2400" b="1" dirty="0">
                <a:solidFill>
                  <a:schemeClr val="tx1"/>
                </a:solidFill>
                <a:latin typeface="Arial" panose="020B0604020202020204" pitchFamily="34" charset="0"/>
                <a:cs typeface="Arial" panose="020B0604020202020204" pitchFamily="34" charset="0"/>
              </a:rPr>
              <a:t>decline</a:t>
            </a:r>
            <a:r>
              <a:rPr lang="en-US" sz="2400" b="1" dirty="0">
                <a:solidFill>
                  <a:schemeClr val="tx1"/>
                </a:solidFill>
              </a:rPr>
              <a:t> in in-store sales</a:t>
            </a:r>
            <a:endParaRPr lang="en-GB" sz="2400" b="1" dirty="0">
              <a:solidFill>
                <a:schemeClr val="tx1"/>
              </a:solidFill>
            </a:endParaRPr>
          </a:p>
        </p:txBody>
      </p:sp>
      <p:cxnSp>
        <p:nvCxnSpPr>
          <p:cNvPr id="28" name="Straight Arrow Connector 27">
            <a:extLst>
              <a:ext uri="{FF2B5EF4-FFF2-40B4-BE49-F238E27FC236}">
                <a16:creationId xmlns:a16="http://schemas.microsoft.com/office/drawing/2014/main" id="{85F606AE-5CFB-54C1-FF5D-C4ACB7B2485E}"/>
              </a:ext>
            </a:extLst>
          </p:cNvPr>
          <p:cNvCxnSpPr>
            <a:cxnSpLocks/>
          </p:cNvCxnSpPr>
          <p:nvPr/>
        </p:nvCxnSpPr>
        <p:spPr>
          <a:xfrm>
            <a:off x="1186783" y="3185013"/>
            <a:ext cx="3305703"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2" name="Straight Arrow Connector 31">
            <a:extLst>
              <a:ext uri="{FF2B5EF4-FFF2-40B4-BE49-F238E27FC236}">
                <a16:creationId xmlns:a16="http://schemas.microsoft.com/office/drawing/2014/main" id="{29616666-C3AF-4E1B-4A3D-FFD620907024}"/>
              </a:ext>
            </a:extLst>
          </p:cNvPr>
          <p:cNvCxnSpPr>
            <a:cxnSpLocks/>
          </p:cNvCxnSpPr>
          <p:nvPr/>
        </p:nvCxnSpPr>
        <p:spPr>
          <a:xfrm>
            <a:off x="1110896" y="2320475"/>
            <a:ext cx="2829977" cy="1435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A5DDA833-81F1-921C-7E04-548842C88A40}"/>
              </a:ext>
            </a:extLst>
          </p:cNvPr>
          <p:cNvCxnSpPr>
            <a:cxnSpLocks/>
          </p:cNvCxnSpPr>
          <p:nvPr/>
        </p:nvCxnSpPr>
        <p:spPr>
          <a:xfrm>
            <a:off x="1186783" y="4122248"/>
            <a:ext cx="3190397"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0" name="Straight Arrow Connector 59">
            <a:extLst>
              <a:ext uri="{FF2B5EF4-FFF2-40B4-BE49-F238E27FC236}">
                <a16:creationId xmlns:a16="http://schemas.microsoft.com/office/drawing/2014/main" id="{DD413C3C-9CDB-D25E-5A70-17F466A574F3}"/>
              </a:ext>
            </a:extLst>
          </p:cNvPr>
          <p:cNvCxnSpPr>
            <a:cxnSpLocks/>
          </p:cNvCxnSpPr>
          <p:nvPr/>
        </p:nvCxnSpPr>
        <p:spPr>
          <a:xfrm>
            <a:off x="1106046" y="4944904"/>
            <a:ext cx="2834827"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7" name="Straight Arrow Connector 76">
            <a:extLst>
              <a:ext uri="{FF2B5EF4-FFF2-40B4-BE49-F238E27FC236}">
                <a16:creationId xmlns:a16="http://schemas.microsoft.com/office/drawing/2014/main" id="{8C4DF767-01B0-D990-0131-2233012995EC}"/>
              </a:ext>
            </a:extLst>
          </p:cNvPr>
          <p:cNvCxnSpPr>
            <a:cxnSpLocks/>
          </p:cNvCxnSpPr>
          <p:nvPr/>
        </p:nvCxnSpPr>
        <p:spPr>
          <a:xfrm>
            <a:off x="5680329" y="3089396"/>
            <a:ext cx="3051047" cy="1927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2" name="Straight Arrow Connector 81">
            <a:extLst>
              <a:ext uri="{FF2B5EF4-FFF2-40B4-BE49-F238E27FC236}">
                <a16:creationId xmlns:a16="http://schemas.microsoft.com/office/drawing/2014/main" id="{AEE8F74C-62E9-3C8B-3A3B-883F7D047F53}"/>
              </a:ext>
            </a:extLst>
          </p:cNvPr>
          <p:cNvCxnSpPr>
            <a:cxnSpLocks/>
          </p:cNvCxnSpPr>
          <p:nvPr/>
        </p:nvCxnSpPr>
        <p:spPr>
          <a:xfrm flipV="1">
            <a:off x="5271516" y="2211137"/>
            <a:ext cx="2884932" cy="2857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7" name="Straight Arrow Connector 96">
            <a:extLst>
              <a:ext uri="{FF2B5EF4-FFF2-40B4-BE49-F238E27FC236}">
                <a16:creationId xmlns:a16="http://schemas.microsoft.com/office/drawing/2014/main" id="{27372BBE-8C78-C6DD-0D75-562437B3CBBC}"/>
              </a:ext>
            </a:extLst>
          </p:cNvPr>
          <p:cNvCxnSpPr>
            <a:cxnSpLocks/>
          </p:cNvCxnSpPr>
          <p:nvPr/>
        </p:nvCxnSpPr>
        <p:spPr>
          <a:xfrm>
            <a:off x="5680329" y="4142232"/>
            <a:ext cx="2887599"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1" name="Straight Arrow Connector 100">
            <a:extLst>
              <a:ext uri="{FF2B5EF4-FFF2-40B4-BE49-F238E27FC236}">
                <a16:creationId xmlns:a16="http://schemas.microsoft.com/office/drawing/2014/main" id="{49F5288B-ED34-7303-F176-51905BCE97FD}"/>
              </a:ext>
            </a:extLst>
          </p:cNvPr>
          <p:cNvCxnSpPr>
            <a:cxnSpLocks/>
          </p:cNvCxnSpPr>
          <p:nvPr/>
        </p:nvCxnSpPr>
        <p:spPr>
          <a:xfrm flipV="1">
            <a:off x="5543122" y="4929197"/>
            <a:ext cx="2689981" cy="3141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6" name="Rectangle 105">
            <a:extLst>
              <a:ext uri="{FF2B5EF4-FFF2-40B4-BE49-F238E27FC236}">
                <a16:creationId xmlns:a16="http://schemas.microsoft.com/office/drawing/2014/main" id="{50FEBB18-1FA4-F563-FD2E-25AC9C548955}"/>
              </a:ext>
            </a:extLst>
          </p:cNvPr>
          <p:cNvSpPr/>
          <p:nvPr/>
        </p:nvSpPr>
        <p:spPr>
          <a:xfrm>
            <a:off x="5680329" y="1712733"/>
            <a:ext cx="2064639" cy="432670"/>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Outdated website</a:t>
            </a:r>
            <a:endParaRPr lang="en-GB" dirty="0">
              <a:solidFill>
                <a:schemeClr val="tx1"/>
              </a:solidFill>
              <a:latin typeface="Arial" panose="020B0604020202020204" pitchFamily="34" charset="0"/>
              <a:cs typeface="Arial" panose="020B0604020202020204" pitchFamily="34" charset="0"/>
            </a:endParaRPr>
          </a:p>
        </p:txBody>
      </p:sp>
      <p:sp>
        <p:nvSpPr>
          <p:cNvPr id="108" name="Rectangle 107">
            <a:extLst>
              <a:ext uri="{FF2B5EF4-FFF2-40B4-BE49-F238E27FC236}">
                <a16:creationId xmlns:a16="http://schemas.microsoft.com/office/drawing/2014/main" id="{E0523A8E-1D1A-5BE1-6793-6A1E5A74E43B}"/>
              </a:ext>
            </a:extLst>
          </p:cNvPr>
          <p:cNvSpPr/>
          <p:nvPr/>
        </p:nvSpPr>
        <p:spPr>
          <a:xfrm>
            <a:off x="5680330" y="2625842"/>
            <a:ext cx="2508122" cy="360820"/>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Weak social media</a:t>
            </a:r>
            <a:endParaRPr lang="en-GB" dirty="0">
              <a:solidFill>
                <a:schemeClr val="tx1"/>
              </a:solidFill>
              <a:latin typeface="Arial" panose="020B0604020202020204" pitchFamily="34" charset="0"/>
              <a:cs typeface="Arial" panose="020B0604020202020204" pitchFamily="34" charset="0"/>
            </a:endParaRPr>
          </a:p>
        </p:txBody>
      </p:sp>
      <p:sp>
        <p:nvSpPr>
          <p:cNvPr id="111" name="Rectangle 110">
            <a:extLst>
              <a:ext uri="{FF2B5EF4-FFF2-40B4-BE49-F238E27FC236}">
                <a16:creationId xmlns:a16="http://schemas.microsoft.com/office/drawing/2014/main" id="{67CA89B3-FB10-AB8F-D847-2B2AA63DCA77}"/>
              </a:ext>
            </a:extLst>
          </p:cNvPr>
          <p:cNvSpPr/>
          <p:nvPr/>
        </p:nvSpPr>
        <p:spPr>
          <a:xfrm>
            <a:off x="1022887" y="2576983"/>
            <a:ext cx="2917985" cy="492967"/>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Shift to online shopping</a:t>
            </a:r>
            <a:endParaRPr lang="en-GB" dirty="0">
              <a:solidFill>
                <a:schemeClr val="tx1"/>
              </a:solidFill>
              <a:latin typeface="Arial" panose="020B0604020202020204" pitchFamily="34" charset="0"/>
              <a:cs typeface="Arial" panose="020B0604020202020204" pitchFamily="34" charset="0"/>
            </a:endParaRPr>
          </a:p>
        </p:txBody>
      </p:sp>
      <p:sp>
        <p:nvSpPr>
          <p:cNvPr id="112" name="Rectangle 111">
            <a:extLst>
              <a:ext uri="{FF2B5EF4-FFF2-40B4-BE49-F238E27FC236}">
                <a16:creationId xmlns:a16="http://schemas.microsoft.com/office/drawing/2014/main" id="{D76F7692-2685-D27E-7C12-58C43BC32901}"/>
              </a:ext>
            </a:extLst>
          </p:cNvPr>
          <p:cNvSpPr/>
          <p:nvPr/>
        </p:nvSpPr>
        <p:spPr>
          <a:xfrm>
            <a:off x="804466" y="1816889"/>
            <a:ext cx="2829977" cy="400129"/>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latin typeface="Arial" panose="020B0604020202020204" pitchFamily="34" charset="0"/>
                <a:cs typeface="Arial" panose="020B0604020202020204" pitchFamily="34" charset="0"/>
              </a:rPr>
              <a:t>Reduce foot traffic</a:t>
            </a:r>
            <a:endParaRPr lang="en-GB" sz="2000" dirty="0">
              <a:solidFill>
                <a:schemeClr val="tx1"/>
              </a:solidFill>
              <a:latin typeface="Arial" panose="020B0604020202020204" pitchFamily="34" charset="0"/>
              <a:cs typeface="Arial" panose="020B0604020202020204" pitchFamily="34" charset="0"/>
            </a:endParaRPr>
          </a:p>
        </p:txBody>
      </p:sp>
      <p:sp>
        <p:nvSpPr>
          <p:cNvPr id="119" name="Rectangle 118">
            <a:extLst>
              <a:ext uri="{FF2B5EF4-FFF2-40B4-BE49-F238E27FC236}">
                <a16:creationId xmlns:a16="http://schemas.microsoft.com/office/drawing/2014/main" id="{12702849-AFF1-9E7D-FCE5-EED6EB11B642}"/>
              </a:ext>
            </a:extLst>
          </p:cNvPr>
          <p:cNvSpPr/>
          <p:nvPr/>
        </p:nvSpPr>
        <p:spPr>
          <a:xfrm>
            <a:off x="507154" y="3724925"/>
            <a:ext cx="3796077" cy="356187"/>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Rising flower cost</a:t>
            </a:r>
            <a:endParaRPr lang="en-GB" dirty="0">
              <a:solidFill>
                <a:schemeClr val="tx1"/>
              </a:solidFill>
              <a:latin typeface="Arial" panose="020B0604020202020204" pitchFamily="34" charset="0"/>
              <a:cs typeface="Arial" panose="020B0604020202020204" pitchFamily="34" charset="0"/>
            </a:endParaRPr>
          </a:p>
        </p:txBody>
      </p:sp>
      <p:sp>
        <p:nvSpPr>
          <p:cNvPr id="120" name="Rectangle 119">
            <a:extLst>
              <a:ext uri="{FF2B5EF4-FFF2-40B4-BE49-F238E27FC236}">
                <a16:creationId xmlns:a16="http://schemas.microsoft.com/office/drawing/2014/main" id="{09FD7700-7A24-7FF2-19E5-D7C1E2DE3FDF}"/>
              </a:ext>
            </a:extLst>
          </p:cNvPr>
          <p:cNvSpPr/>
          <p:nvPr/>
        </p:nvSpPr>
        <p:spPr>
          <a:xfrm>
            <a:off x="525139" y="4452366"/>
            <a:ext cx="3523870" cy="371257"/>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Eco-friendly packaging</a:t>
            </a:r>
            <a:endParaRPr lang="en-GB" dirty="0">
              <a:solidFill>
                <a:schemeClr val="tx1"/>
              </a:solidFill>
              <a:latin typeface="Arial" panose="020B0604020202020204" pitchFamily="34" charset="0"/>
              <a:cs typeface="Arial" panose="020B0604020202020204" pitchFamily="34" charset="0"/>
            </a:endParaRPr>
          </a:p>
        </p:txBody>
      </p:sp>
      <p:sp>
        <p:nvSpPr>
          <p:cNvPr id="126" name="Rectangle 125">
            <a:extLst>
              <a:ext uri="{FF2B5EF4-FFF2-40B4-BE49-F238E27FC236}">
                <a16:creationId xmlns:a16="http://schemas.microsoft.com/office/drawing/2014/main" id="{D404A33A-D973-7F60-E1A4-E13C0E6263E4}"/>
              </a:ext>
            </a:extLst>
          </p:cNvPr>
          <p:cNvSpPr/>
          <p:nvPr/>
        </p:nvSpPr>
        <p:spPr>
          <a:xfrm>
            <a:off x="5680329" y="3597168"/>
            <a:ext cx="2784986" cy="497647"/>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Lack of digital advertising</a:t>
            </a:r>
            <a:endParaRPr lang="en-GB" dirty="0">
              <a:solidFill>
                <a:schemeClr val="tx1"/>
              </a:solidFill>
              <a:latin typeface="Arial" panose="020B0604020202020204" pitchFamily="34" charset="0"/>
              <a:cs typeface="Arial" panose="020B0604020202020204" pitchFamily="34" charset="0"/>
            </a:endParaRPr>
          </a:p>
        </p:txBody>
      </p:sp>
      <p:sp>
        <p:nvSpPr>
          <p:cNvPr id="127" name="Rectangle 126">
            <a:extLst>
              <a:ext uri="{FF2B5EF4-FFF2-40B4-BE49-F238E27FC236}">
                <a16:creationId xmlns:a16="http://schemas.microsoft.com/office/drawing/2014/main" id="{0FF8942D-F242-A2BB-6F27-05AE897BA3E2}"/>
              </a:ext>
            </a:extLst>
          </p:cNvPr>
          <p:cNvSpPr/>
          <p:nvPr/>
        </p:nvSpPr>
        <p:spPr>
          <a:xfrm>
            <a:off x="5680329" y="4452366"/>
            <a:ext cx="2476119" cy="411098"/>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No modern strategy</a:t>
            </a:r>
            <a:endParaRPr lang="en-GB" dirty="0">
              <a:solidFill>
                <a:schemeClr val="tx1"/>
              </a:solidFill>
              <a:latin typeface="Arial" panose="020B0604020202020204" pitchFamily="34" charset="0"/>
              <a:cs typeface="Arial" panose="020B0604020202020204" pitchFamily="34" charset="0"/>
            </a:endParaRPr>
          </a:p>
        </p:txBody>
      </p:sp>
      <p:sp>
        <p:nvSpPr>
          <p:cNvPr id="142" name="Arrow: Right 141">
            <a:extLst>
              <a:ext uri="{FF2B5EF4-FFF2-40B4-BE49-F238E27FC236}">
                <a16:creationId xmlns:a16="http://schemas.microsoft.com/office/drawing/2014/main" id="{55B21AF0-C865-1392-2EFF-B84EE207D19E}"/>
              </a:ext>
            </a:extLst>
          </p:cNvPr>
          <p:cNvSpPr/>
          <p:nvPr/>
        </p:nvSpPr>
        <p:spPr>
          <a:xfrm>
            <a:off x="525139" y="3412806"/>
            <a:ext cx="9125712" cy="803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912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CA54D-87D0-9114-7837-AF5CB5D18CAE}"/>
              </a:ext>
            </a:extLst>
          </p:cNvPr>
          <p:cNvSpPr/>
          <p:nvPr/>
        </p:nvSpPr>
        <p:spPr>
          <a:xfrm>
            <a:off x="310896" y="142240"/>
            <a:ext cx="11594592" cy="6573520"/>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200000"/>
              </a:lnSpc>
            </a:pPr>
            <a:endParaRPr lang="en-GB" sz="2800" dirty="0">
              <a:solidFill>
                <a:schemeClr val="tx1"/>
              </a:solidFill>
              <a:latin typeface="Arial" panose="020B0604020202020204" pitchFamily="34" charset="0"/>
              <a:cs typeface="Arial" panose="020B0604020202020204" pitchFamily="34" charset="0"/>
            </a:endParaRPr>
          </a:p>
          <a:p>
            <a:pPr algn="just">
              <a:lnSpc>
                <a:spcPct val="150000"/>
              </a:lnSpc>
            </a:pPr>
            <a:r>
              <a:rPr lang="en-GB" sz="2800" dirty="0">
                <a:solidFill>
                  <a:schemeClr val="tx1"/>
                </a:solidFill>
                <a:latin typeface="Arial" panose="020B0604020202020204" pitchFamily="34" charset="0"/>
                <a:cs typeface="Arial" panose="020B0604020202020204" pitchFamily="34" charset="0"/>
              </a:rPr>
              <a:t>Green Haven Florists has faced a 30% decline in in-store sales in the last 12 months. This is mainly due to reduced foot traffic on the high street and customers choosing online flower retailers with lower prices and same-day delivery. The business is also affected by rising costs of fresh flowers and sustainable materials. In addition, an outdated website, limited delivery options, and new competitors with strong online presence have increased the challenges for the shop.</a:t>
            </a:r>
          </a:p>
        </p:txBody>
      </p:sp>
      <p:sp>
        <p:nvSpPr>
          <p:cNvPr id="3" name="Rectangle 2">
            <a:extLst>
              <a:ext uri="{FF2B5EF4-FFF2-40B4-BE49-F238E27FC236}">
                <a16:creationId xmlns:a16="http://schemas.microsoft.com/office/drawing/2014/main" id="{920F8431-093D-8ED6-97D6-65CEA08DA32E}"/>
              </a:ext>
            </a:extLst>
          </p:cNvPr>
          <p:cNvSpPr/>
          <p:nvPr/>
        </p:nvSpPr>
        <p:spPr>
          <a:xfrm>
            <a:off x="2569463" y="712922"/>
            <a:ext cx="6311065" cy="364210"/>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CONCLUSION</a:t>
            </a:r>
            <a:endParaRPr lang="en-GB" sz="3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6863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7B3215-9620-3EB7-7ABB-DEFE9247FA63}"/>
              </a:ext>
            </a:extLst>
          </p:cNvPr>
          <p:cNvSpPr/>
          <p:nvPr/>
        </p:nvSpPr>
        <p:spPr>
          <a:xfrm>
            <a:off x="310896" y="173736"/>
            <a:ext cx="11594592" cy="6510528"/>
          </a:xfrm>
          <a:prstGeom prst="rect">
            <a:avLst/>
          </a:prstGeom>
          <a:solidFill>
            <a:schemeClr val="tx2">
              <a:lumMod val="10000"/>
              <a:lumOff val="9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nSpc>
                <a:spcPct val="200000"/>
              </a:lnSpc>
              <a:buFont typeface="Wingdings" panose="05000000000000000000" pitchFamily="2" charset="2"/>
              <a:buChar char="v"/>
            </a:pPr>
            <a:endParaRPr lang="en-US" sz="2000" dirty="0">
              <a:solidFill>
                <a:schemeClr val="tx1"/>
              </a:solidFill>
              <a:latin typeface="Arial" panose="020B0604020202020204" pitchFamily="34" charset="0"/>
              <a:cs typeface="Arial" panose="020B0604020202020204" pitchFamily="34" charset="0"/>
            </a:endParaRPr>
          </a:p>
          <a:p>
            <a:pPr marL="342900" indent="-342900">
              <a:lnSpc>
                <a:spcPct val="200000"/>
              </a:lnSpc>
              <a:buFont typeface="Wingdings" panose="05000000000000000000" pitchFamily="2" charset="2"/>
              <a:buChar char="v"/>
            </a:pPr>
            <a:r>
              <a:rPr lang="en-US" sz="2000" dirty="0">
                <a:solidFill>
                  <a:schemeClr val="tx1"/>
                </a:solidFill>
                <a:latin typeface="Arial" panose="020B0604020202020204" pitchFamily="34" charset="0"/>
                <a:cs typeface="Arial" panose="020B0604020202020204" pitchFamily="34" charset="0"/>
              </a:rPr>
              <a:t>Office for National Statistics(2024) </a:t>
            </a:r>
            <a:r>
              <a:rPr lang="en-US" sz="2000" i="1" dirty="0">
                <a:solidFill>
                  <a:schemeClr val="tx1"/>
                </a:solidFill>
                <a:latin typeface="Arial" panose="020B0604020202020204" pitchFamily="34" charset="0"/>
                <a:cs typeface="Arial" panose="020B0604020202020204" pitchFamily="34" charset="0"/>
              </a:rPr>
              <a:t>Retail sales, Great Britain</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a:t>
            </a:r>
            <a:r>
              <a:rPr lang="en-US" sz="2000" dirty="0">
                <a:solidFill>
                  <a:schemeClr val="tx1"/>
                </a:solidFill>
                <a:latin typeface="Arial" panose="020B0604020202020204" pitchFamily="34" charset="0"/>
                <a:cs typeface="Arial" panose="020B0604020202020204" pitchFamily="34" charset="0"/>
              </a:rPr>
              <a:t> (Accessed: 11 March 2026).</a:t>
            </a:r>
          </a:p>
          <a:p>
            <a:pPr marL="342900" indent="-342900">
              <a:lnSpc>
                <a:spcPct val="200000"/>
              </a:lnSpc>
              <a:buFont typeface="Wingdings" panose="05000000000000000000" pitchFamily="2" charset="2"/>
              <a:buChar char="v"/>
            </a:pPr>
            <a:r>
              <a:rPr lang="en-US" sz="2000" dirty="0">
                <a:solidFill>
                  <a:schemeClr val="tx1"/>
                </a:solidFill>
                <a:latin typeface="Arial" panose="020B0604020202020204" pitchFamily="34" charset="0"/>
                <a:cs typeface="Arial" panose="020B0604020202020204" pitchFamily="34" charset="0"/>
              </a:rPr>
              <a:t>Federation Of Small Businesses(2024) </a:t>
            </a:r>
            <a:r>
              <a:rPr lang="en-US" sz="2000" i="1" dirty="0">
                <a:solidFill>
                  <a:schemeClr val="tx1"/>
                </a:solidFill>
                <a:latin typeface="Arial" panose="020B0604020202020204" pitchFamily="34" charset="0"/>
                <a:cs typeface="Arial" panose="020B0604020202020204" pitchFamily="34" charset="0"/>
              </a:rPr>
              <a:t>Small Business Index: UK small business confidence and cost pressures</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https://www.fsb.org.uk</a:t>
            </a:r>
            <a:r>
              <a:rPr lang="en-US" sz="2000" dirty="0">
                <a:solidFill>
                  <a:schemeClr val="tx1"/>
                </a:solidFill>
                <a:latin typeface="Arial" panose="020B0604020202020204" pitchFamily="34" charset="0"/>
                <a:cs typeface="Arial" panose="020B0604020202020204" pitchFamily="34" charset="0"/>
              </a:rPr>
              <a:t> (Accessed: 11 March 2026).</a:t>
            </a:r>
          </a:p>
          <a:p>
            <a:pPr marL="342900" indent="-342900">
              <a:lnSpc>
                <a:spcPct val="200000"/>
              </a:lnSpc>
              <a:buFont typeface="Wingdings" panose="05000000000000000000" pitchFamily="2" charset="2"/>
              <a:buChar char="v"/>
            </a:pPr>
            <a:r>
              <a:rPr lang="en-US" sz="2000" dirty="0">
                <a:solidFill>
                  <a:schemeClr val="tx1"/>
                </a:solidFill>
                <a:latin typeface="Arial" panose="020B0604020202020204" pitchFamily="34" charset="0"/>
                <a:cs typeface="Arial" panose="020B0604020202020204" pitchFamily="34" charset="0"/>
              </a:rPr>
              <a:t>UK Government(2024) </a:t>
            </a:r>
            <a:r>
              <a:rPr lang="en-US" sz="2000" i="1" dirty="0">
                <a:solidFill>
                  <a:schemeClr val="tx1"/>
                </a:solidFill>
                <a:latin typeface="Arial" panose="020B0604020202020204" pitchFamily="34" charset="0"/>
                <a:cs typeface="Arial" panose="020B0604020202020204" pitchFamily="34" charset="0"/>
              </a:rPr>
              <a:t>Business regulation guidance and tools</a:t>
            </a:r>
            <a:r>
              <a:rPr lang="en-US" sz="2000" dirty="0">
                <a:solidFill>
                  <a:schemeClr val="tx1"/>
                </a:solidFill>
                <a:latin typeface="Arial" panose="020B0604020202020204" pitchFamily="34" charset="0"/>
                <a:cs typeface="Arial" panose="020B0604020202020204" pitchFamily="34" charset="0"/>
              </a:rPr>
              <a:t>. Available at: </a:t>
            </a:r>
            <a:r>
              <a:rPr lang="en-US" sz="20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https://www.gov.uk/guidance/business-regulation-guidance-and-tools</a:t>
            </a:r>
            <a:r>
              <a:rPr lang="en-US" sz="2000" dirty="0">
                <a:solidFill>
                  <a:schemeClr val="tx1"/>
                </a:solidFill>
                <a:latin typeface="Arial" panose="020B0604020202020204" pitchFamily="34" charset="0"/>
                <a:cs typeface="Arial" panose="020B0604020202020204" pitchFamily="34" charset="0"/>
              </a:rPr>
              <a:t> (Accessed: 11 March 2026).</a:t>
            </a:r>
            <a:endParaRPr lang="en-US" sz="2000" b="1" dirty="0">
              <a:solidFill>
                <a:schemeClr val="tx1"/>
              </a:solidFill>
              <a:latin typeface="Arial" panose="020B0604020202020204" pitchFamily="34" charset="0"/>
              <a:ea typeface="Roboto"/>
              <a:cs typeface="Arial" panose="020B0604020202020204" pitchFamily="34" charset="0"/>
            </a:endParaRPr>
          </a:p>
          <a:p>
            <a:pPr marL="342900" indent="-342900">
              <a:lnSpc>
                <a:spcPct val="200000"/>
              </a:lnSpc>
              <a:buFont typeface="Wingdings" panose="05000000000000000000" pitchFamily="2" charset="2"/>
              <a:buChar char="v"/>
            </a:pPr>
            <a:r>
              <a:rPr lang="en-US" sz="2000" dirty="0">
                <a:solidFill>
                  <a:schemeClr val="tx1"/>
                </a:solidFill>
                <a:latin typeface="Arial" panose="020B0604020202020204" pitchFamily="34" charset="0"/>
                <a:cs typeface="Arial" panose="020B0604020202020204" pitchFamily="34" charset="0"/>
              </a:rPr>
              <a:t>British Retail Consortium(2024) </a:t>
            </a:r>
            <a:r>
              <a:rPr lang="en-US" sz="2000" i="1" dirty="0">
                <a:solidFill>
                  <a:schemeClr val="tx1"/>
                </a:solidFill>
                <a:latin typeface="Arial" panose="020B0604020202020204" pitchFamily="34" charset="0"/>
                <a:cs typeface="Arial" panose="020B0604020202020204" pitchFamily="34" charset="0"/>
              </a:rPr>
              <a:t>Retail industry overview and consumer trends</a:t>
            </a:r>
            <a:r>
              <a:rPr lang="en-US" sz="2000" dirty="0">
                <a:solidFill>
                  <a:schemeClr val="tx1"/>
                </a:solidFill>
                <a:latin typeface="Arial" panose="020B0604020202020204" pitchFamily="34" charset="0"/>
                <a:cs typeface="Arial" panose="020B0604020202020204" pitchFamily="34" charset="0"/>
              </a:rPr>
              <a:t>. Available at: https://www.brc.org.uk (Accessed:11 March 2026).</a:t>
            </a:r>
          </a:p>
          <a:p>
            <a:pPr marL="342900" indent="-342900">
              <a:lnSpc>
                <a:spcPct val="200000"/>
              </a:lnSpc>
              <a:buFont typeface="Wingdings" panose="05000000000000000000" pitchFamily="2" charset="2"/>
              <a:buChar char="v"/>
            </a:pPr>
            <a:r>
              <a:rPr lang="en-US" sz="2000" dirty="0">
                <a:solidFill>
                  <a:schemeClr val="tx1"/>
                </a:solidFill>
                <a:latin typeface="Arial" panose="020B0604020202020204" pitchFamily="34" charset="0"/>
                <a:ea typeface="Roboto"/>
                <a:cs typeface="Arial" panose="020B0604020202020204" pitchFamily="34" charset="0"/>
              </a:rPr>
              <a:t>Kotler, P. &amp; Keller, K. (2016) </a:t>
            </a:r>
            <a:r>
              <a:rPr lang="en-US" sz="2000" i="1" dirty="0">
                <a:solidFill>
                  <a:schemeClr val="tx1"/>
                </a:solidFill>
                <a:latin typeface="Arial" panose="020B0604020202020204" pitchFamily="34" charset="0"/>
                <a:ea typeface="Roboto"/>
                <a:cs typeface="Arial" panose="020B0604020202020204" pitchFamily="34" charset="0"/>
              </a:rPr>
              <a:t>Marketing Management</a:t>
            </a:r>
            <a:r>
              <a:rPr lang="en-US" sz="2000" dirty="0">
                <a:solidFill>
                  <a:schemeClr val="tx1"/>
                </a:solidFill>
                <a:latin typeface="Arial" panose="020B0604020202020204" pitchFamily="34" charset="0"/>
                <a:ea typeface="Roboto"/>
                <a:cs typeface="Arial" panose="020B0604020202020204" pitchFamily="34" charset="0"/>
              </a:rPr>
              <a:t>. Pearson.</a:t>
            </a:r>
            <a:r>
              <a:rPr lang="en-US" sz="2000" dirty="0">
                <a:solidFill>
                  <a:schemeClr val="tx1"/>
                </a:solidFill>
                <a:latin typeface="Arial" panose="020B0604020202020204" pitchFamily="34" charset="0"/>
                <a:cs typeface="Arial" panose="020B0604020202020204" pitchFamily="34" charset="0"/>
              </a:rPr>
              <a:t> </a:t>
            </a:r>
            <a:endParaRPr lang="en-GB" sz="2000" dirty="0">
              <a:solidFill>
                <a:schemeClr val="tx1"/>
              </a:solidFill>
              <a:latin typeface="Arial" panose="020B0604020202020204" pitchFamily="34" charset="0"/>
              <a:ea typeface="Roboto"/>
              <a:cs typeface="Arial" panose="020B0604020202020204" pitchFamily="34" charset="0"/>
            </a:endParaRPr>
          </a:p>
        </p:txBody>
      </p:sp>
      <p:sp>
        <p:nvSpPr>
          <p:cNvPr id="3" name="Rectangle 2">
            <a:extLst>
              <a:ext uri="{FF2B5EF4-FFF2-40B4-BE49-F238E27FC236}">
                <a16:creationId xmlns:a16="http://schemas.microsoft.com/office/drawing/2014/main" id="{92ADBE14-578B-E19A-C05B-8AFC6973FADB}"/>
              </a:ext>
            </a:extLst>
          </p:cNvPr>
          <p:cNvSpPr/>
          <p:nvPr/>
        </p:nvSpPr>
        <p:spPr>
          <a:xfrm>
            <a:off x="2286000" y="335280"/>
            <a:ext cx="7264400" cy="487680"/>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REFERENCE</a:t>
            </a:r>
            <a:endParaRPr lang="en-GB" sz="36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8018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30FDF17-6016-EFD3-D02F-A5E37923BF1F}"/>
              </a:ext>
            </a:extLst>
          </p:cNvPr>
          <p:cNvSpPr/>
          <p:nvPr/>
        </p:nvSpPr>
        <p:spPr>
          <a:xfrm>
            <a:off x="232476" y="216976"/>
            <a:ext cx="11763212" cy="6366704"/>
          </a:xfrm>
          <a:prstGeom prst="rect">
            <a:avLst/>
          </a:prstGeom>
          <a:solidFill>
            <a:schemeClr val="tx2">
              <a:lumMod val="10000"/>
              <a:lumOff val="9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a:extLst>
              <a:ext uri="{FF2B5EF4-FFF2-40B4-BE49-F238E27FC236}">
                <a16:creationId xmlns:a16="http://schemas.microsoft.com/office/drawing/2014/main" id="{6D6832E4-6381-0082-9C1D-4F55E0D3BE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9958" y="1131376"/>
            <a:ext cx="5578110" cy="5168686"/>
          </a:xfrm>
          <a:prstGeom prst="rect">
            <a:avLst/>
          </a:prstGeom>
        </p:spPr>
      </p:pic>
      <p:sp>
        <p:nvSpPr>
          <p:cNvPr id="5" name="Rectangle 4">
            <a:extLst>
              <a:ext uri="{FF2B5EF4-FFF2-40B4-BE49-F238E27FC236}">
                <a16:creationId xmlns:a16="http://schemas.microsoft.com/office/drawing/2014/main" id="{A2026034-1B14-5030-EFE0-F8950EB4A7AA}"/>
              </a:ext>
            </a:extLst>
          </p:cNvPr>
          <p:cNvSpPr/>
          <p:nvPr/>
        </p:nvSpPr>
        <p:spPr>
          <a:xfrm>
            <a:off x="6687046" y="1131376"/>
            <a:ext cx="4969565" cy="516868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chemeClr val="tx1"/>
                </a:solidFill>
                <a:latin typeface="Arial" panose="020B0604020202020204" pitchFamily="34" charset="0"/>
                <a:cs typeface="Arial" panose="020B0604020202020204" pitchFamily="34" charset="0"/>
              </a:rPr>
              <a:t>Questions</a:t>
            </a:r>
            <a:endParaRPr lang="en-GB" sz="6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96604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686</Words>
  <Application>Microsoft Office PowerPoint</Application>
  <PresentationFormat>Widescreen</PresentationFormat>
  <Paragraphs>85</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 Gebremdhin</dc:creator>
  <cp:lastModifiedBy>Sara Gebremdhin</cp:lastModifiedBy>
  <cp:revision>1</cp:revision>
  <dcterms:created xsi:type="dcterms:W3CDTF">2026-03-12T00:49:54Z</dcterms:created>
  <dcterms:modified xsi:type="dcterms:W3CDTF">2026-03-15T22:08:18Z</dcterms:modified>
</cp:coreProperties>
</file>