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2"/>
  </p:notesMasterIdLst>
  <p:sldIdLst>
    <p:sldId id="292" r:id="rId9"/>
    <p:sldId id="294" r:id="rId10"/>
    <p:sldId id="295" r:id="rId11"/>
    <p:sldId id="440" r:id="rId12"/>
    <p:sldId id="455" r:id="rId13"/>
    <p:sldId id="456" r:id="rId14"/>
    <p:sldId id="457" r:id="rId15"/>
    <p:sldId id="458" r:id="rId16"/>
    <p:sldId id="459" r:id="rId17"/>
    <p:sldId id="472" r:id="rId18"/>
    <p:sldId id="474" r:id="rId19"/>
    <p:sldId id="473" r:id="rId20"/>
    <p:sldId id="475" r:id="rId21"/>
    <p:sldId id="460" r:id="rId22"/>
    <p:sldId id="461" r:id="rId23"/>
    <p:sldId id="420" r:id="rId24"/>
    <p:sldId id="462" r:id="rId25"/>
    <p:sldId id="464" r:id="rId26"/>
    <p:sldId id="443" r:id="rId27"/>
    <p:sldId id="465" r:id="rId28"/>
    <p:sldId id="466" r:id="rId29"/>
    <p:sldId id="478" r:id="rId30"/>
    <p:sldId id="479" r:id="rId31"/>
    <p:sldId id="442" r:id="rId32"/>
    <p:sldId id="477" r:id="rId33"/>
    <p:sldId id="467" r:id="rId34"/>
    <p:sldId id="476" r:id="rId35"/>
    <p:sldId id="468" r:id="rId36"/>
    <p:sldId id="469" r:id="rId37"/>
    <p:sldId id="470" r:id="rId38"/>
    <p:sldId id="471" r:id="rId39"/>
    <p:sldId id="405" r:id="rId40"/>
    <p:sldId id="43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0A800B-607C-4F96-AEF4-348E80132655}" v="1510" dt="2023-10-13T03:02:12.0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2147" autoAdjust="0"/>
  </p:normalViewPr>
  <p:slideViewPr>
    <p:cSldViewPr snapToGrid="0">
      <p:cViewPr varScale="1">
        <p:scale>
          <a:sx n="75" d="100"/>
          <a:sy n="75" d="100"/>
        </p:scale>
        <p:origin x="168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40A800B-607C-4F96-AEF4-348E80132655}"/>
    <pc:docChg chg="undo custSel addSld delSld modSld sldOrd">
      <pc:chgData name="Nitheesh Kaliyamurthy" userId="2821ebda-f4ac-4963-9a4e-a836dfc45829" providerId="ADAL" clId="{E40A800B-607C-4F96-AEF4-348E80132655}" dt="2023-10-13T03:13:12.229" v="7526" actId="1076"/>
      <pc:docMkLst>
        <pc:docMk/>
      </pc:docMkLst>
      <pc:sldChg chg="modSp mod">
        <pc:chgData name="Nitheesh Kaliyamurthy" userId="2821ebda-f4ac-4963-9a4e-a836dfc45829" providerId="ADAL" clId="{E40A800B-607C-4F96-AEF4-348E80132655}" dt="2023-10-12T05:10:52.103" v="43" actId="20577"/>
        <pc:sldMkLst>
          <pc:docMk/>
          <pc:sldMk cId="4059603072" sldId="294"/>
        </pc:sldMkLst>
        <pc:spChg chg="mod">
          <ac:chgData name="Nitheesh Kaliyamurthy" userId="2821ebda-f4ac-4963-9a4e-a836dfc45829" providerId="ADAL" clId="{E40A800B-607C-4F96-AEF4-348E80132655}" dt="2023-10-12T05:10:52.103" v="43" actId="20577"/>
          <ac:spMkLst>
            <pc:docMk/>
            <pc:sldMk cId="4059603072" sldId="294"/>
            <ac:spMk id="2" creationId="{EDD4C10A-E4A0-4C54-98D4-C13432B17C16}"/>
          </ac:spMkLst>
        </pc:spChg>
      </pc:sldChg>
      <pc:sldChg chg="addSp delSp modSp mod">
        <pc:chgData name="Nitheesh Kaliyamurthy" userId="2821ebda-f4ac-4963-9a4e-a836dfc45829" providerId="ADAL" clId="{E40A800B-607C-4F96-AEF4-348E80132655}" dt="2023-10-12T16:17:41.709" v="7230" actId="20577"/>
        <pc:sldMkLst>
          <pc:docMk/>
          <pc:sldMk cId="3229398234" sldId="295"/>
        </pc:sldMkLst>
        <pc:spChg chg="add del mod">
          <ac:chgData name="Nitheesh Kaliyamurthy" userId="2821ebda-f4ac-4963-9a4e-a836dfc45829" providerId="ADAL" clId="{E40A800B-607C-4F96-AEF4-348E80132655}" dt="2023-10-12T16:17:41.709" v="7230" actId="20577"/>
          <ac:spMkLst>
            <pc:docMk/>
            <pc:sldMk cId="3229398234" sldId="295"/>
            <ac:spMk id="6" creationId="{ED541FB8-990C-461B-8196-74E80ED40182}"/>
          </ac:spMkLst>
        </pc:spChg>
        <pc:spChg chg="mod">
          <ac:chgData name="Nitheesh Kaliyamurthy" userId="2821ebda-f4ac-4963-9a4e-a836dfc45829" providerId="ADAL" clId="{E40A800B-607C-4F96-AEF4-348E80132655}" dt="2023-10-12T05:11:48.717" v="147" actId="20577"/>
          <ac:spMkLst>
            <pc:docMk/>
            <pc:sldMk cId="3229398234" sldId="295"/>
            <ac:spMk id="7" creationId="{31053FD3-26EB-4589-B51D-2B58354A539D}"/>
          </ac:spMkLst>
        </pc:spChg>
        <pc:spChg chg="mod">
          <ac:chgData name="Nitheesh Kaliyamurthy" userId="2821ebda-f4ac-4963-9a4e-a836dfc45829" providerId="ADAL" clId="{E40A800B-607C-4F96-AEF4-348E80132655}" dt="2023-10-12T05:11:59.845" v="165" actId="20577"/>
          <ac:spMkLst>
            <pc:docMk/>
            <pc:sldMk cId="3229398234" sldId="295"/>
            <ac:spMk id="8" creationId="{A97F7D27-24C7-4D7C-B79F-78D707F617B4}"/>
          </ac:spMkLst>
        </pc:spChg>
      </pc:sldChg>
      <pc:sldChg chg="del">
        <pc:chgData name="Nitheesh Kaliyamurthy" userId="2821ebda-f4ac-4963-9a4e-a836dfc45829" providerId="ADAL" clId="{E40A800B-607C-4F96-AEF4-348E80132655}" dt="2023-10-12T05:15:43.266" v="324" actId="47"/>
        <pc:sldMkLst>
          <pc:docMk/>
          <pc:sldMk cId="3790631304" sldId="406"/>
        </pc:sldMkLst>
      </pc:sldChg>
      <pc:sldChg chg="addSp delSp modSp mod delAnim">
        <pc:chgData name="Nitheesh Kaliyamurthy" userId="2821ebda-f4ac-4963-9a4e-a836dfc45829" providerId="ADAL" clId="{E40A800B-607C-4F96-AEF4-348E80132655}" dt="2023-10-12T10:05:35.726" v="2712" actId="1076"/>
        <pc:sldMkLst>
          <pc:docMk/>
          <pc:sldMk cId="1921073176" sldId="420"/>
        </pc:sldMkLst>
        <pc:spChg chg="del">
          <ac:chgData name="Nitheesh Kaliyamurthy" userId="2821ebda-f4ac-4963-9a4e-a836dfc45829" providerId="ADAL" clId="{E40A800B-607C-4F96-AEF4-348E80132655}" dt="2023-10-12T09:53:09.033" v="2455" actId="478"/>
          <ac:spMkLst>
            <pc:docMk/>
            <pc:sldMk cId="1921073176" sldId="420"/>
            <ac:spMk id="3" creationId="{35B80D8E-24DC-4DB6-9B28-2C3CE35E0859}"/>
          </ac:spMkLst>
        </pc:spChg>
        <pc:spChg chg="mod">
          <ac:chgData name="Nitheesh Kaliyamurthy" userId="2821ebda-f4ac-4963-9a4e-a836dfc45829" providerId="ADAL" clId="{E40A800B-607C-4F96-AEF4-348E80132655}" dt="2023-10-12T09:50:58.325" v="2296" actId="20577"/>
          <ac:spMkLst>
            <pc:docMk/>
            <pc:sldMk cId="1921073176" sldId="420"/>
            <ac:spMk id="5" creationId="{6EB40DD9-DB58-D424-AD99-4F15E25778DF}"/>
          </ac:spMkLst>
        </pc:spChg>
        <pc:spChg chg="add del mod">
          <ac:chgData name="Nitheesh Kaliyamurthy" userId="2821ebda-f4ac-4963-9a4e-a836dfc45829" providerId="ADAL" clId="{E40A800B-607C-4F96-AEF4-348E80132655}" dt="2023-10-12T06:26:40.098" v="1727" actId="478"/>
          <ac:spMkLst>
            <pc:docMk/>
            <pc:sldMk cId="1921073176" sldId="420"/>
            <ac:spMk id="6" creationId="{510BDC3C-64A9-F95C-37EB-DF5CE99A8028}"/>
          </ac:spMkLst>
        </pc:spChg>
        <pc:spChg chg="add del mod">
          <ac:chgData name="Nitheesh Kaliyamurthy" userId="2821ebda-f4ac-4963-9a4e-a836dfc45829" providerId="ADAL" clId="{E40A800B-607C-4F96-AEF4-348E80132655}" dt="2023-10-12T09:53:10.812" v="2456" actId="478"/>
          <ac:spMkLst>
            <pc:docMk/>
            <pc:sldMk cId="1921073176" sldId="420"/>
            <ac:spMk id="13" creationId="{851D78FE-9FBD-86E4-C2E2-AC653A29A158}"/>
          </ac:spMkLst>
        </pc:spChg>
        <pc:spChg chg="del">
          <ac:chgData name="Nitheesh Kaliyamurthy" userId="2821ebda-f4ac-4963-9a4e-a836dfc45829" providerId="ADAL" clId="{E40A800B-607C-4F96-AEF4-348E80132655}" dt="2023-10-12T09:53:12.490" v="2457" actId="478"/>
          <ac:spMkLst>
            <pc:docMk/>
            <pc:sldMk cId="1921073176" sldId="420"/>
            <ac:spMk id="15" creationId="{B4FB5320-1A8B-D626-A635-39E6058F68A3}"/>
          </ac:spMkLst>
        </pc:spChg>
        <pc:spChg chg="add mod">
          <ac:chgData name="Nitheesh Kaliyamurthy" userId="2821ebda-f4ac-4963-9a4e-a836dfc45829" providerId="ADAL" clId="{E40A800B-607C-4F96-AEF4-348E80132655}" dt="2023-10-12T09:53:38.994" v="2463" actId="1035"/>
          <ac:spMkLst>
            <pc:docMk/>
            <pc:sldMk cId="1921073176" sldId="420"/>
            <ac:spMk id="16" creationId="{041CF4A8-6216-4728-FB8F-36A08EA9EA46}"/>
          </ac:spMkLst>
        </pc:spChg>
        <pc:spChg chg="add mod">
          <ac:chgData name="Nitheesh Kaliyamurthy" userId="2821ebda-f4ac-4963-9a4e-a836dfc45829" providerId="ADAL" clId="{E40A800B-607C-4F96-AEF4-348E80132655}" dt="2023-10-12T10:03:14.360" v="2554" actId="20577"/>
          <ac:spMkLst>
            <pc:docMk/>
            <pc:sldMk cId="1921073176" sldId="420"/>
            <ac:spMk id="17" creationId="{0DC50943-573C-64F8-CA82-1E7FA7A2C7B6}"/>
          </ac:spMkLst>
        </pc:spChg>
        <pc:spChg chg="add mod">
          <ac:chgData name="Nitheesh Kaliyamurthy" userId="2821ebda-f4ac-4963-9a4e-a836dfc45829" providerId="ADAL" clId="{E40A800B-607C-4F96-AEF4-348E80132655}" dt="2023-10-12T10:03:45.092" v="2561" actId="14100"/>
          <ac:spMkLst>
            <pc:docMk/>
            <pc:sldMk cId="1921073176" sldId="420"/>
            <ac:spMk id="18" creationId="{5DC98BBA-FB0F-06E8-BAE3-F3C2668A9A4D}"/>
          </ac:spMkLst>
        </pc:spChg>
        <pc:spChg chg="add mod">
          <ac:chgData name="Nitheesh Kaliyamurthy" userId="2821ebda-f4ac-4963-9a4e-a836dfc45829" providerId="ADAL" clId="{E40A800B-607C-4F96-AEF4-348E80132655}" dt="2023-10-12T10:03:33.886" v="2559" actId="1076"/>
          <ac:spMkLst>
            <pc:docMk/>
            <pc:sldMk cId="1921073176" sldId="420"/>
            <ac:spMk id="20" creationId="{887A41FE-63D1-7B85-5271-41FE1817B574}"/>
          </ac:spMkLst>
        </pc:spChg>
        <pc:spChg chg="add mod">
          <ac:chgData name="Nitheesh Kaliyamurthy" userId="2821ebda-f4ac-4963-9a4e-a836dfc45829" providerId="ADAL" clId="{E40A800B-607C-4F96-AEF4-348E80132655}" dt="2023-10-12T10:04:09.269" v="2563" actId="1076"/>
          <ac:spMkLst>
            <pc:docMk/>
            <pc:sldMk cId="1921073176" sldId="420"/>
            <ac:spMk id="21" creationId="{D1458158-1410-C659-CCDA-41DC79EA4489}"/>
          </ac:spMkLst>
        </pc:spChg>
        <pc:spChg chg="add mod">
          <ac:chgData name="Nitheesh Kaliyamurthy" userId="2821ebda-f4ac-4963-9a4e-a836dfc45829" providerId="ADAL" clId="{E40A800B-607C-4F96-AEF4-348E80132655}" dt="2023-10-12T10:05:11.073" v="2689" actId="20577"/>
          <ac:spMkLst>
            <pc:docMk/>
            <pc:sldMk cId="1921073176" sldId="420"/>
            <ac:spMk id="22" creationId="{E5D31FBA-7FAB-D214-C092-B80A99DB1A2F}"/>
          </ac:spMkLst>
        </pc:spChg>
        <pc:spChg chg="add mod">
          <ac:chgData name="Nitheesh Kaliyamurthy" userId="2821ebda-f4ac-4963-9a4e-a836dfc45829" providerId="ADAL" clId="{E40A800B-607C-4F96-AEF4-348E80132655}" dt="2023-10-12T10:05:24.231" v="2690" actId="571"/>
          <ac:spMkLst>
            <pc:docMk/>
            <pc:sldMk cId="1921073176" sldId="420"/>
            <ac:spMk id="23" creationId="{A672D1B9-CD29-64F4-974F-0FD08DB459BC}"/>
          </ac:spMkLst>
        </pc:spChg>
        <pc:spChg chg="add mod">
          <ac:chgData name="Nitheesh Kaliyamurthy" userId="2821ebda-f4ac-4963-9a4e-a836dfc45829" providerId="ADAL" clId="{E40A800B-607C-4F96-AEF4-348E80132655}" dt="2023-10-12T10:05:35.726" v="2712" actId="1076"/>
          <ac:spMkLst>
            <pc:docMk/>
            <pc:sldMk cId="1921073176" sldId="420"/>
            <ac:spMk id="24" creationId="{F0BA67EA-BEEE-4915-9FD3-128628FD9ACB}"/>
          </ac:spMkLst>
        </pc:spChg>
        <pc:graphicFrameChg chg="add mod modGraphic">
          <ac:chgData name="Nitheesh Kaliyamurthy" userId="2821ebda-f4ac-4963-9a4e-a836dfc45829" providerId="ADAL" clId="{E40A800B-607C-4F96-AEF4-348E80132655}" dt="2023-10-12T09:52:43.490" v="2454" actId="1076"/>
          <ac:graphicFrameMkLst>
            <pc:docMk/>
            <pc:sldMk cId="1921073176" sldId="420"/>
            <ac:graphicFrameMk id="11" creationId="{0DF5E7DB-86DE-B8A9-7078-0963AC172E96}"/>
          </ac:graphicFrameMkLst>
        </pc:graphicFrameChg>
        <pc:picChg chg="add del mod">
          <ac:chgData name="Nitheesh Kaliyamurthy" userId="2821ebda-f4ac-4963-9a4e-a836dfc45829" providerId="ADAL" clId="{E40A800B-607C-4F96-AEF4-348E80132655}" dt="2023-10-12T06:26:40.098" v="1727" actId="478"/>
          <ac:picMkLst>
            <pc:docMk/>
            <pc:sldMk cId="1921073176" sldId="420"/>
            <ac:picMk id="4" creationId="{3D527F68-0B7A-EF6C-D9ED-202101B19E08}"/>
          </ac:picMkLst>
        </pc:picChg>
        <pc:picChg chg="add del mod">
          <ac:chgData name="Nitheesh Kaliyamurthy" userId="2821ebda-f4ac-4963-9a4e-a836dfc45829" providerId="ADAL" clId="{E40A800B-607C-4F96-AEF4-348E80132655}" dt="2023-10-12T06:29:30.061" v="1733" actId="21"/>
          <ac:picMkLst>
            <pc:docMk/>
            <pc:sldMk cId="1921073176" sldId="420"/>
            <ac:picMk id="8" creationId="{D9B00A09-A90A-6E7D-DCA1-EA572ACE4C21}"/>
          </ac:picMkLst>
        </pc:picChg>
        <pc:picChg chg="add del mod">
          <ac:chgData name="Nitheesh Kaliyamurthy" userId="2821ebda-f4ac-4963-9a4e-a836dfc45829" providerId="ADAL" clId="{E40A800B-607C-4F96-AEF4-348E80132655}" dt="2023-10-12T06:29:39.761" v="1736" actId="21"/>
          <ac:picMkLst>
            <pc:docMk/>
            <pc:sldMk cId="1921073176" sldId="420"/>
            <ac:picMk id="9" creationId="{4B915051-0899-2B02-6C65-AEE0775747DC}"/>
          </ac:picMkLst>
        </pc:picChg>
        <pc:picChg chg="add del mod">
          <ac:chgData name="Nitheesh Kaliyamurthy" userId="2821ebda-f4ac-4963-9a4e-a836dfc45829" providerId="ADAL" clId="{E40A800B-607C-4F96-AEF4-348E80132655}" dt="2023-10-12T06:30:23.502" v="1748" actId="478"/>
          <ac:picMkLst>
            <pc:docMk/>
            <pc:sldMk cId="1921073176" sldId="420"/>
            <ac:picMk id="10" creationId="{1831DFD6-C7AF-CE7A-2DFF-F681BFC5B0F9}"/>
          </ac:picMkLst>
        </pc:picChg>
        <pc:picChg chg="del">
          <ac:chgData name="Nitheesh Kaliyamurthy" userId="2821ebda-f4ac-4963-9a4e-a836dfc45829" providerId="ADAL" clId="{E40A800B-607C-4F96-AEF4-348E80132655}" dt="2023-10-12T06:29:17.933" v="1730" actId="478"/>
          <ac:picMkLst>
            <pc:docMk/>
            <pc:sldMk cId="1921073176" sldId="420"/>
            <ac:picMk id="14" creationId="{21A63AF1-5A74-02C3-132A-AB1E53DA475B}"/>
          </ac:picMkLst>
        </pc:picChg>
      </pc:sldChg>
      <pc:sldChg chg="addSp delSp modSp del mod">
        <pc:chgData name="Nitheesh Kaliyamurthy" userId="2821ebda-f4ac-4963-9a4e-a836dfc45829" providerId="ADAL" clId="{E40A800B-607C-4F96-AEF4-348E80132655}" dt="2023-10-12T11:57:23.855" v="3615" actId="47"/>
        <pc:sldMkLst>
          <pc:docMk/>
          <pc:sldMk cId="3672856317" sldId="427"/>
        </pc:sldMkLst>
        <pc:picChg chg="add mod">
          <ac:chgData name="Nitheesh Kaliyamurthy" userId="2821ebda-f4ac-4963-9a4e-a836dfc45829" providerId="ADAL" clId="{E40A800B-607C-4F96-AEF4-348E80132655}" dt="2023-10-12T11:57:21.842" v="3614" actId="1076"/>
          <ac:picMkLst>
            <pc:docMk/>
            <pc:sldMk cId="3672856317" sldId="427"/>
            <ac:picMk id="2" creationId="{95A2AF23-62E1-5BAC-E5D0-C9B362839D76}"/>
          </ac:picMkLst>
        </pc:picChg>
        <pc:picChg chg="del">
          <ac:chgData name="Nitheesh Kaliyamurthy" userId="2821ebda-f4ac-4963-9a4e-a836dfc45829" providerId="ADAL" clId="{E40A800B-607C-4F96-AEF4-348E80132655}" dt="2023-10-12T11:57:20.637" v="3613" actId="478"/>
          <ac:picMkLst>
            <pc:docMk/>
            <pc:sldMk cId="3672856317" sldId="427"/>
            <ac:picMk id="6" creationId="{B99AFED6-B19E-2C66-2559-795B1C1F0077}"/>
          </ac:picMkLst>
        </pc:picChg>
      </pc:sldChg>
      <pc:sldChg chg="del">
        <pc:chgData name="Nitheesh Kaliyamurthy" userId="2821ebda-f4ac-4963-9a4e-a836dfc45829" providerId="ADAL" clId="{E40A800B-607C-4F96-AEF4-348E80132655}" dt="2023-10-12T12:56:32.400" v="5045" actId="47"/>
        <pc:sldMkLst>
          <pc:docMk/>
          <pc:sldMk cId="924254681" sldId="437"/>
        </pc:sldMkLst>
      </pc:sldChg>
      <pc:sldChg chg="modSp mod">
        <pc:chgData name="Nitheesh Kaliyamurthy" userId="2821ebda-f4ac-4963-9a4e-a836dfc45829" providerId="ADAL" clId="{E40A800B-607C-4F96-AEF4-348E80132655}" dt="2023-10-12T16:13:15.708" v="6728" actId="6549"/>
        <pc:sldMkLst>
          <pc:docMk/>
          <pc:sldMk cId="4182268838" sldId="439"/>
        </pc:sldMkLst>
        <pc:spChg chg="mod">
          <ac:chgData name="Nitheesh Kaliyamurthy" userId="2821ebda-f4ac-4963-9a4e-a836dfc45829" providerId="ADAL" clId="{E40A800B-607C-4F96-AEF4-348E80132655}" dt="2023-10-12T16:13:15.708" v="6728" actId="6549"/>
          <ac:spMkLst>
            <pc:docMk/>
            <pc:sldMk cId="4182268838" sldId="439"/>
            <ac:spMk id="2" creationId="{EDD4C10A-E4A0-4C54-98D4-C13432B17C16}"/>
          </ac:spMkLst>
        </pc:spChg>
      </pc:sldChg>
      <pc:sldChg chg="addSp delSp modSp mod modNotesTx">
        <pc:chgData name="Nitheesh Kaliyamurthy" userId="2821ebda-f4ac-4963-9a4e-a836dfc45829" providerId="ADAL" clId="{E40A800B-607C-4F96-AEF4-348E80132655}" dt="2023-10-12T05:39:19.557" v="1251"/>
        <pc:sldMkLst>
          <pc:docMk/>
          <pc:sldMk cId="4017203303" sldId="440"/>
        </pc:sldMkLst>
        <pc:spChg chg="mod">
          <ac:chgData name="Nitheesh Kaliyamurthy" userId="2821ebda-f4ac-4963-9a4e-a836dfc45829" providerId="ADAL" clId="{E40A800B-607C-4F96-AEF4-348E80132655}" dt="2023-10-12T05:17:10.846" v="331" actId="20577"/>
          <ac:spMkLst>
            <pc:docMk/>
            <pc:sldMk cId="4017203303" sldId="440"/>
            <ac:spMk id="2" creationId="{ACF345C3-FFD8-49AE-B7D0-A4DDA1E5B355}"/>
          </ac:spMkLst>
        </pc:spChg>
        <pc:spChg chg="mod">
          <ac:chgData name="Nitheesh Kaliyamurthy" userId="2821ebda-f4ac-4963-9a4e-a836dfc45829" providerId="ADAL" clId="{E40A800B-607C-4F96-AEF4-348E80132655}" dt="2023-10-12T05:31:22.663" v="1083" actId="207"/>
          <ac:spMkLst>
            <pc:docMk/>
            <pc:sldMk cId="4017203303" sldId="440"/>
            <ac:spMk id="3" creationId="{35B80D8E-24DC-4DB6-9B28-2C3CE35E0859}"/>
          </ac:spMkLst>
        </pc:spChg>
        <pc:spChg chg="add mod">
          <ac:chgData name="Nitheesh Kaliyamurthy" userId="2821ebda-f4ac-4963-9a4e-a836dfc45829" providerId="ADAL" clId="{E40A800B-607C-4F96-AEF4-348E80132655}" dt="2023-10-12T05:35:00.763" v="1194" actId="339"/>
          <ac:spMkLst>
            <pc:docMk/>
            <pc:sldMk cId="4017203303" sldId="440"/>
            <ac:spMk id="6" creationId="{51C488E6-AC10-D874-D986-F9F8D78F7FD4}"/>
          </ac:spMkLst>
        </pc:spChg>
        <pc:spChg chg="add mod">
          <ac:chgData name="Nitheesh Kaliyamurthy" userId="2821ebda-f4ac-4963-9a4e-a836dfc45829" providerId="ADAL" clId="{E40A800B-607C-4F96-AEF4-348E80132655}" dt="2023-10-12T05:36:13.789" v="1198" actId="688"/>
          <ac:spMkLst>
            <pc:docMk/>
            <pc:sldMk cId="4017203303" sldId="440"/>
            <ac:spMk id="7" creationId="{74C387DA-99CD-AC71-11D2-05EFB453E412}"/>
          </ac:spMkLst>
        </pc:spChg>
        <pc:spChg chg="add mod">
          <ac:chgData name="Nitheesh Kaliyamurthy" userId="2821ebda-f4ac-4963-9a4e-a836dfc45829" providerId="ADAL" clId="{E40A800B-607C-4F96-AEF4-348E80132655}" dt="2023-10-12T05:38:02.301" v="1243" actId="20577"/>
          <ac:spMkLst>
            <pc:docMk/>
            <pc:sldMk cId="4017203303" sldId="440"/>
            <ac:spMk id="8" creationId="{F08D65E0-CBE6-4357-1918-A47F43CEF10E}"/>
          </ac:spMkLst>
        </pc:spChg>
        <pc:graphicFrameChg chg="del">
          <ac:chgData name="Nitheesh Kaliyamurthy" userId="2821ebda-f4ac-4963-9a4e-a836dfc45829" providerId="ADAL" clId="{E40A800B-607C-4F96-AEF4-348E80132655}" dt="2023-10-12T05:28:39.494" v="1072" actId="478"/>
          <ac:graphicFrameMkLst>
            <pc:docMk/>
            <pc:sldMk cId="4017203303" sldId="440"/>
            <ac:graphicFrameMk id="11" creationId="{01D83396-42B2-EB39-806B-63AEC23A936A}"/>
          </ac:graphicFrameMkLst>
        </pc:graphicFrameChg>
        <pc:picChg chg="add mod">
          <ac:chgData name="Nitheesh Kaliyamurthy" userId="2821ebda-f4ac-4963-9a4e-a836dfc45829" providerId="ADAL" clId="{E40A800B-607C-4F96-AEF4-348E80132655}" dt="2023-10-12T05:36:39.760" v="1200" actId="688"/>
          <ac:picMkLst>
            <pc:docMk/>
            <pc:sldMk cId="4017203303" sldId="440"/>
            <ac:picMk id="5" creationId="{F19AA25F-B83C-C8FD-E135-E66CD83152F6}"/>
          </ac:picMkLst>
        </pc:picChg>
      </pc:sldChg>
      <pc:sldChg chg="addSp delSp modSp mod delAnim modAnim modNotesTx">
        <pc:chgData name="Nitheesh Kaliyamurthy" userId="2821ebda-f4ac-4963-9a4e-a836dfc45829" providerId="ADAL" clId="{E40A800B-607C-4F96-AEF4-348E80132655}" dt="2023-10-13T03:04:35.241" v="7383" actId="15"/>
        <pc:sldMkLst>
          <pc:docMk/>
          <pc:sldMk cId="378809121" sldId="442"/>
        </pc:sldMkLst>
        <pc:spChg chg="add mod">
          <ac:chgData name="Nitheesh Kaliyamurthy" userId="2821ebda-f4ac-4963-9a4e-a836dfc45829" providerId="ADAL" clId="{E40A800B-607C-4F96-AEF4-348E80132655}" dt="2023-10-13T03:04:35.241" v="7383" actId="15"/>
          <ac:spMkLst>
            <pc:docMk/>
            <pc:sldMk cId="378809121" sldId="442"/>
            <ac:spMk id="3" creationId="{6AF6A278-17AD-6538-3F35-2257D302FED8}"/>
          </ac:spMkLst>
        </pc:spChg>
        <pc:spChg chg="add del mod">
          <ac:chgData name="Nitheesh Kaliyamurthy" userId="2821ebda-f4ac-4963-9a4e-a836dfc45829" providerId="ADAL" clId="{E40A800B-607C-4F96-AEF4-348E80132655}" dt="2023-10-13T03:03:12.838" v="7372" actId="478"/>
          <ac:spMkLst>
            <pc:docMk/>
            <pc:sldMk cId="378809121" sldId="442"/>
            <ac:spMk id="5" creationId="{567A93F1-1D2E-9115-EBA8-B5F045568A7B}"/>
          </ac:spMkLst>
        </pc:spChg>
        <pc:spChg chg="add del mod">
          <ac:chgData name="Nitheesh Kaliyamurthy" userId="2821ebda-f4ac-4963-9a4e-a836dfc45829" providerId="ADAL" clId="{E40A800B-607C-4F96-AEF4-348E80132655}" dt="2023-10-12T12:37:34.742" v="4491" actId="478"/>
          <ac:spMkLst>
            <pc:docMk/>
            <pc:sldMk cId="378809121" sldId="442"/>
            <ac:spMk id="6" creationId="{5C72E080-ABAD-A230-918A-C8278C2BAA4E}"/>
          </ac:spMkLst>
        </pc:spChg>
        <pc:spChg chg="add del mod">
          <ac:chgData name="Nitheesh Kaliyamurthy" userId="2821ebda-f4ac-4963-9a4e-a836dfc45829" providerId="ADAL" clId="{E40A800B-607C-4F96-AEF4-348E80132655}" dt="2023-10-12T12:37:35.937" v="4492" actId="478"/>
          <ac:spMkLst>
            <pc:docMk/>
            <pc:sldMk cId="378809121" sldId="442"/>
            <ac:spMk id="7" creationId="{2670265E-77D9-B1CC-17AB-19935565FC18}"/>
          </ac:spMkLst>
        </pc:spChg>
        <pc:spChg chg="mod">
          <ac:chgData name="Nitheesh Kaliyamurthy" userId="2821ebda-f4ac-4963-9a4e-a836dfc45829" providerId="ADAL" clId="{E40A800B-607C-4F96-AEF4-348E80132655}" dt="2023-10-12T12:34:23.095" v="4465" actId="14100"/>
          <ac:spMkLst>
            <pc:docMk/>
            <pc:sldMk cId="378809121" sldId="442"/>
            <ac:spMk id="8" creationId="{712CEC32-1C22-083B-0E21-43B06954B084}"/>
          </ac:spMkLst>
        </pc:spChg>
        <pc:spChg chg="add del mod">
          <ac:chgData name="Nitheesh Kaliyamurthy" userId="2821ebda-f4ac-4963-9a4e-a836dfc45829" providerId="ADAL" clId="{E40A800B-607C-4F96-AEF4-348E80132655}" dt="2023-10-12T12:37:37.086" v="4493" actId="478"/>
          <ac:spMkLst>
            <pc:docMk/>
            <pc:sldMk cId="378809121" sldId="442"/>
            <ac:spMk id="9" creationId="{109DF913-63AD-3DAC-C5A0-CF34A19BCCBC}"/>
          </ac:spMkLst>
        </pc:spChg>
        <pc:spChg chg="add del mod">
          <ac:chgData name="Nitheesh Kaliyamurthy" userId="2821ebda-f4ac-4963-9a4e-a836dfc45829" providerId="ADAL" clId="{E40A800B-607C-4F96-AEF4-348E80132655}" dt="2023-10-13T03:03:13.895" v="7373" actId="478"/>
          <ac:spMkLst>
            <pc:docMk/>
            <pc:sldMk cId="378809121" sldId="442"/>
            <ac:spMk id="10" creationId="{64EA80B6-328C-61A7-F360-58BF0ADB38C1}"/>
          </ac:spMkLst>
        </pc:spChg>
        <pc:picChg chg="add del mod">
          <ac:chgData name="Nitheesh Kaliyamurthy" userId="2821ebda-f4ac-4963-9a4e-a836dfc45829" providerId="ADAL" clId="{E40A800B-607C-4F96-AEF4-348E80132655}" dt="2023-10-12T06:30:03.738" v="1742" actId="21"/>
          <ac:picMkLst>
            <pc:docMk/>
            <pc:sldMk cId="378809121" sldId="442"/>
            <ac:picMk id="2" creationId="{D776D916-DD69-A78A-E738-9B2B10803E06}"/>
          </ac:picMkLst>
        </pc:picChg>
        <pc:picChg chg="add del mod">
          <ac:chgData name="Nitheesh Kaliyamurthy" userId="2821ebda-f4ac-4963-9a4e-a836dfc45829" providerId="ADAL" clId="{E40A800B-607C-4F96-AEF4-348E80132655}" dt="2023-10-12T11:56:29.972" v="3594"/>
          <ac:picMkLst>
            <pc:docMk/>
            <pc:sldMk cId="378809121" sldId="442"/>
            <ac:picMk id="3" creationId="{E856E454-7D65-739A-4200-50048F8ECEE6}"/>
          </ac:picMkLst>
        </pc:picChg>
      </pc:sldChg>
      <pc:sldChg chg="addSp delSp modSp mod delAnim">
        <pc:chgData name="Nitheesh Kaliyamurthy" userId="2821ebda-f4ac-4963-9a4e-a836dfc45829" providerId="ADAL" clId="{E40A800B-607C-4F96-AEF4-348E80132655}" dt="2023-10-12T12:03:01.611" v="4006" actId="1076"/>
        <pc:sldMkLst>
          <pc:docMk/>
          <pc:sldMk cId="730594138" sldId="443"/>
        </pc:sldMkLst>
        <pc:spChg chg="mod">
          <ac:chgData name="Nitheesh Kaliyamurthy" userId="2821ebda-f4ac-4963-9a4e-a836dfc45829" providerId="ADAL" clId="{E40A800B-607C-4F96-AEF4-348E80132655}" dt="2023-10-12T11:58:55.021" v="3704" actId="255"/>
          <ac:spMkLst>
            <pc:docMk/>
            <pc:sldMk cId="730594138" sldId="443"/>
            <ac:spMk id="5" creationId="{1BF20233-C723-2AEC-4068-562C6A71A9A8}"/>
          </ac:spMkLst>
        </pc:spChg>
        <pc:spChg chg="del mod">
          <ac:chgData name="Nitheesh Kaliyamurthy" userId="2821ebda-f4ac-4963-9a4e-a836dfc45829" providerId="ADAL" clId="{E40A800B-607C-4F96-AEF4-348E80132655}" dt="2023-10-12T11:58:24.544" v="3698" actId="26606"/>
          <ac:spMkLst>
            <pc:docMk/>
            <pc:sldMk cId="730594138" sldId="443"/>
            <ac:spMk id="6" creationId="{647A3AF7-1559-B30F-124E-5B777823A851}"/>
          </ac:spMkLst>
        </pc:spChg>
        <pc:spChg chg="del">
          <ac:chgData name="Nitheesh Kaliyamurthy" userId="2821ebda-f4ac-4963-9a4e-a836dfc45829" providerId="ADAL" clId="{E40A800B-607C-4F96-AEF4-348E80132655}" dt="2023-10-12T11:58:30.152" v="3699" actId="478"/>
          <ac:spMkLst>
            <pc:docMk/>
            <pc:sldMk cId="730594138" sldId="443"/>
            <ac:spMk id="7" creationId="{C0604AB9-B593-D352-7224-E8089C1355B3}"/>
          </ac:spMkLst>
        </pc:spChg>
        <pc:spChg chg="add del">
          <ac:chgData name="Nitheesh Kaliyamurthy" userId="2821ebda-f4ac-4963-9a4e-a836dfc45829" providerId="ADAL" clId="{E40A800B-607C-4F96-AEF4-348E80132655}" dt="2023-10-12T11:58:44.580" v="3701" actId="26606"/>
          <ac:spMkLst>
            <pc:docMk/>
            <pc:sldMk cId="730594138" sldId="443"/>
            <ac:spMk id="9" creationId="{04812C46-200A-4DEB-A05E-3ED6C68C2387}"/>
          </ac:spMkLst>
        </pc:spChg>
        <pc:spChg chg="add del">
          <ac:chgData name="Nitheesh Kaliyamurthy" userId="2821ebda-f4ac-4963-9a4e-a836dfc45829" providerId="ADAL" clId="{E40A800B-607C-4F96-AEF4-348E80132655}" dt="2023-10-12T11:58:44.580" v="3701" actId="26606"/>
          <ac:spMkLst>
            <pc:docMk/>
            <pc:sldMk cId="730594138" sldId="443"/>
            <ac:spMk id="11" creationId="{D1EA859B-E555-4109-94F3-6700E046E008}"/>
          </ac:spMkLst>
        </pc:spChg>
        <pc:spChg chg="add del mod">
          <ac:chgData name="Nitheesh Kaliyamurthy" userId="2821ebda-f4ac-4963-9a4e-a836dfc45829" providerId="ADAL" clId="{E40A800B-607C-4F96-AEF4-348E80132655}" dt="2023-10-12T12:00:29.146" v="3777" actId="478"/>
          <ac:spMkLst>
            <pc:docMk/>
            <pc:sldMk cId="730594138" sldId="443"/>
            <ac:spMk id="15" creationId="{E9B8C3E9-302F-AD0C-96AA-1DBE9522CB90}"/>
          </ac:spMkLst>
        </pc:spChg>
        <pc:spChg chg="add mod">
          <ac:chgData name="Nitheesh Kaliyamurthy" userId="2821ebda-f4ac-4963-9a4e-a836dfc45829" providerId="ADAL" clId="{E40A800B-607C-4F96-AEF4-348E80132655}" dt="2023-10-12T12:00:33.148" v="3778" actId="1076"/>
          <ac:spMkLst>
            <pc:docMk/>
            <pc:sldMk cId="730594138" sldId="443"/>
            <ac:spMk id="17" creationId="{C5DE51B6-0C06-5B18-6217-ABE56C944B76}"/>
          </ac:spMkLst>
        </pc:spChg>
        <pc:spChg chg="add mod">
          <ac:chgData name="Nitheesh Kaliyamurthy" userId="2821ebda-f4ac-4963-9a4e-a836dfc45829" providerId="ADAL" clId="{E40A800B-607C-4F96-AEF4-348E80132655}" dt="2023-10-12T12:00:39.241" v="3799" actId="20577"/>
          <ac:spMkLst>
            <pc:docMk/>
            <pc:sldMk cId="730594138" sldId="443"/>
            <ac:spMk id="18" creationId="{01234E8C-26FA-156B-5024-8B37A19544D4}"/>
          </ac:spMkLst>
        </pc:spChg>
        <pc:spChg chg="add mod">
          <ac:chgData name="Nitheesh Kaliyamurthy" userId="2821ebda-f4ac-4963-9a4e-a836dfc45829" providerId="ADAL" clId="{E40A800B-607C-4F96-AEF4-348E80132655}" dt="2023-10-12T12:00:55.107" v="3819" actId="20577"/>
          <ac:spMkLst>
            <pc:docMk/>
            <pc:sldMk cId="730594138" sldId="443"/>
            <ac:spMk id="19" creationId="{1B66E60F-A021-E4B5-B382-1AAFE59C3530}"/>
          </ac:spMkLst>
        </pc:spChg>
        <pc:spChg chg="add del">
          <ac:chgData name="Nitheesh Kaliyamurthy" userId="2821ebda-f4ac-4963-9a4e-a836dfc45829" providerId="ADAL" clId="{E40A800B-607C-4F96-AEF4-348E80132655}" dt="2023-10-12T11:58:44.580" v="3701" actId="26606"/>
          <ac:spMkLst>
            <pc:docMk/>
            <pc:sldMk cId="730594138" sldId="443"/>
            <ac:spMk id="20" creationId="{257363FD-7E77-4145-9483-331A807ADF0E}"/>
          </ac:spMkLst>
        </pc:spChg>
        <pc:spChg chg="add mod">
          <ac:chgData name="Nitheesh Kaliyamurthy" userId="2821ebda-f4ac-4963-9a4e-a836dfc45829" providerId="ADAL" clId="{E40A800B-607C-4F96-AEF4-348E80132655}" dt="2023-10-12T12:01:05.601" v="3837" actId="20577"/>
          <ac:spMkLst>
            <pc:docMk/>
            <pc:sldMk cId="730594138" sldId="443"/>
            <ac:spMk id="21" creationId="{898BCA37-6631-B402-30BD-752D6AD24144}"/>
          </ac:spMkLst>
        </pc:spChg>
        <pc:spChg chg="add mod">
          <ac:chgData name="Nitheesh Kaliyamurthy" userId="2821ebda-f4ac-4963-9a4e-a836dfc45829" providerId="ADAL" clId="{E40A800B-607C-4F96-AEF4-348E80132655}" dt="2023-10-12T12:03:01.611" v="4006" actId="1076"/>
          <ac:spMkLst>
            <pc:docMk/>
            <pc:sldMk cId="730594138" sldId="443"/>
            <ac:spMk id="22" creationId="{1D989A1A-B6F7-D95E-A928-3B4506C44861}"/>
          </ac:spMkLst>
        </pc:spChg>
        <pc:spChg chg="add mod">
          <ac:chgData name="Nitheesh Kaliyamurthy" userId="2821ebda-f4ac-4963-9a4e-a836dfc45829" providerId="ADAL" clId="{E40A800B-607C-4F96-AEF4-348E80132655}" dt="2023-10-12T12:01:33.317" v="3869" actId="20577"/>
          <ac:spMkLst>
            <pc:docMk/>
            <pc:sldMk cId="730594138" sldId="443"/>
            <ac:spMk id="23" creationId="{72664FCC-B223-960A-B7FC-97EFE3B8DBBD}"/>
          </ac:spMkLst>
        </pc:spChg>
        <pc:spChg chg="add mod">
          <ac:chgData name="Nitheesh Kaliyamurthy" userId="2821ebda-f4ac-4963-9a4e-a836dfc45829" providerId="ADAL" clId="{E40A800B-607C-4F96-AEF4-348E80132655}" dt="2023-10-12T12:01:42.567" v="3897" actId="20577"/>
          <ac:spMkLst>
            <pc:docMk/>
            <pc:sldMk cId="730594138" sldId="443"/>
            <ac:spMk id="24" creationId="{3EACE5DE-4E67-2393-24A9-4E9163E0BB75}"/>
          </ac:spMkLst>
        </pc:spChg>
        <pc:spChg chg="add mod">
          <ac:chgData name="Nitheesh Kaliyamurthy" userId="2821ebda-f4ac-4963-9a4e-a836dfc45829" providerId="ADAL" clId="{E40A800B-607C-4F96-AEF4-348E80132655}" dt="2023-10-12T12:01:47.684" v="3907" actId="20577"/>
          <ac:spMkLst>
            <pc:docMk/>
            <pc:sldMk cId="730594138" sldId="443"/>
            <ac:spMk id="25" creationId="{02D9FF1F-BC53-928F-95A0-BA3598662E0F}"/>
          </ac:spMkLst>
        </pc:spChg>
        <pc:spChg chg="add mod">
          <ac:chgData name="Nitheesh Kaliyamurthy" userId="2821ebda-f4ac-4963-9a4e-a836dfc45829" providerId="ADAL" clId="{E40A800B-607C-4F96-AEF4-348E80132655}" dt="2023-10-12T12:02:45.905" v="3986" actId="313"/>
          <ac:spMkLst>
            <pc:docMk/>
            <pc:sldMk cId="730594138" sldId="443"/>
            <ac:spMk id="26" creationId="{D1EF906E-7949-A31F-66D9-A9D631CEE8D7}"/>
          </ac:spMkLst>
        </pc:spChg>
        <pc:spChg chg="add mod">
          <ac:chgData name="Nitheesh Kaliyamurthy" userId="2821ebda-f4ac-4963-9a4e-a836dfc45829" providerId="ADAL" clId="{E40A800B-607C-4F96-AEF4-348E80132655}" dt="2023-10-12T12:02:43.467" v="3985" actId="20577"/>
          <ac:spMkLst>
            <pc:docMk/>
            <pc:sldMk cId="730594138" sldId="443"/>
            <ac:spMk id="27" creationId="{FA437E09-79DD-F58F-B274-E1A59503B68C}"/>
          </ac:spMkLst>
        </pc:spChg>
        <pc:spChg chg="add mod">
          <ac:chgData name="Nitheesh Kaliyamurthy" userId="2821ebda-f4ac-4963-9a4e-a836dfc45829" providerId="ADAL" clId="{E40A800B-607C-4F96-AEF4-348E80132655}" dt="2023-10-12T12:02:53.739" v="4005" actId="20577"/>
          <ac:spMkLst>
            <pc:docMk/>
            <pc:sldMk cId="730594138" sldId="443"/>
            <ac:spMk id="28" creationId="{57373FCA-C199-6EA8-2BCA-0928F3ADDC2D}"/>
          </ac:spMkLst>
        </pc:spChg>
        <pc:spChg chg="add mod">
          <ac:chgData name="Nitheesh Kaliyamurthy" userId="2821ebda-f4ac-4963-9a4e-a836dfc45829" providerId="ADAL" clId="{E40A800B-607C-4F96-AEF4-348E80132655}" dt="2023-10-12T12:02:26.108" v="3935" actId="20577"/>
          <ac:spMkLst>
            <pc:docMk/>
            <pc:sldMk cId="730594138" sldId="443"/>
            <ac:spMk id="29" creationId="{29205489-49E3-803F-E32D-4C352B56F10F}"/>
          </ac:spMkLst>
        </pc:spChg>
        <pc:graphicFrameChg chg="add mod modGraphic">
          <ac:chgData name="Nitheesh Kaliyamurthy" userId="2821ebda-f4ac-4963-9a4e-a836dfc45829" providerId="ADAL" clId="{E40A800B-607C-4F96-AEF4-348E80132655}" dt="2023-10-12T11:58:44.580" v="3701" actId="26606"/>
          <ac:graphicFrameMkLst>
            <pc:docMk/>
            <pc:sldMk cId="730594138" sldId="443"/>
            <ac:graphicFrameMk id="14" creationId="{F9CF5CA1-9552-C3E8-DF44-14999D32D9A7}"/>
          </ac:graphicFrameMkLst>
        </pc:graphicFrameChg>
        <pc:picChg chg="add del mod">
          <ac:chgData name="Nitheesh Kaliyamurthy" userId="2821ebda-f4ac-4963-9a4e-a836dfc45829" providerId="ADAL" clId="{E40A800B-607C-4F96-AEF4-348E80132655}" dt="2023-10-12T06:29:45.728" v="1738"/>
          <ac:picMkLst>
            <pc:docMk/>
            <pc:sldMk cId="730594138" sldId="443"/>
            <ac:picMk id="2" creationId="{449CE6F8-917C-C811-744C-E6D345AFAB21}"/>
          </ac:picMkLst>
        </pc:picChg>
        <pc:picChg chg="del">
          <ac:chgData name="Nitheesh Kaliyamurthy" userId="2821ebda-f4ac-4963-9a4e-a836dfc45829" providerId="ADAL" clId="{E40A800B-607C-4F96-AEF4-348E80132655}" dt="2023-10-12T11:55:46.408" v="3586" actId="478"/>
          <ac:picMkLst>
            <pc:docMk/>
            <pc:sldMk cId="730594138" sldId="443"/>
            <ac:picMk id="4" creationId="{CB3D3FEF-DB31-7CD2-0465-D4BBE3785289}"/>
          </ac:picMkLst>
        </pc:picChg>
        <pc:picChg chg="add del mod">
          <ac:chgData name="Nitheesh Kaliyamurthy" userId="2821ebda-f4ac-4963-9a4e-a836dfc45829" providerId="ADAL" clId="{E40A800B-607C-4F96-AEF4-348E80132655}" dt="2023-10-12T11:56:15.721" v="3589" actId="21"/>
          <ac:picMkLst>
            <pc:docMk/>
            <pc:sldMk cId="730594138" sldId="443"/>
            <ac:picMk id="8" creationId="{7015B544-0214-B8E4-60E7-CD7327749C87}"/>
          </ac:picMkLst>
        </pc:picChg>
        <pc:picChg chg="add del mod">
          <ac:chgData name="Nitheesh Kaliyamurthy" userId="2821ebda-f4ac-4963-9a4e-a836dfc45829" providerId="ADAL" clId="{E40A800B-607C-4F96-AEF4-348E80132655}" dt="2023-10-12T11:56:31.381" v="3595"/>
          <ac:picMkLst>
            <pc:docMk/>
            <pc:sldMk cId="730594138" sldId="443"/>
            <ac:picMk id="10" creationId="{B1EB14F9-2D04-99F3-FD78-498CC07F5054}"/>
          </ac:picMkLst>
        </pc:picChg>
        <pc:picChg chg="add del mod">
          <ac:chgData name="Nitheesh Kaliyamurthy" userId="2821ebda-f4ac-4963-9a4e-a836dfc45829" providerId="ADAL" clId="{E40A800B-607C-4F96-AEF4-348E80132655}" dt="2023-10-12T11:56:49.232" v="3601" actId="21"/>
          <ac:picMkLst>
            <pc:docMk/>
            <pc:sldMk cId="730594138" sldId="443"/>
            <ac:picMk id="12" creationId="{61258FCE-1C68-B020-19D8-15859498E1E8}"/>
          </ac:picMkLst>
        </pc:picChg>
        <pc:picChg chg="add del mod">
          <ac:chgData name="Nitheesh Kaliyamurthy" userId="2821ebda-f4ac-4963-9a4e-a836dfc45829" providerId="ADAL" clId="{E40A800B-607C-4F96-AEF4-348E80132655}" dt="2023-10-12T11:57:30.593" v="3616" actId="478"/>
          <ac:picMkLst>
            <pc:docMk/>
            <pc:sldMk cId="730594138" sldId="443"/>
            <ac:picMk id="13" creationId="{6D997204-A9D7-FAC9-9BEA-4EEED7055452}"/>
          </ac:picMkLst>
        </pc:picChg>
        <pc:picChg chg="add del">
          <ac:chgData name="Nitheesh Kaliyamurthy" userId="2821ebda-f4ac-4963-9a4e-a836dfc45829" providerId="ADAL" clId="{E40A800B-607C-4F96-AEF4-348E80132655}" dt="2023-10-12T11:58:44.580" v="3701" actId="26606"/>
          <ac:picMkLst>
            <pc:docMk/>
            <pc:sldMk cId="730594138" sldId="443"/>
            <ac:picMk id="16" creationId="{ADDD402F-F294-6359-5A44-3653E0AB5347}"/>
          </ac:picMkLst>
        </pc:picChg>
      </pc:sldChg>
      <pc:sldChg chg="addSp delSp modSp del">
        <pc:chgData name="Nitheesh Kaliyamurthy" userId="2821ebda-f4ac-4963-9a4e-a836dfc45829" providerId="ADAL" clId="{E40A800B-607C-4F96-AEF4-348E80132655}" dt="2023-10-12T12:56:32.400" v="5045" actId="47"/>
        <pc:sldMkLst>
          <pc:docMk/>
          <pc:sldMk cId="2894681550" sldId="444"/>
        </pc:sldMkLst>
        <pc:picChg chg="add del mod">
          <ac:chgData name="Nitheesh Kaliyamurthy" userId="2821ebda-f4ac-4963-9a4e-a836dfc45829" providerId="ADAL" clId="{E40A800B-607C-4F96-AEF4-348E80132655}" dt="2023-10-12T11:56:28.934" v="3593"/>
          <ac:picMkLst>
            <pc:docMk/>
            <pc:sldMk cId="2894681550" sldId="444"/>
            <ac:picMk id="2" creationId="{E88B49E8-5D6A-A1BD-CD1D-1323C6160F97}"/>
          </ac:picMkLst>
        </pc:picChg>
      </pc:sldChg>
      <pc:sldChg chg="modSp del mod">
        <pc:chgData name="Nitheesh Kaliyamurthy" userId="2821ebda-f4ac-4963-9a4e-a836dfc45829" providerId="ADAL" clId="{E40A800B-607C-4F96-AEF4-348E80132655}" dt="2023-10-12T16:18:01.196" v="7231" actId="47"/>
        <pc:sldMkLst>
          <pc:docMk/>
          <pc:sldMk cId="1022449336" sldId="445"/>
        </pc:sldMkLst>
        <pc:spChg chg="mod">
          <ac:chgData name="Nitheesh Kaliyamurthy" userId="2821ebda-f4ac-4963-9a4e-a836dfc45829" providerId="ADAL" clId="{E40A800B-607C-4F96-AEF4-348E80132655}" dt="2023-10-12T13:10:28.514" v="5493" actId="6549"/>
          <ac:spMkLst>
            <pc:docMk/>
            <pc:sldMk cId="1022449336" sldId="445"/>
            <ac:spMk id="8" creationId="{712CEC32-1C22-083B-0E21-43B06954B084}"/>
          </ac:spMkLst>
        </pc:spChg>
      </pc:sldChg>
      <pc:sldChg chg="del">
        <pc:chgData name="Nitheesh Kaliyamurthy" userId="2821ebda-f4ac-4963-9a4e-a836dfc45829" providerId="ADAL" clId="{E40A800B-607C-4F96-AEF4-348E80132655}" dt="2023-10-12T12:56:32.400" v="5045" actId="47"/>
        <pc:sldMkLst>
          <pc:docMk/>
          <pc:sldMk cId="2289225215" sldId="446"/>
        </pc:sldMkLst>
      </pc:sldChg>
      <pc:sldChg chg="del">
        <pc:chgData name="Nitheesh Kaliyamurthy" userId="2821ebda-f4ac-4963-9a4e-a836dfc45829" providerId="ADAL" clId="{E40A800B-607C-4F96-AEF4-348E80132655}" dt="2023-10-12T12:56:32.400" v="5045" actId="47"/>
        <pc:sldMkLst>
          <pc:docMk/>
          <pc:sldMk cId="1957120520" sldId="448"/>
        </pc:sldMkLst>
      </pc:sldChg>
      <pc:sldChg chg="del">
        <pc:chgData name="Nitheesh Kaliyamurthy" userId="2821ebda-f4ac-4963-9a4e-a836dfc45829" providerId="ADAL" clId="{E40A800B-607C-4F96-AEF4-348E80132655}" dt="2023-10-12T12:56:32.400" v="5045" actId="47"/>
        <pc:sldMkLst>
          <pc:docMk/>
          <pc:sldMk cId="674108733" sldId="449"/>
        </pc:sldMkLst>
      </pc:sldChg>
      <pc:sldChg chg="del">
        <pc:chgData name="Nitheesh Kaliyamurthy" userId="2821ebda-f4ac-4963-9a4e-a836dfc45829" providerId="ADAL" clId="{E40A800B-607C-4F96-AEF4-348E80132655}" dt="2023-10-12T12:56:32.400" v="5045" actId="47"/>
        <pc:sldMkLst>
          <pc:docMk/>
          <pc:sldMk cId="1679683378" sldId="450"/>
        </pc:sldMkLst>
      </pc:sldChg>
      <pc:sldChg chg="del">
        <pc:chgData name="Nitheesh Kaliyamurthy" userId="2821ebda-f4ac-4963-9a4e-a836dfc45829" providerId="ADAL" clId="{E40A800B-607C-4F96-AEF4-348E80132655}" dt="2023-10-12T12:56:32.400" v="5045" actId="47"/>
        <pc:sldMkLst>
          <pc:docMk/>
          <pc:sldMk cId="2112439936" sldId="451"/>
        </pc:sldMkLst>
      </pc:sldChg>
      <pc:sldChg chg="del">
        <pc:chgData name="Nitheesh Kaliyamurthy" userId="2821ebda-f4ac-4963-9a4e-a836dfc45829" providerId="ADAL" clId="{E40A800B-607C-4F96-AEF4-348E80132655}" dt="2023-10-12T12:56:32.400" v="5045" actId="47"/>
        <pc:sldMkLst>
          <pc:docMk/>
          <pc:sldMk cId="1629626117" sldId="452"/>
        </pc:sldMkLst>
      </pc:sldChg>
      <pc:sldChg chg="del">
        <pc:chgData name="Nitheesh Kaliyamurthy" userId="2821ebda-f4ac-4963-9a4e-a836dfc45829" providerId="ADAL" clId="{E40A800B-607C-4F96-AEF4-348E80132655}" dt="2023-10-12T12:56:32.400" v="5045" actId="47"/>
        <pc:sldMkLst>
          <pc:docMk/>
          <pc:sldMk cId="982395866" sldId="453"/>
        </pc:sldMkLst>
      </pc:sldChg>
      <pc:sldChg chg="del">
        <pc:chgData name="Nitheesh Kaliyamurthy" userId="2821ebda-f4ac-4963-9a4e-a836dfc45829" providerId="ADAL" clId="{E40A800B-607C-4F96-AEF4-348E80132655}" dt="2023-10-12T12:56:32.400" v="5045" actId="47"/>
        <pc:sldMkLst>
          <pc:docMk/>
          <pc:sldMk cId="3234482648" sldId="454"/>
        </pc:sldMkLst>
      </pc:sldChg>
      <pc:sldChg chg="delSp modSp add mod">
        <pc:chgData name="Nitheesh Kaliyamurthy" userId="2821ebda-f4ac-4963-9a4e-a836dfc45829" providerId="ADAL" clId="{E40A800B-607C-4F96-AEF4-348E80132655}" dt="2023-10-12T05:45:26.289" v="1393" actId="5793"/>
        <pc:sldMkLst>
          <pc:docMk/>
          <pc:sldMk cId="3643946082" sldId="455"/>
        </pc:sldMkLst>
        <pc:spChg chg="mod">
          <ac:chgData name="Nitheesh Kaliyamurthy" userId="2821ebda-f4ac-4963-9a4e-a836dfc45829" providerId="ADAL" clId="{E40A800B-607C-4F96-AEF4-348E80132655}" dt="2023-10-12T05:39:52.821" v="1262" actId="20577"/>
          <ac:spMkLst>
            <pc:docMk/>
            <pc:sldMk cId="3643946082" sldId="455"/>
            <ac:spMk id="2" creationId="{ACF345C3-FFD8-49AE-B7D0-A4DDA1E5B355}"/>
          </ac:spMkLst>
        </pc:spChg>
        <pc:spChg chg="mod">
          <ac:chgData name="Nitheesh Kaliyamurthy" userId="2821ebda-f4ac-4963-9a4e-a836dfc45829" providerId="ADAL" clId="{E40A800B-607C-4F96-AEF4-348E80132655}" dt="2023-10-12T05:45:26.289" v="1393" actId="5793"/>
          <ac:spMkLst>
            <pc:docMk/>
            <pc:sldMk cId="3643946082" sldId="455"/>
            <ac:spMk id="3" creationId="{35B80D8E-24DC-4DB6-9B28-2C3CE35E0859}"/>
          </ac:spMkLst>
        </pc:spChg>
        <pc:spChg chg="del">
          <ac:chgData name="Nitheesh Kaliyamurthy" userId="2821ebda-f4ac-4963-9a4e-a836dfc45829" providerId="ADAL" clId="{E40A800B-607C-4F96-AEF4-348E80132655}" dt="2023-10-12T05:41:16.327" v="1339" actId="478"/>
          <ac:spMkLst>
            <pc:docMk/>
            <pc:sldMk cId="3643946082" sldId="455"/>
            <ac:spMk id="6" creationId="{51C488E6-AC10-D874-D986-F9F8D78F7FD4}"/>
          </ac:spMkLst>
        </pc:spChg>
        <pc:spChg chg="del">
          <ac:chgData name="Nitheesh Kaliyamurthy" userId="2821ebda-f4ac-4963-9a4e-a836dfc45829" providerId="ADAL" clId="{E40A800B-607C-4F96-AEF4-348E80132655}" dt="2023-10-12T05:41:13.358" v="1337" actId="478"/>
          <ac:spMkLst>
            <pc:docMk/>
            <pc:sldMk cId="3643946082" sldId="455"/>
            <ac:spMk id="7" creationId="{74C387DA-99CD-AC71-11D2-05EFB453E412}"/>
          </ac:spMkLst>
        </pc:spChg>
        <pc:spChg chg="del">
          <ac:chgData name="Nitheesh Kaliyamurthy" userId="2821ebda-f4ac-4963-9a4e-a836dfc45829" providerId="ADAL" clId="{E40A800B-607C-4F96-AEF4-348E80132655}" dt="2023-10-12T05:41:14.870" v="1338" actId="478"/>
          <ac:spMkLst>
            <pc:docMk/>
            <pc:sldMk cId="3643946082" sldId="455"/>
            <ac:spMk id="8" creationId="{F08D65E0-CBE6-4357-1918-A47F43CEF10E}"/>
          </ac:spMkLst>
        </pc:spChg>
        <pc:picChg chg="del">
          <ac:chgData name="Nitheesh Kaliyamurthy" userId="2821ebda-f4ac-4963-9a4e-a836dfc45829" providerId="ADAL" clId="{E40A800B-607C-4F96-AEF4-348E80132655}" dt="2023-10-12T05:41:11.454" v="1336" actId="478"/>
          <ac:picMkLst>
            <pc:docMk/>
            <pc:sldMk cId="3643946082" sldId="455"/>
            <ac:picMk id="5" creationId="{F19AA25F-B83C-C8FD-E135-E66CD83152F6}"/>
          </ac:picMkLst>
        </pc:picChg>
      </pc:sldChg>
      <pc:sldChg chg="modSp add mod modNotesTx">
        <pc:chgData name="Nitheesh Kaliyamurthy" userId="2821ebda-f4ac-4963-9a4e-a836dfc45829" providerId="ADAL" clId="{E40A800B-607C-4F96-AEF4-348E80132655}" dt="2023-10-12T05:45:52.813" v="1395"/>
        <pc:sldMkLst>
          <pc:docMk/>
          <pc:sldMk cId="717499931" sldId="456"/>
        </pc:sldMkLst>
        <pc:spChg chg="mod">
          <ac:chgData name="Nitheesh Kaliyamurthy" userId="2821ebda-f4ac-4963-9a4e-a836dfc45829" providerId="ADAL" clId="{E40A800B-607C-4F96-AEF4-348E80132655}" dt="2023-10-12T05:45:32.929" v="1394" actId="113"/>
          <ac:spMkLst>
            <pc:docMk/>
            <pc:sldMk cId="717499931" sldId="456"/>
            <ac:spMk id="3" creationId="{35B80D8E-24DC-4DB6-9B28-2C3CE35E0859}"/>
          </ac:spMkLst>
        </pc:spChg>
      </pc:sldChg>
      <pc:sldChg chg="modSp add mod modNotesTx">
        <pc:chgData name="Nitheesh Kaliyamurthy" userId="2821ebda-f4ac-4963-9a4e-a836dfc45829" providerId="ADAL" clId="{E40A800B-607C-4F96-AEF4-348E80132655}" dt="2023-10-12T05:52:26.235" v="1456" actId="20577"/>
        <pc:sldMkLst>
          <pc:docMk/>
          <pc:sldMk cId="327034522" sldId="457"/>
        </pc:sldMkLst>
        <pc:spChg chg="mod">
          <ac:chgData name="Nitheesh Kaliyamurthy" userId="2821ebda-f4ac-4963-9a4e-a836dfc45829" providerId="ADAL" clId="{E40A800B-607C-4F96-AEF4-348E80132655}" dt="2023-10-12T05:52:26.235" v="1456" actId="20577"/>
          <ac:spMkLst>
            <pc:docMk/>
            <pc:sldMk cId="327034522" sldId="457"/>
            <ac:spMk id="3" creationId="{35B80D8E-24DC-4DB6-9B28-2C3CE35E0859}"/>
          </ac:spMkLst>
        </pc:spChg>
      </pc:sldChg>
      <pc:sldChg chg="modSp add mod modNotesTx">
        <pc:chgData name="Nitheesh Kaliyamurthy" userId="2821ebda-f4ac-4963-9a4e-a836dfc45829" providerId="ADAL" clId="{E40A800B-607C-4F96-AEF4-348E80132655}" dt="2023-10-12T06:15:10.777" v="1723" actId="20577"/>
        <pc:sldMkLst>
          <pc:docMk/>
          <pc:sldMk cId="4157997691" sldId="458"/>
        </pc:sldMkLst>
        <pc:spChg chg="mod">
          <ac:chgData name="Nitheesh Kaliyamurthy" userId="2821ebda-f4ac-4963-9a4e-a836dfc45829" providerId="ADAL" clId="{E40A800B-607C-4F96-AEF4-348E80132655}" dt="2023-10-12T06:15:10.777" v="1723" actId="20577"/>
          <ac:spMkLst>
            <pc:docMk/>
            <pc:sldMk cId="4157997691" sldId="458"/>
            <ac:spMk id="3" creationId="{35B80D8E-24DC-4DB6-9B28-2C3CE35E0859}"/>
          </ac:spMkLst>
        </pc:spChg>
      </pc:sldChg>
      <pc:sldChg chg="addSp delSp modSp add mod">
        <pc:chgData name="Nitheesh Kaliyamurthy" userId="2821ebda-f4ac-4963-9a4e-a836dfc45829" providerId="ADAL" clId="{E40A800B-607C-4F96-AEF4-348E80132655}" dt="2023-10-12T06:30:40.637" v="1752" actId="478"/>
        <pc:sldMkLst>
          <pc:docMk/>
          <pc:sldMk cId="3714441537" sldId="459"/>
        </pc:sldMkLst>
        <pc:picChg chg="add del mod">
          <ac:chgData name="Nitheesh Kaliyamurthy" userId="2821ebda-f4ac-4963-9a4e-a836dfc45829" providerId="ADAL" clId="{E40A800B-607C-4F96-AEF4-348E80132655}" dt="2023-10-12T06:30:40.637" v="1752" actId="478"/>
          <ac:picMkLst>
            <pc:docMk/>
            <pc:sldMk cId="3714441537" sldId="459"/>
            <ac:picMk id="4" creationId="{7C460A67-E75C-B468-B727-A02D7692F44A}"/>
          </ac:picMkLst>
        </pc:picChg>
      </pc:sldChg>
      <pc:sldChg chg="addSp delSp modSp add mod setBg modNotesTx">
        <pc:chgData name="Nitheesh Kaliyamurthy" userId="2821ebda-f4ac-4963-9a4e-a836dfc45829" providerId="ADAL" clId="{E40A800B-607C-4F96-AEF4-348E80132655}" dt="2023-10-12T09:36:05.148" v="2023" actId="1076"/>
        <pc:sldMkLst>
          <pc:docMk/>
          <pc:sldMk cId="3690239083" sldId="460"/>
        </pc:sldMkLst>
        <pc:spChg chg="mod">
          <ac:chgData name="Nitheesh Kaliyamurthy" userId="2821ebda-f4ac-4963-9a4e-a836dfc45829" providerId="ADAL" clId="{E40A800B-607C-4F96-AEF4-348E80132655}" dt="2023-10-12T06:31:17.408" v="1791" actId="14100"/>
          <ac:spMkLst>
            <pc:docMk/>
            <pc:sldMk cId="3690239083" sldId="460"/>
            <ac:spMk id="2" creationId="{ACF345C3-FFD8-49AE-B7D0-A4DDA1E5B355}"/>
          </ac:spMkLst>
        </pc:spChg>
        <pc:spChg chg="mod ord">
          <ac:chgData name="Nitheesh Kaliyamurthy" userId="2821ebda-f4ac-4963-9a4e-a836dfc45829" providerId="ADAL" clId="{E40A800B-607C-4F96-AEF4-348E80132655}" dt="2023-10-12T09:29:06.216" v="1818" actId="20577"/>
          <ac:spMkLst>
            <pc:docMk/>
            <pc:sldMk cId="3690239083" sldId="460"/>
            <ac:spMk id="3" creationId="{35B80D8E-24DC-4DB6-9B28-2C3CE35E0859}"/>
          </ac:spMkLst>
        </pc:spChg>
        <pc:spChg chg="add del mod">
          <ac:chgData name="Nitheesh Kaliyamurthy" userId="2821ebda-f4ac-4963-9a4e-a836dfc45829" providerId="ADAL" clId="{E40A800B-607C-4F96-AEF4-348E80132655}" dt="2023-10-12T09:33:04.789" v="1995"/>
          <ac:spMkLst>
            <pc:docMk/>
            <pc:sldMk cId="3690239083" sldId="460"/>
            <ac:spMk id="6" creationId="{70F6CBE8-AA08-7970-DDB2-513B03A4ACE3}"/>
          </ac:spMkLst>
        </pc:spChg>
        <pc:spChg chg="add mod">
          <ac:chgData name="Nitheesh Kaliyamurthy" userId="2821ebda-f4ac-4963-9a4e-a836dfc45829" providerId="ADAL" clId="{E40A800B-607C-4F96-AEF4-348E80132655}" dt="2023-10-12T09:32:48.411" v="1993" actId="20577"/>
          <ac:spMkLst>
            <pc:docMk/>
            <pc:sldMk cId="3690239083" sldId="460"/>
            <ac:spMk id="8" creationId="{24D4152A-ECB5-1A7C-576A-13D0A486FE5F}"/>
          </ac:spMkLst>
        </pc:spChg>
        <pc:spChg chg="add">
          <ac:chgData name="Nitheesh Kaliyamurthy" userId="2821ebda-f4ac-4963-9a4e-a836dfc45829" providerId="ADAL" clId="{E40A800B-607C-4F96-AEF4-348E80132655}" dt="2023-10-12T06:30:46.123" v="1753" actId="26606"/>
          <ac:spMkLst>
            <pc:docMk/>
            <pc:sldMk cId="3690239083" sldId="460"/>
            <ac:spMk id="9" creationId="{79BB35BC-D5C2-4C8B-A22A-A71E6191913B}"/>
          </ac:spMkLst>
        </pc:spChg>
        <pc:picChg chg="mod">
          <ac:chgData name="Nitheesh Kaliyamurthy" userId="2821ebda-f4ac-4963-9a4e-a836dfc45829" providerId="ADAL" clId="{E40A800B-607C-4F96-AEF4-348E80132655}" dt="2023-10-12T06:30:46.123" v="1753" actId="26606"/>
          <ac:picMkLst>
            <pc:docMk/>
            <pc:sldMk cId="3690239083" sldId="460"/>
            <ac:picMk id="4" creationId="{7C460A67-E75C-B468-B727-A02D7692F44A}"/>
          </ac:picMkLst>
        </pc:picChg>
        <pc:picChg chg="add mod">
          <ac:chgData name="Nitheesh Kaliyamurthy" userId="2821ebda-f4ac-4963-9a4e-a836dfc45829" providerId="ADAL" clId="{E40A800B-607C-4F96-AEF4-348E80132655}" dt="2023-10-12T09:36:05.148" v="2023" actId="1076"/>
          <ac:picMkLst>
            <pc:docMk/>
            <pc:sldMk cId="3690239083" sldId="460"/>
            <ac:picMk id="11" creationId="{52BE1D42-97AE-67F8-F2A3-C1F9AE4128C2}"/>
          </ac:picMkLst>
        </pc:picChg>
      </pc:sldChg>
      <pc:sldChg chg="delSp modSp add mod modNotesTx">
        <pc:chgData name="Nitheesh Kaliyamurthy" userId="2821ebda-f4ac-4963-9a4e-a836dfc45829" providerId="ADAL" clId="{E40A800B-607C-4F96-AEF4-348E80132655}" dt="2023-10-12T09:49:18.185" v="2260" actId="20577"/>
        <pc:sldMkLst>
          <pc:docMk/>
          <pc:sldMk cId="1667525647" sldId="461"/>
        </pc:sldMkLst>
        <pc:spChg chg="mod">
          <ac:chgData name="Nitheesh Kaliyamurthy" userId="2821ebda-f4ac-4963-9a4e-a836dfc45829" providerId="ADAL" clId="{E40A800B-607C-4F96-AEF4-348E80132655}" dt="2023-10-12T09:49:18.185" v="2260" actId="20577"/>
          <ac:spMkLst>
            <pc:docMk/>
            <pc:sldMk cId="1667525647" sldId="461"/>
            <ac:spMk id="3" creationId="{35B80D8E-24DC-4DB6-9B28-2C3CE35E0859}"/>
          </ac:spMkLst>
        </pc:spChg>
        <pc:spChg chg="del">
          <ac:chgData name="Nitheesh Kaliyamurthy" userId="2821ebda-f4ac-4963-9a4e-a836dfc45829" providerId="ADAL" clId="{E40A800B-607C-4F96-AEF4-348E80132655}" dt="2023-10-12T09:36:39.967" v="2025" actId="478"/>
          <ac:spMkLst>
            <pc:docMk/>
            <pc:sldMk cId="1667525647" sldId="461"/>
            <ac:spMk id="8" creationId="{24D4152A-ECB5-1A7C-576A-13D0A486FE5F}"/>
          </ac:spMkLst>
        </pc:spChg>
        <pc:picChg chg="del">
          <ac:chgData name="Nitheesh Kaliyamurthy" userId="2821ebda-f4ac-4963-9a4e-a836dfc45829" providerId="ADAL" clId="{E40A800B-607C-4F96-AEF4-348E80132655}" dt="2023-10-12T09:36:40.973" v="2026" actId="478"/>
          <ac:picMkLst>
            <pc:docMk/>
            <pc:sldMk cId="1667525647" sldId="461"/>
            <ac:picMk id="11" creationId="{52BE1D42-97AE-67F8-F2A3-C1F9AE4128C2}"/>
          </ac:picMkLst>
        </pc:picChg>
      </pc:sldChg>
      <pc:sldChg chg="addSp modSp add mod ord modNotesTx">
        <pc:chgData name="Nitheesh Kaliyamurthy" userId="2821ebda-f4ac-4963-9a4e-a836dfc45829" providerId="ADAL" clId="{E40A800B-607C-4F96-AEF4-348E80132655}" dt="2023-10-12T11:50:11.953" v="3433" actId="113"/>
        <pc:sldMkLst>
          <pc:docMk/>
          <pc:sldMk cId="2561024153" sldId="462"/>
        </pc:sldMkLst>
        <pc:spChg chg="mod">
          <ac:chgData name="Nitheesh Kaliyamurthy" userId="2821ebda-f4ac-4963-9a4e-a836dfc45829" providerId="ADAL" clId="{E40A800B-607C-4F96-AEF4-348E80132655}" dt="2023-10-12T10:09:08.128" v="2724" actId="20577"/>
          <ac:spMkLst>
            <pc:docMk/>
            <pc:sldMk cId="2561024153" sldId="462"/>
            <ac:spMk id="2" creationId="{ACF345C3-FFD8-49AE-B7D0-A4DDA1E5B355}"/>
          </ac:spMkLst>
        </pc:spChg>
        <pc:spChg chg="mod">
          <ac:chgData name="Nitheesh Kaliyamurthy" userId="2821ebda-f4ac-4963-9a4e-a836dfc45829" providerId="ADAL" clId="{E40A800B-607C-4F96-AEF4-348E80132655}" dt="2023-10-12T11:41:43.181" v="3125" actId="20577"/>
          <ac:spMkLst>
            <pc:docMk/>
            <pc:sldMk cId="2561024153" sldId="462"/>
            <ac:spMk id="3" creationId="{35B80D8E-24DC-4DB6-9B28-2C3CE35E0859}"/>
          </ac:spMkLst>
        </pc:spChg>
        <pc:spChg chg="add mod">
          <ac:chgData name="Nitheesh Kaliyamurthy" userId="2821ebda-f4ac-4963-9a4e-a836dfc45829" providerId="ADAL" clId="{E40A800B-607C-4F96-AEF4-348E80132655}" dt="2023-10-12T11:50:11.953" v="3433" actId="113"/>
          <ac:spMkLst>
            <pc:docMk/>
            <pc:sldMk cId="2561024153" sldId="462"/>
            <ac:spMk id="8" creationId="{2DCCF48B-5BC6-8BDA-F1C5-319595982605}"/>
          </ac:spMkLst>
        </pc:spChg>
        <pc:grpChg chg="add mod">
          <ac:chgData name="Nitheesh Kaliyamurthy" userId="2821ebda-f4ac-4963-9a4e-a836dfc45829" providerId="ADAL" clId="{E40A800B-607C-4F96-AEF4-348E80132655}" dt="2023-10-12T11:48:22.941" v="3404" actId="164"/>
          <ac:grpSpMkLst>
            <pc:docMk/>
            <pc:sldMk cId="2561024153" sldId="462"/>
            <ac:grpSpMk id="6" creationId="{BC736B33-FAE5-9AC0-614C-489366B0027B}"/>
          </ac:grpSpMkLst>
        </pc:grpChg>
        <pc:graphicFrameChg chg="add mod modGraphic">
          <ac:chgData name="Nitheesh Kaliyamurthy" userId="2821ebda-f4ac-4963-9a4e-a836dfc45829" providerId="ADAL" clId="{E40A800B-607C-4F96-AEF4-348E80132655}" dt="2023-10-12T11:48:22.941" v="3404" actId="164"/>
          <ac:graphicFrameMkLst>
            <pc:docMk/>
            <pc:sldMk cId="2561024153" sldId="462"/>
            <ac:graphicFrameMk id="4" creationId="{92EF71C7-06E4-11C7-9DCD-2C8C87B49E25}"/>
          </ac:graphicFrameMkLst>
        </pc:graphicFrameChg>
        <pc:graphicFrameChg chg="add mod modGraphic">
          <ac:chgData name="Nitheesh Kaliyamurthy" userId="2821ebda-f4ac-4963-9a4e-a836dfc45829" providerId="ADAL" clId="{E40A800B-607C-4F96-AEF4-348E80132655}" dt="2023-10-12T11:48:22.941" v="3404" actId="164"/>
          <ac:graphicFrameMkLst>
            <pc:docMk/>
            <pc:sldMk cId="2561024153" sldId="462"/>
            <ac:graphicFrameMk id="5" creationId="{6D2D9096-A6A0-3EF4-C3B0-BF8994C82183}"/>
          </ac:graphicFrameMkLst>
        </pc:graphicFrameChg>
      </pc:sldChg>
      <pc:sldChg chg="delSp modSp add del mod modNotesTx">
        <pc:chgData name="Nitheesh Kaliyamurthy" userId="2821ebda-f4ac-4963-9a4e-a836dfc45829" providerId="ADAL" clId="{E40A800B-607C-4F96-AEF4-348E80132655}" dt="2023-10-12T12:08:40.996" v="4009" actId="47"/>
        <pc:sldMkLst>
          <pc:docMk/>
          <pc:sldMk cId="913782734" sldId="463"/>
        </pc:sldMkLst>
        <pc:spChg chg="mod">
          <ac:chgData name="Nitheesh Kaliyamurthy" userId="2821ebda-f4ac-4963-9a4e-a836dfc45829" providerId="ADAL" clId="{E40A800B-607C-4F96-AEF4-348E80132655}" dt="2023-10-12T11:53:45.195" v="3582" actId="27636"/>
          <ac:spMkLst>
            <pc:docMk/>
            <pc:sldMk cId="913782734" sldId="463"/>
            <ac:spMk id="3" creationId="{35B80D8E-24DC-4DB6-9B28-2C3CE35E0859}"/>
          </ac:spMkLst>
        </pc:spChg>
        <pc:grpChg chg="del">
          <ac:chgData name="Nitheesh Kaliyamurthy" userId="2821ebda-f4ac-4963-9a4e-a836dfc45829" providerId="ADAL" clId="{E40A800B-607C-4F96-AEF4-348E80132655}" dt="2023-10-12T11:50:38.063" v="3446" actId="478"/>
          <ac:grpSpMkLst>
            <pc:docMk/>
            <pc:sldMk cId="913782734" sldId="463"/>
            <ac:grpSpMk id="6" creationId="{BC736B33-FAE5-9AC0-614C-489366B0027B}"/>
          </ac:grpSpMkLst>
        </pc:grpChg>
      </pc:sldChg>
      <pc:sldChg chg="addSp delSp modSp add del mod">
        <pc:chgData name="Nitheesh Kaliyamurthy" userId="2821ebda-f4ac-4963-9a4e-a836dfc45829" providerId="ADAL" clId="{E40A800B-607C-4F96-AEF4-348E80132655}" dt="2023-10-12T12:08:36.890" v="4008" actId="47"/>
        <pc:sldMkLst>
          <pc:docMk/>
          <pc:sldMk cId="2983142613" sldId="464"/>
        </pc:sldMkLst>
        <pc:picChg chg="add del mod">
          <ac:chgData name="Nitheesh Kaliyamurthy" userId="2821ebda-f4ac-4963-9a4e-a836dfc45829" providerId="ADAL" clId="{E40A800B-607C-4F96-AEF4-348E80132655}" dt="2023-10-12T11:57:04.513" v="3607"/>
          <ac:picMkLst>
            <pc:docMk/>
            <pc:sldMk cId="2983142613" sldId="464"/>
            <ac:picMk id="4" creationId="{EB61C19C-D050-2D2B-4E52-E1E63F5DC355}"/>
          </ac:picMkLst>
        </pc:picChg>
      </pc:sldChg>
      <pc:sldChg chg="addSp delSp modSp add mod ord modNotesTx">
        <pc:chgData name="Nitheesh Kaliyamurthy" userId="2821ebda-f4ac-4963-9a4e-a836dfc45829" providerId="ADAL" clId="{E40A800B-607C-4F96-AEF4-348E80132655}" dt="2023-10-13T03:06:25.110" v="7439" actId="114"/>
        <pc:sldMkLst>
          <pc:docMk/>
          <pc:sldMk cId="3901092973" sldId="465"/>
        </pc:sldMkLst>
        <pc:spChg chg="mod">
          <ac:chgData name="Nitheesh Kaliyamurthy" userId="2821ebda-f4ac-4963-9a4e-a836dfc45829" providerId="ADAL" clId="{E40A800B-607C-4F96-AEF4-348E80132655}" dt="2023-10-12T12:12:50.017" v="4163" actId="20577"/>
          <ac:spMkLst>
            <pc:docMk/>
            <pc:sldMk cId="3901092973" sldId="465"/>
            <ac:spMk id="2" creationId="{ACF345C3-FFD8-49AE-B7D0-A4DDA1E5B355}"/>
          </ac:spMkLst>
        </pc:spChg>
        <pc:spChg chg="mod">
          <ac:chgData name="Nitheesh Kaliyamurthy" userId="2821ebda-f4ac-4963-9a4e-a836dfc45829" providerId="ADAL" clId="{E40A800B-607C-4F96-AEF4-348E80132655}" dt="2023-10-12T12:13:18.938" v="4225" actId="20577"/>
          <ac:spMkLst>
            <pc:docMk/>
            <pc:sldMk cId="3901092973" sldId="465"/>
            <ac:spMk id="3" creationId="{35B80D8E-24DC-4DB6-9B28-2C3CE35E0859}"/>
          </ac:spMkLst>
        </pc:spChg>
        <pc:spChg chg="add mod">
          <ac:chgData name="Nitheesh Kaliyamurthy" userId="2821ebda-f4ac-4963-9a4e-a836dfc45829" providerId="ADAL" clId="{E40A800B-607C-4F96-AEF4-348E80132655}" dt="2023-10-13T03:05:36.713" v="7384" actId="1076"/>
          <ac:spMkLst>
            <pc:docMk/>
            <pc:sldMk cId="3901092973" sldId="465"/>
            <ac:spMk id="5" creationId="{E2B02BAF-EF99-E1B0-C4F9-D038E66E56C1}"/>
          </ac:spMkLst>
        </pc:spChg>
        <pc:spChg chg="add mod">
          <ac:chgData name="Nitheesh Kaliyamurthy" userId="2821ebda-f4ac-4963-9a4e-a836dfc45829" providerId="ADAL" clId="{E40A800B-607C-4F96-AEF4-348E80132655}" dt="2023-10-13T03:05:41.526" v="7394" actId="1035"/>
          <ac:spMkLst>
            <pc:docMk/>
            <pc:sldMk cId="3901092973" sldId="465"/>
            <ac:spMk id="6" creationId="{FA74270E-F584-1A9E-D77D-B7E049AEEDBA}"/>
          </ac:spMkLst>
        </pc:spChg>
        <pc:spChg chg="add mod">
          <ac:chgData name="Nitheesh Kaliyamurthy" userId="2821ebda-f4ac-4963-9a4e-a836dfc45829" providerId="ADAL" clId="{E40A800B-607C-4F96-AEF4-348E80132655}" dt="2023-10-13T03:05:44.620" v="7408" actId="1035"/>
          <ac:spMkLst>
            <pc:docMk/>
            <pc:sldMk cId="3901092973" sldId="465"/>
            <ac:spMk id="7" creationId="{AC3990FE-FD55-EFB5-BD01-1497FAC32D0B}"/>
          </ac:spMkLst>
        </pc:spChg>
        <pc:spChg chg="del">
          <ac:chgData name="Nitheesh Kaliyamurthy" userId="2821ebda-f4ac-4963-9a4e-a836dfc45829" providerId="ADAL" clId="{E40A800B-607C-4F96-AEF4-348E80132655}" dt="2023-10-12T12:09:22.654" v="4034" actId="478"/>
          <ac:spMkLst>
            <pc:docMk/>
            <pc:sldMk cId="3901092973" sldId="465"/>
            <ac:spMk id="8" creationId="{2DCCF48B-5BC6-8BDA-F1C5-319595982605}"/>
          </ac:spMkLst>
        </pc:spChg>
        <pc:spChg chg="add mod">
          <ac:chgData name="Nitheesh Kaliyamurthy" userId="2821ebda-f4ac-4963-9a4e-a836dfc45829" providerId="ADAL" clId="{E40A800B-607C-4F96-AEF4-348E80132655}" dt="2023-10-13T03:06:25.110" v="7439" actId="114"/>
          <ac:spMkLst>
            <pc:docMk/>
            <pc:sldMk cId="3901092973" sldId="465"/>
            <ac:spMk id="8" creationId="{8CFA409F-D5BB-FC4F-42CF-3A331ECF37CA}"/>
          </ac:spMkLst>
        </pc:spChg>
      </pc:sldChg>
      <pc:sldChg chg="addSp delSp modSp add mod">
        <pc:chgData name="Nitheesh Kaliyamurthy" userId="2821ebda-f4ac-4963-9a4e-a836dfc45829" providerId="ADAL" clId="{E40A800B-607C-4F96-AEF4-348E80132655}" dt="2023-10-12T12:22:14.162" v="4387" actId="1076"/>
        <pc:sldMkLst>
          <pc:docMk/>
          <pc:sldMk cId="1061879839" sldId="466"/>
        </pc:sldMkLst>
        <pc:spChg chg="add mod">
          <ac:chgData name="Nitheesh Kaliyamurthy" userId="2821ebda-f4ac-4963-9a4e-a836dfc45829" providerId="ADAL" clId="{E40A800B-607C-4F96-AEF4-348E80132655}" dt="2023-10-12T12:22:14.162" v="4387" actId="1076"/>
          <ac:spMkLst>
            <pc:docMk/>
            <pc:sldMk cId="1061879839" sldId="466"/>
            <ac:spMk id="4" creationId="{61B74A73-5B66-17B9-6A08-B0F85AED158F}"/>
          </ac:spMkLst>
        </pc:spChg>
        <pc:spChg chg="mod">
          <ac:chgData name="Nitheesh Kaliyamurthy" userId="2821ebda-f4ac-4963-9a4e-a836dfc45829" providerId="ADAL" clId="{E40A800B-607C-4F96-AEF4-348E80132655}" dt="2023-10-12T12:22:00.658" v="4382" actId="1076"/>
          <ac:spMkLst>
            <pc:docMk/>
            <pc:sldMk cId="1061879839" sldId="466"/>
            <ac:spMk id="5" creationId="{E2B02BAF-EF99-E1B0-C4F9-D038E66E56C1}"/>
          </ac:spMkLst>
        </pc:spChg>
        <pc:spChg chg="mod">
          <ac:chgData name="Nitheesh Kaliyamurthy" userId="2821ebda-f4ac-4963-9a4e-a836dfc45829" providerId="ADAL" clId="{E40A800B-607C-4F96-AEF4-348E80132655}" dt="2023-10-12T12:22:12.061" v="4386" actId="14100"/>
          <ac:spMkLst>
            <pc:docMk/>
            <pc:sldMk cId="1061879839" sldId="466"/>
            <ac:spMk id="6" creationId="{FA74270E-F584-1A9E-D77D-B7E049AEEDBA}"/>
          </ac:spMkLst>
        </pc:spChg>
        <pc:spChg chg="del">
          <ac:chgData name="Nitheesh Kaliyamurthy" userId="2821ebda-f4ac-4963-9a4e-a836dfc45829" providerId="ADAL" clId="{E40A800B-607C-4F96-AEF4-348E80132655}" dt="2023-10-12T12:20:11.194" v="4355" actId="478"/>
          <ac:spMkLst>
            <pc:docMk/>
            <pc:sldMk cId="1061879839" sldId="466"/>
            <ac:spMk id="7" creationId="{AC3990FE-FD55-EFB5-BD01-1497FAC32D0B}"/>
          </ac:spMkLst>
        </pc:spChg>
      </pc:sldChg>
      <pc:sldChg chg="addSp delSp modSp add mod modAnim modNotesTx">
        <pc:chgData name="Nitheesh Kaliyamurthy" userId="2821ebda-f4ac-4963-9a4e-a836dfc45829" providerId="ADAL" clId="{E40A800B-607C-4F96-AEF4-348E80132655}" dt="2023-10-12T12:44:34.709" v="4627" actId="123"/>
        <pc:sldMkLst>
          <pc:docMk/>
          <pc:sldMk cId="2134159806" sldId="467"/>
        </pc:sldMkLst>
        <pc:spChg chg="add mod">
          <ac:chgData name="Nitheesh Kaliyamurthy" userId="2821ebda-f4ac-4963-9a4e-a836dfc45829" providerId="ADAL" clId="{E40A800B-607C-4F96-AEF4-348E80132655}" dt="2023-10-12T12:44:34.709" v="4627" actId="123"/>
          <ac:spMkLst>
            <pc:docMk/>
            <pc:sldMk cId="2134159806" sldId="467"/>
            <ac:spMk id="2" creationId="{248847AF-72E6-4772-96A0-5FFA1C9E9AA1}"/>
          </ac:spMkLst>
        </pc:spChg>
        <pc:spChg chg="del">
          <ac:chgData name="Nitheesh Kaliyamurthy" userId="2821ebda-f4ac-4963-9a4e-a836dfc45829" providerId="ADAL" clId="{E40A800B-607C-4F96-AEF4-348E80132655}" dt="2023-10-12T12:42:47.265" v="4599" actId="478"/>
          <ac:spMkLst>
            <pc:docMk/>
            <pc:sldMk cId="2134159806" sldId="467"/>
            <ac:spMk id="5" creationId="{567A93F1-1D2E-9115-EBA8-B5F045568A7B}"/>
          </ac:spMkLst>
        </pc:spChg>
        <pc:spChg chg="mod">
          <ac:chgData name="Nitheesh Kaliyamurthy" userId="2821ebda-f4ac-4963-9a4e-a836dfc45829" providerId="ADAL" clId="{E40A800B-607C-4F96-AEF4-348E80132655}" dt="2023-10-12T12:42:52.264" v="4602" actId="1076"/>
          <ac:spMkLst>
            <pc:docMk/>
            <pc:sldMk cId="2134159806" sldId="467"/>
            <ac:spMk id="6" creationId="{5C72E080-ABAD-A230-918A-C8278C2BAA4E}"/>
          </ac:spMkLst>
        </pc:spChg>
        <pc:spChg chg="del">
          <ac:chgData name="Nitheesh Kaliyamurthy" userId="2821ebda-f4ac-4963-9a4e-a836dfc45829" providerId="ADAL" clId="{E40A800B-607C-4F96-AEF4-348E80132655}" dt="2023-10-12T12:42:48.577" v="4600" actId="478"/>
          <ac:spMkLst>
            <pc:docMk/>
            <pc:sldMk cId="2134159806" sldId="467"/>
            <ac:spMk id="7" creationId="{2670265E-77D9-B1CC-17AB-19935565FC18}"/>
          </ac:spMkLst>
        </pc:spChg>
        <pc:spChg chg="del">
          <ac:chgData name="Nitheesh Kaliyamurthy" userId="2821ebda-f4ac-4963-9a4e-a836dfc45829" providerId="ADAL" clId="{E40A800B-607C-4F96-AEF4-348E80132655}" dt="2023-10-12T12:42:49.776" v="4601" actId="478"/>
          <ac:spMkLst>
            <pc:docMk/>
            <pc:sldMk cId="2134159806" sldId="467"/>
            <ac:spMk id="9" creationId="{109DF913-63AD-3DAC-C5A0-CF34A19BCCBC}"/>
          </ac:spMkLst>
        </pc:spChg>
      </pc:sldChg>
      <pc:sldChg chg="addSp delSp modSp add mod modAnim modNotesTx">
        <pc:chgData name="Nitheesh Kaliyamurthy" userId="2821ebda-f4ac-4963-9a4e-a836dfc45829" providerId="ADAL" clId="{E40A800B-607C-4F96-AEF4-348E80132655}" dt="2023-10-12T12:47:29.380" v="4663" actId="20577"/>
        <pc:sldMkLst>
          <pc:docMk/>
          <pc:sldMk cId="3359964304" sldId="468"/>
        </pc:sldMkLst>
        <pc:spChg chg="add mod">
          <ac:chgData name="Nitheesh Kaliyamurthy" userId="2821ebda-f4ac-4963-9a4e-a836dfc45829" providerId="ADAL" clId="{E40A800B-607C-4F96-AEF4-348E80132655}" dt="2023-10-12T12:47:29.380" v="4663" actId="20577"/>
          <ac:spMkLst>
            <pc:docMk/>
            <pc:sldMk cId="3359964304" sldId="468"/>
            <ac:spMk id="2" creationId="{788F1432-2AD9-41AB-2C46-944F3B5E0996}"/>
          </ac:spMkLst>
        </pc:spChg>
        <pc:spChg chg="del">
          <ac:chgData name="Nitheesh Kaliyamurthy" userId="2821ebda-f4ac-4963-9a4e-a836dfc45829" providerId="ADAL" clId="{E40A800B-607C-4F96-AEF4-348E80132655}" dt="2023-10-12T12:45:20.731" v="4628" actId="478"/>
          <ac:spMkLst>
            <pc:docMk/>
            <pc:sldMk cId="3359964304" sldId="468"/>
            <ac:spMk id="5" creationId="{567A93F1-1D2E-9115-EBA8-B5F045568A7B}"/>
          </ac:spMkLst>
        </pc:spChg>
        <pc:spChg chg="del">
          <ac:chgData name="Nitheesh Kaliyamurthy" userId="2821ebda-f4ac-4963-9a4e-a836dfc45829" providerId="ADAL" clId="{E40A800B-607C-4F96-AEF4-348E80132655}" dt="2023-10-12T12:45:21.905" v="4629" actId="478"/>
          <ac:spMkLst>
            <pc:docMk/>
            <pc:sldMk cId="3359964304" sldId="468"/>
            <ac:spMk id="6" creationId="{5C72E080-ABAD-A230-918A-C8278C2BAA4E}"/>
          </ac:spMkLst>
        </pc:spChg>
        <pc:spChg chg="mod">
          <ac:chgData name="Nitheesh Kaliyamurthy" userId="2821ebda-f4ac-4963-9a4e-a836dfc45829" providerId="ADAL" clId="{E40A800B-607C-4F96-AEF4-348E80132655}" dt="2023-10-12T12:45:31.537" v="4633" actId="1076"/>
          <ac:spMkLst>
            <pc:docMk/>
            <pc:sldMk cId="3359964304" sldId="468"/>
            <ac:spMk id="7" creationId="{2670265E-77D9-B1CC-17AB-19935565FC18}"/>
          </ac:spMkLst>
        </pc:spChg>
        <pc:spChg chg="del">
          <ac:chgData name="Nitheesh Kaliyamurthy" userId="2821ebda-f4ac-4963-9a4e-a836dfc45829" providerId="ADAL" clId="{E40A800B-607C-4F96-AEF4-348E80132655}" dt="2023-10-12T12:45:23.073" v="4630" actId="478"/>
          <ac:spMkLst>
            <pc:docMk/>
            <pc:sldMk cId="3359964304" sldId="468"/>
            <ac:spMk id="9" creationId="{109DF913-63AD-3DAC-C5A0-CF34A19BCCBC}"/>
          </ac:spMkLst>
        </pc:spChg>
      </pc:sldChg>
      <pc:sldChg chg="addSp delSp modSp add mod modAnim modNotesTx">
        <pc:chgData name="Nitheesh Kaliyamurthy" userId="2821ebda-f4ac-4963-9a4e-a836dfc45829" providerId="ADAL" clId="{E40A800B-607C-4F96-AEF4-348E80132655}" dt="2023-10-12T12:47:52.029" v="4669" actId="113"/>
        <pc:sldMkLst>
          <pc:docMk/>
          <pc:sldMk cId="3499620369" sldId="469"/>
        </pc:sldMkLst>
        <pc:spChg chg="add mod">
          <ac:chgData name="Nitheesh Kaliyamurthy" userId="2821ebda-f4ac-4963-9a4e-a836dfc45829" providerId="ADAL" clId="{E40A800B-607C-4F96-AEF4-348E80132655}" dt="2023-10-12T12:47:25.490" v="4662" actId="20577"/>
          <ac:spMkLst>
            <pc:docMk/>
            <pc:sldMk cId="3499620369" sldId="469"/>
            <ac:spMk id="2" creationId="{C3448A4B-80AA-241D-86BF-A6CA62B7728E}"/>
          </ac:spMkLst>
        </pc:spChg>
        <pc:spChg chg="del">
          <ac:chgData name="Nitheesh Kaliyamurthy" userId="2821ebda-f4ac-4963-9a4e-a836dfc45829" providerId="ADAL" clId="{E40A800B-607C-4F96-AEF4-348E80132655}" dt="2023-10-12T12:46:53.715" v="4650" actId="478"/>
          <ac:spMkLst>
            <pc:docMk/>
            <pc:sldMk cId="3499620369" sldId="469"/>
            <ac:spMk id="5" creationId="{567A93F1-1D2E-9115-EBA8-B5F045568A7B}"/>
          </ac:spMkLst>
        </pc:spChg>
        <pc:spChg chg="del">
          <ac:chgData name="Nitheesh Kaliyamurthy" userId="2821ebda-f4ac-4963-9a4e-a836dfc45829" providerId="ADAL" clId="{E40A800B-607C-4F96-AEF4-348E80132655}" dt="2023-10-12T12:46:54.945" v="4651" actId="478"/>
          <ac:spMkLst>
            <pc:docMk/>
            <pc:sldMk cId="3499620369" sldId="469"/>
            <ac:spMk id="6" creationId="{5C72E080-ABAD-A230-918A-C8278C2BAA4E}"/>
          </ac:spMkLst>
        </pc:spChg>
        <pc:spChg chg="del">
          <ac:chgData name="Nitheesh Kaliyamurthy" userId="2821ebda-f4ac-4963-9a4e-a836dfc45829" providerId="ADAL" clId="{E40A800B-607C-4F96-AEF4-348E80132655}" dt="2023-10-12T12:46:55.945" v="4652" actId="478"/>
          <ac:spMkLst>
            <pc:docMk/>
            <pc:sldMk cId="3499620369" sldId="469"/>
            <ac:spMk id="7" creationId="{2670265E-77D9-B1CC-17AB-19935565FC18}"/>
          </ac:spMkLst>
        </pc:spChg>
        <pc:spChg chg="mod">
          <ac:chgData name="Nitheesh Kaliyamurthy" userId="2821ebda-f4ac-4963-9a4e-a836dfc45829" providerId="ADAL" clId="{E40A800B-607C-4F96-AEF4-348E80132655}" dt="2023-10-12T12:46:58.468" v="4653" actId="1076"/>
          <ac:spMkLst>
            <pc:docMk/>
            <pc:sldMk cId="3499620369" sldId="469"/>
            <ac:spMk id="9" creationId="{109DF913-63AD-3DAC-C5A0-CF34A19BCCBC}"/>
          </ac:spMkLst>
        </pc:spChg>
      </pc:sldChg>
      <pc:sldChg chg="addSp modSp add mod modAnim">
        <pc:chgData name="Nitheesh Kaliyamurthy" userId="2821ebda-f4ac-4963-9a4e-a836dfc45829" providerId="ADAL" clId="{E40A800B-607C-4F96-AEF4-348E80132655}" dt="2023-10-12T12:55:27.789" v="5044" actId="1076"/>
        <pc:sldMkLst>
          <pc:docMk/>
          <pc:sldMk cId="18689866" sldId="470"/>
        </pc:sldMkLst>
        <pc:spChg chg="mod">
          <ac:chgData name="Nitheesh Kaliyamurthy" userId="2821ebda-f4ac-4963-9a4e-a836dfc45829" providerId="ADAL" clId="{E40A800B-607C-4F96-AEF4-348E80132655}" dt="2023-10-12T12:55:27.789" v="5044" actId="1076"/>
          <ac:spMkLst>
            <pc:docMk/>
            <pc:sldMk cId="18689866" sldId="470"/>
            <ac:spMk id="2" creationId="{C3448A4B-80AA-241D-86BF-A6CA62B7728E}"/>
          </ac:spMkLst>
        </pc:spChg>
        <pc:spChg chg="add mod">
          <ac:chgData name="Nitheesh Kaliyamurthy" userId="2821ebda-f4ac-4963-9a4e-a836dfc45829" providerId="ADAL" clId="{E40A800B-607C-4F96-AEF4-348E80132655}" dt="2023-10-12T12:53:02.475" v="4768" actId="1076"/>
          <ac:spMkLst>
            <pc:docMk/>
            <pc:sldMk cId="18689866" sldId="470"/>
            <ac:spMk id="3" creationId="{5D77B30E-CAEE-5FA0-4D29-629307B25811}"/>
          </ac:spMkLst>
        </pc:spChg>
        <pc:spChg chg="mod">
          <ac:chgData name="Nitheesh Kaliyamurthy" userId="2821ebda-f4ac-4963-9a4e-a836dfc45829" providerId="ADAL" clId="{E40A800B-607C-4F96-AEF4-348E80132655}" dt="2023-10-12T12:49:05.218" v="4678" actId="255"/>
          <ac:spMkLst>
            <pc:docMk/>
            <pc:sldMk cId="18689866" sldId="470"/>
            <ac:spMk id="8" creationId="{712CEC32-1C22-083B-0E21-43B06954B084}"/>
          </ac:spMkLst>
        </pc:spChg>
        <pc:spChg chg="mod">
          <ac:chgData name="Nitheesh Kaliyamurthy" userId="2821ebda-f4ac-4963-9a4e-a836dfc45829" providerId="ADAL" clId="{E40A800B-607C-4F96-AEF4-348E80132655}" dt="2023-10-12T12:52:01.020" v="4695" actId="20577"/>
          <ac:spMkLst>
            <pc:docMk/>
            <pc:sldMk cId="18689866" sldId="470"/>
            <ac:spMk id="9" creationId="{109DF913-63AD-3DAC-C5A0-CF34A19BCCBC}"/>
          </ac:spMkLst>
        </pc:spChg>
      </pc:sldChg>
      <pc:sldChg chg="delSp modSp add mod ord modNotesTx">
        <pc:chgData name="Nitheesh Kaliyamurthy" userId="2821ebda-f4ac-4963-9a4e-a836dfc45829" providerId="ADAL" clId="{E40A800B-607C-4F96-AEF4-348E80132655}" dt="2023-10-12T13:02:59.948" v="5492" actId="255"/>
        <pc:sldMkLst>
          <pc:docMk/>
          <pc:sldMk cId="497338502" sldId="471"/>
        </pc:sldMkLst>
        <pc:spChg chg="mod">
          <ac:chgData name="Nitheesh Kaliyamurthy" userId="2821ebda-f4ac-4963-9a4e-a836dfc45829" providerId="ADAL" clId="{E40A800B-607C-4F96-AEF4-348E80132655}" dt="2023-10-12T12:56:54.396" v="5054" actId="20577"/>
          <ac:spMkLst>
            <pc:docMk/>
            <pc:sldMk cId="497338502" sldId="471"/>
            <ac:spMk id="2" creationId="{ACF345C3-FFD8-49AE-B7D0-A4DDA1E5B355}"/>
          </ac:spMkLst>
        </pc:spChg>
        <pc:spChg chg="mod">
          <ac:chgData name="Nitheesh Kaliyamurthy" userId="2821ebda-f4ac-4963-9a4e-a836dfc45829" providerId="ADAL" clId="{E40A800B-607C-4F96-AEF4-348E80132655}" dt="2023-10-12T13:02:59.948" v="5492" actId="255"/>
          <ac:spMkLst>
            <pc:docMk/>
            <pc:sldMk cId="497338502" sldId="471"/>
            <ac:spMk id="3" creationId="{35B80D8E-24DC-4DB6-9B28-2C3CE35E0859}"/>
          </ac:spMkLst>
        </pc:spChg>
        <pc:spChg chg="del">
          <ac:chgData name="Nitheesh Kaliyamurthy" userId="2821ebda-f4ac-4963-9a4e-a836dfc45829" providerId="ADAL" clId="{E40A800B-607C-4F96-AEF4-348E80132655}" dt="2023-10-12T12:56:57.007" v="5055" actId="478"/>
          <ac:spMkLst>
            <pc:docMk/>
            <pc:sldMk cId="497338502" sldId="471"/>
            <ac:spMk id="8" creationId="{2DCCF48B-5BC6-8BDA-F1C5-319595982605}"/>
          </ac:spMkLst>
        </pc:spChg>
      </pc:sldChg>
      <pc:sldChg chg="addSp modSp add mod modAnim modNotesTx">
        <pc:chgData name="Nitheesh Kaliyamurthy" userId="2821ebda-f4ac-4963-9a4e-a836dfc45829" providerId="ADAL" clId="{E40A800B-607C-4F96-AEF4-348E80132655}" dt="2023-10-12T13:32:01.977" v="5954" actId="1076"/>
        <pc:sldMkLst>
          <pc:docMk/>
          <pc:sldMk cId="3850627733" sldId="472"/>
        </pc:sldMkLst>
        <pc:spChg chg="mod">
          <ac:chgData name="Nitheesh Kaliyamurthy" userId="2821ebda-f4ac-4963-9a4e-a836dfc45829" providerId="ADAL" clId="{E40A800B-607C-4F96-AEF4-348E80132655}" dt="2023-10-12T13:11:41.167" v="5531" actId="20577"/>
          <ac:spMkLst>
            <pc:docMk/>
            <pc:sldMk cId="3850627733" sldId="472"/>
            <ac:spMk id="2" creationId="{ACF345C3-FFD8-49AE-B7D0-A4DDA1E5B355}"/>
          </ac:spMkLst>
        </pc:spChg>
        <pc:spChg chg="mod">
          <ac:chgData name="Nitheesh Kaliyamurthy" userId="2821ebda-f4ac-4963-9a4e-a836dfc45829" providerId="ADAL" clId="{E40A800B-607C-4F96-AEF4-348E80132655}" dt="2023-10-12T13:15:57.028" v="5626" actId="20577"/>
          <ac:spMkLst>
            <pc:docMk/>
            <pc:sldMk cId="3850627733" sldId="472"/>
            <ac:spMk id="3" creationId="{35B80D8E-24DC-4DB6-9B28-2C3CE35E0859}"/>
          </ac:spMkLst>
        </pc:spChg>
        <pc:spChg chg="add mod">
          <ac:chgData name="Nitheesh Kaliyamurthy" userId="2821ebda-f4ac-4963-9a4e-a836dfc45829" providerId="ADAL" clId="{E40A800B-607C-4F96-AEF4-348E80132655}" dt="2023-10-12T13:32:01.977" v="5954" actId="1076"/>
          <ac:spMkLst>
            <pc:docMk/>
            <pc:sldMk cId="3850627733" sldId="472"/>
            <ac:spMk id="6" creationId="{D83182FE-1EE0-3644-05CA-357FD45D4546}"/>
          </ac:spMkLst>
        </pc:spChg>
        <pc:graphicFrameChg chg="add mod modGraphic">
          <ac:chgData name="Nitheesh Kaliyamurthy" userId="2821ebda-f4ac-4963-9a4e-a836dfc45829" providerId="ADAL" clId="{E40A800B-607C-4F96-AEF4-348E80132655}" dt="2023-10-12T13:19:06.587" v="5729" actId="1076"/>
          <ac:graphicFrameMkLst>
            <pc:docMk/>
            <pc:sldMk cId="3850627733" sldId="472"/>
            <ac:graphicFrameMk id="4" creationId="{E3B5CF27-896A-7568-55EE-CEDC0BCC8F66}"/>
          </ac:graphicFrameMkLst>
        </pc:graphicFrameChg>
      </pc:sldChg>
      <pc:sldChg chg="addSp delSp modSp add mod modNotesTx">
        <pc:chgData name="Nitheesh Kaliyamurthy" userId="2821ebda-f4ac-4963-9a4e-a836dfc45829" providerId="ADAL" clId="{E40A800B-607C-4F96-AEF4-348E80132655}" dt="2023-10-12T16:15:01.526" v="6910" actId="6549"/>
        <pc:sldMkLst>
          <pc:docMk/>
          <pc:sldMk cId="3791325944" sldId="473"/>
        </pc:sldMkLst>
        <pc:spChg chg="mod">
          <ac:chgData name="Nitheesh Kaliyamurthy" userId="2821ebda-f4ac-4963-9a4e-a836dfc45829" providerId="ADAL" clId="{E40A800B-607C-4F96-AEF4-348E80132655}" dt="2023-10-12T16:14:54.300" v="6909" actId="20577"/>
          <ac:spMkLst>
            <pc:docMk/>
            <pc:sldMk cId="3791325944" sldId="473"/>
            <ac:spMk id="2" creationId="{ACF345C3-FFD8-49AE-B7D0-A4DDA1E5B355}"/>
          </ac:spMkLst>
        </pc:spChg>
        <pc:spChg chg="del mod">
          <ac:chgData name="Nitheesh Kaliyamurthy" userId="2821ebda-f4ac-4963-9a4e-a836dfc45829" providerId="ADAL" clId="{E40A800B-607C-4F96-AEF4-348E80132655}" dt="2023-10-12T13:44:13.855" v="6684" actId="478"/>
          <ac:spMkLst>
            <pc:docMk/>
            <pc:sldMk cId="3791325944" sldId="473"/>
            <ac:spMk id="3" creationId="{35B80D8E-24DC-4DB6-9B28-2C3CE35E0859}"/>
          </ac:spMkLst>
        </pc:spChg>
        <pc:spChg chg="del">
          <ac:chgData name="Nitheesh Kaliyamurthy" userId="2821ebda-f4ac-4963-9a4e-a836dfc45829" providerId="ADAL" clId="{E40A800B-607C-4F96-AEF4-348E80132655}" dt="2023-10-12T13:44:17.587" v="6687" actId="478"/>
          <ac:spMkLst>
            <pc:docMk/>
            <pc:sldMk cId="3791325944" sldId="473"/>
            <ac:spMk id="6" creationId="{D83182FE-1EE0-3644-05CA-357FD45D4546}"/>
          </ac:spMkLst>
        </pc:spChg>
        <pc:spChg chg="add del mod">
          <ac:chgData name="Nitheesh Kaliyamurthy" userId="2821ebda-f4ac-4963-9a4e-a836dfc45829" providerId="ADAL" clId="{E40A800B-607C-4F96-AEF4-348E80132655}" dt="2023-10-12T13:44:15.757" v="6686" actId="478"/>
          <ac:spMkLst>
            <pc:docMk/>
            <pc:sldMk cId="3791325944" sldId="473"/>
            <ac:spMk id="7" creationId="{CD14E93F-8A8C-C108-1843-184BFE91A75F}"/>
          </ac:spMkLst>
        </pc:spChg>
        <pc:graphicFrameChg chg="mod">
          <ac:chgData name="Nitheesh Kaliyamurthy" userId="2821ebda-f4ac-4963-9a4e-a836dfc45829" providerId="ADAL" clId="{E40A800B-607C-4F96-AEF4-348E80132655}" dt="2023-10-12T13:44:04.017" v="6683" actId="20577"/>
          <ac:graphicFrameMkLst>
            <pc:docMk/>
            <pc:sldMk cId="3791325944" sldId="473"/>
            <ac:graphicFrameMk id="4" creationId="{E3B5CF27-896A-7568-55EE-CEDC0BCC8F66}"/>
          </ac:graphicFrameMkLst>
        </pc:graphicFrameChg>
      </pc:sldChg>
      <pc:sldChg chg="addSp delSp modSp add mod ord setBg delDesignElem modNotesTx">
        <pc:chgData name="Nitheesh Kaliyamurthy" userId="2821ebda-f4ac-4963-9a4e-a836dfc45829" providerId="ADAL" clId="{E40A800B-607C-4F96-AEF4-348E80132655}" dt="2023-10-12T13:40:30.790" v="6310" actId="113"/>
        <pc:sldMkLst>
          <pc:docMk/>
          <pc:sldMk cId="242985695" sldId="474"/>
        </pc:sldMkLst>
        <pc:spChg chg="add mod">
          <ac:chgData name="Nitheesh Kaliyamurthy" userId="2821ebda-f4ac-4963-9a4e-a836dfc45829" providerId="ADAL" clId="{E40A800B-607C-4F96-AEF4-348E80132655}" dt="2023-10-12T13:40:30.790" v="6310" actId="113"/>
          <ac:spMkLst>
            <pc:docMk/>
            <pc:sldMk cId="242985695" sldId="474"/>
            <ac:spMk id="3" creationId="{53657572-D614-18EF-B4C6-4D947DC31072}"/>
          </ac:spMkLst>
        </pc:spChg>
        <pc:spChg chg="mod">
          <ac:chgData name="Nitheesh Kaliyamurthy" userId="2821ebda-f4ac-4963-9a4e-a836dfc45829" providerId="ADAL" clId="{E40A800B-607C-4F96-AEF4-348E80132655}" dt="2023-10-12T13:34:23.454" v="6018"/>
          <ac:spMkLst>
            <pc:docMk/>
            <pc:sldMk cId="242985695" sldId="474"/>
            <ac:spMk id="5" creationId="{1BF20233-C723-2AEC-4068-562C6A71A9A8}"/>
          </ac:spMkLst>
        </pc:spChg>
        <pc:spChg chg="del">
          <ac:chgData name="Nitheesh Kaliyamurthy" userId="2821ebda-f4ac-4963-9a4e-a836dfc45829" providerId="ADAL" clId="{E40A800B-607C-4F96-AEF4-348E80132655}" dt="2023-10-12T13:34:14.290" v="6015"/>
          <ac:spMkLst>
            <pc:docMk/>
            <pc:sldMk cId="242985695" sldId="474"/>
            <ac:spMk id="9" creationId="{04812C46-200A-4DEB-A05E-3ED6C68C2387}"/>
          </ac:spMkLst>
        </pc:spChg>
        <pc:spChg chg="del">
          <ac:chgData name="Nitheesh Kaliyamurthy" userId="2821ebda-f4ac-4963-9a4e-a836dfc45829" providerId="ADAL" clId="{E40A800B-607C-4F96-AEF4-348E80132655}" dt="2023-10-12T13:34:14.290" v="6015"/>
          <ac:spMkLst>
            <pc:docMk/>
            <pc:sldMk cId="242985695" sldId="474"/>
            <ac:spMk id="11" creationId="{D1EA859B-E555-4109-94F3-6700E046E008}"/>
          </ac:spMkLst>
        </pc:spChg>
        <pc:spChg chg="del mod">
          <ac:chgData name="Nitheesh Kaliyamurthy" userId="2821ebda-f4ac-4963-9a4e-a836dfc45829" providerId="ADAL" clId="{E40A800B-607C-4F96-AEF4-348E80132655}" dt="2023-10-12T13:40:11.003" v="6307" actId="478"/>
          <ac:spMkLst>
            <pc:docMk/>
            <pc:sldMk cId="242985695" sldId="474"/>
            <ac:spMk id="17" creationId="{C5DE51B6-0C06-5B18-6217-ABE56C944B76}"/>
          </ac:spMkLst>
        </pc:spChg>
        <pc:spChg chg="del mod">
          <ac:chgData name="Nitheesh Kaliyamurthy" userId="2821ebda-f4ac-4963-9a4e-a836dfc45829" providerId="ADAL" clId="{E40A800B-607C-4F96-AEF4-348E80132655}" dt="2023-10-12T13:40:11.003" v="6307" actId="478"/>
          <ac:spMkLst>
            <pc:docMk/>
            <pc:sldMk cId="242985695" sldId="474"/>
            <ac:spMk id="18" creationId="{01234E8C-26FA-156B-5024-8B37A19544D4}"/>
          </ac:spMkLst>
        </pc:spChg>
        <pc:spChg chg="del mod">
          <ac:chgData name="Nitheesh Kaliyamurthy" userId="2821ebda-f4ac-4963-9a4e-a836dfc45829" providerId="ADAL" clId="{E40A800B-607C-4F96-AEF4-348E80132655}" dt="2023-10-12T13:40:11.003" v="6307" actId="478"/>
          <ac:spMkLst>
            <pc:docMk/>
            <pc:sldMk cId="242985695" sldId="474"/>
            <ac:spMk id="19" creationId="{1B66E60F-A021-E4B5-B382-1AAFE59C3530}"/>
          </ac:spMkLst>
        </pc:spChg>
        <pc:spChg chg="del">
          <ac:chgData name="Nitheesh Kaliyamurthy" userId="2821ebda-f4ac-4963-9a4e-a836dfc45829" providerId="ADAL" clId="{E40A800B-607C-4F96-AEF4-348E80132655}" dt="2023-10-12T13:40:11.003" v="6307" actId="478"/>
          <ac:spMkLst>
            <pc:docMk/>
            <pc:sldMk cId="242985695" sldId="474"/>
            <ac:spMk id="21" creationId="{898BCA37-6631-B402-30BD-752D6AD24144}"/>
          </ac:spMkLst>
        </pc:spChg>
        <pc:spChg chg="del">
          <ac:chgData name="Nitheesh Kaliyamurthy" userId="2821ebda-f4ac-4963-9a4e-a836dfc45829" providerId="ADAL" clId="{E40A800B-607C-4F96-AEF4-348E80132655}" dt="2023-10-12T13:40:11.003" v="6307" actId="478"/>
          <ac:spMkLst>
            <pc:docMk/>
            <pc:sldMk cId="242985695" sldId="474"/>
            <ac:spMk id="22" creationId="{1D989A1A-B6F7-D95E-A928-3B4506C44861}"/>
          </ac:spMkLst>
        </pc:spChg>
        <pc:spChg chg="del">
          <ac:chgData name="Nitheesh Kaliyamurthy" userId="2821ebda-f4ac-4963-9a4e-a836dfc45829" providerId="ADAL" clId="{E40A800B-607C-4F96-AEF4-348E80132655}" dt="2023-10-12T13:40:11.003" v="6307" actId="478"/>
          <ac:spMkLst>
            <pc:docMk/>
            <pc:sldMk cId="242985695" sldId="474"/>
            <ac:spMk id="23" creationId="{72664FCC-B223-960A-B7FC-97EFE3B8DBBD}"/>
          </ac:spMkLst>
        </pc:spChg>
        <pc:spChg chg="del">
          <ac:chgData name="Nitheesh Kaliyamurthy" userId="2821ebda-f4ac-4963-9a4e-a836dfc45829" providerId="ADAL" clId="{E40A800B-607C-4F96-AEF4-348E80132655}" dt="2023-10-12T13:40:11.003" v="6307" actId="478"/>
          <ac:spMkLst>
            <pc:docMk/>
            <pc:sldMk cId="242985695" sldId="474"/>
            <ac:spMk id="24" creationId="{3EACE5DE-4E67-2393-24A9-4E9163E0BB75}"/>
          </ac:spMkLst>
        </pc:spChg>
        <pc:spChg chg="del">
          <ac:chgData name="Nitheesh Kaliyamurthy" userId="2821ebda-f4ac-4963-9a4e-a836dfc45829" providerId="ADAL" clId="{E40A800B-607C-4F96-AEF4-348E80132655}" dt="2023-10-12T13:40:11.003" v="6307" actId="478"/>
          <ac:spMkLst>
            <pc:docMk/>
            <pc:sldMk cId="242985695" sldId="474"/>
            <ac:spMk id="25" creationId="{02D9FF1F-BC53-928F-95A0-BA3598662E0F}"/>
          </ac:spMkLst>
        </pc:spChg>
        <pc:spChg chg="del">
          <ac:chgData name="Nitheesh Kaliyamurthy" userId="2821ebda-f4ac-4963-9a4e-a836dfc45829" providerId="ADAL" clId="{E40A800B-607C-4F96-AEF4-348E80132655}" dt="2023-10-12T13:40:11.003" v="6307" actId="478"/>
          <ac:spMkLst>
            <pc:docMk/>
            <pc:sldMk cId="242985695" sldId="474"/>
            <ac:spMk id="26" creationId="{D1EF906E-7949-A31F-66D9-A9D631CEE8D7}"/>
          </ac:spMkLst>
        </pc:spChg>
        <pc:spChg chg="del">
          <ac:chgData name="Nitheesh Kaliyamurthy" userId="2821ebda-f4ac-4963-9a4e-a836dfc45829" providerId="ADAL" clId="{E40A800B-607C-4F96-AEF4-348E80132655}" dt="2023-10-12T13:40:11.003" v="6307" actId="478"/>
          <ac:spMkLst>
            <pc:docMk/>
            <pc:sldMk cId="242985695" sldId="474"/>
            <ac:spMk id="27" creationId="{FA437E09-79DD-F58F-B274-E1A59503B68C}"/>
          </ac:spMkLst>
        </pc:spChg>
        <pc:spChg chg="del">
          <ac:chgData name="Nitheesh Kaliyamurthy" userId="2821ebda-f4ac-4963-9a4e-a836dfc45829" providerId="ADAL" clId="{E40A800B-607C-4F96-AEF4-348E80132655}" dt="2023-10-12T13:40:11.003" v="6307" actId="478"/>
          <ac:spMkLst>
            <pc:docMk/>
            <pc:sldMk cId="242985695" sldId="474"/>
            <ac:spMk id="28" creationId="{57373FCA-C199-6EA8-2BCA-0928F3ADDC2D}"/>
          </ac:spMkLst>
        </pc:spChg>
        <pc:spChg chg="del">
          <ac:chgData name="Nitheesh Kaliyamurthy" userId="2821ebda-f4ac-4963-9a4e-a836dfc45829" providerId="ADAL" clId="{E40A800B-607C-4F96-AEF4-348E80132655}" dt="2023-10-12T13:40:11.003" v="6307" actId="478"/>
          <ac:spMkLst>
            <pc:docMk/>
            <pc:sldMk cId="242985695" sldId="474"/>
            <ac:spMk id="29" creationId="{29205489-49E3-803F-E32D-4C352B56F10F}"/>
          </ac:spMkLst>
        </pc:spChg>
        <pc:graphicFrameChg chg="del mod">
          <ac:chgData name="Nitheesh Kaliyamurthy" userId="2821ebda-f4ac-4963-9a4e-a836dfc45829" providerId="ADAL" clId="{E40A800B-607C-4F96-AEF4-348E80132655}" dt="2023-10-12T13:38:16.171" v="6155" actId="478"/>
          <ac:graphicFrameMkLst>
            <pc:docMk/>
            <pc:sldMk cId="242985695" sldId="474"/>
            <ac:graphicFrameMk id="14" creationId="{F9CF5CA1-9552-C3E8-DF44-14999D32D9A7}"/>
          </ac:graphicFrameMkLst>
        </pc:graphicFrameChg>
      </pc:sldChg>
      <pc:sldChg chg="add del">
        <pc:chgData name="Nitheesh Kaliyamurthy" userId="2821ebda-f4ac-4963-9a4e-a836dfc45829" providerId="ADAL" clId="{E40A800B-607C-4F96-AEF4-348E80132655}" dt="2023-10-12T13:41:03.035" v="6312" actId="47"/>
        <pc:sldMkLst>
          <pc:docMk/>
          <pc:sldMk cId="2340027192" sldId="475"/>
        </pc:sldMkLst>
      </pc:sldChg>
      <pc:sldChg chg="addSp delSp modSp add mod ord modNotesTx">
        <pc:chgData name="Nitheesh Kaliyamurthy" userId="2821ebda-f4ac-4963-9a4e-a836dfc45829" providerId="ADAL" clId="{E40A800B-607C-4F96-AEF4-348E80132655}" dt="2023-10-12T13:47:03.152" v="6695" actId="6549"/>
        <pc:sldMkLst>
          <pc:docMk/>
          <pc:sldMk cId="4023681333" sldId="475"/>
        </pc:sldMkLst>
        <pc:spChg chg="del">
          <ac:chgData name="Nitheesh Kaliyamurthy" userId="2821ebda-f4ac-4963-9a4e-a836dfc45829" providerId="ADAL" clId="{E40A800B-607C-4F96-AEF4-348E80132655}" dt="2023-10-12T13:44:55.614" v="6691" actId="478"/>
          <ac:spMkLst>
            <pc:docMk/>
            <pc:sldMk cId="4023681333" sldId="475"/>
            <ac:spMk id="3" creationId="{53657572-D614-18EF-B4C6-4D947DC31072}"/>
          </ac:spMkLst>
        </pc:spChg>
        <pc:picChg chg="add mod">
          <ac:chgData name="Nitheesh Kaliyamurthy" userId="2821ebda-f4ac-4963-9a4e-a836dfc45829" providerId="ADAL" clId="{E40A800B-607C-4F96-AEF4-348E80132655}" dt="2023-10-12T13:45:11.358" v="6694" actId="1076"/>
          <ac:picMkLst>
            <pc:docMk/>
            <pc:sldMk cId="4023681333" sldId="475"/>
            <ac:picMk id="4" creationId="{93C65D4C-FC12-428F-87B3-F535F3190D47}"/>
          </ac:picMkLst>
        </pc:picChg>
      </pc:sldChg>
      <pc:sldChg chg="addSp modSp add mod modAnim">
        <pc:chgData name="Nitheesh Kaliyamurthy" userId="2821ebda-f4ac-4963-9a4e-a836dfc45829" providerId="ADAL" clId="{E40A800B-607C-4F96-AEF4-348E80132655}" dt="2023-10-13T03:02:17.530" v="7370" actId="1076"/>
        <pc:sldMkLst>
          <pc:docMk/>
          <pc:sldMk cId="658161876" sldId="476"/>
        </pc:sldMkLst>
        <pc:spChg chg="mod">
          <ac:chgData name="Nitheesh Kaliyamurthy" userId="2821ebda-f4ac-4963-9a4e-a836dfc45829" providerId="ADAL" clId="{E40A800B-607C-4F96-AEF4-348E80132655}" dt="2023-10-13T02:59:00.696" v="7234" actId="1076"/>
          <ac:spMkLst>
            <pc:docMk/>
            <pc:sldMk cId="658161876" sldId="476"/>
            <ac:spMk id="2" creationId="{248847AF-72E6-4772-96A0-5FFA1C9E9AA1}"/>
          </ac:spMkLst>
        </pc:spChg>
        <pc:spChg chg="add mod">
          <ac:chgData name="Nitheesh Kaliyamurthy" userId="2821ebda-f4ac-4963-9a4e-a836dfc45829" providerId="ADAL" clId="{E40A800B-607C-4F96-AEF4-348E80132655}" dt="2023-10-13T03:02:17.530" v="7370" actId="1076"/>
          <ac:spMkLst>
            <pc:docMk/>
            <pc:sldMk cId="658161876" sldId="476"/>
            <ac:spMk id="4" creationId="{9E80C565-68D0-475F-01B4-7B3768BCA836}"/>
          </ac:spMkLst>
        </pc:spChg>
        <pc:spChg chg="mod">
          <ac:chgData name="Nitheesh Kaliyamurthy" userId="2821ebda-f4ac-4963-9a4e-a836dfc45829" providerId="ADAL" clId="{E40A800B-607C-4F96-AEF4-348E80132655}" dt="2023-10-13T02:58:56.685" v="7233" actId="1076"/>
          <ac:spMkLst>
            <pc:docMk/>
            <pc:sldMk cId="658161876" sldId="476"/>
            <ac:spMk id="6" creationId="{5C72E080-ABAD-A230-918A-C8278C2BAA4E}"/>
          </ac:spMkLst>
        </pc:spChg>
        <pc:graphicFrameChg chg="add mod modGraphic">
          <ac:chgData name="Nitheesh Kaliyamurthy" userId="2821ebda-f4ac-4963-9a4e-a836dfc45829" providerId="ADAL" clId="{E40A800B-607C-4F96-AEF4-348E80132655}" dt="2023-10-13T03:02:12.038" v="7369" actId="12269"/>
          <ac:graphicFrameMkLst>
            <pc:docMk/>
            <pc:sldMk cId="658161876" sldId="476"/>
            <ac:graphicFrameMk id="5" creationId="{BD28D2D6-F924-36B1-84A9-153E6F31A307}"/>
          </ac:graphicFrameMkLst>
        </pc:graphicFrameChg>
      </pc:sldChg>
      <pc:sldChg chg="add">
        <pc:chgData name="Nitheesh Kaliyamurthy" userId="2821ebda-f4ac-4963-9a4e-a836dfc45829" providerId="ADAL" clId="{E40A800B-607C-4F96-AEF4-348E80132655}" dt="2023-10-13T03:03:08.766" v="7371" actId="2890"/>
        <pc:sldMkLst>
          <pc:docMk/>
          <pc:sldMk cId="3779977876" sldId="477"/>
        </pc:sldMkLst>
      </pc:sldChg>
      <pc:sldChg chg="delSp modSp add mod">
        <pc:chgData name="Nitheesh Kaliyamurthy" userId="2821ebda-f4ac-4963-9a4e-a836dfc45829" providerId="ADAL" clId="{E40A800B-607C-4F96-AEF4-348E80132655}" dt="2023-10-13T03:09:31.731" v="7482" actId="20577"/>
        <pc:sldMkLst>
          <pc:docMk/>
          <pc:sldMk cId="856588090" sldId="478"/>
        </pc:sldMkLst>
        <pc:spChg chg="del">
          <ac:chgData name="Nitheesh Kaliyamurthy" userId="2821ebda-f4ac-4963-9a4e-a836dfc45829" providerId="ADAL" clId="{E40A800B-607C-4F96-AEF4-348E80132655}" dt="2023-10-13T03:07:10.071" v="7443" actId="478"/>
          <ac:spMkLst>
            <pc:docMk/>
            <pc:sldMk cId="856588090" sldId="478"/>
            <ac:spMk id="4" creationId="{61B74A73-5B66-17B9-6A08-B0F85AED158F}"/>
          </ac:spMkLst>
        </pc:spChg>
        <pc:spChg chg="del">
          <ac:chgData name="Nitheesh Kaliyamurthy" userId="2821ebda-f4ac-4963-9a4e-a836dfc45829" providerId="ADAL" clId="{E40A800B-607C-4F96-AEF4-348E80132655}" dt="2023-10-13T03:07:06.132" v="7441" actId="478"/>
          <ac:spMkLst>
            <pc:docMk/>
            <pc:sldMk cId="856588090" sldId="478"/>
            <ac:spMk id="5" creationId="{E2B02BAF-EF99-E1B0-C4F9-D038E66E56C1}"/>
          </ac:spMkLst>
        </pc:spChg>
        <pc:spChg chg="mod">
          <ac:chgData name="Nitheesh Kaliyamurthy" userId="2821ebda-f4ac-4963-9a4e-a836dfc45829" providerId="ADAL" clId="{E40A800B-607C-4F96-AEF4-348E80132655}" dt="2023-10-13T03:09:31.731" v="7482" actId="20577"/>
          <ac:spMkLst>
            <pc:docMk/>
            <pc:sldMk cId="856588090" sldId="478"/>
            <ac:spMk id="6" creationId="{FA74270E-F584-1A9E-D77D-B7E049AEEDBA}"/>
          </ac:spMkLst>
        </pc:spChg>
      </pc:sldChg>
      <pc:sldChg chg="modSp add mod">
        <pc:chgData name="Nitheesh Kaliyamurthy" userId="2821ebda-f4ac-4963-9a4e-a836dfc45829" providerId="ADAL" clId="{E40A800B-607C-4F96-AEF4-348E80132655}" dt="2023-10-13T03:13:12.229" v="7526" actId="1076"/>
        <pc:sldMkLst>
          <pc:docMk/>
          <pc:sldMk cId="695479670" sldId="479"/>
        </pc:sldMkLst>
        <pc:spChg chg="mod">
          <ac:chgData name="Nitheesh Kaliyamurthy" userId="2821ebda-f4ac-4963-9a4e-a836dfc45829" providerId="ADAL" clId="{E40A800B-607C-4F96-AEF4-348E80132655}" dt="2023-10-13T03:13:12.229" v="7526" actId="1076"/>
          <ac:spMkLst>
            <pc:docMk/>
            <pc:sldMk cId="695479670" sldId="479"/>
            <ac:spMk id="6" creationId="{FA74270E-F584-1A9E-D77D-B7E049AEEDBA}"/>
          </ac:spMkLst>
        </pc:spChg>
      </pc:sldChg>
    </pc:docChg>
  </pc:docChgLst>
  <pc:docChgLst>
    <pc:chgData name="Nitheesh Kaliyamurthy" userId="2821ebda-f4ac-4963-9a4e-a836dfc45829" providerId="ADAL" clId="{A5741CA4-5C33-47F9-86C4-0D9DACCB0737}"/>
    <pc:docChg chg="modSld">
      <pc:chgData name="Nitheesh Kaliyamurthy" userId="2821ebda-f4ac-4963-9a4e-a836dfc45829" providerId="ADAL" clId="{A5741CA4-5C33-47F9-86C4-0D9DACCB0737}" dt="2023-10-13T03:21:12.538" v="23" actId="6549"/>
      <pc:docMkLst>
        <pc:docMk/>
      </pc:docMkLst>
      <pc:sldChg chg="modNotesTx">
        <pc:chgData name="Nitheesh Kaliyamurthy" userId="2821ebda-f4ac-4963-9a4e-a836dfc45829" providerId="ADAL" clId="{A5741CA4-5C33-47F9-86C4-0D9DACCB0737}" dt="2023-10-13T03:20:34.119" v="8" actId="6549"/>
        <pc:sldMkLst>
          <pc:docMk/>
          <pc:sldMk cId="1921073176" sldId="420"/>
        </pc:sldMkLst>
      </pc:sldChg>
      <pc:sldChg chg="modNotesTx">
        <pc:chgData name="Nitheesh Kaliyamurthy" userId="2821ebda-f4ac-4963-9a4e-a836dfc45829" providerId="ADAL" clId="{A5741CA4-5C33-47F9-86C4-0D9DACCB0737}" dt="2023-10-13T03:20:09.313" v="0" actId="6549"/>
        <pc:sldMkLst>
          <pc:docMk/>
          <pc:sldMk cId="4017203303" sldId="440"/>
        </pc:sldMkLst>
      </pc:sldChg>
      <pc:sldChg chg="modNotesTx">
        <pc:chgData name="Nitheesh Kaliyamurthy" userId="2821ebda-f4ac-4963-9a4e-a836dfc45829" providerId="ADAL" clId="{A5741CA4-5C33-47F9-86C4-0D9DACCB0737}" dt="2023-10-13T03:20:54.555" v="16" actId="6549"/>
        <pc:sldMkLst>
          <pc:docMk/>
          <pc:sldMk cId="378809121" sldId="442"/>
        </pc:sldMkLst>
      </pc:sldChg>
      <pc:sldChg chg="modNotesTx">
        <pc:chgData name="Nitheesh Kaliyamurthy" userId="2821ebda-f4ac-4963-9a4e-a836dfc45829" providerId="ADAL" clId="{A5741CA4-5C33-47F9-86C4-0D9DACCB0737}" dt="2023-10-13T03:20:40.917" v="11" actId="6549"/>
        <pc:sldMkLst>
          <pc:docMk/>
          <pc:sldMk cId="730594138" sldId="443"/>
        </pc:sldMkLst>
      </pc:sldChg>
      <pc:sldChg chg="modNotesTx">
        <pc:chgData name="Nitheesh Kaliyamurthy" userId="2821ebda-f4ac-4963-9a4e-a836dfc45829" providerId="ADAL" clId="{A5741CA4-5C33-47F9-86C4-0D9DACCB0737}" dt="2023-10-13T03:20:11.608" v="1" actId="6549"/>
        <pc:sldMkLst>
          <pc:docMk/>
          <pc:sldMk cId="3643946082" sldId="455"/>
        </pc:sldMkLst>
      </pc:sldChg>
      <pc:sldChg chg="modNotesTx">
        <pc:chgData name="Nitheesh Kaliyamurthy" userId="2821ebda-f4ac-4963-9a4e-a836dfc45829" providerId="ADAL" clId="{A5741CA4-5C33-47F9-86C4-0D9DACCB0737}" dt="2023-10-13T03:20:14.787" v="2" actId="6549"/>
        <pc:sldMkLst>
          <pc:docMk/>
          <pc:sldMk cId="717499931" sldId="456"/>
        </pc:sldMkLst>
      </pc:sldChg>
      <pc:sldChg chg="modNotesTx">
        <pc:chgData name="Nitheesh Kaliyamurthy" userId="2821ebda-f4ac-4963-9a4e-a836dfc45829" providerId="ADAL" clId="{A5741CA4-5C33-47F9-86C4-0D9DACCB0737}" dt="2023-10-13T03:20:17.017" v="3" actId="6549"/>
        <pc:sldMkLst>
          <pc:docMk/>
          <pc:sldMk cId="327034522" sldId="457"/>
        </pc:sldMkLst>
      </pc:sldChg>
      <pc:sldChg chg="modNotesTx">
        <pc:chgData name="Nitheesh Kaliyamurthy" userId="2821ebda-f4ac-4963-9a4e-a836dfc45829" providerId="ADAL" clId="{A5741CA4-5C33-47F9-86C4-0D9DACCB0737}" dt="2023-10-13T03:20:28.864" v="6" actId="6549"/>
        <pc:sldMkLst>
          <pc:docMk/>
          <pc:sldMk cId="3690239083" sldId="460"/>
        </pc:sldMkLst>
      </pc:sldChg>
      <pc:sldChg chg="modNotesTx">
        <pc:chgData name="Nitheesh Kaliyamurthy" userId="2821ebda-f4ac-4963-9a4e-a836dfc45829" providerId="ADAL" clId="{A5741CA4-5C33-47F9-86C4-0D9DACCB0737}" dt="2023-10-13T03:20:31.688" v="7" actId="6549"/>
        <pc:sldMkLst>
          <pc:docMk/>
          <pc:sldMk cId="1667525647" sldId="461"/>
        </pc:sldMkLst>
      </pc:sldChg>
      <pc:sldChg chg="modNotesTx">
        <pc:chgData name="Nitheesh Kaliyamurthy" userId="2821ebda-f4ac-4963-9a4e-a836dfc45829" providerId="ADAL" clId="{A5741CA4-5C33-47F9-86C4-0D9DACCB0737}" dt="2023-10-13T03:20:36.491" v="9" actId="6549"/>
        <pc:sldMkLst>
          <pc:docMk/>
          <pc:sldMk cId="2561024153" sldId="462"/>
        </pc:sldMkLst>
      </pc:sldChg>
      <pc:sldChg chg="modNotesTx">
        <pc:chgData name="Nitheesh Kaliyamurthy" userId="2821ebda-f4ac-4963-9a4e-a836dfc45829" providerId="ADAL" clId="{A5741CA4-5C33-47F9-86C4-0D9DACCB0737}" dt="2023-10-13T03:20:38.705" v="10" actId="6549"/>
        <pc:sldMkLst>
          <pc:docMk/>
          <pc:sldMk cId="2983142613" sldId="464"/>
        </pc:sldMkLst>
      </pc:sldChg>
      <pc:sldChg chg="modNotesTx">
        <pc:chgData name="Nitheesh Kaliyamurthy" userId="2821ebda-f4ac-4963-9a4e-a836dfc45829" providerId="ADAL" clId="{A5741CA4-5C33-47F9-86C4-0D9DACCB0737}" dt="2023-10-13T03:20:43.762" v="12" actId="6549"/>
        <pc:sldMkLst>
          <pc:docMk/>
          <pc:sldMk cId="3901092973" sldId="465"/>
        </pc:sldMkLst>
      </pc:sldChg>
      <pc:sldChg chg="modNotesTx">
        <pc:chgData name="Nitheesh Kaliyamurthy" userId="2821ebda-f4ac-4963-9a4e-a836dfc45829" providerId="ADAL" clId="{A5741CA4-5C33-47F9-86C4-0D9DACCB0737}" dt="2023-10-13T03:20:46.191" v="13" actId="6549"/>
        <pc:sldMkLst>
          <pc:docMk/>
          <pc:sldMk cId="1061879839" sldId="466"/>
        </pc:sldMkLst>
      </pc:sldChg>
      <pc:sldChg chg="modNotesTx">
        <pc:chgData name="Nitheesh Kaliyamurthy" userId="2821ebda-f4ac-4963-9a4e-a836dfc45829" providerId="ADAL" clId="{A5741CA4-5C33-47F9-86C4-0D9DACCB0737}" dt="2023-10-13T03:21:00.115" v="18" actId="6549"/>
        <pc:sldMkLst>
          <pc:docMk/>
          <pc:sldMk cId="2134159806" sldId="467"/>
        </pc:sldMkLst>
      </pc:sldChg>
      <pc:sldChg chg="modNotesTx">
        <pc:chgData name="Nitheesh Kaliyamurthy" userId="2821ebda-f4ac-4963-9a4e-a836dfc45829" providerId="ADAL" clId="{A5741CA4-5C33-47F9-86C4-0D9DACCB0737}" dt="2023-10-13T03:21:04.739" v="20" actId="6549"/>
        <pc:sldMkLst>
          <pc:docMk/>
          <pc:sldMk cId="3359964304" sldId="468"/>
        </pc:sldMkLst>
      </pc:sldChg>
      <pc:sldChg chg="modNotesTx">
        <pc:chgData name="Nitheesh Kaliyamurthy" userId="2821ebda-f4ac-4963-9a4e-a836dfc45829" providerId="ADAL" clId="{A5741CA4-5C33-47F9-86C4-0D9DACCB0737}" dt="2023-10-13T03:21:06.869" v="21" actId="6549"/>
        <pc:sldMkLst>
          <pc:docMk/>
          <pc:sldMk cId="3499620369" sldId="469"/>
        </pc:sldMkLst>
      </pc:sldChg>
      <pc:sldChg chg="modNotesTx">
        <pc:chgData name="Nitheesh Kaliyamurthy" userId="2821ebda-f4ac-4963-9a4e-a836dfc45829" providerId="ADAL" clId="{A5741CA4-5C33-47F9-86C4-0D9DACCB0737}" dt="2023-10-13T03:21:09.361" v="22" actId="6549"/>
        <pc:sldMkLst>
          <pc:docMk/>
          <pc:sldMk cId="18689866" sldId="470"/>
        </pc:sldMkLst>
      </pc:sldChg>
      <pc:sldChg chg="modNotesTx">
        <pc:chgData name="Nitheesh Kaliyamurthy" userId="2821ebda-f4ac-4963-9a4e-a836dfc45829" providerId="ADAL" clId="{A5741CA4-5C33-47F9-86C4-0D9DACCB0737}" dt="2023-10-13T03:21:12.538" v="23" actId="6549"/>
        <pc:sldMkLst>
          <pc:docMk/>
          <pc:sldMk cId="497338502" sldId="471"/>
        </pc:sldMkLst>
      </pc:sldChg>
      <pc:sldChg chg="modNotesTx">
        <pc:chgData name="Nitheesh Kaliyamurthy" userId="2821ebda-f4ac-4963-9a4e-a836dfc45829" providerId="ADAL" clId="{A5741CA4-5C33-47F9-86C4-0D9DACCB0737}" dt="2023-10-13T03:20:21.739" v="4" actId="6549"/>
        <pc:sldMkLst>
          <pc:docMk/>
          <pc:sldMk cId="3850627733" sldId="472"/>
        </pc:sldMkLst>
      </pc:sldChg>
      <pc:sldChg chg="modNotesTx">
        <pc:chgData name="Nitheesh Kaliyamurthy" userId="2821ebda-f4ac-4963-9a4e-a836dfc45829" providerId="ADAL" clId="{A5741CA4-5C33-47F9-86C4-0D9DACCB0737}" dt="2023-10-13T03:20:24.231" v="5" actId="6549"/>
        <pc:sldMkLst>
          <pc:docMk/>
          <pc:sldMk cId="242985695" sldId="474"/>
        </pc:sldMkLst>
      </pc:sldChg>
      <pc:sldChg chg="modNotesTx">
        <pc:chgData name="Nitheesh Kaliyamurthy" userId="2821ebda-f4ac-4963-9a4e-a836dfc45829" providerId="ADAL" clId="{A5741CA4-5C33-47F9-86C4-0D9DACCB0737}" dt="2023-10-13T03:21:02.536" v="19" actId="6549"/>
        <pc:sldMkLst>
          <pc:docMk/>
          <pc:sldMk cId="658161876" sldId="476"/>
        </pc:sldMkLst>
      </pc:sldChg>
      <pc:sldChg chg="modNotesTx">
        <pc:chgData name="Nitheesh Kaliyamurthy" userId="2821ebda-f4ac-4963-9a4e-a836dfc45829" providerId="ADAL" clId="{A5741CA4-5C33-47F9-86C4-0D9DACCB0737}" dt="2023-10-13T03:20:57.366" v="17" actId="6549"/>
        <pc:sldMkLst>
          <pc:docMk/>
          <pc:sldMk cId="3779977876" sldId="477"/>
        </pc:sldMkLst>
      </pc:sldChg>
      <pc:sldChg chg="modNotesTx">
        <pc:chgData name="Nitheesh Kaliyamurthy" userId="2821ebda-f4ac-4963-9a4e-a836dfc45829" providerId="ADAL" clId="{A5741CA4-5C33-47F9-86C4-0D9DACCB0737}" dt="2023-10-13T03:20:49.228" v="14" actId="6549"/>
        <pc:sldMkLst>
          <pc:docMk/>
          <pc:sldMk cId="856588090" sldId="478"/>
        </pc:sldMkLst>
      </pc:sldChg>
      <pc:sldChg chg="modNotesTx">
        <pc:chgData name="Nitheesh Kaliyamurthy" userId="2821ebda-f4ac-4963-9a4e-a836dfc45829" providerId="ADAL" clId="{A5741CA4-5C33-47F9-86C4-0D9DACCB0737}" dt="2023-10-13T03:20:51.492" v="15" actId="6549"/>
        <pc:sldMkLst>
          <pc:docMk/>
          <pc:sldMk cId="695479670" sldId="479"/>
        </pc:sldMkLst>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9481B8-300E-4595-9EC5-7750F753316F}" type="doc">
      <dgm:prSet loTypeId="urn:microsoft.com/office/officeart/2005/8/layout/hProcess3" loCatId="process" qsTypeId="urn:microsoft.com/office/officeart/2005/8/quickstyle/simple1" qsCatId="simple" csTypeId="urn:microsoft.com/office/officeart/2005/8/colors/accent1_2" csCatId="accent1" phldr="1"/>
      <dgm:spPr/>
    </dgm:pt>
    <dgm:pt modelId="{D8854601-6886-4427-BCF3-52AC5E7651B1}">
      <dgm:prSet phldrT="[Text]"/>
      <dgm:spPr/>
      <dgm:t>
        <a:bodyPr/>
        <a:lstStyle/>
        <a:p>
          <a:r>
            <a:rPr lang="en-GB" dirty="0"/>
            <a:t>Preparation</a:t>
          </a:r>
        </a:p>
      </dgm:t>
    </dgm:pt>
    <dgm:pt modelId="{0A422BBC-CF8D-4E56-80DA-EDF844F70C76}" type="parTrans" cxnId="{C5F4C4C3-7EB5-4CCE-96C2-D05466ED8D72}">
      <dgm:prSet/>
      <dgm:spPr/>
      <dgm:t>
        <a:bodyPr/>
        <a:lstStyle/>
        <a:p>
          <a:endParaRPr lang="en-GB"/>
        </a:p>
      </dgm:t>
    </dgm:pt>
    <dgm:pt modelId="{754FA595-C5FE-4B97-BDBC-DD2A1E40F499}" type="sibTrans" cxnId="{C5F4C4C3-7EB5-4CCE-96C2-D05466ED8D72}">
      <dgm:prSet/>
      <dgm:spPr/>
      <dgm:t>
        <a:bodyPr/>
        <a:lstStyle/>
        <a:p>
          <a:endParaRPr lang="en-GB"/>
        </a:p>
      </dgm:t>
    </dgm:pt>
    <dgm:pt modelId="{68373A6B-E870-4311-A9D5-E571381CF94A}">
      <dgm:prSet phldrT="[Text]"/>
      <dgm:spPr/>
      <dgm:t>
        <a:bodyPr/>
        <a:lstStyle/>
        <a:p>
          <a:r>
            <a:rPr lang="en-GB" dirty="0"/>
            <a:t>Containment</a:t>
          </a:r>
        </a:p>
      </dgm:t>
    </dgm:pt>
    <dgm:pt modelId="{65BAEAB8-7BFD-4BF3-8B2C-282D7D8C0AAA}" type="parTrans" cxnId="{FA192BD3-DE99-439C-9C4D-1E19ED852CB2}">
      <dgm:prSet/>
      <dgm:spPr/>
      <dgm:t>
        <a:bodyPr/>
        <a:lstStyle/>
        <a:p>
          <a:endParaRPr lang="en-GB"/>
        </a:p>
      </dgm:t>
    </dgm:pt>
    <dgm:pt modelId="{404FB021-A96B-44A6-96A2-6CAD02B3DC56}" type="sibTrans" cxnId="{FA192BD3-DE99-439C-9C4D-1E19ED852CB2}">
      <dgm:prSet/>
      <dgm:spPr/>
      <dgm:t>
        <a:bodyPr/>
        <a:lstStyle/>
        <a:p>
          <a:endParaRPr lang="en-GB"/>
        </a:p>
      </dgm:t>
    </dgm:pt>
    <dgm:pt modelId="{9ED82E39-5D6B-450B-8B40-E23D6890DEEB}">
      <dgm:prSet phldrT="[Text]"/>
      <dgm:spPr/>
      <dgm:t>
        <a:bodyPr/>
        <a:lstStyle/>
        <a:p>
          <a:r>
            <a:rPr lang="en-GB" dirty="0"/>
            <a:t>Eradication &amp; Recovery</a:t>
          </a:r>
        </a:p>
      </dgm:t>
    </dgm:pt>
    <dgm:pt modelId="{22FFEC55-7751-427E-9E3D-7A62FD7C0F2B}" type="parTrans" cxnId="{9C30F0BF-A696-4D8B-9FF7-421F7FCF4482}">
      <dgm:prSet/>
      <dgm:spPr/>
      <dgm:t>
        <a:bodyPr/>
        <a:lstStyle/>
        <a:p>
          <a:endParaRPr lang="en-GB"/>
        </a:p>
      </dgm:t>
    </dgm:pt>
    <dgm:pt modelId="{5B431906-BB06-43B9-BA13-0CDB41E93D17}" type="sibTrans" cxnId="{9C30F0BF-A696-4D8B-9FF7-421F7FCF4482}">
      <dgm:prSet/>
      <dgm:spPr/>
      <dgm:t>
        <a:bodyPr/>
        <a:lstStyle/>
        <a:p>
          <a:endParaRPr lang="en-GB"/>
        </a:p>
      </dgm:t>
    </dgm:pt>
    <dgm:pt modelId="{EA851007-2ECA-495A-B7D0-84113A7B61B9}">
      <dgm:prSet phldrT="[Text]"/>
      <dgm:spPr/>
      <dgm:t>
        <a:bodyPr/>
        <a:lstStyle/>
        <a:p>
          <a:r>
            <a:rPr lang="en-GB" dirty="0"/>
            <a:t>Detection</a:t>
          </a:r>
        </a:p>
      </dgm:t>
    </dgm:pt>
    <dgm:pt modelId="{C95CB9C0-3D58-40A1-9688-1128CE757DFF}" type="parTrans" cxnId="{989F740F-F376-40A6-A8AC-2D5789CFCCE2}">
      <dgm:prSet/>
      <dgm:spPr/>
      <dgm:t>
        <a:bodyPr/>
        <a:lstStyle/>
        <a:p>
          <a:endParaRPr lang="en-GB"/>
        </a:p>
      </dgm:t>
    </dgm:pt>
    <dgm:pt modelId="{F10518D1-4CFD-44F6-A730-D32003EA7058}" type="sibTrans" cxnId="{989F740F-F376-40A6-A8AC-2D5789CFCCE2}">
      <dgm:prSet/>
      <dgm:spPr/>
      <dgm:t>
        <a:bodyPr/>
        <a:lstStyle/>
        <a:p>
          <a:endParaRPr lang="en-GB"/>
        </a:p>
      </dgm:t>
    </dgm:pt>
    <dgm:pt modelId="{45E848D0-A466-4F2B-BEA9-56B46771B124}">
      <dgm:prSet phldrT="[Text]"/>
      <dgm:spPr/>
      <dgm:t>
        <a:bodyPr/>
        <a:lstStyle/>
        <a:p>
          <a:r>
            <a:rPr lang="en-GB" dirty="0"/>
            <a:t>Analysis</a:t>
          </a:r>
        </a:p>
      </dgm:t>
    </dgm:pt>
    <dgm:pt modelId="{12B258C6-1F16-4C1F-BC36-DABB00C77A31}" type="parTrans" cxnId="{86E65156-4116-4F88-8382-2D5597D2A30F}">
      <dgm:prSet/>
      <dgm:spPr/>
      <dgm:t>
        <a:bodyPr/>
        <a:lstStyle/>
        <a:p>
          <a:endParaRPr lang="en-GB"/>
        </a:p>
      </dgm:t>
    </dgm:pt>
    <dgm:pt modelId="{7B7BEB89-EEDF-4AC8-86EA-B21FBBB81087}" type="sibTrans" cxnId="{86E65156-4116-4F88-8382-2D5597D2A30F}">
      <dgm:prSet/>
      <dgm:spPr/>
      <dgm:t>
        <a:bodyPr/>
        <a:lstStyle/>
        <a:p>
          <a:endParaRPr lang="en-GB"/>
        </a:p>
      </dgm:t>
    </dgm:pt>
    <dgm:pt modelId="{97FD2FC6-1DEC-491E-8C3C-8DF4CEF8C2A0}">
      <dgm:prSet phldrT="[Text]"/>
      <dgm:spPr/>
      <dgm:t>
        <a:bodyPr/>
        <a:lstStyle/>
        <a:p>
          <a:r>
            <a:rPr lang="en-GB" dirty="0"/>
            <a:t>Post-Incident Activity</a:t>
          </a:r>
        </a:p>
      </dgm:t>
    </dgm:pt>
    <dgm:pt modelId="{37FC1049-ADAD-453C-B57A-96727C2EF198}" type="parTrans" cxnId="{7220E856-199B-48AD-BC13-706FF8E4DD19}">
      <dgm:prSet/>
      <dgm:spPr/>
      <dgm:t>
        <a:bodyPr/>
        <a:lstStyle/>
        <a:p>
          <a:endParaRPr lang="en-GB"/>
        </a:p>
      </dgm:t>
    </dgm:pt>
    <dgm:pt modelId="{3BE025D5-A983-4297-97C3-645D76014555}" type="sibTrans" cxnId="{7220E856-199B-48AD-BC13-706FF8E4DD19}">
      <dgm:prSet/>
      <dgm:spPr/>
      <dgm:t>
        <a:bodyPr/>
        <a:lstStyle/>
        <a:p>
          <a:endParaRPr lang="en-GB"/>
        </a:p>
      </dgm:t>
    </dgm:pt>
    <dgm:pt modelId="{2D7A7D22-672B-449A-9225-E354838D099D}" type="pres">
      <dgm:prSet presAssocID="{259481B8-300E-4595-9EC5-7750F753316F}" presName="Name0" presStyleCnt="0">
        <dgm:presLayoutVars>
          <dgm:dir/>
          <dgm:animLvl val="lvl"/>
          <dgm:resizeHandles val="exact"/>
        </dgm:presLayoutVars>
      </dgm:prSet>
      <dgm:spPr/>
    </dgm:pt>
    <dgm:pt modelId="{1C221169-3C36-4773-9846-97F7109602B7}" type="pres">
      <dgm:prSet presAssocID="{259481B8-300E-4595-9EC5-7750F753316F}" presName="dummy" presStyleCnt="0"/>
      <dgm:spPr/>
    </dgm:pt>
    <dgm:pt modelId="{1337BFBE-A383-4B3C-956F-B2246BE79A8D}" type="pres">
      <dgm:prSet presAssocID="{259481B8-300E-4595-9EC5-7750F753316F}" presName="linH" presStyleCnt="0"/>
      <dgm:spPr/>
    </dgm:pt>
    <dgm:pt modelId="{03B456F7-E00F-4672-9D0B-DC20D97A79E4}" type="pres">
      <dgm:prSet presAssocID="{259481B8-300E-4595-9EC5-7750F753316F}" presName="padding1" presStyleCnt="0"/>
      <dgm:spPr/>
    </dgm:pt>
    <dgm:pt modelId="{65934519-D574-454B-B997-A2DB955DA74F}" type="pres">
      <dgm:prSet presAssocID="{D8854601-6886-4427-BCF3-52AC5E7651B1}" presName="linV" presStyleCnt="0"/>
      <dgm:spPr/>
    </dgm:pt>
    <dgm:pt modelId="{FC4013EC-3F7A-4C4F-B176-8A7C557D40E0}" type="pres">
      <dgm:prSet presAssocID="{D8854601-6886-4427-BCF3-52AC5E7651B1}" presName="spVertical1" presStyleCnt="0"/>
      <dgm:spPr/>
    </dgm:pt>
    <dgm:pt modelId="{B418C36A-B64E-4BE7-9AE7-9F4ECCB9FC45}" type="pres">
      <dgm:prSet presAssocID="{D8854601-6886-4427-BCF3-52AC5E7651B1}" presName="parTx" presStyleLbl="revTx" presStyleIdx="0" presStyleCnt="6">
        <dgm:presLayoutVars>
          <dgm:chMax val="0"/>
          <dgm:chPref val="0"/>
          <dgm:bulletEnabled val="1"/>
        </dgm:presLayoutVars>
      </dgm:prSet>
      <dgm:spPr/>
    </dgm:pt>
    <dgm:pt modelId="{9BC7E77E-BC3E-44A9-8242-29D0E5BEAB3E}" type="pres">
      <dgm:prSet presAssocID="{D8854601-6886-4427-BCF3-52AC5E7651B1}" presName="spVertical2" presStyleCnt="0"/>
      <dgm:spPr/>
    </dgm:pt>
    <dgm:pt modelId="{5F094A72-4902-4E5A-8D25-F28F802BE138}" type="pres">
      <dgm:prSet presAssocID="{D8854601-6886-4427-BCF3-52AC5E7651B1}" presName="spVertical3" presStyleCnt="0"/>
      <dgm:spPr/>
    </dgm:pt>
    <dgm:pt modelId="{484D17CA-09AE-4138-B368-A468ADFBC835}" type="pres">
      <dgm:prSet presAssocID="{754FA595-C5FE-4B97-BDBC-DD2A1E40F499}" presName="space" presStyleCnt="0"/>
      <dgm:spPr/>
    </dgm:pt>
    <dgm:pt modelId="{5C043CFC-7549-4D34-A4B1-B61096AFAC21}" type="pres">
      <dgm:prSet presAssocID="{EA851007-2ECA-495A-B7D0-84113A7B61B9}" presName="linV" presStyleCnt="0"/>
      <dgm:spPr/>
    </dgm:pt>
    <dgm:pt modelId="{5DD421A1-C2BF-4451-BFDB-F3644E22C2EC}" type="pres">
      <dgm:prSet presAssocID="{EA851007-2ECA-495A-B7D0-84113A7B61B9}" presName="spVertical1" presStyleCnt="0"/>
      <dgm:spPr/>
    </dgm:pt>
    <dgm:pt modelId="{811BF3B7-CF12-4A8F-B887-2F10E5ED8E30}" type="pres">
      <dgm:prSet presAssocID="{EA851007-2ECA-495A-B7D0-84113A7B61B9}" presName="parTx" presStyleLbl="revTx" presStyleIdx="1" presStyleCnt="6">
        <dgm:presLayoutVars>
          <dgm:chMax val="0"/>
          <dgm:chPref val="0"/>
          <dgm:bulletEnabled val="1"/>
        </dgm:presLayoutVars>
      </dgm:prSet>
      <dgm:spPr/>
    </dgm:pt>
    <dgm:pt modelId="{24930CA2-236F-488E-94BF-8FE452CB45CA}" type="pres">
      <dgm:prSet presAssocID="{EA851007-2ECA-495A-B7D0-84113A7B61B9}" presName="spVertical2" presStyleCnt="0"/>
      <dgm:spPr/>
    </dgm:pt>
    <dgm:pt modelId="{0241E3BD-C16B-4861-ADC3-E53E1F2300E0}" type="pres">
      <dgm:prSet presAssocID="{EA851007-2ECA-495A-B7D0-84113A7B61B9}" presName="spVertical3" presStyleCnt="0"/>
      <dgm:spPr/>
    </dgm:pt>
    <dgm:pt modelId="{31147FEF-95F5-4417-B806-AE13744E6BEF}" type="pres">
      <dgm:prSet presAssocID="{F10518D1-4CFD-44F6-A730-D32003EA7058}" presName="space" presStyleCnt="0"/>
      <dgm:spPr/>
    </dgm:pt>
    <dgm:pt modelId="{1A0DDD15-AE2E-408C-A880-3D01B08B2455}" type="pres">
      <dgm:prSet presAssocID="{45E848D0-A466-4F2B-BEA9-56B46771B124}" presName="linV" presStyleCnt="0"/>
      <dgm:spPr/>
    </dgm:pt>
    <dgm:pt modelId="{0660A791-EBCB-4C20-90D5-65907F1E8835}" type="pres">
      <dgm:prSet presAssocID="{45E848D0-A466-4F2B-BEA9-56B46771B124}" presName="spVertical1" presStyleCnt="0"/>
      <dgm:spPr/>
    </dgm:pt>
    <dgm:pt modelId="{4361A029-8516-4502-96C5-950775E9B7DC}" type="pres">
      <dgm:prSet presAssocID="{45E848D0-A466-4F2B-BEA9-56B46771B124}" presName="parTx" presStyleLbl="revTx" presStyleIdx="2" presStyleCnt="6">
        <dgm:presLayoutVars>
          <dgm:chMax val="0"/>
          <dgm:chPref val="0"/>
          <dgm:bulletEnabled val="1"/>
        </dgm:presLayoutVars>
      </dgm:prSet>
      <dgm:spPr/>
    </dgm:pt>
    <dgm:pt modelId="{606CC52C-A7E3-4F96-9C19-B3F276BD1A1B}" type="pres">
      <dgm:prSet presAssocID="{45E848D0-A466-4F2B-BEA9-56B46771B124}" presName="spVertical2" presStyleCnt="0"/>
      <dgm:spPr/>
    </dgm:pt>
    <dgm:pt modelId="{FC31A816-9C3A-45DE-8CDF-F868863EAB41}" type="pres">
      <dgm:prSet presAssocID="{45E848D0-A466-4F2B-BEA9-56B46771B124}" presName="spVertical3" presStyleCnt="0"/>
      <dgm:spPr/>
    </dgm:pt>
    <dgm:pt modelId="{C2DF3F05-A8E1-45C1-A9A7-BCD1ECFF7BAE}" type="pres">
      <dgm:prSet presAssocID="{7B7BEB89-EEDF-4AC8-86EA-B21FBBB81087}" presName="space" presStyleCnt="0"/>
      <dgm:spPr/>
    </dgm:pt>
    <dgm:pt modelId="{38ED2461-869F-46BF-94AC-38AD1078786F}" type="pres">
      <dgm:prSet presAssocID="{68373A6B-E870-4311-A9D5-E571381CF94A}" presName="linV" presStyleCnt="0"/>
      <dgm:spPr/>
    </dgm:pt>
    <dgm:pt modelId="{13572A91-B710-4831-A04D-7D1729482EA0}" type="pres">
      <dgm:prSet presAssocID="{68373A6B-E870-4311-A9D5-E571381CF94A}" presName="spVertical1" presStyleCnt="0"/>
      <dgm:spPr/>
    </dgm:pt>
    <dgm:pt modelId="{C9F54498-26EE-4582-834C-27D2691FC74D}" type="pres">
      <dgm:prSet presAssocID="{68373A6B-E870-4311-A9D5-E571381CF94A}" presName="parTx" presStyleLbl="revTx" presStyleIdx="3" presStyleCnt="6">
        <dgm:presLayoutVars>
          <dgm:chMax val="0"/>
          <dgm:chPref val="0"/>
          <dgm:bulletEnabled val="1"/>
        </dgm:presLayoutVars>
      </dgm:prSet>
      <dgm:spPr/>
    </dgm:pt>
    <dgm:pt modelId="{4CD4187A-E682-469F-B9F1-EE14E6785322}" type="pres">
      <dgm:prSet presAssocID="{68373A6B-E870-4311-A9D5-E571381CF94A}" presName="spVertical2" presStyleCnt="0"/>
      <dgm:spPr/>
    </dgm:pt>
    <dgm:pt modelId="{914181DC-0154-4141-A5AD-ECE07D09B86B}" type="pres">
      <dgm:prSet presAssocID="{68373A6B-E870-4311-A9D5-E571381CF94A}" presName="spVertical3" presStyleCnt="0"/>
      <dgm:spPr/>
    </dgm:pt>
    <dgm:pt modelId="{8BD78DDC-AE1D-4C98-8FA0-BC0F537A082F}" type="pres">
      <dgm:prSet presAssocID="{404FB021-A96B-44A6-96A2-6CAD02B3DC56}" presName="space" presStyleCnt="0"/>
      <dgm:spPr/>
    </dgm:pt>
    <dgm:pt modelId="{AE04E795-6A57-4BE7-85AC-F936E069F65B}" type="pres">
      <dgm:prSet presAssocID="{9ED82E39-5D6B-450B-8B40-E23D6890DEEB}" presName="linV" presStyleCnt="0"/>
      <dgm:spPr/>
    </dgm:pt>
    <dgm:pt modelId="{1BE9ED18-5CCC-41A8-AAA3-8CF9F427DA92}" type="pres">
      <dgm:prSet presAssocID="{9ED82E39-5D6B-450B-8B40-E23D6890DEEB}" presName="spVertical1" presStyleCnt="0"/>
      <dgm:spPr/>
    </dgm:pt>
    <dgm:pt modelId="{9E8EC84A-4B13-4E5B-A585-3879D296C7ED}" type="pres">
      <dgm:prSet presAssocID="{9ED82E39-5D6B-450B-8B40-E23D6890DEEB}" presName="parTx" presStyleLbl="revTx" presStyleIdx="4" presStyleCnt="6">
        <dgm:presLayoutVars>
          <dgm:chMax val="0"/>
          <dgm:chPref val="0"/>
          <dgm:bulletEnabled val="1"/>
        </dgm:presLayoutVars>
      </dgm:prSet>
      <dgm:spPr/>
    </dgm:pt>
    <dgm:pt modelId="{C587E0ED-CF64-431F-BD8D-A3DE64B50E6C}" type="pres">
      <dgm:prSet presAssocID="{9ED82E39-5D6B-450B-8B40-E23D6890DEEB}" presName="spVertical2" presStyleCnt="0"/>
      <dgm:spPr/>
    </dgm:pt>
    <dgm:pt modelId="{44174340-2FD0-42C6-856D-325210C61BDD}" type="pres">
      <dgm:prSet presAssocID="{9ED82E39-5D6B-450B-8B40-E23D6890DEEB}" presName="spVertical3" presStyleCnt="0"/>
      <dgm:spPr/>
    </dgm:pt>
    <dgm:pt modelId="{A593C67D-B27D-47F1-A2B6-C53E874E8A81}" type="pres">
      <dgm:prSet presAssocID="{5B431906-BB06-43B9-BA13-0CDB41E93D17}" presName="space" presStyleCnt="0"/>
      <dgm:spPr/>
    </dgm:pt>
    <dgm:pt modelId="{F5886708-04B2-4FB7-B669-2E9C3EB92AE0}" type="pres">
      <dgm:prSet presAssocID="{97FD2FC6-1DEC-491E-8C3C-8DF4CEF8C2A0}" presName="linV" presStyleCnt="0"/>
      <dgm:spPr/>
    </dgm:pt>
    <dgm:pt modelId="{75D2875F-6422-480F-8D3C-018784C9AB82}" type="pres">
      <dgm:prSet presAssocID="{97FD2FC6-1DEC-491E-8C3C-8DF4CEF8C2A0}" presName="spVertical1" presStyleCnt="0"/>
      <dgm:spPr/>
    </dgm:pt>
    <dgm:pt modelId="{432F3116-4E9B-4433-848B-A5DF6AFE2F18}" type="pres">
      <dgm:prSet presAssocID="{97FD2FC6-1DEC-491E-8C3C-8DF4CEF8C2A0}" presName="parTx" presStyleLbl="revTx" presStyleIdx="5" presStyleCnt="6">
        <dgm:presLayoutVars>
          <dgm:chMax val="0"/>
          <dgm:chPref val="0"/>
          <dgm:bulletEnabled val="1"/>
        </dgm:presLayoutVars>
      </dgm:prSet>
      <dgm:spPr/>
    </dgm:pt>
    <dgm:pt modelId="{3D679DE0-A631-46C8-90AF-645C52CE5D4B}" type="pres">
      <dgm:prSet presAssocID="{97FD2FC6-1DEC-491E-8C3C-8DF4CEF8C2A0}" presName="spVertical2" presStyleCnt="0"/>
      <dgm:spPr/>
    </dgm:pt>
    <dgm:pt modelId="{E30A8995-2922-4F25-8946-BD1E51BC05B0}" type="pres">
      <dgm:prSet presAssocID="{97FD2FC6-1DEC-491E-8C3C-8DF4CEF8C2A0}" presName="spVertical3" presStyleCnt="0"/>
      <dgm:spPr/>
    </dgm:pt>
    <dgm:pt modelId="{62FBC417-434F-4952-A3F0-E5B574B87ADF}" type="pres">
      <dgm:prSet presAssocID="{259481B8-300E-4595-9EC5-7750F753316F}" presName="padding2" presStyleCnt="0"/>
      <dgm:spPr/>
    </dgm:pt>
    <dgm:pt modelId="{8063B4AD-1890-4C85-A85C-6DDEF5154BFB}" type="pres">
      <dgm:prSet presAssocID="{259481B8-300E-4595-9EC5-7750F753316F}" presName="negArrow" presStyleCnt="0"/>
      <dgm:spPr/>
    </dgm:pt>
    <dgm:pt modelId="{8098AE8F-1BEB-4985-A8A6-1B97CBDADF61}" type="pres">
      <dgm:prSet presAssocID="{259481B8-300E-4595-9EC5-7750F753316F}" presName="backgroundArrow" presStyleLbl="node1" presStyleIdx="0" presStyleCnt="1"/>
      <dgm:spPr/>
    </dgm:pt>
  </dgm:ptLst>
  <dgm:cxnLst>
    <dgm:cxn modelId="{33DA150D-6E94-48E8-9A1F-068D1BF5F439}" type="presOf" srcId="{9ED82E39-5D6B-450B-8B40-E23D6890DEEB}" destId="{9E8EC84A-4B13-4E5B-A585-3879D296C7ED}" srcOrd="0" destOrd="0" presId="urn:microsoft.com/office/officeart/2005/8/layout/hProcess3"/>
    <dgm:cxn modelId="{989F740F-F376-40A6-A8AC-2D5789CFCCE2}" srcId="{259481B8-300E-4595-9EC5-7750F753316F}" destId="{EA851007-2ECA-495A-B7D0-84113A7B61B9}" srcOrd="1" destOrd="0" parTransId="{C95CB9C0-3D58-40A1-9688-1128CE757DFF}" sibTransId="{F10518D1-4CFD-44F6-A730-D32003EA7058}"/>
    <dgm:cxn modelId="{0906383F-DED5-4F84-96CA-DF6BD8F57AA4}" type="presOf" srcId="{259481B8-300E-4595-9EC5-7750F753316F}" destId="{2D7A7D22-672B-449A-9225-E354838D099D}" srcOrd="0" destOrd="0" presId="urn:microsoft.com/office/officeart/2005/8/layout/hProcess3"/>
    <dgm:cxn modelId="{45BEE765-EB29-4D2E-A2BD-F6F31DE8B7E2}" type="presOf" srcId="{EA851007-2ECA-495A-B7D0-84113A7B61B9}" destId="{811BF3B7-CF12-4A8F-B887-2F10E5ED8E30}" srcOrd="0" destOrd="0" presId="urn:microsoft.com/office/officeart/2005/8/layout/hProcess3"/>
    <dgm:cxn modelId="{96D5674A-1C84-40F0-A8ED-D51B18F1A2C8}" type="presOf" srcId="{68373A6B-E870-4311-A9D5-E571381CF94A}" destId="{C9F54498-26EE-4582-834C-27D2691FC74D}" srcOrd="0" destOrd="0" presId="urn:microsoft.com/office/officeart/2005/8/layout/hProcess3"/>
    <dgm:cxn modelId="{86E65156-4116-4F88-8382-2D5597D2A30F}" srcId="{259481B8-300E-4595-9EC5-7750F753316F}" destId="{45E848D0-A466-4F2B-BEA9-56B46771B124}" srcOrd="2" destOrd="0" parTransId="{12B258C6-1F16-4C1F-BC36-DABB00C77A31}" sibTransId="{7B7BEB89-EEDF-4AC8-86EA-B21FBBB81087}"/>
    <dgm:cxn modelId="{7220E856-199B-48AD-BC13-706FF8E4DD19}" srcId="{259481B8-300E-4595-9EC5-7750F753316F}" destId="{97FD2FC6-1DEC-491E-8C3C-8DF4CEF8C2A0}" srcOrd="5" destOrd="0" parTransId="{37FC1049-ADAD-453C-B57A-96727C2EF198}" sibTransId="{3BE025D5-A983-4297-97C3-645D76014555}"/>
    <dgm:cxn modelId="{74AA01AF-43BD-433C-89C0-B7980E2A4EB1}" type="presOf" srcId="{45E848D0-A466-4F2B-BEA9-56B46771B124}" destId="{4361A029-8516-4502-96C5-950775E9B7DC}" srcOrd="0" destOrd="0" presId="urn:microsoft.com/office/officeart/2005/8/layout/hProcess3"/>
    <dgm:cxn modelId="{1623C1B0-43B5-4F72-8B5A-FB7EBE7835A2}" type="presOf" srcId="{D8854601-6886-4427-BCF3-52AC5E7651B1}" destId="{B418C36A-B64E-4BE7-9AE7-9F4ECCB9FC45}" srcOrd="0" destOrd="0" presId="urn:microsoft.com/office/officeart/2005/8/layout/hProcess3"/>
    <dgm:cxn modelId="{9C30F0BF-A696-4D8B-9FF7-421F7FCF4482}" srcId="{259481B8-300E-4595-9EC5-7750F753316F}" destId="{9ED82E39-5D6B-450B-8B40-E23D6890DEEB}" srcOrd="4" destOrd="0" parTransId="{22FFEC55-7751-427E-9E3D-7A62FD7C0F2B}" sibTransId="{5B431906-BB06-43B9-BA13-0CDB41E93D17}"/>
    <dgm:cxn modelId="{C5F4C4C3-7EB5-4CCE-96C2-D05466ED8D72}" srcId="{259481B8-300E-4595-9EC5-7750F753316F}" destId="{D8854601-6886-4427-BCF3-52AC5E7651B1}" srcOrd="0" destOrd="0" parTransId="{0A422BBC-CF8D-4E56-80DA-EDF844F70C76}" sibTransId="{754FA595-C5FE-4B97-BDBC-DD2A1E40F499}"/>
    <dgm:cxn modelId="{FA192BD3-DE99-439C-9C4D-1E19ED852CB2}" srcId="{259481B8-300E-4595-9EC5-7750F753316F}" destId="{68373A6B-E870-4311-A9D5-E571381CF94A}" srcOrd="3" destOrd="0" parTransId="{65BAEAB8-7BFD-4BF3-8B2C-282D7D8C0AAA}" sibTransId="{404FB021-A96B-44A6-96A2-6CAD02B3DC56}"/>
    <dgm:cxn modelId="{B0FFCFEC-6100-4D50-AA95-9136DDB75C0F}" type="presOf" srcId="{97FD2FC6-1DEC-491E-8C3C-8DF4CEF8C2A0}" destId="{432F3116-4E9B-4433-848B-A5DF6AFE2F18}" srcOrd="0" destOrd="0" presId="urn:microsoft.com/office/officeart/2005/8/layout/hProcess3"/>
    <dgm:cxn modelId="{D8EBB52C-A84C-46C4-ACD3-7ADD0115097E}" type="presParOf" srcId="{2D7A7D22-672B-449A-9225-E354838D099D}" destId="{1C221169-3C36-4773-9846-97F7109602B7}" srcOrd="0" destOrd="0" presId="urn:microsoft.com/office/officeart/2005/8/layout/hProcess3"/>
    <dgm:cxn modelId="{3B7B7673-AF65-4998-99BC-515C591897AF}" type="presParOf" srcId="{2D7A7D22-672B-449A-9225-E354838D099D}" destId="{1337BFBE-A383-4B3C-956F-B2246BE79A8D}" srcOrd="1" destOrd="0" presId="urn:microsoft.com/office/officeart/2005/8/layout/hProcess3"/>
    <dgm:cxn modelId="{6D053D46-9A4F-41EC-B292-F16C8E37B0F3}" type="presParOf" srcId="{1337BFBE-A383-4B3C-956F-B2246BE79A8D}" destId="{03B456F7-E00F-4672-9D0B-DC20D97A79E4}" srcOrd="0" destOrd="0" presId="urn:microsoft.com/office/officeart/2005/8/layout/hProcess3"/>
    <dgm:cxn modelId="{DC53CF26-0F78-4EC4-811C-231E7F022A17}" type="presParOf" srcId="{1337BFBE-A383-4B3C-956F-B2246BE79A8D}" destId="{65934519-D574-454B-B997-A2DB955DA74F}" srcOrd="1" destOrd="0" presId="urn:microsoft.com/office/officeart/2005/8/layout/hProcess3"/>
    <dgm:cxn modelId="{F81C2E3D-F5BA-4D5A-A908-2647C382B12F}" type="presParOf" srcId="{65934519-D574-454B-B997-A2DB955DA74F}" destId="{FC4013EC-3F7A-4C4F-B176-8A7C557D40E0}" srcOrd="0" destOrd="0" presId="urn:microsoft.com/office/officeart/2005/8/layout/hProcess3"/>
    <dgm:cxn modelId="{5C9437E1-DE4A-4AAC-9852-CF94C55EB993}" type="presParOf" srcId="{65934519-D574-454B-B997-A2DB955DA74F}" destId="{B418C36A-B64E-4BE7-9AE7-9F4ECCB9FC45}" srcOrd="1" destOrd="0" presId="urn:microsoft.com/office/officeart/2005/8/layout/hProcess3"/>
    <dgm:cxn modelId="{A92C4891-B05A-47DC-8A34-14B1C2C8A17D}" type="presParOf" srcId="{65934519-D574-454B-B997-A2DB955DA74F}" destId="{9BC7E77E-BC3E-44A9-8242-29D0E5BEAB3E}" srcOrd="2" destOrd="0" presId="urn:microsoft.com/office/officeart/2005/8/layout/hProcess3"/>
    <dgm:cxn modelId="{F82C02D8-D0BC-4F4E-8829-29B31E7C9214}" type="presParOf" srcId="{65934519-D574-454B-B997-A2DB955DA74F}" destId="{5F094A72-4902-4E5A-8D25-F28F802BE138}" srcOrd="3" destOrd="0" presId="urn:microsoft.com/office/officeart/2005/8/layout/hProcess3"/>
    <dgm:cxn modelId="{078B545F-1CDF-4DFC-90F7-95D2DA64179D}" type="presParOf" srcId="{1337BFBE-A383-4B3C-956F-B2246BE79A8D}" destId="{484D17CA-09AE-4138-B368-A468ADFBC835}" srcOrd="2" destOrd="0" presId="urn:microsoft.com/office/officeart/2005/8/layout/hProcess3"/>
    <dgm:cxn modelId="{45E90698-BD49-4C3E-9199-46AAE6B76477}" type="presParOf" srcId="{1337BFBE-A383-4B3C-956F-B2246BE79A8D}" destId="{5C043CFC-7549-4D34-A4B1-B61096AFAC21}" srcOrd="3" destOrd="0" presId="urn:microsoft.com/office/officeart/2005/8/layout/hProcess3"/>
    <dgm:cxn modelId="{990C6D0A-81E7-4021-B82F-259BE511590F}" type="presParOf" srcId="{5C043CFC-7549-4D34-A4B1-B61096AFAC21}" destId="{5DD421A1-C2BF-4451-BFDB-F3644E22C2EC}" srcOrd="0" destOrd="0" presId="urn:microsoft.com/office/officeart/2005/8/layout/hProcess3"/>
    <dgm:cxn modelId="{30488C12-BBAB-4EC3-AE10-1B137F3DDAED}" type="presParOf" srcId="{5C043CFC-7549-4D34-A4B1-B61096AFAC21}" destId="{811BF3B7-CF12-4A8F-B887-2F10E5ED8E30}" srcOrd="1" destOrd="0" presId="urn:microsoft.com/office/officeart/2005/8/layout/hProcess3"/>
    <dgm:cxn modelId="{9EEA952E-9A20-41C0-8A35-F40031FF285A}" type="presParOf" srcId="{5C043CFC-7549-4D34-A4B1-B61096AFAC21}" destId="{24930CA2-236F-488E-94BF-8FE452CB45CA}" srcOrd="2" destOrd="0" presId="urn:microsoft.com/office/officeart/2005/8/layout/hProcess3"/>
    <dgm:cxn modelId="{F2293C8E-2D3B-40EC-A934-A15E2C0747BA}" type="presParOf" srcId="{5C043CFC-7549-4D34-A4B1-B61096AFAC21}" destId="{0241E3BD-C16B-4861-ADC3-E53E1F2300E0}" srcOrd="3" destOrd="0" presId="urn:microsoft.com/office/officeart/2005/8/layout/hProcess3"/>
    <dgm:cxn modelId="{C39DD70C-C6F6-42D4-BCF8-2844458A3FAC}" type="presParOf" srcId="{1337BFBE-A383-4B3C-956F-B2246BE79A8D}" destId="{31147FEF-95F5-4417-B806-AE13744E6BEF}" srcOrd="4" destOrd="0" presId="urn:microsoft.com/office/officeart/2005/8/layout/hProcess3"/>
    <dgm:cxn modelId="{ED15DE72-2894-4937-BAB4-44123BA670EC}" type="presParOf" srcId="{1337BFBE-A383-4B3C-956F-B2246BE79A8D}" destId="{1A0DDD15-AE2E-408C-A880-3D01B08B2455}" srcOrd="5" destOrd="0" presId="urn:microsoft.com/office/officeart/2005/8/layout/hProcess3"/>
    <dgm:cxn modelId="{95BE985D-C887-4018-B9DC-72F046070984}" type="presParOf" srcId="{1A0DDD15-AE2E-408C-A880-3D01B08B2455}" destId="{0660A791-EBCB-4C20-90D5-65907F1E8835}" srcOrd="0" destOrd="0" presId="urn:microsoft.com/office/officeart/2005/8/layout/hProcess3"/>
    <dgm:cxn modelId="{5C821B5F-AFD7-4CBB-A3E0-18E126B48BA0}" type="presParOf" srcId="{1A0DDD15-AE2E-408C-A880-3D01B08B2455}" destId="{4361A029-8516-4502-96C5-950775E9B7DC}" srcOrd="1" destOrd="0" presId="urn:microsoft.com/office/officeart/2005/8/layout/hProcess3"/>
    <dgm:cxn modelId="{EAA156C9-DE69-4E38-ABEF-280B41D79BA2}" type="presParOf" srcId="{1A0DDD15-AE2E-408C-A880-3D01B08B2455}" destId="{606CC52C-A7E3-4F96-9C19-B3F276BD1A1B}" srcOrd="2" destOrd="0" presId="urn:microsoft.com/office/officeart/2005/8/layout/hProcess3"/>
    <dgm:cxn modelId="{0B186C51-869C-4E32-96E2-1A173CC5B013}" type="presParOf" srcId="{1A0DDD15-AE2E-408C-A880-3D01B08B2455}" destId="{FC31A816-9C3A-45DE-8CDF-F868863EAB41}" srcOrd="3" destOrd="0" presId="urn:microsoft.com/office/officeart/2005/8/layout/hProcess3"/>
    <dgm:cxn modelId="{A13F6FFC-FC4C-441E-A987-8B2448197133}" type="presParOf" srcId="{1337BFBE-A383-4B3C-956F-B2246BE79A8D}" destId="{C2DF3F05-A8E1-45C1-A9A7-BCD1ECFF7BAE}" srcOrd="6" destOrd="0" presId="urn:microsoft.com/office/officeart/2005/8/layout/hProcess3"/>
    <dgm:cxn modelId="{A57A891B-3649-4E77-8F02-0029235A2403}" type="presParOf" srcId="{1337BFBE-A383-4B3C-956F-B2246BE79A8D}" destId="{38ED2461-869F-46BF-94AC-38AD1078786F}" srcOrd="7" destOrd="0" presId="urn:microsoft.com/office/officeart/2005/8/layout/hProcess3"/>
    <dgm:cxn modelId="{606E5FAF-0489-4792-9E0E-473AD0F9A835}" type="presParOf" srcId="{38ED2461-869F-46BF-94AC-38AD1078786F}" destId="{13572A91-B710-4831-A04D-7D1729482EA0}" srcOrd="0" destOrd="0" presId="urn:microsoft.com/office/officeart/2005/8/layout/hProcess3"/>
    <dgm:cxn modelId="{E2D7F5B2-FE5E-452F-A4AD-9FAE94D05A68}" type="presParOf" srcId="{38ED2461-869F-46BF-94AC-38AD1078786F}" destId="{C9F54498-26EE-4582-834C-27D2691FC74D}" srcOrd="1" destOrd="0" presId="urn:microsoft.com/office/officeart/2005/8/layout/hProcess3"/>
    <dgm:cxn modelId="{BA1AE36A-D8FF-45AB-B63D-A4B17A165CF5}" type="presParOf" srcId="{38ED2461-869F-46BF-94AC-38AD1078786F}" destId="{4CD4187A-E682-469F-B9F1-EE14E6785322}" srcOrd="2" destOrd="0" presId="urn:microsoft.com/office/officeart/2005/8/layout/hProcess3"/>
    <dgm:cxn modelId="{2AFE989B-B1D0-422D-BD2B-C394AF0C5114}" type="presParOf" srcId="{38ED2461-869F-46BF-94AC-38AD1078786F}" destId="{914181DC-0154-4141-A5AD-ECE07D09B86B}" srcOrd="3" destOrd="0" presId="urn:microsoft.com/office/officeart/2005/8/layout/hProcess3"/>
    <dgm:cxn modelId="{618D6EAC-57F1-4B67-ACF9-A6DB1083999B}" type="presParOf" srcId="{1337BFBE-A383-4B3C-956F-B2246BE79A8D}" destId="{8BD78DDC-AE1D-4C98-8FA0-BC0F537A082F}" srcOrd="8" destOrd="0" presId="urn:microsoft.com/office/officeart/2005/8/layout/hProcess3"/>
    <dgm:cxn modelId="{9C9B42F0-E2C7-4198-B02F-F1C37DA69DA2}" type="presParOf" srcId="{1337BFBE-A383-4B3C-956F-B2246BE79A8D}" destId="{AE04E795-6A57-4BE7-85AC-F936E069F65B}" srcOrd="9" destOrd="0" presId="urn:microsoft.com/office/officeart/2005/8/layout/hProcess3"/>
    <dgm:cxn modelId="{C5A1D666-40F1-445D-B6B8-C5A9C019066C}" type="presParOf" srcId="{AE04E795-6A57-4BE7-85AC-F936E069F65B}" destId="{1BE9ED18-5CCC-41A8-AAA3-8CF9F427DA92}" srcOrd="0" destOrd="0" presId="urn:microsoft.com/office/officeart/2005/8/layout/hProcess3"/>
    <dgm:cxn modelId="{ECCC50EE-9D42-4107-A662-1439D726E915}" type="presParOf" srcId="{AE04E795-6A57-4BE7-85AC-F936E069F65B}" destId="{9E8EC84A-4B13-4E5B-A585-3879D296C7ED}" srcOrd="1" destOrd="0" presId="urn:microsoft.com/office/officeart/2005/8/layout/hProcess3"/>
    <dgm:cxn modelId="{E71AB9D3-F14C-4677-B49A-30AB46275E68}" type="presParOf" srcId="{AE04E795-6A57-4BE7-85AC-F936E069F65B}" destId="{C587E0ED-CF64-431F-BD8D-A3DE64B50E6C}" srcOrd="2" destOrd="0" presId="urn:microsoft.com/office/officeart/2005/8/layout/hProcess3"/>
    <dgm:cxn modelId="{395D299A-12CA-400C-BB88-1BF64DA46A62}" type="presParOf" srcId="{AE04E795-6A57-4BE7-85AC-F936E069F65B}" destId="{44174340-2FD0-42C6-856D-325210C61BDD}" srcOrd="3" destOrd="0" presId="urn:microsoft.com/office/officeart/2005/8/layout/hProcess3"/>
    <dgm:cxn modelId="{9B767731-16ED-420B-A27C-E9625DE607AA}" type="presParOf" srcId="{1337BFBE-A383-4B3C-956F-B2246BE79A8D}" destId="{A593C67D-B27D-47F1-A2B6-C53E874E8A81}" srcOrd="10" destOrd="0" presId="urn:microsoft.com/office/officeart/2005/8/layout/hProcess3"/>
    <dgm:cxn modelId="{C6041DE9-65F0-44F8-8D5A-22A44010DDC4}" type="presParOf" srcId="{1337BFBE-A383-4B3C-956F-B2246BE79A8D}" destId="{F5886708-04B2-4FB7-B669-2E9C3EB92AE0}" srcOrd="11" destOrd="0" presId="urn:microsoft.com/office/officeart/2005/8/layout/hProcess3"/>
    <dgm:cxn modelId="{FDE557E6-98C8-4AB8-B403-F393E24524D4}" type="presParOf" srcId="{F5886708-04B2-4FB7-B669-2E9C3EB92AE0}" destId="{75D2875F-6422-480F-8D3C-018784C9AB82}" srcOrd="0" destOrd="0" presId="urn:microsoft.com/office/officeart/2005/8/layout/hProcess3"/>
    <dgm:cxn modelId="{21B9D20C-BE24-46BB-BA0D-324AD0384E4B}" type="presParOf" srcId="{F5886708-04B2-4FB7-B669-2E9C3EB92AE0}" destId="{432F3116-4E9B-4433-848B-A5DF6AFE2F18}" srcOrd="1" destOrd="0" presId="urn:microsoft.com/office/officeart/2005/8/layout/hProcess3"/>
    <dgm:cxn modelId="{6A18E723-19C3-43AA-9350-8CA0E2330053}" type="presParOf" srcId="{F5886708-04B2-4FB7-B669-2E9C3EB92AE0}" destId="{3D679DE0-A631-46C8-90AF-645C52CE5D4B}" srcOrd="2" destOrd="0" presId="urn:microsoft.com/office/officeart/2005/8/layout/hProcess3"/>
    <dgm:cxn modelId="{0615C6D5-401B-4DAD-A348-FF0182A92861}" type="presParOf" srcId="{F5886708-04B2-4FB7-B669-2E9C3EB92AE0}" destId="{E30A8995-2922-4F25-8946-BD1E51BC05B0}" srcOrd="3" destOrd="0" presId="urn:microsoft.com/office/officeart/2005/8/layout/hProcess3"/>
    <dgm:cxn modelId="{1EEBFDFE-193A-4F9F-A750-DC106084FA97}" type="presParOf" srcId="{1337BFBE-A383-4B3C-956F-B2246BE79A8D}" destId="{62FBC417-434F-4952-A3F0-E5B574B87ADF}" srcOrd="12" destOrd="0" presId="urn:microsoft.com/office/officeart/2005/8/layout/hProcess3"/>
    <dgm:cxn modelId="{77622EBC-A3BD-45A5-802F-A96CB143825E}" type="presParOf" srcId="{1337BFBE-A383-4B3C-956F-B2246BE79A8D}" destId="{8063B4AD-1890-4C85-A85C-6DDEF5154BFB}" srcOrd="13" destOrd="0" presId="urn:microsoft.com/office/officeart/2005/8/layout/hProcess3"/>
    <dgm:cxn modelId="{C67CFBF2-152D-4DDB-9994-C4712EC99007}" type="presParOf" srcId="{1337BFBE-A383-4B3C-956F-B2246BE79A8D}" destId="{8098AE8F-1BEB-4985-A8A6-1B97CBDADF61}" srcOrd="14"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9481B8-300E-4595-9EC5-7750F753316F}" type="doc">
      <dgm:prSet loTypeId="urn:microsoft.com/office/officeart/2009/3/layout/StepUpProcess" loCatId="process" qsTypeId="urn:microsoft.com/office/officeart/2005/8/quickstyle/simple1" qsCatId="simple" csTypeId="urn:microsoft.com/office/officeart/2005/8/colors/accent1_2" csCatId="accent1" phldr="1"/>
      <dgm:spPr/>
    </dgm:pt>
    <dgm:pt modelId="{D8854601-6886-4427-BCF3-52AC5E7651B1}">
      <dgm:prSet phldrT="[Text]"/>
      <dgm:spPr/>
      <dgm:t>
        <a:bodyPr/>
        <a:lstStyle/>
        <a:p>
          <a:r>
            <a:rPr lang="en-GB" dirty="0"/>
            <a:t>High Level Incident</a:t>
          </a:r>
        </a:p>
      </dgm:t>
    </dgm:pt>
    <dgm:pt modelId="{0A422BBC-CF8D-4E56-80DA-EDF844F70C76}" type="parTrans" cxnId="{C5F4C4C3-7EB5-4CCE-96C2-D05466ED8D72}">
      <dgm:prSet/>
      <dgm:spPr/>
      <dgm:t>
        <a:bodyPr/>
        <a:lstStyle/>
        <a:p>
          <a:endParaRPr lang="en-GB"/>
        </a:p>
      </dgm:t>
    </dgm:pt>
    <dgm:pt modelId="{754FA595-C5FE-4B97-BDBC-DD2A1E40F499}" type="sibTrans" cxnId="{C5F4C4C3-7EB5-4CCE-96C2-D05466ED8D72}">
      <dgm:prSet/>
      <dgm:spPr/>
      <dgm:t>
        <a:bodyPr/>
        <a:lstStyle/>
        <a:p>
          <a:endParaRPr lang="en-GB"/>
        </a:p>
      </dgm:t>
    </dgm:pt>
    <dgm:pt modelId="{7B9D29D3-DE22-4A42-8695-7EDEA59FB22D}">
      <dgm:prSet phldrT="[Text]"/>
      <dgm:spPr/>
      <dgm:t>
        <a:bodyPr/>
        <a:lstStyle/>
        <a:p>
          <a:r>
            <a:rPr lang="en-GB" dirty="0"/>
            <a:t>Moderate Level Incident</a:t>
          </a:r>
        </a:p>
      </dgm:t>
    </dgm:pt>
    <dgm:pt modelId="{E39C5295-B812-4EF8-8DE0-BD683F0A78DB}" type="parTrans" cxnId="{0060835E-0BB8-400D-BA26-07CECB3D8D25}">
      <dgm:prSet/>
      <dgm:spPr/>
      <dgm:t>
        <a:bodyPr/>
        <a:lstStyle/>
        <a:p>
          <a:endParaRPr lang="en-GB"/>
        </a:p>
      </dgm:t>
    </dgm:pt>
    <dgm:pt modelId="{8ED12CF2-7050-45E6-9D11-0D6A615FE114}" type="sibTrans" cxnId="{0060835E-0BB8-400D-BA26-07CECB3D8D25}">
      <dgm:prSet/>
      <dgm:spPr/>
      <dgm:t>
        <a:bodyPr/>
        <a:lstStyle/>
        <a:p>
          <a:endParaRPr lang="en-GB"/>
        </a:p>
      </dgm:t>
    </dgm:pt>
    <dgm:pt modelId="{54EF1E2B-A061-4527-8D2E-88F7609EA1A7}">
      <dgm:prSet phldrT="[Text]"/>
      <dgm:spPr/>
      <dgm:t>
        <a:bodyPr/>
        <a:lstStyle/>
        <a:p>
          <a:r>
            <a:rPr lang="en-GB" dirty="0"/>
            <a:t>Low Level Incident</a:t>
          </a:r>
        </a:p>
      </dgm:t>
    </dgm:pt>
    <dgm:pt modelId="{BC6B7094-2801-4AFC-9AC2-EC592A5D9C68}" type="parTrans" cxnId="{2FAE8CCD-5D34-4FA4-B168-C677E9D68C4D}">
      <dgm:prSet/>
      <dgm:spPr/>
      <dgm:t>
        <a:bodyPr/>
        <a:lstStyle/>
        <a:p>
          <a:endParaRPr lang="en-GB"/>
        </a:p>
      </dgm:t>
    </dgm:pt>
    <dgm:pt modelId="{60BA3131-4A94-4F12-87B7-324FCE80674C}" type="sibTrans" cxnId="{2FAE8CCD-5D34-4FA4-B168-C677E9D68C4D}">
      <dgm:prSet/>
      <dgm:spPr/>
      <dgm:t>
        <a:bodyPr/>
        <a:lstStyle/>
        <a:p>
          <a:endParaRPr lang="en-GB"/>
        </a:p>
      </dgm:t>
    </dgm:pt>
    <dgm:pt modelId="{EA15F573-EB4C-44AF-98EF-D72D10A61C3F}">
      <dgm:prSet phldrT="[Text]"/>
      <dgm:spPr/>
      <dgm:t>
        <a:bodyPr/>
        <a:lstStyle/>
        <a:p>
          <a:r>
            <a:rPr lang="en-GB" dirty="0"/>
            <a:t>Network Intrusion</a:t>
          </a:r>
        </a:p>
      </dgm:t>
    </dgm:pt>
    <dgm:pt modelId="{44F8D90A-976F-47C4-A719-BFE287364BC4}" type="parTrans" cxnId="{C78C981B-34CD-46B5-8E8F-B3F11DEFA383}">
      <dgm:prSet/>
      <dgm:spPr/>
      <dgm:t>
        <a:bodyPr/>
        <a:lstStyle/>
        <a:p>
          <a:endParaRPr lang="en-GB"/>
        </a:p>
      </dgm:t>
    </dgm:pt>
    <dgm:pt modelId="{558632AA-689C-4020-88F7-6D64A49470B0}" type="sibTrans" cxnId="{C78C981B-34CD-46B5-8E8F-B3F11DEFA383}">
      <dgm:prSet/>
      <dgm:spPr/>
      <dgm:t>
        <a:bodyPr/>
        <a:lstStyle/>
        <a:p>
          <a:endParaRPr lang="en-GB"/>
        </a:p>
      </dgm:t>
    </dgm:pt>
    <dgm:pt modelId="{7846F7F8-D694-4D5A-ACE2-1CBFFB819497}">
      <dgm:prSet phldrT="[Text]"/>
      <dgm:spPr/>
      <dgm:t>
        <a:bodyPr/>
        <a:lstStyle/>
        <a:p>
          <a:r>
            <a:rPr lang="en-GB" dirty="0"/>
            <a:t>Compromise (Physical, Critical Information)</a:t>
          </a:r>
        </a:p>
      </dgm:t>
    </dgm:pt>
    <dgm:pt modelId="{1492F3F5-03A7-4AB8-96AA-A6B761C65906}" type="parTrans" cxnId="{90758461-6913-4632-AA53-61010F488E63}">
      <dgm:prSet/>
      <dgm:spPr/>
      <dgm:t>
        <a:bodyPr/>
        <a:lstStyle/>
        <a:p>
          <a:endParaRPr lang="en-GB"/>
        </a:p>
      </dgm:t>
    </dgm:pt>
    <dgm:pt modelId="{54E738D0-8A33-433F-8C42-7B93FDC9D194}" type="sibTrans" cxnId="{90758461-6913-4632-AA53-61010F488E63}">
      <dgm:prSet/>
      <dgm:spPr/>
      <dgm:t>
        <a:bodyPr/>
        <a:lstStyle/>
        <a:p>
          <a:endParaRPr lang="en-GB"/>
        </a:p>
      </dgm:t>
    </dgm:pt>
    <dgm:pt modelId="{E74C6D38-A0CA-48D1-AEBD-7E99C87A895D}">
      <dgm:prSet phldrT="[Text]"/>
      <dgm:spPr/>
      <dgm:t>
        <a:bodyPr/>
        <a:lstStyle/>
        <a:p>
          <a:r>
            <a:rPr lang="en-GB" dirty="0"/>
            <a:t>Growing Infection</a:t>
          </a:r>
        </a:p>
      </dgm:t>
    </dgm:pt>
    <dgm:pt modelId="{3E5F6FE8-5A17-4876-896F-571780F83F26}" type="parTrans" cxnId="{4583B030-418D-4DCF-AE41-758D20654199}">
      <dgm:prSet/>
      <dgm:spPr/>
      <dgm:t>
        <a:bodyPr/>
        <a:lstStyle/>
        <a:p>
          <a:endParaRPr lang="en-GB"/>
        </a:p>
      </dgm:t>
    </dgm:pt>
    <dgm:pt modelId="{7C739A5D-D2A6-49F1-BA0F-5D4671647EBD}" type="sibTrans" cxnId="{4583B030-418D-4DCF-AE41-758D20654199}">
      <dgm:prSet/>
      <dgm:spPr/>
      <dgm:t>
        <a:bodyPr/>
        <a:lstStyle/>
        <a:p>
          <a:endParaRPr lang="en-GB"/>
        </a:p>
      </dgm:t>
    </dgm:pt>
    <dgm:pt modelId="{A1ACFC42-54B5-41F5-968F-567A7A52CF60}">
      <dgm:prSet phldrT="[Text]"/>
      <dgm:spPr/>
      <dgm:t>
        <a:bodyPr/>
        <a:lstStyle/>
        <a:p>
          <a:r>
            <a:rPr lang="en-GB" dirty="0"/>
            <a:t>Targeted Attacks</a:t>
          </a:r>
        </a:p>
      </dgm:t>
    </dgm:pt>
    <dgm:pt modelId="{A1E04693-4948-430D-8D07-9D8E3769A1F8}" type="parTrans" cxnId="{85161C2E-67E8-4643-A913-7A4C0CE60374}">
      <dgm:prSet/>
      <dgm:spPr/>
      <dgm:t>
        <a:bodyPr/>
        <a:lstStyle/>
        <a:p>
          <a:endParaRPr lang="en-GB"/>
        </a:p>
      </dgm:t>
    </dgm:pt>
    <dgm:pt modelId="{4551CFCE-CC26-400D-AD0B-6BF9E5903CE9}" type="sibTrans" cxnId="{85161C2E-67E8-4643-A913-7A4C0CE60374}">
      <dgm:prSet/>
      <dgm:spPr/>
      <dgm:t>
        <a:bodyPr/>
        <a:lstStyle/>
        <a:p>
          <a:endParaRPr lang="en-GB"/>
        </a:p>
      </dgm:t>
    </dgm:pt>
    <dgm:pt modelId="{24839A00-923D-48D8-9B18-C002B766B10D}">
      <dgm:prSet phldrT="[Text]"/>
      <dgm:spPr/>
      <dgm:t>
        <a:bodyPr/>
        <a:lstStyle/>
        <a:p>
          <a:r>
            <a:rPr lang="en-GB" dirty="0"/>
            <a:t>Misuse </a:t>
          </a:r>
        </a:p>
      </dgm:t>
    </dgm:pt>
    <dgm:pt modelId="{9F60AE8E-E257-4436-BDE0-BCE14DF6442A}" type="parTrans" cxnId="{DE976550-2D6F-42E7-96D7-5E7371663691}">
      <dgm:prSet/>
      <dgm:spPr/>
      <dgm:t>
        <a:bodyPr/>
        <a:lstStyle/>
        <a:p>
          <a:endParaRPr lang="en-GB"/>
        </a:p>
      </dgm:t>
    </dgm:pt>
    <dgm:pt modelId="{9FA64A22-B6F8-4CD4-AAAF-0A668C03B660}" type="sibTrans" cxnId="{DE976550-2D6F-42E7-96D7-5E7371663691}">
      <dgm:prSet/>
      <dgm:spPr/>
      <dgm:t>
        <a:bodyPr/>
        <a:lstStyle/>
        <a:p>
          <a:endParaRPr lang="en-GB"/>
        </a:p>
      </dgm:t>
    </dgm:pt>
    <dgm:pt modelId="{E62EDEED-5AF7-4F16-93DF-A80B2A824C7F}">
      <dgm:prSet phldrT="[Text]"/>
      <dgm:spPr/>
      <dgm:t>
        <a:bodyPr/>
        <a:lstStyle/>
        <a:p>
          <a:r>
            <a:rPr lang="en-GB" dirty="0"/>
            <a:t>Automated Intrusion</a:t>
          </a:r>
        </a:p>
      </dgm:t>
    </dgm:pt>
    <dgm:pt modelId="{39E8F46D-8009-4F85-9281-3260BACAD785}" type="parTrans" cxnId="{EF46E413-7F97-4583-9A66-FB020774C882}">
      <dgm:prSet/>
      <dgm:spPr/>
      <dgm:t>
        <a:bodyPr/>
        <a:lstStyle/>
        <a:p>
          <a:endParaRPr lang="en-GB"/>
        </a:p>
      </dgm:t>
    </dgm:pt>
    <dgm:pt modelId="{FAA18E84-A031-4D2E-84BF-41C3D9823329}" type="sibTrans" cxnId="{EF46E413-7F97-4583-9A66-FB020774C882}">
      <dgm:prSet/>
      <dgm:spPr/>
      <dgm:t>
        <a:bodyPr/>
        <a:lstStyle/>
        <a:p>
          <a:endParaRPr lang="en-GB"/>
        </a:p>
      </dgm:t>
    </dgm:pt>
    <dgm:pt modelId="{26071DAE-CC09-4137-8408-199AD09A06EE}">
      <dgm:prSet phldrT="[Text]"/>
      <dgm:spPr/>
      <dgm:t>
        <a:bodyPr/>
        <a:lstStyle/>
        <a:p>
          <a:r>
            <a:rPr lang="en-GB" dirty="0"/>
            <a:t>Malicious Software</a:t>
          </a:r>
        </a:p>
      </dgm:t>
    </dgm:pt>
    <dgm:pt modelId="{E14C0979-E2F6-43B9-87D9-732C0A4B547C}" type="parTrans" cxnId="{C192C818-4CE8-4383-85C4-29BFB42DF177}">
      <dgm:prSet/>
      <dgm:spPr/>
      <dgm:t>
        <a:bodyPr/>
        <a:lstStyle/>
        <a:p>
          <a:endParaRPr lang="en-GB"/>
        </a:p>
      </dgm:t>
    </dgm:pt>
    <dgm:pt modelId="{E302562E-6777-41DE-AE32-774F3E6D8360}" type="sibTrans" cxnId="{C192C818-4CE8-4383-85C4-29BFB42DF177}">
      <dgm:prSet/>
      <dgm:spPr/>
      <dgm:t>
        <a:bodyPr/>
        <a:lstStyle/>
        <a:p>
          <a:endParaRPr lang="en-GB"/>
        </a:p>
      </dgm:t>
    </dgm:pt>
    <dgm:pt modelId="{04BE9FBF-3233-4BF9-91FC-6ED1B29CBCB7}">
      <dgm:prSet phldrT="[Text]"/>
      <dgm:spPr/>
      <dgm:t>
        <a:bodyPr/>
        <a:lstStyle/>
        <a:p>
          <a:r>
            <a:rPr lang="en-GB" dirty="0"/>
            <a:t>Loss of Physical System</a:t>
          </a:r>
        </a:p>
      </dgm:t>
    </dgm:pt>
    <dgm:pt modelId="{48EF3531-3B91-47BA-BB85-B566DEF89677}" type="parTrans" cxnId="{E6018008-1E2A-4BBB-9181-135929109B4D}">
      <dgm:prSet/>
      <dgm:spPr/>
      <dgm:t>
        <a:bodyPr/>
        <a:lstStyle/>
        <a:p>
          <a:endParaRPr lang="en-GB"/>
        </a:p>
      </dgm:t>
    </dgm:pt>
    <dgm:pt modelId="{5D830E2F-ED84-44FD-8A6C-EBB8A0EDADB0}" type="sibTrans" cxnId="{E6018008-1E2A-4BBB-9181-135929109B4D}">
      <dgm:prSet/>
      <dgm:spPr/>
      <dgm:t>
        <a:bodyPr/>
        <a:lstStyle/>
        <a:p>
          <a:endParaRPr lang="en-GB"/>
        </a:p>
      </dgm:t>
    </dgm:pt>
    <dgm:pt modelId="{1ED6F3BC-BB4B-494E-8EEA-146CE8D743DA}">
      <dgm:prSet phldrT="[Text]"/>
      <dgm:spPr/>
      <dgm:t>
        <a:bodyPr/>
        <a:lstStyle/>
        <a:p>
          <a:r>
            <a:rPr lang="en-GB" dirty="0"/>
            <a:t>Policy Violations</a:t>
          </a:r>
        </a:p>
      </dgm:t>
    </dgm:pt>
    <dgm:pt modelId="{9EE8F3F0-4767-45DB-8ECC-C18B2FED8619}" type="parTrans" cxnId="{E86A28BA-4911-49B4-8568-2E5C7252B7FC}">
      <dgm:prSet/>
      <dgm:spPr/>
      <dgm:t>
        <a:bodyPr/>
        <a:lstStyle/>
        <a:p>
          <a:endParaRPr lang="en-GB"/>
        </a:p>
      </dgm:t>
    </dgm:pt>
    <dgm:pt modelId="{AFAEB3AE-95A4-4479-BD54-6CAA63A92231}" type="sibTrans" cxnId="{E86A28BA-4911-49B4-8568-2E5C7252B7FC}">
      <dgm:prSet/>
      <dgm:spPr/>
      <dgm:t>
        <a:bodyPr/>
        <a:lstStyle/>
        <a:p>
          <a:endParaRPr lang="en-GB"/>
        </a:p>
      </dgm:t>
    </dgm:pt>
    <dgm:pt modelId="{E3F456B4-9B1D-4CF0-935C-AB690E72746F}">
      <dgm:prSet phldrT="[Text]"/>
      <dgm:spPr/>
      <dgm:t>
        <a:bodyPr/>
        <a:lstStyle/>
        <a:p>
          <a:r>
            <a:rPr lang="en-GB" dirty="0"/>
            <a:t>Unauthorised Software</a:t>
          </a:r>
        </a:p>
      </dgm:t>
    </dgm:pt>
    <dgm:pt modelId="{651BA6F3-3970-4720-A1AD-55DEE54C28E3}" type="parTrans" cxnId="{358301DB-30CD-453F-B1B6-4CF39D3FCABD}">
      <dgm:prSet/>
      <dgm:spPr/>
      <dgm:t>
        <a:bodyPr/>
        <a:lstStyle/>
        <a:p>
          <a:endParaRPr lang="en-GB"/>
        </a:p>
      </dgm:t>
    </dgm:pt>
    <dgm:pt modelId="{2835AAFA-B913-4A3D-9714-68F378691EFE}" type="sibTrans" cxnId="{358301DB-30CD-453F-B1B6-4CF39D3FCABD}">
      <dgm:prSet/>
      <dgm:spPr/>
      <dgm:t>
        <a:bodyPr/>
        <a:lstStyle/>
        <a:p>
          <a:endParaRPr lang="en-GB"/>
        </a:p>
      </dgm:t>
    </dgm:pt>
    <dgm:pt modelId="{5F2FBDA5-F323-4241-98F3-7EB8DE601E91}">
      <dgm:prSet phldrT="[Text]"/>
      <dgm:spPr/>
      <dgm:t>
        <a:bodyPr/>
        <a:lstStyle/>
        <a:p>
          <a:r>
            <a:rPr lang="en-GB" dirty="0"/>
            <a:t>Malware in a specific device</a:t>
          </a:r>
        </a:p>
      </dgm:t>
    </dgm:pt>
    <dgm:pt modelId="{4DC8D15B-1240-4268-9B9C-ED4AC574DD50}" type="parTrans" cxnId="{CDF5FBB7-C1E8-4E74-8356-2E0491D48BC7}">
      <dgm:prSet/>
      <dgm:spPr/>
      <dgm:t>
        <a:bodyPr/>
        <a:lstStyle/>
        <a:p>
          <a:endParaRPr lang="en-GB"/>
        </a:p>
      </dgm:t>
    </dgm:pt>
    <dgm:pt modelId="{9B117401-9C8F-43BB-AFA2-19FCAA561652}" type="sibTrans" cxnId="{CDF5FBB7-C1E8-4E74-8356-2E0491D48BC7}">
      <dgm:prSet/>
      <dgm:spPr/>
      <dgm:t>
        <a:bodyPr/>
        <a:lstStyle/>
        <a:p>
          <a:endParaRPr lang="en-GB"/>
        </a:p>
      </dgm:t>
    </dgm:pt>
    <dgm:pt modelId="{5C79CE99-22FF-426D-9E78-973CA1EBB77D}" type="pres">
      <dgm:prSet presAssocID="{259481B8-300E-4595-9EC5-7750F753316F}" presName="rootnode" presStyleCnt="0">
        <dgm:presLayoutVars>
          <dgm:chMax/>
          <dgm:chPref/>
          <dgm:dir/>
          <dgm:animLvl val="lvl"/>
        </dgm:presLayoutVars>
      </dgm:prSet>
      <dgm:spPr/>
    </dgm:pt>
    <dgm:pt modelId="{61E31FFD-AD6B-4F9A-AE17-D2158BD855ED}" type="pres">
      <dgm:prSet presAssocID="{D8854601-6886-4427-BCF3-52AC5E7651B1}" presName="composite" presStyleCnt="0"/>
      <dgm:spPr/>
    </dgm:pt>
    <dgm:pt modelId="{F374C638-D9CE-41D8-A4D1-A25D861D19E1}" type="pres">
      <dgm:prSet presAssocID="{D8854601-6886-4427-BCF3-52AC5E7651B1}" presName="LShape" presStyleLbl="alignNode1" presStyleIdx="0" presStyleCnt="5"/>
      <dgm:spPr/>
    </dgm:pt>
    <dgm:pt modelId="{D7364D39-EC65-4E7C-850D-A58E9CA0DD41}" type="pres">
      <dgm:prSet presAssocID="{D8854601-6886-4427-BCF3-52AC5E7651B1}" presName="ParentText" presStyleLbl="revTx" presStyleIdx="0" presStyleCnt="3">
        <dgm:presLayoutVars>
          <dgm:chMax val="0"/>
          <dgm:chPref val="0"/>
          <dgm:bulletEnabled val="1"/>
        </dgm:presLayoutVars>
      </dgm:prSet>
      <dgm:spPr/>
    </dgm:pt>
    <dgm:pt modelId="{B53E7C2B-8FE7-4AD7-AA49-E156406DA320}" type="pres">
      <dgm:prSet presAssocID="{D8854601-6886-4427-BCF3-52AC5E7651B1}" presName="Triangle" presStyleLbl="alignNode1" presStyleIdx="1" presStyleCnt="5"/>
      <dgm:spPr/>
    </dgm:pt>
    <dgm:pt modelId="{4A854B45-6C43-4601-8BFD-EEADBD8C3C34}" type="pres">
      <dgm:prSet presAssocID="{754FA595-C5FE-4B97-BDBC-DD2A1E40F499}" presName="sibTrans" presStyleCnt="0"/>
      <dgm:spPr/>
    </dgm:pt>
    <dgm:pt modelId="{70896812-AA21-4028-8E48-65BB999C2377}" type="pres">
      <dgm:prSet presAssocID="{754FA595-C5FE-4B97-BDBC-DD2A1E40F499}" presName="space" presStyleCnt="0"/>
      <dgm:spPr/>
    </dgm:pt>
    <dgm:pt modelId="{F915B66F-050E-4350-B314-4C7ED6C6E040}" type="pres">
      <dgm:prSet presAssocID="{7B9D29D3-DE22-4A42-8695-7EDEA59FB22D}" presName="composite" presStyleCnt="0"/>
      <dgm:spPr/>
    </dgm:pt>
    <dgm:pt modelId="{57885B6C-61FE-47F6-91BE-335789745A28}" type="pres">
      <dgm:prSet presAssocID="{7B9D29D3-DE22-4A42-8695-7EDEA59FB22D}" presName="LShape" presStyleLbl="alignNode1" presStyleIdx="2" presStyleCnt="5"/>
      <dgm:spPr/>
    </dgm:pt>
    <dgm:pt modelId="{409BA9BC-85F9-49A0-97A2-D0D9E1828CB7}" type="pres">
      <dgm:prSet presAssocID="{7B9D29D3-DE22-4A42-8695-7EDEA59FB22D}" presName="ParentText" presStyleLbl="revTx" presStyleIdx="1" presStyleCnt="3">
        <dgm:presLayoutVars>
          <dgm:chMax val="0"/>
          <dgm:chPref val="0"/>
          <dgm:bulletEnabled val="1"/>
        </dgm:presLayoutVars>
      </dgm:prSet>
      <dgm:spPr/>
    </dgm:pt>
    <dgm:pt modelId="{5769C182-79D9-46BC-B514-481E8873C30C}" type="pres">
      <dgm:prSet presAssocID="{7B9D29D3-DE22-4A42-8695-7EDEA59FB22D}" presName="Triangle" presStyleLbl="alignNode1" presStyleIdx="3" presStyleCnt="5"/>
      <dgm:spPr/>
    </dgm:pt>
    <dgm:pt modelId="{B0090873-0140-4FB9-A0BF-BD5F8CF2422E}" type="pres">
      <dgm:prSet presAssocID="{8ED12CF2-7050-45E6-9D11-0D6A615FE114}" presName="sibTrans" presStyleCnt="0"/>
      <dgm:spPr/>
    </dgm:pt>
    <dgm:pt modelId="{C0C932CB-1F31-41EF-B333-F318E38DE414}" type="pres">
      <dgm:prSet presAssocID="{8ED12CF2-7050-45E6-9D11-0D6A615FE114}" presName="space" presStyleCnt="0"/>
      <dgm:spPr/>
    </dgm:pt>
    <dgm:pt modelId="{2291F5FB-815C-452B-B81E-E4EEBE3D8C3C}" type="pres">
      <dgm:prSet presAssocID="{54EF1E2B-A061-4527-8D2E-88F7609EA1A7}" presName="composite" presStyleCnt="0"/>
      <dgm:spPr/>
    </dgm:pt>
    <dgm:pt modelId="{F60D07BF-DCDA-4E4F-A370-FCF5866E7469}" type="pres">
      <dgm:prSet presAssocID="{54EF1E2B-A061-4527-8D2E-88F7609EA1A7}" presName="LShape" presStyleLbl="alignNode1" presStyleIdx="4" presStyleCnt="5"/>
      <dgm:spPr/>
    </dgm:pt>
    <dgm:pt modelId="{34EC3487-7738-4916-9341-43EA2C75FE64}" type="pres">
      <dgm:prSet presAssocID="{54EF1E2B-A061-4527-8D2E-88F7609EA1A7}" presName="ParentText" presStyleLbl="revTx" presStyleIdx="2" presStyleCnt="3">
        <dgm:presLayoutVars>
          <dgm:chMax val="0"/>
          <dgm:chPref val="0"/>
          <dgm:bulletEnabled val="1"/>
        </dgm:presLayoutVars>
      </dgm:prSet>
      <dgm:spPr/>
    </dgm:pt>
  </dgm:ptLst>
  <dgm:cxnLst>
    <dgm:cxn modelId="{E6018008-1E2A-4BBB-9181-135929109B4D}" srcId="{7B9D29D3-DE22-4A42-8695-7EDEA59FB22D}" destId="{04BE9FBF-3233-4BF9-91FC-6ED1B29CBCB7}" srcOrd="3" destOrd="0" parTransId="{48EF3531-3B91-47BA-BB85-B566DEF89677}" sibTransId="{5D830E2F-ED84-44FD-8A6C-EBB8A0EDADB0}"/>
    <dgm:cxn modelId="{B007F008-DE23-411E-B652-7F1F810CB560}" type="presOf" srcId="{E3F456B4-9B1D-4CF0-935C-AB690E72746F}" destId="{34EC3487-7738-4916-9341-43EA2C75FE64}" srcOrd="0" destOrd="2" presId="urn:microsoft.com/office/officeart/2009/3/layout/StepUpProcess"/>
    <dgm:cxn modelId="{EF46E413-7F97-4583-9A66-FB020774C882}" srcId="{7B9D29D3-DE22-4A42-8695-7EDEA59FB22D}" destId="{E62EDEED-5AF7-4F16-93DF-A80B2A824C7F}" srcOrd="1" destOrd="0" parTransId="{39E8F46D-8009-4F85-9281-3260BACAD785}" sibTransId="{FAA18E84-A031-4D2E-84BF-41C3D9823329}"/>
    <dgm:cxn modelId="{C192C818-4CE8-4383-85C4-29BFB42DF177}" srcId="{7B9D29D3-DE22-4A42-8695-7EDEA59FB22D}" destId="{26071DAE-CC09-4137-8408-199AD09A06EE}" srcOrd="2" destOrd="0" parTransId="{E14C0979-E2F6-43B9-87D9-732C0A4B547C}" sibTransId="{E302562E-6777-41DE-AE32-774F3E6D8360}"/>
    <dgm:cxn modelId="{C78C981B-34CD-46B5-8E8F-B3F11DEFA383}" srcId="{D8854601-6886-4427-BCF3-52AC5E7651B1}" destId="{EA15F573-EB4C-44AF-98EF-D72D10A61C3F}" srcOrd="0" destOrd="0" parTransId="{44F8D90A-976F-47C4-A719-BFE287364BC4}" sibTransId="{558632AA-689C-4020-88F7-6D64A49470B0}"/>
    <dgm:cxn modelId="{BBC99C1C-6876-4333-B747-AAAB4769C5D9}" type="presOf" srcId="{24839A00-923D-48D8-9B18-C002B766B10D}" destId="{409BA9BC-85F9-49A0-97A2-D0D9E1828CB7}" srcOrd="0" destOrd="1" presId="urn:microsoft.com/office/officeart/2009/3/layout/StepUpProcess"/>
    <dgm:cxn modelId="{85161C2E-67E8-4643-A913-7A4C0CE60374}" srcId="{D8854601-6886-4427-BCF3-52AC5E7651B1}" destId="{A1ACFC42-54B5-41F5-968F-567A7A52CF60}" srcOrd="3" destOrd="0" parTransId="{A1E04693-4948-430D-8D07-9D8E3769A1F8}" sibTransId="{4551CFCE-CC26-400D-AD0B-6BF9E5903CE9}"/>
    <dgm:cxn modelId="{4583B030-418D-4DCF-AE41-758D20654199}" srcId="{D8854601-6886-4427-BCF3-52AC5E7651B1}" destId="{E74C6D38-A0CA-48D1-AEBD-7E99C87A895D}" srcOrd="2" destOrd="0" parTransId="{3E5F6FE8-5A17-4876-896F-571780F83F26}" sibTransId="{7C739A5D-D2A6-49F1-BA0F-5D4671647EBD}"/>
    <dgm:cxn modelId="{1DD8B035-5B8C-434A-AF92-C7918CB4C451}" type="presOf" srcId="{259481B8-300E-4595-9EC5-7750F753316F}" destId="{5C79CE99-22FF-426D-9E78-973CA1EBB77D}" srcOrd="0" destOrd="0" presId="urn:microsoft.com/office/officeart/2009/3/layout/StepUpProcess"/>
    <dgm:cxn modelId="{A0D73838-0D4A-453C-AE15-2481F8E8C1E9}" type="presOf" srcId="{26071DAE-CC09-4137-8408-199AD09A06EE}" destId="{409BA9BC-85F9-49A0-97A2-D0D9E1828CB7}" srcOrd="0" destOrd="3" presId="urn:microsoft.com/office/officeart/2009/3/layout/StepUpProcess"/>
    <dgm:cxn modelId="{05DB5339-F77D-43D5-802A-5293A461B53E}" type="presOf" srcId="{E74C6D38-A0CA-48D1-AEBD-7E99C87A895D}" destId="{D7364D39-EC65-4E7C-850D-A58E9CA0DD41}" srcOrd="0" destOrd="3" presId="urn:microsoft.com/office/officeart/2009/3/layout/StepUpProcess"/>
    <dgm:cxn modelId="{0060835E-0BB8-400D-BA26-07CECB3D8D25}" srcId="{259481B8-300E-4595-9EC5-7750F753316F}" destId="{7B9D29D3-DE22-4A42-8695-7EDEA59FB22D}" srcOrd="1" destOrd="0" parTransId="{E39C5295-B812-4EF8-8DE0-BD683F0A78DB}" sibTransId="{8ED12CF2-7050-45E6-9D11-0D6A615FE114}"/>
    <dgm:cxn modelId="{90758461-6913-4632-AA53-61010F488E63}" srcId="{D8854601-6886-4427-BCF3-52AC5E7651B1}" destId="{7846F7F8-D694-4D5A-ACE2-1CBFFB819497}" srcOrd="1" destOrd="0" parTransId="{1492F3F5-03A7-4AB8-96AA-A6B761C65906}" sibTransId="{54E738D0-8A33-433F-8C42-7B93FDC9D194}"/>
    <dgm:cxn modelId="{37B03165-8F03-48D3-AFDE-76FA4BA3304B}" type="presOf" srcId="{54EF1E2B-A061-4527-8D2E-88F7609EA1A7}" destId="{34EC3487-7738-4916-9341-43EA2C75FE64}" srcOrd="0" destOrd="0" presId="urn:microsoft.com/office/officeart/2009/3/layout/StepUpProcess"/>
    <dgm:cxn modelId="{F847DD4F-6883-4351-BB05-A134183794D7}" type="presOf" srcId="{7846F7F8-D694-4D5A-ACE2-1CBFFB819497}" destId="{D7364D39-EC65-4E7C-850D-A58E9CA0DD41}" srcOrd="0" destOrd="2" presId="urn:microsoft.com/office/officeart/2009/3/layout/StepUpProcess"/>
    <dgm:cxn modelId="{DE976550-2D6F-42E7-96D7-5E7371663691}" srcId="{7B9D29D3-DE22-4A42-8695-7EDEA59FB22D}" destId="{24839A00-923D-48D8-9B18-C002B766B10D}" srcOrd="0" destOrd="0" parTransId="{9F60AE8E-E257-4436-BDE0-BCE14DF6442A}" sibTransId="{9FA64A22-B6F8-4CD4-AAAF-0A668C03B660}"/>
    <dgm:cxn modelId="{72DF8453-87CF-4F7D-9E91-F8AE422C7E3F}" type="presOf" srcId="{1ED6F3BC-BB4B-494E-8EEA-146CE8D743DA}" destId="{34EC3487-7738-4916-9341-43EA2C75FE64}" srcOrd="0" destOrd="1" presId="urn:microsoft.com/office/officeart/2009/3/layout/StepUpProcess"/>
    <dgm:cxn modelId="{CDF5FBB7-C1E8-4E74-8356-2E0491D48BC7}" srcId="{54EF1E2B-A061-4527-8D2E-88F7609EA1A7}" destId="{5F2FBDA5-F323-4241-98F3-7EB8DE601E91}" srcOrd="2" destOrd="0" parTransId="{4DC8D15B-1240-4268-9B9C-ED4AC574DD50}" sibTransId="{9B117401-9C8F-43BB-AFA2-19FCAA561652}"/>
    <dgm:cxn modelId="{E86A28BA-4911-49B4-8568-2E5C7252B7FC}" srcId="{54EF1E2B-A061-4527-8D2E-88F7609EA1A7}" destId="{1ED6F3BC-BB4B-494E-8EEA-146CE8D743DA}" srcOrd="0" destOrd="0" parTransId="{9EE8F3F0-4767-45DB-8ECC-C18B2FED8619}" sibTransId="{AFAEB3AE-95A4-4479-BD54-6CAA63A92231}"/>
    <dgm:cxn modelId="{C5F4C4C3-7EB5-4CCE-96C2-D05466ED8D72}" srcId="{259481B8-300E-4595-9EC5-7750F753316F}" destId="{D8854601-6886-4427-BCF3-52AC5E7651B1}" srcOrd="0" destOrd="0" parTransId="{0A422BBC-CF8D-4E56-80DA-EDF844F70C76}" sibTransId="{754FA595-C5FE-4B97-BDBC-DD2A1E40F499}"/>
    <dgm:cxn modelId="{FB66C1C4-D208-4A76-B6CA-2DA439379AA8}" type="presOf" srcId="{7B9D29D3-DE22-4A42-8695-7EDEA59FB22D}" destId="{409BA9BC-85F9-49A0-97A2-D0D9E1828CB7}" srcOrd="0" destOrd="0" presId="urn:microsoft.com/office/officeart/2009/3/layout/StepUpProcess"/>
    <dgm:cxn modelId="{7222B0C5-65AE-4550-8F35-1B377E16509E}" type="presOf" srcId="{04BE9FBF-3233-4BF9-91FC-6ED1B29CBCB7}" destId="{409BA9BC-85F9-49A0-97A2-D0D9E1828CB7}" srcOrd="0" destOrd="4" presId="urn:microsoft.com/office/officeart/2009/3/layout/StepUpProcess"/>
    <dgm:cxn modelId="{2FAE8CCD-5D34-4FA4-B168-C677E9D68C4D}" srcId="{259481B8-300E-4595-9EC5-7750F753316F}" destId="{54EF1E2B-A061-4527-8D2E-88F7609EA1A7}" srcOrd="2" destOrd="0" parTransId="{BC6B7094-2801-4AFC-9AC2-EC592A5D9C68}" sibTransId="{60BA3131-4A94-4F12-87B7-324FCE80674C}"/>
    <dgm:cxn modelId="{1662B0CE-3259-4B6B-AF08-CFB79C167002}" type="presOf" srcId="{D8854601-6886-4427-BCF3-52AC5E7651B1}" destId="{D7364D39-EC65-4E7C-850D-A58E9CA0DD41}" srcOrd="0" destOrd="0" presId="urn:microsoft.com/office/officeart/2009/3/layout/StepUpProcess"/>
    <dgm:cxn modelId="{358301DB-30CD-453F-B1B6-4CF39D3FCABD}" srcId="{54EF1E2B-A061-4527-8D2E-88F7609EA1A7}" destId="{E3F456B4-9B1D-4CF0-935C-AB690E72746F}" srcOrd="1" destOrd="0" parTransId="{651BA6F3-3970-4720-A1AD-55DEE54C28E3}" sibTransId="{2835AAFA-B913-4A3D-9714-68F378691EFE}"/>
    <dgm:cxn modelId="{408171E1-B056-4C83-BF20-BC5738C29F94}" type="presOf" srcId="{5F2FBDA5-F323-4241-98F3-7EB8DE601E91}" destId="{34EC3487-7738-4916-9341-43EA2C75FE64}" srcOrd="0" destOrd="3" presId="urn:microsoft.com/office/officeart/2009/3/layout/StepUpProcess"/>
    <dgm:cxn modelId="{7EE172E2-F669-4E51-A358-1C41AB4BF510}" type="presOf" srcId="{EA15F573-EB4C-44AF-98EF-D72D10A61C3F}" destId="{D7364D39-EC65-4E7C-850D-A58E9CA0DD41}" srcOrd="0" destOrd="1" presId="urn:microsoft.com/office/officeart/2009/3/layout/StepUpProcess"/>
    <dgm:cxn modelId="{04BA22E6-B378-4C45-BF8D-44EBF4BA9795}" type="presOf" srcId="{A1ACFC42-54B5-41F5-968F-567A7A52CF60}" destId="{D7364D39-EC65-4E7C-850D-A58E9CA0DD41}" srcOrd="0" destOrd="4" presId="urn:microsoft.com/office/officeart/2009/3/layout/StepUpProcess"/>
    <dgm:cxn modelId="{9BB80DFB-5407-46CD-AF0A-B47608316E60}" type="presOf" srcId="{E62EDEED-5AF7-4F16-93DF-A80B2A824C7F}" destId="{409BA9BC-85F9-49A0-97A2-D0D9E1828CB7}" srcOrd="0" destOrd="2" presId="urn:microsoft.com/office/officeart/2009/3/layout/StepUpProcess"/>
    <dgm:cxn modelId="{039EA18B-5EDA-459F-801A-811E8E842AA6}" type="presParOf" srcId="{5C79CE99-22FF-426D-9E78-973CA1EBB77D}" destId="{61E31FFD-AD6B-4F9A-AE17-D2158BD855ED}" srcOrd="0" destOrd="0" presId="urn:microsoft.com/office/officeart/2009/3/layout/StepUpProcess"/>
    <dgm:cxn modelId="{631E3F7B-4394-45FB-A037-75B6F04F1A01}" type="presParOf" srcId="{61E31FFD-AD6B-4F9A-AE17-D2158BD855ED}" destId="{F374C638-D9CE-41D8-A4D1-A25D861D19E1}" srcOrd="0" destOrd="0" presId="urn:microsoft.com/office/officeart/2009/3/layout/StepUpProcess"/>
    <dgm:cxn modelId="{781AC5A1-B6D9-4811-9789-F6E6A8EAB383}" type="presParOf" srcId="{61E31FFD-AD6B-4F9A-AE17-D2158BD855ED}" destId="{D7364D39-EC65-4E7C-850D-A58E9CA0DD41}" srcOrd="1" destOrd="0" presId="urn:microsoft.com/office/officeart/2009/3/layout/StepUpProcess"/>
    <dgm:cxn modelId="{E26AA784-C119-4873-BD6C-83ECDCD348F6}" type="presParOf" srcId="{61E31FFD-AD6B-4F9A-AE17-D2158BD855ED}" destId="{B53E7C2B-8FE7-4AD7-AA49-E156406DA320}" srcOrd="2" destOrd="0" presId="urn:microsoft.com/office/officeart/2009/3/layout/StepUpProcess"/>
    <dgm:cxn modelId="{7D50FAAD-A3F1-4E1F-9B20-C6100679DE28}" type="presParOf" srcId="{5C79CE99-22FF-426D-9E78-973CA1EBB77D}" destId="{4A854B45-6C43-4601-8BFD-EEADBD8C3C34}" srcOrd="1" destOrd="0" presId="urn:microsoft.com/office/officeart/2009/3/layout/StepUpProcess"/>
    <dgm:cxn modelId="{0EB92B67-6E3E-4446-A4F4-214B9549EC88}" type="presParOf" srcId="{4A854B45-6C43-4601-8BFD-EEADBD8C3C34}" destId="{70896812-AA21-4028-8E48-65BB999C2377}" srcOrd="0" destOrd="0" presId="urn:microsoft.com/office/officeart/2009/3/layout/StepUpProcess"/>
    <dgm:cxn modelId="{B3AC128E-DB62-4E1A-B83A-89A2108FD099}" type="presParOf" srcId="{5C79CE99-22FF-426D-9E78-973CA1EBB77D}" destId="{F915B66F-050E-4350-B314-4C7ED6C6E040}" srcOrd="2" destOrd="0" presId="urn:microsoft.com/office/officeart/2009/3/layout/StepUpProcess"/>
    <dgm:cxn modelId="{30171C5E-9318-46E0-8C14-F3EDAFE84E75}" type="presParOf" srcId="{F915B66F-050E-4350-B314-4C7ED6C6E040}" destId="{57885B6C-61FE-47F6-91BE-335789745A28}" srcOrd="0" destOrd="0" presId="urn:microsoft.com/office/officeart/2009/3/layout/StepUpProcess"/>
    <dgm:cxn modelId="{1C1B3AA0-6C30-4429-9E57-0B553F4731F1}" type="presParOf" srcId="{F915B66F-050E-4350-B314-4C7ED6C6E040}" destId="{409BA9BC-85F9-49A0-97A2-D0D9E1828CB7}" srcOrd="1" destOrd="0" presId="urn:microsoft.com/office/officeart/2009/3/layout/StepUpProcess"/>
    <dgm:cxn modelId="{1921A44C-E3DD-4BA1-A3E6-480329CA438B}" type="presParOf" srcId="{F915B66F-050E-4350-B314-4C7ED6C6E040}" destId="{5769C182-79D9-46BC-B514-481E8873C30C}" srcOrd="2" destOrd="0" presId="urn:microsoft.com/office/officeart/2009/3/layout/StepUpProcess"/>
    <dgm:cxn modelId="{E46EC55E-73AC-4E42-9333-EB4D325AF323}" type="presParOf" srcId="{5C79CE99-22FF-426D-9E78-973CA1EBB77D}" destId="{B0090873-0140-4FB9-A0BF-BD5F8CF2422E}" srcOrd="3" destOrd="0" presId="urn:microsoft.com/office/officeart/2009/3/layout/StepUpProcess"/>
    <dgm:cxn modelId="{9F311E63-3E07-4D61-9054-C5DA0847DE9C}" type="presParOf" srcId="{B0090873-0140-4FB9-A0BF-BD5F8CF2422E}" destId="{C0C932CB-1F31-41EF-B333-F318E38DE414}" srcOrd="0" destOrd="0" presId="urn:microsoft.com/office/officeart/2009/3/layout/StepUpProcess"/>
    <dgm:cxn modelId="{4D6F41A1-8A57-43D3-86EE-8C58A94A30AE}" type="presParOf" srcId="{5C79CE99-22FF-426D-9E78-973CA1EBB77D}" destId="{2291F5FB-815C-452B-B81E-E4EEBE3D8C3C}" srcOrd="4" destOrd="0" presId="urn:microsoft.com/office/officeart/2009/3/layout/StepUpProcess"/>
    <dgm:cxn modelId="{1CC8A874-2A3A-45C7-8E7A-921193B5EEE1}" type="presParOf" srcId="{2291F5FB-815C-452B-B81E-E4EEBE3D8C3C}" destId="{F60D07BF-DCDA-4E4F-A370-FCF5866E7469}" srcOrd="0" destOrd="0" presId="urn:microsoft.com/office/officeart/2009/3/layout/StepUpProcess"/>
    <dgm:cxn modelId="{0988B4A9-2301-4576-8B75-4684DD9A8904}" type="presParOf" srcId="{2291F5FB-815C-452B-B81E-E4EEBE3D8C3C}" destId="{34EC3487-7738-4916-9341-43EA2C75FE64}"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B8AD29-9485-4B88-AEEC-261E3EA9669A}"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GB"/>
        </a:p>
      </dgm:t>
    </dgm:pt>
    <dgm:pt modelId="{065A8C53-12FF-4D50-A07E-D17076ECF46E}">
      <dgm:prSet phldrT="[Text]"/>
      <dgm:spPr/>
      <dgm:t>
        <a:bodyPr/>
        <a:lstStyle/>
        <a:p>
          <a:r>
            <a:rPr lang="en-GB" dirty="0"/>
            <a:t>Prepare</a:t>
          </a:r>
        </a:p>
      </dgm:t>
    </dgm:pt>
    <dgm:pt modelId="{A3860A4B-C5F3-4E85-A59C-86AA2335DCDE}" type="parTrans" cxnId="{379C40C7-7CC4-4197-A5A1-122EFF74E58C}">
      <dgm:prSet/>
      <dgm:spPr/>
      <dgm:t>
        <a:bodyPr/>
        <a:lstStyle/>
        <a:p>
          <a:endParaRPr lang="en-GB"/>
        </a:p>
      </dgm:t>
    </dgm:pt>
    <dgm:pt modelId="{363C39C0-9F47-4844-AAAF-D65B67FF056B}" type="sibTrans" cxnId="{379C40C7-7CC4-4197-A5A1-122EFF74E58C}">
      <dgm:prSet/>
      <dgm:spPr/>
      <dgm:t>
        <a:bodyPr/>
        <a:lstStyle/>
        <a:p>
          <a:endParaRPr lang="en-GB"/>
        </a:p>
      </dgm:t>
    </dgm:pt>
    <dgm:pt modelId="{C3B75D9B-1731-4B15-BDE2-684C1529C7BC}">
      <dgm:prSet phldrT="[Text]"/>
      <dgm:spPr/>
      <dgm:t>
        <a:bodyPr/>
        <a:lstStyle/>
        <a:p>
          <a:r>
            <a:rPr lang="en-GB" dirty="0"/>
            <a:t>Gather</a:t>
          </a:r>
        </a:p>
      </dgm:t>
    </dgm:pt>
    <dgm:pt modelId="{D0F0806A-0A08-43EF-BF30-60C9B5FCB358}" type="parTrans" cxnId="{70B39A07-2D9E-4F3C-8EB7-9A9AE80B125C}">
      <dgm:prSet/>
      <dgm:spPr/>
      <dgm:t>
        <a:bodyPr/>
        <a:lstStyle/>
        <a:p>
          <a:endParaRPr lang="en-GB"/>
        </a:p>
      </dgm:t>
    </dgm:pt>
    <dgm:pt modelId="{90D31AA9-1F0B-42A0-9460-963ACB1F3A15}" type="sibTrans" cxnId="{70B39A07-2D9E-4F3C-8EB7-9A9AE80B125C}">
      <dgm:prSet/>
      <dgm:spPr/>
      <dgm:t>
        <a:bodyPr/>
        <a:lstStyle/>
        <a:p>
          <a:endParaRPr lang="en-GB"/>
        </a:p>
      </dgm:t>
    </dgm:pt>
    <dgm:pt modelId="{EA2453DC-79FD-494B-B35D-40A6D3DF6568}">
      <dgm:prSet phldrT="[Text]"/>
      <dgm:spPr/>
      <dgm:t>
        <a:bodyPr/>
        <a:lstStyle/>
        <a:p>
          <a:r>
            <a:rPr lang="en-GB" dirty="0"/>
            <a:t>Process</a:t>
          </a:r>
        </a:p>
      </dgm:t>
    </dgm:pt>
    <dgm:pt modelId="{2430EFE4-BF1E-4A22-A18F-AB2D51639F5F}" type="parTrans" cxnId="{16359D01-6D69-4E4A-B876-E9737752BA51}">
      <dgm:prSet/>
      <dgm:spPr/>
      <dgm:t>
        <a:bodyPr/>
        <a:lstStyle/>
        <a:p>
          <a:endParaRPr lang="en-GB"/>
        </a:p>
      </dgm:t>
    </dgm:pt>
    <dgm:pt modelId="{6F62D44D-D6A1-4142-94A4-E6374AE25858}" type="sibTrans" cxnId="{16359D01-6D69-4E4A-B876-E9737752BA51}">
      <dgm:prSet/>
      <dgm:spPr/>
      <dgm:t>
        <a:bodyPr/>
        <a:lstStyle/>
        <a:p>
          <a:endParaRPr lang="en-GB"/>
        </a:p>
      </dgm:t>
    </dgm:pt>
    <dgm:pt modelId="{F2EABEF8-F4E5-4943-A242-006081A2EBCF}">
      <dgm:prSet phldrT="[Text]"/>
      <dgm:spPr/>
      <dgm:t>
        <a:bodyPr/>
        <a:lstStyle/>
        <a:p>
          <a:r>
            <a:rPr lang="en-GB" dirty="0"/>
            <a:t>Present</a:t>
          </a:r>
        </a:p>
      </dgm:t>
    </dgm:pt>
    <dgm:pt modelId="{982FFF14-AF21-40BA-AFC5-80CF5BDE750A}" type="parTrans" cxnId="{A52FDD0F-D8AC-4338-A268-D622205008A5}">
      <dgm:prSet/>
      <dgm:spPr/>
      <dgm:t>
        <a:bodyPr/>
        <a:lstStyle/>
        <a:p>
          <a:endParaRPr lang="en-GB"/>
        </a:p>
      </dgm:t>
    </dgm:pt>
    <dgm:pt modelId="{6A69E86B-A4E9-4B90-9287-7E872A252F6B}" type="sibTrans" cxnId="{A52FDD0F-D8AC-4338-A268-D622205008A5}">
      <dgm:prSet/>
      <dgm:spPr/>
      <dgm:t>
        <a:bodyPr/>
        <a:lstStyle/>
        <a:p>
          <a:endParaRPr lang="en-GB"/>
        </a:p>
      </dgm:t>
    </dgm:pt>
    <dgm:pt modelId="{7B4E88CF-A295-46E7-A437-845C178376C9}">
      <dgm:prSet phldrT="[Text]"/>
      <dgm:spPr/>
      <dgm:t>
        <a:bodyPr/>
        <a:lstStyle/>
        <a:p>
          <a:r>
            <a:rPr lang="en-GB" dirty="0"/>
            <a:t>Preparation</a:t>
          </a:r>
        </a:p>
      </dgm:t>
    </dgm:pt>
    <dgm:pt modelId="{95EED7E4-C88A-4851-A81C-0C03CDDE762A}" type="parTrans" cxnId="{41CFE9C2-368B-4153-9659-229F05205393}">
      <dgm:prSet/>
      <dgm:spPr/>
      <dgm:t>
        <a:bodyPr/>
        <a:lstStyle/>
        <a:p>
          <a:endParaRPr lang="en-GB"/>
        </a:p>
      </dgm:t>
    </dgm:pt>
    <dgm:pt modelId="{C6456CE8-CC2D-4307-8602-C5A66F495158}" type="sibTrans" cxnId="{41CFE9C2-368B-4153-9659-229F05205393}">
      <dgm:prSet/>
      <dgm:spPr/>
      <dgm:t>
        <a:bodyPr/>
        <a:lstStyle/>
        <a:p>
          <a:endParaRPr lang="en-GB"/>
        </a:p>
      </dgm:t>
    </dgm:pt>
    <dgm:pt modelId="{8A293FE1-F2EB-4A43-9885-FCAF0AD60A92}">
      <dgm:prSet phldrT="[Text]"/>
      <dgm:spPr/>
      <dgm:t>
        <a:bodyPr/>
        <a:lstStyle/>
        <a:p>
          <a:r>
            <a:rPr lang="en-GB" dirty="0"/>
            <a:t>Identification</a:t>
          </a:r>
        </a:p>
      </dgm:t>
    </dgm:pt>
    <dgm:pt modelId="{B64E1812-C805-4A43-AA4E-DF28DC098C7C}" type="parTrans" cxnId="{92C037C8-FC99-4842-8A95-D62A1AF0B8B6}">
      <dgm:prSet/>
      <dgm:spPr/>
      <dgm:t>
        <a:bodyPr/>
        <a:lstStyle/>
        <a:p>
          <a:endParaRPr lang="en-GB"/>
        </a:p>
      </dgm:t>
    </dgm:pt>
    <dgm:pt modelId="{C56891F0-2790-4947-B753-8CEA3D91875A}" type="sibTrans" cxnId="{92C037C8-FC99-4842-8A95-D62A1AF0B8B6}">
      <dgm:prSet/>
      <dgm:spPr/>
      <dgm:t>
        <a:bodyPr/>
        <a:lstStyle/>
        <a:p>
          <a:endParaRPr lang="en-GB"/>
        </a:p>
      </dgm:t>
    </dgm:pt>
    <dgm:pt modelId="{3FA9EA5E-7678-42E0-8993-8B568AFE8674}">
      <dgm:prSet phldrT="[Text]"/>
      <dgm:spPr/>
      <dgm:t>
        <a:bodyPr/>
        <a:lstStyle/>
        <a:p>
          <a:r>
            <a:rPr lang="en-GB" dirty="0"/>
            <a:t>Collection</a:t>
          </a:r>
        </a:p>
      </dgm:t>
    </dgm:pt>
    <dgm:pt modelId="{823D574F-FFC4-4123-8D65-A05DF7B8E525}" type="parTrans" cxnId="{E002F663-A904-4374-980D-1B76D4F2B9D0}">
      <dgm:prSet/>
      <dgm:spPr/>
      <dgm:t>
        <a:bodyPr/>
        <a:lstStyle/>
        <a:p>
          <a:endParaRPr lang="en-GB"/>
        </a:p>
      </dgm:t>
    </dgm:pt>
    <dgm:pt modelId="{7FDD93D8-8FD3-4FCD-8F10-A37498A55F31}" type="sibTrans" cxnId="{E002F663-A904-4374-980D-1B76D4F2B9D0}">
      <dgm:prSet/>
      <dgm:spPr/>
      <dgm:t>
        <a:bodyPr/>
        <a:lstStyle/>
        <a:p>
          <a:endParaRPr lang="en-GB"/>
        </a:p>
      </dgm:t>
    </dgm:pt>
    <dgm:pt modelId="{CED5C3BF-94E7-4C08-A75F-985AEE8B16B3}">
      <dgm:prSet phldrT="[Text]"/>
      <dgm:spPr/>
      <dgm:t>
        <a:bodyPr/>
        <a:lstStyle/>
        <a:p>
          <a:r>
            <a:rPr lang="en-GB" dirty="0"/>
            <a:t>Preservation</a:t>
          </a:r>
        </a:p>
      </dgm:t>
    </dgm:pt>
    <dgm:pt modelId="{6545DBEB-AD43-4124-A45B-30BBA7FFF355}" type="parTrans" cxnId="{7113F900-EAE5-4666-B366-BB5194EFC9A3}">
      <dgm:prSet/>
      <dgm:spPr/>
      <dgm:t>
        <a:bodyPr/>
        <a:lstStyle/>
        <a:p>
          <a:endParaRPr lang="en-GB"/>
        </a:p>
      </dgm:t>
    </dgm:pt>
    <dgm:pt modelId="{EE80BAAE-4041-4D42-8147-F220F2BE330C}" type="sibTrans" cxnId="{7113F900-EAE5-4666-B366-BB5194EFC9A3}">
      <dgm:prSet/>
      <dgm:spPr/>
      <dgm:t>
        <a:bodyPr/>
        <a:lstStyle/>
        <a:p>
          <a:endParaRPr lang="en-GB"/>
        </a:p>
      </dgm:t>
    </dgm:pt>
    <dgm:pt modelId="{11133EDF-0FCD-4954-8EBE-5160FFCB4F6C}">
      <dgm:prSet phldrT="[Text]"/>
      <dgm:spPr/>
      <dgm:t>
        <a:bodyPr/>
        <a:lstStyle/>
        <a:p>
          <a:r>
            <a:rPr lang="en-GB" dirty="0"/>
            <a:t>Examination</a:t>
          </a:r>
        </a:p>
      </dgm:t>
    </dgm:pt>
    <dgm:pt modelId="{CE7609A8-5D59-41D1-AF55-82635B1D2DB0}" type="parTrans" cxnId="{54569026-1786-4CB7-B63E-A47E53FC9E72}">
      <dgm:prSet/>
      <dgm:spPr/>
      <dgm:t>
        <a:bodyPr/>
        <a:lstStyle/>
        <a:p>
          <a:endParaRPr lang="en-GB"/>
        </a:p>
      </dgm:t>
    </dgm:pt>
    <dgm:pt modelId="{BFA2B626-E94F-4F58-8597-F2FFCD13760C}" type="sibTrans" cxnId="{54569026-1786-4CB7-B63E-A47E53FC9E72}">
      <dgm:prSet/>
      <dgm:spPr/>
      <dgm:t>
        <a:bodyPr/>
        <a:lstStyle/>
        <a:p>
          <a:endParaRPr lang="en-GB"/>
        </a:p>
      </dgm:t>
    </dgm:pt>
    <dgm:pt modelId="{EE976D59-6434-44DF-9838-32F0240ADE32}">
      <dgm:prSet phldrT="[Text]"/>
      <dgm:spPr/>
      <dgm:t>
        <a:bodyPr/>
        <a:lstStyle/>
        <a:p>
          <a:r>
            <a:rPr lang="en-GB" dirty="0"/>
            <a:t>Analysis</a:t>
          </a:r>
        </a:p>
      </dgm:t>
    </dgm:pt>
    <dgm:pt modelId="{BD366E7B-8492-4654-A4E5-E4E93DE6F8CF}" type="parTrans" cxnId="{63BEF925-4170-4FA7-A515-93474F782825}">
      <dgm:prSet/>
      <dgm:spPr/>
      <dgm:t>
        <a:bodyPr/>
        <a:lstStyle/>
        <a:p>
          <a:endParaRPr lang="en-GB"/>
        </a:p>
      </dgm:t>
    </dgm:pt>
    <dgm:pt modelId="{934B8688-9EE1-405A-B75B-9BF941E04849}" type="sibTrans" cxnId="{63BEF925-4170-4FA7-A515-93474F782825}">
      <dgm:prSet/>
      <dgm:spPr/>
      <dgm:t>
        <a:bodyPr/>
        <a:lstStyle/>
        <a:p>
          <a:endParaRPr lang="en-GB"/>
        </a:p>
      </dgm:t>
    </dgm:pt>
    <dgm:pt modelId="{6CB22DE2-E487-4C03-A1F6-0FF3897F2957}">
      <dgm:prSet phldrT="[Text]"/>
      <dgm:spPr/>
      <dgm:t>
        <a:bodyPr/>
        <a:lstStyle/>
        <a:p>
          <a:r>
            <a:rPr lang="en-GB" dirty="0"/>
            <a:t>Presentation</a:t>
          </a:r>
        </a:p>
      </dgm:t>
    </dgm:pt>
    <dgm:pt modelId="{969232F2-C8C7-4587-99C8-3FFA17741A4E}" type="parTrans" cxnId="{896137FE-84F3-4BC5-8891-5B3433A7571D}">
      <dgm:prSet/>
      <dgm:spPr/>
      <dgm:t>
        <a:bodyPr/>
        <a:lstStyle/>
        <a:p>
          <a:endParaRPr lang="en-GB"/>
        </a:p>
      </dgm:t>
    </dgm:pt>
    <dgm:pt modelId="{CB4D2590-DBF6-4B8F-997F-F5BE2DC24B54}" type="sibTrans" cxnId="{896137FE-84F3-4BC5-8891-5B3433A7571D}">
      <dgm:prSet/>
      <dgm:spPr/>
      <dgm:t>
        <a:bodyPr/>
        <a:lstStyle/>
        <a:p>
          <a:endParaRPr lang="en-GB"/>
        </a:p>
      </dgm:t>
    </dgm:pt>
    <dgm:pt modelId="{65966650-09BD-4A74-8B10-AB2B9CB9338F}" type="pres">
      <dgm:prSet presAssocID="{02B8AD29-9485-4B88-AEEC-261E3EA9669A}" presName="Name0" presStyleCnt="0">
        <dgm:presLayoutVars>
          <dgm:chMax val="7"/>
          <dgm:chPref val="7"/>
          <dgm:dir/>
          <dgm:animLvl val="lvl"/>
        </dgm:presLayoutVars>
      </dgm:prSet>
      <dgm:spPr/>
    </dgm:pt>
    <dgm:pt modelId="{84D9A146-04ED-4C27-83D4-2F348C45833D}" type="pres">
      <dgm:prSet presAssocID="{065A8C53-12FF-4D50-A07E-D17076ECF46E}" presName="Accent1" presStyleCnt="0"/>
      <dgm:spPr/>
    </dgm:pt>
    <dgm:pt modelId="{41A02D26-1B82-4167-AC3C-6FD417CCEF3D}" type="pres">
      <dgm:prSet presAssocID="{065A8C53-12FF-4D50-A07E-D17076ECF46E}" presName="Accent" presStyleLbl="node1" presStyleIdx="0" presStyleCnt="4"/>
      <dgm:spPr/>
    </dgm:pt>
    <dgm:pt modelId="{8EF2430D-853D-46A6-A431-FBB9B4EC277B}" type="pres">
      <dgm:prSet presAssocID="{065A8C53-12FF-4D50-A07E-D17076ECF46E}" presName="Child1" presStyleLbl="revTx" presStyleIdx="0" presStyleCnt="8">
        <dgm:presLayoutVars>
          <dgm:chMax val="0"/>
          <dgm:chPref val="0"/>
          <dgm:bulletEnabled val="1"/>
        </dgm:presLayoutVars>
      </dgm:prSet>
      <dgm:spPr/>
    </dgm:pt>
    <dgm:pt modelId="{EB34B225-F311-461A-B1C9-75DF95169401}" type="pres">
      <dgm:prSet presAssocID="{065A8C53-12FF-4D50-A07E-D17076ECF46E}" presName="Parent1" presStyleLbl="revTx" presStyleIdx="1" presStyleCnt="8">
        <dgm:presLayoutVars>
          <dgm:chMax val="1"/>
          <dgm:chPref val="1"/>
          <dgm:bulletEnabled val="1"/>
        </dgm:presLayoutVars>
      </dgm:prSet>
      <dgm:spPr/>
    </dgm:pt>
    <dgm:pt modelId="{E01AA8C3-3A12-46FF-9EE4-05D37F37E8F1}" type="pres">
      <dgm:prSet presAssocID="{C3B75D9B-1731-4B15-BDE2-684C1529C7BC}" presName="Accent2" presStyleCnt="0"/>
      <dgm:spPr/>
    </dgm:pt>
    <dgm:pt modelId="{A92DB6A9-24AD-4AF1-93DB-DD0346292A49}" type="pres">
      <dgm:prSet presAssocID="{C3B75D9B-1731-4B15-BDE2-684C1529C7BC}" presName="Accent" presStyleLbl="node1" presStyleIdx="1" presStyleCnt="4"/>
      <dgm:spPr/>
    </dgm:pt>
    <dgm:pt modelId="{7DFDB6E7-12E3-4DFA-9D82-3DFC8E9808F2}" type="pres">
      <dgm:prSet presAssocID="{C3B75D9B-1731-4B15-BDE2-684C1529C7BC}" presName="Child2" presStyleLbl="revTx" presStyleIdx="2" presStyleCnt="8">
        <dgm:presLayoutVars>
          <dgm:chMax val="0"/>
          <dgm:chPref val="0"/>
          <dgm:bulletEnabled val="1"/>
        </dgm:presLayoutVars>
      </dgm:prSet>
      <dgm:spPr/>
    </dgm:pt>
    <dgm:pt modelId="{C85EE328-1EA1-479C-9550-E100C16E4BE3}" type="pres">
      <dgm:prSet presAssocID="{C3B75D9B-1731-4B15-BDE2-684C1529C7BC}" presName="Parent2" presStyleLbl="revTx" presStyleIdx="3" presStyleCnt="8">
        <dgm:presLayoutVars>
          <dgm:chMax val="1"/>
          <dgm:chPref val="1"/>
          <dgm:bulletEnabled val="1"/>
        </dgm:presLayoutVars>
      </dgm:prSet>
      <dgm:spPr/>
    </dgm:pt>
    <dgm:pt modelId="{5F479C44-1D9D-426B-A4E9-E416FD01A932}" type="pres">
      <dgm:prSet presAssocID="{EA2453DC-79FD-494B-B35D-40A6D3DF6568}" presName="Accent3" presStyleCnt="0"/>
      <dgm:spPr/>
    </dgm:pt>
    <dgm:pt modelId="{590F9663-5750-48FE-96A7-E2C8E3D28BB8}" type="pres">
      <dgm:prSet presAssocID="{EA2453DC-79FD-494B-B35D-40A6D3DF6568}" presName="Accent" presStyleLbl="node1" presStyleIdx="2" presStyleCnt="4"/>
      <dgm:spPr/>
    </dgm:pt>
    <dgm:pt modelId="{EA464AB4-F84A-4A2F-926C-79B730226132}" type="pres">
      <dgm:prSet presAssocID="{EA2453DC-79FD-494B-B35D-40A6D3DF6568}" presName="Child3" presStyleLbl="revTx" presStyleIdx="4" presStyleCnt="8">
        <dgm:presLayoutVars>
          <dgm:chMax val="0"/>
          <dgm:chPref val="0"/>
          <dgm:bulletEnabled val="1"/>
        </dgm:presLayoutVars>
      </dgm:prSet>
      <dgm:spPr/>
    </dgm:pt>
    <dgm:pt modelId="{3DF591BC-B8DF-4CC6-947D-7753F494C0D1}" type="pres">
      <dgm:prSet presAssocID="{EA2453DC-79FD-494B-B35D-40A6D3DF6568}" presName="Parent3" presStyleLbl="revTx" presStyleIdx="5" presStyleCnt="8">
        <dgm:presLayoutVars>
          <dgm:chMax val="1"/>
          <dgm:chPref val="1"/>
          <dgm:bulletEnabled val="1"/>
        </dgm:presLayoutVars>
      </dgm:prSet>
      <dgm:spPr/>
    </dgm:pt>
    <dgm:pt modelId="{76ACE22B-D993-4E00-9DC2-209AFF6499B1}" type="pres">
      <dgm:prSet presAssocID="{F2EABEF8-F4E5-4943-A242-006081A2EBCF}" presName="Accent4" presStyleCnt="0"/>
      <dgm:spPr/>
    </dgm:pt>
    <dgm:pt modelId="{83BFE2D4-D610-4606-A94C-4951320E8AEC}" type="pres">
      <dgm:prSet presAssocID="{F2EABEF8-F4E5-4943-A242-006081A2EBCF}" presName="Accent" presStyleLbl="node1" presStyleIdx="3" presStyleCnt="4"/>
      <dgm:spPr/>
    </dgm:pt>
    <dgm:pt modelId="{AD0959FB-9522-40BA-9367-2785765B4376}" type="pres">
      <dgm:prSet presAssocID="{F2EABEF8-F4E5-4943-A242-006081A2EBCF}" presName="Child4" presStyleLbl="revTx" presStyleIdx="6" presStyleCnt="8">
        <dgm:presLayoutVars>
          <dgm:chMax val="0"/>
          <dgm:chPref val="0"/>
          <dgm:bulletEnabled val="1"/>
        </dgm:presLayoutVars>
      </dgm:prSet>
      <dgm:spPr/>
    </dgm:pt>
    <dgm:pt modelId="{87F81459-5628-4570-A852-FADB44E8035F}" type="pres">
      <dgm:prSet presAssocID="{F2EABEF8-F4E5-4943-A242-006081A2EBCF}" presName="Parent4" presStyleLbl="revTx" presStyleIdx="7" presStyleCnt="8">
        <dgm:presLayoutVars>
          <dgm:chMax val="1"/>
          <dgm:chPref val="1"/>
          <dgm:bulletEnabled val="1"/>
        </dgm:presLayoutVars>
      </dgm:prSet>
      <dgm:spPr/>
    </dgm:pt>
  </dgm:ptLst>
  <dgm:cxnLst>
    <dgm:cxn modelId="{7113F900-EAE5-4666-B366-BB5194EFC9A3}" srcId="{8A293FE1-F2EB-4A43-9885-FCAF0AD60A92}" destId="{CED5C3BF-94E7-4C08-A75F-985AEE8B16B3}" srcOrd="1" destOrd="0" parTransId="{6545DBEB-AD43-4124-A45B-30BBA7FFF355}" sibTransId="{EE80BAAE-4041-4D42-8147-F220F2BE330C}"/>
    <dgm:cxn modelId="{16359D01-6D69-4E4A-B876-E9737752BA51}" srcId="{02B8AD29-9485-4B88-AEEC-261E3EA9669A}" destId="{EA2453DC-79FD-494B-B35D-40A6D3DF6568}" srcOrd="2" destOrd="0" parTransId="{2430EFE4-BF1E-4A22-A18F-AB2D51639F5F}" sibTransId="{6F62D44D-D6A1-4142-94A4-E6374AE25858}"/>
    <dgm:cxn modelId="{70B39A07-2D9E-4F3C-8EB7-9A9AE80B125C}" srcId="{02B8AD29-9485-4B88-AEEC-261E3EA9669A}" destId="{C3B75D9B-1731-4B15-BDE2-684C1529C7BC}" srcOrd="1" destOrd="0" parTransId="{D0F0806A-0A08-43EF-BF30-60C9B5FCB358}" sibTransId="{90D31AA9-1F0B-42A0-9460-963ACB1F3A15}"/>
    <dgm:cxn modelId="{B0AA530F-B993-4DB0-8CB0-7A9A705F0650}" type="presOf" srcId="{CED5C3BF-94E7-4C08-A75F-985AEE8B16B3}" destId="{7DFDB6E7-12E3-4DFA-9D82-3DFC8E9808F2}" srcOrd="0" destOrd="2" presId="urn:microsoft.com/office/officeart/2009/layout/CircleArrowProcess"/>
    <dgm:cxn modelId="{A52FDD0F-D8AC-4338-A268-D622205008A5}" srcId="{02B8AD29-9485-4B88-AEEC-261E3EA9669A}" destId="{F2EABEF8-F4E5-4943-A242-006081A2EBCF}" srcOrd="3" destOrd="0" parTransId="{982FFF14-AF21-40BA-AFC5-80CF5BDE750A}" sibTransId="{6A69E86B-A4E9-4B90-9287-7E872A252F6B}"/>
    <dgm:cxn modelId="{63BEF925-4170-4FA7-A515-93474F782825}" srcId="{EA2453DC-79FD-494B-B35D-40A6D3DF6568}" destId="{EE976D59-6434-44DF-9838-32F0240ADE32}" srcOrd="1" destOrd="0" parTransId="{BD366E7B-8492-4654-A4E5-E4E93DE6F8CF}" sibTransId="{934B8688-9EE1-405A-B75B-9BF941E04849}"/>
    <dgm:cxn modelId="{54569026-1786-4CB7-B63E-A47E53FC9E72}" srcId="{EA2453DC-79FD-494B-B35D-40A6D3DF6568}" destId="{11133EDF-0FCD-4954-8EBE-5160FFCB4F6C}" srcOrd="0" destOrd="0" parTransId="{CE7609A8-5D59-41D1-AF55-82635B1D2DB0}" sibTransId="{BFA2B626-E94F-4F58-8597-F2FFCD13760C}"/>
    <dgm:cxn modelId="{D3357A40-095A-43EA-B7F8-C5FD20C5D0D5}" type="presOf" srcId="{02B8AD29-9485-4B88-AEEC-261E3EA9669A}" destId="{65966650-09BD-4A74-8B10-AB2B9CB9338F}" srcOrd="0" destOrd="0" presId="urn:microsoft.com/office/officeart/2009/layout/CircleArrowProcess"/>
    <dgm:cxn modelId="{E002F663-A904-4374-980D-1B76D4F2B9D0}" srcId="{8A293FE1-F2EB-4A43-9885-FCAF0AD60A92}" destId="{3FA9EA5E-7678-42E0-8993-8B568AFE8674}" srcOrd="0" destOrd="0" parTransId="{823D574F-FFC4-4123-8D65-A05DF7B8E525}" sibTransId="{7FDD93D8-8FD3-4FCD-8F10-A37498A55F31}"/>
    <dgm:cxn modelId="{AE3B6565-F7EE-4C6B-BA9F-6B8A4EFF84F1}" type="presOf" srcId="{11133EDF-0FCD-4954-8EBE-5160FFCB4F6C}" destId="{EA464AB4-F84A-4A2F-926C-79B730226132}" srcOrd="0" destOrd="0" presId="urn:microsoft.com/office/officeart/2009/layout/CircleArrowProcess"/>
    <dgm:cxn modelId="{B6C00B4E-89F7-4EE8-89D8-946B6EF5F6A7}" type="presOf" srcId="{8A293FE1-F2EB-4A43-9885-FCAF0AD60A92}" destId="{7DFDB6E7-12E3-4DFA-9D82-3DFC8E9808F2}" srcOrd="0" destOrd="0" presId="urn:microsoft.com/office/officeart/2009/layout/CircleArrowProcess"/>
    <dgm:cxn modelId="{D89D0885-A7F9-45DF-A6AD-3059C8101A79}" type="presOf" srcId="{EA2453DC-79FD-494B-B35D-40A6D3DF6568}" destId="{3DF591BC-B8DF-4CC6-947D-7753F494C0D1}" srcOrd="0" destOrd="0" presId="urn:microsoft.com/office/officeart/2009/layout/CircleArrowProcess"/>
    <dgm:cxn modelId="{22F0248A-066C-410E-A055-21134CE58554}" type="presOf" srcId="{EE976D59-6434-44DF-9838-32F0240ADE32}" destId="{EA464AB4-F84A-4A2F-926C-79B730226132}" srcOrd="0" destOrd="1" presId="urn:microsoft.com/office/officeart/2009/layout/CircleArrowProcess"/>
    <dgm:cxn modelId="{452568BC-00C3-4DED-B481-4D1E0397921F}" type="presOf" srcId="{065A8C53-12FF-4D50-A07E-D17076ECF46E}" destId="{EB34B225-F311-461A-B1C9-75DF95169401}" srcOrd="0" destOrd="0" presId="urn:microsoft.com/office/officeart/2009/layout/CircleArrowProcess"/>
    <dgm:cxn modelId="{41CFE9C2-368B-4153-9659-229F05205393}" srcId="{065A8C53-12FF-4D50-A07E-D17076ECF46E}" destId="{7B4E88CF-A295-46E7-A437-845C178376C9}" srcOrd="0" destOrd="0" parTransId="{95EED7E4-C88A-4851-A81C-0C03CDDE762A}" sibTransId="{C6456CE8-CC2D-4307-8602-C5A66F495158}"/>
    <dgm:cxn modelId="{99EEB6C4-B8E4-4980-81EC-4D2AA04F10D7}" type="presOf" srcId="{6CB22DE2-E487-4C03-A1F6-0FF3897F2957}" destId="{AD0959FB-9522-40BA-9367-2785765B4376}" srcOrd="0" destOrd="0" presId="urn:microsoft.com/office/officeart/2009/layout/CircleArrowProcess"/>
    <dgm:cxn modelId="{379C40C7-7CC4-4197-A5A1-122EFF74E58C}" srcId="{02B8AD29-9485-4B88-AEEC-261E3EA9669A}" destId="{065A8C53-12FF-4D50-A07E-D17076ECF46E}" srcOrd="0" destOrd="0" parTransId="{A3860A4B-C5F3-4E85-A59C-86AA2335DCDE}" sibTransId="{363C39C0-9F47-4844-AAAF-D65B67FF056B}"/>
    <dgm:cxn modelId="{92C037C8-FC99-4842-8A95-D62A1AF0B8B6}" srcId="{C3B75D9B-1731-4B15-BDE2-684C1529C7BC}" destId="{8A293FE1-F2EB-4A43-9885-FCAF0AD60A92}" srcOrd="0" destOrd="0" parTransId="{B64E1812-C805-4A43-AA4E-DF28DC098C7C}" sibTransId="{C56891F0-2790-4947-B753-8CEA3D91875A}"/>
    <dgm:cxn modelId="{3E3E8DCA-B05B-49E8-B911-C739C32DCB95}" type="presOf" srcId="{F2EABEF8-F4E5-4943-A242-006081A2EBCF}" destId="{87F81459-5628-4570-A852-FADB44E8035F}" srcOrd="0" destOrd="0" presId="urn:microsoft.com/office/officeart/2009/layout/CircleArrowProcess"/>
    <dgm:cxn modelId="{0B0EA4CB-B9F8-4A42-B41D-3E7A0ACAA9AE}" type="presOf" srcId="{3FA9EA5E-7678-42E0-8993-8B568AFE8674}" destId="{7DFDB6E7-12E3-4DFA-9D82-3DFC8E9808F2}" srcOrd="0" destOrd="1" presId="urn:microsoft.com/office/officeart/2009/layout/CircleArrowProcess"/>
    <dgm:cxn modelId="{48157CE6-7E1C-4B09-833A-B8C15876F500}" type="presOf" srcId="{7B4E88CF-A295-46E7-A437-845C178376C9}" destId="{8EF2430D-853D-46A6-A431-FBB9B4EC277B}" srcOrd="0" destOrd="0" presId="urn:microsoft.com/office/officeart/2009/layout/CircleArrowProcess"/>
    <dgm:cxn modelId="{EC6D8DEA-56D1-484E-93F1-299CF6DEB151}" type="presOf" srcId="{C3B75D9B-1731-4B15-BDE2-684C1529C7BC}" destId="{C85EE328-1EA1-479C-9550-E100C16E4BE3}" srcOrd="0" destOrd="0" presId="urn:microsoft.com/office/officeart/2009/layout/CircleArrowProcess"/>
    <dgm:cxn modelId="{896137FE-84F3-4BC5-8891-5B3433A7571D}" srcId="{F2EABEF8-F4E5-4943-A242-006081A2EBCF}" destId="{6CB22DE2-E487-4C03-A1F6-0FF3897F2957}" srcOrd="0" destOrd="0" parTransId="{969232F2-C8C7-4587-99C8-3FFA17741A4E}" sibTransId="{CB4D2590-DBF6-4B8F-997F-F5BE2DC24B54}"/>
    <dgm:cxn modelId="{5092AEEE-3436-438C-AE22-A1AFAEB89ADC}" type="presParOf" srcId="{65966650-09BD-4A74-8B10-AB2B9CB9338F}" destId="{84D9A146-04ED-4C27-83D4-2F348C45833D}" srcOrd="0" destOrd="0" presId="urn:microsoft.com/office/officeart/2009/layout/CircleArrowProcess"/>
    <dgm:cxn modelId="{17E762EE-5AEC-4426-B189-CC21A79FC5B4}" type="presParOf" srcId="{84D9A146-04ED-4C27-83D4-2F348C45833D}" destId="{41A02D26-1B82-4167-AC3C-6FD417CCEF3D}" srcOrd="0" destOrd="0" presId="urn:microsoft.com/office/officeart/2009/layout/CircleArrowProcess"/>
    <dgm:cxn modelId="{011A1B36-0BA7-4CA4-A467-C5BE1EE1BFE0}" type="presParOf" srcId="{65966650-09BD-4A74-8B10-AB2B9CB9338F}" destId="{8EF2430D-853D-46A6-A431-FBB9B4EC277B}" srcOrd="1" destOrd="0" presId="urn:microsoft.com/office/officeart/2009/layout/CircleArrowProcess"/>
    <dgm:cxn modelId="{30DD37A7-7707-4D61-90B1-E6944282ECA1}" type="presParOf" srcId="{65966650-09BD-4A74-8B10-AB2B9CB9338F}" destId="{EB34B225-F311-461A-B1C9-75DF95169401}" srcOrd="2" destOrd="0" presId="urn:microsoft.com/office/officeart/2009/layout/CircleArrowProcess"/>
    <dgm:cxn modelId="{0A6B9975-A061-4626-8F94-848E463B732D}" type="presParOf" srcId="{65966650-09BD-4A74-8B10-AB2B9CB9338F}" destId="{E01AA8C3-3A12-46FF-9EE4-05D37F37E8F1}" srcOrd="3" destOrd="0" presId="urn:microsoft.com/office/officeart/2009/layout/CircleArrowProcess"/>
    <dgm:cxn modelId="{E440FFAF-52D3-449C-9E6B-971A2B15422C}" type="presParOf" srcId="{E01AA8C3-3A12-46FF-9EE4-05D37F37E8F1}" destId="{A92DB6A9-24AD-4AF1-93DB-DD0346292A49}" srcOrd="0" destOrd="0" presId="urn:microsoft.com/office/officeart/2009/layout/CircleArrowProcess"/>
    <dgm:cxn modelId="{EF6C8970-A1CD-47EC-8CC1-130D835594A0}" type="presParOf" srcId="{65966650-09BD-4A74-8B10-AB2B9CB9338F}" destId="{7DFDB6E7-12E3-4DFA-9D82-3DFC8E9808F2}" srcOrd="4" destOrd="0" presId="urn:microsoft.com/office/officeart/2009/layout/CircleArrowProcess"/>
    <dgm:cxn modelId="{AA1DBFD2-3DCA-4171-8940-0C4672A193BB}" type="presParOf" srcId="{65966650-09BD-4A74-8B10-AB2B9CB9338F}" destId="{C85EE328-1EA1-479C-9550-E100C16E4BE3}" srcOrd="5" destOrd="0" presId="urn:microsoft.com/office/officeart/2009/layout/CircleArrowProcess"/>
    <dgm:cxn modelId="{5556FC15-699D-4673-8D75-DDE128B255C1}" type="presParOf" srcId="{65966650-09BD-4A74-8B10-AB2B9CB9338F}" destId="{5F479C44-1D9D-426B-A4E9-E416FD01A932}" srcOrd="6" destOrd="0" presId="urn:microsoft.com/office/officeart/2009/layout/CircleArrowProcess"/>
    <dgm:cxn modelId="{759E1802-4B90-4402-BD0F-397376BEBB43}" type="presParOf" srcId="{5F479C44-1D9D-426B-A4E9-E416FD01A932}" destId="{590F9663-5750-48FE-96A7-E2C8E3D28BB8}" srcOrd="0" destOrd="0" presId="urn:microsoft.com/office/officeart/2009/layout/CircleArrowProcess"/>
    <dgm:cxn modelId="{13FFCF61-AAB8-4EBD-BD65-81928FE71F1A}" type="presParOf" srcId="{65966650-09BD-4A74-8B10-AB2B9CB9338F}" destId="{EA464AB4-F84A-4A2F-926C-79B730226132}" srcOrd="7" destOrd="0" presId="urn:microsoft.com/office/officeart/2009/layout/CircleArrowProcess"/>
    <dgm:cxn modelId="{D77417D9-F071-422E-9D0E-D0D23D3E1480}" type="presParOf" srcId="{65966650-09BD-4A74-8B10-AB2B9CB9338F}" destId="{3DF591BC-B8DF-4CC6-947D-7753F494C0D1}" srcOrd="8" destOrd="0" presId="urn:microsoft.com/office/officeart/2009/layout/CircleArrowProcess"/>
    <dgm:cxn modelId="{54967220-BCC3-40BA-96D5-9F27D57CB8A3}" type="presParOf" srcId="{65966650-09BD-4A74-8B10-AB2B9CB9338F}" destId="{76ACE22B-D993-4E00-9DC2-209AFF6499B1}" srcOrd="9" destOrd="0" presId="urn:microsoft.com/office/officeart/2009/layout/CircleArrowProcess"/>
    <dgm:cxn modelId="{238EBE83-A1C4-476B-9384-B1EA56E63916}" type="presParOf" srcId="{76ACE22B-D993-4E00-9DC2-209AFF6499B1}" destId="{83BFE2D4-D610-4606-A94C-4951320E8AEC}" srcOrd="0" destOrd="0" presId="urn:microsoft.com/office/officeart/2009/layout/CircleArrowProcess"/>
    <dgm:cxn modelId="{76D3E509-30B2-43E8-ACE2-76AFA03E0331}" type="presParOf" srcId="{65966650-09BD-4A74-8B10-AB2B9CB9338F}" destId="{AD0959FB-9522-40BA-9367-2785765B4376}" srcOrd="10" destOrd="0" presId="urn:microsoft.com/office/officeart/2009/layout/CircleArrowProcess"/>
    <dgm:cxn modelId="{20D6B965-A134-44DD-AB06-324BA8A52277}" type="presParOf" srcId="{65966650-09BD-4A74-8B10-AB2B9CB9338F}" destId="{87F81459-5628-4570-A852-FADB44E8035F}" srcOrd="11"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132E19-FC4B-4189-BDA9-C04F1621FE85}" type="doc">
      <dgm:prSet loTypeId="urn:diagrams.loki3.com/TabbedArc+Icon" loCatId="relationship" qsTypeId="urn:microsoft.com/office/officeart/2005/8/quickstyle/3d7" qsCatId="3D" csTypeId="urn:microsoft.com/office/officeart/2005/8/colors/accent1_2" csCatId="accent1" phldr="1"/>
      <dgm:spPr/>
      <dgm:t>
        <a:bodyPr/>
        <a:lstStyle/>
        <a:p>
          <a:endParaRPr lang="en-GB"/>
        </a:p>
      </dgm:t>
    </dgm:pt>
    <dgm:pt modelId="{09CB5085-000C-4FFE-AB05-8578E735E956}">
      <dgm:prSet/>
      <dgm:spPr/>
      <dgm:t>
        <a:bodyPr/>
        <a:lstStyle/>
        <a:p>
          <a:r>
            <a:rPr lang="en-GB" dirty="0"/>
            <a:t>Registry</a:t>
          </a:r>
        </a:p>
      </dgm:t>
    </dgm:pt>
    <dgm:pt modelId="{F0FFF6B3-810E-46A2-8F20-B02B04C88F46}" type="parTrans" cxnId="{3638EA74-4F5F-49A5-B5E2-0DBC7BB2E6BC}">
      <dgm:prSet/>
      <dgm:spPr/>
      <dgm:t>
        <a:bodyPr/>
        <a:lstStyle/>
        <a:p>
          <a:endParaRPr lang="en-GB"/>
        </a:p>
      </dgm:t>
    </dgm:pt>
    <dgm:pt modelId="{2559F299-A64C-42DF-B292-662C8864E7F4}" type="sibTrans" cxnId="{3638EA74-4F5F-49A5-B5E2-0DBC7BB2E6BC}">
      <dgm:prSet/>
      <dgm:spPr/>
      <dgm:t>
        <a:bodyPr/>
        <a:lstStyle/>
        <a:p>
          <a:endParaRPr lang="en-GB"/>
        </a:p>
      </dgm:t>
    </dgm:pt>
    <dgm:pt modelId="{9EED85F8-E994-4C03-BFA4-BFAF04E942F7}">
      <dgm:prSet/>
      <dgm:spPr/>
      <dgm:t>
        <a:bodyPr/>
        <a:lstStyle/>
        <a:p>
          <a:r>
            <a:rPr lang="en-GB" dirty="0"/>
            <a:t>Caches</a:t>
          </a:r>
        </a:p>
      </dgm:t>
    </dgm:pt>
    <dgm:pt modelId="{7BFA8417-E3CD-4524-A98C-2577E9EBAE2A}" type="parTrans" cxnId="{D80EDE6F-4FE4-48BA-A246-FB47EBE81FE2}">
      <dgm:prSet/>
      <dgm:spPr/>
      <dgm:t>
        <a:bodyPr/>
        <a:lstStyle/>
        <a:p>
          <a:endParaRPr lang="en-GB"/>
        </a:p>
      </dgm:t>
    </dgm:pt>
    <dgm:pt modelId="{DC33E748-81FC-40A2-BFA8-06DCCB43654D}" type="sibTrans" cxnId="{D80EDE6F-4FE4-48BA-A246-FB47EBE81FE2}">
      <dgm:prSet/>
      <dgm:spPr/>
      <dgm:t>
        <a:bodyPr/>
        <a:lstStyle/>
        <a:p>
          <a:endParaRPr lang="en-GB"/>
        </a:p>
      </dgm:t>
    </dgm:pt>
    <dgm:pt modelId="{491803F4-212B-4AE7-A760-ED27980FC2F6}">
      <dgm:prSet/>
      <dgm:spPr/>
      <dgm:t>
        <a:bodyPr/>
        <a:lstStyle/>
        <a:p>
          <a:r>
            <a:rPr lang="en-GB" dirty="0"/>
            <a:t>RAM</a:t>
          </a:r>
        </a:p>
      </dgm:t>
    </dgm:pt>
    <dgm:pt modelId="{22333893-6641-48B2-831C-A064CEDFF2F4}" type="parTrans" cxnId="{DBF4F599-966B-41E7-A702-4871AA9ED757}">
      <dgm:prSet/>
      <dgm:spPr/>
      <dgm:t>
        <a:bodyPr/>
        <a:lstStyle/>
        <a:p>
          <a:endParaRPr lang="en-GB"/>
        </a:p>
      </dgm:t>
    </dgm:pt>
    <dgm:pt modelId="{5765A889-9210-4A92-B14D-7D27C2AEC180}" type="sibTrans" cxnId="{DBF4F599-966B-41E7-A702-4871AA9ED757}">
      <dgm:prSet/>
      <dgm:spPr/>
      <dgm:t>
        <a:bodyPr/>
        <a:lstStyle/>
        <a:p>
          <a:endParaRPr lang="en-GB"/>
        </a:p>
      </dgm:t>
    </dgm:pt>
    <dgm:pt modelId="{88A82E92-E02B-4D54-B505-5A12B85DBE8F}">
      <dgm:prSet/>
      <dgm:spPr/>
      <dgm:t>
        <a:bodyPr/>
        <a:lstStyle/>
        <a:p>
          <a:r>
            <a:rPr lang="en-GB" dirty="0"/>
            <a:t>Process</a:t>
          </a:r>
        </a:p>
      </dgm:t>
    </dgm:pt>
    <dgm:pt modelId="{B329BB7D-1F63-445A-871E-761B906F3E53}" type="parTrans" cxnId="{DAA1FA87-0F15-43A9-9873-C1FC5E77D1B3}">
      <dgm:prSet/>
      <dgm:spPr/>
      <dgm:t>
        <a:bodyPr/>
        <a:lstStyle/>
        <a:p>
          <a:endParaRPr lang="en-GB"/>
        </a:p>
      </dgm:t>
    </dgm:pt>
    <dgm:pt modelId="{53EC7DA0-BBFD-4BBF-85E0-CE6C3A3B5FA7}" type="sibTrans" cxnId="{DAA1FA87-0F15-43A9-9873-C1FC5E77D1B3}">
      <dgm:prSet/>
      <dgm:spPr/>
      <dgm:t>
        <a:bodyPr/>
        <a:lstStyle/>
        <a:p>
          <a:endParaRPr lang="en-GB"/>
        </a:p>
      </dgm:t>
    </dgm:pt>
    <dgm:pt modelId="{BA5A3620-4DF4-4E5A-8328-5B51B095A0D2}">
      <dgm:prSet/>
      <dgm:spPr/>
      <dgm:t>
        <a:bodyPr/>
        <a:lstStyle/>
        <a:p>
          <a:r>
            <a:rPr lang="en-GB" dirty="0"/>
            <a:t>Time Stamp</a:t>
          </a:r>
        </a:p>
      </dgm:t>
    </dgm:pt>
    <dgm:pt modelId="{64054321-9BAC-4B63-86B2-7D63336AC085}" type="parTrans" cxnId="{3B3FBD42-B1F6-42DF-80F6-0457414D479B}">
      <dgm:prSet/>
      <dgm:spPr/>
      <dgm:t>
        <a:bodyPr/>
        <a:lstStyle/>
        <a:p>
          <a:endParaRPr lang="en-GB"/>
        </a:p>
      </dgm:t>
    </dgm:pt>
    <dgm:pt modelId="{BBDEA283-4E57-447E-B800-AF4B164D3920}" type="sibTrans" cxnId="{3B3FBD42-B1F6-42DF-80F6-0457414D479B}">
      <dgm:prSet/>
      <dgm:spPr/>
      <dgm:t>
        <a:bodyPr/>
        <a:lstStyle/>
        <a:p>
          <a:endParaRPr lang="en-GB"/>
        </a:p>
      </dgm:t>
    </dgm:pt>
    <dgm:pt modelId="{F709BDBC-8CCD-49D9-B4DD-83FE44AED822}">
      <dgm:prSet/>
      <dgm:spPr/>
      <dgm:t>
        <a:bodyPr/>
        <a:lstStyle/>
        <a:p>
          <a:r>
            <a:rPr lang="en-GB" dirty="0"/>
            <a:t>Dump Files</a:t>
          </a:r>
        </a:p>
      </dgm:t>
    </dgm:pt>
    <dgm:pt modelId="{DD43C0E4-1CF4-4FF5-A0F7-1D9610E4A3E1}" type="parTrans" cxnId="{BF8C13FF-13CC-4C38-A526-E496D8A2C976}">
      <dgm:prSet/>
      <dgm:spPr/>
      <dgm:t>
        <a:bodyPr/>
        <a:lstStyle/>
        <a:p>
          <a:endParaRPr lang="en-GB"/>
        </a:p>
      </dgm:t>
    </dgm:pt>
    <dgm:pt modelId="{257BDD59-B883-4B2B-9195-6378FF812C28}" type="sibTrans" cxnId="{BF8C13FF-13CC-4C38-A526-E496D8A2C976}">
      <dgm:prSet/>
      <dgm:spPr/>
      <dgm:t>
        <a:bodyPr/>
        <a:lstStyle/>
        <a:p>
          <a:endParaRPr lang="en-GB"/>
        </a:p>
      </dgm:t>
    </dgm:pt>
    <dgm:pt modelId="{87EF093D-588B-4FB2-A6E5-86B59E548F5B}">
      <dgm:prSet/>
      <dgm:spPr/>
      <dgm:t>
        <a:bodyPr/>
        <a:lstStyle/>
        <a:p>
          <a:r>
            <a:rPr lang="en-GB" dirty="0"/>
            <a:t>Logs</a:t>
          </a:r>
        </a:p>
      </dgm:t>
    </dgm:pt>
    <dgm:pt modelId="{E84E09D8-8F35-4ECD-9A94-BAD60D4E607A}" type="parTrans" cxnId="{D67211A5-F519-4178-A821-A8CF8B776647}">
      <dgm:prSet/>
      <dgm:spPr/>
      <dgm:t>
        <a:bodyPr/>
        <a:lstStyle/>
        <a:p>
          <a:endParaRPr lang="en-GB"/>
        </a:p>
      </dgm:t>
    </dgm:pt>
    <dgm:pt modelId="{178A7B44-FE90-42AE-94BF-CFC5FF6EAE5C}" type="sibTrans" cxnId="{D67211A5-F519-4178-A821-A8CF8B776647}">
      <dgm:prSet/>
      <dgm:spPr/>
      <dgm:t>
        <a:bodyPr/>
        <a:lstStyle/>
        <a:p>
          <a:endParaRPr lang="en-GB"/>
        </a:p>
      </dgm:t>
    </dgm:pt>
    <dgm:pt modelId="{02BB852E-AE6F-432F-9A1B-373DAE173E37}" type="pres">
      <dgm:prSet presAssocID="{2E132E19-FC4B-4189-BDA9-C04F1621FE85}" presName="Name0" presStyleCnt="0">
        <dgm:presLayoutVars>
          <dgm:dir/>
          <dgm:resizeHandles val="exact"/>
        </dgm:presLayoutVars>
      </dgm:prSet>
      <dgm:spPr/>
    </dgm:pt>
    <dgm:pt modelId="{6D5DF012-12F7-49EE-9B54-19A3CDF34A2A}" type="pres">
      <dgm:prSet presAssocID="{09CB5085-000C-4FFE-AB05-8578E735E956}" presName="twoplus" presStyleLbl="node1" presStyleIdx="0" presStyleCnt="7">
        <dgm:presLayoutVars>
          <dgm:bulletEnabled val="1"/>
        </dgm:presLayoutVars>
      </dgm:prSet>
      <dgm:spPr/>
    </dgm:pt>
    <dgm:pt modelId="{F52F4FF8-B8A4-46A7-A73E-A6A15DBEDBF7}" type="pres">
      <dgm:prSet presAssocID="{9EED85F8-E994-4C03-BFA4-BFAF04E942F7}" presName="twoplus" presStyleLbl="node1" presStyleIdx="1" presStyleCnt="7">
        <dgm:presLayoutVars>
          <dgm:bulletEnabled val="1"/>
        </dgm:presLayoutVars>
      </dgm:prSet>
      <dgm:spPr/>
    </dgm:pt>
    <dgm:pt modelId="{BB55B509-B974-405F-B73F-7F3A87C8740E}" type="pres">
      <dgm:prSet presAssocID="{491803F4-212B-4AE7-A760-ED27980FC2F6}" presName="twoplus" presStyleLbl="node1" presStyleIdx="2" presStyleCnt="7">
        <dgm:presLayoutVars>
          <dgm:bulletEnabled val="1"/>
        </dgm:presLayoutVars>
      </dgm:prSet>
      <dgm:spPr/>
    </dgm:pt>
    <dgm:pt modelId="{EA8F79BD-152F-43D8-92F1-6B1E6D3673F8}" type="pres">
      <dgm:prSet presAssocID="{88A82E92-E02B-4D54-B505-5A12B85DBE8F}" presName="twoplus" presStyleLbl="node1" presStyleIdx="3" presStyleCnt="7">
        <dgm:presLayoutVars>
          <dgm:bulletEnabled val="1"/>
        </dgm:presLayoutVars>
      </dgm:prSet>
      <dgm:spPr/>
    </dgm:pt>
    <dgm:pt modelId="{5DF7BDD5-83BE-4C60-91A3-FE4B25D467AA}" type="pres">
      <dgm:prSet presAssocID="{BA5A3620-4DF4-4E5A-8328-5B51B095A0D2}" presName="twoplus" presStyleLbl="node1" presStyleIdx="4" presStyleCnt="7">
        <dgm:presLayoutVars>
          <dgm:bulletEnabled val="1"/>
        </dgm:presLayoutVars>
      </dgm:prSet>
      <dgm:spPr/>
    </dgm:pt>
    <dgm:pt modelId="{E12DCAC1-3425-4501-A866-97F143FC65E4}" type="pres">
      <dgm:prSet presAssocID="{F709BDBC-8CCD-49D9-B4DD-83FE44AED822}" presName="twoplus" presStyleLbl="node1" presStyleIdx="5" presStyleCnt="7">
        <dgm:presLayoutVars>
          <dgm:bulletEnabled val="1"/>
        </dgm:presLayoutVars>
      </dgm:prSet>
      <dgm:spPr/>
    </dgm:pt>
    <dgm:pt modelId="{B6A83077-1764-4EBF-976F-B368D5F3E7C9}" type="pres">
      <dgm:prSet presAssocID="{87EF093D-588B-4FB2-A6E5-86B59E548F5B}" presName="twoplus" presStyleLbl="node1" presStyleIdx="6" presStyleCnt="7">
        <dgm:presLayoutVars>
          <dgm:bulletEnabled val="1"/>
        </dgm:presLayoutVars>
      </dgm:prSet>
      <dgm:spPr/>
    </dgm:pt>
  </dgm:ptLst>
  <dgm:cxnLst>
    <dgm:cxn modelId="{3B3FBD42-B1F6-42DF-80F6-0457414D479B}" srcId="{2E132E19-FC4B-4189-BDA9-C04F1621FE85}" destId="{BA5A3620-4DF4-4E5A-8328-5B51B095A0D2}" srcOrd="4" destOrd="0" parTransId="{64054321-9BAC-4B63-86B2-7D63336AC085}" sibTransId="{BBDEA283-4E57-447E-B800-AF4B164D3920}"/>
    <dgm:cxn modelId="{1414584B-E30D-4932-AC0F-BD7FC31B6D51}" type="presOf" srcId="{87EF093D-588B-4FB2-A6E5-86B59E548F5B}" destId="{B6A83077-1764-4EBF-976F-B368D5F3E7C9}" srcOrd="0" destOrd="0" presId="urn:diagrams.loki3.com/TabbedArc+Icon"/>
    <dgm:cxn modelId="{D80EDE6F-4FE4-48BA-A246-FB47EBE81FE2}" srcId="{2E132E19-FC4B-4189-BDA9-C04F1621FE85}" destId="{9EED85F8-E994-4C03-BFA4-BFAF04E942F7}" srcOrd="1" destOrd="0" parTransId="{7BFA8417-E3CD-4524-A98C-2577E9EBAE2A}" sibTransId="{DC33E748-81FC-40A2-BFA8-06DCCB43654D}"/>
    <dgm:cxn modelId="{3638EA74-4F5F-49A5-B5E2-0DBC7BB2E6BC}" srcId="{2E132E19-FC4B-4189-BDA9-C04F1621FE85}" destId="{09CB5085-000C-4FFE-AB05-8578E735E956}" srcOrd="0" destOrd="0" parTransId="{F0FFF6B3-810E-46A2-8F20-B02B04C88F46}" sibTransId="{2559F299-A64C-42DF-B292-662C8864E7F4}"/>
    <dgm:cxn modelId="{0CC91677-714F-4AB2-BBFC-9AE0CD22C2D4}" type="presOf" srcId="{88A82E92-E02B-4D54-B505-5A12B85DBE8F}" destId="{EA8F79BD-152F-43D8-92F1-6B1E6D3673F8}" srcOrd="0" destOrd="0" presId="urn:diagrams.loki3.com/TabbedArc+Icon"/>
    <dgm:cxn modelId="{DAA1FA87-0F15-43A9-9873-C1FC5E77D1B3}" srcId="{2E132E19-FC4B-4189-BDA9-C04F1621FE85}" destId="{88A82E92-E02B-4D54-B505-5A12B85DBE8F}" srcOrd="3" destOrd="0" parTransId="{B329BB7D-1F63-445A-871E-761B906F3E53}" sibTransId="{53EC7DA0-BBFD-4BBF-85E0-CE6C3A3B5FA7}"/>
    <dgm:cxn modelId="{A1271397-0FB9-4E8E-8BFE-1C46AAB5D084}" type="presOf" srcId="{9EED85F8-E994-4C03-BFA4-BFAF04E942F7}" destId="{F52F4FF8-B8A4-46A7-A73E-A6A15DBEDBF7}" srcOrd="0" destOrd="0" presId="urn:diagrams.loki3.com/TabbedArc+Icon"/>
    <dgm:cxn modelId="{DBF4F599-966B-41E7-A702-4871AA9ED757}" srcId="{2E132E19-FC4B-4189-BDA9-C04F1621FE85}" destId="{491803F4-212B-4AE7-A760-ED27980FC2F6}" srcOrd="2" destOrd="0" parTransId="{22333893-6641-48B2-831C-A064CEDFF2F4}" sibTransId="{5765A889-9210-4A92-B14D-7D27C2AEC180}"/>
    <dgm:cxn modelId="{D67211A5-F519-4178-A821-A8CF8B776647}" srcId="{2E132E19-FC4B-4189-BDA9-C04F1621FE85}" destId="{87EF093D-588B-4FB2-A6E5-86B59E548F5B}" srcOrd="6" destOrd="0" parTransId="{E84E09D8-8F35-4ECD-9A94-BAD60D4E607A}" sibTransId="{178A7B44-FE90-42AE-94BF-CFC5FF6EAE5C}"/>
    <dgm:cxn modelId="{16F5D2AC-0FFD-49C0-9255-FF405130279B}" type="presOf" srcId="{2E132E19-FC4B-4189-BDA9-C04F1621FE85}" destId="{02BB852E-AE6F-432F-9A1B-373DAE173E37}" srcOrd="0" destOrd="0" presId="urn:diagrams.loki3.com/TabbedArc+Icon"/>
    <dgm:cxn modelId="{21516EAF-8631-43DF-BD01-EEB8A0109100}" type="presOf" srcId="{491803F4-212B-4AE7-A760-ED27980FC2F6}" destId="{BB55B509-B974-405F-B73F-7F3A87C8740E}" srcOrd="0" destOrd="0" presId="urn:diagrams.loki3.com/TabbedArc+Icon"/>
    <dgm:cxn modelId="{9AF10DBD-DF2B-4BF2-BB82-85E66108A3DE}" type="presOf" srcId="{F709BDBC-8CCD-49D9-B4DD-83FE44AED822}" destId="{E12DCAC1-3425-4501-A866-97F143FC65E4}" srcOrd="0" destOrd="0" presId="urn:diagrams.loki3.com/TabbedArc+Icon"/>
    <dgm:cxn modelId="{61F2C7CE-7B68-4153-B176-95ED9DC33F9C}" type="presOf" srcId="{BA5A3620-4DF4-4E5A-8328-5B51B095A0D2}" destId="{5DF7BDD5-83BE-4C60-91A3-FE4B25D467AA}" srcOrd="0" destOrd="0" presId="urn:diagrams.loki3.com/TabbedArc+Icon"/>
    <dgm:cxn modelId="{3C9C17EE-D29E-4D2D-ABB3-BC9A3E87E20B}" type="presOf" srcId="{09CB5085-000C-4FFE-AB05-8578E735E956}" destId="{6D5DF012-12F7-49EE-9B54-19A3CDF34A2A}" srcOrd="0" destOrd="0" presId="urn:diagrams.loki3.com/TabbedArc+Icon"/>
    <dgm:cxn modelId="{BF8C13FF-13CC-4C38-A526-E496D8A2C976}" srcId="{2E132E19-FC4B-4189-BDA9-C04F1621FE85}" destId="{F709BDBC-8CCD-49D9-B4DD-83FE44AED822}" srcOrd="5" destOrd="0" parTransId="{DD43C0E4-1CF4-4FF5-A0F7-1D9610E4A3E1}" sibTransId="{257BDD59-B883-4B2B-9195-6378FF812C28}"/>
    <dgm:cxn modelId="{7935032A-936C-4757-B55B-6A9929AC5BF3}" type="presParOf" srcId="{02BB852E-AE6F-432F-9A1B-373DAE173E37}" destId="{6D5DF012-12F7-49EE-9B54-19A3CDF34A2A}" srcOrd="0" destOrd="0" presId="urn:diagrams.loki3.com/TabbedArc+Icon"/>
    <dgm:cxn modelId="{7FE9CA87-9C1E-4F87-B782-A3872F84E688}" type="presParOf" srcId="{02BB852E-AE6F-432F-9A1B-373DAE173E37}" destId="{F52F4FF8-B8A4-46A7-A73E-A6A15DBEDBF7}" srcOrd="1" destOrd="0" presId="urn:diagrams.loki3.com/TabbedArc+Icon"/>
    <dgm:cxn modelId="{E01E86AA-9282-441A-A7E5-CD604FEE955D}" type="presParOf" srcId="{02BB852E-AE6F-432F-9A1B-373DAE173E37}" destId="{BB55B509-B974-405F-B73F-7F3A87C8740E}" srcOrd="2" destOrd="0" presId="urn:diagrams.loki3.com/TabbedArc+Icon"/>
    <dgm:cxn modelId="{7EF0580B-62EE-4147-8757-160E3B71C276}" type="presParOf" srcId="{02BB852E-AE6F-432F-9A1B-373DAE173E37}" destId="{EA8F79BD-152F-43D8-92F1-6B1E6D3673F8}" srcOrd="3" destOrd="0" presId="urn:diagrams.loki3.com/TabbedArc+Icon"/>
    <dgm:cxn modelId="{1935B5E4-F2C1-41EB-A5CC-B8EEC1ECC828}" type="presParOf" srcId="{02BB852E-AE6F-432F-9A1B-373DAE173E37}" destId="{5DF7BDD5-83BE-4C60-91A3-FE4B25D467AA}" srcOrd="4" destOrd="0" presId="urn:diagrams.loki3.com/TabbedArc+Icon"/>
    <dgm:cxn modelId="{D0EB1A3B-ADBB-425D-9221-DECF15E1EB1E}" type="presParOf" srcId="{02BB852E-AE6F-432F-9A1B-373DAE173E37}" destId="{E12DCAC1-3425-4501-A866-97F143FC65E4}" srcOrd="5" destOrd="0" presId="urn:diagrams.loki3.com/TabbedArc+Icon"/>
    <dgm:cxn modelId="{E5171B99-461E-4883-A79B-5EC160E59D18}" type="presParOf" srcId="{02BB852E-AE6F-432F-9A1B-373DAE173E37}" destId="{B6A83077-1764-4EBF-976F-B368D5F3E7C9}" srcOrd="6"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FFDA3D-C21D-4BFA-990C-6BE9A5928EF5}" type="doc">
      <dgm:prSet loTypeId="urn:microsoft.com/office/officeart/2005/8/layout/chart3" loCatId="cycle" qsTypeId="urn:microsoft.com/office/officeart/2005/8/quickstyle/simple1" qsCatId="simple" csTypeId="urn:microsoft.com/office/officeart/2005/8/colors/accent1_2" csCatId="accent1" phldr="1"/>
      <dgm:spPr/>
    </dgm:pt>
    <dgm:pt modelId="{B95D9332-FCB4-49BA-89A4-5BB938633139}">
      <dgm:prSet/>
      <dgm:spPr/>
      <dgm:t>
        <a:bodyPr/>
        <a:lstStyle/>
        <a:p>
          <a:r>
            <a:rPr lang="en-GB" dirty="0"/>
            <a:t>Network Connections</a:t>
          </a:r>
        </a:p>
      </dgm:t>
    </dgm:pt>
    <dgm:pt modelId="{05630693-5B48-41D0-88A3-A3F9A3ECA37C}" type="parTrans" cxnId="{4FAD9A18-C6BE-40AC-B3CC-022B836AE669}">
      <dgm:prSet/>
      <dgm:spPr/>
      <dgm:t>
        <a:bodyPr/>
        <a:lstStyle/>
        <a:p>
          <a:endParaRPr lang="en-GB"/>
        </a:p>
      </dgm:t>
    </dgm:pt>
    <dgm:pt modelId="{B35C3196-5069-4C00-926E-79139592705E}" type="sibTrans" cxnId="{4FAD9A18-C6BE-40AC-B3CC-022B836AE669}">
      <dgm:prSet/>
      <dgm:spPr/>
      <dgm:t>
        <a:bodyPr/>
        <a:lstStyle/>
        <a:p>
          <a:endParaRPr lang="en-GB"/>
        </a:p>
      </dgm:t>
    </dgm:pt>
    <dgm:pt modelId="{1E23800A-17A8-45EA-8B43-5104AB7B8201}">
      <dgm:prSet/>
      <dgm:spPr/>
      <dgm:t>
        <a:bodyPr/>
        <a:lstStyle/>
        <a:p>
          <a:r>
            <a:rPr lang="en-GB" dirty="0"/>
            <a:t>Logins</a:t>
          </a:r>
        </a:p>
      </dgm:t>
    </dgm:pt>
    <dgm:pt modelId="{95C4005F-1EE6-48BC-8B29-BC800EC632B3}" type="parTrans" cxnId="{CAF1DF9D-3D8F-4DAB-B57C-CA4F0EEA78BE}">
      <dgm:prSet/>
      <dgm:spPr/>
      <dgm:t>
        <a:bodyPr/>
        <a:lstStyle/>
        <a:p>
          <a:endParaRPr lang="en-GB"/>
        </a:p>
      </dgm:t>
    </dgm:pt>
    <dgm:pt modelId="{5620322C-2BD0-495E-913D-BDB843A018B7}" type="sibTrans" cxnId="{CAF1DF9D-3D8F-4DAB-B57C-CA4F0EEA78BE}">
      <dgm:prSet/>
      <dgm:spPr/>
      <dgm:t>
        <a:bodyPr/>
        <a:lstStyle/>
        <a:p>
          <a:endParaRPr lang="en-GB"/>
        </a:p>
      </dgm:t>
    </dgm:pt>
    <dgm:pt modelId="{9BBC0012-A16D-47ED-A452-007D4E723A1F}">
      <dgm:prSet/>
      <dgm:spPr/>
      <dgm:t>
        <a:bodyPr/>
        <a:lstStyle/>
        <a:p>
          <a:r>
            <a:rPr lang="en-GB" dirty="0"/>
            <a:t>Files</a:t>
          </a:r>
        </a:p>
      </dgm:t>
    </dgm:pt>
    <dgm:pt modelId="{BB1EB8BA-DE48-4C84-B71F-486723854904}" type="parTrans" cxnId="{0EFAAD98-55BD-46E4-89DE-0447629D66FB}">
      <dgm:prSet/>
      <dgm:spPr/>
      <dgm:t>
        <a:bodyPr/>
        <a:lstStyle/>
        <a:p>
          <a:endParaRPr lang="en-GB"/>
        </a:p>
      </dgm:t>
    </dgm:pt>
    <dgm:pt modelId="{C4A2F54E-4383-430B-A952-03DFBC2FF102}" type="sibTrans" cxnId="{0EFAAD98-55BD-46E4-89DE-0447629D66FB}">
      <dgm:prSet/>
      <dgm:spPr/>
      <dgm:t>
        <a:bodyPr/>
        <a:lstStyle/>
        <a:p>
          <a:endParaRPr lang="en-GB"/>
        </a:p>
      </dgm:t>
    </dgm:pt>
    <dgm:pt modelId="{0026CB0D-830E-4B95-8D89-52E8185A9E93}">
      <dgm:prSet/>
      <dgm:spPr/>
      <dgm:t>
        <a:bodyPr/>
        <a:lstStyle/>
        <a:p>
          <a:r>
            <a:rPr lang="en-GB" dirty="0"/>
            <a:t>Network Configurations</a:t>
          </a:r>
        </a:p>
      </dgm:t>
    </dgm:pt>
    <dgm:pt modelId="{2154E199-1A33-44B6-AFFA-C9E4CD07E0DE}" type="parTrans" cxnId="{08F24BF4-1DAC-4AA6-9D26-C010DB29B000}">
      <dgm:prSet/>
      <dgm:spPr/>
      <dgm:t>
        <a:bodyPr/>
        <a:lstStyle/>
        <a:p>
          <a:endParaRPr lang="en-GB"/>
        </a:p>
      </dgm:t>
    </dgm:pt>
    <dgm:pt modelId="{9ADB90F3-CD63-4F7A-8AB0-ABFE8F473D0C}" type="sibTrans" cxnId="{08F24BF4-1DAC-4AA6-9D26-C010DB29B000}">
      <dgm:prSet/>
      <dgm:spPr/>
      <dgm:t>
        <a:bodyPr/>
        <a:lstStyle/>
        <a:p>
          <a:endParaRPr lang="en-GB"/>
        </a:p>
      </dgm:t>
    </dgm:pt>
    <dgm:pt modelId="{A353614E-5D18-49AA-8557-4C45A25AA750}">
      <dgm:prSet/>
      <dgm:spPr/>
      <dgm:t>
        <a:bodyPr/>
        <a:lstStyle/>
        <a:p>
          <a:r>
            <a:rPr lang="en-GB" dirty="0"/>
            <a:t>Removable Media</a:t>
          </a:r>
        </a:p>
      </dgm:t>
    </dgm:pt>
    <dgm:pt modelId="{78B7D27B-A6A9-4169-BEE4-58E52F1C5E1B}" type="parTrans" cxnId="{8BC302E1-2783-4B4E-BD40-E4A0D5304370}">
      <dgm:prSet/>
      <dgm:spPr/>
      <dgm:t>
        <a:bodyPr/>
        <a:lstStyle/>
        <a:p>
          <a:endParaRPr lang="en-GB"/>
        </a:p>
      </dgm:t>
    </dgm:pt>
    <dgm:pt modelId="{05669F47-44D6-4460-BCDB-F355B4F2EB8D}" type="sibTrans" cxnId="{8BC302E1-2783-4B4E-BD40-E4A0D5304370}">
      <dgm:prSet/>
      <dgm:spPr/>
      <dgm:t>
        <a:bodyPr/>
        <a:lstStyle/>
        <a:p>
          <a:endParaRPr lang="en-GB"/>
        </a:p>
      </dgm:t>
    </dgm:pt>
    <dgm:pt modelId="{3571A428-A5FC-4849-9E16-A3DA024AE4E9}">
      <dgm:prSet/>
      <dgm:spPr/>
      <dgm:t>
        <a:bodyPr/>
        <a:lstStyle/>
        <a:p>
          <a:r>
            <a:rPr lang="en-GB" dirty="0"/>
            <a:t>Printouts</a:t>
          </a:r>
        </a:p>
      </dgm:t>
    </dgm:pt>
    <dgm:pt modelId="{DD434EA4-7892-42A1-BD2F-FB01A5AED7C5}" type="parTrans" cxnId="{DD28016D-0025-4E71-BFB3-DB016511E471}">
      <dgm:prSet/>
      <dgm:spPr/>
      <dgm:t>
        <a:bodyPr/>
        <a:lstStyle/>
        <a:p>
          <a:endParaRPr lang="en-GB"/>
        </a:p>
      </dgm:t>
    </dgm:pt>
    <dgm:pt modelId="{63B1F46C-55DE-40AA-B6AC-436E4AFE3B0E}" type="sibTrans" cxnId="{DD28016D-0025-4E71-BFB3-DB016511E471}">
      <dgm:prSet/>
      <dgm:spPr/>
      <dgm:t>
        <a:bodyPr/>
        <a:lstStyle/>
        <a:p>
          <a:endParaRPr lang="en-GB"/>
        </a:p>
      </dgm:t>
    </dgm:pt>
    <dgm:pt modelId="{28354B61-0262-403B-BAE4-C5B56F50073C}" type="pres">
      <dgm:prSet presAssocID="{7BFFDA3D-C21D-4BFA-990C-6BE9A5928EF5}" presName="compositeShape" presStyleCnt="0">
        <dgm:presLayoutVars>
          <dgm:chMax val="7"/>
          <dgm:dir/>
          <dgm:resizeHandles val="exact"/>
        </dgm:presLayoutVars>
      </dgm:prSet>
      <dgm:spPr/>
    </dgm:pt>
    <dgm:pt modelId="{5D0547DE-F360-4048-B973-8787194952E9}" type="pres">
      <dgm:prSet presAssocID="{7BFFDA3D-C21D-4BFA-990C-6BE9A5928EF5}" presName="wedge1" presStyleLbl="node1" presStyleIdx="0" presStyleCnt="6"/>
      <dgm:spPr/>
    </dgm:pt>
    <dgm:pt modelId="{D21D2340-977F-40A9-B80E-6FB9AC2A96E4}" type="pres">
      <dgm:prSet presAssocID="{7BFFDA3D-C21D-4BFA-990C-6BE9A5928EF5}" presName="wedge1Tx" presStyleLbl="node1" presStyleIdx="0" presStyleCnt="6">
        <dgm:presLayoutVars>
          <dgm:chMax val="0"/>
          <dgm:chPref val="0"/>
          <dgm:bulletEnabled val="1"/>
        </dgm:presLayoutVars>
      </dgm:prSet>
      <dgm:spPr/>
    </dgm:pt>
    <dgm:pt modelId="{6AE4ED9F-4AB9-47C4-B0E0-DFF042052207}" type="pres">
      <dgm:prSet presAssocID="{7BFFDA3D-C21D-4BFA-990C-6BE9A5928EF5}" presName="wedge2" presStyleLbl="node1" presStyleIdx="1" presStyleCnt="6"/>
      <dgm:spPr/>
    </dgm:pt>
    <dgm:pt modelId="{A35B84D8-E697-4267-A81F-309980F69688}" type="pres">
      <dgm:prSet presAssocID="{7BFFDA3D-C21D-4BFA-990C-6BE9A5928EF5}" presName="wedge2Tx" presStyleLbl="node1" presStyleIdx="1" presStyleCnt="6">
        <dgm:presLayoutVars>
          <dgm:chMax val="0"/>
          <dgm:chPref val="0"/>
          <dgm:bulletEnabled val="1"/>
        </dgm:presLayoutVars>
      </dgm:prSet>
      <dgm:spPr/>
    </dgm:pt>
    <dgm:pt modelId="{EA7719FE-BBDA-468B-A59C-5E061B78E7F9}" type="pres">
      <dgm:prSet presAssocID="{7BFFDA3D-C21D-4BFA-990C-6BE9A5928EF5}" presName="wedge3" presStyleLbl="node1" presStyleIdx="2" presStyleCnt="6"/>
      <dgm:spPr/>
    </dgm:pt>
    <dgm:pt modelId="{AA668981-6615-4553-9A8E-18524CE2A267}" type="pres">
      <dgm:prSet presAssocID="{7BFFDA3D-C21D-4BFA-990C-6BE9A5928EF5}" presName="wedge3Tx" presStyleLbl="node1" presStyleIdx="2" presStyleCnt="6">
        <dgm:presLayoutVars>
          <dgm:chMax val="0"/>
          <dgm:chPref val="0"/>
          <dgm:bulletEnabled val="1"/>
        </dgm:presLayoutVars>
      </dgm:prSet>
      <dgm:spPr/>
    </dgm:pt>
    <dgm:pt modelId="{51467923-944E-4DF7-BDC1-39198F4BC041}" type="pres">
      <dgm:prSet presAssocID="{7BFFDA3D-C21D-4BFA-990C-6BE9A5928EF5}" presName="wedge4" presStyleLbl="node1" presStyleIdx="3" presStyleCnt="6"/>
      <dgm:spPr/>
    </dgm:pt>
    <dgm:pt modelId="{9BB0DBAD-F4B5-46F4-871F-534E01D46DA2}" type="pres">
      <dgm:prSet presAssocID="{7BFFDA3D-C21D-4BFA-990C-6BE9A5928EF5}" presName="wedge4Tx" presStyleLbl="node1" presStyleIdx="3" presStyleCnt="6">
        <dgm:presLayoutVars>
          <dgm:chMax val="0"/>
          <dgm:chPref val="0"/>
          <dgm:bulletEnabled val="1"/>
        </dgm:presLayoutVars>
      </dgm:prSet>
      <dgm:spPr/>
    </dgm:pt>
    <dgm:pt modelId="{F93640AD-DE95-41A7-B7CC-75836C47FE46}" type="pres">
      <dgm:prSet presAssocID="{7BFFDA3D-C21D-4BFA-990C-6BE9A5928EF5}" presName="wedge5" presStyleLbl="node1" presStyleIdx="4" presStyleCnt="6"/>
      <dgm:spPr/>
    </dgm:pt>
    <dgm:pt modelId="{50FAF95D-AD07-42EE-9F41-403897589080}" type="pres">
      <dgm:prSet presAssocID="{7BFFDA3D-C21D-4BFA-990C-6BE9A5928EF5}" presName="wedge5Tx" presStyleLbl="node1" presStyleIdx="4" presStyleCnt="6">
        <dgm:presLayoutVars>
          <dgm:chMax val="0"/>
          <dgm:chPref val="0"/>
          <dgm:bulletEnabled val="1"/>
        </dgm:presLayoutVars>
      </dgm:prSet>
      <dgm:spPr/>
    </dgm:pt>
    <dgm:pt modelId="{8F450440-DC2A-423C-B22D-F31FECF62E11}" type="pres">
      <dgm:prSet presAssocID="{7BFFDA3D-C21D-4BFA-990C-6BE9A5928EF5}" presName="wedge6" presStyleLbl="node1" presStyleIdx="5" presStyleCnt="6"/>
      <dgm:spPr/>
    </dgm:pt>
    <dgm:pt modelId="{62706439-2CC2-40FE-8B58-E8954A79479A}" type="pres">
      <dgm:prSet presAssocID="{7BFFDA3D-C21D-4BFA-990C-6BE9A5928EF5}" presName="wedge6Tx" presStyleLbl="node1" presStyleIdx="5" presStyleCnt="6">
        <dgm:presLayoutVars>
          <dgm:chMax val="0"/>
          <dgm:chPref val="0"/>
          <dgm:bulletEnabled val="1"/>
        </dgm:presLayoutVars>
      </dgm:prSet>
      <dgm:spPr/>
    </dgm:pt>
  </dgm:ptLst>
  <dgm:cxnLst>
    <dgm:cxn modelId="{9E158711-3ACC-450F-8B73-C0068DFFB898}" type="presOf" srcId="{B95D9332-FCB4-49BA-89A4-5BB938633139}" destId="{5D0547DE-F360-4048-B973-8787194952E9}" srcOrd="0" destOrd="0" presId="urn:microsoft.com/office/officeart/2005/8/layout/chart3"/>
    <dgm:cxn modelId="{4FAD9A18-C6BE-40AC-B3CC-022B836AE669}" srcId="{7BFFDA3D-C21D-4BFA-990C-6BE9A5928EF5}" destId="{B95D9332-FCB4-49BA-89A4-5BB938633139}" srcOrd="0" destOrd="0" parTransId="{05630693-5B48-41D0-88A3-A3F9A3ECA37C}" sibTransId="{B35C3196-5069-4C00-926E-79139592705E}"/>
    <dgm:cxn modelId="{F582953C-6C5C-4FAA-A62E-9AFF43A7D843}" type="presOf" srcId="{0026CB0D-830E-4B95-8D89-52E8185A9E93}" destId="{51467923-944E-4DF7-BDC1-39198F4BC041}" srcOrd="0" destOrd="0" presId="urn:microsoft.com/office/officeart/2005/8/layout/chart3"/>
    <dgm:cxn modelId="{4A359B6B-6DFB-45B2-AAC1-D7F2C328A843}" type="presOf" srcId="{9BBC0012-A16D-47ED-A452-007D4E723A1F}" destId="{EA7719FE-BBDA-468B-A59C-5E061B78E7F9}" srcOrd="0" destOrd="0" presId="urn:microsoft.com/office/officeart/2005/8/layout/chart3"/>
    <dgm:cxn modelId="{DD28016D-0025-4E71-BFB3-DB016511E471}" srcId="{7BFFDA3D-C21D-4BFA-990C-6BE9A5928EF5}" destId="{3571A428-A5FC-4849-9E16-A3DA024AE4E9}" srcOrd="5" destOrd="0" parTransId="{DD434EA4-7892-42A1-BD2F-FB01A5AED7C5}" sibTransId="{63B1F46C-55DE-40AA-B6AC-436E4AFE3B0E}"/>
    <dgm:cxn modelId="{EB14EE73-8B09-4A13-99C8-5AE941368152}" type="presOf" srcId="{3571A428-A5FC-4849-9E16-A3DA024AE4E9}" destId="{8F450440-DC2A-423C-B22D-F31FECF62E11}" srcOrd="0" destOrd="0" presId="urn:microsoft.com/office/officeart/2005/8/layout/chart3"/>
    <dgm:cxn modelId="{A0FB7181-4B6E-43F7-B240-F640FFB370AD}" type="presOf" srcId="{7BFFDA3D-C21D-4BFA-990C-6BE9A5928EF5}" destId="{28354B61-0262-403B-BAE4-C5B56F50073C}" srcOrd="0" destOrd="0" presId="urn:microsoft.com/office/officeart/2005/8/layout/chart3"/>
    <dgm:cxn modelId="{0B508882-4C00-40A1-86D3-8705AEAC337E}" type="presOf" srcId="{1E23800A-17A8-45EA-8B43-5104AB7B8201}" destId="{A35B84D8-E697-4267-A81F-309980F69688}" srcOrd="1" destOrd="0" presId="urn:microsoft.com/office/officeart/2005/8/layout/chart3"/>
    <dgm:cxn modelId="{4421A190-C6DE-4AC0-B0D4-C768E12FFA7A}" type="presOf" srcId="{B95D9332-FCB4-49BA-89A4-5BB938633139}" destId="{D21D2340-977F-40A9-B80E-6FB9AC2A96E4}" srcOrd="1" destOrd="0" presId="urn:microsoft.com/office/officeart/2005/8/layout/chart3"/>
    <dgm:cxn modelId="{0EFAAD98-55BD-46E4-89DE-0447629D66FB}" srcId="{7BFFDA3D-C21D-4BFA-990C-6BE9A5928EF5}" destId="{9BBC0012-A16D-47ED-A452-007D4E723A1F}" srcOrd="2" destOrd="0" parTransId="{BB1EB8BA-DE48-4C84-B71F-486723854904}" sibTransId="{C4A2F54E-4383-430B-A952-03DFBC2FF102}"/>
    <dgm:cxn modelId="{CAF1DF9D-3D8F-4DAB-B57C-CA4F0EEA78BE}" srcId="{7BFFDA3D-C21D-4BFA-990C-6BE9A5928EF5}" destId="{1E23800A-17A8-45EA-8B43-5104AB7B8201}" srcOrd="1" destOrd="0" parTransId="{95C4005F-1EE6-48BC-8B29-BC800EC632B3}" sibTransId="{5620322C-2BD0-495E-913D-BDB843A018B7}"/>
    <dgm:cxn modelId="{6238A1C4-938A-412D-BE93-B5EB247AD08A}" type="presOf" srcId="{1E23800A-17A8-45EA-8B43-5104AB7B8201}" destId="{6AE4ED9F-4AB9-47C4-B0E0-DFF042052207}" srcOrd="0" destOrd="0" presId="urn:microsoft.com/office/officeart/2005/8/layout/chart3"/>
    <dgm:cxn modelId="{5A5F7AD3-24CD-4A42-ACCF-F86C62B02B54}" type="presOf" srcId="{0026CB0D-830E-4B95-8D89-52E8185A9E93}" destId="{9BB0DBAD-F4B5-46F4-871F-534E01D46DA2}" srcOrd="1" destOrd="0" presId="urn:microsoft.com/office/officeart/2005/8/layout/chart3"/>
    <dgm:cxn modelId="{D60890D6-5BB9-4C41-A477-96AD07BE36E3}" type="presOf" srcId="{9BBC0012-A16D-47ED-A452-007D4E723A1F}" destId="{AA668981-6615-4553-9A8E-18524CE2A267}" srcOrd="1" destOrd="0" presId="urn:microsoft.com/office/officeart/2005/8/layout/chart3"/>
    <dgm:cxn modelId="{C13908D7-3058-41C4-B1B8-74DA284D2F22}" type="presOf" srcId="{A353614E-5D18-49AA-8557-4C45A25AA750}" destId="{F93640AD-DE95-41A7-B7CC-75836C47FE46}" srcOrd="0" destOrd="0" presId="urn:microsoft.com/office/officeart/2005/8/layout/chart3"/>
    <dgm:cxn modelId="{8BC302E1-2783-4B4E-BD40-E4A0D5304370}" srcId="{7BFFDA3D-C21D-4BFA-990C-6BE9A5928EF5}" destId="{A353614E-5D18-49AA-8557-4C45A25AA750}" srcOrd="4" destOrd="0" parTransId="{78B7D27B-A6A9-4169-BEE4-58E52F1C5E1B}" sibTransId="{05669F47-44D6-4460-BCDB-F355B4F2EB8D}"/>
    <dgm:cxn modelId="{985B60E4-B88A-4180-9E7D-C8EA0258FD8C}" type="presOf" srcId="{3571A428-A5FC-4849-9E16-A3DA024AE4E9}" destId="{62706439-2CC2-40FE-8B58-E8954A79479A}" srcOrd="1" destOrd="0" presId="urn:microsoft.com/office/officeart/2005/8/layout/chart3"/>
    <dgm:cxn modelId="{08F24BF4-1DAC-4AA6-9D26-C010DB29B000}" srcId="{7BFFDA3D-C21D-4BFA-990C-6BE9A5928EF5}" destId="{0026CB0D-830E-4B95-8D89-52E8185A9E93}" srcOrd="3" destOrd="0" parTransId="{2154E199-1A33-44B6-AFFA-C9E4CD07E0DE}" sibTransId="{9ADB90F3-CD63-4F7A-8AB0-ABFE8F473D0C}"/>
    <dgm:cxn modelId="{206ACFFD-7446-4E17-A063-7625336DBF71}" type="presOf" srcId="{A353614E-5D18-49AA-8557-4C45A25AA750}" destId="{50FAF95D-AD07-42EE-9F41-403897589080}" srcOrd="1" destOrd="0" presId="urn:microsoft.com/office/officeart/2005/8/layout/chart3"/>
    <dgm:cxn modelId="{70C4C620-A01E-4EFB-926C-7537738F0FDE}" type="presParOf" srcId="{28354B61-0262-403B-BAE4-C5B56F50073C}" destId="{5D0547DE-F360-4048-B973-8787194952E9}" srcOrd="0" destOrd="0" presId="urn:microsoft.com/office/officeart/2005/8/layout/chart3"/>
    <dgm:cxn modelId="{4AB6256B-65CA-4C17-AA69-A114613B3BAB}" type="presParOf" srcId="{28354B61-0262-403B-BAE4-C5B56F50073C}" destId="{D21D2340-977F-40A9-B80E-6FB9AC2A96E4}" srcOrd="1" destOrd="0" presId="urn:microsoft.com/office/officeart/2005/8/layout/chart3"/>
    <dgm:cxn modelId="{9EF80941-FB9C-49AB-B317-0490A50618DE}" type="presParOf" srcId="{28354B61-0262-403B-BAE4-C5B56F50073C}" destId="{6AE4ED9F-4AB9-47C4-B0E0-DFF042052207}" srcOrd="2" destOrd="0" presId="urn:microsoft.com/office/officeart/2005/8/layout/chart3"/>
    <dgm:cxn modelId="{0E30FCC9-0797-4318-8D9F-601DFF7141E6}" type="presParOf" srcId="{28354B61-0262-403B-BAE4-C5B56F50073C}" destId="{A35B84D8-E697-4267-A81F-309980F69688}" srcOrd="3" destOrd="0" presId="urn:microsoft.com/office/officeart/2005/8/layout/chart3"/>
    <dgm:cxn modelId="{56D8A5D4-1A27-4D97-BB49-803E28C8ACE1}" type="presParOf" srcId="{28354B61-0262-403B-BAE4-C5B56F50073C}" destId="{EA7719FE-BBDA-468B-A59C-5E061B78E7F9}" srcOrd="4" destOrd="0" presId="urn:microsoft.com/office/officeart/2005/8/layout/chart3"/>
    <dgm:cxn modelId="{0DA6C5CC-51E9-4789-89E7-A7210EC6DB7D}" type="presParOf" srcId="{28354B61-0262-403B-BAE4-C5B56F50073C}" destId="{AA668981-6615-4553-9A8E-18524CE2A267}" srcOrd="5" destOrd="0" presId="urn:microsoft.com/office/officeart/2005/8/layout/chart3"/>
    <dgm:cxn modelId="{2414FBB4-E498-47E5-B05C-BF80DDBE99FF}" type="presParOf" srcId="{28354B61-0262-403B-BAE4-C5B56F50073C}" destId="{51467923-944E-4DF7-BDC1-39198F4BC041}" srcOrd="6" destOrd="0" presId="urn:microsoft.com/office/officeart/2005/8/layout/chart3"/>
    <dgm:cxn modelId="{6BA1B565-0C94-4A20-9C64-804AF92388F0}" type="presParOf" srcId="{28354B61-0262-403B-BAE4-C5B56F50073C}" destId="{9BB0DBAD-F4B5-46F4-871F-534E01D46DA2}" srcOrd="7" destOrd="0" presId="urn:microsoft.com/office/officeart/2005/8/layout/chart3"/>
    <dgm:cxn modelId="{C1BA6030-82B7-42F5-B35C-CC891AA86A37}" type="presParOf" srcId="{28354B61-0262-403B-BAE4-C5B56F50073C}" destId="{F93640AD-DE95-41A7-B7CC-75836C47FE46}" srcOrd="8" destOrd="0" presId="urn:microsoft.com/office/officeart/2005/8/layout/chart3"/>
    <dgm:cxn modelId="{4428CED5-D7E2-472B-B19B-71F7ABC2E747}" type="presParOf" srcId="{28354B61-0262-403B-BAE4-C5B56F50073C}" destId="{50FAF95D-AD07-42EE-9F41-403897589080}" srcOrd="9" destOrd="0" presId="urn:microsoft.com/office/officeart/2005/8/layout/chart3"/>
    <dgm:cxn modelId="{08D2C30D-320C-4E31-AC9B-4FB0BEAE33E3}" type="presParOf" srcId="{28354B61-0262-403B-BAE4-C5B56F50073C}" destId="{8F450440-DC2A-423C-B22D-F31FECF62E11}" srcOrd="10" destOrd="0" presId="urn:microsoft.com/office/officeart/2005/8/layout/chart3"/>
    <dgm:cxn modelId="{B21396A3-D21B-4F62-A15B-F8C706E71D4B}" type="presParOf" srcId="{28354B61-0262-403B-BAE4-C5B56F50073C}" destId="{62706439-2CC2-40FE-8B58-E8954A79479A}" srcOrd="11" destOrd="0" presId="urn:microsoft.com/office/officeart/2005/8/layout/char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718805-D928-4ED4-9B7C-426B2F2A0689}"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191C1424-2A01-4BDD-8744-6A6511CFFC08}">
      <dgm:prSet/>
      <dgm:spPr/>
      <dgm:t>
        <a:bodyPr/>
        <a:lstStyle/>
        <a:p>
          <a:pPr>
            <a:lnSpc>
              <a:spcPct val="100000"/>
            </a:lnSpc>
            <a:defRPr cap="all"/>
          </a:pPr>
          <a:r>
            <a:rPr lang="en-US"/>
            <a:t>Technician</a:t>
          </a:r>
        </a:p>
      </dgm:t>
    </dgm:pt>
    <dgm:pt modelId="{1FA2B34A-4E86-4EE1-BAD8-F3BCEFD2EBB6}" type="parTrans" cxnId="{ECA7CCAA-9CD9-4183-8401-CF768521889F}">
      <dgm:prSet/>
      <dgm:spPr/>
      <dgm:t>
        <a:bodyPr/>
        <a:lstStyle/>
        <a:p>
          <a:endParaRPr lang="en-US"/>
        </a:p>
      </dgm:t>
    </dgm:pt>
    <dgm:pt modelId="{CDC3D352-C027-49EF-88CE-A112F58490A2}" type="sibTrans" cxnId="{ECA7CCAA-9CD9-4183-8401-CF768521889F}">
      <dgm:prSet/>
      <dgm:spPr/>
      <dgm:t>
        <a:bodyPr/>
        <a:lstStyle/>
        <a:p>
          <a:endParaRPr lang="en-US"/>
        </a:p>
      </dgm:t>
    </dgm:pt>
    <dgm:pt modelId="{35C4EE6E-32E9-442F-88CB-16CAFC6FE3AF}">
      <dgm:prSet/>
      <dgm:spPr/>
      <dgm:t>
        <a:bodyPr/>
        <a:lstStyle/>
        <a:p>
          <a:pPr>
            <a:lnSpc>
              <a:spcPct val="100000"/>
            </a:lnSpc>
            <a:defRPr cap="all"/>
          </a:pPr>
          <a:r>
            <a:rPr lang="en-US"/>
            <a:t>Examiner/Analyst</a:t>
          </a:r>
        </a:p>
      </dgm:t>
    </dgm:pt>
    <dgm:pt modelId="{94057765-C3EE-4FCE-A4D0-723618330B5B}" type="parTrans" cxnId="{D2D782A1-95B2-488D-8AFF-D2E737262FB5}">
      <dgm:prSet/>
      <dgm:spPr/>
      <dgm:t>
        <a:bodyPr/>
        <a:lstStyle/>
        <a:p>
          <a:endParaRPr lang="en-US"/>
        </a:p>
      </dgm:t>
    </dgm:pt>
    <dgm:pt modelId="{EEDB257E-AEF1-4942-9B4F-95F18A2925F5}" type="sibTrans" cxnId="{D2D782A1-95B2-488D-8AFF-D2E737262FB5}">
      <dgm:prSet/>
      <dgm:spPr/>
      <dgm:t>
        <a:bodyPr/>
        <a:lstStyle/>
        <a:p>
          <a:endParaRPr lang="en-US"/>
        </a:p>
      </dgm:t>
    </dgm:pt>
    <dgm:pt modelId="{CC372A58-8094-4DBA-BBF6-B7742F0403A8}">
      <dgm:prSet/>
      <dgm:spPr/>
      <dgm:t>
        <a:bodyPr/>
        <a:lstStyle/>
        <a:p>
          <a:pPr>
            <a:lnSpc>
              <a:spcPct val="100000"/>
            </a:lnSpc>
            <a:defRPr cap="all"/>
          </a:pPr>
          <a:r>
            <a:rPr lang="en-US"/>
            <a:t>Investigator</a:t>
          </a:r>
        </a:p>
      </dgm:t>
    </dgm:pt>
    <dgm:pt modelId="{6D85BBB3-7BFF-459D-A863-81138163A695}" type="parTrans" cxnId="{BFF458D5-B051-499E-9ACE-DAE0A7F96799}">
      <dgm:prSet/>
      <dgm:spPr/>
      <dgm:t>
        <a:bodyPr/>
        <a:lstStyle/>
        <a:p>
          <a:endParaRPr lang="en-US"/>
        </a:p>
      </dgm:t>
    </dgm:pt>
    <dgm:pt modelId="{4A66BBFB-8B92-4CD8-A589-3E9F10A6B0F4}" type="sibTrans" cxnId="{BFF458D5-B051-499E-9ACE-DAE0A7F96799}">
      <dgm:prSet/>
      <dgm:spPr/>
      <dgm:t>
        <a:bodyPr/>
        <a:lstStyle/>
        <a:p>
          <a:endParaRPr lang="en-US"/>
        </a:p>
      </dgm:t>
    </dgm:pt>
    <dgm:pt modelId="{ADE934BB-4F3B-48F9-9637-E2F141AA6A54}">
      <dgm:prSet/>
      <dgm:spPr/>
      <dgm:t>
        <a:bodyPr/>
        <a:lstStyle/>
        <a:p>
          <a:pPr>
            <a:lnSpc>
              <a:spcPct val="100000"/>
            </a:lnSpc>
            <a:defRPr cap="all"/>
          </a:pPr>
          <a:r>
            <a:rPr lang="en-US"/>
            <a:t>Team Lead</a:t>
          </a:r>
        </a:p>
      </dgm:t>
    </dgm:pt>
    <dgm:pt modelId="{A39E0EE0-E0D2-4468-800F-0EC78BC784A3}" type="parTrans" cxnId="{5CB69CBE-9ECA-4BBB-91FC-849C3E17AE5C}">
      <dgm:prSet/>
      <dgm:spPr/>
      <dgm:t>
        <a:bodyPr/>
        <a:lstStyle/>
        <a:p>
          <a:endParaRPr lang="en-US"/>
        </a:p>
      </dgm:t>
    </dgm:pt>
    <dgm:pt modelId="{9D88B556-EAE2-4C80-A4C4-95545619C1E1}" type="sibTrans" cxnId="{5CB69CBE-9ECA-4BBB-91FC-849C3E17AE5C}">
      <dgm:prSet/>
      <dgm:spPr/>
      <dgm:t>
        <a:bodyPr/>
        <a:lstStyle/>
        <a:p>
          <a:endParaRPr lang="en-US"/>
        </a:p>
      </dgm:t>
    </dgm:pt>
    <dgm:pt modelId="{F726B569-F889-4A38-8880-F24206A9F316}">
      <dgm:prSet/>
      <dgm:spPr/>
      <dgm:t>
        <a:bodyPr/>
        <a:lstStyle/>
        <a:p>
          <a:pPr>
            <a:lnSpc>
              <a:spcPct val="100000"/>
            </a:lnSpc>
            <a:defRPr cap="all"/>
          </a:pPr>
          <a:r>
            <a:rPr lang="en-US"/>
            <a:t>Manager/ Director</a:t>
          </a:r>
        </a:p>
      </dgm:t>
    </dgm:pt>
    <dgm:pt modelId="{084F0CEE-479B-4868-907B-6E7026566467}" type="parTrans" cxnId="{98A75E72-73AA-498B-BBC9-A2B060A43870}">
      <dgm:prSet/>
      <dgm:spPr/>
      <dgm:t>
        <a:bodyPr/>
        <a:lstStyle/>
        <a:p>
          <a:endParaRPr lang="en-US"/>
        </a:p>
      </dgm:t>
    </dgm:pt>
    <dgm:pt modelId="{14878DA7-13B6-474A-A217-ACD64B6900DE}" type="sibTrans" cxnId="{98A75E72-73AA-498B-BBC9-A2B060A43870}">
      <dgm:prSet/>
      <dgm:spPr/>
      <dgm:t>
        <a:bodyPr/>
        <a:lstStyle/>
        <a:p>
          <a:endParaRPr lang="en-US"/>
        </a:p>
      </dgm:t>
    </dgm:pt>
    <dgm:pt modelId="{2A0863F6-C166-4123-9BDC-CFA67B22DB00}" type="pres">
      <dgm:prSet presAssocID="{E3718805-D928-4ED4-9B7C-426B2F2A0689}" presName="root" presStyleCnt="0">
        <dgm:presLayoutVars>
          <dgm:dir/>
          <dgm:resizeHandles val="exact"/>
        </dgm:presLayoutVars>
      </dgm:prSet>
      <dgm:spPr/>
    </dgm:pt>
    <dgm:pt modelId="{C2CEBB9D-C9F1-4CFD-A0F8-4D6064A9D1F1}" type="pres">
      <dgm:prSet presAssocID="{191C1424-2A01-4BDD-8744-6A6511CFFC08}" presName="compNode" presStyleCnt="0"/>
      <dgm:spPr/>
    </dgm:pt>
    <dgm:pt modelId="{8ABBE83B-A094-48D6-827B-F8208ACC8E71}" type="pres">
      <dgm:prSet presAssocID="{191C1424-2A01-4BDD-8744-6A6511CFFC08}" presName="iconBgRect" presStyleLbl="bgShp" presStyleIdx="0" presStyleCnt="5"/>
      <dgm:spPr/>
    </dgm:pt>
    <dgm:pt modelId="{3180CAD5-B312-4F07-934C-86AD2D1790BA}" type="pres">
      <dgm:prSet presAssocID="{191C1424-2A01-4BDD-8744-6A6511CFFC0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BFBF064C-C8BE-4C38-A889-CFCC49E0349A}" type="pres">
      <dgm:prSet presAssocID="{191C1424-2A01-4BDD-8744-6A6511CFFC08}" presName="spaceRect" presStyleCnt="0"/>
      <dgm:spPr/>
    </dgm:pt>
    <dgm:pt modelId="{2B53AD28-4939-4567-8895-D4911A5E774B}" type="pres">
      <dgm:prSet presAssocID="{191C1424-2A01-4BDD-8744-6A6511CFFC08}" presName="textRect" presStyleLbl="revTx" presStyleIdx="0" presStyleCnt="5">
        <dgm:presLayoutVars>
          <dgm:chMax val="1"/>
          <dgm:chPref val="1"/>
        </dgm:presLayoutVars>
      </dgm:prSet>
      <dgm:spPr/>
    </dgm:pt>
    <dgm:pt modelId="{8811408E-4728-4DFB-B9F2-C91A9E6F2EBF}" type="pres">
      <dgm:prSet presAssocID="{CDC3D352-C027-49EF-88CE-A112F58490A2}" presName="sibTrans" presStyleCnt="0"/>
      <dgm:spPr/>
    </dgm:pt>
    <dgm:pt modelId="{262445AD-1997-4479-A476-5AE9B921A3CD}" type="pres">
      <dgm:prSet presAssocID="{35C4EE6E-32E9-442F-88CB-16CAFC6FE3AF}" presName="compNode" presStyleCnt="0"/>
      <dgm:spPr/>
    </dgm:pt>
    <dgm:pt modelId="{171F16DF-BE83-4BD0-B56C-CB287A3E00A3}" type="pres">
      <dgm:prSet presAssocID="{35C4EE6E-32E9-442F-88CB-16CAFC6FE3AF}" presName="iconBgRect" presStyleLbl="bgShp" presStyleIdx="1" presStyleCnt="5"/>
      <dgm:spPr/>
    </dgm:pt>
    <dgm:pt modelId="{8598FBAF-DC20-4188-A898-75907EFF2B2B}" type="pres">
      <dgm:prSet presAssocID="{35C4EE6E-32E9-442F-88CB-16CAFC6FE3A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aduation Cap"/>
        </a:ext>
      </dgm:extLst>
    </dgm:pt>
    <dgm:pt modelId="{47777902-4CFA-43FD-BB2C-3AD0535834EA}" type="pres">
      <dgm:prSet presAssocID="{35C4EE6E-32E9-442F-88CB-16CAFC6FE3AF}" presName="spaceRect" presStyleCnt="0"/>
      <dgm:spPr/>
    </dgm:pt>
    <dgm:pt modelId="{F287163C-4000-41A4-AE87-571FBC6A44F4}" type="pres">
      <dgm:prSet presAssocID="{35C4EE6E-32E9-442F-88CB-16CAFC6FE3AF}" presName="textRect" presStyleLbl="revTx" presStyleIdx="1" presStyleCnt="5">
        <dgm:presLayoutVars>
          <dgm:chMax val="1"/>
          <dgm:chPref val="1"/>
        </dgm:presLayoutVars>
      </dgm:prSet>
      <dgm:spPr/>
    </dgm:pt>
    <dgm:pt modelId="{44FD8353-11A2-40E6-8739-4B51DB9F3CD8}" type="pres">
      <dgm:prSet presAssocID="{EEDB257E-AEF1-4942-9B4F-95F18A2925F5}" presName="sibTrans" presStyleCnt="0"/>
      <dgm:spPr/>
    </dgm:pt>
    <dgm:pt modelId="{5084D772-E1A4-4B00-BF62-BACAC0308C64}" type="pres">
      <dgm:prSet presAssocID="{CC372A58-8094-4DBA-BBF6-B7742F0403A8}" presName="compNode" presStyleCnt="0"/>
      <dgm:spPr/>
    </dgm:pt>
    <dgm:pt modelId="{13F44817-9ABA-45EA-AA3E-29B31F3DBF57}" type="pres">
      <dgm:prSet presAssocID="{CC372A58-8094-4DBA-BBF6-B7742F0403A8}" presName="iconBgRect" presStyleLbl="bgShp" presStyleIdx="2" presStyleCnt="5"/>
      <dgm:spPr/>
    </dgm:pt>
    <dgm:pt modelId="{F2CE9C4F-943A-4F05-9C69-EE507D4FBB3C}" type="pres">
      <dgm:prSet presAssocID="{CC372A58-8094-4DBA-BBF6-B7742F0403A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tective"/>
        </a:ext>
      </dgm:extLst>
    </dgm:pt>
    <dgm:pt modelId="{A9E955B4-E095-4675-A415-AD348BCC70C1}" type="pres">
      <dgm:prSet presAssocID="{CC372A58-8094-4DBA-BBF6-B7742F0403A8}" presName="spaceRect" presStyleCnt="0"/>
      <dgm:spPr/>
    </dgm:pt>
    <dgm:pt modelId="{877349BB-49D5-4E32-AC19-543339B1159A}" type="pres">
      <dgm:prSet presAssocID="{CC372A58-8094-4DBA-BBF6-B7742F0403A8}" presName="textRect" presStyleLbl="revTx" presStyleIdx="2" presStyleCnt="5">
        <dgm:presLayoutVars>
          <dgm:chMax val="1"/>
          <dgm:chPref val="1"/>
        </dgm:presLayoutVars>
      </dgm:prSet>
      <dgm:spPr/>
    </dgm:pt>
    <dgm:pt modelId="{D3BFE1E6-880F-4271-ADCB-024BA823C948}" type="pres">
      <dgm:prSet presAssocID="{4A66BBFB-8B92-4CD8-A589-3E9F10A6B0F4}" presName="sibTrans" presStyleCnt="0"/>
      <dgm:spPr/>
    </dgm:pt>
    <dgm:pt modelId="{19EF566B-5330-42CC-862D-67D1CE7B2640}" type="pres">
      <dgm:prSet presAssocID="{ADE934BB-4F3B-48F9-9637-E2F141AA6A54}" presName="compNode" presStyleCnt="0"/>
      <dgm:spPr/>
    </dgm:pt>
    <dgm:pt modelId="{671266E8-5332-4D6C-A79D-38CFE9F8EC69}" type="pres">
      <dgm:prSet presAssocID="{ADE934BB-4F3B-48F9-9637-E2F141AA6A54}" presName="iconBgRect" presStyleLbl="bgShp" presStyleIdx="3" presStyleCnt="5"/>
      <dgm:spPr/>
    </dgm:pt>
    <dgm:pt modelId="{A503AD0C-AF28-474A-91B9-7EE77C418B2F}" type="pres">
      <dgm:prSet presAssocID="{ADE934BB-4F3B-48F9-9637-E2F141AA6A5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70DB72BA-1AF0-4E29-9420-38C7A2EE182C}" type="pres">
      <dgm:prSet presAssocID="{ADE934BB-4F3B-48F9-9637-E2F141AA6A54}" presName="spaceRect" presStyleCnt="0"/>
      <dgm:spPr/>
    </dgm:pt>
    <dgm:pt modelId="{DA658BE3-BDEB-4797-8E0A-63F30C3D65D6}" type="pres">
      <dgm:prSet presAssocID="{ADE934BB-4F3B-48F9-9637-E2F141AA6A54}" presName="textRect" presStyleLbl="revTx" presStyleIdx="3" presStyleCnt="5">
        <dgm:presLayoutVars>
          <dgm:chMax val="1"/>
          <dgm:chPref val="1"/>
        </dgm:presLayoutVars>
      </dgm:prSet>
      <dgm:spPr/>
    </dgm:pt>
    <dgm:pt modelId="{EEBF4180-1015-432E-BC8A-C96DC9E81A63}" type="pres">
      <dgm:prSet presAssocID="{9D88B556-EAE2-4C80-A4C4-95545619C1E1}" presName="sibTrans" presStyleCnt="0"/>
      <dgm:spPr/>
    </dgm:pt>
    <dgm:pt modelId="{0FFC2B90-DE95-4960-8B1C-378C478DB26D}" type="pres">
      <dgm:prSet presAssocID="{F726B569-F889-4A38-8880-F24206A9F316}" presName="compNode" presStyleCnt="0"/>
      <dgm:spPr/>
    </dgm:pt>
    <dgm:pt modelId="{090539B7-DD6F-4814-9750-24BA9094575E}" type="pres">
      <dgm:prSet presAssocID="{F726B569-F889-4A38-8880-F24206A9F316}" presName="iconBgRect" presStyleLbl="bgShp" presStyleIdx="4" presStyleCnt="5"/>
      <dgm:spPr/>
    </dgm:pt>
    <dgm:pt modelId="{FFBC3792-6ECA-4589-A09B-922AAB84ADF8}" type="pres">
      <dgm:prSet presAssocID="{F726B569-F889-4A38-8880-F24206A9F31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D3BA560A-E904-447B-B9D2-AFB4E6722FF3}" type="pres">
      <dgm:prSet presAssocID="{F726B569-F889-4A38-8880-F24206A9F316}" presName="spaceRect" presStyleCnt="0"/>
      <dgm:spPr/>
    </dgm:pt>
    <dgm:pt modelId="{612E1BE0-1815-4A5D-A12C-CBEC8CE41080}" type="pres">
      <dgm:prSet presAssocID="{F726B569-F889-4A38-8880-F24206A9F316}" presName="textRect" presStyleLbl="revTx" presStyleIdx="4" presStyleCnt="5">
        <dgm:presLayoutVars>
          <dgm:chMax val="1"/>
          <dgm:chPref val="1"/>
        </dgm:presLayoutVars>
      </dgm:prSet>
      <dgm:spPr/>
    </dgm:pt>
  </dgm:ptLst>
  <dgm:cxnLst>
    <dgm:cxn modelId="{B4E4751B-3911-452E-BABC-4898F5031791}" type="presOf" srcId="{191C1424-2A01-4BDD-8744-6A6511CFFC08}" destId="{2B53AD28-4939-4567-8895-D4911A5E774B}" srcOrd="0" destOrd="0" presId="urn:microsoft.com/office/officeart/2018/5/layout/IconCircleLabelList"/>
    <dgm:cxn modelId="{6FF5791B-DAEC-4E44-B918-0A9E19B06712}" type="presOf" srcId="{F726B569-F889-4A38-8880-F24206A9F316}" destId="{612E1BE0-1815-4A5D-A12C-CBEC8CE41080}" srcOrd="0" destOrd="0" presId="urn:microsoft.com/office/officeart/2018/5/layout/IconCircleLabelList"/>
    <dgm:cxn modelId="{2077736B-6D4F-43A9-942E-6BE6B0FF1898}" type="presOf" srcId="{CC372A58-8094-4DBA-BBF6-B7742F0403A8}" destId="{877349BB-49D5-4E32-AC19-543339B1159A}" srcOrd="0" destOrd="0" presId="urn:microsoft.com/office/officeart/2018/5/layout/IconCircleLabelList"/>
    <dgm:cxn modelId="{98A75E72-73AA-498B-BBC9-A2B060A43870}" srcId="{E3718805-D928-4ED4-9B7C-426B2F2A0689}" destId="{F726B569-F889-4A38-8880-F24206A9F316}" srcOrd="4" destOrd="0" parTransId="{084F0CEE-479B-4868-907B-6E7026566467}" sibTransId="{14878DA7-13B6-474A-A217-ACD64B6900DE}"/>
    <dgm:cxn modelId="{6ADAA7A0-DD35-4194-91AE-677B655084E7}" type="presOf" srcId="{E3718805-D928-4ED4-9B7C-426B2F2A0689}" destId="{2A0863F6-C166-4123-9BDC-CFA67B22DB00}" srcOrd="0" destOrd="0" presId="urn:microsoft.com/office/officeart/2018/5/layout/IconCircleLabelList"/>
    <dgm:cxn modelId="{D2D782A1-95B2-488D-8AFF-D2E737262FB5}" srcId="{E3718805-D928-4ED4-9B7C-426B2F2A0689}" destId="{35C4EE6E-32E9-442F-88CB-16CAFC6FE3AF}" srcOrd="1" destOrd="0" parTransId="{94057765-C3EE-4FCE-A4D0-723618330B5B}" sibTransId="{EEDB257E-AEF1-4942-9B4F-95F18A2925F5}"/>
    <dgm:cxn modelId="{ECA7CCAA-9CD9-4183-8401-CF768521889F}" srcId="{E3718805-D928-4ED4-9B7C-426B2F2A0689}" destId="{191C1424-2A01-4BDD-8744-6A6511CFFC08}" srcOrd="0" destOrd="0" parTransId="{1FA2B34A-4E86-4EE1-BAD8-F3BCEFD2EBB6}" sibTransId="{CDC3D352-C027-49EF-88CE-A112F58490A2}"/>
    <dgm:cxn modelId="{5CB69CBE-9ECA-4BBB-91FC-849C3E17AE5C}" srcId="{E3718805-D928-4ED4-9B7C-426B2F2A0689}" destId="{ADE934BB-4F3B-48F9-9637-E2F141AA6A54}" srcOrd="3" destOrd="0" parTransId="{A39E0EE0-E0D2-4468-800F-0EC78BC784A3}" sibTransId="{9D88B556-EAE2-4C80-A4C4-95545619C1E1}"/>
    <dgm:cxn modelId="{BFF458D5-B051-499E-9ACE-DAE0A7F96799}" srcId="{E3718805-D928-4ED4-9B7C-426B2F2A0689}" destId="{CC372A58-8094-4DBA-BBF6-B7742F0403A8}" srcOrd="2" destOrd="0" parTransId="{6D85BBB3-7BFF-459D-A863-81138163A695}" sibTransId="{4A66BBFB-8B92-4CD8-A589-3E9F10A6B0F4}"/>
    <dgm:cxn modelId="{3A3D2FDA-7F51-48C6-9654-854F833C60FD}" type="presOf" srcId="{35C4EE6E-32E9-442F-88CB-16CAFC6FE3AF}" destId="{F287163C-4000-41A4-AE87-571FBC6A44F4}" srcOrd="0" destOrd="0" presId="urn:microsoft.com/office/officeart/2018/5/layout/IconCircleLabelList"/>
    <dgm:cxn modelId="{5323BAEF-9C9A-4C06-BA80-77CF6C078F3E}" type="presOf" srcId="{ADE934BB-4F3B-48F9-9637-E2F141AA6A54}" destId="{DA658BE3-BDEB-4797-8E0A-63F30C3D65D6}" srcOrd="0" destOrd="0" presId="urn:microsoft.com/office/officeart/2018/5/layout/IconCircleLabelList"/>
    <dgm:cxn modelId="{393C1CAE-50AD-4CC2-AD6F-D2B588E80B43}" type="presParOf" srcId="{2A0863F6-C166-4123-9BDC-CFA67B22DB00}" destId="{C2CEBB9D-C9F1-4CFD-A0F8-4D6064A9D1F1}" srcOrd="0" destOrd="0" presId="urn:microsoft.com/office/officeart/2018/5/layout/IconCircleLabelList"/>
    <dgm:cxn modelId="{7BF80040-D134-45D9-9387-0EAB7C24D04F}" type="presParOf" srcId="{C2CEBB9D-C9F1-4CFD-A0F8-4D6064A9D1F1}" destId="{8ABBE83B-A094-48D6-827B-F8208ACC8E71}" srcOrd="0" destOrd="0" presId="urn:microsoft.com/office/officeart/2018/5/layout/IconCircleLabelList"/>
    <dgm:cxn modelId="{6CF7EF12-5782-453F-81A4-98A724C1789B}" type="presParOf" srcId="{C2CEBB9D-C9F1-4CFD-A0F8-4D6064A9D1F1}" destId="{3180CAD5-B312-4F07-934C-86AD2D1790BA}" srcOrd="1" destOrd="0" presId="urn:microsoft.com/office/officeart/2018/5/layout/IconCircleLabelList"/>
    <dgm:cxn modelId="{F717E209-1398-4F0C-BECE-78CB443188D8}" type="presParOf" srcId="{C2CEBB9D-C9F1-4CFD-A0F8-4D6064A9D1F1}" destId="{BFBF064C-C8BE-4C38-A889-CFCC49E0349A}" srcOrd="2" destOrd="0" presId="urn:microsoft.com/office/officeart/2018/5/layout/IconCircleLabelList"/>
    <dgm:cxn modelId="{1E2F0773-BDCB-4595-AFBD-077F02AF3495}" type="presParOf" srcId="{C2CEBB9D-C9F1-4CFD-A0F8-4D6064A9D1F1}" destId="{2B53AD28-4939-4567-8895-D4911A5E774B}" srcOrd="3" destOrd="0" presId="urn:microsoft.com/office/officeart/2018/5/layout/IconCircleLabelList"/>
    <dgm:cxn modelId="{F87FFA9B-E04E-4BC3-9A7D-B2CF1653C64E}" type="presParOf" srcId="{2A0863F6-C166-4123-9BDC-CFA67B22DB00}" destId="{8811408E-4728-4DFB-B9F2-C91A9E6F2EBF}" srcOrd="1" destOrd="0" presId="urn:microsoft.com/office/officeart/2018/5/layout/IconCircleLabelList"/>
    <dgm:cxn modelId="{EAE33885-1E63-4FD2-98B4-FCDC580675D8}" type="presParOf" srcId="{2A0863F6-C166-4123-9BDC-CFA67B22DB00}" destId="{262445AD-1997-4479-A476-5AE9B921A3CD}" srcOrd="2" destOrd="0" presId="urn:microsoft.com/office/officeart/2018/5/layout/IconCircleLabelList"/>
    <dgm:cxn modelId="{0C363F1F-45B5-4F39-A984-8C515981E91D}" type="presParOf" srcId="{262445AD-1997-4479-A476-5AE9B921A3CD}" destId="{171F16DF-BE83-4BD0-B56C-CB287A3E00A3}" srcOrd="0" destOrd="0" presId="urn:microsoft.com/office/officeart/2018/5/layout/IconCircleLabelList"/>
    <dgm:cxn modelId="{5ACD78BD-A94C-4941-961B-9CFEB6C17D2F}" type="presParOf" srcId="{262445AD-1997-4479-A476-5AE9B921A3CD}" destId="{8598FBAF-DC20-4188-A898-75907EFF2B2B}" srcOrd="1" destOrd="0" presId="urn:microsoft.com/office/officeart/2018/5/layout/IconCircleLabelList"/>
    <dgm:cxn modelId="{B7CDC6A4-D83D-4875-A55D-6A20FA9DEB92}" type="presParOf" srcId="{262445AD-1997-4479-A476-5AE9B921A3CD}" destId="{47777902-4CFA-43FD-BB2C-3AD0535834EA}" srcOrd="2" destOrd="0" presId="urn:microsoft.com/office/officeart/2018/5/layout/IconCircleLabelList"/>
    <dgm:cxn modelId="{8ECA6BBC-747D-49CA-8976-5DB91EB2985F}" type="presParOf" srcId="{262445AD-1997-4479-A476-5AE9B921A3CD}" destId="{F287163C-4000-41A4-AE87-571FBC6A44F4}" srcOrd="3" destOrd="0" presId="urn:microsoft.com/office/officeart/2018/5/layout/IconCircleLabelList"/>
    <dgm:cxn modelId="{33952EC9-3047-4195-9DB7-6222A4C5C9E4}" type="presParOf" srcId="{2A0863F6-C166-4123-9BDC-CFA67B22DB00}" destId="{44FD8353-11A2-40E6-8739-4B51DB9F3CD8}" srcOrd="3" destOrd="0" presId="urn:microsoft.com/office/officeart/2018/5/layout/IconCircleLabelList"/>
    <dgm:cxn modelId="{7F183E13-E27C-47D1-B674-855B8CC23184}" type="presParOf" srcId="{2A0863F6-C166-4123-9BDC-CFA67B22DB00}" destId="{5084D772-E1A4-4B00-BF62-BACAC0308C64}" srcOrd="4" destOrd="0" presId="urn:microsoft.com/office/officeart/2018/5/layout/IconCircleLabelList"/>
    <dgm:cxn modelId="{B4FACC0A-E330-487D-A10B-D207B5167237}" type="presParOf" srcId="{5084D772-E1A4-4B00-BF62-BACAC0308C64}" destId="{13F44817-9ABA-45EA-AA3E-29B31F3DBF57}" srcOrd="0" destOrd="0" presId="urn:microsoft.com/office/officeart/2018/5/layout/IconCircleLabelList"/>
    <dgm:cxn modelId="{0D3C8EEA-21DC-46B8-A4CB-64815B99E26E}" type="presParOf" srcId="{5084D772-E1A4-4B00-BF62-BACAC0308C64}" destId="{F2CE9C4F-943A-4F05-9C69-EE507D4FBB3C}" srcOrd="1" destOrd="0" presId="urn:microsoft.com/office/officeart/2018/5/layout/IconCircleLabelList"/>
    <dgm:cxn modelId="{E48315CA-A40B-4959-A945-72226BDB7C0F}" type="presParOf" srcId="{5084D772-E1A4-4B00-BF62-BACAC0308C64}" destId="{A9E955B4-E095-4675-A415-AD348BCC70C1}" srcOrd="2" destOrd="0" presId="urn:microsoft.com/office/officeart/2018/5/layout/IconCircleLabelList"/>
    <dgm:cxn modelId="{E4C7E065-7EC6-4B21-948E-DB535E009F44}" type="presParOf" srcId="{5084D772-E1A4-4B00-BF62-BACAC0308C64}" destId="{877349BB-49D5-4E32-AC19-543339B1159A}" srcOrd="3" destOrd="0" presId="urn:microsoft.com/office/officeart/2018/5/layout/IconCircleLabelList"/>
    <dgm:cxn modelId="{8F3B3AE7-58EF-4EAE-986C-5C9DEA2DC418}" type="presParOf" srcId="{2A0863F6-C166-4123-9BDC-CFA67B22DB00}" destId="{D3BFE1E6-880F-4271-ADCB-024BA823C948}" srcOrd="5" destOrd="0" presId="urn:microsoft.com/office/officeart/2018/5/layout/IconCircleLabelList"/>
    <dgm:cxn modelId="{A0EB4183-F4A9-4083-9E83-DA89B1B3377A}" type="presParOf" srcId="{2A0863F6-C166-4123-9BDC-CFA67B22DB00}" destId="{19EF566B-5330-42CC-862D-67D1CE7B2640}" srcOrd="6" destOrd="0" presId="urn:microsoft.com/office/officeart/2018/5/layout/IconCircleLabelList"/>
    <dgm:cxn modelId="{09901EF2-4219-40AB-987A-7544C3EE8C33}" type="presParOf" srcId="{19EF566B-5330-42CC-862D-67D1CE7B2640}" destId="{671266E8-5332-4D6C-A79D-38CFE9F8EC69}" srcOrd="0" destOrd="0" presId="urn:microsoft.com/office/officeart/2018/5/layout/IconCircleLabelList"/>
    <dgm:cxn modelId="{1920EA87-5B71-4B10-BC13-732F3735F1B8}" type="presParOf" srcId="{19EF566B-5330-42CC-862D-67D1CE7B2640}" destId="{A503AD0C-AF28-474A-91B9-7EE77C418B2F}" srcOrd="1" destOrd="0" presId="urn:microsoft.com/office/officeart/2018/5/layout/IconCircleLabelList"/>
    <dgm:cxn modelId="{9D8E8CF3-9235-44CA-B3E0-FFE36ECB0CD2}" type="presParOf" srcId="{19EF566B-5330-42CC-862D-67D1CE7B2640}" destId="{70DB72BA-1AF0-4E29-9420-38C7A2EE182C}" srcOrd="2" destOrd="0" presId="urn:microsoft.com/office/officeart/2018/5/layout/IconCircleLabelList"/>
    <dgm:cxn modelId="{3B81B9D7-36C2-4034-A1FD-D953A7311E5D}" type="presParOf" srcId="{19EF566B-5330-42CC-862D-67D1CE7B2640}" destId="{DA658BE3-BDEB-4797-8E0A-63F30C3D65D6}" srcOrd="3" destOrd="0" presId="urn:microsoft.com/office/officeart/2018/5/layout/IconCircleLabelList"/>
    <dgm:cxn modelId="{1AB5E5FC-D88D-4FCA-999E-4245DDB5C5A3}" type="presParOf" srcId="{2A0863F6-C166-4123-9BDC-CFA67B22DB00}" destId="{EEBF4180-1015-432E-BC8A-C96DC9E81A63}" srcOrd="7" destOrd="0" presId="urn:microsoft.com/office/officeart/2018/5/layout/IconCircleLabelList"/>
    <dgm:cxn modelId="{0B27DCC9-7981-486D-8999-4B9B859D59C0}" type="presParOf" srcId="{2A0863F6-C166-4123-9BDC-CFA67B22DB00}" destId="{0FFC2B90-DE95-4960-8B1C-378C478DB26D}" srcOrd="8" destOrd="0" presId="urn:microsoft.com/office/officeart/2018/5/layout/IconCircleLabelList"/>
    <dgm:cxn modelId="{F4C76F9D-16D4-4115-8D63-EADFF61356CA}" type="presParOf" srcId="{0FFC2B90-DE95-4960-8B1C-378C478DB26D}" destId="{090539B7-DD6F-4814-9750-24BA9094575E}" srcOrd="0" destOrd="0" presId="urn:microsoft.com/office/officeart/2018/5/layout/IconCircleLabelList"/>
    <dgm:cxn modelId="{69726446-10C6-4842-8856-D9921F7E5D79}" type="presParOf" srcId="{0FFC2B90-DE95-4960-8B1C-378C478DB26D}" destId="{FFBC3792-6ECA-4589-A09B-922AAB84ADF8}" srcOrd="1" destOrd="0" presId="urn:microsoft.com/office/officeart/2018/5/layout/IconCircleLabelList"/>
    <dgm:cxn modelId="{748559B8-4FC1-4BE8-A507-27DE96ADCFC8}" type="presParOf" srcId="{0FFC2B90-DE95-4960-8B1C-378C478DB26D}" destId="{D3BA560A-E904-447B-B9D2-AFB4E6722FF3}" srcOrd="2" destOrd="0" presId="urn:microsoft.com/office/officeart/2018/5/layout/IconCircleLabelList"/>
    <dgm:cxn modelId="{39D5008E-BAB2-4353-8155-6F7EE3C175E6}" type="presParOf" srcId="{0FFC2B90-DE95-4960-8B1C-378C478DB26D}" destId="{612E1BE0-1815-4A5D-A12C-CBEC8CE4108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B12F506-F874-4CF1-994C-C691B4A3E98D}" type="doc">
      <dgm:prSet loTypeId="urn:microsoft.com/office/officeart/2009/3/layout/BlockDescendingList" loCatId="list" qsTypeId="urn:microsoft.com/office/officeart/2005/8/quickstyle/simple5" qsCatId="simple" csTypeId="urn:microsoft.com/office/officeart/2005/8/colors/accent1_2" csCatId="accent1" phldr="1"/>
      <dgm:spPr/>
    </dgm:pt>
    <dgm:pt modelId="{DBEEF9D4-866B-43DF-A3D6-FCF98A8198DA}">
      <dgm:prSet phldrT="[Text]"/>
      <dgm:spPr/>
      <dgm:t>
        <a:bodyPr/>
        <a:lstStyle/>
        <a:p>
          <a:r>
            <a:rPr lang="en-GB" dirty="0"/>
            <a:t>Vulnerability</a:t>
          </a:r>
        </a:p>
      </dgm:t>
    </dgm:pt>
    <dgm:pt modelId="{4C2CB264-740D-4F1D-B395-1F7C1B334C11}" type="parTrans" cxnId="{DF1CE4FF-C435-4837-8F5C-70556FC71659}">
      <dgm:prSet/>
      <dgm:spPr/>
      <dgm:t>
        <a:bodyPr/>
        <a:lstStyle/>
        <a:p>
          <a:endParaRPr lang="en-GB"/>
        </a:p>
      </dgm:t>
    </dgm:pt>
    <dgm:pt modelId="{859BB755-4111-4474-B8A1-BA5077382F19}" type="sibTrans" cxnId="{DF1CE4FF-C435-4837-8F5C-70556FC71659}">
      <dgm:prSet/>
      <dgm:spPr/>
      <dgm:t>
        <a:bodyPr/>
        <a:lstStyle/>
        <a:p>
          <a:endParaRPr lang="en-GB"/>
        </a:p>
      </dgm:t>
    </dgm:pt>
    <dgm:pt modelId="{5CB805C4-9A20-4006-B5B0-89C4BBE36119}">
      <dgm:prSet phldrT="[Text]"/>
      <dgm:spPr/>
      <dgm:t>
        <a:bodyPr/>
        <a:lstStyle/>
        <a:p>
          <a:r>
            <a:rPr lang="en-GB" dirty="0"/>
            <a:t>Investigations</a:t>
          </a:r>
        </a:p>
      </dgm:t>
    </dgm:pt>
    <dgm:pt modelId="{46B8CD33-E6CA-4D41-9699-283999A8ADE2}" type="parTrans" cxnId="{E74FBDC3-E302-451B-89F5-3A47B2514519}">
      <dgm:prSet/>
      <dgm:spPr/>
      <dgm:t>
        <a:bodyPr/>
        <a:lstStyle/>
        <a:p>
          <a:endParaRPr lang="en-GB"/>
        </a:p>
      </dgm:t>
    </dgm:pt>
    <dgm:pt modelId="{64686570-4D55-4264-962B-9BF31277F61B}" type="sibTrans" cxnId="{E74FBDC3-E302-451B-89F5-3A47B2514519}">
      <dgm:prSet/>
      <dgm:spPr/>
      <dgm:t>
        <a:bodyPr/>
        <a:lstStyle/>
        <a:p>
          <a:endParaRPr lang="en-GB"/>
        </a:p>
      </dgm:t>
    </dgm:pt>
    <dgm:pt modelId="{9C093EB9-03B3-41E7-A013-3EE163777F09}">
      <dgm:prSet phldrT="[Text]"/>
      <dgm:spPr/>
      <dgm:t>
        <a:bodyPr/>
        <a:lstStyle/>
        <a:p>
          <a:r>
            <a:rPr lang="en-GB" dirty="0"/>
            <a:t>Intrusion Response</a:t>
          </a:r>
        </a:p>
      </dgm:t>
    </dgm:pt>
    <dgm:pt modelId="{3B69C8C0-1145-4E5D-9675-5239BA3668FD}" type="parTrans" cxnId="{E263FB31-B4D2-4E36-976A-92D79C5E28FF}">
      <dgm:prSet/>
      <dgm:spPr/>
      <dgm:t>
        <a:bodyPr/>
        <a:lstStyle/>
        <a:p>
          <a:endParaRPr lang="en-GB"/>
        </a:p>
      </dgm:t>
    </dgm:pt>
    <dgm:pt modelId="{69FFE17E-E542-49EF-92D0-108746743E7E}" type="sibTrans" cxnId="{E263FB31-B4D2-4E36-976A-92D79C5E28FF}">
      <dgm:prSet/>
      <dgm:spPr/>
      <dgm:t>
        <a:bodyPr/>
        <a:lstStyle/>
        <a:p>
          <a:endParaRPr lang="en-GB"/>
        </a:p>
      </dgm:t>
    </dgm:pt>
    <dgm:pt modelId="{E98DC598-909C-4DB0-AAEB-4D47700367E7}" type="pres">
      <dgm:prSet presAssocID="{BB12F506-F874-4CF1-994C-C691B4A3E98D}" presName="Name0" presStyleCnt="0">
        <dgm:presLayoutVars>
          <dgm:chMax val="7"/>
          <dgm:chPref val="7"/>
          <dgm:dir/>
          <dgm:animLvl val="lvl"/>
        </dgm:presLayoutVars>
      </dgm:prSet>
      <dgm:spPr/>
    </dgm:pt>
    <dgm:pt modelId="{9CD40DC7-47D8-43D8-B478-EFE18B10E1A7}" type="pres">
      <dgm:prSet presAssocID="{DBEEF9D4-866B-43DF-A3D6-FCF98A8198DA}" presName="parentText_1" presStyleLbl="node1" presStyleIdx="0" presStyleCnt="3">
        <dgm:presLayoutVars>
          <dgm:chMax val="1"/>
          <dgm:chPref val="1"/>
          <dgm:bulletEnabled val="1"/>
        </dgm:presLayoutVars>
      </dgm:prSet>
      <dgm:spPr/>
    </dgm:pt>
    <dgm:pt modelId="{9A95D4A6-BD00-4608-B201-47C995F6DE18}" type="pres">
      <dgm:prSet presAssocID="{DBEEF9D4-866B-43DF-A3D6-FCF98A8198DA}" presName="childText_1" presStyleLbl="node1" presStyleIdx="0" presStyleCnt="3">
        <dgm:presLayoutVars>
          <dgm:chMax val="0"/>
          <dgm:chPref val="0"/>
          <dgm:bulletEnabled val="1"/>
        </dgm:presLayoutVars>
      </dgm:prSet>
      <dgm:spPr/>
    </dgm:pt>
    <dgm:pt modelId="{53D65D6E-921E-4031-AA99-8CE4F7330E5E}" type="pres">
      <dgm:prSet presAssocID="{DBEEF9D4-866B-43DF-A3D6-FCF98A8198DA}" presName="accentShape_1" presStyleCnt="0"/>
      <dgm:spPr/>
    </dgm:pt>
    <dgm:pt modelId="{7486C954-A6B4-4EF6-8742-BB70860413A4}" type="pres">
      <dgm:prSet presAssocID="{DBEEF9D4-866B-43DF-A3D6-FCF98A8198DA}" presName="imageRepeatNode" presStyleLbl="node1" presStyleIdx="0" presStyleCnt="3"/>
      <dgm:spPr/>
    </dgm:pt>
    <dgm:pt modelId="{26F56F74-5B90-4F70-91C7-026194C7F414}" type="pres">
      <dgm:prSet presAssocID="{5CB805C4-9A20-4006-B5B0-89C4BBE36119}" presName="parentText_2" presStyleLbl="node1" presStyleIdx="0" presStyleCnt="3">
        <dgm:presLayoutVars>
          <dgm:chMax val="1"/>
          <dgm:chPref val="1"/>
          <dgm:bulletEnabled val="1"/>
        </dgm:presLayoutVars>
      </dgm:prSet>
      <dgm:spPr/>
    </dgm:pt>
    <dgm:pt modelId="{68982441-329C-4528-8DC4-4BAB920C7065}" type="pres">
      <dgm:prSet presAssocID="{5CB805C4-9A20-4006-B5B0-89C4BBE36119}" presName="childText_2" presStyleLbl="node1" presStyleIdx="0" presStyleCnt="3">
        <dgm:presLayoutVars>
          <dgm:chMax val="0"/>
          <dgm:chPref val="0"/>
          <dgm:bulletEnabled val="1"/>
        </dgm:presLayoutVars>
      </dgm:prSet>
      <dgm:spPr/>
    </dgm:pt>
    <dgm:pt modelId="{152211F8-F125-4D51-B0CA-32CA858B1D2E}" type="pres">
      <dgm:prSet presAssocID="{5CB805C4-9A20-4006-B5B0-89C4BBE36119}" presName="accentShape_2" presStyleCnt="0"/>
      <dgm:spPr/>
    </dgm:pt>
    <dgm:pt modelId="{07A8B37C-E64D-469D-9018-275326D6C023}" type="pres">
      <dgm:prSet presAssocID="{5CB805C4-9A20-4006-B5B0-89C4BBE36119}" presName="imageRepeatNode" presStyleLbl="node1" presStyleIdx="1" presStyleCnt="3"/>
      <dgm:spPr/>
    </dgm:pt>
    <dgm:pt modelId="{02AF304A-EA57-4AA0-AC15-19938AA4928D}" type="pres">
      <dgm:prSet presAssocID="{9C093EB9-03B3-41E7-A013-3EE163777F09}" presName="parentText_3" presStyleLbl="node1" presStyleIdx="1" presStyleCnt="3">
        <dgm:presLayoutVars>
          <dgm:chMax val="1"/>
          <dgm:chPref val="1"/>
          <dgm:bulletEnabled val="1"/>
        </dgm:presLayoutVars>
      </dgm:prSet>
      <dgm:spPr/>
    </dgm:pt>
    <dgm:pt modelId="{8E8564FD-AB62-46A3-8E49-CB081F29ECDB}" type="pres">
      <dgm:prSet presAssocID="{9C093EB9-03B3-41E7-A013-3EE163777F09}" presName="childText_3" presStyleLbl="node1" presStyleIdx="1" presStyleCnt="3">
        <dgm:presLayoutVars>
          <dgm:chMax val="0"/>
          <dgm:chPref val="0"/>
          <dgm:bulletEnabled val="1"/>
        </dgm:presLayoutVars>
      </dgm:prSet>
      <dgm:spPr/>
    </dgm:pt>
    <dgm:pt modelId="{16865FAB-14DA-4CBA-8267-EFA094445884}" type="pres">
      <dgm:prSet presAssocID="{9C093EB9-03B3-41E7-A013-3EE163777F09}" presName="accentShape_3" presStyleCnt="0"/>
      <dgm:spPr/>
    </dgm:pt>
    <dgm:pt modelId="{378DFB67-4A24-4A31-BD65-7CDA9EFDEA64}" type="pres">
      <dgm:prSet presAssocID="{9C093EB9-03B3-41E7-A013-3EE163777F09}" presName="imageRepeatNode" presStyleLbl="node1" presStyleIdx="2" presStyleCnt="3"/>
      <dgm:spPr/>
    </dgm:pt>
  </dgm:ptLst>
  <dgm:cxnLst>
    <dgm:cxn modelId="{E263FB31-B4D2-4E36-976A-92D79C5E28FF}" srcId="{BB12F506-F874-4CF1-994C-C691B4A3E98D}" destId="{9C093EB9-03B3-41E7-A013-3EE163777F09}" srcOrd="2" destOrd="0" parTransId="{3B69C8C0-1145-4E5D-9675-5239BA3668FD}" sibTransId="{69FFE17E-E542-49EF-92D0-108746743E7E}"/>
    <dgm:cxn modelId="{54DEC535-B3C9-45B2-81EF-800E8A100C66}" type="presOf" srcId="{BB12F506-F874-4CF1-994C-C691B4A3E98D}" destId="{E98DC598-909C-4DB0-AAEB-4D47700367E7}" srcOrd="0" destOrd="0" presId="urn:microsoft.com/office/officeart/2009/3/layout/BlockDescendingList"/>
    <dgm:cxn modelId="{E8AC5F46-E418-4A85-A862-8DCB2267C4D6}" type="presOf" srcId="{DBEEF9D4-866B-43DF-A3D6-FCF98A8198DA}" destId="{9CD40DC7-47D8-43D8-B478-EFE18B10E1A7}" srcOrd="0" destOrd="0" presId="urn:microsoft.com/office/officeart/2009/3/layout/BlockDescendingList"/>
    <dgm:cxn modelId="{AF049554-2C95-4BC8-AD09-0B0C981E305F}" type="presOf" srcId="{5CB805C4-9A20-4006-B5B0-89C4BBE36119}" destId="{26F56F74-5B90-4F70-91C7-026194C7F414}" srcOrd="0" destOrd="0" presId="urn:microsoft.com/office/officeart/2009/3/layout/BlockDescendingList"/>
    <dgm:cxn modelId="{4223D89D-C253-4FF8-90C7-362D0424F13B}" type="presOf" srcId="{9C093EB9-03B3-41E7-A013-3EE163777F09}" destId="{378DFB67-4A24-4A31-BD65-7CDA9EFDEA64}" srcOrd="1" destOrd="0" presId="urn:microsoft.com/office/officeart/2009/3/layout/BlockDescendingList"/>
    <dgm:cxn modelId="{E64452B2-32D2-4024-866C-5599F76DA384}" type="presOf" srcId="{9C093EB9-03B3-41E7-A013-3EE163777F09}" destId="{02AF304A-EA57-4AA0-AC15-19938AA4928D}" srcOrd="0" destOrd="0" presId="urn:microsoft.com/office/officeart/2009/3/layout/BlockDescendingList"/>
    <dgm:cxn modelId="{E74FBDC3-E302-451B-89F5-3A47B2514519}" srcId="{BB12F506-F874-4CF1-994C-C691B4A3E98D}" destId="{5CB805C4-9A20-4006-B5B0-89C4BBE36119}" srcOrd="1" destOrd="0" parTransId="{46B8CD33-E6CA-4D41-9699-283999A8ADE2}" sibTransId="{64686570-4D55-4264-962B-9BF31277F61B}"/>
    <dgm:cxn modelId="{1CA2DFEE-193D-46B6-999C-D455D9E5BE4F}" type="presOf" srcId="{DBEEF9D4-866B-43DF-A3D6-FCF98A8198DA}" destId="{7486C954-A6B4-4EF6-8742-BB70860413A4}" srcOrd="1" destOrd="0" presId="urn:microsoft.com/office/officeart/2009/3/layout/BlockDescendingList"/>
    <dgm:cxn modelId="{3D0503EF-7B24-40FC-8DA1-210E14C17625}" type="presOf" srcId="{5CB805C4-9A20-4006-B5B0-89C4BBE36119}" destId="{07A8B37C-E64D-469D-9018-275326D6C023}" srcOrd="1" destOrd="0" presId="urn:microsoft.com/office/officeart/2009/3/layout/BlockDescendingList"/>
    <dgm:cxn modelId="{DF1CE4FF-C435-4837-8F5C-70556FC71659}" srcId="{BB12F506-F874-4CF1-994C-C691B4A3E98D}" destId="{DBEEF9D4-866B-43DF-A3D6-FCF98A8198DA}" srcOrd="0" destOrd="0" parTransId="{4C2CB264-740D-4F1D-B395-1F7C1B334C11}" sibTransId="{859BB755-4111-4474-B8A1-BA5077382F19}"/>
    <dgm:cxn modelId="{725C595A-6CB3-4109-BF80-F5F7B9D13B5A}" type="presParOf" srcId="{E98DC598-909C-4DB0-AAEB-4D47700367E7}" destId="{9CD40DC7-47D8-43D8-B478-EFE18B10E1A7}" srcOrd="0" destOrd="0" presId="urn:microsoft.com/office/officeart/2009/3/layout/BlockDescendingList"/>
    <dgm:cxn modelId="{87CE1E77-645D-4C59-ACEE-CF2E88075278}" type="presParOf" srcId="{E98DC598-909C-4DB0-AAEB-4D47700367E7}" destId="{9A95D4A6-BD00-4608-B201-47C995F6DE18}" srcOrd="1" destOrd="0" presId="urn:microsoft.com/office/officeart/2009/3/layout/BlockDescendingList"/>
    <dgm:cxn modelId="{6A918E56-8327-4224-ADF9-4F1BAF438EDF}" type="presParOf" srcId="{E98DC598-909C-4DB0-AAEB-4D47700367E7}" destId="{53D65D6E-921E-4031-AA99-8CE4F7330E5E}" srcOrd="2" destOrd="0" presId="urn:microsoft.com/office/officeart/2009/3/layout/BlockDescendingList"/>
    <dgm:cxn modelId="{2AE39D3E-0DFC-4F34-86A5-4C89B4240610}" type="presParOf" srcId="{53D65D6E-921E-4031-AA99-8CE4F7330E5E}" destId="{7486C954-A6B4-4EF6-8742-BB70860413A4}" srcOrd="0" destOrd="0" presId="urn:microsoft.com/office/officeart/2009/3/layout/BlockDescendingList"/>
    <dgm:cxn modelId="{1E320FE6-3032-46CC-869E-6722130D2101}" type="presParOf" srcId="{E98DC598-909C-4DB0-AAEB-4D47700367E7}" destId="{26F56F74-5B90-4F70-91C7-026194C7F414}" srcOrd="3" destOrd="0" presId="urn:microsoft.com/office/officeart/2009/3/layout/BlockDescendingList"/>
    <dgm:cxn modelId="{1F867206-8A01-482F-AAD5-D202C62FD06B}" type="presParOf" srcId="{E98DC598-909C-4DB0-AAEB-4D47700367E7}" destId="{68982441-329C-4528-8DC4-4BAB920C7065}" srcOrd="4" destOrd="0" presId="urn:microsoft.com/office/officeart/2009/3/layout/BlockDescendingList"/>
    <dgm:cxn modelId="{B40E32CF-7C1C-40CE-BF22-AACC19B9B5C3}" type="presParOf" srcId="{E98DC598-909C-4DB0-AAEB-4D47700367E7}" destId="{152211F8-F125-4D51-B0CA-32CA858B1D2E}" srcOrd="5" destOrd="0" presId="urn:microsoft.com/office/officeart/2009/3/layout/BlockDescendingList"/>
    <dgm:cxn modelId="{84140D8E-46CE-420E-9D73-B7BE767BDDBB}" type="presParOf" srcId="{152211F8-F125-4D51-B0CA-32CA858B1D2E}" destId="{07A8B37C-E64D-469D-9018-275326D6C023}" srcOrd="0" destOrd="0" presId="urn:microsoft.com/office/officeart/2009/3/layout/BlockDescendingList"/>
    <dgm:cxn modelId="{DBD71749-CA3D-431A-859F-02C19139C71D}" type="presParOf" srcId="{E98DC598-909C-4DB0-AAEB-4D47700367E7}" destId="{02AF304A-EA57-4AA0-AC15-19938AA4928D}" srcOrd="6" destOrd="0" presId="urn:microsoft.com/office/officeart/2009/3/layout/BlockDescendingList"/>
    <dgm:cxn modelId="{85DAD15E-3BD2-4235-8ED9-1D8509129BD4}" type="presParOf" srcId="{E98DC598-909C-4DB0-AAEB-4D47700367E7}" destId="{8E8564FD-AB62-46A3-8E49-CB081F29ECDB}" srcOrd="7" destOrd="0" presId="urn:microsoft.com/office/officeart/2009/3/layout/BlockDescendingList"/>
    <dgm:cxn modelId="{2B60B64E-A8EC-47EB-9B0A-5B2D538347C7}" type="presParOf" srcId="{E98DC598-909C-4DB0-AAEB-4D47700367E7}" destId="{16865FAB-14DA-4CBA-8267-EFA094445884}" srcOrd="8" destOrd="0" presId="urn:microsoft.com/office/officeart/2009/3/layout/BlockDescendingList"/>
    <dgm:cxn modelId="{A3D4EAA9-F176-4974-9503-A3A67FC1497E}" type="presParOf" srcId="{16865FAB-14DA-4CBA-8267-EFA094445884}" destId="{378DFB67-4A24-4A31-BD65-7CDA9EFDEA64}" srcOrd="0" destOrd="0" presId="urn:microsoft.com/office/officeart/2009/3/layout/BlockDescending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8AE8F-1BEB-4985-A8A6-1B97CBDADF61}">
      <dsp:nvSpPr>
        <dsp:cNvPr id="0" name=""/>
        <dsp:cNvSpPr/>
      </dsp:nvSpPr>
      <dsp:spPr>
        <a:xfrm>
          <a:off x="0" y="2030083"/>
          <a:ext cx="8128000" cy="13585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2F3116-4E9B-4433-848B-A5DF6AFE2F18}">
      <dsp:nvSpPr>
        <dsp:cNvPr id="0" name=""/>
        <dsp:cNvSpPr/>
      </dsp:nvSpPr>
      <dsp:spPr>
        <a:xfrm>
          <a:off x="6363692" y="2369708"/>
          <a:ext cx="951507" cy="67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dirty="0"/>
            <a:t>Post-Incident Activity</a:t>
          </a:r>
        </a:p>
      </dsp:txBody>
      <dsp:txXfrm>
        <a:off x="6363692" y="2369708"/>
        <a:ext cx="951507" cy="679250"/>
      </dsp:txXfrm>
    </dsp:sp>
    <dsp:sp modelId="{9E8EC84A-4B13-4E5B-A585-3879D296C7ED}">
      <dsp:nvSpPr>
        <dsp:cNvPr id="0" name=""/>
        <dsp:cNvSpPr/>
      </dsp:nvSpPr>
      <dsp:spPr>
        <a:xfrm>
          <a:off x="5221882" y="2369708"/>
          <a:ext cx="951507" cy="67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dirty="0"/>
            <a:t>Eradication &amp; Recovery</a:t>
          </a:r>
        </a:p>
      </dsp:txBody>
      <dsp:txXfrm>
        <a:off x="5221882" y="2369708"/>
        <a:ext cx="951507" cy="679250"/>
      </dsp:txXfrm>
    </dsp:sp>
    <dsp:sp modelId="{C9F54498-26EE-4582-834C-27D2691FC74D}">
      <dsp:nvSpPr>
        <dsp:cNvPr id="0" name=""/>
        <dsp:cNvSpPr/>
      </dsp:nvSpPr>
      <dsp:spPr>
        <a:xfrm>
          <a:off x="4080073" y="2369708"/>
          <a:ext cx="951507" cy="67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dirty="0"/>
            <a:t>Containment</a:t>
          </a:r>
        </a:p>
      </dsp:txBody>
      <dsp:txXfrm>
        <a:off x="4080073" y="2369708"/>
        <a:ext cx="951507" cy="679250"/>
      </dsp:txXfrm>
    </dsp:sp>
    <dsp:sp modelId="{4361A029-8516-4502-96C5-950775E9B7DC}">
      <dsp:nvSpPr>
        <dsp:cNvPr id="0" name=""/>
        <dsp:cNvSpPr/>
      </dsp:nvSpPr>
      <dsp:spPr>
        <a:xfrm>
          <a:off x="2938264" y="2369708"/>
          <a:ext cx="951507" cy="67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dirty="0"/>
            <a:t>Analysis</a:t>
          </a:r>
        </a:p>
      </dsp:txBody>
      <dsp:txXfrm>
        <a:off x="2938264" y="2369708"/>
        <a:ext cx="951507" cy="679250"/>
      </dsp:txXfrm>
    </dsp:sp>
    <dsp:sp modelId="{811BF3B7-CF12-4A8F-B887-2F10E5ED8E30}">
      <dsp:nvSpPr>
        <dsp:cNvPr id="0" name=""/>
        <dsp:cNvSpPr/>
      </dsp:nvSpPr>
      <dsp:spPr>
        <a:xfrm>
          <a:off x="1796454" y="2369708"/>
          <a:ext cx="951507" cy="67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dirty="0"/>
            <a:t>Detection</a:t>
          </a:r>
        </a:p>
      </dsp:txBody>
      <dsp:txXfrm>
        <a:off x="1796454" y="2369708"/>
        <a:ext cx="951507" cy="679250"/>
      </dsp:txXfrm>
    </dsp:sp>
    <dsp:sp modelId="{B418C36A-B64E-4BE7-9AE7-9F4ECCB9FC45}">
      <dsp:nvSpPr>
        <dsp:cNvPr id="0" name=""/>
        <dsp:cNvSpPr/>
      </dsp:nvSpPr>
      <dsp:spPr>
        <a:xfrm>
          <a:off x="654645" y="2369708"/>
          <a:ext cx="951507" cy="67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a:lnSpc>
              <a:spcPct val="90000"/>
            </a:lnSpc>
            <a:spcBef>
              <a:spcPct val="0"/>
            </a:spcBef>
            <a:spcAft>
              <a:spcPct val="35000"/>
            </a:spcAft>
            <a:buNone/>
          </a:pPr>
          <a:r>
            <a:rPr lang="en-GB" sz="1400" kern="1200" dirty="0"/>
            <a:t>Preparation</a:t>
          </a:r>
        </a:p>
      </dsp:txBody>
      <dsp:txXfrm>
        <a:off x="654645" y="2369708"/>
        <a:ext cx="951507" cy="679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4C638-D9CE-41D8-A4D1-A25D861D19E1}">
      <dsp:nvSpPr>
        <dsp:cNvPr id="0" name=""/>
        <dsp:cNvSpPr/>
      </dsp:nvSpPr>
      <dsp:spPr>
        <a:xfrm rot="5400000">
          <a:off x="507673" y="1770520"/>
          <a:ext cx="1519334" cy="252813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364D39-EC65-4E7C-850D-A58E9CA0DD41}">
      <dsp:nvSpPr>
        <dsp:cNvPr id="0" name=""/>
        <dsp:cNvSpPr/>
      </dsp:nvSpPr>
      <dsp:spPr>
        <a:xfrm>
          <a:off x="254058" y="2525889"/>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High Level Incident</a:t>
          </a:r>
        </a:p>
        <a:p>
          <a:pPr marL="171450" lvl="1" indent="-171450" algn="l" defTabSz="711200">
            <a:lnSpc>
              <a:spcPct val="90000"/>
            </a:lnSpc>
            <a:spcBef>
              <a:spcPct val="0"/>
            </a:spcBef>
            <a:spcAft>
              <a:spcPct val="15000"/>
            </a:spcAft>
            <a:buChar char="•"/>
          </a:pPr>
          <a:r>
            <a:rPr lang="en-GB" sz="1600" kern="1200" dirty="0"/>
            <a:t>Network Intrusion</a:t>
          </a:r>
        </a:p>
        <a:p>
          <a:pPr marL="171450" lvl="1" indent="-171450" algn="l" defTabSz="711200">
            <a:lnSpc>
              <a:spcPct val="90000"/>
            </a:lnSpc>
            <a:spcBef>
              <a:spcPct val="0"/>
            </a:spcBef>
            <a:spcAft>
              <a:spcPct val="15000"/>
            </a:spcAft>
            <a:buChar char="•"/>
          </a:pPr>
          <a:r>
            <a:rPr lang="en-GB" sz="1600" kern="1200" dirty="0"/>
            <a:t>Compromise (Physical, Critical Information)</a:t>
          </a:r>
        </a:p>
        <a:p>
          <a:pPr marL="171450" lvl="1" indent="-171450" algn="l" defTabSz="711200">
            <a:lnSpc>
              <a:spcPct val="90000"/>
            </a:lnSpc>
            <a:spcBef>
              <a:spcPct val="0"/>
            </a:spcBef>
            <a:spcAft>
              <a:spcPct val="15000"/>
            </a:spcAft>
            <a:buChar char="•"/>
          </a:pPr>
          <a:r>
            <a:rPr lang="en-GB" sz="1600" kern="1200" dirty="0"/>
            <a:t>Growing Infection</a:t>
          </a:r>
        </a:p>
        <a:p>
          <a:pPr marL="171450" lvl="1" indent="-171450" algn="l" defTabSz="711200">
            <a:lnSpc>
              <a:spcPct val="90000"/>
            </a:lnSpc>
            <a:spcBef>
              <a:spcPct val="0"/>
            </a:spcBef>
            <a:spcAft>
              <a:spcPct val="15000"/>
            </a:spcAft>
            <a:buChar char="•"/>
          </a:pPr>
          <a:r>
            <a:rPr lang="en-GB" sz="1600" kern="1200" dirty="0"/>
            <a:t>Targeted Attacks</a:t>
          </a:r>
        </a:p>
      </dsp:txBody>
      <dsp:txXfrm>
        <a:off x="254058" y="2525889"/>
        <a:ext cx="2282418" cy="2000673"/>
      </dsp:txXfrm>
    </dsp:sp>
    <dsp:sp modelId="{B53E7C2B-8FE7-4AD7-AA49-E156406DA320}">
      <dsp:nvSpPr>
        <dsp:cNvPr id="0" name=""/>
        <dsp:cNvSpPr/>
      </dsp:nvSpPr>
      <dsp:spPr>
        <a:xfrm>
          <a:off x="2105832" y="1584396"/>
          <a:ext cx="430644" cy="430644"/>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85B6C-61FE-47F6-91BE-335789745A28}">
      <dsp:nvSpPr>
        <dsp:cNvPr id="0" name=""/>
        <dsp:cNvSpPr/>
      </dsp:nvSpPr>
      <dsp:spPr>
        <a:xfrm rot="5400000">
          <a:off x="3301799" y="1079111"/>
          <a:ext cx="1519334" cy="252813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9BA9BC-85F9-49A0-97A2-D0D9E1828CB7}">
      <dsp:nvSpPr>
        <dsp:cNvPr id="0" name=""/>
        <dsp:cNvSpPr/>
      </dsp:nvSpPr>
      <dsp:spPr>
        <a:xfrm>
          <a:off x="3048184" y="1834480"/>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Moderate Level Incident</a:t>
          </a:r>
        </a:p>
        <a:p>
          <a:pPr marL="171450" lvl="1" indent="-171450" algn="l" defTabSz="711200">
            <a:lnSpc>
              <a:spcPct val="90000"/>
            </a:lnSpc>
            <a:spcBef>
              <a:spcPct val="0"/>
            </a:spcBef>
            <a:spcAft>
              <a:spcPct val="15000"/>
            </a:spcAft>
            <a:buChar char="•"/>
          </a:pPr>
          <a:r>
            <a:rPr lang="en-GB" sz="1600" kern="1200" dirty="0"/>
            <a:t>Misuse </a:t>
          </a:r>
        </a:p>
        <a:p>
          <a:pPr marL="171450" lvl="1" indent="-171450" algn="l" defTabSz="711200">
            <a:lnSpc>
              <a:spcPct val="90000"/>
            </a:lnSpc>
            <a:spcBef>
              <a:spcPct val="0"/>
            </a:spcBef>
            <a:spcAft>
              <a:spcPct val="15000"/>
            </a:spcAft>
            <a:buChar char="•"/>
          </a:pPr>
          <a:r>
            <a:rPr lang="en-GB" sz="1600" kern="1200" dirty="0"/>
            <a:t>Automated Intrusion</a:t>
          </a:r>
        </a:p>
        <a:p>
          <a:pPr marL="171450" lvl="1" indent="-171450" algn="l" defTabSz="711200">
            <a:lnSpc>
              <a:spcPct val="90000"/>
            </a:lnSpc>
            <a:spcBef>
              <a:spcPct val="0"/>
            </a:spcBef>
            <a:spcAft>
              <a:spcPct val="15000"/>
            </a:spcAft>
            <a:buChar char="•"/>
          </a:pPr>
          <a:r>
            <a:rPr lang="en-GB" sz="1600" kern="1200" dirty="0"/>
            <a:t>Malicious Software</a:t>
          </a:r>
        </a:p>
        <a:p>
          <a:pPr marL="171450" lvl="1" indent="-171450" algn="l" defTabSz="711200">
            <a:lnSpc>
              <a:spcPct val="90000"/>
            </a:lnSpc>
            <a:spcBef>
              <a:spcPct val="0"/>
            </a:spcBef>
            <a:spcAft>
              <a:spcPct val="15000"/>
            </a:spcAft>
            <a:buChar char="•"/>
          </a:pPr>
          <a:r>
            <a:rPr lang="en-GB" sz="1600" kern="1200" dirty="0"/>
            <a:t>Loss of Physical System</a:t>
          </a:r>
        </a:p>
      </dsp:txBody>
      <dsp:txXfrm>
        <a:off x="3048184" y="1834480"/>
        <a:ext cx="2282418" cy="2000673"/>
      </dsp:txXfrm>
    </dsp:sp>
    <dsp:sp modelId="{5769C182-79D9-46BC-B514-481E8873C30C}">
      <dsp:nvSpPr>
        <dsp:cNvPr id="0" name=""/>
        <dsp:cNvSpPr/>
      </dsp:nvSpPr>
      <dsp:spPr>
        <a:xfrm>
          <a:off x="4899957" y="892986"/>
          <a:ext cx="430644" cy="430644"/>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0D07BF-DCDA-4E4F-A370-FCF5866E7469}">
      <dsp:nvSpPr>
        <dsp:cNvPr id="0" name=""/>
        <dsp:cNvSpPr/>
      </dsp:nvSpPr>
      <dsp:spPr>
        <a:xfrm rot="5400000">
          <a:off x="6095925" y="387702"/>
          <a:ext cx="1519334" cy="252813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C3487-7738-4916-9341-43EA2C75FE64}">
      <dsp:nvSpPr>
        <dsp:cNvPr id="0" name=""/>
        <dsp:cNvSpPr/>
      </dsp:nvSpPr>
      <dsp:spPr>
        <a:xfrm>
          <a:off x="5842310" y="1143070"/>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Low Level Incident</a:t>
          </a:r>
        </a:p>
        <a:p>
          <a:pPr marL="171450" lvl="1" indent="-171450" algn="l" defTabSz="711200">
            <a:lnSpc>
              <a:spcPct val="90000"/>
            </a:lnSpc>
            <a:spcBef>
              <a:spcPct val="0"/>
            </a:spcBef>
            <a:spcAft>
              <a:spcPct val="15000"/>
            </a:spcAft>
            <a:buChar char="•"/>
          </a:pPr>
          <a:r>
            <a:rPr lang="en-GB" sz="1600" kern="1200" dirty="0"/>
            <a:t>Policy Violations</a:t>
          </a:r>
        </a:p>
        <a:p>
          <a:pPr marL="171450" lvl="1" indent="-171450" algn="l" defTabSz="711200">
            <a:lnSpc>
              <a:spcPct val="90000"/>
            </a:lnSpc>
            <a:spcBef>
              <a:spcPct val="0"/>
            </a:spcBef>
            <a:spcAft>
              <a:spcPct val="15000"/>
            </a:spcAft>
            <a:buChar char="•"/>
          </a:pPr>
          <a:r>
            <a:rPr lang="en-GB" sz="1600" kern="1200" dirty="0"/>
            <a:t>Unauthorised Software</a:t>
          </a:r>
        </a:p>
        <a:p>
          <a:pPr marL="171450" lvl="1" indent="-171450" algn="l" defTabSz="711200">
            <a:lnSpc>
              <a:spcPct val="90000"/>
            </a:lnSpc>
            <a:spcBef>
              <a:spcPct val="0"/>
            </a:spcBef>
            <a:spcAft>
              <a:spcPct val="15000"/>
            </a:spcAft>
            <a:buChar char="•"/>
          </a:pPr>
          <a:r>
            <a:rPr lang="en-GB" sz="1600" kern="1200" dirty="0"/>
            <a:t>Malware in a specific device</a:t>
          </a:r>
        </a:p>
      </dsp:txBody>
      <dsp:txXfrm>
        <a:off x="5842310" y="1143070"/>
        <a:ext cx="2282418" cy="2000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02D26-1B82-4167-AC3C-6FD417CCEF3D}">
      <dsp:nvSpPr>
        <dsp:cNvPr id="0" name=""/>
        <dsp:cNvSpPr/>
      </dsp:nvSpPr>
      <dsp:spPr>
        <a:xfrm>
          <a:off x="2715299" y="0"/>
          <a:ext cx="2043171" cy="2043379"/>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F2430D-853D-46A6-A431-FBB9B4EC277B}">
      <dsp:nvSpPr>
        <dsp:cNvPr id="0" name=""/>
        <dsp:cNvSpPr/>
      </dsp:nvSpPr>
      <dsp:spPr>
        <a:xfrm>
          <a:off x="4755405" y="606348"/>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Preparation</a:t>
          </a:r>
        </a:p>
      </dsp:txBody>
      <dsp:txXfrm>
        <a:off x="4755405" y="606348"/>
        <a:ext cx="1224906" cy="812800"/>
      </dsp:txXfrm>
    </dsp:sp>
    <dsp:sp modelId="{EB34B225-F311-461A-B1C9-75DF95169401}">
      <dsp:nvSpPr>
        <dsp:cNvPr id="0" name=""/>
        <dsp:cNvSpPr/>
      </dsp:nvSpPr>
      <dsp:spPr>
        <a:xfrm>
          <a:off x="3166399" y="739648"/>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Prepare</a:t>
          </a:r>
        </a:p>
      </dsp:txBody>
      <dsp:txXfrm>
        <a:off x="3166399" y="739648"/>
        <a:ext cx="1140205" cy="570043"/>
      </dsp:txXfrm>
    </dsp:sp>
    <dsp:sp modelId="{A92DB6A9-24AD-4AF1-93DB-DD0346292A49}">
      <dsp:nvSpPr>
        <dsp:cNvPr id="0" name=""/>
        <dsp:cNvSpPr/>
      </dsp:nvSpPr>
      <dsp:spPr>
        <a:xfrm>
          <a:off x="2147688" y="1174225"/>
          <a:ext cx="2043171" cy="2043379"/>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FDB6E7-12E3-4DFA-9D82-3DFC8E9808F2}">
      <dsp:nvSpPr>
        <dsp:cNvPr id="0" name=""/>
        <dsp:cNvSpPr/>
      </dsp:nvSpPr>
      <dsp:spPr>
        <a:xfrm>
          <a:off x="4197375" y="1794662"/>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Identification</a:t>
          </a:r>
        </a:p>
        <a:p>
          <a:pPr marL="228600" lvl="2" indent="-114300" algn="l" defTabSz="622300">
            <a:lnSpc>
              <a:spcPct val="90000"/>
            </a:lnSpc>
            <a:spcBef>
              <a:spcPct val="0"/>
            </a:spcBef>
            <a:spcAft>
              <a:spcPct val="15000"/>
            </a:spcAft>
            <a:buChar char="•"/>
          </a:pPr>
          <a:r>
            <a:rPr lang="en-GB" sz="1400" kern="1200" dirty="0"/>
            <a:t>Collection</a:t>
          </a:r>
        </a:p>
        <a:p>
          <a:pPr marL="228600" lvl="2" indent="-114300" algn="l" defTabSz="622300">
            <a:lnSpc>
              <a:spcPct val="90000"/>
            </a:lnSpc>
            <a:spcBef>
              <a:spcPct val="0"/>
            </a:spcBef>
            <a:spcAft>
              <a:spcPct val="15000"/>
            </a:spcAft>
            <a:buChar char="•"/>
          </a:pPr>
          <a:r>
            <a:rPr lang="en-GB" sz="1400" kern="1200" dirty="0"/>
            <a:t>Preservation</a:t>
          </a:r>
        </a:p>
      </dsp:txBody>
      <dsp:txXfrm>
        <a:off x="4197375" y="1794662"/>
        <a:ext cx="1224906" cy="812800"/>
      </dsp:txXfrm>
    </dsp:sp>
    <dsp:sp modelId="{C85EE328-1EA1-479C-9550-E100C16E4BE3}">
      <dsp:nvSpPr>
        <dsp:cNvPr id="0" name=""/>
        <dsp:cNvSpPr/>
      </dsp:nvSpPr>
      <dsp:spPr>
        <a:xfrm>
          <a:off x="2596488" y="1916040"/>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Gather</a:t>
          </a:r>
        </a:p>
      </dsp:txBody>
      <dsp:txXfrm>
        <a:off x="2596488" y="1916040"/>
        <a:ext cx="1140205" cy="570043"/>
      </dsp:txXfrm>
    </dsp:sp>
    <dsp:sp modelId="{590F9663-5750-48FE-96A7-E2C8E3D28BB8}">
      <dsp:nvSpPr>
        <dsp:cNvPr id="0" name=""/>
        <dsp:cNvSpPr/>
      </dsp:nvSpPr>
      <dsp:spPr>
        <a:xfrm>
          <a:off x="2715299" y="2352785"/>
          <a:ext cx="2043171" cy="2043379"/>
        </a:xfrm>
        <a:prstGeom prst="circularArrow">
          <a:avLst>
            <a:gd name="adj1" fmla="val 10980"/>
            <a:gd name="adj2" fmla="val 1142322"/>
            <a:gd name="adj3" fmla="val 4500000"/>
            <a:gd name="adj4" fmla="val 135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64AB4-F84A-4A2F-926C-79B730226132}">
      <dsp:nvSpPr>
        <dsp:cNvPr id="0" name=""/>
        <dsp:cNvSpPr/>
      </dsp:nvSpPr>
      <dsp:spPr>
        <a:xfrm>
          <a:off x="4755405" y="2959134"/>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Examination</a:t>
          </a:r>
        </a:p>
        <a:p>
          <a:pPr marL="114300" lvl="1" indent="-114300" algn="l" defTabSz="622300">
            <a:lnSpc>
              <a:spcPct val="90000"/>
            </a:lnSpc>
            <a:spcBef>
              <a:spcPct val="0"/>
            </a:spcBef>
            <a:spcAft>
              <a:spcPct val="15000"/>
            </a:spcAft>
            <a:buChar char="•"/>
          </a:pPr>
          <a:r>
            <a:rPr lang="en-GB" sz="1400" kern="1200" dirty="0"/>
            <a:t>Analysis</a:t>
          </a:r>
        </a:p>
      </dsp:txBody>
      <dsp:txXfrm>
        <a:off x="4755405" y="2959134"/>
        <a:ext cx="1224906" cy="812800"/>
      </dsp:txXfrm>
    </dsp:sp>
    <dsp:sp modelId="{3DF591BC-B8DF-4CC6-947D-7753F494C0D1}">
      <dsp:nvSpPr>
        <dsp:cNvPr id="0" name=""/>
        <dsp:cNvSpPr/>
      </dsp:nvSpPr>
      <dsp:spPr>
        <a:xfrm>
          <a:off x="3166399" y="3092433"/>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Process</a:t>
          </a:r>
        </a:p>
      </dsp:txBody>
      <dsp:txXfrm>
        <a:off x="3166399" y="3092433"/>
        <a:ext cx="1140205" cy="570043"/>
      </dsp:txXfrm>
    </dsp:sp>
    <dsp:sp modelId="{83BFE2D4-D610-4606-A94C-4951320E8AEC}">
      <dsp:nvSpPr>
        <dsp:cNvPr id="0" name=""/>
        <dsp:cNvSpPr/>
      </dsp:nvSpPr>
      <dsp:spPr>
        <a:xfrm>
          <a:off x="2293328" y="3662477"/>
          <a:ext cx="1755341" cy="1756189"/>
        </a:xfrm>
        <a:prstGeom prst="blockArc">
          <a:avLst>
            <a:gd name="adj1" fmla="val 0"/>
            <a:gd name="adj2" fmla="val 18900000"/>
            <a:gd name="adj3" fmla="val 127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0959FB-9522-40BA-9367-2785765B4376}">
      <dsp:nvSpPr>
        <dsp:cNvPr id="0" name=""/>
        <dsp:cNvSpPr/>
      </dsp:nvSpPr>
      <dsp:spPr>
        <a:xfrm>
          <a:off x="4197375" y="4135526"/>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Presentation</a:t>
          </a:r>
        </a:p>
      </dsp:txBody>
      <dsp:txXfrm>
        <a:off x="4197375" y="4135526"/>
        <a:ext cx="1224906" cy="812800"/>
      </dsp:txXfrm>
    </dsp:sp>
    <dsp:sp modelId="{87F81459-5628-4570-A852-FADB44E8035F}">
      <dsp:nvSpPr>
        <dsp:cNvPr id="0" name=""/>
        <dsp:cNvSpPr/>
      </dsp:nvSpPr>
      <dsp:spPr>
        <a:xfrm>
          <a:off x="2596488" y="4268825"/>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Present</a:t>
          </a:r>
        </a:p>
      </dsp:txBody>
      <dsp:txXfrm>
        <a:off x="2596488" y="4268825"/>
        <a:ext cx="1140205" cy="5700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DF012-12F7-49EE-9B54-19A3CDF34A2A}">
      <dsp:nvSpPr>
        <dsp:cNvPr id="0" name=""/>
        <dsp:cNvSpPr/>
      </dsp:nvSpPr>
      <dsp:spPr>
        <a:xfrm rot="18000000">
          <a:off x="2446" y="3371427"/>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Registry</a:t>
          </a:r>
        </a:p>
      </dsp:txBody>
      <dsp:txXfrm>
        <a:off x="51892" y="3397306"/>
        <a:ext cx="1018427" cy="672329"/>
      </dsp:txXfrm>
    </dsp:sp>
    <dsp:sp modelId="{F52F4FF8-B8A4-46A7-A73E-A6A15DBEDBF7}">
      <dsp:nvSpPr>
        <dsp:cNvPr id="0" name=""/>
        <dsp:cNvSpPr/>
      </dsp:nvSpPr>
      <dsp:spPr>
        <a:xfrm rot="19200000">
          <a:off x="909248" y="2290743"/>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Caches</a:t>
          </a:r>
        </a:p>
      </dsp:txBody>
      <dsp:txXfrm>
        <a:off x="954843" y="2321212"/>
        <a:ext cx="1018427" cy="672329"/>
      </dsp:txXfrm>
    </dsp:sp>
    <dsp:sp modelId="{BB55B509-B974-405F-B73F-7F3A87C8740E}">
      <dsp:nvSpPr>
        <dsp:cNvPr id="0" name=""/>
        <dsp:cNvSpPr/>
      </dsp:nvSpPr>
      <dsp:spPr>
        <a:xfrm rot="20400000">
          <a:off x="2130979" y="1585376"/>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RAM</a:t>
          </a:r>
        </a:p>
      </dsp:txBody>
      <dsp:txXfrm>
        <a:off x="2171385" y="1618841"/>
        <a:ext cx="1018427" cy="672329"/>
      </dsp:txXfrm>
    </dsp:sp>
    <dsp:sp modelId="{EA8F79BD-152F-43D8-92F1-6B1E6D3673F8}">
      <dsp:nvSpPr>
        <dsp:cNvPr id="0" name=""/>
        <dsp:cNvSpPr/>
      </dsp:nvSpPr>
      <dsp:spPr>
        <a:xfrm>
          <a:off x="3520281" y="1340404"/>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Process</a:t>
          </a:r>
        </a:p>
      </dsp:txBody>
      <dsp:txXfrm>
        <a:off x="3554786" y="1374909"/>
        <a:ext cx="1018427" cy="672329"/>
      </dsp:txXfrm>
    </dsp:sp>
    <dsp:sp modelId="{5DF7BDD5-83BE-4C60-91A3-FE4B25D467AA}">
      <dsp:nvSpPr>
        <dsp:cNvPr id="0" name=""/>
        <dsp:cNvSpPr/>
      </dsp:nvSpPr>
      <dsp:spPr>
        <a:xfrm rot="1200000">
          <a:off x="4909582" y="1585376"/>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Time Stamp</a:t>
          </a:r>
        </a:p>
      </dsp:txBody>
      <dsp:txXfrm>
        <a:off x="4938186" y="1618841"/>
        <a:ext cx="1018427" cy="672329"/>
      </dsp:txXfrm>
    </dsp:sp>
    <dsp:sp modelId="{E12DCAC1-3425-4501-A866-97F143FC65E4}">
      <dsp:nvSpPr>
        <dsp:cNvPr id="0" name=""/>
        <dsp:cNvSpPr/>
      </dsp:nvSpPr>
      <dsp:spPr>
        <a:xfrm rot="2400000">
          <a:off x="6131313" y="2290743"/>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Dump Files</a:t>
          </a:r>
        </a:p>
      </dsp:txBody>
      <dsp:txXfrm>
        <a:off x="6154728" y="2321212"/>
        <a:ext cx="1018427" cy="672329"/>
      </dsp:txXfrm>
    </dsp:sp>
    <dsp:sp modelId="{B6A83077-1764-4EBF-976F-B368D5F3E7C9}">
      <dsp:nvSpPr>
        <dsp:cNvPr id="0" name=""/>
        <dsp:cNvSpPr/>
      </dsp:nvSpPr>
      <dsp:spPr>
        <a:xfrm rot="3600000">
          <a:off x="7038115" y="3371427"/>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Logs</a:t>
          </a:r>
        </a:p>
      </dsp:txBody>
      <dsp:txXfrm>
        <a:off x="7057679" y="3397306"/>
        <a:ext cx="1018427" cy="6723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547DE-F360-4048-B973-8787194952E9}">
      <dsp:nvSpPr>
        <dsp:cNvPr id="0" name=""/>
        <dsp:cNvSpPr/>
      </dsp:nvSpPr>
      <dsp:spPr>
        <a:xfrm>
          <a:off x="1217929" y="207492"/>
          <a:ext cx="2987040" cy="2987040"/>
        </a:xfrm>
        <a:prstGeom prst="pie">
          <a:avLst>
            <a:gd name="adj1" fmla="val 16200000"/>
            <a:gd name="adj2" fmla="val 19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Network Connections</a:t>
          </a:r>
        </a:p>
      </dsp:txBody>
      <dsp:txXfrm>
        <a:off x="2743453" y="527532"/>
        <a:ext cx="871220" cy="640080"/>
      </dsp:txXfrm>
    </dsp:sp>
    <dsp:sp modelId="{6AE4ED9F-4AB9-47C4-B0E0-DFF042052207}">
      <dsp:nvSpPr>
        <dsp:cNvPr id="0" name=""/>
        <dsp:cNvSpPr/>
      </dsp:nvSpPr>
      <dsp:spPr>
        <a:xfrm>
          <a:off x="1129029" y="361467"/>
          <a:ext cx="2987040" cy="2987040"/>
        </a:xfrm>
        <a:prstGeom prst="pie">
          <a:avLst>
            <a:gd name="adj1" fmla="val 198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Logins</a:t>
          </a:r>
        </a:p>
      </dsp:txBody>
      <dsp:txXfrm>
        <a:off x="3173730" y="1552727"/>
        <a:ext cx="903224" cy="604520"/>
      </dsp:txXfrm>
    </dsp:sp>
    <dsp:sp modelId="{EA7719FE-BBDA-468B-A59C-5E061B78E7F9}">
      <dsp:nvSpPr>
        <dsp:cNvPr id="0" name=""/>
        <dsp:cNvSpPr/>
      </dsp:nvSpPr>
      <dsp:spPr>
        <a:xfrm>
          <a:off x="1129029" y="361467"/>
          <a:ext cx="2987040" cy="2987040"/>
        </a:xfrm>
        <a:prstGeom prst="pie">
          <a:avLst>
            <a:gd name="adj1" fmla="val 18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Files</a:t>
          </a:r>
        </a:p>
      </dsp:txBody>
      <dsp:txXfrm>
        <a:off x="2654554" y="2388387"/>
        <a:ext cx="871220" cy="640080"/>
      </dsp:txXfrm>
    </dsp:sp>
    <dsp:sp modelId="{51467923-944E-4DF7-BDC1-39198F4BC041}">
      <dsp:nvSpPr>
        <dsp:cNvPr id="0" name=""/>
        <dsp:cNvSpPr/>
      </dsp:nvSpPr>
      <dsp:spPr>
        <a:xfrm>
          <a:off x="1129029" y="361467"/>
          <a:ext cx="2987040" cy="2987040"/>
        </a:xfrm>
        <a:prstGeom prst="pie">
          <a:avLst>
            <a:gd name="adj1" fmla="val 54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Network Configurations</a:t>
          </a:r>
        </a:p>
      </dsp:txBody>
      <dsp:txXfrm>
        <a:off x="1719325" y="2388387"/>
        <a:ext cx="871220" cy="640080"/>
      </dsp:txXfrm>
    </dsp:sp>
    <dsp:sp modelId="{F93640AD-DE95-41A7-B7CC-75836C47FE46}">
      <dsp:nvSpPr>
        <dsp:cNvPr id="0" name=""/>
        <dsp:cNvSpPr/>
      </dsp:nvSpPr>
      <dsp:spPr>
        <a:xfrm>
          <a:off x="1129029" y="361467"/>
          <a:ext cx="2987040" cy="2987040"/>
        </a:xfrm>
        <a:prstGeom prst="pie">
          <a:avLst>
            <a:gd name="adj1" fmla="val 9000000"/>
            <a:gd name="adj2" fmla="val 126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Removable Media</a:t>
          </a:r>
        </a:p>
      </dsp:txBody>
      <dsp:txXfrm>
        <a:off x="1175258" y="1552727"/>
        <a:ext cx="903224" cy="604520"/>
      </dsp:txXfrm>
    </dsp:sp>
    <dsp:sp modelId="{8F450440-DC2A-423C-B22D-F31FECF62E11}">
      <dsp:nvSpPr>
        <dsp:cNvPr id="0" name=""/>
        <dsp:cNvSpPr/>
      </dsp:nvSpPr>
      <dsp:spPr>
        <a:xfrm>
          <a:off x="1129029" y="361467"/>
          <a:ext cx="2987040" cy="2987040"/>
        </a:xfrm>
        <a:prstGeom prst="pie">
          <a:avLst>
            <a:gd name="adj1" fmla="val 126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Printouts</a:t>
          </a:r>
        </a:p>
      </dsp:txBody>
      <dsp:txXfrm>
        <a:off x="1719325" y="681507"/>
        <a:ext cx="871220" cy="6400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BE83B-A094-48D6-827B-F8208ACC8E71}">
      <dsp:nvSpPr>
        <dsp:cNvPr id="0" name=""/>
        <dsp:cNvSpPr/>
      </dsp:nvSpPr>
      <dsp:spPr>
        <a:xfrm>
          <a:off x="1026709" y="84183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80CAD5-B312-4F07-934C-86AD2D1790BA}">
      <dsp:nvSpPr>
        <dsp:cNvPr id="0" name=""/>
        <dsp:cNvSpPr/>
      </dsp:nvSpPr>
      <dsp:spPr>
        <a:xfrm>
          <a:off x="1260709" y="1075833"/>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53AD28-4939-4567-8895-D4911A5E774B}">
      <dsp:nvSpPr>
        <dsp:cNvPr id="0" name=""/>
        <dsp:cNvSpPr/>
      </dsp:nvSpPr>
      <dsp:spPr>
        <a:xfrm>
          <a:off x="675709" y="228183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Technician</a:t>
          </a:r>
        </a:p>
      </dsp:txBody>
      <dsp:txXfrm>
        <a:off x="675709" y="2281833"/>
        <a:ext cx="1800000" cy="720000"/>
      </dsp:txXfrm>
    </dsp:sp>
    <dsp:sp modelId="{171F16DF-BE83-4BD0-B56C-CB287A3E00A3}">
      <dsp:nvSpPr>
        <dsp:cNvPr id="0" name=""/>
        <dsp:cNvSpPr/>
      </dsp:nvSpPr>
      <dsp:spPr>
        <a:xfrm>
          <a:off x="3141709" y="84183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98FBAF-DC20-4188-A898-75907EFF2B2B}">
      <dsp:nvSpPr>
        <dsp:cNvPr id="0" name=""/>
        <dsp:cNvSpPr/>
      </dsp:nvSpPr>
      <dsp:spPr>
        <a:xfrm>
          <a:off x="3375710" y="107583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87163C-4000-41A4-AE87-571FBC6A44F4}">
      <dsp:nvSpPr>
        <dsp:cNvPr id="0" name=""/>
        <dsp:cNvSpPr/>
      </dsp:nvSpPr>
      <dsp:spPr>
        <a:xfrm>
          <a:off x="2790709" y="228183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Examiner/Analyst</a:t>
          </a:r>
        </a:p>
      </dsp:txBody>
      <dsp:txXfrm>
        <a:off x="2790709" y="2281833"/>
        <a:ext cx="1800000" cy="720000"/>
      </dsp:txXfrm>
    </dsp:sp>
    <dsp:sp modelId="{13F44817-9ABA-45EA-AA3E-29B31F3DBF57}">
      <dsp:nvSpPr>
        <dsp:cNvPr id="0" name=""/>
        <dsp:cNvSpPr/>
      </dsp:nvSpPr>
      <dsp:spPr>
        <a:xfrm>
          <a:off x="5256710" y="84183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E9C4F-943A-4F05-9C69-EE507D4FBB3C}">
      <dsp:nvSpPr>
        <dsp:cNvPr id="0" name=""/>
        <dsp:cNvSpPr/>
      </dsp:nvSpPr>
      <dsp:spPr>
        <a:xfrm>
          <a:off x="5490710" y="107583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7349BB-49D5-4E32-AC19-543339B1159A}">
      <dsp:nvSpPr>
        <dsp:cNvPr id="0" name=""/>
        <dsp:cNvSpPr/>
      </dsp:nvSpPr>
      <dsp:spPr>
        <a:xfrm>
          <a:off x="4905710" y="228183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Investigator</a:t>
          </a:r>
        </a:p>
      </dsp:txBody>
      <dsp:txXfrm>
        <a:off x="4905710" y="2281833"/>
        <a:ext cx="1800000" cy="720000"/>
      </dsp:txXfrm>
    </dsp:sp>
    <dsp:sp modelId="{671266E8-5332-4D6C-A79D-38CFE9F8EC69}">
      <dsp:nvSpPr>
        <dsp:cNvPr id="0" name=""/>
        <dsp:cNvSpPr/>
      </dsp:nvSpPr>
      <dsp:spPr>
        <a:xfrm>
          <a:off x="7371710" y="84183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3AD0C-AF28-474A-91B9-7EE77C418B2F}">
      <dsp:nvSpPr>
        <dsp:cNvPr id="0" name=""/>
        <dsp:cNvSpPr/>
      </dsp:nvSpPr>
      <dsp:spPr>
        <a:xfrm>
          <a:off x="7605710" y="107583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58BE3-BDEB-4797-8E0A-63F30C3D65D6}">
      <dsp:nvSpPr>
        <dsp:cNvPr id="0" name=""/>
        <dsp:cNvSpPr/>
      </dsp:nvSpPr>
      <dsp:spPr>
        <a:xfrm>
          <a:off x="7020710" y="228183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Team Lead</a:t>
          </a:r>
        </a:p>
      </dsp:txBody>
      <dsp:txXfrm>
        <a:off x="7020710" y="2281833"/>
        <a:ext cx="1800000" cy="720000"/>
      </dsp:txXfrm>
    </dsp:sp>
    <dsp:sp modelId="{090539B7-DD6F-4814-9750-24BA9094575E}">
      <dsp:nvSpPr>
        <dsp:cNvPr id="0" name=""/>
        <dsp:cNvSpPr/>
      </dsp:nvSpPr>
      <dsp:spPr>
        <a:xfrm>
          <a:off x="9486709" y="84183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C3792-6ECA-4589-A09B-922AAB84ADF8}">
      <dsp:nvSpPr>
        <dsp:cNvPr id="0" name=""/>
        <dsp:cNvSpPr/>
      </dsp:nvSpPr>
      <dsp:spPr>
        <a:xfrm>
          <a:off x="9720709" y="107583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E1BE0-1815-4A5D-A12C-CBEC8CE41080}">
      <dsp:nvSpPr>
        <dsp:cNvPr id="0" name=""/>
        <dsp:cNvSpPr/>
      </dsp:nvSpPr>
      <dsp:spPr>
        <a:xfrm>
          <a:off x="9135710" y="228183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Manager/ Director</a:t>
          </a:r>
        </a:p>
      </dsp:txBody>
      <dsp:txXfrm>
        <a:off x="9135710" y="2281833"/>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DFB67-4A24-4A31-BD65-7CDA9EFDEA64}">
      <dsp:nvSpPr>
        <dsp:cNvPr id="0" name=""/>
        <dsp:cNvSpPr/>
      </dsp:nvSpPr>
      <dsp:spPr>
        <a:xfrm>
          <a:off x="3568959" y="743692"/>
          <a:ext cx="1193032" cy="226982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0" rIns="102870" bIns="22860" numCol="1" spcCol="1270" anchor="ctr" anchorCtr="0">
          <a:noAutofit/>
        </a:bodyPr>
        <a:lstStyle/>
        <a:p>
          <a:pPr marL="0" lvl="0" indent="0" algn="r" defTabSz="800100">
            <a:lnSpc>
              <a:spcPct val="90000"/>
            </a:lnSpc>
            <a:spcBef>
              <a:spcPct val="0"/>
            </a:spcBef>
            <a:spcAft>
              <a:spcPct val="35000"/>
            </a:spcAft>
            <a:buNone/>
          </a:pPr>
          <a:r>
            <a:rPr lang="en-GB" sz="1800" kern="1200" dirty="0"/>
            <a:t>Intrusion Response</a:t>
          </a:r>
        </a:p>
      </dsp:txBody>
      <dsp:txXfrm rot="16200000">
        <a:off x="3556019" y="1610018"/>
        <a:ext cx="2042839" cy="310188"/>
      </dsp:txXfrm>
    </dsp:sp>
    <dsp:sp modelId="{07A8B37C-E64D-469D-9018-275326D6C023}">
      <dsp:nvSpPr>
        <dsp:cNvPr id="0" name=""/>
        <dsp:cNvSpPr/>
      </dsp:nvSpPr>
      <dsp:spPr>
        <a:xfrm>
          <a:off x="2269253" y="360798"/>
          <a:ext cx="1193032" cy="265150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0" rIns="102870" bIns="22860" numCol="1" spcCol="1270" anchor="ctr" anchorCtr="0">
          <a:noAutofit/>
        </a:bodyPr>
        <a:lstStyle/>
        <a:p>
          <a:pPr marL="0" lvl="0" indent="0" algn="r" defTabSz="800100">
            <a:lnSpc>
              <a:spcPct val="90000"/>
            </a:lnSpc>
            <a:spcBef>
              <a:spcPct val="0"/>
            </a:spcBef>
            <a:spcAft>
              <a:spcPct val="35000"/>
            </a:spcAft>
            <a:buNone/>
          </a:pPr>
          <a:r>
            <a:rPr lang="en-GB" sz="1800" kern="1200" dirty="0"/>
            <a:t>Investigations</a:t>
          </a:r>
        </a:p>
      </dsp:txBody>
      <dsp:txXfrm rot="16200000">
        <a:off x="2084555" y="1398881"/>
        <a:ext cx="2386355" cy="310188"/>
      </dsp:txXfrm>
    </dsp:sp>
    <dsp:sp modelId="{7486C954-A6B4-4EF6-8742-BB70860413A4}">
      <dsp:nvSpPr>
        <dsp:cNvPr id="0" name=""/>
        <dsp:cNvSpPr/>
      </dsp:nvSpPr>
      <dsp:spPr>
        <a:xfrm>
          <a:off x="965707" y="0"/>
          <a:ext cx="1193032" cy="301230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0" rIns="102870" bIns="22860" numCol="1" spcCol="1270" anchor="ctr" anchorCtr="0">
          <a:noAutofit/>
        </a:bodyPr>
        <a:lstStyle/>
        <a:p>
          <a:pPr marL="0" lvl="0" indent="0" algn="r" defTabSz="800100">
            <a:lnSpc>
              <a:spcPct val="90000"/>
            </a:lnSpc>
            <a:spcBef>
              <a:spcPct val="0"/>
            </a:spcBef>
            <a:spcAft>
              <a:spcPct val="35000"/>
            </a:spcAft>
            <a:buNone/>
          </a:pPr>
          <a:r>
            <a:rPr lang="en-GB" sz="1800" kern="1200" dirty="0"/>
            <a:t>Vulnerability</a:t>
          </a:r>
        </a:p>
      </dsp:txBody>
      <dsp:txXfrm rot="16200000">
        <a:off x="618650" y="1200442"/>
        <a:ext cx="2711073" cy="31018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9/3/layout/BlockDescendingList">
  <dgm:title val=""/>
  <dgm:desc val=""/>
  <dgm:catLst>
    <dgm:cat type="list" pri="185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13" srcId="10" destId="11" srcOrd="0" destOrd="0"/>
        <dgm:cxn modelId="14" srcId="10" destId="12" srcOrd="0" destOrd="0"/>
        <dgm:cxn modelId="50" srcId="0" destId="20" srcOrd="1" destOrd="0"/>
        <dgm:cxn modelId="23" srcId="20" destId="21" srcOrd="0" destOrd="0"/>
        <dgm:cxn modelId="24" srcId="20" destId="22" srcOrd="0" destOrd="0"/>
        <dgm:cxn modelId="60" srcId="0" destId="30" srcOrd="2" destOrd="0"/>
        <dgm:cxn modelId="33" srcId="30" destId="31" srcOrd="0" destOrd="0"/>
        <dgm:cxn modelId="34" srcId="30" destId="32"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70">
          <dgm:prSet phldr="1"/>
        </dgm:pt>
      </dgm:ptLst>
      <dgm:cxnLst>
        <dgm:cxn modelId="40" srcId="0" destId="10" srcOrd="0" destOrd="0"/>
        <dgm:cxn modelId="50" srcId="0" destId="20" srcOrd="1" destOrd="0"/>
        <dgm:cxn modelId="60" srcId="0" destId="30" srcOrd="2" destOrd="0"/>
        <dgm:cxn modelId="80" srcId="0" destId="7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axis="ch" ptType="node" func="cnt" op="equ" val="1">
        <dgm:alg type="composite">
          <dgm:param type="ar" val="0.5516"/>
        </dgm:alg>
        <dgm:choose name="Name3">
          <dgm:if name="Name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if>
          <dgm:else name="Name5">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else>
        </dgm:choose>
      </dgm:if>
      <dgm:if name="Name6" axis="ch" ptType="node" func="cnt" op="equ" val="2">
        <dgm:alg type="composite">
          <dgm:param type="ar" val="0.9804"/>
        </dgm:alg>
        <dgm:choose name="Name7">
          <dgm:if name="Name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2" refType="w" fact="0.4393"/>
              <dgm:constr type="t" for="ch" forName="accentShape_2" refType="h" fact="0.1192"/>
              <dgm:constr type="w" for="ch" forName="accentShape_2" refType="w" fact="0.4021"/>
              <dgm:constr type="h" for="ch" forName="accentShape_2" refType="h" fact="0.876"/>
              <dgm:constr type="l" for="ch" forName="accentShape_1" refType="w" fact="0"/>
              <dgm:constr type="t" for="ch" forName="accentShape_1" refType="h" fact="0"/>
              <dgm:constr type="w" for="ch" forName="accentShape_1" refType="w" fact="0.4021"/>
              <dgm:constr type="h" for="ch" forName="accentShape_1" refType="h" fact="0.9952"/>
              <dgm:constr type="l" for="ch" forName="parentText_1" refType="w" fact="0.2946"/>
              <dgm:constr type="t" for="ch" forName="parentText_1" refType="h" fact="0"/>
              <dgm:constr type="w" for="ch" forName="parentText_1" refType="w" refFor="ch" refForName="accentShape_1" fact="0.26"/>
              <dgm:constr type="h" for="ch" forName="parentText_1" refType="h" fact="0.78"/>
              <dgm:constr type="l" for="ch" forName="parentText_2" refType="w" fact="0.7339"/>
              <dgm:constr type="t" for="ch" forName="parentText_2" refType="h" fact="0.1192"/>
              <dgm:constr type="w" for="ch" forName="parentText_2" refType="w" refFor="ch" refForName="accentShape_1" fact="0.26"/>
              <dgm:constr type="h" for="ch" forName="parentText_2"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4393"/>
              <dgm:constr type="t" for="ch" forName="childText_2" refType="h" fact="0.1192"/>
              <dgm:constr type="w" for="ch" forName="childText_2" refType="w" refFor="ch" refForName="accentShape_2" fact="0.71"/>
              <dgm:constr type="h" for="ch" forName="childText_2" refType="h" fact="0.8808"/>
            </dgm:constrLst>
          </dgm:if>
          <dgm:else name="Name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1" refType="w" fact="0.4393"/>
              <dgm:constr type="t" for="ch" forName="accentShape_2" refType="h" fact="0.1192"/>
              <dgm:constr type="w" for="ch" forName="accentShape_2" refType="w" fact="0.4021"/>
              <dgm:constr type="h" for="ch" forName="accentShape_2" refType="h" fact="0.876"/>
              <dgm:constr type="l" for="ch" forName="accentShape_2" refType="w" fact="0"/>
              <dgm:constr type="t" for="ch" forName="accentShape_1" refType="h" fact="0"/>
              <dgm:constr type="w" for="ch" forName="accentShape_1" refType="w" fact="0.4021"/>
              <dgm:constr type="h" for="ch" forName="accentShape_1" refType="h" fact="0.9952"/>
              <dgm:constr type="l" for="ch" forName="parentText_2" refType="w" fact="0.2946"/>
              <dgm:constr type="t" for="ch" forName="parentText_1" refType="h" fact="0"/>
              <dgm:constr type="w" for="ch" forName="parentText_1" refType="w" refFor="ch" refForName="accentShape_1" fact="0.26"/>
              <dgm:constr type="h" for="ch" forName="parentText_1" refType="h" fact="0.78"/>
              <dgm:constr type="l" for="ch" forName="parentText_1" refType="w" fact="0.7339"/>
              <dgm:constr type="t" for="ch" forName="parentText_2" refType="h" fact="0.1192"/>
              <dgm:constr type="w" for="ch" forName="parentText_2" refType="w" refFor="ch" refForName="accentShape_1" fact="0.26"/>
              <dgm:constr type="h" for="ch" forName="parentText_2" refType="h" fact="0.78"/>
              <dgm:constr type="l" for="ch" forName="childText_2" refType="w" fact="0"/>
              <dgm:constr type="t" for="ch" forName="childText_1" refType="h" fact="0"/>
              <dgm:constr type="w" for="ch" forName="childText_1" refType="w" refFor="ch" refForName="accentShape_1" fact="0.71"/>
              <dgm:constr type="h" for="ch" forName="childText_1" refType="h"/>
              <dgm:constr type="l" for="ch" forName="childText_1" refType="w" fact="0.4393"/>
              <dgm:constr type="t" for="ch" forName="childText_2" refType="h" fact="0.1192"/>
              <dgm:constr type="w" for="ch" forName="childText_2" refType="w" refFor="ch" refForName="accentShape_2" fact="0.71"/>
              <dgm:constr type="h" for="ch" forName="childText_2" refType="h" fact="0.8808"/>
            </dgm:constrLst>
          </dgm:else>
        </dgm:choose>
      </dgm:if>
      <dgm:if name="Name10" axis="ch" ptType="node" func="cnt" op="equ" val="3">
        <dgm:alg type="composite">
          <dgm:param type="ar" val="1.4097"/>
        </dgm:alg>
        <dgm:choose name="Name11">
          <dgm:if name="Name12"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1"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3" refType="w" fact="0.6101"/>
              <dgm:constr type="t" for="ch" forName="accentShape_3" refType="h" fact="0.2457"/>
              <dgm:constr type="w" for="ch" forName="accentShape_3" refType="w" fact="0.2796"/>
              <dgm:constr type="h" for="ch" forName="accentShape_3" refType="h" fact="0.7499"/>
              <dgm:constr type="l" for="ch" forName="parentText_1"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3" refType="w" fact="0.6101"/>
              <dgm:constr type="t" for="ch" forName="childText_3" refType="h" fact="0.2457"/>
              <dgm:constr type="w" for="ch" forName="childText_3" refType="w" refFor="ch" refForName="accentShape_3" fact="0.71"/>
              <dgm:constr type="h" for="ch" forName="childText_3" refType="h" fact="0.7543"/>
            </dgm:constrLst>
          </dgm:if>
          <dgm:else name="Name13">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3"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1" refType="w" fact="0.6101"/>
              <dgm:constr type="t" for="ch" forName="accentShape_3" refType="h" fact="0.2457"/>
              <dgm:constr type="w" for="ch" forName="accentShape_3" refType="w" fact="0.2796"/>
              <dgm:constr type="h" for="ch" forName="accentShape_3" refType="h" fact="0.7499"/>
              <dgm:constr type="l" for="ch" forName="parentText_3"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1"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3"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1" refType="w" fact="0.6101"/>
              <dgm:constr type="t" for="ch" forName="childText_3" refType="h" fact="0.2457"/>
              <dgm:constr type="w" for="ch" forName="childText_3" refType="w" refFor="ch" refForName="accentShape_3" fact="0.71"/>
              <dgm:constr type="h" for="ch" forName="childText_3" refType="h" fact="0.7543"/>
            </dgm:constrLst>
          </dgm:else>
        </dgm:choose>
      </dgm:if>
      <dgm:if name="Name14" axis="ch" ptType="node" func="cnt" op="equ" val="4">
        <dgm:alg type="composite">
          <dgm:param type="ar" val="1.8305"/>
        </dgm:alg>
        <dgm:choose name="Name15">
          <dgm:if name="Name16"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1" refType="w" fact="0"/>
              <dgm:constr type="t" for="ch" forName="accentShape_1" refType="h" fact="0"/>
              <dgm:constr type="w" for="ch" forName="accentShape_1" refType="w" fact="0.2153"/>
              <dgm:constr type="h" for="ch" forName="accentShape_1" refType="h" fact="0.9952"/>
              <dgm:constr type="l" for="ch" forName="accentShape_2" refType="w" fact="0.2353"/>
              <dgm:constr type="t" for="ch" forName="accentShape_2" refType="h" fact="0.1192"/>
              <dgm:constr type="w" for="ch" forName="accentShape_2" refType="w" fact="0.2153"/>
              <dgm:constr type="h" for="ch" forName="accentShape_2" refType="h" fact="0.876"/>
              <dgm:constr type="l" for="ch" forName="accentShape_3" refType="w" fact="0.4699"/>
              <dgm:constr type="t" for="ch" forName="accentShape_3" refType="h" fact="0.2457"/>
              <dgm:constr type="w" for="ch" forName="accentShape_3" refType="w" fact="0.2153"/>
              <dgm:constr type="h" for="ch" forName="accentShape_3" refType="h" fact="0.7495"/>
              <dgm:constr type="l" for="ch" forName="accentShape_4" refType="w" fact="0.6997"/>
              <dgm:constr type="t" for="ch" forName="accentShape_4" refType="h" fact="0.3696"/>
              <dgm:constr type="w" for="ch" forName="accentShape_4" refType="w" fact="0.2153"/>
              <dgm:constr type="h" for="ch" forName="accentShape_4" refType="h" fact="0.6256"/>
              <dgm:constr type="l" for="ch" forName="parentText_1"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2353"/>
              <dgm:constr type="t" for="ch" forName="childText_2" refType="h" fact="0.1192"/>
              <dgm:constr type="w" for="ch" forName="childText_2" refType="w" refFor="ch" refForName="accentShape_2" fact="0.71"/>
              <dgm:constr type="h" for="ch" forName="childText_2" refType="h" fact="0.8808"/>
              <dgm:constr type="l" for="ch" forName="childText_3" refType="w" fact="0.4699"/>
              <dgm:constr type="t" for="ch" forName="childText_3" refType="h" fact="0.2457"/>
              <dgm:constr type="w" for="ch" forName="childText_3" refType="w" refFor="ch" refForName="accentShape_3" fact="0.71"/>
              <dgm:constr type="h" for="ch" forName="childText_3" refType="h" fact="0.7543"/>
              <dgm:constr type="l" for="ch" forName="childText_4" refType="w" fact="0.6997"/>
              <dgm:constr type="t" for="ch" forName="childText_4" refType="h" fact="0.3696"/>
              <dgm:constr type="w" for="ch" forName="childText_4" refType="w" refFor="ch" refForName="accentShape_4" fact="0.71"/>
              <dgm:constr type="h" for="ch" forName="childText_4" refType="h" fact="0.6261"/>
            </dgm:constrLst>
          </dgm:if>
          <dgm:else name="Name17">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4" refType="w" fact="0"/>
              <dgm:constr type="t" for="ch" forName="accentShape_1" refType="h" fact="0"/>
              <dgm:constr type="w" for="ch" forName="accentShape_1" refType="w" fact="0.2153"/>
              <dgm:constr type="h" for="ch" forName="accentShape_1" refType="h" fact="0.9952"/>
              <dgm:constr type="l" for="ch" forName="accentShape_3" refType="w" fact="0.2353"/>
              <dgm:constr type="t" for="ch" forName="accentShape_2" refType="h" fact="0.1192"/>
              <dgm:constr type="w" for="ch" forName="accentShape_2" refType="w" fact="0.2153"/>
              <dgm:constr type="h" for="ch" forName="accentShape_2" refType="h" fact="0.876"/>
              <dgm:constr type="l" for="ch" forName="accentShape_2" refType="w" fact="0.4699"/>
              <dgm:constr type="t" for="ch" forName="accentShape_3" refType="h" fact="0.2457"/>
              <dgm:constr type="w" for="ch" forName="accentShape_3" refType="w" fact="0.2153"/>
              <dgm:constr type="h" for="ch" forName="accentShape_3" refType="h" fact="0.7495"/>
              <dgm:constr type="l" for="ch" forName="accentShape_1" refType="w" fact="0.6997"/>
              <dgm:constr type="t" for="ch" forName="accentShape_4" refType="h" fact="0.3696"/>
              <dgm:constr type="w" for="ch" forName="accentShape_4" refType="w" fact="0.2153"/>
              <dgm:constr type="h" for="ch" forName="accentShape_4" refType="h" fact="0.6256"/>
              <dgm:constr type="l" for="ch" forName="parentText_4"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3"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2"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1"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4" refType="w" fact="0"/>
              <dgm:constr type="t" for="ch" forName="childText_1" refType="h" fact="0"/>
              <dgm:constr type="w" for="ch" forName="childText_1" refType="w" refFor="ch" refForName="accentShape_1" fact="0.71"/>
              <dgm:constr type="h" for="ch" forName="childText_1" refType="h"/>
              <dgm:constr type="l" for="ch" forName="childText_3" refType="w" fact="0.2353"/>
              <dgm:constr type="t" for="ch" forName="childText_2" refType="h" fact="0.1192"/>
              <dgm:constr type="w" for="ch" forName="childText_2" refType="w" refFor="ch" refForName="accentShape_2" fact="0.71"/>
              <dgm:constr type="h" for="ch" forName="childText_2" refType="h" fact="0.8808"/>
              <dgm:constr type="l" for="ch" forName="childText_2" refType="w" fact="0.4699"/>
              <dgm:constr type="t" for="ch" forName="childText_3" refType="h" fact="0.2457"/>
              <dgm:constr type="w" for="ch" forName="childText_3" refType="w" refFor="ch" refForName="accentShape_3" fact="0.71"/>
              <dgm:constr type="h" for="ch" forName="childText_3" refType="h" fact="0.7543"/>
              <dgm:constr type="l" for="ch" forName="childText_1" refType="w" fact="0.6997"/>
              <dgm:constr type="t" for="ch" forName="childText_4" refType="h" fact="0.3696"/>
              <dgm:constr type="w" for="ch" forName="childText_4" refType="w" refFor="ch" refForName="accentShape_4" fact="0.71"/>
              <dgm:constr type="h" for="ch" forName="childText_4" refType="h" fact="0.6261"/>
            </dgm:constrLst>
          </dgm:else>
        </dgm:choose>
      </dgm:if>
      <dgm:if name="Name18" axis="ch" ptType="node" func="cnt" op="equ" val="5">
        <dgm:alg type="composite">
          <dgm:param type="ar" val="2.0125"/>
        </dgm:alg>
        <dgm:choose name="Name19">
          <dgm:if name="Name20"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1" refType="w" fact="0"/>
              <dgm:constr type="t" for="ch" forName="accentShape_1" refType="h" fact="0"/>
              <dgm:constr type="w" for="ch" forName="accentShape_1" refType="w" fact="0.1759"/>
              <dgm:constr type="h" for="ch" forName="accentShape_1" refType="h" fact="0.9952"/>
              <dgm:constr type="l" for="ch" forName="accentShape_2"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4" refType="w" fact="0.5759"/>
              <dgm:constr type="t" for="ch" forName="accentShape_4" refType="h" fact="0.3739"/>
              <dgm:constr type="w" for="ch" forName="accentShape_4" refType="w" fact="0.1759"/>
              <dgm:constr type="h" for="ch" forName="accentShape_4" refType="h" fact="0.6217"/>
              <dgm:constr type="l" for="ch" forName="accentShape_5" refType="w" fact="0.7679"/>
              <dgm:constr type="t" for="ch" forName="accentShape_5" refType="h" fact="0.5"/>
              <dgm:constr type="w" for="ch" forName="accentShape_5" refType="w" fact="0.1759"/>
              <dgm:constr type="h" for="ch" forName="accentShape_5" refType="h" fact="0.4956"/>
              <dgm:constr type="l" for="ch" forName="parentText_1"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5"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4" refType="w" fact="0.5759"/>
              <dgm:constr type="t" for="ch" forName="childText_4" refType="h" fact="0.3739"/>
              <dgm:constr type="w" for="ch" forName="childText_4" refType="w" refFor="ch" refForName="accentShape_4" fact="0.71"/>
              <dgm:constr type="h" for="ch" forName="childText_4" refType="h" fact="0.6217"/>
              <dgm:constr type="l" for="ch" forName="childText_5" refType="w" fact="0.7679"/>
              <dgm:constr type="t" for="ch" forName="childText_5" refType="h" fact="0.5001"/>
              <dgm:constr type="w" for="ch" forName="childText_5" refType="w" refFor="ch" refForName="accentShape_5" fact="0.71"/>
              <dgm:constr type="h" for="ch" forName="childText_5" refType="h" fact="0.4956"/>
            </dgm:constrLst>
          </dgm:if>
          <dgm:else name="Name21">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5" refType="w" fact="0"/>
              <dgm:constr type="t" for="ch" forName="accentShape_1" refType="h" fact="0"/>
              <dgm:constr type="w" for="ch" forName="accentShape_1" refType="w" fact="0.1759"/>
              <dgm:constr type="h" for="ch" forName="accentShape_1" refType="h" fact="0.9952"/>
              <dgm:constr type="l" for="ch" forName="accentShape_4"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2" refType="w" fact="0.5759"/>
              <dgm:constr type="t" for="ch" forName="accentShape_4" refType="h" fact="0.3739"/>
              <dgm:constr type="w" for="ch" forName="accentShape_4" refType="w" fact="0.1759"/>
              <dgm:constr type="h" for="ch" forName="accentShape_4" refType="h" fact="0.6217"/>
              <dgm:constr type="l" for="ch" forName="accentShape_1" refType="w" fact="0.7679"/>
              <dgm:constr type="t" for="ch" forName="accentShape_5" refType="h" fact="0.5"/>
              <dgm:constr type="w" for="ch" forName="accentShape_5" refType="w" fact="0.1759"/>
              <dgm:constr type="h" for="ch" forName="accentShape_5" refType="h" fact="0.4956"/>
              <dgm:constr type="l" for="ch" forName="parentText_5"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4"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2"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1"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5" refType="w" fact="0"/>
              <dgm:constr type="t" for="ch" forName="childText_1" refType="h" fact="0"/>
              <dgm:constr type="w" for="ch" forName="childText_1" refType="w" refFor="ch" refForName="accentShape_1" fact="0.71"/>
              <dgm:constr type="h" for="ch" forName="childText_1" refType="h"/>
              <dgm:constr type="l" for="ch" forName="childText_4"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2" refType="w" fact="0.5759"/>
              <dgm:constr type="t" for="ch" forName="childText_4" refType="h" fact="0.3739"/>
              <dgm:constr type="w" for="ch" forName="childText_4" refType="w" refFor="ch" refForName="accentShape_4" fact="0.71"/>
              <dgm:constr type="h" for="ch" forName="childText_4" refType="h" fact="0.6261"/>
              <dgm:constr type="l" for="ch" forName="childText_1" refType="w" fact="0.7679"/>
              <dgm:constr type="t" for="ch" forName="childText_5" refType="h" fact="0.5001"/>
              <dgm:constr type="w" for="ch" forName="childText_5" refType="w" refFor="ch" refForName="accentShape_5" fact="0.71"/>
              <dgm:constr type="h" for="ch" forName="childText_5" refType="h" fact="0.4999"/>
            </dgm:constrLst>
          </dgm:else>
        </dgm:choose>
      </dgm:if>
      <dgm:if name="Name22" axis="ch" ptType="node" func="cnt" op="equ" val="6">
        <dgm:alg type="composite">
          <dgm:param type="ar" val="2.4006"/>
        </dgm:alg>
        <dgm:shape xmlns:r="http://schemas.openxmlformats.org/officeDocument/2006/relationships" r:blip="">
          <dgm:adjLst/>
        </dgm:shape>
        <dgm:choose name="Name23">
          <dgm:if name="Name2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1" refType="w" fact="0"/>
              <dgm:constr type="t" for="ch" forName="accentShape_1" refType="h" fact="0"/>
              <dgm:constr type="w" for="ch" forName="accentShape_1" refType="w" fact="0.1473"/>
              <dgm:constr type="h" for="ch" forName="accentShape_1" refType="h"/>
              <dgm:constr type="l" for="ch" forName="accentShape_2" refType="w" fact="0.1608"/>
              <dgm:constr type="t" for="ch" forName="accentShape_2" refType="h" fact="0.1"/>
              <dgm:constr type="w" for="ch" forName="accentShape_2" refType="w" fact="0.1473"/>
              <dgm:constr type="h" for="ch" forName="accentShape_2" refType="h" fact="0.9"/>
              <dgm:constr type="l" for="ch" forName="accentShape_3" refType="w" fact="0.3216"/>
              <dgm:constr type="t" for="ch" forName="accentShape_3" refType="h" fact="0.2"/>
              <dgm:constr type="w" for="ch" forName="accentShape_3" refType="w" fact="0.1473"/>
              <dgm:constr type="h" for="ch" forName="accentShape_3" refType="h" fact="0.8"/>
              <dgm:constr type="l" for="ch" forName="accentShape_4" refType="w" fact="0.4824"/>
              <dgm:constr type="t" for="ch" forName="accentShape_4" refType="h" fact="0.3"/>
              <dgm:constr type="w" for="ch" forName="accentShape_4" refType="w" fact="0.1473"/>
              <dgm:constr type="h" for="ch" forName="accentShape_4" refType="h" fact="0.7"/>
              <dgm:constr type="l" for="ch" forName="accentShape_5" refType="w" fact="0.6432"/>
              <dgm:constr type="t" for="ch" forName="accentShape_5" refType="h" fact="0.4"/>
              <dgm:constr type="w" for="ch" forName="accentShape_5" refType="w" fact="0.1473"/>
              <dgm:constr type="h" for="ch" forName="accentShape_5" refType="h" fact="0.6"/>
              <dgm:constr type="l" for="ch" forName="accentShape_6" refType="w" fact="0.8056"/>
              <dgm:constr type="t" for="ch" forName="accentShape_6" refType="h" fact="0.5"/>
              <dgm:constr type="w" for="ch" forName="accentShape_6" refType="w" fact="0.1473"/>
              <dgm:constr type="h" for="ch" forName="accentShape_6" refType="h" fact="0.5"/>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3"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4"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5"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6"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1"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3"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4"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5"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6" refType="w" fact="0.9101"/>
              <dgm:constr type="t" for="ch" forName="parentText_6" refType="h" fact="0.5"/>
              <dgm:constr type="w" for="ch" forName="parentText_6" refType="w" refFor="ch" refForName="accentShape_6" fact="0.26"/>
              <dgm:constr type="h" for="ch" forName="parentText_6" refType="h" refFor="ch" refForName="accentShape_6" fact="0.9"/>
            </dgm:constrLst>
          </dgm:if>
          <dgm:else name="Name25">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6" refType="w" fact="0"/>
              <dgm:constr type="t" for="ch" forName="accentShape_1" refType="h" fact="0"/>
              <dgm:constr type="w" for="ch" forName="accentShape_1" refType="w" fact="0.1473"/>
              <dgm:constr type="h" for="ch" forName="accentShape_1" refType="h"/>
              <dgm:constr type="l" for="ch" forName="accentShape_5" refType="w" fact="0.1608"/>
              <dgm:constr type="t" for="ch" forName="accentShape_2" refType="h" fact="0.1"/>
              <dgm:constr type="w" for="ch" forName="accentShape_2" refType="w" fact="0.1473"/>
              <dgm:constr type="h" for="ch" forName="accentShape_2" refType="h" fact="0.9"/>
              <dgm:constr type="l" for="ch" forName="accentShape_4" refType="w" fact="0.3216"/>
              <dgm:constr type="t" for="ch" forName="accentShape_3" refType="h" fact="0.2"/>
              <dgm:constr type="w" for="ch" forName="accentShape_3" refType="w" fact="0.1473"/>
              <dgm:constr type="h" for="ch" forName="accentShape_3" refType="h" fact="0.8"/>
              <dgm:constr type="l" for="ch" forName="accentShape_3" refType="w" fact="0.4824"/>
              <dgm:constr type="t" for="ch" forName="accentShape_4" refType="h" fact="0.3"/>
              <dgm:constr type="w" for="ch" forName="accentShape_4" refType="w" fact="0.1473"/>
              <dgm:constr type="h" for="ch" forName="accentShape_4" refType="h" fact="0.7"/>
              <dgm:constr type="l" for="ch" forName="accentShape_2" refType="w" fact="0.6432"/>
              <dgm:constr type="t" for="ch" forName="accentShape_5" refType="h" fact="0.4"/>
              <dgm:constr type="w" for="ch" forName="accentShape_5" refType="w" fact="0.1473"/>
              <dgm:constr type="h" for="ch" forName="accentShape_5" refType="h" fact="0.6"/>
              <dgm:constr type="l" for="ch" forName="accentShape_1" refType="w" fact="0.8056"/>
              <dgm:constr type="t" for="ch" forName="accentShape_6" refType="h" fact="0.5"/>
              <dgm:constr type="w" for="ch" forName="accentShape_6" refType="w" fact="0.1473"/>
              <dgm:constr type="h" for="ch" forName="accentShape_6" refType="h" fact="0.5"/>
              <dgm:constr type="l" for="ch" forName="childText_6"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5"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4"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3"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2"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1"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6"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5"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4"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3"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2"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1" refType="w" fact="0.9101"/>
              <dgm:constr type="t" for="ch" forName="parentText_6" refType="h" fact="0.5"/>
              <dgm:constr type="w" for="ch" forName="parentText_6" refType="w" refFor="ch" refForName="accentShape_6" fact="0.26"/>
              <dgm:constr type="h" for="ch" forName="parentText_6" refType="h" refFor="ch" refForName="accentShape_6" fact="0.9"/>
            </dgm:constrLst>
          </dgm:else>
        </dgm:choose>
      </dgm:if>
      <dgm:else name="Name26">
        <dgm:alg type="composite">
          <dgm:param type="ar" val="2.7874"/>
        </dgm:alg>
        <dgm:shape xmlns:r="http://schemas.openxmlformats.org/officeDocument/2006/relationships" r:blip="">
          <dgm:adjLst/>
        </dgm:shape>
        <dgm:choose name="Name27">
          <dgm:if name="Name2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1" refType="w" fact="0"/>
              <dgm:constr type="t" for="ch" forName="accentShape_1" refType="h" fact="0"/>
              <dgm:constr type="w" for="ch" forName="accentShape_1" refType="w" fact="0.1269"/>
              <dgm:constr type="h" for="ch" forName="accentShape_1" refType="h"/>
              <dgm:constr type="l" for="ch" forName="accentShape_2" refType="w" fact="0.1385"/>
              <dgm:constr type="t" for="ch" forName="accentShape_2" refType="h" fact="0.0833"/>
              <dgm:constr type="w" for="ch" forName="accentShape_2" refType="w" fact="0.1269"/>
              <dgm:constr type="h" for="ch" forName="accentShape_2" refType="h" fact="0.9165"/>
              <dgm:constr type="l" for="ch" forName="accentShape_3"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5" refType="w" fact="0.5539"/>
              <dgm:constr type="t" for="ch" forName="accentShape_5" refType="h" fact="0.3332"/>
              <dgm:constr type="w" for="ch" forName="accentShape_5" refType="w" fact="0.1269"/>
              <dgm:constr type="h" for="ch" forName="accentShape_5" refType="h" fact="0.6666"/>
              <dgm:constr type="l" for="ch" forName="accentShape_6" refType="w" fact="0.6938"/>
              <dgm:constr type="t" for="ch" forName="accentShape_6" refType="h" fact="0.4165"/>
              <dgm:constr type="w" for="ch" forName="accentShape_6" refType="w" fact="0.1269"/>
              <dgm:constr type="h" for="ch" forName="accentShape_6" refType="h" fact="0.5833"/>
              <dgm:constr type="l" for="ch" forName="accentShape_7" refType="w" fact="0.8326"/>
              <dgm:constr type="t" for="ch" forName="accentShape_7" refType="h" fact="0.5"/>
              <dgm:constr type="w" for="ch" forName="accentShape_7" refType="w" fact="0.1269"/>
              <dgm:constr type="h" for="ch" forName="accentShape_7" refType="h" fact="0.5"/>
              <dgm:constr type="l" for="ch" forName="parentText_1"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3"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5"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6"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7"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3"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5"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6"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7" refType="w" fact="0.8326"/>
              <dgm:constr type="t" for="ch" forName="childText_7" refType="h" fact="0.5"/>
              <dgm:constr type="w" for="ch" forName="childText_7" refType="w" refFor="ch" refForName="accentShape_7" fact="0.7"/>
              <dgm:constr type="h" for="ch" forName="childText_7" refType="h" refFor="ch" refForName="accentShape_7"/>
            </dgm:constrLst>
          </dgm:if>
          <dgm:else name="Name2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7" refType="w" fact="0"/>
              <dgm:constr type="t" for="ch" forName="accentShape_1" refType="h" fact="0"/>
              <dgm:constr type="w" for="ch" forName="accentShape_1" refType="w" fact="0.1269"/>
              <dgm:constr type="h" for="ch" forName="accentShape_1" refType="h"/>
              <dgm:constr type="l" for="ch" forName="accentShape_6" refType="w" fact="0.1385"/>
              <dgm:constr type="t" for="ch" forName="accentShape_2" refType="h" fact="0.0833"/>
              <dgm:constr type="w" for="ch" forName="accentShape_2" refType="w" fact="0.1269"/>
              <dgm:constr type="h" for="ch" forName="accentShape_2" refType="h" fact="0.9165"/>
              <dgm:constr type="l" for="ch" forName="accentShape_5"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3" refType="w" fact="0.5539"/>
              <dgm:constr type="t" for="ch" forName="accentShape_5" refType="h" fact="0.3332"/>
              <dgm:constr type="w" for="ch" forName="accentShape_5" refType="w" fact="0.1269"/>
              <dgm:constr type="h" for="ch" forName="accentShape_5" refType="h" fact="0.6666"/>
              <dgm:constr type="l" for="ch" forName="accentShape_2" refType="w" fact="0.6938"/>
              <dgm:constr type="t" for="ch" forName="accentShape_6" refType="h" fact="0.4165"/>
              <dgm:constr type="w" for="ch" forName="accentShape_6" refType="w" fact="0.1269"/>
              <dgm:constr type="h" for="ch" forName="accentShape_6" refType="h" fact="0.5833"/>
              <dgm:constr type="l" for="ch" forName="accentShape_1" refType="w" fact="0.8326"/>
              <dgm:constr type="t" for="ch" forName="accentShape_7" refType="h" fact="0.5"/>
              <dgm:constr type="w" for="ch" forName="accentShape_7" refType="w" fact="0.1269"/>
              <dgm:constr type="h" for="ch" forName="accentShape_7" refType="h" fact="0.5"/>
              <dgm:constr type="l" for="ch" forName="parentText_7"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6"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5"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3"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2"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1"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7"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6"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5"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3"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2"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1" refType="w" fact="0.8326"/>
              <dgm:constr type="t" for="ch" forName="childText_7" refType="h" fact="0.5"/>
              <dgm:constr type="w" for="ch" forName="childText_7" refType="w" refFor="ch" refForName="accentShape_7" fact="0.7"/>
              <dgm:constr type="h" for="ch" forName="childText_7" refType="h" refFor="ch" refForName="accentShape_7"/>
            </dgm:constrLst>
          </dgm:else>
        </dgm:choose>
      </dgm:else>
    </dgm:choose>
    <dgm:forEach name="wrapper" axis="self" ptType="parTrans">
      <dgm:forEach name="accentRepeat" axis="self">
        <dgm:layoutNode name="imageRepeatNode" styleLbl="node1">
          <dgm:alg type="sp"/>
          <dgm:shape xmlns:r="http://schemas.openxmlformats.org/officeDocument/2006/relationships" type="rect" r:blip="" zOrderOff="-10">
            <dgm:adjLst/>
          </dgm:shape>
          <dgm:presOf axis="self"/>
        </dgm:layoutNode>
      </dgm:forEach>
    </dgm:forEach>
    <dgm:forEach name="Name30" axis="ch" ptType="node" cnt="1">
      <dgm:layoutNode name="parentText_1" styleLbl="node1">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1" styleLbl="node1">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1">
        <dgm:alg type="sp"/>
        <dgm:shape xmlns:r="http://schemas.openxmlformats.org/officeDocument/2006/relationships" r:blip="">
          <dgm:adjLst/>
        </dgm:shape>
        <dgm:presOf/>
        <dgm:constrLst/>
        <dgm:forEach name="Name31" ref="accentRepeat"/>
      </dgm:layoutNode>
    </dgm:forEach>
    <dgm:forEach name="Name32" axis="ch" ptType="node" st="2" cnt="1">
      <dgm:layoutNode name="parentText_2">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2">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2">
        <dgm:alg type="sp"/>
        <dgm:shape xmlns:r="http://schemas.openxmlformats.org/officeDocument/2006/relationships" r:blip="">
          <dgm:adjLst/>
        </dgm:shape>
        <dgm:presOf/>
        <dgm:constrLst/>
        <dgm:forEach name="Name33" ref="accentRepeat"/>
      </dgm:layoutNode>
    </dgm:forEach>
    <dgm:forEach name="Name34" axis="ch" ptType="node" st="3" cnt="1">
      <dgm:layoutNode name="parentText_3">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3">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3">
        <dgm:alg type="sp"/>
        <dgm:shape xmlns:r="http://schemas.openxmlformats.org/officeDocument/2006/relationships" r:blip="">
          <dgm:adjLst/>
        </dgm:shape>
        <dgm:presOf/>
        <dgm:constrLst/>
        <dgm:forEach name="Name35" ref="accentRepeat"/>
      </dgm:layoutNode>
    </dgm:forEach>
    <dgm:forEach name="Name36" axis="ch" ptType="node" st="4" cnt="1">
      <dgm:layoutNode name="parentText_4">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4">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4">
        <dgm:alg type="sp"/>
        <dgm:shape xmlns:r="http://schemas.openxmlformats.org/officeDocument/2006/relationships" r:blip="">
          <dgm:adjLst/>
        </dgm:shape>
        <dgm:presOf/>
        <dgm:constrLst/>
        <dgm:forEach name="Name37" ref="accentRepeat"/>
      </dgm:layoutNode>
    </dgm:forEach>
    <dgm:forEach name="Name38" axis="ch" ptType="node" st="5" cnt="1">
      <dgm:layoutNode name="parentText_5">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5">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5">
        <dgm:alg type="sp"/>
        <dgm:shape xmlns:r="http://schemas.openxmlformats.org/officeDocument/2006/relationships" r:blip="">
          <dgm:adjLst/>
        </dgm:shape>
        <dgm:presOf/>
        <dgm:constrLst/>
        <dgm:forEach name="Name39" ref="accentRepeat"/>
      </dgm:layoutNode>
    </dgm:forEach>
    <dgm:forEach name="Name40" axis="ch" ptType="node" st="6" cnt="1">
      <dgm:layoutNode name="parentText_6">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6">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6">
        <dgm:alg type="sp"/>
        <dgm:shape xmlns:r="http://schemas.openxmlformats.org/officeDocument/2006/relationships" r:blip="">
          <dgm:adjLst/>
        </dgm:shape>
        <dgm:presOf/>
        <dgm:constrLst/>
        <dgm:forEach name="Name41" ref="accentRepeat"/>
      </dgm:layoutNode>
    </dgm:forEach>
    <dgm:forEach name="Name42" axis="ch" ptType="node" st="7" cnt="1">
      <dgm:layoutNode name="parentText_7">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7">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7">
        <dgm:alg type="sp"/>
        <dgm:shape xmlns:r="http://schemas.openxmlformats.org/officeDocument/2006/relationships" r:blip="">
          <dgm:adjLst/>
        </dgm:shape>
        <dgm:presOf/>
        <dgm:constrLst/>
        <dgm:forEach name="Name43" ref="accent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2937788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853881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65967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151029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883995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4081660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1253305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338489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3507421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834610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4030139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243770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495686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500854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2511928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3347425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5063557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994651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8836948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7415988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41925776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9022739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39427056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38779261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13018067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6831168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29341678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33165316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1"/><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hyperlink" Target="https://www.rawpixel.com/search/data%20center"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1"/><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s://www.rawpixel.com/search/data%20center"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Digital Forensics:</a:t>
            </a:r>
          </a:p>
          <a:p>
            <a:r>
              <a:rPr lang="en-GB" sz="4000" b="1" dirty="0">
                <a:effectLst>
                  <a:outerShdw blurRad="38100" dist="38100" dir="2700000" algn="tl">
                    <a:srgbClr val="000000">
                      <a:alpha val="43137"/>
                    </a:srgbClr>
                  </a:outerShdw>
                </a:effectLst>
              </a:rPr>
              <a:t>Incident Response</a:t>
            </a:r>
          </a:p>
          <a:p>
            <a:r>
              <a:rPr lang="en-GB" sz="4000" b="1" dirty="0">
                <a:effectLst>
                  <a:outerShdw blurRad="38100" dist="38100" dir="2700000" algn="tl">
                    <a:srgbClr val="000000">
                      <a:alpha val="43137"/>
                    </a:srgbClr>
                  </a:outerShdw>
                </a:effectLst>
              </a:rPr>
              <a:t>Investigative Process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4247317"/>
          </a:xfrm>
          <a:prstGeom prst="rect">
            <a:avLst/>
          </a:prstGeom>
        </p:spPr>
        <p:txBody>
          <a:bodyPr wrap="square">
            <a:spAutoFit/>
          </a:bodyPr>
          <a:lstStyle/>
          <a:p>
            <a:pPr algn="just">
              <a:spcBef>
                <a:spcPts val="0"/>
              </a:spcBef>
            </a:pPr>
            <a:r>
              <a:rPr lang="en-US" i="1" dirty="0">
                <a:solidFill>
                  <a:schemeClr val="tx1">
                    <a:lumMod val="50000"/>
                  </a:schemeClr>
                </a:solidFill>
              </a:rPr>
              <a:t>In continuation to our earlier lecture, we discussed the overview of Cybercrime, role of technology in Crime, its typology and discussed the principles of Digital Forensics to begin our journey. We touch based the Law Enforcement and the key aspects on Security Vs Privacy.</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today’s lecture we shall discuss about the History of Digital Forensics and its attributes. We shall try to understand the importance of Incident Response. We shall move forward and discuss about the principles of Digital Forensics, its process, different roles and finally getting to understand the technology’s role in the crime and the law framed around it to prevent various crimes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015663"/>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Roles, Challenges, Principles, Regulations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Incident Response Process and Framework</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211534" y="4121571"/>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Lab Activity 1</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History</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481847" cy="4642596"/>
          </a:xfrm>
        </p:spPr>
        <p:txBody>
          <a:bodyPr>
            <a:normAutofit fontScale="85000" lnSpcReduction="20000"/>
          </a:bodyPr>
          <a:lstStyle/>
          <a:p>
            <a:pPr algn="just" defTabSz="684213">
              <a:spcBef>
                <a:spcPts val="600"/>
              </a:spcBef>
              <a:spcAft>
                <a:spcPts val="600"/>
              </a:spcAft>
              <a:buClr>
                <a:schemeClr val="tx2"/>
              </a:buClr>
              <a:buSzPct val="90000"/>
              <a:buFont typeface="Wingdings" panose="05000000000000000000" pitchFamily="2" charset="2"/>
              <a:buChar char="§"/>
            </a:pPr>
            <a:r>
              <a:rPr lang="en-GB" sz="1800" i="0" u="none" strike="noStrike" baseline="0" dirty="0">
                <a:latin typeface="LinLibertineO"/>
              </a:rPr>
              <a:t>1960 – 1980</a:t>
            </a:r>
          </a:p>
          <a:p>
            <a:pPr lvl="1" algn="just" defTabSz="684213">
              <a:spcBef>
                <a:spcPts val="600"/>
              </a:spcBef>
              <a:spcAft>
                <a:spcPts val="600"/>
              </a:spcAft>
              <a:buClr>
                <a:schemeClr val="tx2"/>
              </a:buClr>
              <a:buSzPct val="90000"/>
              <a:buFont typeface="Wingdings" panose="05000000000000000000" pitchFamily="2" charset="2"/>
              <a:buChar char="§"/>
            </a:pPr>
            <a:r>
              <a:rPr lang="en-GB" sz="1400" i="0" u="none" strike="noStrike" baseline="0" dirty="0">
                <a:latin typeface="LinLibertineO"/>
              </a:rPr>
              <a:t>Computers were used for data processing operations</a:t>
            </a:r>
          </a:p>
          <a:p>
            <a:pPr lvl="1" algn="just" defTabSz="684213">
              <a:spcBef>
                <a:spcPts val="600"/>
              </a:spcBef>
              <a:spcAft>
                <a:spcPts val="600"/>
              </a:spcAft>
              <a:buClr>
                <a:schemeClr val="tx2"/>
              </a:buClr>
              <a:buSzPct val="90000"/>
              <a:buFont typeface="Wingdings" panose="05000000000000000000" pitchFamily="2" charset="2"/>
              <a:buChar char="§"/>
            </a:pPr>
            <a:r>
              <a:rPr lang="en-GB" sz="1400" i="0" u="none" strike="noStrike" baseline="0" dirty="0">
                <a:latin typeface="LinLibertineO"/>
              </a:rPr>
              <a:t>Focus on efficiency and accuracy of the functionality</a:t>
            </a:r>
          </a:p>
          <a:p>
            <a:pPr lvl="1" algn="just" defTabSz="684213">
              <a:spcBef>
                <a:spcPts val="600"/>
              </a:spcBef>
              <a:spcAft>
                <a:spcPts val="600"/>
              </a:spcAft>
              <a:buClr>
                <a:schemeClr val="tx2"/>
              </a:buClr>
              <a:buSzPct val="90000"/>
              <a:buFont typeface="Wingdings" panose="05000000000000000000" pitchFamily="2" charset="2"/>
              <a:buChar char="§"/>
            </a:pPr>
            <a:r>
              <a:rPr lang="en-GB" sz="1400" b="1" i="0" u="none" strike="noStrike" baseline="0" dirty="0">
                <a:solidFill>
                  <a:srgbClr val="FF0000"/>
                </a:solidFill>
                <a:latin typeface="LinLibertineO"/>
              </a:rPr>
              <a:t>Data Recovery and Backup</a:t>
            </a:r>
          </a:p>
          <a:p>
            <a:pPr algn="just" defTabSz="684213">
              <a:spcBef>
                <a:spcPts val="600"/>
              </a:spcBef>
              <a:spcAft>
                <a:spcPts val="600"/>
              </a:spcAft>
              <a:buClr>
                <a:schemeClr val="tx2"/>
              </a:buClr>
              <a:buSzPct val="90000"/>
              <a:buFont typeface="Wingdings" panose="05000000000000000000" pitchFamily="2" charset="2"/>
              <a:buChar char="§"/>
            </a:pPr>
            <a:r>
              <a:rPr lang="en-GB" sz="1800" i="0" u="none" strike="noStrike" baseline="0" dirty="0">
                <a:latin typeface="LinLibertineO"/>
              </a:rPr>
              <a:t>1980-1995</a:t>
            </a:r>
            <a:endParaRPr lang="en-GB" sz="1800" dirty="0">
              <a:latin typeface="LinLibertineO"/>
            </a:endParaRPr>
          </a:p>
          <a:p>
            <a:pPr lvl="1" algn="just" defTabSz="684213">
              <a:spcBef>
                <a:spcPts val="600"/>
              </a:spcBef>
              <a:spcAft>
                <a:spcPts val="600"/>
              </a:spcAft>
              <a:buClr>
                <a:schemeClr val="tx2"/>
              </a:buClr>
              <a:buSzPct val="90000"/>
              <a:buFont typeface="Wingdings" panose="05000000000000000000" pitchFamily="2" charset="2"/>
              <a:buChar char="§"/>
            </a:pPr>
            <a:r>
              <a:rPr lang="en-US" sz="1400" dirty="0">
                <a:ea typeface="ＭＳ Ｐゴシック" charset="0"/>
              </a:rPr>
              <a:t>Personal Computers</a:t>
            </a:r>
          </a:p>
          <a:p>
            <a:pPr lvl="1" algn="just" defTabSz="684213">
              <a:spcBef>
                <a:spcPts val="600"/>
              </a:spcBef>
              <a:spcAft>
                <a:spcPts val="600"/>
              </a:spcAft>
              <a:buClr>
                <a:schemeClr val="tx2"/>
              </a:buClr>
              <a:buSzPct val="90000"/>
              <a:buFont typeface="Wingdings" panose="05000000000000000000" pitchFamily="2" charset="2"/>
              <a:buChar char="§"/>
            </a:pPr>
            <a:r>
              <a:rPr lang="en-US" sz="1400" b="1" dirty="0">
                <a:solidFill>
                  <a:srgbClr val="FF0000"/>
                </a:solidFill>
                <a:ea typeface="ＭＳ Ｐゴシック" charset="0"/>
              </a:rPr>
              <a:t>Development of specific Software's for digital forensics activities</a:t>
            </a:r>
          </a:p>
          <a:p>
            <a:pPr lvl="1" algn="just" defTabSz="684213">
              <a:spcBef>
                <a:spcPts val="600"/>
              </a:spcBef>
              <a:spcAft>
                <a:spcPts val="600"/>
              </a:spcAft>
              <a:buClr>
                <a:schemeClr val="tx2"/>
              </a:buClr>
              <a:buSzPct val="90000"/>
              <a:buFont typeface="Wingdings" panose="05000000000000000000" pitchFamily="2" charset="2"/>
              <a:buChar char="§"/>
            </a:pPr>
            <a:r>
              <a:rPr lang="en-US" sz="1400" dirty="0">
                <a:ea typeface="ＭＳ Ｐゴシック" charset="0"/>
              </a:rPr>
              <a:t>Training to gather evidence from Computer Systems</a:t>
            </a:r>
          </a:p>
          <a:p>
            <a:pPr algn="just" defTabSz="684213">
              <a:spcBef>
                <a:spcPts val="600"/>
              </a:spcBef>
              <a:spcAft>
                <a:spcPts val="600"/>
              </a:spcAft>
              <a:buClr>
                <a:schemeClr val="tx2"/>
              </a:buClr>
              <a:buSzPct val="90000"/>
              <a:buFont typeface="Wingdings" panose="05000000000000000000" pitchFamily="2" charset="2"/>
              <a:buChar char="§"/>
            </a:pPr>
            <a:r>
              <a:rPr lang="en-GB" sz="1800" i="0" u="none" strike="noStrike" baseline="0" dirty="0">
                <a:latin typeface="LinLibertineO"/>
              </a:rPr>
              <a:t>1995 - 2005</a:t>
            </a:r>
            <a:endParaRPr lang="en-GB" sz="1800" dirty="0">
              <a:latin typeface="LinLibertineO"/>
            </a:endParaRPr>
          </a:p>
          <a:p>
            <a:pPr lvl="1" algn="just" defTabSz="684213">
              <a:spcBef>
                <a:spcPts val="600"/>
              </a:spcBef>
              <a:spcAft>
                <a:spcPts val="600"/>
              </a:spcAft>
              <a:buClr>
                <a:schemeClr val="tx2"/>
              </a:buClr>
              <a:buSzPct val="90000"/>
              <a:buFont typeface="Wingdings" panose="05000000000000000000" pitchFamily="2" charset="2"/>
              <a:buChar char="§"/>
            </a:pPr>
            <a:r>
              <a:rPr lang="en-US" sz="1400" b="1" dirty="0">
                <a:solidFill>
                  <a:srgbClr val="FF0000"/>
                </a:solidFill>
                <a:ea typeface="ＭＳ Ｐゴシック" charset="0"/>
              </a:rPr>
              <a:t>Principles, Methodologies and Techniques to standardize computer forensics</a:t>
            </a:r>
          </a:p>
          <a:p>
            <a:pPr lvl="1" algn="just" defTabSz="684213">
              <a:spcBef>
                <a:spcPts val="600"/>
              </a:spcBef>
              <a:spcAft>
                <a:spcPts val="600"/>
              </a:spcAft>
              <a:buClr>
                <a:schemeClr val="tx2"/>
              </a:buClr>
              <a:buSzPct val="90000"/>
              <a:buFont typeface="Wingdings" panose="05000000000000000000" pitchFamily="2" charset="2"/>
              <a:buChar char="§"/>
            </a:pPr>
            <a:r>
              <a:rPr lang="en-US" sz="1400" dirty="0">
                <a:ea typeface="ＭＳ Ｐゴシック" charset="0"/>
              </a:rPr>
              <a:t>Computer Forensics into Digital Forensics</a:t>
            </a:r>
          </a:p>
          <a:p>
            <a:pPr lvl="1" algn="just" defTabSz="684213">
              <a:spcBef>
                <a:spcPts val="600"/>
              </a:spcBef>
              <a:spcAft>
                <a:spcPts val="600"/>
              </a:spcAft>
              <a:buClr>
                <a:schemeClr val="tx2"/>
              </a:buClr>
              <a:buSzPct val="90000"/>
              <a:buFont typeface="Wingdings" panose="05000000000000000000" pitchFamily="2" charset="2"/>
              <a:buChar char="§"/>
            </a:pPr>
            <a:r>
              <a:rPr lang="en-US" sz="1400" dirty="0">
                <a:ea typeface="ＭＳ Ｐゴシック" charset="0"/>
              </a:rPr>
              <a:t>DF was recognized as a Science</a:t>
            </a:r>
          </a:p>
          <a:p>
            <a:pPr algn="just" defTabSz="684213">
              <a:spcBef>
                <a:spcPts val="600"/>
              </a:spcBef>
              <a:spcAft>
                <a:spcPts val="600"/>
              </a:spcAft>
              <a:buClr>
                <a:schemeClr val="tx2"/>
              </a:buClr>
              <a:buSzPct val="90000"/>
              <a:buFont typeface="Wingdings" panose="05000000000000000000" pitchFamily="2" charset="2"/>
              <a:buChar char="§"/>
            </a:pPr>
            <a:r>
              <a:rPr lang="en-GB" sz="1800" i="0" u="none" strike="noStrike" baseline="0" dirty="0">
                <a:latin typeface="LinLibertineO"/>
              </a:rPr>
              <a:t>2005 - 2015</a:t>
            </a:r>
            <a:endParaRPr lang="en-GB" sz="1800" dirty="0">
              <a:latin typeface="LinLibertineO"/>
            </a:endParaRPr>
          </a:p>
          <a:p>
            <a:pPr lvl="1" algn="just" defTabSz="684213">
              <a:spcBef>
                <a:spcPts val="600"/>
              </a:spcBef>
              <a:spcAft>
                <a:spcPts val="600"/>
              </a:spcAft>
              <a:buClr>
                <a:schemeClr val="tx2"/>
              </a:buClr>
              <a:buSzPct val="90000"/>
              <a:buFont typeface="Wingdings" panose="05000000000000000000" pitchFamily="2" charset="2"/>
              <a:buChar char="§"/>
            </a:pPr>
            <a:r>
              <a:rPr lang="en-US" sz="1400" dirty="0">
                <a:ea typeface="ＭＳ Ｐゴシック" charset="0"/>
              </a:rPr>
              <a:t>Academic and Professional Curriculum</a:t>
            </a:r>
          </a:p>
          <a:p>
            <a:pPr lvl="1" algn="just" defTabSz="684213">
              <a:spcBef>
                <a:spcPts val="600"/>
              </a:spcBef>
              <a:spcAft>
                <a:spcPts val="600"/>
              </a:spcAft>
              <a:buClr>
                <a:schemeClr val="tx2"/>
              </a:buClr>
              <a:buSzPct val="90000"/>
              <a:buFont typeface="Wingdings" panose="05000000000000000000" pitchFamily="2" charset="2"/>
              <a:buChar char="§"/>
            </a:pPr>
            <a:r>
              <a:rPr lang="en-US" sz="1400" dirty="0">
                <a:ea typeface="ＭＳ Ｐゴシック" charset="0"/>
              </a:rPr>
              <a:t>Major Evolution in DF Tools</a:t>
            </a:r>
          </a:p>
          <a:p>
            <a:pPr lvl="1" algn="just" defTabSz="684213">
              <a:spcBef>
                <a:spcPts val="600"/>
              </a:spcBef>
              <a:spcAft>
                <a:spcPts val="600"/>
              </a:spcAft>
              <a:buClr>
                <a:schemeClr val="tx2"/>
              </a:buClr>
              <a:buSzPct val="90000"/>
              <a:buFont typeface="Wingdings" panose="05000000000000000000" pitchFamily="2" charset="2"/>
              <a:buChar char="§"/>
            </a:pPr>
            <a:r>
              <a:rPr lang="en-US" sz="1400" b="1" dirty="0">
                <a:solidFill>
                  <a:srgbClr val="FF0000"/>
                </a:solidFill>
                <a:ea typeface="ＭＳ Ｐゴシック" charset="0"/>
              </a:rPr>
              <a:t>Tools focusing on Incident Response, Electronic Discovery, Information Governance</a:t>
            </a:r>
          </a:p>
          <a:p>
            <a:pPr marL="457200" lvl="1" indent="0" algn="just" defTabSz="684213">
              <a:spcBef>
                <a:spcPts val="600"/>
              </a:spcBef>
              <a:spcAft>
                <a:spcPts val="600"/>
              </a:spcAft>
              <a:buClr>
                <a:schemeClr val="tx2"/>
              </a:buClr>
              <a:buSzPct val="90000"/>
              <a:buNone/>
            </a:pPr>
            <a:endParaRPr lang="en-US" sz="14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endParaRPr lang="en-US" sz="1800" b="1" dirty="0">
              <a:ea typeface="ＭＳ Ｐゴシック" charset="0"/>
            </a:endParaRPr>
          </a:p>
        </p:txBody>
      </p:sp>
      <p:pic>
        <p:nvPicPr>
          <p:cNvPr id="5" name="Picture 4">
            <a:extLst>
              <a:ext uri="{FF2B5EF4-FFF2-40B4-BE49-F238E27FC236}">
                <a16:creationId xmlns:a16="http://schemas.microsoft.com/office/drawing/2014/main" id="{F19AA25F-B83C-C8FD-E135-E66CD83152F6}"/>
              </a:ext>
            </a:extLst>
          </p:cNvPr>
          <p:cNvPicPr>
            <a:picLocks noChangeAspect="1"/>
          </p:cNvPicPr>
          <p:nvPr/>
        </p:nvPicPr>
        <p:blipFill>
          <a:blip r:embed="rId3"/>
          <a:stretch>
            <a:fillRect/>
          </a:stretch>
        </p:blipFill>
        <p:spPr>
          <a:xfrm>
            <a:off x="7326630" y="578416"/>
            <a:ext cx="4477702" cy="4321243"/>
          </a:xfrm>
          <a:prstGeom prst="rect">
            <a:avLst/>
          </a:prstGeom>
        </p:spPr>
      </p:pic>
      <p:sp>
        <p:nvSpPr>
          <p:cNvPr id="6" name="Rectangle 5">
            <a:extLst>
              <a:ext uri="{FF2B5EF4-FFF2-40B4-BE49-F238E27FC236}">
                <a16:creationId xmlns:a16="http://schemas.microsoft.com/office/drawing/2014/main" id="{51C488E6-AC10-D874-D986-F9F8D78F7FD4}"/>
              </a:ext>
            </a:extLst>
          </p:cNvPr>
          <p:cNvSpPr/>
          <p:nvPr/>
        </p:nvSpPr>
        <p:spPr>
          <a:xfrm>
            <a:off x="7326630" y="393750"/>
            <a:ext cx="4316010" cy="369332"/>
          </a:xfrm>
          <a:prstGeom prst="rect">
            <a:avLst/>
          </a:prstGeom>
          <a:noFill/>
        </p:spPr>
        <p:txBody>
          <a:bodyPr wrap="square" lIns="91440" tIns="45720" rIns="91440" bIns="45720">
            <a:spAutoFit/>
          </a:bodyPr>
          <a:lstStyle/>
          <a:p>
            <a:pPr algn="ctr"/>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Technological Evidence &amp; Legal Precedence</a:t>
            </a:r>
          </a:p>
        </p:txBody>
      </p:sp>
      <p:sp>
        <p:nvSpPr>
          <p:cNvPr id="7" name="Rectangle 6">
            <a:extLst>
              <a:ext uri="{FF2B5EF4-FFF2-40B4-BE49-F238E27FC236}">
                <a16:creationId xmlns:a16="http://schemas.microsoft.com/office/drawing/2014/main" id="{74C387DA-99CD-AC71-11D2-05EFB453E412}"/>
              </a:ext>
            </a:extLst>
          </p:cNvPr>
          <p:cNvSpPr/>
          <p:nvPr/>
        </p:nvSpPr>
        <p:spPr>
          <a:xfrm rot="16200000">
            <a:off x="4983959" y="2736421"/>
            <a:ext cx="4316010" cy="369332"/>
          </a:xfrm>
          <a:prstGeom prst="rect">
            <a:avLst/>
          </a:prstGeom>
          <a:noFill/>
        </p:spPr>
        <p:txBody>
          <a:bodyPr wrap="square" lIns="91440" tIns="45720" rIns="91440" bIns="45720">
            <a:spAutoFit/>
          </a:bodyPr>
          <a:lstStyle/>
          <a:p>
            <a:pPr algn="ctr"/>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Laws and Regulations</a:t>
            </a:r>
          </a:p>
        </p:txBody>
      </p:sp>
      <p:sp>
        <p:nvSpPr>
          <p:cNvPr id="8" name="Rectangle 7">
            <a:extLst>
              <a:ext uri="{FF2B5EF4-FFF2-40B4-BE49-F238E27FC236}">
                <a16:creationId xmlns:a16="http://schemas.microsoft.com/office/drawing/2014/main" id="{F08D65E0-CBE6-4357-1918-A47F43CEF10E}"/>
              </a:ext>
            </a:extLst>
          </p:cNvPr>
          <p:cNvSpPr/>
          <p:nvPr/>
        </p:nvSpPr>
        <p:spPr>
          <a:xfrm>
            <a:off x="7326630" y="4963252"/>
            <a:ext cx="4316010" cy="369332"/>
          </a:xfrm>
          <a:prstGeom prst="rect">
            <a:avLst/>
          </a:prstGeom>
          <a:noFill/>
        </p:spPr>
        <p:txBody>
          <a:bodyPr wrap="square" lIns="91440" tIns="45720" rIns="91440" bIns="45720">
            <a:spAutoFit/>
          </a:bodyPr>
          <a:lstStyle/>
          <a:p>
            <a:pPr algn="ctr"/>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Effective Tools and Processes, Automation</a:t>
            </a:r>
          </a:p>
        </p:txBody>
      </p:sp>
    </p:spTree>
    <p:extLst>
      <p:ext uri="{BB962C8B-B14F-4D97-AF65-F5344CB8AC3E}">
        <p14:creationId xmlns:p14="http://schemas.microsoft.com/office/powerpoint/2010/main" val="401720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Attributes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481847" cy="4642596"/>
          </a:xfrm>
        </p:spPr>
        <p:txBody>
          <a:bodyPr>
            <a:normAutofit/>
          </a:bodyPr>
          <a:lstStyle/>
          <a:p>
            <a:pPr marL="0" indent="0" algn="just" defTabSz="684213">
              <a:spcBef>
                <a:spcPts val="600"/>
              </a:spcBef>
              <a:spcAft>
                <a:spcPts val="600"/>
              </a:spcAft>
              <a:buClr>
                <a:schemeClr val="tx2"/>
              </a:buClr>
              <a:buSzPct val="90000"/>
              <a:buNone/>
            </a:pPr>
            <a:r>
              <a:rPr lang="en-GB" sz="1800" i="0" u="none" strike="noStrike" baseline="0" dirty="0">
                <a:latin typeface="LinLibertineO"/>
              </a:rPr>
              <a:t>Considerations</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Consistency with all legal systems </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Allowance for the use of a common language </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Durability </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Ability to cross international boundaries </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Ability to </a:t>
            </a:r>
            <a:r>
              <a:rPr lang="en-GB" sz="1800" dirty="0" err="1"/>
              <a:t>instill</a:t>
            </a:r>
            <a:r>
              <a:rPr lang="en-GB" sz="1800" dirty="0"/>
              <a:t> confidence in the integrity of evidence </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Applicability to all forensic evidence </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Applicability at every level, including that of individual, agency, and country </a:t>
            </a: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endParaRPr lang="en-US" sz="1800" b="1" dirty="0">
              <a:ea typeface="ＭＳ Ｐゴシック" charset="0"/>
            </a:endParaRPr>
          </a:p>
        </p:txBody>
      </p:sp>
    </p:spTree>
    <p:extLst>
      <p:ext uri="{BB962C8B-B14F-4D97-AF65-F5344CB8AC3E}">
        <p14:creationId xmlns:p14="http://schemas.microsoft.com/office/powerpoint/2010/main" val="3643946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Attributes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481847" cy="4642596"/>
          </a:xfrm>
        </p:spPr>
        <p:txBody>
          <a:bodyPr>
            <a:normAutofit/>
          </a:bodyPr>
          <a:lstStyle/>
          <a:p>
            <a:pPr marL="0" indent="0" algn="just" defTabSz="684213">
              <a:spcBef>
                <a:spcPts val="600"/>
              </a:spcBef>
              <a:spcAft>
                <a:spcPts val="600"/>
              </a:spcAft>
              <a:buClr>
                <a:schemeClr val="tx2"/>
              </a:buClr>
              <a:buSzPct val="90000"/>
              <a:buNone/>
            </a:pPr>
            <a:r>
              <a:rPr lang="en-GB" sz="1800" b="1" i="0" u="none" strike="noStrike" baseline="0" dirty="0">
                <a:latin typeface="LinLibertineO"/>
              </a:rPr>
              <a:t>Standardized International Principles</a:t>
            </a:r>
          </a:p>
          <a:p>
            <a:pPr algn="just" defTabSz="684213">
              <a:spcBef>
                <a:spcPts val="600"/>
              </a:spcBef>
              <a:spcAft>
                <a:spcPts val="600"/>
              </a:spcAft>
              <a:buClr>
                <a:schemeClr val="tx2"/>
              </a:buClr>
              <a:buSzPct val="90000"/>
              <a:buFont typeface="Wingdings" panose="05000000000000000000" pitchFamily="2" charset="2"/>
              <a:buChar char="§"/>
            </a:pPr>
            <a:r>
              <a:rPr lang="en-GB" sz="1800" dirty="0"/>
              <a:t>Upon seizing digital evidence, actions taken should not change that evidence. </a:t>
            </a:r>
          </a:p>
          <a:p>
            <a:pPr algn="just" defTabSz="684213">
              <a:spcBef>
                <a:spcPts val="600"/>
              </a:spcBef>
              <a:spcAft>
                <a:spcPts val="600"/>
              </a:spcAft>
              <a:buClr>
                <a:schemeClr val="tx2"/>
              </a:buClr>
              <a:buSzPct val="90000"/>
              <a:buFont typeface="Wingdings" panose="05000000000000000000" pitchFamily="2" charset="2"/>
              <a:buChar char="§"/>
            </a:pPr>
            <a:r>
              <a:rPr lang="en-GB" sz="1800" dirty="0"/>
              <a:t>When it is necessary for a person to access original digital evidence, that person must be forensically competent. </a:t>
            </a:r>
          </a:p>
          <a:p>
            <a:pPr algn="just" defTabSz="684213">
              <a:spcBef>
                <a:spcPts val="600"/>
              </a:spcBef>
              <a:spcAft>
                <a:spcPts val="600"/>
              </a:spcAft>
              <a:buClr>
                <a:schemeClr val="tx2"/>
              </a:buClr>
              <a:buSzPct val="90000"/>
              <a:buFont typeface="Wingdings" panose="05000000000000000000" pitchFamily="2" charset="2"/>
              <a:buChar char="§"/>
            </a:pPr>
            <a:r>
              <a:rPr lang="en-GB" sz="1800" dirty="0"/>
              <a:t>All activity relating to the seizure, access, storage, or transfer of digital evidence must be fully documented, preserved, and available for review. </a:t>
            </a:r>
          </a:p>
          <a:p>
            <a:pPr algn="just" defTabSz="684213">
              <a:spcBef>
                <a:spcPts val="600"/>
              </a:spcBef>
              <a:spcAft>
                <a:spcPts val="600"/>
              </a:spcAft>
              <a:buClr>
                <a:schemeClr val="tx2"/>
              </a:buClr>
              <a:buSzPct val="90000"/>
              <a:buFont typeface="Wingdings" panose="05000000000000000000" pitchFamily="2" charset="2"/>
              <a:buChar char="§"/>
            </a:pPr>
            <a:r>
              <a:rPr lang="en-GB" sz="1800" dirty="0"/>
              <a:t>An individual is responsible for all actions taken with respect to digital evidence while the digital evidence is in their possession. </a:t>
            </a:r>
          </a:p>
          <a:p>
            <a:pPr algn="just" defTabSz="684213">
              <a:spcBef>
                <a:spcPts val="600"/>
              </a:spcBef>
              <a:spcAft>
                <a:spcPts val="600"/>
              </a:spcAft>
              <a:buClr>
                <a:schemeClr val="tx2"/>
              </a:buClr>
              <a:buSzPct val="90000"/>
              <a:buFont typeface="Wingdings" panose="05000000000000000000" pitchFamily="2" charset="2"/>
              <a:buChar char="§"/>
            </a:pPr>
            <a:r>
              <a:rPr lang="en-GB" sz="1800" dirty="0"/>
              <a:t>Any agency that is responsible for seizing, accessing, storing, or transferring digital evidence is responsible for compliance with these principles</a:t>
            </a:r>
            <a:endParaRPr lang="en-US" sz="1800" b="1" dirty="0">
              <a:ea typeface="ＭＳ Ｐゴシック" charset="0"/>
            </a:endParaRPr>
          </a:p>
        </p:txBody>
      </p:sp>
    </p:spTree>
    <p:extLst>
      <p:ext uri="{BB962C8B-B14F-4D97-AF65-F5344CB8AC3E}">
        <p14:creationId xmlns:p14="http://schemas.microsoft.com/office/powerpoint/2010/main" val="717499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Attributes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481847" cy="4642596"/>
          </a:xfrm>
        </p:spPr>
        <p:txBody>
          <a:bodyPr>
            <a:normAutofit/>
          </a:bodyPr>
          <a:lstStyle/>
          <a:p>
            <a:pPr marL="0" indent="0" algn="just" defTabSz="684213">
              <a:spcBef>
                <a:spcPts val="600"/>
              </a:spcBef>
              <a:spcAft>
                <a:spcPts val="600"/>
              </a:spcAft>
              <a:buClr>
                <a:schemeClr val="tx2"/>
              </a:buClr>
              <a:buSzPct val="90000"/>
              <a:buNone/>
            </a:pPr>
            <a:r>
              <a:rPr lang="en-GB" sz="1800" i="0" u="none" strike="noStrike" baseline="0" dirty="0">
                <a:latin typeface="LinLibertineO"/>
              </a:rPr>
              <a:t>G8 Subgroup: </a:t>
            </a:r>
          </a:p>
          <a:p>
            <a:pPr marL="0" indent="0" algn="just" defTabSz="684213">
              <a:spcBef>
                <a:spcPts val="600"/>
              </a:spcBef>
              <a:spcAft>
                <a:spcPts val="600"/>
              </a:spcAft>
              <a:buClr>
                <a:schemeClr val="tx2"/>
              </a:buClr>
              <a:buSzPct val="90000"/>
              <a:buNone/>
            </a:pPr>
            <a:r>
              <a:rPr lang="en-GB" sz="1800" dirty="0"/>
              <a:t>Principles On Transborder Access to Stored Computer Data— Data Principles on Accessing Data Stored in a Foreign State</a:t>
            </a:r>
            <a:endParaRPr lang="en-GB" sz="1800" i="0" u="none" strike="noStrike" baseline="0" dirty="0">
              <a:latin typeface="LinLibertineO"/>
            </a:endParaRPr>
          </a:p>
          <a:p>
            <a:pPr algn="just" defTabSz="684213">
              <a:spcBef>
                <a:spcPts val="600"/>
              </a:spcBef>
              <a:spcAft>
                <a:spcPts val="600"/>
              </a:spcAft>
              <a:buClr>
                <a:schemeClr val="tx2"/>
              </a:buClr>
              <a:buSzPct val="90000"/>
              <a:buFont typeface="Wingdings" panose="05000000000000000000" pitchFamily="2" charset="2"/>
              <a:buChar char="§"/>
            </a:pPr>
            <a:r>
              <a:rPr lang="en-GB" sz="1800" dirty="0"/>
              <a:t>Preservation of stored data in a computer system</a:t>
            </a:r>
          </a:p>
          <a:p>
            <a:pPr algn="just" defTabSz="684213">
              <a:spcBef>
                <a:spcPts val="600"/>
              </a:spcBef>
              <a:spcAft>
                <a:spcPts val="600"/>
              </a:spcAft>
              <a:buClr>
                <a:schemeClr val="tx2"/>
              </a:buClr>
              <a:buSzPct val="90000"/>
              <a:buFont typeface="Wingdings" panose="05000000000000000000" pitchFamily="2" charset="2"/>
              <a:buChar char="§"/>
            </a:pPr>
            <a:r>
              <a:rPr lang="en-GB" sz="1800" dirty="0"/>
              <a:t>Expedited mutual legal assistance</a:t>
            </a:r>
          </a:p>
          <a:p>
            <a:pPr algn="just" defTabSz="684213">
              <a:spcBef>
                <a:spcPts val="600"/>
              </a:spcBef>
              <a:spcAft>
                <a:spcPts val="600"/>
              </a:spcAft>
              <a:buClr>
                <a:schemeClr val="tx2"/>
              </a:buClr>
              <a:buSzPct val="90000"/>
              <a:buFont typeface="Wingdings" panose="05000000000000000000" pitchFamily="2" charset="2"/>
              <a:buChar char="§"/>
            </a:pPr>
            <a:r>
              <a:rPr lang="en-GB" sz="1800" dirty="0"/>
              <a:t>Transborder access to stored data not requiring legal assistance</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a State need not obtain authorization from another State </a:t>
            </a:r>
          </a:p>
          <a:p>
            <a:pPr lvl="2" algn="just" defTabSz="684213">
              <a:spcBef>
                <a:spcPts val="600"/>
              </a:spcBef>
              <a:spcAft>
                <a:spcPts val="600"/>
              </a:spcAft>
              <a:buClr>
                <a:schemeClr val="tx2"/>
              </a:buClr>
              <a:buSzPct val="90000"/>
              <a:buFont typeface="Wingdings" panose="05000000000000000000" pitchFamily="2" charset="2"/>
              <a:buChar char="§"/>
            </a:pPr>
            <a:r>
              <a:rPr lang="en-GB" sz="1800" dirty="0"/>
              <a:t>Accessing publicly available (open source) data, regardless of where the data is geographically located </a:t>
            </a:r>
          </a:p>
          <a:p>
            <a:pPr lvl="2" algn="just" defTabSz="684213">
              <a:spcBef>
                <a:spcPts val="600"/>
              </a:spcBef>
              <a:spcAft>
                <a:spcPts val="600"/>
              </a:spcAft>
              <a:buClr>
                <a:schemeClr val="tx2"/>
              </a:buClr>
              <a:buSzPct val="90000"/>
              <a:buFont typeface="Wingdings" panose="05000000000000000000" pitchFamily="2" charset="2"/>
              <a:buChar char="§"/>
            </a:pPr>
            <a:r>
              <a:rPr lang="en-GB" sz="1800" dirty="0"/>
              <a:t>Accessing, searching, copying, or seizing data stored in a computer system located in another State, if acting in accordance with the lawful and voluntary consent of a person who has the lawful authority to disclose to it that data. </a:t>
            </a:r>
          </a:p>
          <a:p>
            <a:pPr lvl="2" algn="just" defTabSz="684213">
              <a:spcBef>
                <a:spcPts val="600"/>
              </a:spcBef>
              <a:spcAft>
                <a:spcPts val="600"/>
              </a:spcAft>
              <a:buClr>
                <a:schemeClr val="tx2"/>
              </a:buClr>
              <a:buSzPct val="90000"/>
              <a:buFont typeface="Wingdings" panose="05000000000000000000" pitchFamily="2" charset="2"/>
              <a:buChar char="§"/>
            </a:pPr>
            <a:r>
              <a:rPr lang="en-GB" sz="1800" dirty="0"/>
              <a:t>The searching State should consider notifying the searched State, if such notification is permitted by national law and the data reveals a violation of criminal law or otherwise appears to be of interest to the searched State</a:t>
            </a:r>
            <a:endParaRPr lang="en-US" sz="1800" dirty="0"/>
          </a:p>
        </p:txBody>
      </p:sp>
    </p:spTree>
    <p:extLst>
      <p:ext uri="{BB962C8B-B14F-4D97-AF65-F5344CB8AC3E}">
        <p14:creationId xmlns:p14="http://schemas.microsoft.com/office/powerpoint/2010/main" val="327034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Attributes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fontScale="85000" lnSpcReduction="20000"/>
          </a:bodyPr>
          <a:lstStyle/>
          <a:p>
            <a:pPr marL="0" indent="0" algn="just" defTabSz="684213">
              <a:spcBef>
                <a:spcPts val="600"/>
              </a:spcBef>
              <a:spcAft>
                <a:spcPts val="600"/>
              </a:spcAft>
              <a:buClr>
                <a:schemeClr val="tx2"/>
              </a:buClr>
              <a:buSzPct val="90000"/>
              <a:buNone/>
            </a:pPr>
            <a:r>
              <a:rPr lang="en-GB" sz="2100" i="0" u="none" strike="noStrike" baseline="0" dirty="0">
                <a:latin typeface="LinLibertineO"/>
              </a:rPr>
              <a:t>According to SWGGE: </a:t>
            </a:r>
          </a:p>
          <a:p>
            <a:pPr marL="0" indent="0" algn="just" defTabSz="684213">
              <a:spcBef>
                <a:spcPts val="600"/>
              </a:spcBef>
              <a:spcAft>
                <a:spcPts val="600"/>
              </a:spcAft>
              <a:buClr>
                <a:schemeClr val="tx2"/>
              </a:buClr>
              <a:buSzPct val="90000"/>
              <a:buNone/>
            </a:pPr>
            <a:r>
              <a:rPr lang="en-GB" sz="2100" i="0" u="none" strike="noStrike" baseline="0" dirty="0">
                <a:latin typeface="LinLibertineO"/>
              </a:rPr>
              <a:t>The stand</a:t>
            </a:r>
            <a:r>
              <a:rPr lang="en-GB" sz="2100" dirty="0">
                <a:latin typeface="LinLibertineO"/>
              </a:rPr>
              <a:t>ards and principles are</a:t>
            </a:r>
            <a:endParaRPr lang="en-GB" sz="2100" i="0" u="none" strike="noStrike" baseline="0" dirty="0">
              <a:latin typeface="LinLibertineO"/>
            </a:endParaRPr>
          </a:p>
          <a:p>
            <a:pPr algn="just" defTabSz="684213">
              <a:spcBef>
                <a:spcPts val="600"/>
              </a:spcBef>
              <a:spcAft>
                <a:spcPts val="600"/>
              </a:spcAft>
              <a:buClr>
                <a:schemeClr val="tx2"/>
              </a:buClr>
              <a:buSzPct val="90000"/>
              <a:buFont typeface="Wingdings" panose="05000000000000000000" pitchFamily="2" charset="2"/>
              <a:buChar char="§"/>
            </a:pPr>
            <a:r>
              <a:rPr lang="en-GB" sz="2100" dirty="0"/>
              <a:t>Forensic Organisations must establish an effective quality system. (Standard Operating Procedures – SOP)</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All agencies that seize and/or examine digital evidence must </a:t>
            </a:r>
            <a:r>
              <a:rPr lang="en-GB" sz="2100" b="1" dirty="0"/>
              <a:t>maintain an appropriate SOP document</a:t>
            </a:r>
            <a:r>
              <a:rPr lang="en-GB" sz="2100" dirty="0"/>
              <a:t>. </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All elements of an agency’s policies and procedures concerning digital evidence must be </a:t>
            </a:r>
            <a:r>
              <a:rPr lang="en-GB" sz="2100" b="1" dirty="0"/>
              <a:t>clearly set forth in this SOP </a:t>
            </a:r>
            <a:r>
              <a:rPr lang="en-GB" sz="2100" dirty="0"/>
              <a:t>document, which must be issued under the agency’s management authority.</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Agency management must </a:t>
            </a:r>
            <a:r>
              <a:rPr lang="en-GB" sz="2100" b="1" dirty="0"/>
              <a:t>review the SOPs on an annual basis </a:t>
            </a:r>
            <a:r>
              <a:rPr lang="en-GB" sz="2100" dirty="0"/>
              <a:t>to ensure their continued suitability and effectiveness. </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Procedures used must be generally accepted in the field or supported by data gathered and </a:t>
            </a:r>
            <a:r>
              <a:rPr lang="en-GB" sz="2100" b="1" dirty="0"/>
              <a:t>recorded in a scientific manner.</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The agency must </a:t>
            </a:r>
            <a:r>
              <a:rPr lang="en-GB" sz="2100" b="1" dirty="0"/>
              <a:t>maintain written copies of  appropriate technical procedures</a:t>
            </a:r>
            <a:r>
              <a:rPr lang="en-GB" sz="2100" dirty="0"/>
              <a:t>.</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The agency must </a:t>
            </a:r>
            <a:r>
              <a:rPr lang="en-GB" sz="2100" b="1" dirty="0"/>
              <a:t>use hardware and software that is appropriate and effective </a:t>
            </a:r>
            <a:r>
              <a:rPr lang="en-GB" sz="2100" dirty="0"/>
              <a:t>for the seizure or examination procedure.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All activity relating to the seizure, storage, examination, or transfer of digital evidence must be </a:t>
            </a:r>
            <a:r>
              <a:rPr lang="en-GB" sz="2100" b="1" dirty="0"/>
              <a:t>recorded in writing and be available for review and testimony.</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Any action that has the potential to alter, damage, or destroy any aspect of original evidence must be </a:t>
            </a:r>
            <a:r>
              <a:rPr lang="en-GB" sz="2100" b="1" dirty="0"/>
              <a:t>performed by qualified persons in a forensically sound manner.</a:t>
            </a:r>
          </a:p>
        </p:txBody>
      </p:sp>
    </p:spTree>
    <p:extLst>
      <p:ext uri="{BB962C8B-B14F-4D97-AF65-F5344CB8AC3E}">
        <p14:creationId xmlns:p14="http://schemas.microsoft.com/office/powerpoint/2010/main" val="4157997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Attributes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fontScale="85000" lnSpcReduction="20000"/>
          </a:bodyPr>
          <a:lstStyle/>
          <a:p>
            <a:pPr marL="0" indent="0" algn="just" defTabSz="684213">
              <a:spcBef>
                <a:spcPts val="600"/>
              </a:spcBef>
              <a:spcAft>
                <a:spcPts val="600"/>
              </a:spcAft>
              <a:buClr>
                <a:schemeClr val="tx2"/>
              </a:buClr>
              <a:buSzPct val="90000"/>
              <a:buNone/>
            </a:pPr>
            <a:r>
              <a:rPr lang="en-GB" sz="2100" i="0" u="none" strike="noStrike" baseline="0" dirty="0">
                <a:latin typeface="LinLibertineO"/>
              </a:rPr>
              <a:t>According to SWGGE: </a:t>
            </a:r>
          </a:p>
          <a:p>
            <a:pPr marL="0" indent="0" algn="just" defTabSz="684213">
              <a:spcBef>
                <a:spcPts val="600"/>
              </a:spcBef>
              <a:spcAft>
                <a:spcPts val="600"/>
              </a:spcAft>
              <a:buClr>
                <a:schemeClr val="tx2"/>
              </a:buClr>
              <a:buSzPct val="90000"/>
              <a:buNone/>
            </a:pPr>
            <a:r>
              <a:rPr lang="en-GB" sz="2100" i="0" u="none" strike="noStrike" baseline="0" dirty="0">
                <a:latin typeface="LinLibertineO"/>
              </a:rPr>
              <a:t>The stand</a:t>
            </a:r>
            <a:r>
              <a:rPr lang="en-GB" sz="2100" dirty="0">
                <a:latin typeface="LinLibertineO"/>
              </a:rPr>
              <a:t>ards and principles are</a:t>
            </a:r>
            <a:endParaRPr lang="en-GB" sz="2100" i="0" u="none" strike="noStrike" baseline="0" dirty="0">
              <a:latin typeface="LinLibertineO"/>
            </a:endParaRPr>
          </a:p>
          <a:p>
            <a:pPr algn="just" defTabSz="684213">
              <a:spcBef>
                <a:spcPts val="600"/>
              </a:spcBef>
              <a:spcAft>
                <a:spcPts val="600"/>
              </a:spcAft>
              <a:buClr>
                <a:schemeClr val="tx2"/>
              </a:buClr>
              <a:buSzPct val="90000"/>
              <a:buFont typeface="Wingdings" panose="05000000000000000000" pitchFamily="2" charset="2"/>
              <a:buChar char="§"/>
            </a:pPr>
            <a:r>
              <a:rPr lang="en-GB" sz="2100" dirty="0"/>
              <a:t>Forensic Organisations must establish an effective quality system. (Standard Operating Procedures – SOP)</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All agencies that seize and/or examine digital evidence must </a:t>
            </a:r>
            <a:r>
              <a:rPr lang="en-GB" sz="2100" b="1" dirty="0"/>
              <a:t>maintain an appropriate SOP document</a:t>
            </a:r>
            <a:r>
              <a:rPr lang="en-GB" sz="2100" dirty="0"/>
              <a:t>. </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All elements of an agency’s policies and procedures concerning digital evidence must be </a:t>
            </a:r>
            <a:r>
              <a:rPr lang="en-GB" sz="2100" b="1" dirty="0"/>
              <a:t>clearly set forth in this SOP </a:t>
            </a:r>
            <a:r>
              <a:rPr lang="en-GB" sz="2100" dirty="0"/>
              <a:t>document, which must be issued under the agency’s management authority.</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Agency management must </a:t>
            </a:r>
            <a:r>
              <a:rPr lang="en-GB" sz="2100" b="1" dirty="0"/>
              <a:t>review the SOPs on an annual basis </a:t>
            </a:r>
            <a:r>
              <a:rPr lang="en-GB" sz="2100" dirty="0"/>
              <a:t>to ensure their continued suitability and effectiveness. </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Procedures used must be generally accepted in the field or supported by data gathered and </a:t>
            </a:r>
            <a:r>
              <a:rPr lang="en-GB" sz="2100" b="1" dirty="0"/>
              <a:t>recorded in a scientific manner.</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The agency must </a:t>
            </a:r>
            <a:r>
              <a:rPr lang="en-GB" sz="2100" b="1" dirty="0"/>
              <a:t>maintain written copies of  appropriate technical procedures</a:t>
            </a:r>
            <a:r>
              <a:rPr lang="en-GB" sz="2100" dirty="0"/>
              <a:t>.</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The agency must </a:t>
            </a:r>
            <a:r>
              <a:rPr lang="en-GB" sz="2100" b="1" dirty="0"/>
              <a:t>use hardware and software that is appropriate and effective </a:t>
            </a:r>
            <a:r>
              <a:rPr lang="en-GB" sz="2100" dirty="0"/>
              <a:t>for the seizure or examination procedure.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All activity relating to the seizure, storage, examination, or transfer of digital evidence must be </a:t>
            </a:r>
            <a:r>
              <a:rPr lang="en-GB" sz="2100" b="1" dirty="0"/>
              <a:t>recorded in writing and be available for review and testimony.</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Any action that has the potential to alter, damage, or destroy any aspect of original evidence must be </a:t>
            </a:r>
            <a:r>
              <a:rPr lang="en-GB" sz="2100" b="1" dirty="0"/>
              <a:t>performed by qualified persons in a forensically sound manner.</a:t>
            </a:r>
          </a:p>
        </p:txBody>
      </p:sp>
    </p:spTree>
    <p:extLst>
      <p:ext uri="{BB962C8B-B14F-4D97-AF65-F5344CB8AC3E}">
        <p14:creationId xmlns:p14="http://schemas.microsoft.com/office/powerpoint/2010/main" val="3714441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Incident Response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marL="0" indent="0" algn="just" defTabSz="684213">
              <a:spcBef>
                <a:spcPts val="600"/>
              </a:spcBef>
              <a:spcAft>
                <a:spcPts val="600"/>
              </a:spcAft>
              <a:buClr>
                <a:schemeClr val="tx2"/>
              </a:buClr>
              <a:buSzPct val="90000"/>
              <a:buNone/>
            </a:pPr>
            <a:r>
              <a:rPr lang="en-GB" sz="2100" b="1" i="0" u="none" strike="noStrike" baseline="0" dirty="0">
                <a:latin typeface="LinLibertineO"/>
              </a:rPr>
              <a:t>Scenario:</a:t>
            </a:r>
          </a:p>
          <a:p>
            <a:pPr marL="0" indent="0" algn="just" defTabSz="684213">
              <a:spcBef>
                <a:spcPts val="600"/>
              </a:spcBef>
              <a:spcAft>
                <a:spcPts val="600"/>
              </a:spcAft>
              <a:buClr>
                <a:schemeClr val="tx2"/>
              </a:buClr>
              <a:buSzPct val="90000"/>
              <a:buNone/>
            </a:pPr>
            <a:r>
              <a:rPr lang="en-GB" sz="1800" b="0" i="0" dirty="0">
                <a:solidFill>
                  <a:srgbClr val="374151"/>
                </a:solidFill>
                <a:effectLst/>
                <a:latin typeface="Söhne"/>
              </a:rPr>
              <a:t>The security team has detected an unauthorized user attempting to access the organization's network. This user has successfully bypassed several layers of security and gained access to a critical server.</a:t>
            </a:r>
            <a:endParaRPr lang="en-GB" sz="1800" b="1" i="0" u="none" strike="noStrike" baseline="0" dirty="0">
              <a:latin typeface="LinLibertineO"/>
            </a:endParaRPr>
          </a:p>
          <a:p>
            <a:pPr marL="0" indent="0" algn="just" defTabSz="684213">
              <a:spcBef>
                <a:spcPts val="600"/>
              </a:spcBef>
              <a:spcAft>
                <a:spcPts val="600"/>
              </a:spcAft>
              <a:buClr>
                <a:schemeClr val="tx2"/>
              </a:buClr>
              <a:buSzPct val="90000"/>
              <a:buNone/>
            </a:pPr>
            <a:r>
              <a:rPr lang="en-GB" sz="1800" b="1" dirty="0">
                <a:latin typeface="LinLibertineO"/>
              </a:rPr>
              <a:t>Discuss the action plan for this scenario!!!</a:t>
            </a:r>
            <a:endParaRPr lang="en-GB" sz="1800" b="1" dirty="0"/>
          </a:p>
        </p:txBody>
      </p:sp>
      <p:graphicFrame>
        <p:nvGraphicFramePr>
          <p:cNvPr id="4" name="Diagram 3">
            <a:extLst>
              <a:ext uri="{FF2B5EF4-FFF2-40B4-BE49-F238E27FC236}">
                <a16:creationId xmlns:a16="http://schemas.microsoft.com/office/drawing/2014/main" id="{E3B5CF27-896A-7568-55EE-CEDC0BCC8F66}"/>
              </a:ext>
            </a:extLst>
          </p:cNvPr>
          <p:cNvGraphicFramePr/>
          <p:nvPr>
            <p:extLst>
              <p:ext uri="{D42A27DB-BD31-4B8C-83A1-F6EECF244321}">
                <p14:modId xmlns:p14="http://schemas.microsoft.com/office/powerpoint/2010/main" val="513029542"/>
              </p:ext>
            </p:extLst>
          </p:nvPr>
        </p:nvGraphicFramePr>
        <p:xfrm>
          <a:off x="2032000" y="71205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D83182FE-1EE0-3644-05CA-357FD45D4546}"/>
              </a:ext>
            </a:extLst>
          </p:cNvPr>
          <p:cNvSpPr txBox="1"/>
          <p:nvPr/>
        </p:nvSpPr>
        <p:spPr>
          <a:xfrm>
            <a:off x="920751" y="4670336"/>
            <a:ext cx="10464800" cy="646331"/>
          </a:xfrm>
          <a:prstGeom prst="rect">
            <a:avLst/>
          </a:prstGeom>
          <a:noFill/>
        </p:spPr>
        <p:txBody>
          <a:bodyPr wrap="square">
            <a:spAutoFit/>
          </a:bodyPr>
          <a:lstStyle/>
          <a:p>
            <a:pPr algn="just"/>
            <a:r>
              <a:rPr lang="en-GB" b="1" i="1" dirty="0"/>
              <a:t>Digital forensics serves as the mechanism for understanding the technical aspects of the incident, potentially identifying the root cause, and discovering unidentified access or other malicious activity.</a:t>
            </a:r>
          </a:p>
        </p:txBody>
      </p:sp>
    </p:spTree>
    <p:extLst>
      <p:ext uri="{BB962C8B-B14F-4D97-AF65-F5344CB8AC3E}">
        <p14:creationId xmlns:p14="http://schemas.microsoft.com/office/powerpoint/2010/main" val="385062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BF20233-C723-2AEC-4068-562C6A71A9A8}"/>
              </a:ext>
            </a:extLst>
          </p:cNvPr>
          <p:cNvSpPr txBox="1">
            <a:spLocks/>
          </p:cNvSpPr>
          <p:nvPr/>
        </p:nvSpPr>
        <p:spPr>
          <a:xfrm>
            <a:off x="0" y="0"/>
            <a:ext cx="3576510" cy="47484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sz="3200" dirty="0"/>
              <a:t>Incident Response</a:t>
            </a:r>
            <a:endParaRPr lang="en-US" sz="3200" dirty="0"/>
          </a:p>
        </p:txBody>
      </p:sp>
      <p:sp>
        <p:nvSpPr>
          <p:cNvPr id="3" name="TextBox 2">
            <a:extLst>
              <a:ext uri="{FF2B5EF4-FFF2-40B4-BE49-F238E27FC236}">
                <a16:creationId xmlns:a16="http://schemas.microsoft.com/office/drawing/2014/main" id="{53657572-D614-18EF-B4C6-4D947DC31072}"/>
              </a:ext>
            </a:extLst>
          </p:cNvPr>
          <p:cNvSpPr txBox="1"/>
          <p:nvPr/>
        </p:nvSpPr>
        <p:spPr>
          <a:xfrm>
            <a:off x="288764" y="507995"/>
            <a:ext cx="11280935" cy="4278094"/>
          </a:xfrm>
          <a:prstGeom prst="rect">
            <a:avLst/>
          </a:prstGeom>
          <a:noFill/>
        </p:spPr>
        <p:txBody>
          <a:bodyPr wrap="square">
            <a:spAutoFit/>
          </a:bodyPr>
          <a:lstStyle/>
          <a:p>
            <a:pPr marL="0" indent="0" algn="just" defTabSz="684213">
              <a:spcBef>
                <a:spcPts val="600"/>
              </a:spcBef>
              <a:spcAft>
                <a:spcPts val="600"/>
              </a:spcAft>
              <a:buClr>
                <a:schemeClr val="tx2"/>
              </a:buClr>
              <a:buSzPct val="90000"/>
              <a:buNone/>
            </a:pPr>
            <a:r>
              <a:rPr lang="en-GB" sz="1800" b="1" i="0" u="none" strike="noStrike" baseline="0" dirty="0">
                <a:latin typeface="LinLibertineO"/>
              </a:rPr>
              <a:t>Computer Security Incident Response Team (CSIRT)</a:t>
            </a:r>
          </a:p>
          <a:p>
            <a:pPr marL="0" indent="0" algn="just" defTabSz="684213">
              <a:spcBef>
                <a:spcPts val="600"/>
              </a:spcBef>
              <a:spcAft>
                <a:spcPts val="600"/>
              </a:spcAft>
              <a:buClr>
                <a:schemeClr val="tx2"/>
              </a:buClr>
              <a:buSzPct val="90000"/>
              <a:buNone/>
            </a:pPr>
            <a:r>
              <a:rPr lang="en-GB" b="1" dirty="0">
                <a:latin typeface="LinLibertineO"/>
              </a:rPr>
              <a:t>Roles</a:t>
            </a:r>
          </a:p>
          <a:p>
            <a:pPr marL="285750" lvl="0" indent="-285750">
              <a:lnSpc>
                <a:spcPct val="100000"/>
              </a:lnSpc>
              <a:buFont typeface="Wingdings" panose="05000000000000000000" pitchFamily="2" charset="2"/>
              <a:buChar char="§"/>
              <a:defRPr cap="all"/>
            </a:pPr>
            <a:r>
              <a:rPr lang="en-US" dirty="0"/>
              <a:t>incident response coordinator</a:t>
            </a:r>
          </a:p>
          <a:p>
            <a:pPr marL="285750" lvl="0" indent="-285750">
              <a:lnSpc>
                <a:spcPct val="100000"/>
              </a:lnSpc>
              <a:buFont typeface="Wingdings" panose="05000000000000000000" pitchFamily="2" charset="2"/>
              <a:buChar char="§"/>
              <a:defRPr cap="all"/>
            </a:pPr>
            <a:r>
              <a:rPr lang="en-US" dirty="0"/>
              <a:t>senior analyst(s)</a:t>
            </a:r>
          </a:p>
          <a:p>
            <a:pPr marL="285750" lvl="0" indent="-285750">
              <a:lnSpc>
                <a:spcPct val="100000"/>
              </a:lnSpc>
              <a:buFont typeface="Wingdings" panose="05000000000000000000" pitchFamily="2" charset="2"/>
              <a:buChar char="§"/>
              <a:defRPr cap="all"/>
            </a:pPr>
            <a:r>
              <a:rPr lang="en-US" dirty="0" err="1"/>
              <a:t>csirt</a:t>
            </a:r>
            <a:r>
              <a:rPr lang="en-US" dirty="0"/>
              <a:t> analyst</a:t>
            </a:r>
          </a:p>
          <a:p>
            <a:pPr marL="285750" lvl="0" indent="-285750">
              <a:lnSpc>
                <a:spcPct val="100000"/>
              </a:lnSpc>
              <a:buFont typeface="Wingdings" panose="05000000000000000000" pitchFamily="2" charset="2"/>
              <a:buChar char="§"/>
              <a:defRPr cap="all"/>
            </a:pPr>
            <a:r>
              <a:rPr lang="en-US" dirty="0"/>
              <a:t>soc analyst</a:t>
            </a:r>
          </a:p>
          <a:p>
            <a:pPr marL="285750" lvl="0" indent="-285750">
              <a:lnSpc>
                <a:spcPct val="100000"/>
              </a:lnSpc>
              <a:buFont typeface="Wingdings" panose="05000000000000000000" pitchFamily="2" charset="2"/>
              <a:buChar char="§"/>
              <a:defRPr cap="all"/>
            </a:pPr>
            <a:r>
              <a:rPr lang="en-US" dirty="0"/>
              <a:t>security engineer</a:t>
            </a:r>
          </a:p>
          <a:p>
            <a:pPr marL="285750" lvl="0" indent="-285750">
              <a:lnSpc>
                <a:spcPct val="100000"/>
              </a:lnSpc>
              <a:buFont typeface="Wingdings" panose="05000000000000000000" pitchFamily="2" charset="2"/>
              <a:buChar char="§"/>
              <a:defRPr cap="all"/>
            </a:pPr>
            <a:r>
              <a:rPr lang="en-US" dirty="0"/>
              <a:t>network Architect</a:t>
            </a:r>
          </a:p>
          <a:p>
            <a:pPr marL="285750" lvl="0" indent="-285750">
              <a:lnSpc>
                <a:spcPct val="100000"/>
              </a:lnSpc>
              <a:buFont typeface="Wingdings" panose="05000000000000000000" pitchFamily="2" charset="2"/>
              <a:buChar char="§"/>
              <a:defRPr cap="all"/>
            </a:pPr>
            <a:r>
              <a:rPr lang="en-US" dirty="0"/>
              <a:t>Network Administrators</a:t>
            </a:r>
          </a:p>
          <a:p>
            <a:pPr marL="285750" lvl="0" indent="-285750">
              <a:lnSpc>
                <a:spcPct val="100000"/>
              </a:lnSpc>
              <a:buFont typeface="Wingdings" panose="05000000000000000000" pitchFamily="2" charset="2"/>
              <a:buChar char="§"/>
              <a:defRPr cap="all"/>
            </a:pPr>
            <a:r>
              <a:rPr lang="en-US" dirty="0"/>
              <a:t>Application Support</a:t>
            </a:r>
          </a:p>
          <a:p>
            <a:pPr marL="285750" lvl="0" indent="-285750">
              <a:lnSpc>
                <a:spcPct val="100000"/>
              </a:lnSpc>
              <a:buFont typeface="Wingdings" panose="05000000000000000000" pitchFamily="2" charset="2"/>
              <a:buChar char="§"/>
              <a:defRPr cap="all"/>
            </a:pPr>
            <a:r>
              <a:rPr lang="en-US" dirty="0"/>
              <a:t>Help desk</a:t>
            </a:r>
          </a:p>
          <a:p>
            <a:pPr marL="285750" lvl="0" indent="-285750">
              <a:lnSpc>
                <a:spcPct val="100000"/>
              </a:lnSpc>
              <a:buFont typeface="Wingdings" panose="05000000000000000000" pitchFamily="2" charset="2"/>
              <a:buChar char="§"/>
              <a:defRPr cap="all"/>
            </a:pPr>
            <a:r>
              <a:rPr lang="en-US" dirty="0"/>
              <a:t>Legal support</a:t>
            </a:r>
          </a:p>
          <a:p>
            <a:pPr marL="285750" lvl="0" indent="-285750">
              <a:lnSpc>
                <a:spcPct val="100000"/>
              </a:lnSpc>
              <a:buFont typeface="Wingdings" panose="05000000000000000000" pitchFamily="2" charset="2"/>
              <a:buChar char="§"/>
              <a:defRPr cap="all"/>
            </a:pPr>
            <a:r>
              <a:rPr lang="en-US" dirty="0"/>
              <a:t>Corporate security</a:t>
            </a:r>
          </a:p>
          <a:p>
            <a:pPr marL="0" indent="0" algn="just" defTabSz="684213">
              <a:spcBef>
                <a:spcPts val="600"/>
              </a:spcBef>
              <a:spcAft>
                <a:spcPts val="600"/>
              </a:spcAft>
              <a:buClr>
                <a:schemeClr val="tx2"/>
              </a:buClr>
              <a:buSzPct val="90000"/>
              <a:buNone/>
            </a:pPr>
            <a:endParaRPr lang="en-GB" sz="1800" b="1" i="0" u="none" strike="noStrike" baseline="0" dirty="0">
              <a:latin typeface="LinLibertineO"/>
            </a:endParaRPr>
          </a:p>
        </p:txBody>
      </p:sp>
    </p:spTree>
    <p:extLst>
      <p:ext uri="{BB962C8B-B14F-4D97-AF65-F5344CB8AC3E}">
        <p14:creationId xmlns:p14="http://schemas.microsoft.com/office/powerpoint/2010/main" val="242985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Incident Response</a:t>
            </a:r>
          </a:p>
        </p:txBody>
      </p:sp>
      <p:graphicFrame>
        <p:nvGraphicFramePr>
          <p:cNvPr id="4" name="Diagram 3">
            <a:extLst>
              <a:ext uri="{FF2B5EF4-FFF2-40B4-BE49-F238E27FC236}">
                <a16:creationId xmlns:a16="http://schemas.microsoft.com/office/drawing/2014/main" id="{E3B5CF27-896A-7568-55EE-CEDC0BCC8F66}"/>
              </a:ext>
            </a:extLst>
          </p:cNvPr>
          <p:cNvGraphicFramePr/>
          <p:nvPr>
            <p:extLst>
              <p:ext uri="{D42A27DB-BD31-4B8C-83A1-F6EECF244321}">
                <p14:modId xmlns:p14="http://schemas.microsoft.com/office/powerpoint/2010/main" val="1101766617"/>
              </p:ext>
            </p:extLst>
          </p:nvPr>
        </p:nvGraphicFramePr>
        <p:xfrm>
          <a:off x="2032000" y="71205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132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BF20233-C723-2AEC-4068-562C6A71A9A8}"/>
              </a:ext>
            </a:extLst>
          </p:cNvPr>
          <p:cNvSpPr txBox="1">
            <a:spLocks/>
          </p:cNvSpPr>
          <p:nvPr/>
        </p:nvSpPr>
        <p:spPr>
          <a:xfrm>
            <a:off x="0" y="0"/>
            <a:ext cx="3576510" cy="47484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sz="3200" dirty="0"/>
              <a:t>Incident Response</a:t>
            </a:r>
            <a:endParaRPr lang="en-US" sz="3200" dirty="0"/>
          </a:p>
        </p:txBody>
      </p:sp>
      <p:pic>
        <p:nvPicPr>
          <p:cNvPr id="4" name="Picture 3">
            <a:extLst>
              <a:ext uri="{FF2B5EF4-FFF2-40B4-BE49-F238E27FC236}">
                <a16:creationId xmlns:a16="http://schemas.microsoft.com/office/drawing/2014/main" id="{93C65D4C-FC12-428F-87B3-F535F3190D47}"/>
              </a:ext>
            </a:extLst>
          </p:cNvPr>
          <p:cNvPicPr>
            <a:picLocks noChangeAspect="1"/>
          </p:cNvPicPr>
          <p:nvPr/>
        </p:nvPicPr>
        <p:blipFill>
          <a:blip r:embed="rId3"/>
          <a:stretch>
            <a:fillRect/>
          </a:stretch>
        </p:blipFill>
        <p:spPr>
          <a:xfrm>
            <a:off x="5259813" y="0"/>
            <a:ext cx="6711358" cy="5656263"/>
          </a:xfrm>
          <a:prstGeom prst="rect">
            <a:avLst/>
          </a:prstGeom>
        </p:spPr>
      </p:pic>
    </p:spTree>
    <p:extLst>
      <p:ext uri="{BB962C8B-B14F-4D97-AF65-F5344CB8AC3E}">
        <p14:creationId xmlns:p14="http://schemas.microsoft.com/office/powerpoint/2010/main" val="4023681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913588" y="205106"/>
            <a:ext cx="6676432" cy="315912"/>
          </a:xfrm>
        </p:spPr>
        <p:txBody>
          <a:bodyPr vert="horz" lIns="91440" tIns="45720" rIns="91440" bIns="45720" rtlCol="0" anchor="ctr">
            <a:normAutofit fontScale="90000"/>
          </a:bodyPr>
          <a:lstStyle/>
          <a:p>
            <a:r>
              <a:rPr lang="en-US" dirty="0"/>
              <a:t>Principles of Digital Forensics</a:t>
            </a:r>
          </a:p>
        </p:txBody>
      </p:sp>
      <p:pic>
        <p:nvPicPr>
          <p:cNvPr id="4" name="Picture 3" descr="A person touching a screen with a pen&#10;&#10;Description automatically generated">
            <a:extLst>
              <a:ext uri="{FF2B5EF4-FFF2-40B4-BE49-F238E27FC236}">
                <a16:creationId xmlns:a16="http://schemas.microsoft.com/office/drawing/2014/main" id="{7C460A67-E75C-B468-B727-A02D7692F44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196" r="2527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5778250" y="611814"/>
            <a:ext cx="6297929" cy="5926780"/>
          </a:xfrm>
        </p:spPr>
        <p:txBody>
          <a:bodyPr vert="horz" lIns="91440" tIns="45720" rIns="91440" bIns="45720" rtlCol="0">
            <a:normAutofit/>
          </a:bodyPr>
          <a:lstStyle/>
          <a:p>
            <a:pPr marL="57150" indent="-285750" algn="just">
              <a:spcBef>
                <a:spcPts val="600"/>
              </a:spcBef>
              <a:spcAft>
                <a:spcPts val="600"/>
              </a:spcAft>
              <a:buClr>
                <a:schemeClr val="tx2"/>
              </a:buClr>
              <a:buSzPct val="90000"/>
              <a:buFont typeface="Courier New" panose="02070309020205020404" pitchFamily="49" charset="0"/>
              <a:buChar char="o"/>
            </a:pPr>
            <a:r>
              <a:rPr lang="en-GB" sz="1800" dirty="0"/>
              <a:t>Digital forensics is the </a:t>
            </a:r>
            <a:r>
              <a:rPr lang="en-GB" sz="1800" b="1" dirty="0"/>
              <a:t>application of science to law</a:t>
            </a:r>
            <a:r>
              <a:rPr lang="en-GB" sz="1800" dirty="0"/>
              <a:t>, and, subsequently, must </a:t>
            </a:r>
            <a:r>
              <a:rPr lang="en-GB" sz="1800" b="1" dirty="0"/>
              <a:t>follow the scientific principles, methodologies, and technique required for admissibility </a:t>
            </a:r>
            <a:r>
              <a:rPr lang="en-GB" sz="1800" dirty="0"/>
              <a:t>in a court of law. </a:t>
            </a:r>
          </a:p>
          <a:p>
            <a:pPr marL="57150" indent="-285750" algn="just">
              <a:spcBef>
                <a:spcPts val="600"/>
              </a:spcBef>
              <a:spcAft>
                <a:spcPts val="600"/>
              </a:spcAft>
              <a:buClr>
                <a:schemeClr val="tx2"/>
              </a:buClr>
              <a:buSzPct val="90000"/>
              <a:buFont typeface="Courier New" panose="02070309020205020404" pitchFamily="49" charset="0"/>
              <a:buChar char="o"/>
            </a:pPr>
            <a:r>
              <a:rPr lang="en-GB" sz="1800" dirty="0"/>
              <a:t>Conducting a forensic investigation is to </a:t>
            </a:r>
            <a:r>
              <a:rPr lang="en-GB" sz="1800" b="1" dirty="0"/>
              <a:t>establish factual conclusions based on credible evidence.</a:t>
            </a:r>
          </a:p>
          <a:p>
            <a:pPr marL="57150" indent="-285750" algn="just">
              <a:spcBef>
                <a:spcPts val="600"/>
              </a:spcBef>
              <a:spcAft>
                <a:spcPts val="600"/>
              </a:spcAft>
              <a:buClr>
                <a:schemeClr val="tx2"/>
              </a:buClr>
              <a:buSzPct val="90000"/>
              <a:buFont typeface="Courier New" panose="02070309020205020404" pitchFamily="49" charset="0"/>
              <a:buChar char="o"/>
            </a:pPr>
            <a:endParaRPr lang="en-US" sz="1800" b="1" dirty="0"/>
          </a:p>
        </p:txBody>
      </p:sp>
      <p:sp>
        <p:nvSpPr>
          <p:cNvPr id="8" name="TextBox 7">
            <a:extLst>
              <a:ext uri="{FF2B5EF4-FFF2-40B4-BE49-F238E27FC236}">
                <a16:creationId xmlns:a16="http://schemas.microsoft.com/office/drawing/2014/main" id="{24D4152A-ECB5-1A7C-576A-13D0A486FE5F}"/>
              </a:ext>
            </a:extLst>
          </p:cNvPr>
          <p:cNvSpPr txBox="1"/>
          <p:nvPr/>
        </p:nvSpPr>
        <p:spPr>
          <a:xfrm>
            <a:off x="5778250" y="2733556"/>
            <a:ext cx="6410701" cy="2031325"/>
          </a:xfrm>
          <a:prstGeom prst="rect">
            <a:avLst/>
          </a:prstGeom>
          <a:noFill/>
        </p:spPr>
        <p:txBody>
          <a:bodyPr wrap="square">
            <a:spAutoFit/>
          </a:bodyPr>
          <a:lstStyle/>
          <a:p>
            <a:pPr marL="0" indent="0" algn="ctr">
              <a:buFont typeface="Arial" panose="020B0604020202020204" pitchFamily="34" charset="0"/>
              <a:buNone/>
            </a:pPr>
            <a:r>
              <a:rPr lang="en-GB" sz="1800" b="1" i="0" dirty="0">
                <a:solidFill>
                  <a:srgbClr val="374151"/>
                </a:solidFill>
                <a:effectLst/>
                <a:latin typeface="Söhne"/>
              </a:rPr>
              <a:t>Discussion Point:</a:t>
            </a:r>
          </a:p>
          <a:p>
            <a:pPr marL="0" indent="0" algn="ctr">
              <a:buFont typeface="Arial" panose="020B0604020202020204" pitchFamily="34" charset="0"/>
              <a:buNone/>
            </a:pPr>
            <a:endParaRPr lang="en-GB" sz="1800" b="1" i="0" dirty="0">
              <a:solidFill>
                <a:srgbClr val="374151"/>
              </a:solidFill>
              <a:effectLst/>
              <a:latin typeface="Söhne"/>
            </a:endParaRPr>
          </a:p>
          <a:p>
            <a:pPr algn="ctr"/>
            <a:r>
              <a:rPr lang="en-GB" dirty="0">
                <a:latin typeface="ADLaM Display" panose="020F0502020204030204" pitchFamily="2" charset="0"/>
                <a:ea typeface="ADLaM Display" panose="020F0502020204030204" pitchFamily="2" charset="0"/>
                <a:cs typeface="ADLaM Display" panose="020F0502020204030204" pitchFamily="2" charset="0"/>
              </a:rPr>
              <a:t>Locard’s Exchange Principle</a:t>
            </a:r>
            <a:endParaRPr lang="en-GB" b="1" dirty="0">
              <a:solidFill>
                <a:srgbClr val="374151"/>
              </a:solidFill>
              <a:latin typeface="Söhne"/>
              <a:ea typeface="ADLaM Display" panose="020F0502020204030204" pitchFamily="2" charset="0"/>
              <a:cs typeface="ADLaM Display" panose="020F0502020204030204" pitchFamily="2" charset="0"/>
            </a:endParaRPr>
          </a:p>
          <a:p>
            <a:pPr algn="ctr"/>
            <a:endParaRPr lang="en-GB" b="1" dirty="0">
              <a:solidFill>
                <a:srgbClr val="374151"/>
              </a:solidFill>
              <a:latin typeface="Söhne"/>
              <a:ea typeface="ADLaM Display" panose="020F0502020204030204" pitchFamily="2" charset="0"/>
              <a:cs typeface="ADLaM Display" panose="020F0502020204030204" pitchFamily="2" charset="0"/>
            </a:endParaRPr>
          </a:p>
          <a:p>
            <a:pPr algn="just"/>
            <a:r>
              <a:rPr lang="en-GB" b="1" dirty="0">
                <a:solidFill>
                  <a:srgbClr val="374151"/>
                </a:solidFill>
                <a:latin typeface="Söhne"/>
                <a:ea typeface="ADLaM Display" panose="020F0502020204030204" pitchFamily="2" charset="0"/>
                <a:cs typeface="ADLaM Display" panose="020F0502020204030204" pitchFamily="2" charset="0"/>
              </a:rPr>
              <a:t>What is this Principle? </a:t>
            </a:r>
          </a:p>
          <a:p>
            <a:pPr algn="just"/>
            <a:r>
              <a:rPr lang="en-GB" b="1" dirty="0">
                <a:solidFill>
                  <a:srgbClr val="374151"/>
                </a:solidFill>
                <a:latin typeface="Söhne"/>
                <a:ea typeface="ADLaM Display" panose="020F0502020204030204" pitchFamily="2" charset="0"/>
                <a:cs typeface="ADLaM Display" panose="020F0502020204030204" pitchFamily="2" charset="0"/>
              </a:rPr>
              <a:t>How do you think it will be helpful for your DF Investigations?</a:t>
            </a:r>
          </a:p>
          <a:p>
            <a:pPr algn="just"/>
            <a:r>
              <a:rPr lang="en-GB" b="1" dirty="0">
                <a:solidFill>
                  <a:srgbClr val="374151"/>
                </a:solidFill>
                <a:latin typeface="Söhne"/>
                <a:ea typeface="ADLaM Display" panose="020F0502020204030204" pitchFamily="2" charset="0"/>
                <a:cs typeface="ADLaM Display" panose="020F0502020204030204" pitchFamily="2" charset="0"/>
              </a:rPr>
              <a:t>What are the limitations and challenges?</a:t>
            </a:r>
            <a:endParaRPr lang="en-GB" dirty="0">
              <a:latin typeface="ADLaM Display" panose="020F0502020204030204" pitchFamily="2" charset="0"/>
              <a:ea typeface="ADLaM Display" panose="020F0502020204030204" pitchFamily="2" charset="0"/>
              <a:cs typeface="ADLaM Display" panose="020F0502020204030204" pitchFamily="2" charset="0"/>
            </a:endParaRPr>
          </a:p>
        </p:txBody>
      </p:sp>
      <p:pic>
        <p:nvPicPr>
          <p:cNvPr id="11" name="Picture 10">
            <a:extLst>
              <a:ext uri="{FF2B5EF4-FFF2-40B4-BE49-F238E27FC236}">
                <a16:creationId xmlns:a16="http://schemas.microsoft.com/office/drawing/2014/main" id="{52BE1D42-97AE-67F8-F2A3-C1F9AE4128C2}"/>
              </a:ext>
            </a:extLst>
          </p:cNvPr>
          <p:cNvPicPr>
            <a:picLocks noChangeAspect="1"/>
          </p:cNvPicPr>
          <p:nvPr/>
        </p:nvPicPr>
        <p:blipFill>
          <a:blip r:embed="rId5"/>
          <a:stretch>
            <a:fillRect/>
          </a:stretch>
        </p:blipFill>
        <p:spPr>
          <a:xfrm>
            <a:off x="7304567" y="4707302"/>
            <a:ext cx="3388241" cy="1945592"/>
          </a:xfrm>
          <a:prstGeom prst="rect">
            <a:avLst/>
          </a:prstGeom>
        </p:spPr>
      </p:pic>
    </p:spTree>
    <p:extLst>
      <p:ext uri="{BB962C8B-B14F-4D97-AF65-F5344CB8AC3E}">
        <p14:creationId xmlns:p14="http://schemas.microsoft.com/office/powerpoint/2010/main" val="3690239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913588" y="205106"/>
            <a:ext cx="6676432" cy="315912"/>
          </a:xfrm>
        </p:spPr>
        <p:txBody>
          <a:bodyPr vert="horz" lIns="91440" tIns="45720" rIns="91440" bIns="45720" rtlCol="0" anchor="ctr">
            <a:normAutofit fontScale="90000"/>
          </a:bodyPr>
          <a:lstStyle/>
          <a:p>
            <a:r>
              <a:rPr lang="en-US" dirty="0"/>
              <a:t>Principles of Digital Forensics</a:t>
            </a:r>
          </a:p>
        </p:txBody>
      </p:sp>
      <p:pic>
        <p:nvPicPr>
          <p:cNvPr id="4" name="Picture 3" descr="A person touching a screen with a pen&#10;&#10;Description automatically generated">
            <a:extLst>
              <a:ext uri="{FF2B5EF4-FFF2-40B4-BE49-F238E27FC236}">
                <a16:creationId xmlns:a16="http://schemas.microsoft.com/office/drawing/2014/main" id="{7C460A67-E75C-B468-B727-A02D7692F44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196" r="2527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5778250" y="611814"/>
            <a:ext cx="6297929" cy="5926780"/>
          </a:xfrm>
        </p:spPr>
        <p:txBody>
          <a:bodyPr vert="horz" lIns="91440" tIns="45720" rIns="91440" bIns="45720" rtlCol="0">
            <a:normAutofit/>
          </a:bodyPr>
          <a:lstStyle/>
          <a:p>
            <a:pPr marL="57150" indent="-285750" algn="just">
              <a:spcBef>
                <a:spcPts val="600"/>
              </a:spcBef>
              <a:spcAft>
                <a:spcPts val="600"/>
              </a:spcAft>
              <a:buClr>
                <a:schemeClr val="tx2"/>
              </a:buClr>
              <a:buSzPct val="90000"/>
              <a:buFont typeface="Courier New" panose="02070309020205020404" pitchFamily="49" charset="0"/>
              <a:buChar char="o"/>
            </a:pPr>
            <a:r>
              <a:rPr lang="en-GB" sz="1800" dirty="0"/>
              <a:t>Digital forensics is the </a:t>
            </a:r>
            <a:r>
              <a:rPr lang="en-GB" sz="1800" b="1" dirty="0"/>
              <a:t>application of science to law</a:t>
            </a:r>
            <a:r>
              <a:rPr lang="en-GB" sz="1800" dirty="0"/>
              <a:t>, and, subsequently, must </a:t>
            </a:r>
            <a:r>
              <a:rPr lang="en-GB" sz="1800" b="1" dirty="0"/>
              <a:t>follow the scientific principles, methodologies, and technique required for admissibility </a:t>
            </a:r>
            <a:r>
              <a:rPr lang="en-GB" sz="1800" dirty="0"/>
              <a:t>in a court of law. </a:t>
            </a:r>
          </a:p>
          <a:p>
            <a:pPr marL="57150" indent="-285750" algn="just">
              <a:spcBef>
                <a:spcPts val="600"/>
              </a:spcBef>
              <a:spcAft>
                <a:spcPts val="600"/>
              </a:spcAft>
              <a:buClr>
                <a:schemeClr val="tx2"/>
              </a:buClr>
              <a:buSzPct val="90000"/>
              <a:buFont typeface="Courier New" panose="02070309020205020404" pitchFamily="49" charset="0"/>
              <a:buChar char="o"/>
            </a:pPr>
            <a:r>
              <a:rPr lang="en-GB" sz="1800" dirty="0"/>
              <a:t>Conducting a forensic investigation is to </a:t>
            </a:r>
            <a:r>
              <a:rPr lang="en-GB" sz="1800" b="1" dirty="0"/>
              <a:t>establish factual conclusions based on credible evidence.</a:t>
            </a:r>
          </a:p>
          <a:p>
            <a:pPr marL="57150" indent="-285750" algn="just">
              <a:spcBef>
                <a:spcPts val="600"/>
              </a:spcBef>
              <a:spcAft>
                <a:spcPts val="600"/>
              </a:spcAft>
              <a:buClr>
                <a:schemeClr val="tx2"/>
              </a:buClr>
              <a:buSzPct val="90000"/>
              <a:buFont typeface="Courier New" panose="02070309020205020404" pitchFamily="49" charset="0"/>
              <a:buChar char="o"/>
            </a:pPr>
            <a:r>
              <a:rPr lang="en-GB" sz="1800" dirty="0"/>
              <a:t>It is critical that “evidence” is handling in a way that will not raise questions when presented in a court of law.</a:t>
            </a:r>
          </a:p>
          <a:p>
            <a:pPr marL="57150" indent="-285750" algn="just">
              <a:spcBef>
                <a:spcPts val="600"/>
              </a:spcBef>
              <a:spcAft>
                <a:spcPts val="600"/>
              </a:spcAft>
              <a:buClr>
                <a:schemeClr val="tx2"/>
              </a:buClr>
              <a:buSzPct val="90000"/>
              <a:buFont typeface="Courier New" panose="02070309020205020404" pitchFamily="49" charset="0"/>
              <a:buChar char="o"/>
            </a:pPr>
            <a:r>
              <a:rPr lang="en-GB" sz="1800" dirty="0"/>
              <a:t>Evidence exists in a logical state that is intangible in comparison to physical evidence. </a:t>
            </a:r>
          </a:p>
          <a:p>
            <a:pPr marL="514350" lvl="1" indent="-285750" algn="just">
              <a:spcBef>
                <a:spcPts val="600"/>
              </a:spcBef>
              <a:spcAft>
                <a:spcPts val="600"/>
              </a:spcAft>
              <a:buClr>
                <a:schemeClr val="tx2"/>
              </a:buClr>
              <a:buSzPct val="90000"/>
              <a:buFont typeface="Wingdings" panose="05000000000000000000" pitchFamily="2" charset="2"/>
              <a:buChar char="ü"/>
            </a:pPr>
            <a:r>
              <a:rPr lang="en-GB" sz="1800" dirty="0"/>
              <a:t>Evidence Exchange</a:t>
            </a:r>
          </a:p>
          <a:p>
            <a:pPr marL="514350" lvl="1" indent="-285750" algn="just">
              <a:spcBef>
                <a:spcPts val="600"/>
              </a:spcBef>
              <a:spcAft>
                <a:spcPts val="600"/>
              </a:spcAft>
              <a:buClr>
                <a:schemeClr val="tx2"/>
              </a:buClr>
              <a:buSzPct val="90000"/>
              <a:buFont typeface="Wingdings" panose="05000000000000000000" pitchFamily="2" charset="2"/>
              <a:buChar char="ü"/>
            </a:pPr>
            <a:r>
              <a:rPr lang="en-GB" sz="1800" dirty="0"/>
              <a:t>Forensic Soundness </a:t>
            </a:r>
            <a:r>
              <a:rPr lang="en-GB" sz="1600" i="1" dirty="0"/>
              <a:t>(Minimally Handle the Original, Account for Any Change, Comply with the Rules of Evidence, Avoid Exceeding One’s Knowledge)</a:t>
            </a:r>
          </a:p>
          <a:p>
            <a:pPr marL="514350" lvl="1" indent="-285750" algn="just">
              <a:spcBef>
                <a:spcPts val="600"/>
              </a:spcBef>
              <a:spcAft>
                <a:spcPts val="600"/>
              </a:spcAft>
              <a:buClr>
                <a:schemeClr val="tx2"/>
              </a:buClr>
              <a:buSzPct val="90000"/>
              <a:buFont typeface="Wingdings" panose="05000000000000000000" pitchFamily="2" charset="2"/>
              <a:buChar char="ü"/>
            </a:pPr>
            <a:r>
              <a:rPr lang="en-GB" sz="1800" dirty="0"/>
              <a:t>Authenticity and Integrity</a:t>
            </a:r>
            <a:r>
              <a:rPr lang="en-US" sz="1400" i="1" dirty="0"/>
              <a:t> (Chain of Custody)</a:t>
            </a:r>
            <a:endParaRPr lang="en-GB" sz="1800" dirty="0"/>
          </a:p>
        </p:txBody>
      </p:sp>
    </p:spTree>
    <p:extLst>
      <p:ext uri="{BB962C8B-B14F-4D97-AF65-F5344CB8AC3E}">
        <p14:creationId xmlns:p14="http://schemas.microsoft.com/office/powerpoint/2010/main" val="1667525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EB40DD9-DB58-D424-AD99-4F15E25778DF}"/>
              </a:ext>
            </a:extLst>
          </p:cNvPr>
          <p:cNvSpPr txBox="1">
            <a:spLocks/>
          </p:cNvSpPr>
          <p:nvPr/>
        </p:nvSpPr>
        <p:spPr>
          <a:xfrm>
            <a:off x="0" y="89233"/>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t>Process</a:t>
            </a:r>
          </a:p>
        </p:txBody>
      </p:sp>
      <p:graphicFrame>
        <p:nvGraphicFramePr>
          <p:cNvPr id="11" name="Diagram 10">
            <a:extLst>
              <a:ext uri="{FF2B5EF4-FFF2-40B4-BE49-F238E27FC236}">
                <a16:creationId xmlns:a16="http://schemas.microsoft.com/office/drawing/2014/main" id="{0DF5E7DB-86DE-B8A9-7078-0963AC172E96}"/>
              </a:ext>
            </a:extLst>
          </p:cNvPr>
          <p:cNvGraphicFramePr/>
          <p:nvPr>
            <p:extLst>
              <p:ext uri="{D42A27DB-BD31-4B8C-83A1-F6EECF244321}">
                <p14:modId xmlns:p14="http://schemas.microsoft.com/office/powerpoint/2010/main" val="1729160883"/>
              </p:ext>
            </p:extLst>
          </p:nvPr>
        </p:nvGraphicFramePr>
        <p:xfrm>
          <a:off x="-1501168" y="65331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Arrow: Left 15">
            <a:extLst>
              <a:ext uri="{FF2B5EF4-FFF2-40B4-BE49-F238E27FC236}">
                <a16:creationId xmlns:a16="http://schemas.microsoft.com/office/drawing/2014/main" id="{041CF4A8-6216-4728-FB8F-36A08EA9EA46}"/>
              </a:ext>
            </a:extLst>
          </p:cNvPr>
          <p:cNvSpPr/>
          <p:nvPr/>
        </p:nvSpPr>
        <p:spPr>
          <a:xfrm>
            <a:off x="4603898" y="1525770"/>
            <a:ext cx="489098"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Folded Corner 16">
            <a:extLst>
              <a:ext uri="{FF2B5EF4-FFF2-40B4-BE49-F238E27FC236}">
                <a16:creationId xmlns:a16="http://schemas.microsoft.com/office/drawing/2014/main" id="{0DC50943-573C-64F8-CA82-1E7FA7A2C7B6}"/>
              </a:ext>
            </a:extLst>
          </p:cNvPr>
          <p:cNvSpPr/>
          <p:nvPr/>
        </p:nvSpPr>
        <p:spPr>
          <a:xfrm>
            <a:off x="5443870" y="1046910"/>
            <a:ext cx="3147237" cy="1244798"/>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Administrative, Technical &amp; Physical Provisions</a:t>
            </a:r>
          </a:p>
          <a:p>
            <a:pPr marL="285750" indent="-285750" algn="just">
              <a:buFont typeface="Arial" panose="020B0604020202020204" pitchFamily="34" charset="0"/>
              <a:buChar char="•"/>
            </a:pPr>
            <a:r>
              <a:rPr lang="en-GB" dirty="0"/>
              <a:t>Equipment and Personnel</a:t>
            </a:r>
          </a:p>
        </p:txBody>
      </p:sp>
      <p:sp>
        <p:nvSpPr>
          <p:cNvPr id="18" name="Rectangle: Folded Corner 17">
            <a:extLst>
              <a:ext uri="{FF2B5EF4-FFF2-40B4-BE49-F238E27FC236}">
                <a16:creationId xmlns:a16="http://schemas.microsoft.com/office/drawing/2014/main" id="{5DC98BBA-FB0F-06E8-BAE3-F3C2668A9A4D}"/>
              </a:ext>
            </a:extLst>
          </p:cNvPr>
          <p:cNvSpPr/>
          <p:nvPr/>
        </p:nvSpPr>
        <p:spPr>
          <a:xfrm>
            <a:off x="8250866" y="2461337"/>
            <a:ext cx="3147237" cy="1600300"/>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Detection of an incident</a:t>
            </a:r>
          </a:p>
          <a:p>
            <a:pPr marL="285750" indent="-285750" algn="just">
              <a:buFont typeface="Arial" panose="020B0604020202020204" pitchFamily="34" charset="0"/>
              <a:buChar char="•"/>
            </a:pPr>
            <a:r>
              <a:rPr lang="en-GB" dirty="0"/>
              <a:t>Approved techniques to retrieve relevant data</a:t>
            </a:r>
          </a:p>
          <a:p>
            <a:pPr marL="285750" indent="-285750" algn="just">
              <a:buFont typeface="Arial" panose="020B0604020202020204" pitchFamily="34" charset="0"/>
              <a:buChar char="•"/>
            </a:pPr>
            <a:r>
              <a:rPr lang="en-GB" dirty="0"/>
              <a:t>Proper evidence gathering </a:t>
            </a:r>
          </a:p>
          <a:p>
            <a:pPr marL="285750" indent="-285750" algn="just">
              <a:buFont typeface="Arial" panose="020B0604020202020204" pitchFamily="34" charset="0"/>
              <a:buChar char="•"/>
            </a:pPr>
            <a:r>
              <a:rPr lang="en-GB" dirty="0"/>
              <a:t>Chain of custody</a:t>
            </a:r>
          </a:p>
        </p:txBody>
      </p:sp>
      <p:sp>
        <p:nvSpPr>
          <p:cNvPr id="20" name="Arrow: Left 19">
            <a:extLst>
              <a:ext uri="{FF2B5EF4-FFF2-40B4-BE49-F238E27FC236}">
                <a16:creationId xmlns:a16="http://schemas.microsoft.com/office/drawing/2014/main" id="{887A41FE-63D1-7B85-5271-41FE1817B574}"/>
              </a:ext>
            </a:extLst>
          </p:cNvPr>
          <p:cNvSpPr/>
          <p:nvPr/>
        </p:nvSpPr>
        <p:spPr>
          <a:xfrm>
            <a:off x="4951615" y="2721538"/>
            <a:ext cx="3147236"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Left 20">
            <a:extLst>
              <a:ext uri="{FF2B5EF4-FFF2-40B4-BE49-F238E27FC236}">
                <a16:creationId xmlns:a16="http://schemas.microsoft.com/office/drawing/2014/main" id="{D1458158-1410-C659-CCDA-41DC79EA4489}"/>
              </a:ext>
            </a:extLst>
          </p:cNvPr>
          <p:cNvSpPr/>
          <p:nvPr/>
        </p:nvSpPr>
        <p:spPr>
          <a:xfrm>
            <a:off x="4310501" y="4061637"/>
            <a:ext cx="489098"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Folded Corner 21">
            <a:extLst>
              <a:ext uri="{FF2B5EF4-FFF2-40B4-BE49-F238E27FC236}">
                <a16:creationId xmlns:a16="http://schemas.microsoft.com/office/drawing/2014/main" id="{E5D31FBA-7FAB-D214-C092-B80A99DB1A2F}"/>
              </a:ext>
            </a:extLst>
          </p:cNvPr>
          <p:cNvSpPr/>
          <p:nvPr/>
        </p:nvSpPr>
        <p:spPr>
          <a:xfrm>
            <a:off x="4951614" y="3688510"/>
            <a:ext cx="3147237" cy="1244798"/>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Evaluate Digital Evidence</a:t>
            </a:r>
          </a:p>
          <a:p>
            <a:pPr marL="285750" indent="-285750" algn="just">
              <a:buFont typeface="Arial" panose="020B0604020202020204" pitchFamily="34" charset="0"/>
              <a:buChar char="•"/>
            </a:pPr>
            <a:r>
              <a:rPr lang="en-GB" dirty="0"/>
              <a:t>Examine the context and content to determine relevancy</a:t>
            </a:r>
          </a:p>
        </p:txBody>
      </p:sp>
      <p:sp>
        <p:nvSpPr>
          <p:cNvPr id="23" name="Arrow: Left 22">
            <a:extLst>
              <a:ext uri="{FF2B5EF4-FFF2-40B4-BE49-F238E27FC236}">
                <a16:creationId xmlns:a16="http://schemas.microsoft.com/office/drawing/2014/main" id="{A672D1B9-CD29-64F4-974F-0FD08DB459BC}"/>
              </a:ext>
            </a:extLst>
          </p:cNvPr>
          <p:cNvSpPr/>
          <p:nvPr/>
        </p:nvSpPr>
        <p:spPr>
          <a:xfrm>
            <a:off x="4339650" y="5333017"/>
            <a:ext cx="489098"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Folded Corner 23">
            <a:extLst>
              <a:ext uri="{FF2B5EF4-FFF2-40B4-BE49-F238E27FC236}">
                <a16:creationId xmlns:a16="http://schemas.microsoft.com/office/drawing/2014/main" id="{F0BA67EA-BEEE-4915-9FD3-128628FD9ACB}"/>
              </a:ext>
            </a:extLst>
          </p:cNvPr>
          <p:cNvSpPr/>
          <p:nvPr/>
        </p:nvSpPr>
        <p:spPr>
          <a:xfrm>
            <a:off x="5597452" y="5212172"/>
            <a:ext cx="3147237" cy="626730"/>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Document Preparation</a:t>
            </a:r>
          </a:p>
        </p:txBody>
      </p:sp>
    </p:spTree>
    <p:extLst>
      <p:ext uri="{BB962C8B-B14F-4D97-AF65-F5344CB8AC3E}">
        <p14:creationId xmlns:p14="http://schemas.microsoft.com/office/powerpoint/2010/main" val="19210731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Process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Preparation</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Process and Procedure (Framework, SOP)</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Education, Training and Awareness</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Technology and Toolsets</a:t>
            </a:r>
          </a:p>
          <a:p>
            <a:pPr algn="just" defTabSz="684213">
              <a:spcBef>
                <a:spcPts val="600"/>
              </a:spcBef>
              <a:spcAft>
                <a:spcPts val="600"/>
              </a:spcAft>
              <a:buClr>
                <a:schemeClr val="tx2"/>
              </a:buClr>
              <a:buSzPct val="90000"/>
              <a:buFont typeface="Wingdings" panose="05000000000000000000" pitchFamily="2" charset="2"/>
              <a:buChar char="§"/>
            </a:pPr>
            <a:r>
              <a:rPr lang="en-GB" sz="2100" dirty="0"/>
              <a:t>Gathering</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Electronically Stored Evidence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Evidence Handling Techniques</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Securing the Scene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Documenting the Scene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Search and Seizure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Collection and Preservation</a:t>
            </a:r>
          </a:p>
          <a:p>
            <a:pPr lvl="1" algn="just" defTabSz="684213">
              <a:spcBef>
                <a:spcPts val="600"/>
              </a:spcBef>
              <a:spcAft>
                <a:spcPts val="600"/>
              </a:spcAft>
              <a:buClr>
                <a:schemeClr val="tx2"/>
              </a:buClr>
              <a:buSzPct val="90000"/>
              <a:buFont typeface="Wingdings" panose="05000000000000000000" pitchFamily="2" charset="2"/>
              <a:buChar char="§"/>
            </a:pPr>
            <a:endParaRPr lang="en-GB" sz="2100" b="1" dirty="0"/>
          </a:p>
        </p:txBody>
      </p:sp>
      <p:grpSp>
        <p:nvGrpSpPr>
          <p:cNvPr id="6" name="Group 5">
            <a:extLst>
              <a:ext uri="{FF2B5EF4-FFF2-40B4-BE49-F238E27FC236}">
                <a16:creationId xmlns:a16="http://schemas.microsoft.com/office/drawing/2014/main" id="{BC736B33-FAE5-9AC0-614C-489366B0027B}"/>
              </a:ext>
            </a:extLst>
          </p:cNvPr>
          <p:cNvGrpSpPr/>
          <p:nvPr/>
        </p:nvGrpSpPr>
        <p:grpSpPr>
          <a:xfrm>
            <a:off x="3949699" y="118901"/>
            <a:ext cx="8128000" cy="5526799"/>
            <a:chOff x="3949699" y="118901"/>
            <a:chExt cx="8128000" cy="5526799"/>
          </a:xfrm>
        </p:grpSpPr>
        <p:graphicFrame>
          <p:nvGraphicFramePr>
            <p:cNvPr id="4" name="Diagram 3">
              <a:extLst>
                <a:ext uri="{FF2B5EF4-FFF2-40B4-BE49-F238E27FC236}">
                  <a16:creationId xmlns:a16="http://schemas.microsoft.com/office/drawing/2014/main" id="{92EF71C7-06E4-11C7-9DCD-2C8C87B49E25}"/>
                </a:ext>
              </a:extLst>
            </p:cNvPr>
            <p:cNvGraphicFramePr/>
            <p:nvPr>
              <p:extLst>
                <p:ext uri="{D42A27DB-BD31-4B8C-83A1-F6EECF244321}">
                  <p14:modId xmlns:p14="http://schemas.microsoft.com/office/powerpoint/2010/main" val="1679868925"/>
                </p:ext>
              </p:extLst>
            </p:nvPr>
          </p:nvGraphicFramePr>
          <p:xfrm>
            <a:off x="3949699" y="118901"/>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6D2D9096-A6A0-3EF4-C3B0-BF8994C82183}"/>
                </a:ext>
              </a:extLst>
            </p:cNvPr>
            <p:cNvGraphicFramePr/>
            <p:nvPr>
              <p:extLst>
                <p:ext uri="{D42A27DB-BD31-4B8C-83A1-F6EECF244321}">
                  <p14:modId xmlns:p14="http://schemas.microsoft.com/office/powerpoint/2010/main" val="3523361474"/>
                </p:ext>
              </p:extLst>
            </p:nvPr>
          </p:nvGraphicFramePr>
          <p:xfrm>
            <a:off x="5346699" y="2089700"/>
            <a:ext cx="5334000" cy="3556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sp>
        <p:nvSpPr>
          <p:cNvPr id="8" name="TextBox 7">
            <a:extLst>
              <a:ext uri="{FF2B5EF4-FFF2-40B4-BE49-F238E27FC236}">
                <a16:creationId xmlns:a16="http://schemas.microsoft.com/office/drawing/2014/main" id="{2DCCF48B-5BC6-8BDA-F1C5-319595982605}"/>
              </a:ext>
            </a:extLst>
          </p:cNvPr>
          <p:cNvSpPr txBox="1"/>
          <p:nvPr/>
        </p:nvSpPr>
        <p:spPr>
          <a:xfrm>
            <a:off x="2946400" y="89419"/>
            <a:ext cx="8801100" cy="923330"/>
          </a:xfrm>
          <a:prstGeom prst="rect">
            <a:avLst/>
          </a:prstGeom>
          <a:noFill/>
        </p:spPr>
        <p:txBody>
          <a:bodyPr wrap="square">
            <a:spAutoFit/>
          </a:bodyPr>
          <a:lstStyle/>
          <a:p>
            <a:pPr algn="ctr"/>
            <a:r>
              <a:rPr lang="en-GB" b="1" dirty="0"/>
              <a:t>Always remember</a:t>
            </a:r>
          </a:p>
          <a:p>
            <a:pPr algn="just"/>
            <a:r>
              <a:rPr lang="en-GB" dirty="0">
                <a:effectLst>
                  <a:outerShdw blurRad="38100" dist="38100" dir="2700000" algn="tl">
                    <a:srgbClr val="000000">
                      <a:alpha val="43137"/>
                    </a:srgbClr>
                  </a:outerShdw>
                </a:effectLst>
                <a:latin typeface="DengXian" panose="02010600030101010101" pitchFamily="2" charset="-122"/>
                <a:ea typeface="DengXian" panose="02010600030101010101" pitchFamily="2" charset="-122"/>
              </a:rPr>
              <a:t>“maintaining the authenticity and integrity of evidence is essential for guaranteeing a forensically sound investigation”</a:t>
            </a:r>
          </a:p>
        </p:txBody>
      </p:sp>
    </p:spTree>
    <p:extLst>
      <p:ext uri="{BB962C8B-B14F-4D97-AF65-F5344CB8AC3E}">
        <p14:creationId xmlns:p14="http://schemas.microsoft.com/office/powerpoint/2010/main" val="2561024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Process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fontScale="92500"/>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Processing</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Always in a controlled environment</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Follow the least privilege access methodology</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Look for encrypted/ deleted files</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Presentation</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Content should be clear and concise to accurately demonstrate a chronology of events</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Use of jargon, slang, and technical terminology should be limited or avoided. </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Where used, a glossary should be included to define terms in a layperson’s language.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Where acronyms and abbreviations are used, they must be written out in full expression on the first use.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Because final reports are written after the fact, meaning after an investigation, content should be communicated in the past tense, but can change tense where conclusions or recommendations are being made.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Format a final report not only for distribution within the organization, but also with the mindset that it may be used as testimony in a court of law.</a:t>
            </a:r>
            <a:endParaRPr lang="en-GB" sz="2100" b="1" dirty="0"/>
          </a:p>
        </p:txBody>
      </p:sp>
      <p:sp>
        <p:nvSpPr>
          <p:cNvPr id="8" name="TextBox 7">
            <a:extLst>
              <a:ext uri="{FF2B5EF4-FFF2-40B4-BE49-F238E27FC236}">
                <a16:creationId xmlns:a16="http://schemas.microsoft.com/office/drawing/2014/main" id="{2DCCF48B-5BC6-8BDA-F1C5-319595982605}"/>
              </a:ext>
            </a:extLst>
          </p:cNvPr>
          <p:cNvSpPr txBox="1"/>
          <p:nvPr/>
        </p:nvSpPr>
        <p:spPr>
          <a:xfrm>
            <a:off x="2946400" y="89419"/>
            <a:ext cx="8801100" cy="923330"/>
          </a:xfrm>
          <a:prstGeom prst="rect">
            <a:avLst/>
          </a:prstGeom>
          <a:noFill/>
        </p:spPr>
        <p:txBody>
          <a:bodyPr wrap="square">
            <a:spAutoFit/>
          </a:bodyPr>
          <a:lstStyle/>
          <a:p>
            <a:pPr algn="ctr"/>
            <a:r>
              <a:rPr lang="en-GB" b="1" dirty="0"/>
              <a:t>Always remember</a:t>
            </a:r>
          </a:p>
          <a:p>
            <a:pPr algn="just"/>
            <a:r>
              <a:rPr lang="en-GB" dirty="0">
                <a:effectLst>
                  <a:outerShdw blurRad="38100" dist="38100" dir="2700000" algn="tl">
                    <a:srgbClr val="000000">
                      <a:alpha val="43137"/>
                    </a:srgbClr>
                  </a:outerShdw>
                </a:effectLst>
                <a:latin typeface="DengXian" panose="02010600030101010101" pitchFamily="2" charset="-122"/>
                <a:ea typeface="DengXian" panose="02010600030101010101" pitchFamily="2" charset="-122"/>
              </a:rPr>
              <a:t>“maintaining the authenticity and integrity of evidence is essential for guaranteeing a forensically sound investigation”</a:t>
            </a:r>
          </a:p>
        </p:txBody>
      </p:sp>
    </p:spTree>
    <p:extLst>
      <p:ext uri="{BB962C8B-B14F-4D97-AF65-F5344CB8AC3E}">
        <p14:creationId xmlns:p14="http://schemas.microsoft.com/office/powerpoint/2010/main" val="2983142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1BF20233-C723-2AEC-4068-562C6A71A9A8}"/>
              </a:ext>
            </a:extLst>
          </p:cNvPr>
          <p:cNvSpPr txBox="1">
            <a:spLocks/>
          </p:cNvSpPr>
          <p:nvPr/>
        </p:nvSpPr>
        <p:spPr>
          <a:xfrm>
            <a:off x="0" y="0"/>
            <a:ext cx="3576510" cy="47484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t>Roles</a:t>
            </a:r>
          </a:p>
        </p:txBody>
      </p:sp>
      <p:graphicFrame>
        <p:nvGraphicFramePr>
          <p:cNvPr id="14" name="Content Placeholder 2">
            <a:extLst>
              <a:ext uri="{FF2B5EF4-FFF2-40B4-BE49-F238E27FC236}">
                <a16:creationId xmlns:a16="http://schemas.microsoft.com/office/drawing/2014/main" id="{F9CF5CA1-9552-C3E8-DF44-14999D32D9A7}"/>
              </a:ext>
            </a:extLst>
          </p:cNvPr>
          <p:cNvGraphicFramePr/>
          <p:nvPr>
            <p:extLst>
              <p:ext uri="{D42A27DB-BD31-4B8C-83A1-F6EECF244321}">
                <p14:modId xmlns:p14="http://schemas.microsoft.com/office/powerpoint/2010/main" val="388184877"/>
              </p:ext>
            </p:extLst>
          </p:nvPr>
        </p:nvGraphicFramePr>
        <p:xfrm>
          <a:off x="288765" y="761154"/>
          <a:ext cx="11611420" cy="3843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Rectangle 16">
            <a:extLst>
              <a:ext uri="{FF2B5EF4-FFF2-40B4-BE49-F238E27FC236}">
                <a16:creationId xmlns:a16="http://schemas.microsoft.com/office/drawing/2014/main" id="{C5DE51B6-0C06-5B18-6217-ABE56C944B76}"/>
              </a:ext>
            </a:extLst>
          </p:cNvPr>
          <p:cNvSpPr/>
          <p:nvPr/>
        </p:nvSpPr>
        <p:spPr>
          <a:xfrm>
            <a:off x="898821" y="4066955"/>
            <a:ext cx="1961563"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Time Management</a:t>
            </a:r>
          </a:p>
        </p:txBody>
      </p:sp>
      <p:sp>
        <p:nvSpPr>
          <p:cNvPr id="18" name="Rectangle 17">
            <a:extLst>
              <a:ext uri="{FF2B5EF4-FFF2-40B4-BE49-F238E27FC236}">
                <a16:creationId xmlns:a16="http://schemas.microsoft.com/office/drawing/2014/main" id="{01234E8C-26FA-156B-5024-8B37A19544D4}"/>
              </a:ext>
            </a:extLst>
          </p:cNvPr>
          <p:cNvSpPr/>
          <p:nvPr/>
        </p:nvSpPr>
        <p:spPr>
          <a:xfrm>
            <a:off x="1470324" y="4604820"/>
            <a:ext cx="2184381"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Communication Skills</a:t>
            </a:r>
          </a:p>
        </p:txBody>
      </p:sp>
      <p:sp>
        <p:nvSpPr>
          <p:cNvPr id="19" name="Rectangle 18">
            <a:extLst>
              <a:ext uri="{FF2B5EF4-FFF2-40B4-BE49-F238E27FC236}">
                <a16:creationId xmlns:a16="http://schemas.microsoft.com/office/drawing/2014/main" id="{1B66E60F-A021-E4B5-B382-1AAFE59C3530}"/>
              </a:ext>
            </a:extLst>
          </p:cNvPr>
          <p:cNvSpPr/>
          <p:nvPr/>
        </p:nvSpPr>
        <p:spPr>
          <a:xfrm>
            <a:off x="2363299" y="5193545"/>
            <a:ext cx="17905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Technical Writing</a:t>
            </a:r>
          </a:p>
        </p:txBody>
      </p:sp>
      <p:sp>
        <p:nvSpPr>
          <p:cNvPr id="21" name="Rectangle 20">
            <a:extLst>
              <a:ext uri="{FF2B5EF4-FFF2-40B4-BE49-F238E27FC236}">
                <a16:creationId xmlns:a16="http://schemas.microsoft.com/office/drawing/2014/main" id="{898BCA37-6631-B402-30BD-752D6AD24144}"/>
              </a:ext>
            </a:extLst>
          </p:cNvPr>
          <p:cNvSpPr/>
          <p:nvPr/>
        </p:nvSpPr>
        <p:spPr>
          <a:xfrm>
            <a:off x="3585381" y="5779114"/>
            <a:ext cx="1608967"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Analytical Skills</a:t>
            </a:r>
          </a:p>
        </p:txBody>
      </p:sp>
      <p:sp>
        <p:nvSpPr>
          <p:cNvPr id="22" name="Rectangle 21">
            <a:extLst>
              <a:ext uri="{FF2B5EF4-FFF2-40B4-BE49-F238E27FC236}">
                <a16:creationId xmlns:a16="http://schemas.microsoft.com/office/drawing/2014/main" id="{1D989A1A-B6F7-D95E-A928-3B4506C44861}"/>
              </a:ext>
            </a:extLst>
          </p:cNvPr>
          <p:cNvSpPr/>
          <p:nvPr/>
        </p:nvSpPr>
        <p:spPr>
          <a:xfrm>
            <a:off x="4389864" y="4066955"/>
            <a:ext cx="1679948"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Critical Thinking</a:t>
            </a:r>
          </a:p>
        </p:txBody>
      </p:sp>
      <p:sp>
        <p:nvSpPr>
          <p:cNvPr id="23" name="Rectangle 22">
            <a:extLst>
              <a:ext uri="{FF2B5EF4-FFF2-40B4-BE49-F238E27FC236}">
                <a16:creationId xmlns:a16="http://schemas.microsoft.com/office/drawing/2014/main" id="{72664FCC-B223-960A-B7FC-97EFE3B8DBBD}"/>
              </a:ext>
            </a:extLst>
          </p:cNvPr>
          <p:cNvSpPr/>
          <p:nvPr/>
        </p:nvSpPr>
        <p:spPr>
          <a:xfrm>
            <a:off x="5649750" y="4623436"/>
            <a:ext cx="14170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Interrogation</a:t>
            </a:r>
          </a:p>
        </p:txBody>
      </p:sp>
      <p:sp>
        <p:nvSpPr>
          <p:cNvPr id="24" name="Rectangle 23">
            <a:extLst>
              <a:ext uri="{FF2B5EF4-FFF2-40B4-BE49-F238E27FC236}">
                <a16:creationId xmlns:a16="http://schemas.microsoft.com/office/drawing/2014/main" id="{3EACE5DE-4E67-2393-24A9-4E9163E0BB75}"/>
              </a:ext>
            </a:extLst>
          </p:cNvPr>
          <p:cNvSpPr/>
          <p:nvPr/>
        </p:nvSpPr>
        <p:spPr>
          <a:xfrm>
            <a:off x="6077435" y="5212161"/>
            <a:ext cx="195380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Interpersonal Skills</a:t>
            </a:r>
          </a:p>
        </p:txBody>
      </p:sp>
      <p:sp>
        <p:nvSpPr>
          <p:cNvPr id="25" name="Rectangle 24">
            <a:extLst>
              <a:ext uri="{FF2B5EF4-FFF2-40B4-BE49-F238E27FC236}">
                <a16:creationId xmlns:a16="http://schemas.microsoft.com/office/drawing/2014/main" id="{02D9FF1F-BC53-928F-95A0-BA3598662E0F}"/>
              </a:ext>
            </a:extLst>
          </p:cNvPr>
          <p:cNvSpPr/>
          <p:nvPr/>
        </p:nvSpPr>
        <p:spPr>
          <a:xfrm>
            <a:off x="7581518" y="5797730"/>
            <a:ext cx="1208216"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Leadership</a:t>
            </a:r>
          </a:p>
        </p:txBody>
      </p:sp>
      <p:sp>
        <p:nvSpPr>
          <p:cNvPr id="26" name="Rectangle 25">
            <a:extLst>
              <a:ext uri="{FF2B5EF4-FFF2-40B4-BE49-F238E27FC236}">
                <a16:creationId xmlns:a16="http://schemas.microsoft.com/office/drawing/2014/main" id="{D1EF906E-7949-A31F-66D9-A9D631CEE8D7}"/>
              </a:ext>
            </a:extLst>
          </p:cNvPr>
          <p:cNvSpPr/>
          <p:nvPr/>
        </p:nvSpPr>
        <p:spPr>
          <a:xfrm>
            <a:off x="8234051" y="4518067"/>
            <a:ext cx="1950599"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Conflict Resolution</a:t>
            </a:r>
          </a:p>
        </p:txBody>
      </p:sp>
      <p:sp>
        <p:nvSpPr>
          <p:cNvPr id="27" name="Rectangle 26">
            <a:extLst>
              <a:ext uri="{FF2B5EF4-FFF2-40B4-BE49-F238E27FC236}">
                <a16:creationId xmlns:a16="http://schemas.microsoft.com/office/drawing/2014/main" id="{FA437E09-79DD-F58F-B274-E1A59503B68C}"/>
              </a:ext>
            </a:extLst>
          </p:cNvPr>
          <p:cNvSpPr/>
          <p:nvPr/>
        </p:nvSpPr>
        <p:spPr>
          <a:xfrm>
            <a:off x="8727173" y="5106792"/>
            <a:ext cx="2356479"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Resource Management</a:t>
            </a:r>
          </a:p>
        </p:txBody>
      </p:sp>
      <p:sp>
        <p:nvSpPr>
          <p:cNvPr id="28" name="Rectangle 27">
            <a:extLst>
              <a:ext uri="{FF2B5EF4-FFF2-40B4-BE49-F238E27FC236}">
                <a16:creationId xmlns:a16="http://schemas.microsoft.com/office/drawing/2014/main" id="{57373FCA-C199-6EA8-2BCA-0928F3ADDC2D}"/>
              </a:ext>
            </a:extLst>
          </p:cNvPr>
          <p:cNvSpPr/>
          <p:nvPr/>
        </p:nvSpPr>
        <p:spPr>
          <a:xfrm>
            <a:off x="10122508" y="5692361"/>
            <a:ext cx="1828386"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Strategic Mindset</a:t>
            </a:r>
          </a:p>
        </p:txBody>
      </p:sp>
      <p:sp>
        <p:nvSpPr>
          <p:cNvPr id="29" name="Rectangle 28">
            <a:extLst>
              <a:ext uri="{FF2B5EF4-FFF2-40B4-BE49-F238E27FC236}">
                <a16:creationId xmlns:a16="http://schemas.microsoft.com/office/drawing/2014/main" id="{29205489-49E3-803F-E32D-4C352B56F10F}"/>
              </a:ext>
            </a:extLst>
          </p:cNvPr>
          <p:cNvSpPr/>
          <p:nvPr/>
        </p:nvSpPr>
        <p:spPr>
          <a:xfrm>
            <a:off x="6986127" y="4070456"/>
            <a:ext cx="2158220"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Project Management</a:t>
            </a:r>
          </a:p>
        </p:txBody>
      </p:sp>
    </p:spTree>
    <p:extLst>
      <p:ext uri="{BB962C8B-B14F-4D97-AF65-F5344CB8AC3E}">
        <p14:creationId xmlns:p14="http://schemas.microsoft.com/office/powerpoint/2010/main" val="730594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Technology: Crime and Law</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Object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Subject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Tool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Symbol of Crime</a:t>
            </a:r>
          </a:p>
          <a:p>
            <a:pPr algn="just" defTabSz="684213">
              <a:spcBef>
                <a:spcPts val="600"/>
              </a:spcBef>
              <a:spcAft>
                <a:spcPts val="600"/>
              </a:spcAft>
              <a:buClr>
                <a:schemeClr val="tx2"/>
              </a:buClr>
              <a:buSzPct val="90000"/>
              <a:buFont typeface="Wingdings" panose="05000000000000000000" pitchFamily="2" charset="2"/>
              <a:buChar char="§"/>
            </a:pPr>
            <a:endParaRPr lang="en-GB" sz="2100" dirty="0"/>
          </a:p>
          <a:p>
            <a:pPr algn="just" defTabSz="684213">
              <a:spcBef>
                <a:spcPts val="600"/>
              </a:spcBef>
              <a:spcAft>
                <a:spcPts val="600"/>
              </a:spcAft>
              <a:buClr>
                <a:schemeClr val="tx2"/>
              </a:buClr>
              <a:buSzPct val="90000"/>
              <a:buFont typeface="Wingdings" panose="05000000000000000000" pitchFamily="2" charset="2"/>
              <a:buChar char="§"/>
            </a:pPr>
            <a:r>
              <a:rPr lang="en-GB" sz="2100" dirty="0"/>
              <a:t>Civil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Criminal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Tort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Private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Public Law</a:t>
            </a:r>
          </a:p>
        </p:txBody>
      </p:sp>
      <p:sp>
        <p:nvSpPr>
          <p:cNvPr id="5" name="TextBox 4">
            <a:extLst>
              <a:ext uri="{FF2B5EF4-FFF2-40B4-BE49-F238E27FC236}">
                <a16:creationId xmlns:a16="http://schemas.microsoft.com/office/drawing/2014/main" id="{E2B02BAF-EF99-E1B0-C4F9-D038E66E56C1}"/>
              </a:ext>
            </a:extLst>
          </p:cNvPr>
          <p:cNvSpPr txBox="1"/>
          <p:nvPr/>
        </p:nvSpPr>
        <p:spPr>
          <a:xfrm>
            <a:off x="4876800" y="137048"/>
            <a:ext cx="7048500" cy="203132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b="1" dirty="0"/>
              <a:t>United Kingdom (UK) Computer Misuse Act</a:t>
            </a:r>
            <a:endParaRPr lang="en-GB" dirty="0"/>
          </a:p>
          <a:p>
            <a:pPr marL="285750" indent="-285750">
              <a:buFont typeface="Wingdings" panose="05000000000000000000" pitchFamily="2" charset="2"/>
              <a:buChar char="Ø"/>
            </a:pPr>
            <a:r>
              <a:rPr lang="en-GB" dirty="0"/>
              <a:t>1990</a:t>
            </a:r>
          </a:p>
          <a:p>
            <a:pPr marL="285750" indent="-285750">
              <a:buFont typeface="Wingdings" panose="05000000000000000000" pitchFamily="2" charset="2"/>
              <a:buChar char="Ø"/>
            </a:pPr>
            <a:r>
              <a:rPr lang="en-GB" dirty="0"/>
              <a:t>Unauthorized access to computer material </a:t>
            </a:r>
          </a:p>
          <a:p>
            <a:pPr marL="285750" indent="-285750">
              <a:buFont typeface="Wingdings" panose="05000000000000000000" pitchFamily="2" charset="2"/>
              <a:buChar char="Ø"/>
            </a:pPr>
            <a:r>
              <a:rPr lang="en-GB" dirty="0"/>
              <a:t>Unauthorized access with intent to commit or facilitate commission of further offences </a:t>
            </a:r>
          </a:p>
          <a:p>
            <a:pPr marL="285750" indent="-285750">
              <a:buFont typeface="Wingdings" panose="05000000000000000000" pitchFamily="2" charset="2"/>
              <a:buChar char="Ø"/>
            </a:pPr>
            <a:r>
              <a:rPr lang="en-GB" dirty="0"/>
              <a:t>Unauthorized acts with intent to impair, or with recklessness as to impairing, operation of computer, etc.</a:t>
            </a:r>
          </a:p>
        </p:txBody>
      </p:sp>
      <p:sp>
        <p:nvSpPr>
          <p:cNvPr id="6" name="TextBox 5">
            <a:extLst>
              <a:ext uri="{FF2B5EF4-FFF2-40B4-BE49-F238E27FC236}">
                <a16:creationId xmlns:a16="http://schemas.microsoft.com/office/drawing/2014/main" id="{FA74270E-F584-1A9E-D77D-B7E049AEEDBA}"/>
              </a:ext>
            </a:extLst>
          </p:cNvPr>
          <p:cNvSpPr txBox="1"/>
          <p:nvPr/>
        </p:nvSpPr>
        <p:spPr>
          <a:xfrm>
            <a:off x="4876800" y="2284583"/>
            <a:ext cx="7048500"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b="1" dirty="0"/>
              <a:t>Payment Card Industry: Data Security Standard (PCI-DSS): </a:t>
            </a:r>
          </a:p>
          <a:p>
            <a:pPr marL="285750" indent="-285750">
              <a:buFont typeface="Wingdings" panose="05000000000000000000" pitchFamily="2" charset="2"/>
              <a:buChar char="Ø"/>
            </a:pPr>
            <a:r>
              <a:rPr lang="en-GB" dirty="0"/>
              <a:t>2008 (revised frequently) </a:t>
            </a:r>
          </a:p>
          <a:p>
            <a:pPr marL="285750" indent="-285750">
              <a:buFont typeface="Wingdings" panose="05000000000000000000" pitchFamily="2" charset="2"/>
              <a:buChar char="Ø"/>
            </a:pPr>
            <a:r>
              <a:rPr lang="en-GB" dirty="0"/>
              <a:t>Cover both technical and operational system components included in or connected to cardholder data (i.e., credit cards). </a:t>
            </a:r>
          </a:p>
        </p:txBody>
      </p:sp>
      <p:sp>
        <p:nvSpPr>
          <p:cNvPr id="7" name="TextBox 6">
            <a:extLst>
              <a:ext uri="{FF2B5EF4-FFF2-40B4-BE49-F238E27FC236}">
                <a16:creationId xmlns:a16="http://schemas.microsoft.com/office/drawing/2014/main" id="{AC3990FE-FD55-EFB5-BD01-1497FAC32D0B}"/>
              </a:ext>
            </a:extLst>
          </p:cNvPr>
          <p:cNvSpPr txBox="1"/>
          <p:nvPr/>
        </p:nvSpPr>
        <p:spPr>
          <a:xfrm>
            <a:off x="4876800" y="3608981"/>
            <a:ext cx="7048500"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b="1" dirty="0"/>
              <a:t>Sarbanes-Oxley Act (SOX): </a:t>
            </a:r>
          </a:p>
          <a:p>
            <a:pPr marL="285750" indent="-285750">
              <a:buFont typeface="Wingdings" panose="05000000000000000000" pitchFamily="2" charset="2"/>
              <a:buChar char="Ø"/>
            </a:pPr>
            <a:r>
              <a:rPr lang="en-GB" dirty="0"/>
              <a:t>2002 </a:t>
            </a:r>
          </a:p>
          <a:p>
            <a:pPr marL="285750" indent="-285750">
              <a:buFont typeface="Wingdings" panose="05000000000000000000" pitchFamily="2" charset="2"/>
              <a:buChar char="Ø"/>
            </a:pPr>
            <a:r>
              <a:rPr lang="en-GB" dirty="0"/>
              <a:t>this legislation is mandatory for all organizations as regulation of financial practice and corporate governance</a:t>
            </a:r>
          </a:p>
        </p:txBody>
      </p:sp>
      <p:sp>
        <p:nvSpPr>
          <p:cNvPr id="8" name="TextBox 7">
            <a:extLst>
              <a:ext uri="{FF2B5EF4-FFF2-40B4-BE49-F238E27FC236}">
                <a16:creationId xmlns:a16="http://schemas.microsoft.com/office/drawing/2014/main" id="{8CFA409F-D5BB-FC4F-42CF-3A331ECF37CA}"/>
              </a:ext>
            </a:extLst>
          </p:cNvPr>
          <p:cNvSpPr txBox="1"/>
          <p:nvPr/>
        </p:nvSpPr>
        <p:spPr>
          <a:xfrm>
            <a:off x="2228850" y="4941329"/>
            <a:ext cx="9696450" cy="674031"/>
          </a:xfrm>
          <a:prstGeom prst="rect">
            <a:avLst/>
          </a:prstGeom>
          <a:noFill/>
        </p:spPr>
        <p:txBody>
          <a:bodyPr wrap="square">
            <a:spAutoFit/>
          </a:bodyPr>
          <a:lstStyle/>
          <a:p>
            <a:pPr algn="just" defTabSz="684213">
              <a:lnSpc>
                <a:spcPct val="90000"/>
              </a:lnSpc>
              <a:spcBef>
                <a:spcPts val="600"/>
              </a:spcBef>
              <a:spcAft>
                <a:spcPts val="600"/>
              </a:spcAft>
              <a:buClr>
                <a:schemeClr val="tx2"/>
              </a:buClr>
              <a:buSzPct val="90000"/>
            </a:pPr>
            <a:r>
              <a:rPr lang="en-US" altLang="en-US" sz="2100" i="1" dirty="0"/>
              <a:t>Note that, Computers and networks can be tools used to commit crimes. Many states have added specific language to criminal codes to define crimes involving computers</a:t>
            </a:r>
          </a:p>
        </p:txBody>
      </p:sp>
    </p:spTree>
    <p:extLst>
      <p:ext uri="{BB962C8B-B14F-4D97-AF65-F5344CB8AC3E}">
        <p14:creationId xmlns:p14="http://schemas.microsoft.com/office/powerpoint/2010/main" val="3901092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Technology: Crime and Law</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Object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Subject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Tool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Symbol of Crime</a:t>
            </a:r>
          </a:p>
          <a:p>
            <a:pPr algn="just" defTabSz="684213">
              <a:spcBef>
                <a:spcPts val="600"/>
              </a:spcBef>
              <a:spcAft>
                <a:spcPts val="600"/>
              </a:spcAft>
              <a:buClr>
                <a:schemeClr val="tx2"/>
              </a:buClr>
              <a:buSzPct val="90000"/>
              <a:buFont typeface="Wingdings" panose="05000000000000000000" pitchFamily="2" charset="2"/>
              <a:buChar char="§"/>
            </a:pPr>
            <a:endParaRPr lang="en-GB" sz="2100" dirty="0"/>
          </a:p>
          <a:p>
            <a:pPr algn="just" defTabSz="684213">
              <a:spcBef>
                <a:spcPts val="600"/>
              </a:spcBef>
              <a:spcAft>
                <a:spcPts val="600"/>
              </a:spcAft>
              <a:buClr>
                <a:schemeClr val="tx2"/>
              </a:buClr>
              <a:buSzPct val="90000"/>
              <a:buFont typeface="Wingdings" panose="05000000000000000000" pitchFamily="2" charset="2"/>
              <a:buChar char="§"/>
            </a:pPr>
            <a:r>
              <a:rPr lang="en-GB" sz="2100" dirty="0"/>
              <a:t>Civil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Criminal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Tort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Private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Public Law</a:t>
            </a:r>
          </a:p>
        </p:txBody>
      </p:sp>
      <p:sp>
        <p:nvSpPr>
          <p:cNvPr id="5" name="TextBox 4">
            <a:extLst>
              <a:ext uri="{FF2B5EF4-FFF2-40B4-BE49-F238E27FC236}">
                <a16:creationId xmlns:a16="http://schemas.microsoft.com/office/drawing/2014/main" id="{E2B02BAF-EF99-E1B0-C4F9-D038E66E56C1}"/>
              </a:ext>
            </a:extLst>
          </p:cNvPr>
          <p:cNvSpPr txBox="1"/>
          <p:nvPr/>
        </p:nvSpPr>
        <p:spPr>
          <a:xfrm>
            <a:off x="4813300" y="173084"/>
            <a:ext cx="7048500" cy="147732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b="1" dirty="0"/>
              <a:t>Health Insurance Portability and Accountability Act (HIPAA): </a:t>
            </a:r>
          </a:p>
          <a:p>
            <a:pPr marL="285750" indent="-285750">
              <a:buFont typeface="Wingdings" panose="05000000000000000000" pitchFamily="2" charset="2"/>
              <a:buChar char="Ø"/>
            </a:pPr>
            <a:r>
              <a:rPr lang="en-GB" dirty="0"/>
              <a:t>1996 </a:t>
            </a:r>
          </a:p>
          <a:p>
            <a:pPr marL="285750" indent="-285750">
              <a:buFont typeface="Wingdings" panose="05000000000000000000" pitchFamily="2" charset="2"/>
              <a:buChar char="Ø"/>
            </a:pPr>
            <a:r>
              <a:rPr lang="en-GB" dirty="0"/>
              <a:t>This mandates industry-wide standards for the protection and confidential handling of protected health information to reduce fraud and abuse. </a:t>
            </a:r>
          </a:p>
        </p:txBody>
      </p:sp>
      <p:sp>
        <p:nvSpPr>
          <p:cNvPr id="6" name="TextBox 5">
            <a:extLst>
              <a:ext uri="{FF2B5EF4-FFF2-40B4-BE49-F238E27FC236}">
                <a16:creationId xmlns:a16="http://schemas.microsoft.com/office/drawing/2014/main" id="{FA74270E-F584-1A9E-D77D-B7E049AEEDBA}"/>
              </a:ext>
            </a:extLst>
          </p:cNvPr>
          <p:cNvSpPr txBox="1"/>
          <p:nvPr/>
        </p:nvSpPr>
        <p:spPr>
          <a:xfrm>
            <a:off x="3886200" y="1812727"/>
            <a:ext cx="7975600" cy="203132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b="1" dirty="0"/>
              <a:t>General Data Protection Regulation (GDPR):</a:t>
            </a:r>
          </a:p>
          <a:p>
            <a:pPr marL="285750" indent="-285750">
              <a:buFont typeface="Wingdings" panose="05000000000000000000" pitchFamily="2" charset="2"/>
              <a:buChar char="Ø"/>
            </a:pPr>
            <a:r>
              <a:rPr lang="en-GB" dirty="0"/>
              <a:t>2016</a:t>
            </a:r>
          </a:p>
          <a:p>
            <a:pPr marL="285750" indent="-285750">
              <a:buFont typeface="Wingdings" panose="05000000000000000000" pitchFamily="2" charset="2"/>
              <a:buChar char="Ø"/>
            </a:pPr>
            <a:r>
              <a:rPr lang="en-GB" dirty="0"/>
              <a:t>This addresses the unified protection of personal data outside of the European Union (EU) with the primary objectives to </a:t>
            </a:r>
          </a:p>
          <a:p>
            <a:pPr marL="742950" lvl="1" indent="-285750">
              <a:buFont typeface="Wingdings" panose="05000000000000000000" pitchFamily="2" charset="2"/>
              <a:buChar char="Ø"/>
            </a:pPr>
            <a:r>
              <a:rPr lang="en-GB" dirty="0"/>
              <a:t>give control back to citizens and residents over their personal information, </a:t>
            </a:r>
          </a:p>
          <a:p>
            <a:pPr marL="742950" lvl="1" indent="-285750">
              <a:buFont typeface="Wingdings" panose="05000000000000000000" pitchFamily="2" charset="2"/>
              <a:buChar char="Ø"/>
            </a:pPr>
            <a:r>
              <a:rPr lang="en-GB" dirty="0"/>
              <a:t>simplify the regulatory environment for businesses to operate internationally.</a:t>
            </a:r>
          </a:p>
        </p:txBody>
      </p:sp>
      <p:sp>
        <p:nvSpPr>
          <p:cNvPr id="4" name="TextBox 3">
            <a:extLst>
              <a:ext uri="{FF2B5EF4-FFF2-40B4-BE49-F238E27FC236}">
                <a16:creationId xmlns:a16="http://schemas.microsoft.com/office/drawing/2014/main" id="{61B74A73-5B66-17B9-6A08-B0F85AED158F}"/>
              </a:ext>
            </a:extLst>
          </p:cNvPr>
          <p:cNvSpPr txBox="1"/>
          <p:nvPr/>
        </p:nvSpPr>
        <p:spPr>
          <a:xfrm>
            <a:off x="3365500" y="4063722"/>
            <a:ext cx="8496300" cy="147732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b="1" dirty="0"/>
              <a:t>European Union (EU) </a:t>
            </a:r>
            <a:r>
              <a:rPr lang="en-GB" b="1" dirty="0" err="1"/>
              <a:t>ePrivacy</a:t>
            </a:r>
            <a:r>
              <a:rPr lang="en-GB" b="1" dirty="0"/>
              <a:t> Act</a:t>
            </a:r>
          </a:p>
          <a:p>
            <a:pPr marL="285750" indent="-285750">
              <a:buFont typeface="Wingdings" panose="05000000000000000000" pitchFamily="2" charset="2"/>
              <a:buChar char="Ø"/>
            </a:pPr>
            <a:r>
              <a:rPr lang="en-GB" dirty="0"/>
              <a:t>(Directive 2002/68/EC) </a:t>
            </a:r>
          </a:p>
          <a:p>
            <a:pPr marL="285750" indent="-285750" algn="just">
              <a:buFont typeface="Wingdings" panose="05000000000000000000" pitchFamily="2" charset="2"/>
              <a:buChar char="Ø"/>
            </a:pPr>
            <a:r>
              <a:rPr lang="en-GB" dirty="0"/>
              <a:t>this 2002 act defines rules to ensure the security in the processing of personal data, the notification of personal data breaches, the confidentiality of communications, and bans unsolicited communications where the user has not given consent.</a:t>
            </a:r>
          </a:p>
        </p:txBody>
      </p:sp>
    </p:spTree>
    <p:extLst>
      <p:ext uri="{BB962C8B-B14F-4D97-AF65-F5344CB8AC3E}">
        <p14:creationId xmlns:p14="http://schemas.microsoft.com/office/powerpoint/2010/main" val="1061879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Technology: Crime and Law</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Object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Subject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Tool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Symbol of Crime</a:t>
            </a:r>
          </a:p>
          <a:p>
            <a:pPr algn="just" defTabSz="684213">
              <a:spcBef>
                <a:spcPts val="600"/>
              </a:spcBef>
              <a:spcAft>
                <a:spcPts val="600"/>
              </a:spcAft>
              <a:buClr>
                <a:schemeClr val="tx2"/>
              </a:buClr>
              <a:buSzPct val="90000"/>
              <a:buFont typeface="Wingdings" panose="05000000000000000000" pitchFamily="2" charset="2"/>
              <a:buChar char="§"/>
            </a:pPr>
            <a:endParaRPr lang="en-GB" sz="2100" dirty="0"/>
          </a:p>
          <a:p>
            <a:pPr algn="just" defTabSz="684213">
              <a:spcBef>
                <a:spcPts val="600"/>
              </a:spcBef>
              <a:spcAft>
                <a:spcPts val="600"/>
              </a:spcAft>
              <a:buClr>
                <a:schemeClr val="tx2"/>
              </a:buClr>
              <a:buSzPct val="90000"/>
              <a:buFont typeface="Wingdings" panose="05000000000000000000" pitchFamily="2" charset="2"/>
              <a:buChar char="§"/>
            </a:pPr>
            <a:r>
              <a:rPr lang="en-GB" sz="2100" dirty="0"/>
              <a:t>Civil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Criminal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Tort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Private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Public Law</a:t>
            </a:r>
          </a:p>
        </p:txBody>
      </p:sp>
      <p:sp>
        <p:nvSpPr>
          <p:cNvPr id="6" name="TextBox 5">
            <a:extLst>
              <a:ext uri="{FF2B5EF4-FFF2-40B4-BE49-F238E27FC236}">
                <a16:creationId xmlns:a16="http://schemas.microsoft.com/office/drawing/2014/main" id="{FA74270E-F584-1A9E-D77D-B7E049AEEDBA}"/>
              </a:ext>
            </a:extLst>
          </p:cNvPr>
          <p:cNvSpPr txBox="1"/>
          <p:nvPr/>
        </p:nvSpPr>
        <p:spPr>
          <a:xfrm>
            <a:off x="2794000" y="954928"/>
            <a:ext cx="9283699" cy="4708981"/>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altLang="en-US" sz="2000" b="1" dirty="0"/>
              <a:t>Following the legal process</a:t>
            </a:r>
          </a:p>
          <a:p>
            <a:pPr marL="342900" indent="-342900">
              <a:buFont typeface="Wingdings" panose="05000000000000000000" pitchFamily="2" charset="2"/>
              <a:buChar char="Ø"/>
            </a:pPr>
            <a:r>
              <a:rPr lang="en-US" altLang="en-US" sz="2000" dirty="0"/>
              <a:t>Legal processes depend on local custom, legislative standards, and rules of evidence</a:t>
            </a:r>
          </a:p>
          <a:p>
            <a:pPr marL="342900" indent="-342900">
              <a:buFont typeface="Wingdings" panose="05000000000000000000" pitchFamily="2" charset="2"/>
              <a:buChar char="Ø"/>
            </a:pPr>
            <a:r>
              <a:rPr lang="en-US" altLang="en-US" sz="2000" dirty="0"/>
              <a:t>Criminal case follows three stages</a:t>
            </a:r>
          </a:p>
          <a:p>
            <a:pPr marL="800100" lvl="1" indent="-342900">
              <a:buFont typeface="Wingdings" panose="05000000000000000000" pitchFamily="2" charset="2"/>
              <a:buChar char="Ø"/>
            </a:pPr>
            <a:r>
              <a:rPr lang="en-US" altLang="en-US" sz="2000" dirty="0"/>
              <a:t>The complaint, the investigation, and the prosecution</a:t>
            </a:r>
          </a:p>
          <a:p>
            <a:pPr marL="342900" lvl="1" indent="-342900">
              <a:buFont typeface="Wingdings" panose="05000000000000000000" pitchFamily="2" charset="2"/>
              <a:buChar char="Ø"/>
            </a:pPr>
            <a:endParaRPr lang="en-US" altLang="en-US" sz="2000" dirty="0"/>
          </a:p>
          <a:p>
            <a:pPr marL="342900" lvl="1" indent="-342900">
              <a:buFont typeface="Wingdings" panose="05000000000000000000" pitchFamily="2" charset="2"/>
              <a:buChar char="Ø"/>
            </a:pPr>
            <a:r>
              <a:rPr lang="en-US" altLang="en-US" sz="2000" dirty="0"/>
              <a:t>A criminal case begins when someone finds evidence of an illegal act</a:t>
            </a:r>
          </a:p>
          <a:p>
            <a:pPr marL="342900" lvl="1" indent="-342900">
              <a:buFont typeface="Wingdings" panose="05000000000000000000" pitchFamily="2" charset="2"/>
              <a:buChar char="Ø"/>
            </a:pPr>
            <a:endParaRPr lang="en-US" altLang="en-US" sz="2000" dirty="0"/>
          </a:p>
          <a:p>
            <a:pPr marL="342900" lvl="1" indent="-342900">
              <a:buFont typeface="Wingdings" panose="05000000000000000000" pitchFamily="2" charset="2"/>
              <a:buChar char="Ø"/>
            </a:pPr>
            <a:r>
              <a:rPr lang="en-US" altLang="en-US" sz="2000" dirty="0"/>
              <a:t>Complainant makes an allegation, an accusation or supposition of fact</a:t>
            </a:r>
          </a:p>
          <a:p>
            <a:pPr marL="342900" lvl="1" indent="-342900">
              <a:buFont typeface="Wingdings" panose="05000000000000000000" pitchFamily="2" charset="2"/>
              <a:buChar char="Ø"/>
            </a:pPr>
            <a:endParaRPr lang="en-US" altLang="en-US" sz="2000" dirty="0"/>
          </a:p>
          <a:p>
            <a:pPr marL="342900" lvl="1" indent="-342900">
              <a:buFont typeface="Wingdings" panose="05000000000000000000" pitchFamily="2" charset="2"/>
              <a:buChar char="Ø"/>
            </a:pPr>
            <a:r>
              <a:rPr lang="en-US" altLang="en-US" sz="2000" dirty="0"/>
              <a:t>A police officer interviews the complainant and writes a report about the crime</a:t>
            </a:r>
          </a:p>
          <a:p>
            <a:pPr marL="342900" lvl="2" indent="-342900">
              <a:buFont typeface="Wingdings" panose="05000000000000000000" pitchFamily="2" charset="2"/>
              <a:buChar char="Ø"/>
            </a:pPr>
            <a:endParaRPr lang="en-US" altLang="en-US" sz="2000" dirty="0"/>
          </a:p>
          <a:p>
            <a:pPr marL="342900" lvl="2" indent="-342900">
              <a:buFont typeface="Wingdings" panose="05000000000000000000" pitchFamily="2" charset="2"/>
              <a:buChar char="Ø"/>
            </a:pPr>
            <a:r>
              <a:rPr lang="en-US" altLang="en-US" sz="2000" dirty="0"/>
              <a:t>Police blotter provides a record of clues to crimes that have been committed previously</a:t>
            </a:r>
          </a:p>
          <a:p>
            <a:pPr marL="342900" lvl="1" indent="-342900">
              <a:buFont typeface="Wingdings" panose="05000000000000000000" pitchFamily="2" charset="2"/>
              <a:buChar char="Ø"/>
            </a:pPr>
            <a:endParaRPr lang="en-US" altLang="en-US" sz="2000" dirty="0"/>
          </a:p>
          <a:p>
            <a:pPr marL="342900" lvl="1" indent="-342900">
              <a:buFont typeface="Wingdings" panose="05000000000000000000" pitchFamily="2" charset="2"/>
              <a:buChar char="Ø"/>
            </a:pPr>
            <a:r>
              <a:rPr lang="en-US" altLang="en-US" sz="2000" dirty="0"/>
              <a:t>Investigators delegate, collect, and process the information related to the complaint</a:t>
            </a:r>
          </a:p>
        </p:txBody>
      </p:sp>
    </p:spTree>
    <p:extLst>
      <p:ext uri="{BB962C8B-B14F-4D97-AF65-F5344CB8AC3E}">
        <p14:creationId xmlns:p14="http://schemas.microsoft.com/office/powerpoint/2010/main" val="856588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Technology: Crime and Law</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Object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Subject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Tool of Crime</a:t>
            </a:r>
          </a:p>
          <a:p>
            <a:pPr algn="just" defTabSz="684213">
              <a:spcBef>
                <a:spcPts val="600"/>
              </a:spcBef>
              <a:spcAft>
                <a:spcPts val="600"/>
              </a:spcAft>
              <a:buClr>
                <a:schemeClr val="tx2"/>
              </a:buClr>
              <a:buSzPct val="90000"/>
              <a:buFont typeface="Wingdings" panose="05000000000000000000" pitchFamily="2" charset="2"/>
              <a:buChar char="§"/>
            </a:pPr>
            <a:r>
              <a:rPr lang="en-GB" sz="2100" dirty="0"/>
              <a:t>Symbol of Crime</a:t>
            </a:r>
          </a:p>
          <a:p>
            <a:pPr algn="just" defTabSz="684213">
              <a:spcBef>
                <a:spcPts val="600"/>
              </a:spcBef>
              <a:spcAft>
                <a:spcPts val="600"/>
              </a:spcAft>
              <a:buClr>
                <a:schemeClr val="tx2"/>
              </a:buClr>
              <a:buSzPct val="90000"/>
              <a:buFont typeface="Wingdings" panose="05000000000000000000" pitchFamily="2" charset="2"/>
              <a:buChar char="§"/>
            </a:pPr>
            <a:endParaRPr lang="en-GB" sz="2100" dirty="0"/>
          </a:p>
          <a:p>
            <a:pPr algn="just" defTabSz="684213">
              <a:spcBef>
                <a:spcPts val="600"/>
              </a:spcBef>
              <a:spcAft>
                <a:spcPts val="600"/>
              </a:spcAft>
              <a:buClr>
                <a:schemeClr val="tx2"/>
              </a:buClr>
              <a:buSzPct val="90000"/>
              <a:buFont typeface="Wingdings" panose="05000000000000000000" pitchFamily="2" charset="2"/>
              <a:buChar char="§"/>
            </a:pPr>
            <a:r>
              <a:rPr lang="en-GB" sz="2100" dirty="0"/>
              <a:t>Civil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Criminal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Tort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Private Law</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Public Law</a:t>
            </a:r>
          </a:p>
        </p:txBody>
      </p:sp>
      <p:sp>
        <p:nvSpPr>
          <p:cNvPr id="6" name="TextBox 5">
            <a:extLst>
              <a:ext uri="{FF2B5EF4-FFF2-40B4-BE49-F238E27FC236}">
                <a16:creationId xmlns:a16="http://schemas.microsoft.com/office/drawing/2014/main" id="{FA74270E-F584-1A9E-D77D-B7E049AEEDBA}"/>
              </a:ext>
            </a:extLst>
          </p:cNvPr>
          <p:cNvSpPr txBox="1"/>
          <p:nvPr/>
        </p:nvSpPr>
        <p:spPr>
          <a:xfrm>
            <a:off x="2476500" y="600274"/>
            <a:ext cx="9601199" cy="501675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altLang="en-US" sz="2000" b="1" dirty="0"/>
              <a:t>Professional conduct</a:t>
            </a:r>
            <a:endParaRPr lang="en-US" altLang="en-US" sz="2000" dirty="0"/>
          </a:p>
          <a:p>
            <a:pPr marL="742950" lvl="1" indent="-285750">
              <a:buFont typeface="Calibri" panose="020F0502020204030204" pitchFamily="34" charset="0"/>
              <a:buChar char="Ɫ"/>
            </a:pPr>
            <a:r>
              <a:rPr lang="en-US" altLang="en-US" sz="1800" dirty="0"/>
              <a:t>Determines your credibility</a:t>
            </a:r>
          </a:p>
          <a:p>
            <a:pPr marL="742950" lvl="1" indent="-285750">
              <a:buFont typeface="Calibri" panose="020F0502020204030204" pitchFamily="34" charset="0"/>
              <a:buChar char="Ɫ"/>
            </a:pPr>
            <a:r>
              <a:rPr lang="en-US" altLang="en-US" sz="1800" dirty="0"/>
              <a:t>Includes ethics, morals, and standards of behavior</a:t>
            </a:r>
          </a:p>
          <a:p>
            <a:pPr marL="742950" lvl="1" indent="-285750">
              <a:buFont typeface="Calibri" panose="020F0502020204030204" pitchFamily="34" charset="0"/>
              <a:buChar char="Ɫ"/>
            </a:pPr>
            <a:r>
              <a:rPr lang="en-US" altLang="en-US" sz="1800" dirty="0"/>
              <a:t>Enhance your professional conduct by continuing your training</a:t>
            </a:r>
          </a:p>
          <a:p>
            <a:pPr marL="742950" lvl="1" indent="-285750">
              <a:buFont typeface="Calibri" panose="020F0502020204030204" pitchFamily="34" charset="0"/>
              <a:buChar char="Ɫ"/>
            </a:pPr>
            <a:r>
              <a:rPr lang="en-US" altLang="en-US" dirty="0"/>
              <a:t>Record your fact-finding methods in a journal</a:t>
            </a:r>
          </a:p>
          <a:p>
            <a:pPr marL="742950" lvl="1" indent="-285750">
              <a:buFont typeface="Calibri" panose="020F0502020204030204" pitchFamily="34" charset="0"/>
              <a:buChar char="Ɫ"/>
            </a:pPr>
            <a:r>
              <a:rPr lang="en-US" altLang="en-US" dirty="0"/>
              <a:t>Attend workshops, conferences, and vendor courses</a:t>
            </a:r>
          </a:p>
          <a:p>
            <a:pPr marL="742950" lvl="1" indent="-285750">
              <a:buFont typeface="Calibri" panose="020F0502020204030204" pitchFamily="34" charset="0"/>
              <a:buChar char="Ɫ"/>
            </a:pPr>
            <a:r>
              <a:rPr lang="en-US" altLang="en-US" dirty="0"/>
              <a:t>Membership in professional organizations adds to your credentials</a:t>
            </a:r>
          </a:p>
          <a:p>
            <a:pPr marL="742950" lvl="1" indent="-285750">
              <a:buFont typeface="Calibri" panose="020F0502020204030204" pitchFamily="34" charset="0"/>
              <a:buChar char="Ɫ"/>
            </a:pPr>
            <a:endParaRPr lang="en-US" altLang="en-US" sz="1800" dirty="0"/>
          </a:p>
          <a:p>
            <a:r>
              <a:rPr lang="en-US" altLang="en-US" sz="2000" b="1" dirty="0"/>
              <a:t>Maintaining objectivity </a:t>
            </a:r>
          </a:p>
          <a:p>
            <a:pPr marL="742950" lvl="1" indent="-285750">
              <a:buFont typeface="Calibri" panose="020F0502020204030204" pitchFamily="34" charset="0"/>
              <a:buChar char="Ɫ"/>
            </a:pPr>
            <a:r>
              <a:rPr lang="en-US" altLang="en-US" dirty="0"/>
              <a:t>you must form and sustain unbiased opinions of your cases</a:t>
            </a:r>
          </a:p>
          <a:p>
            <a:endParaRPr lang="en-US" altLang="en-US" sz="2000" b="1" dirty="0"/>
          </a:p>
          <a:p>
            <a:r>
              <a:rPr lang="en-US" altLang="en-US" sz="2000" b="1" dirty="0"/>
              <a:t>Maintaining credibility </a:t>
            </a:r>
          </a:p>
          <a:p>
            <a:pPr marL="742950" lvl="1" indent="-285750">
              <a:buFont typeface="Calibri" panose="020F0502020204030204" pitchFamily="34" charset="0"/>
              <a:buChar char="Ɫ"/>
            </a:pPr>
            <a:r>
              <a:rPr lang="en-US" altLang="en-US" dirty="0"/>
              <a:t>by keeping the case confidential</a:t>
            </a:r>
          </a:p>
          <a:p>
            <a:pPr marL="742950" lvl="1" indent="-285750">
              <a:buFont typeface="Calibri" panose="020F0502020204030204" pitchFamily="34" charset="0"/>
              <a:buChar char="Ɫ"/>
            </a:pPr>
            <a:r>
              <a:rPr lang="en-US" altLang="en-US" dirty="0"/>
              <a:t>In the corporate environment, confidentiality is critical</a:t>
            </a:r>
          </a:p>
          <a:p>
            <a:pPr marL="742950" lvl="1" indent="-285750">
              <a:buFont typeface="Calibri" panose="020F0502020204030204" pitchFamily="34" charset="0"/>
              <a:buChar char="Ɫ"/>
            </a:pPr>
            <a:r>
              <a:rPr lang="en-US" altLang="en-US" sz="2000" dirty="0"/>
              <a:t>In rare instances, your corporate case might become a criminal case as serious as murder</a:t>
            </a:r>
          </a:p>
          <a:p>
            <a:pPr marL="342900" indent="-342900">
              <a:buFont typeface="Calibri" panose="020F0502020204030204" pitchFamily="34" charset="0"/>
              <a:buChar char="Ɫ"/>
            </a:pPr>
            <a:r>
              <a:rPr lang="en-US" altLang="en-US" sz="2000" dirty="0"/>
              <a:t>Achieve a high public and private standing and maintain honesty and integrity</a:t>
            </a:r>
          </a:p>
        </p:txBody>
      </p:sp>
    </p:spTree>
    <p:extLst>
      <p:ext uri="{BB962C8B-B14F-4D97-AF65-F5344CB8AC3E}">
        <p14:creationId xmlns:p14="http://schemas.microsoft.com/office/powerpoint/2010/main" val="695479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17929" y="312257"/>
            <a:ext cx="3249172" cy="5491644"/>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000" dirty="0">
                <a:solidFill>
                  <a:srgbClr val="374151"/>
                </a:solidFill>
                <a:latin typeface="Söhne"/>
              </a:rPr>
              <a:t>“You are a digital forensics investigator working for a cybersecurity firm. A major corporation has reported a significant data breach. The company suspects that sensitive customer data, including financial information and personal details, has been compromised. The company's reputation and legal obligations are at stake. You are the team investigating the breach”</a:t>
            </a:r>
          </a:p>
        </p:txBody>
      </p:sp>
      <p:sp>
        <p:nvSpPr>
          <p:cNvPr id="3" name="TextBox 2">
            <a:extLst>
              <a:ext uri="{FF2B5EF4-FFF2-40B4-BE49-F238E27FC236}">
                <a16:creationId xmlns:a16="http://schemas.microsoft.com/office/drawing/2014/main" id="{6AF6A278-17AD-6538-3F35-2257D302FED8}"/>
              </a:ext>
            </a:extLst>
          </p:cNvPr>
          <p:cNvSpPr txBox="1"/>
          <p:nvPr/>
        </p:nvSpPr>
        <p:spPr>
          <a:xfrm>
            <a:off x="4305299" y="1494978"/>
            <a:ext cx="7376671" cy="3170099"/>
          </a:xfrm>
          <a:prstGeom prst="rect">
            <a:avLst/>
          </a:prstGeom>
          <a:noFill/>
        </p:spPr>
        <p:txBody>
          <a:bodyPr wrap="square">
            <a:spAutoFit/>
          </a:bodyPr>
          <a:lstStyle/>
          <a:p>
            <a:pPr algn="just"/>
            <a:r>
              <a:rPr lang="en-US" altLang="en-US" sz="2000" b="1" dirty="0">
                <a:solidFill>
                  <a:srgbClr val="374151"/>
                </a:solidFill>
                <a:latin typeface="Söhne"/>
              </a:rPr>
              <a:t>Private or corporate investigations</a:t>
            </a:r>
          </a:p>
          <a:p>
            <a:pPr marL="800100" lvl="1" indent="-342900" algn="just">
              <a:buFont typeface="Arial" panose="020B0604020202020204" pitchFamily="34" charset="0"/>
              <a:buChar char="•"/>
            </a:pPr>
            <a:r>
              <a:rPr lang="en-US" altLang="en-US" sz="2000" dirty="0">
                <a:solidFill>
                  <a:srgbClr val="374151"/>
                </a:solidFill>
                <a:latin typeface="Söhne"/>
              </a:rPr>
              <a:t>Deal with private companies, non-law-enforcement government agencies, and lawyers</a:t>
            </a:r>
          </a:p>
          <a:p>
            <a:pPr marL="800100" lvl="1" indent="-342900" algn="just">
              <a:buFont typeface="Arial" panose="020B0604020202020204" pitchFamily="34" charset="0"/>
              <a:buChar char="•"/>
            </a:pPr>
            <a:r>
              <a:rPr lang="en-US" altLang="en-US" sz="2000" dirty="0">
                <a:solidFill>
                  <a:srgbClr val="374151"/>
                </a:solidFill>
                <a:latin typeface="Söhne"/>
              </a:rPr>
              <a:t>Aren’t governed directly by criminal law or Fourth Amendment issues</a:t>
            </a:r>
          </a:p>
          <a:p>
            <a:pPr marL="800100" lvl="1" indent="-342900" algn="just">
              <a:buFont typeface="Arial" panose="020B0604020202020204" pitchFamily="34" charset="0"/>
              <a:buChar char="•"/>
            </a:pPr>
            <a:r>
              <a:rPr lang="en-US" altLang="en-US" sz="2000" dirty="0">
                <a:solidFill>
                  <a:srgbClr val="374151"/>
                </a:solidFill>
                <a:latin typeface="Söhne"/>
              </a:rPr>
              <a:t>Governed by internal policies that define expected employee behavior and conduct in the workplace</a:t>
            </a:r>
          </a:p>
          <a:p>
            <a:pPr marL="800100" lvl="1" indent="-342900" algn="just">
              <a:buFont typeface="Arial" panose="020B0604020202020204" pitchFamily="34" charset="0"/>
              <a:buChar char="•"/>
            </a:pPr>
            <a:r>
              <a:rPr lang="en-US" altLang="en-US" sz="2000" dirty="0">
                <a:solidFill>
                  <a:srgbClr val="374151"/>
                </a:solidFill>
                <a:latin typeface="Söhne"/>
              </a:rPr>
              <a:t>Private corporate investigations also involve litigation disputes</a:t>
            </a:r>
          </a:p>
          <a:p>
            <a:pPr marL="800100" lvl="1" indent="-342900" algn="just">
              <a:buFont typeface="Arial" panose="020B0604020202020204" pitchFamily="34" charset="0"/>
              <a:buChar char="•"/>
            </a:pPr>
            <a:r>
              <a:rPr lang="en-US" altLang="en-US" sz="2000" dirty="0">
                <a:solidFill>
                  <a:srgbClr val="374151"/>
                </a:solidFill>
                <a:latin typeface="Söhne"/>
              </a:rPr>
              <a:t>Investigations are usually conducted in civil cases</a:t>
            </a:r>
          </a:p>
        </p:txBody>
      </p:sp>
    </p:spTree>
    <p:extLst>
      <p:ext uri="{BB962C8B-B14F-4D97-AF65-F5344CB8AC3E}">
        <p14:creationId xmlns:p14="http://schemas.microsoft.com/office/powerpoint/2010/main" val="3788091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17929" y="312257"/>
            <a:ext cx="3249172" cy="5491644"/>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000" dirty="0">
                <a:solidFill>
                  <a:srgbClr val="374151"/>
                </a:solidFill>
                <a:latin typeface="Söhne"/>
              </a:rPr>
              <a:t>“You are a digital forensics investigator working for a cybersecurity firm. A major corporation has reported a significant data breach. The company suspects that sensitive customer data, including financial information and personal details, has been compromised. The company's reputation and legal obligations are at stake. You are the team investigating the breach”</a:t>
            </a:r>
          </a:p>
        </p:txBody>
      </p:sp>
      <p:sp>
        <p:nvSpPr>
          <p:cNvPr id="5" name="TextBox 4">
            <a:extLst>
              <a:ext uri="{FF2B5EF4-FFF2-40B4-BE49-F238E27FC236}">
                <a16:creationId xmlns:a16="http://schemas.microsoft.com/office/drawing/2014/main" id="{567A93F1-1D2E-9115-EBA8-B5F045568A7B}"/>
              </a:ext>
            </a:extLst>
          </p:cNvPr>
          <p:cNvSpPr txBox="1"/>
          <p:nvPr/>
        </p:nvSpPr>
        <p:spPr>
          <a:xfrm>
            <a:off x="3638041" y="2812314"/>
            <a:ext cx="8379970" cy="923330"/>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0" i="0" dirty="0">
                <a:solidFill>
                  <a:srgbClr val="374151"/>
                </a:solidFill>
                <a:effectLst/>
                <a:latin typeface="Söhne"/>
              </a:rPr>
              <a:t>Scenario 1: As you begin the investigation, the company's IT department, to mitigate the breach, has shut down the breached server. </a:t>
            </a:r>
            <a:r>
              <a:rPr lang="en-GB" b="1" i="0" dirty="0">
                <a:solidFill>
                  <a:srgbClr val="374151"/>
                </a:solidFill>
                <a:effectLst/>
                <a:latin typeface="Söhne"/>
              </a:rPr>
              <a:t>Discuss the implications of this action and how it may affect the investigation.</a:t>
            </a:r>
            <a:endParaRPr lang="en-GB" b="1" dirty="0"/>
          </a:p>
        </p:txBody>
      </p:sp>
      <p:sp>
        <p:nvSpPr>
          <p:cNvPr id="10" name="TextBox 9">
            <a:extLst>
              <a:ext uri="{FF2B5EF4-FFF2-40B4-BE49-F238E27FC236}">
                <a16:creationId xmlns:a16="http://schemas.microsoft.com/office/drawing/2014/main" id="{64EA80B6-328C-61A7-F360-58BF0ADB38C1}"/>
              </a:ext>
            </a:extLst>
          </p:cNvPr>
          <p:cNvSpPr txBox="1"/>
          <p:nvPr/>
        </p:nvSpPr>
        <p:spPr>
          <a:xfrm>
            <a:off x="3638041" y="4373492"/>
            <a:ext cx="8379970" cy="92333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GB" dirty="0">
                <a:solidFill>
                  <a:srgbClr val="374151"/>
                </a:solidFill>
                <a:latin typeface="Söhne"/>
              </a:rPr>
              <a:t>Best Practices for Computer based Electronic Evidence</a:t>
            </a:r>
          </a:p>
          <a:p>
            <a:pPr algn="just"/>
            <a:r>
              <a:rPr lang="en-GB" b="1" i="1" dirty="0"/>
              <a:t>No action taken by law enforcement agencies or their agents should change data held on a computer or storage media, which may subsequently be relied upon in court.</a:t>
            </a:r>
          </a:p>
        </p:txBody>
      </p:sp>
    </p:spTree>
    <p:extLst>
      <p:ext uri="{BB962C8B-B14F-4D97-AF65-F5344CB8AC3E}">
        <p14:creationId xmlns:p14="http://schemas.microsoft.com/office/powerpoint/2010/main" val="37799778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randombar(horizontal)">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17929" y="312257"/>
            <a:ext cx="3249172" cy="5491644"/>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000" dirty="0">
                <a:solidFill>
                  <a:srgbClr val="374151"/>
                </a:solidFill>
                <a:latin typeface="Söhne"/>
              </a:rPr>
              <a:t>“You are a digital forensics investigator working for a cybersecurity firm. A major corporation has reported a significant data breach. The company suspects that sensitive customer data, including financial information and personal details, has been compromised. The company's reputation and legal obligations are at stake. You are the team investigating the breach”</a:t>
            </a:r>
          </a:p>
        </p:txBody>
      </p:sp>
      <p:sp>
        <p:nvSpPr>
          <p:cNvPr id="6" name="TextBox 5">
            <a:extLst>
              <a:ext uri="{FF2B5EF4-FFF2-40B4-BE49-F238E27FC236}">
                <a16:creationId xmlns:a16="http://schemas.microsoft.com/office/drawing/2014/main" id="{5C72E080-ABAD-A230-918A-C8278C2BAA4E}"/>
              </a:ext>
            </a:extLst>
          </p:cNvPr>
          <p:cNvSpPr txBox="1"/>
          <p:nvPr/>
        </p:nvSpPr>
        <p:spPr>
          <a:xfrm>
            <a:off x="3685030" y="2655921"/>
            <a:ext cx="8379971" cy="1200329"/>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0" i="0" dirty="0">
                <a:solidFill>
                  <a:srgbClr val="374151"/>
                </a:solidFill>
                <a:effectLst/>
                <a:latin typeface="Söhne"/>
              </a:rPr>
              <a:t>Scenario 2: During the investigation, it becomes apparent that some of the company's IT staff with limited digital forensics knowledge have accessed the breached server. They may have unintentionally tampered with evidence. </a:t>
            </a:r>
            <a:r>
              <a:rPr lang="en-GB" b="1" i="0" dirty="0">
                <a:solidFill>
                  <a:srgbClr val="374151"/>
                </a:solidFill>
                <a:effectLst/>
                <a:latin typeface="Söhne"/>
              </a:rPr>
              <a:t>Discuss how competence and the ability to explain actions are crucial in preserving the integrity of the evidence.</a:t>
            </a:r>
            <a:endParaRPr lang="en-GB" b="1" dirty="0"/>
          </a:p>
        </p:txBody>
      </p:sp>
      <p:sp>
        <p:nvSpPr>
          <p:cNvPr id="2" name="TextBox 1">
            <a:extLst>
              <a:ext uri="{FF2B5EF4-FFF2-40B4-BE49-F238E27FC236}">
                <a16:creationId xmlns:a16="http://schemas.microsoft.com/office/drawing/2014/main" id="{248847AF-72E6-4772-96A0-5FFA1C9E9AA1}"/>
              </a:ext>
            </a:extLst>
          </p:cNvPr>
          <p:cNvSpPr txBox="1"/>
          <p:nvPr/>
        </p:nvSpPr>
        <p:spPr>
          <a:xfrm>
            <a:off x="3638041" y="4373492"/>
            <a:ext cx="8379970"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GB" dirty="0">
                <a:solidFill>
                  <a:srgbClr val="374151"/>
                </a:solidFill>
                <a:latin typeface="Söhne"/>
              </a:rPr>
              <a:t>Best Practices for Computer based Electronic Evidence</a:t>
            </a:r>
          </a:p>
          <a:p>
            <a:pPr algn="just"/>
            <a:r>
              <a:rPr lang="en-GB" b="1" i="1" dirty="0"/>
              <a:t>In circumstances where a person finds it necessary to access original data held on a computer or on storage media, that person must be competent to do so and be able to give evidence explaining the relevance and the implications of their actions.</a:t>
            </a:r>
          </a:p>
        </p:txBody>
      </p:sp>
    </p:spTree>
    <p:extLst>
      <p:ext uri="{BB962C8B-B14F-4D97-AF65-F5344CB8AC3E}">
        <p14:creationId xmlns:p14="http://schemas.microsoft.com/office/powerpoint/2010/main" val="21341598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17929" y="312257"/>
            <a:ext cx="3249172" cy="5491644"/>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000" dirty="0">
                <a:solidFill>
                  <a:srgbClr val="374151"/>
                </a:solidFill>
                <a:latin typeface="Söhne"/>
              </a:rPr>
              <a:t>“You are a digital forensics investigator working for a cybersecurity firm. A major corporation has reported a significant data breach. The company suspects that sensitive customer data, including financial information and personal details, has been compromised. The company's reputation and legal obligations are at stake. You are the team investigating the breach”</a:t>
            </a:r>
          </a:p>
        </p:txBody>
      </p:sp>
      <p:sp>
        <p:nvSpPr>
          <p:cNvPr id="6" name="TextBox 5">
            <a:extLst>
              <a:ext uri="{FF2B5EF4-FFF2-40B4-BE49-F238E27FC236}">
                <a16:creationId xmlns:a16="http://schemas.microsoft.com/office/drawing/2014/main" id="{5C72E080-ABAD-A230-918A-C8278C2BAA4E}"/>
              </a:ext>
            </a:extLst>
          </p:cNvPr>
          <p:cNvSpPr txBox="1"/>
          <p:nvPr/>
        </p:nvSpPr>
        <p:spPr>
          <a:xfrm>
            <a:off x="3685030" y="179421"/>
            <a:ext cx="8379971" cy="1200329"/>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0" i="0" dirty="0">
                <a:solidFill>
                  <a:srgbClr val="374151"/>
                </a:solidFill>
                <a:effectLst/>
                <a:latin typeface="Söhne"/>
              </a:rPr>
              <a:t>Scenario 2: During the investigation, it becomes apparent that some of the company's IT staff with limited digital forensics knowledge have accessed the breached server. They may have unintentionally tampered with evidence. </a:t>
            </a:r>
            <a:r>
              <a:rPr lang="en-GB" b="1" i="0" dirty="0">
                <a:solidFill>
                  <a:srgbClr val="374151"/>
                </a:solidFill>
                <a:effectLst/>
                <a:latin typeface="Söhne"/>
              </a:rPr>
              <a:t>Discuss how competence and the ability to explain actions are crucial in preserving the integrity of the evidence.</a:t>
            </a:r>
            <a:endParaRPr lang="en-GB" b="1" dirty="0"/>
          </a:p>
        </p:txBody>
      </p:sp>
      <p:sp>
        <p:nvSpPr>
          <p:cNvPr id="2" name="TextBox 1">
            <a:extLst>
              <a:ext uri="{FF2B5EF4-FFF2-40B4-BE49-F238E27FC236}">
                <a16:creationId xmlns:a16="http://schemas.microsoft.com/office/drawing/2014/main" id="{248847AF-72E6-4772-96A0-5FFA1C9E9AA1}"/>
              </a:ext>
            </a:extLst>
          </p:cNvPr>
          <p:cNvSpPr txBox="1"/>
          <p:nvPr/>
        </p:nvSpPr>
        <p:spPr>
          <a:xfrm>
            <a:off x="3685030" y="1559171"/>
            <a:ext cx="8379970"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GB" dirty="0">
                <a:solidFill>
                  <a:srgbClr val="374151"/>
                </a:solidFill>
                <a:latin typeface="Söhne"/>
              </a:rPr>
              <a:t>Best Practices for Computer based Electronic Evidence</a:t>
            </a:r>
          </a:p>
          <a:p>
            <a:pPr algn="just"/>
            <a:r>
              <a:rPr lang="en-GB" b="1" i="1" dirty="0"/>
              <a:t>In circumstances where a person finds it necessary to access original data held on a computer or on storage media, that person must be competent to do so and be able to give evidence explaining the relevance and the implications of their actions.</a:t>
            </a:r>
          </a:p>
        </p:txBody>
      </p:sp>
      <p:sp>
        <p:nvSpPr>
          <p:cNvPr id="4" name="TextBox 3">
            <a:extLst>
              <a:ext uri="{FF2B5EF4-FFF2-40B4-BE49-F238E27FC236}">
                <a16:creationId xmlns:a16="http://schemas.microsoft.com/office/drawing/2014/main" id="{9E80C565-68D0-475F-01B4-7B3768BCA836}"/>
              </a:ext>
            </a:extLst>
          </p:cNvPr>
          <p:cNvSpPr txBox="1"/>
          <p:nvPr/>
        </p:nvSpPr>
        <p:spPr>
          <a:xfrm>
            <a:off x="4056126" y="3019979"/>
            <a:ext cx="7543800" cy="646331"/>
          </a:xfrm>
          <a:prstGeom prst="rect">
            <a:avLst/>
          </a:prstGeom>
          <a:noFill/>
        </p:spPr>
        <p:txBody>
          <a:bodyPr wrap="square">
            <a:spAutoFit/>
          </a:bodyPr>
          <a:lstStyle/>
          <a:p>
            <a:pPr algn="just"/>
            <a:r>
              <a:rPr lang="en-US" altLang="en-US" dirty="0"/>
              <a:t>In many scenarios, </a:t>
            </a:r>
            <a:r>
              <a:rPr lang="en-US" altLang="en-US" b="1" dirty="0"/>
              <a:t>data recovery </a:t>
            </a:r>
            <a:r>
              <a:rPr lang="en-US" altLang="en-US" dirty="0"/>
              <a:t>plays a vital role. Recovering information that was deleted either by mistake or by other means.</a:t>
            </a:r>
          </a:p>
        </p:txBody>
      </p:sp>
      <p:graphicFrame>
        <p:nvGraphicFramePr>
          <p:cNvPr id="5" name="Diagram 4">
            <a:extLst>
              <a:ext uri="{FF2B5EF4-FFF2-40B4-BE49-F238E27FC236}">
                <a16:creationId xmlns:a16="http://schemas.microsoft.com/office/drawing/2014/main" id="{BD28D2D6-F924-36B1-84A9-153E6F31A307}"/>
              </a:ext>
            </a:extLst>
          </p:cNvPr>
          <p:cNvGraphicFramePr/>
          <p:nvPr>
            <p:extLst>
              <p:ext uri="{D42A27DB-BD31-4B8C-83A1-F6EECF244321}">
                <p14:modId xmlns:p14="http://schemas.microsoft.com/office/powerpoint/2010/main" val="3936195476"/>
              </p:ext>
            </p:extLst>
          </p:nvPr>
        </p:nvGraphicFramePr>
        <p:xfrm>
          <a:off x="5626100" y="3775335"/>
          <a:ext cx="5727700" cy="3026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81618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17929" y="312257"/>
            <a:ext cx="3249172" cy="5491644"/>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000" dirty="0">
                <a:solidFill>
                  <a:srgbClr val="374151"/>
                </a:solidFill>
                <a:latin typeface="Söhne"/>
              </a:rPr>
              <a:t>“You are a digital forensics investigator working for a cybersecurity firm. A major corporation has reported a significant data breach. The company suspects that sensitive customer data, including financial information and personal details, has been compromised. The company's reputation and legal obligations are at stake. You are the team investigating the breach”</a:t>
            </a:r>
          </a:p>
        </p:txBody>
      </p:sp>
      <p:sp>
        <p:nvSpPr>
          <p:cNvPr id="7" name="TextBox 6">
            <a:extLst>
              <a:ext uri="{FF2B5EF4-FFF2-40B4-BE49-F238E27FC236}">
                <a16:creationId xmlns:a16="http://schemas.microsoft.com/office/drawing/2014/main" id="{2670265E-77D9-B1CC-17AB-19935565FC18}"/>
              </a:ext>
            </a:extLst>
          </p:cNvPr>
          <p:cNvSpPr txBox="1"/>
          <p:nvPr/>
        </p:nvSpPr>
        <p:spPr>
          <a:xfrm>
            <a:off x="3638041" y="2581342"/>
            <a:ext cx="8379971" cy="1200329"/>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0" i="0" dirty="0">
                <a:solidFill>
                  <a:srgbClr val="374151"/>
                </a:solidFill>
                <a:effectLst/>
                <a:latin typeface="Söhne"/>
              </a:rPr>
              <a:t>Scenario 3: The investigation reveals that there is no established audit trail for the processes applied to the electronic evidence. There is no clear record of who accessed the server and what actions were taken. </a:t>
            </a:r>
            <a:r>
              <a:rPr lang="en-GB" b="1" i="0" dirty="0">
                <a:solidFill>
                  <a:srgbClr val="374151"/>
                </a:solidFill>
                <a:effectLst/>
                <a:latin typeface="Söhne"/>
              </a:rPr>
              <a:t>Discuss the importance of maintaining an audit trail and how it would have aided the investigation.</a:t>
            </a:r>
            <a:endParaRPr lang="en-GB" b="1" dirty="0"/>
          </a:p>
        </p:txBody>
      </p:sp>
      <p:sp>
        <p:nvSpPr>
          <p:cNvPr id="2" name="TextBox 1">
            <a:extLst>
              <a:ext uri="{FF2B5EF4-FFF2-40B4-BE49-F238E27FC236}">
                <a16:creationId xmlns:a16="http://schemas.microsoft.com/office/drawing/2014/main" id="{788F1432-2AD9-41AB-2C46-944F3B5E0996}"/>
              </a:ext>
            </a:extLst>
          </p:cNvPr>
          <p:cNvSpPr txBox="1"/>
          <p:nvPr/>
        </p:nvSpPr>
        <p:spPr>
          <a:xfrm>
            <a:off x="3685030" y="4472021"/>
            <a:ext cx="8379970"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GB" dirty="0">
                <a:solidFill>
                  <a:srgbClr val="374151"/>
                </a:solidFill>
                <a:latin typeface="Söhne"/>
              </a:rPr>
              <a:t>Best Practices for Computer based Electronic Evidence</a:t>
            </a:r>
          </a:p>
          <a:p>
            <a:pPr algn="just"/>
            <a:r>
              <a:rPr lang="en-GB" b="1" i="1" dirty="0"/>
              <a:t>An audit trail or other record of all processes applied to computer-based electronic evidence should be created and preserved. An independent third party should be able to examine those processes and achieve the same result</a:t>
            </a:r>
            <a:endParaRPr lang="en-GB" b="1" i="1" dirty="0">
              <a:solidFill>
                <a:srgbClr val="374151"/>
              </a:solidFill>
              <a:latin typeface="Söhne"/>
            </a:endParaRPr>
          </a:p>
        </p:txBody>
      </p:sp>
    </p:spTree>
    <p:extLst>
      <p:ext uri="{BB962C8B-B14F-4D97-AF65-F5344CB8AC3E}">
        <p14:creationId xmlns:p14="http://schemas.microsoft.com/office/powerpoint/2010/main" val="33599643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17929" y="312257"/>
            <a:ext cx="3249172" cy="5491644"/>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000" dirty="0">
                <a:solidFill>
                  <a:srgbClr val="374151"/>
                </a:solidFill>
                <a:latin typeface="Söhne"/>
              </a:rPr>
              <a:t>“You are a digital forensics investigator working for a cybersecurity firm. A major corporation has reported a significant data breach. The company suspects that sensitive customer data, including financial information and personal details, has been compromised. The company's reputation and legal obligations are at stake. You are the team investigating the breach”</a:t>
            </a:r>
          </a:p>
        </p:txBody>
      </p:sp>
      <p:sp>
        <p:nvSpPr>
          <p:cNvPr id="9" name="TextBox 8">
            <a:extLst>
              <a:ext uri="{FF2B5EF4-FFF2-40B4-BE49-F238E27FC236}">
                <a16:creationId xmlns:a16="http://schemas.microsoft.com/office/drawing/2014/main" id="{109DF913-63AD-3DAC-C5A0-CF34A19BCCBC}"/>
              </a:ext>
            </a:extLst>
          </p:cNvPr>
          <p:cNvSpPr txBox="1"/>
          <p:nvPr/>
        </p:nvSpPr>
        <p:spPr>
          <a:xfrm>
            <a:off x="3685030" y="2700214"/>
            <a:ext cx="8379971" cy="1200329"/>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0" i="0" dirty="0">
                <a:solidFill>
                  <a:srgbClr val="374151"/>
                </a:solidFill>
                <a:effectLst/>
                <a:latin typeface="Söhne"/>
              </a:rPr>
              <a:t>Scenario 4: As the investigation unfolds, it becomes apparent that the case officer responsible for the investigation has not been overseeing the actions of the IT staff effectively. </a:t>
            </a:r>
            <a:r>
              <a:rPr lang="en-GB" b="1" i="0" dirty="0">
                <a:solidFill>
                  <a:srgbClr val="374151"/>
                </a:solidFill>
                <a:effectLst/>
                <a:latin typeface="Söhne"/>
              </a:rPr>
              <a:t>Discuss how the case officer's responsibility is central to ensuring that the investigation adheres to the law and these principles.</a:t>
            </a:r>
            <a:endParaRPr lang="en-GB" b="1" dirty="0"/>
          </a:p>
        </p:txBody>
      </p:sp>
      <p:sp>
        <p:nvSpPr>
          <p:cNvPr id="2" name="TextBox 1">
            <a:extLst>
              <a:ext uri="{FF2B5EF4-FFF2-40B4-BE49-F238E27FC236}">
                <a16:creationId xmlns:a16="http://schemas.microsoft.com/office/drawing/2014/main" id="{C3448A4B-80AA-241D-86BF-A6CA62B7728E}"/>
              </a:ext>
            </a:extLst>
          </p:cNvPr>
          <p:cNvSpPr txBox="1"/>
          <p:nvPr/>
        </p:nvSpPr>
        <p:spPr>
          <a:xfrm>
            <a:off x="3685030" y="4472021"/>
            <a:ext cx="8379970" cy="92333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GB" dirty="0">
                <a:solidFill>
                  <a:srgbClr val="374151"/>
                </a:solidFill>
                <a:latin typeface="Söhne"/>
              </a:rPr>
              <a:t>Best Practices for Computer based Electronic Evidence</a:t>
            </a:r>
          </a:p>
          <a:p>
            <a:pPr algn="just"/>
            <a:r>
              <a:rPr lang="en-GB" b="1" i="1" dirty="0"/>
              <a:t>The person in charge of the investigation (the case officer) has overall responsibility for ensuring that the law and these principles are adhered to.</a:t>
            </a:r>
            <a:endParaRPr lang="en-GB" b="1" i="1" dirty="0">
              <a:solidFill>
                <a:srgbClr val="374151"/>
              </a:solidFill>
              <a:latin typeface="Söhne"/>
            </a:endParaRPr>
          </a:p>
        </p:txBody>
      </p:sp>
    </p:spTree>
    <p:extLst>
      <p:ext uri="{BB962C8B-B14F-4D97-AF65-F5344CB8AC3E}">
        <p14:creationId xmlns:p14="http://schemas.microsoft.com/office/powerpoint/2010/main" val="34996203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17929" y="312257"/>
            <a:ext cx="3249172" cy="640243"/>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p>
        </p:txBody>
      </p:sp>
      <p:sp>
        <p:nvSpPr>
          <p:cNvPr id="9" name="TextBox 8">
            <a:extLst>
              <a:ext uri="{FF2B5EF4-FFF2-40B4-BE49-F238E27FC236}">
                <a16:creationId xmlns:a16="http://schemas.microsoft.com/office/drawing/2014/main" id="{109DF913-63AD-3DAC-C5A0-CF34A19BCCBC}"/>
              </a:ext>
            </a:extLst>
          </p:cNvPr>
          <p:cNvSpPr txBox="1"/>
          <p:nvPr/>
        </p:nvSpPr>
        <p:spPr>
          <a:xfrm>
            <a:off x="1411730" y="1285271"/>
            <a:ext cx="8379971" cy="646331"/>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0" i="0" dirty="0">
                <a:solidFill>
                  <a:srgbClr val="374151"/>
                </a:solidFill>
                <a:effectLst/>
                <a:latin typeface="Söhne"/>
              </a:rPr>
              <a:t>What if: </a:t>
            </a:r>
            <a:r>
              <a:rPr lang="en-GB" dirty="0"/>
              <a:t>A person uses their corporate email account to send confidential customer data to their friend, and that act is flagged in security-monitoring technologies?</a:t>
            </a:r>
            <a:endParaRPr lang="en-GB" b="1" dirty="0"/>
          </a:p>
        </p:txBody>
      </p:sp>
      <p:sp>
        <p:nvSpPr>
          <p:cNvPr id="2" name="TextBox 1">
            <a:extLst>
              <a:ext uri="{FF2B5EF4-FFF2-40B4-BE49-F238E27FC236}">
                <a16:creationId xmlns:a16="http://schemas.microsoft.com/office/drawing/2014/main" id="{C3448A4B-80AA-241D-86BF-A6CA62B7728E}"/>
              </a:ext>
            </a:extLst>
          </p:cNvPr>
          <p:cNvSpPr txBox="1"/>
          <p:nvPr/>
        </p:nvSpPr>
        <p:spPr>
          <a:xfrm>
            <a:off x="1638301" y="3711894"/>
            <a:ext cx="8379970"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GB" dirty="0">
                <a:solidFill>
                  <a:srgbClr val="374151"/>
                </a:solidFill>
                <a:latin typeface="Söhne"/>
              </a:rPr>
              <a:t>The 1</a:t>
            </a:r>
            <a:r>
              <a:rPr lang="en-GB" baseline="30000" dirty="0">
                <a:solidFill>
                  <a:srgbClr val="374151"/>
                </a:solidFill>
                <a:latin typeface="Söhne"/>
              </a:rPr>
              <a:t>st</a:t>
            </a:r>
            <a:r>
              <a:rPr lang="en-GB" dirty="0">
                <a:solidFill>
                  <a:srgbClr val="374151"/>
                </a:solidFill>
                <a:latin typeface="Söhne"/>
              </a:rPr>
              <a:t> one is Inculpatory Evidence, that demonstrates a person’s involvement in an act of guilt.</a:t>
            </a:r>
          </a:p>
          <a:p>
            <a:pPr algn="just"/>
            <a:r>
              <a:rPr lang="en-GB" i="1" dirty="0">
                <a:solidFill>
                  <a:srgbClr val="374151"/>
                </a:solidFill>
                <a:latin typeface="Söhne"/>
              </a:rPr>
              <a:t>The 2</a:t>
            </a:r>
            <a:r>
              <a:rPr lang="en-GB" i="1" baseline="30000" dirty="0">
                <a:solidFill>
                  <a:srgbClr val="374151"/>
                </a:solidFill>
                <a:latin typeface="Söhne"/>
              </a:rPr>
              <a:t>nd</a:t>
            </a:r>
            <a:r>
              <a:rPr lang="en-GB" i="1" dirty="0">
                <a:solidFill>
                  <a:srgbClr val="374151"/>
                </a:solidFill>
                <a:latin typeface="Söhne"/>
              </a:rPr>
              <a:t> one is Exculpatory Evidence, that is favourable to a person who is cleared from their involvement of act.</a:t>
            </a:r>
          </a:p>
        </p:txBody>
      </p:sp>
      <p:sp>
        <p:nvSpPr>
          <p:cNvPr id="3" name="TextBox 2">
            <a:extLst>
              <a:ext uri="{FF2B5EF4-FFF2-40B4-BE49-F238E27FC236}">
                <a16:creationId xmlns:a16="http://schemas.microsoft.com/office/drawing/2014/main" id="{5D77B30E-CAEE-5FA0-4D29-629307B25811}"/>
              </a:ext>
            </a:extLst>
          </p:cNvPr>
          <p:cNvSpPr txBox="1"/>
          <p:nvPr/>
        </p:nvSpPr>
        <p:spPr>
          <a:xfrm>
            <a:off x="2630930" y="2446202"/>
            <a:ext cx="8379971" cy="646331"/>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dirty="0"/>
              <a:t>After investigation, it was found that unauthorized access to the person’s email was gained to send the confidential customer data through email;</a:t>
            </a:r>
            <a:endParaRPr lang="en-GB" b="1" dirty="0"/>
          </a:p>
        </p:txBody>
      </p:sp>
    </p:spTree>
    <p:extLst>
      <p:ext uri="{BB962C8B-B14F-4D97-AF65-F5344CB8AC3E}">
        <p14:creationId xmlns:p14="http://schemas.microsoft.com/office/powerpoint/2010/main" val="186898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Ethics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Personal Ethics</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Professional Ethics</a:t>
            </a:r>
          </a:p>
          <a:p>
            <a:pPr algn="just" defTabSz="684213">
              <a:spcBef>
                <a:spcPts val="600"/>
              </a:spcBef>
              <a:spcAft>
                <a:spcPts val="600"/>
              </a:spcAft>
              <a:buClr>
                <a:schemeClr val="tx2"/>
              </a:buClr>
              <a:buSzPct val="90000"/>
              <a:buFont typeface="Wingdings" panose="05000000000000000000" pitchFamily="2" charset="2"/>
              <a:buChar char="§"/>
            </a:pPr>
            <a:r>
              <a:rPr lang="en-GB" sz="2100" dirty="0"/>
              <a:t>Computer Ethics</a:t>
            </a:r>
          </a:p>
          <a:p>
            <a:pPr algn="just" defTabSz="684213">
              <a:spcBef>
                <a:spcPts val="600"/>
              </a:spcBef>
              <a:spcAft>
                <a:spcPts val="600"/>
              </a:spcAft>
              <a:buClr>
                <a:schemeClr val="tx2"/>
              </a:buClr>
              <a:buSzPct val="90000"/>
              <a:buFont typeface="Wingdings" panose="05000000000000000000" pitchFamily="2" charset="2"/>
              <a:buChar char="§"/>
            </a:pPr>
            <a:r>
              <a:rPr lang="en-GB" sz="2100" dirty="0"/>
              <a:t>Business Ethics</a:t>
            </a:r>
          </a:p>
          <a:p>
            <a:pPr algn="just" defTabSz="684213">
              <a:spcBef>
                <a:spcPts val="600"/>
              </a:spcBef>
              <a:spcAft>
                <a:spcPts val="600"/>
              </a:spcAft>
              <a:buClr>
                <a:schemeClr val="tx2"/>
              </a:buClr>
              <a:buSzPct val="90000"/>
              <a:buFont typeface="Wingdings" panose="05000000000000000000" pitchFamily="2" charset="2"/>
              <a:buChar char="§"/>
            </a:pPr>
            <a:endParaRPr lang="en-GB" sz="2100" dirty="0"/>
          </a:p>
          <a:p>
            <a:pPr algn="just" defTabSz="684213">
              <a:spcBef>
                <a:spcPts val="600"/>
              </a:spcBef>
              <a:spcAft>
                <a:spcPts val="600"/>
              </a:spcAft>
              <a:buClr>
                <a:schemeClr val="tx2"/>
              </a:buClr>
              <a:buSzPct val="90000"/>
              <a:buFont typeface="Wingdings" panose="05000000000000000000" pitchFamily="2" charset="2"/>
              <a:buChar char="§"/>
            </a:pPr>
            <a:r>
              <a:rPr lang="en-GB" sz="2100" b="1" dirty="0"/>
              <a:t>Research, Discuss and Articulate: Code of Ethics</a:t>
            </a:r>
          </a:p>
          <a:p>
            <a:pPr lvl="1" algn="just" defTabSz="684213">
              <a:spcBef>
                <a:spcPts val="600"/>
              </a:spcBef>
              <a:spcAft>
                <a:spcPts val="600"/>
              </a:spcAft>
              <a:buClr>
                <a:schemeClr val="tx2"/>
              </a:buClr>
              <a:buSzPct val="90000"/>
              <a:buFont typeface="Wingdings" panose="05000000000000000000" pitchFamily="2" charset="2"/>
              <a:buChar char="§"/>
            </a:pPr>
            <a:r>
              <a:rPr lang="en-GB" sz="1800" b="1" dirty="0"/>
              <a:t>There are various organisations/ Boards that have their own code of Ethics.</a:t>
            </a:r>
          </a:p>
          <a:p>
            <a:pPr lvl="1" algn="just" defTabSz="684213">
              <a:spcBef>
                <a:spcPts val="600"/>
              </a:spcBef>
              <a:spcAft>
                <a:spcPts val="600"/>
              </a:spcAft>
              <a:buClr>
                <a:schemeClr val="tx2"/>
              </a:buClr>
              <a:buSzPct val="90000"/>
              <a:buFont typeface="Wingdings" panose="05000000000000000000" pitchFamily="2" charset="2"/>
              <a:buChar char="§"/>
            </a:pPr>
            <a:r>
              <a:rPr lang="en-GB" sz="1800" b="1" dirty="0"/>
              <a:t>Few to say: </a:t>
            </a:r>
          </a:p>
          <a:p>
            <a:pPr lvl="2" algn="just" defTabSz="684213">
              <a:spcBef>
                <a:spcPts val="600"/>
              </a:spcBef>
              <a:spcAft>
                <a:spcPts val="600"/>
              </a:spcAft>
              <a:buClr>
                <a:schemeClr val="tx2"/>
              </a:buClr>
              <a:buSzPct val="90000"/>
              <a:buFont typeface="Wingdings" panose="05000000000000000000" pitchFamily="2" charset="2"/>
              <a:buChar char="§"/>
            </a:pPr>
            <a:r>
              <a:rPr lang="en-GB" sz="1800" dirty="0"/>
              <a:t>Digital Forensics Certification Board (DFCB)</a:t>
            </a:r>
            <a:r>
              <a:rPr lang="en-GB" sz="1800" b="1" dirty="0"/>
              <a:t>, </a:t>
            </a:r>
          </a:p>
          <a:p>
            <a:pPr lvl="2" algn="just" defTabSz="684213">
              <a:spcBef>
                <a:spcPts val="600"/>
              </a:spcBef>
              <a:spcAft>
                <a:spcPts val="600"/>
              </a:spcAft>
              <a:buClr>
                <a:schemeClr val="tx2"/>
              </a:buClr>
              <a:buSzPct val="90000"/>
              <a:buFont typeface="Wingdings" panose="05000000000000000000" pitchFamily="2" charset="2"/>
              <a:buChar char="§"/>
            </a:pPr>
            <a:r>
              <a:rPr lang="en-GB" sz="1800" dirty="0"/>
              <a:t>International Society of Forensic Computer Examiners (ISFCE)</a:t>
            </a:r>
            <a:r>
              <a:rPr lang="en-GB" sz="1800" b="1" dirty="0"/>
              <a:t> </a:t>
            </a:r>
            <a:r>
              <a:rPr lang="en-GB" sz="1800" dirty="0"/>
              <a:t>etc.</a:t>
            </a:r>
          </a:p>
          <a:p>
            <a:pPr lvl="1" algn="just" defTabSz="684213">
              <a:spcBef>
                <a:spcPts val="600"/>
              </a:spcBef>
              <a:spcAft>
                <a:spcPts val="600"/>
              </a:spcAft>
              <a:buClr>
                <a:schemeClr val="tx2"/>
              </a:buClr>
              <a:buSzPct val="90000"/>
              <a:buFont typeface="Wingdings" panose="05000000000000000000" pitchFamily="2" charset="2"/>
              <a:buChar char="§"/>
            </a:pPr>
            <a:r>
              <a:rPr lang="en-GB" sz="1800" dirty="0"/>
              <a:t>Discuss about their code of ethics and how it could help you in ethically handling forensic analysis.</a:t>
            </a:r>
          </a:p>
          <a:p>
            <a:pPr algn="just" defTabSz="684213">
              <a:spcBef>
                <a:spcPts val="600"/>
              </a:spcBef>
              <a:spcAft>
                <a:spcPts val="600"/>
              </a:spcAft>
              <a:buClr>
                <a:schemeClr val="tx2"/>
              </a:buClr>
              <a:buSzPct val="90000"/>
              <a:buFont typeface="Wingdings" panose="05000000000000000000" pitchFamily="2" charset="2"/>
              <a:buChar char="§"/>
            </a:pPr>
            <a:endParaRPr lang="en-GB" sz="2100" dirty="0"/>
          </a:p>
          <a:p>
            <a:pPr algn="just" defTabSz="684213">
              <a:spcBef>
                <a:spcPts val="600"/>
              </a:spcBef>
              <a:spcAft>
                <a:spcPts val="600"/>
              </a:spcAft>
              <a:buClr>
                <a:schemeClr val="tx2"/>
              </a:buClr>
              <a:buSzPct val="90000"/>
              <a:buFont typeface="Wingdings" panose="05000000000000000000" pitchFamily="2" charset="2"/>
              <a:buChar char="§"/>
            </a:pPr>
            <a:endParaRPr lang="en-GB" sz="2100" b="1" dirty="0"/>
          </a:p>
        </p:txBody>
      </p:sp>
    </p:spTree>
    <p:extLst>
      <p:ext uri="{BB962C8B-B14F-4D97-AF65-F5344CB8AC3E}">
        <p14:creationId xmlns:p14="http://schemas.microsoft.com/office/powerpoint/2010/main" val="497338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Digital Forensics and Incident Response: </a:t>
            </a:r>
          </a:p>
          <a:p>
            <a:r>
              <a:rPr lang="en-GB" sz="1600" b="1" dirty="0">
                <a:effectLst>
                  <a:outerShdw blurRad="38100" dist="38100" dir="2700000" algn="tl">
                    <a:srgbClr val="000000">
                      <a:alpha val="43137"/>
                    </a:srgbClr>
                  </a:outerShdw>
                </a:effectLst>
              </a:rPr>
              <a:t>A practical guide to deploying digital forensic techniques in </a:t>
            </a:r>
          </a:p>
          <a:p>
            <a:r>
              <a:rPr lang="en-GB" sz="1600" b="1"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Jason </a:t>
            </a:r>
            <a:r>
              <a:rPr lang="en-GB" sz="1600" b="1" dirty="0" err="1">
                <a:effectLst>
                  <a:outerShdw blurRad="38100" dist="38100" dir="2700000" algn="tl">
                    <a:srgbClr val="000000">
                      <a:alpha val="43137"/>
                    </a:srgbClr>
                  </a:outerShdw>
                </a:effectLst>
              </a:rPr>
              <a:t>Sachowski</a:t>
            </a:r>
            <a:r>
              <a:rPr lang="en-GB" sz="1600" b="1" dirty="0">
                <a:effectLst>
                  <a:outerShdw blurRad="38100" dist="38100" dir="2700000" algn="tl">
                    <a:srgbClr val="000000">
                      <a:alpha val="43137"/>
                    </a:srgbClr>
                  </a:outerShdw>
                </a:effectLst>
              </a:rPr>
              <a:t> - Digital Forensics and Investigations – </a:t>
            </a:r>
          </a:p>
          <a:p>
            <a:r>
              <a:rPr lang="en-GB" sz="1600" b="1"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sz="1600" b="1" dirty="0">
              <a:effectLst>
                <a:outerShdw blurRad="38100" dist="38100" dir="2700000" algn="tl">
                  <a:srgbClr val="000000">
                    <a:alpha val="43137"/>
                  </a:srgbClr>
                </a:outerShdw>
              </a:effectLst>
            </a:endParaRPr>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3472</Words>
  <Application>Microsoft Office PowerPoint</Application>
  <PresentationFormat>Widescreen</PresentationFormat>
  <Paragraphs>437</Paragraphs>
  <Slides>33</Slides>
  <Notes>29</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33</vt:i4>
      </vt:variant>
    </vt:vector>
  </HeadingPairs>
  <TitlesOfParts>
    <vt:vector size="47" baseType="lpstr">
      <vt:lpstr>DengXian</vt:lpstr>
      <vt:lpstr>LinLibertineO</vt:lpstr>
      <vt:lpstr>Söhne</vt:lpstr>
      <vt:lpstr>ADLaM Display</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History</vt:lpstr>
      <vt:lpstr>Attributes</vt:lpstr>
      <vt:lpstr>Attributes</vt:lpstr>
      <vt:lpstr>Attributes</vt:lpstr>
      <vt:lpstr>Attributes</vt:lpstr>
      <vt:lpstr>Attributes</vt:lpstr>
      <vt:lpstr>Incident Response</vt:lpstr>
      <vt:lpstr>PowerPoint Presentation</vt:lpstr>
      <vt:lpstr>Incident Response</vt:lpstr>
      <vt:lpstr>PowerPoint Presentation</vt:lpstr>
      <vt:lpstr>Principles of Digital Forensics</vt:lpstr>
      <vt:lpstr>Principles of Digital Forensics</vt:lpstr>
      <vt:lpstr>PowerPoint Presentation</vt:lpstr>
      <vt:lpstr>Process</vt:lpstr>
      <vt:lpstr>Process</vt:lpstr>
      <vt:lpstr>PowerPoint Presentation</vt:lpstr>
      <vt:lpstr>Technology: Crime and Law</vt:lpstr>
      <vt:lpstr>Technology: Crime and Law</vt:lpstr>
      <vt:lpstr>Technology: Crime and Law</vt:lpstr>
      <vt:lpstr>Technology: Crime and Law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58</cp:revision>
  <dcterms:created xsi:type="dcterms:W3CDTF">2021-03-05T06:07:01Z</dcterms:created>
  <dcterms:modified xsi:type="dcterms:W3CDTF">2023-10-13T03:21:16Z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