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13"/>
  </p:notesMasterIdLst>
  <p:sldIdLst>
    <p:sldId id="256" r:id="rId2"/>
    <p:sldId id="257" r:id="rId3"/>
    <p:sldId id="265" r:id="rId4"/>
    <p:sldId id="266" r:id="rId5"/>
    <p:sldId id="258" r:id="rId6"/>
    <p:sldId id="260" r:id="rId7"/>
    <p:sldId id="261" r:id="rId8"/>
    <p:sldId id="262" r:id="rId9"/>
    <p:sldId id="263" r:id="rId10"/>
    <p:sldId id="267" r:id="rId11"/>
    <p:sldId id="264" r:id="rId12"/>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F5BA"/>
    <a:srgbClr val="FFFFFF"/>
    <a:srgbClr val="CDF0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A33A68-006D-44FC-9405-B40DFAA61CC4}" v="326" dt="2026-10-10T16:09:02.996"/>
    <p1510:client id="{A4DB8379-924A-DD1E-D767-DA64B70D012F}" v="754" dt="2026-10-09T19:05:24.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5" autoAdjust="0"/>
  </p:normalViewPr>
  <p:slideViewPr>
    <p:cSldViewPr snapToGrid="0">
      <p:cViewPr varScale="1">
        <p:scale>
          <a:sx n="93" d="100"/>
          <a:sy n="93" d="100"/>
        </p:scale>
        <p:origin x="274"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zidarly Olavo De Freitas (2613837)" userId="S::2613837@student.uwtsd.ac.uk::4aecf94b-ad47-4f76-8c30-3eb6368a7574" providerId="AD" clId="Web-{06BDE762-BD6C-584E-F364-020C2F3CE9D8}"/>
    <pc:docChg chg="modSld">
      <pc:chgData name="Suzidarly Olavo De Freitas (2613837)" userId="S::2613837@student.uwtsd.ac.uk::4aecf94b-ad47-4f76-8c30-3eb6368a7574" providerId="AD" clId="Web-{06BDE762-BD6C-584E-F364-020C2F3CE9D8}" dt="2026-10-07T10:14:16.925" v="11"/>
      <pc:docMkLst>
        <pc:docMk/>
      </pc:docMkLst>
      <pc:sldChg chg="modSp">
        <pc:chgData name="Suzidarly Olavo De Freitas (2613837)" userId="S::2613837@student.uwtsd.ac.uk::4aecf94b-ad47-4f76-8c30-3eb6368a7574" providerId="AD" clId="Web-{06BDE762-BD6C-584E-F364-020C2F3CE9D8}" dt="2026-10-07T10:14:16.925" v="11"/>
        <pc:sldMkLst>
          <pc:docMk/>
          <pc:sldMk cId="2210866551" sldId="256"/>
        </pc:sldMkLst>
      </pc:sldChg>
    </pc:docChg>
  </pc:docChgLst>
  <pc:docChgLst>
    <pc:chgData name="Suzidarly Olavo De Freitas (2613837)" userId="S::2613837@student.uwtsd.ac.uk::4aecf94b-ad47-4f76-8c30-3eb6368a7574" providerId="AD" clId="Web-{C8EF98C7-807B-7FC0-AD79-F79E4D8C60A6}"/>
    <pc:docChg chg="modSld">
      <pc:chgData name="Suzidarly Olavo De Freitas (2613837)" userId="S::2613837@student.uwtsd.ac.uk::4aecf94b-ad47-4f76-8c30-3eb6368a7574" providerId="AD" clId="Web-{C8EF98C7-807B-7FC0-AD79-F79E4D8C60A6}" dt="2026-10-08T07:49:16.276" v="484"/>
      <pc:docMkLst>
        <pc:docMk/>
      </pc:docMkLst>
      <pc:sldChg chg="modSp">
        <pc:chgData name="Suzidarly Olavo De Freitas (2613837)" userId="S::2613837@student.uwtsd.ac.uk::4aecf94b-ad47-4f76-8c30-3eb6368a7574" providerId="AD" clId="Web-{C8EF98C7-807B-7FC0-AD79-F79E4D8C60A6}" dt="2026-10-08T07:35:12.898" v="446" actId="1076"/>
        <pc:sldMkLst>
          <pc:docMk/>
          <pc:sldMk cId="1159079440" sldId="261"/>
        </pc:sldMkLst>
        <pc:spChg chg="mod">
          <ac:chgData name="Suzidarly Olavo De Freitas (2613837)" userId="S::2613837@student.uwtsd.ac.uk::4aecf94b-ad47-4f76-8c30-3eb6368a7574" providerId="AD" clId="Web-{C8EF98C7-807B-7FC0-AD79-F79E4D8C60A6}" dt="2026-10-08T07:35:12.898" v="446" actId="1076"/>
          <ac:spMkLst>
            <pc:docMk/>
            <pc:sldMk cId="1159079440" sldId="261"/>
            <ac:spMk id="15" creationId="{24FDB552-9CFC-4390-44EB-E9DEED281E60}"/>
          </ac:spMkLst>
        </pc:spChg>
      </pc:sldChg>
      <pc:sldChg chg="addSp modSp addAnim">
        <pc:chgData name="Suzidarly Olavo De Freitas (2613837)" userId="S::2613837@student.uwtsd.ac.uk::4aecf94b-ad47-4f76-8c30-3eb6368a7574" providerId="AD" clId="Web-{C8EF98C7-807B-7FC0-AD79-F79E4D8C60A6}" dt="2026-10-08T06:51:23.072" v="213" actId="14100"/>
        <pc:sldMkLst>
          <pc:docMk/>
          <pc:sldMk cId="325326645" sldId="262"/>
        </pc:sldMkLst>
      </pc:sldChg>
      <pc:sldChg chg="addSp delSp modSp mod setBg addAnim delAnim">
        <pc:chgData name="Suzidarly Olavo De Freitas (2613837)" userId="S::2613837@student.uwtsd.ac.uk::4aecf94b-ad47-4f76-8c30-3eb6368a7574" providerId="AD" clId="Web-{C8EF98C7-807B-7FC0-AD79-F79E4D8C60A6}" dt="2026-10-08T07:31:26.314" v="445" actId="20577"/>
        <pc:sldMkLst>
          <pc:docMk/>
          <pc:sldMk cId="895636089" sldId="263"/>
        </pc:sldMkLst>
        <pc:spChg chg="mod ord">
          <ac:chgData name="Suzidarly Olavo De Freitas (2613837)" userId="S::2613837@student.uwtsd.ac.uk::4aecf94b-ad47-4f76-8c30-3eb6368a7574" providerId="AD" clId="Web-{C8EF98C7-807B-7FC0-AD79-F79E4D8C60A6}" dt="2026-10-08T07:31:26.314" v="445" actId="20577"/>
          <ac:spMkLst>
            <pc:docMk/>
            <pc:sldMk cId="895636089" sldId="263"/>
            <ac:spMk id="2" creationId="{7B4B0C68-1EB6-E4FD-FFD3-BEDAAD5844FB}"/>
          </ac:spMkLst>
        </pc:spChg>
        <pc:spChg chg="add mod">
          <ac:chgData name="Suzidarly Olavo De Freitas (2613837)" userId="S::2613837@student.uwtsd.ac.uk::4aecf94b-ad47-4f76-8c30-3eb6368a7574" providerId="AD" clId="Web-{C8EF98C7-807B-7FC0-AD79-F79E4D8C60A6}" dt="2026-10-08T07:26:40.917" v="428"/>
          <ac:spMkLst>
            <pc:docMk/>
            <pc:sldMk cId="895636089" sldId="263"/>
            <ac:spMk id="7" creationId="{C1503242-7402-E680-B4AF-4AE9498DAA43}"/>
          </ac:spMkLst>
        </pc:spChg>
        <pc:spChg chg="add mod">
          <ac:chgData name="Suzidarly Olavo De Freitas (2613837)" userId="S::2613837@student.uwtsd.ac.uk::4aecf94b-ad47-4f76-8c30-3eb6368a7574" providerId="AD" clId="Web-{C8EF98C7-807B-7FC0-AD79-F79E4D8C60A6}" dt="2026-10-08T07:30:28.125" v="440"/>
          <ac:spMkLst>
            <pc:docMk/>
            <pc:sldMk cId="895636089" sldId="263"/>
            <ac:spMk id="8" creationId="{A5F322AF-9B66-0DD2-AB47-BE41941952FF}"/>
          </ac:spMkLst>
        </pc:spChg>
        <pc:spChg chg="add mod">
          <ac:chgData name="Suzidarly Olavo De Freitas (2613837)" userId="S::2613837@student.uwtsd.ac.uk::4aecf94b-ad47-4f76-8c30-3eb6368a7574" providerId="AD" clId="Web-{C8EF98C7-807B-7FC0-AD79-F79E4D8C60A6}" dt="2026-10-08T07:28:46.014" v="437"/>
          <ac:spMkLst>
            <pc:docMk/>
            <pc:sldMk cId="895636089" sldId="263"/>
            <ac:spMk id="9" creationId="{300A4B67-BA4B-C404-690D-9EBF8905C98F}"/>
          </ac:spMkLst>
        </pc:spChg>
        <pc:spChg chg="add mod">
          <ac:chgData name="Suzidarly Olavo De Freitas (2613837)" userId="S::2613837@student.uwtsd.ac.uk::4aecf94b-ad47-4f76-8c30-3eb6368a7574" providerId="AD" clId="Web-{C8EF98C7-807B-7FC0-AD79-F79E4D8C60A6}" dt="2026-10-08T07:29:28.937" v="438"/>
          <ac:spMkLst>
            <pc:docMk/>
            <pc:sldMk cId="895636089" sldId="263"/>
            <ac:spMk id="11" creationId="{A6592983-C5B7-A5BB-10A1-C8DBDFA5A594}"/>
          </ac:spMkLst>
        </pc:spChg>
        <pc:spChg chg="add">
          <ac:chgData name="Suzidarly Olavo De Freitas (2613837)" userId="S::2613837@student.uwtsd.ac.uk::4aecf94b-ad47-4f76-8c30-3eb6368a7574" providerId="AD" clId="Web-{C8EF98C7-807B-7FC0-AD79-F79E4D8C60A6}" dt="2026-10-08T06:59:40.943" v="260"/>
          <ac:spMkLst>
            <pc:docMk/>
            <pc:sldMk cId="895636089" sldId="263"/>
            <ac:spMk id="23" creationId="{D2B783EE-0239-4717-BBEA-8C9EAC61C824}"/>
          </ac:spMkLst>
        </pc:spChg>
        <pc:spChg chg="add">
          <ac:chgData name="Suzidarly Olavo De Freitas (2613837)" userId="S::2613837@student.uwtsd.ac.uk::4aecf94b-ad47-4f76-8c30-3eb6368a7574" providerId="AD" clId="Web-{C8EF98C7-807B-7FC0-AD79-F79E4D8C60A6}" dt="2026-10-08T06:59:40.943" v="260"/>
          <ac:spMkLst>
            <pc:docMk/>
            <pc:sldMk cId="895636089" sldId="263"/>
            <ac:spMk id="25" creationId="{A7B99495-F43F-4D80-A44F-2CB4764EB90B}"/>
          </ac:spMkLst>
        </pc:spChg>
        <pc:spChg chg="add">
          <ac:chgData name="Suzidarly Olavo De Freitas (2613837)" userId="S::2613837@student.uwtsd.ac.uk::4aecf94b-ad47-4f76-8c30-3eb6368a7574" providerId="AD" clId="Web-{C8EF98C7-807B-7FC0-AD79-F79E4D8C60A6}" dt="2026-10-08T06:59:40.943" v="260"/>
          <ac:spMkLst>
            <pc:docMk/>
            <pc:sldMk cId="895636089" sldId="263"/>
            <ac:spMk id="27" creationId="{70BEB1E7-2F88-40BC-B73D-42E5B6F80BFC}"/>
          </ac:spMkLst>
        </pc:spChg>
        <pc:picChg chg="add mod ord">
          <ac:chgData name="Suzidarly Olavo De Freitas (2613837)" userId="S::2613837@student.uwtsd.ac.uk::4aecf94b-ad47-4f76-8c30-3eb6368a7574" providerId="AD" clId="Web-{C8EF98C7-807B-7FC0-AD79-F79E4D8C60A6}" dt="2026-10-08T06:59:40.943" v="260"/>
          <ac:picMkLst>
            <pc:docMk/>
            <pc:sldMk cId="895636089" sldId="263"/>
            <ac:picMk id="4" creationId="{E5C50ADB-8C7C-26EC-FE2C-8C3ED52B1827}"/>
          </ac:picMkLst>
        </pc:picChg>
      </pc:sldChg>
      <pc:sldChg chg="addSp delSp modSp mod setBg addAnim">
        <pc:chgData name="Suzidarly Olavo De Freitas (2613837)" userId="S::2613837@student.uwtsd.ac.uk::4aecf94b-ad47-4f76-8c30-3eb6368a7574" providerId="AD" clId="Web-{C8EF98C7-807B-7FC0-AD79-F79E4D8C60A6}" dt="2026-10-08T07:49:16.276" v="484"/>
        <pc:sldMkLst>
          <pc:docMk/>
          <pc:sldMk cId="3800467793" sldId="265"/>
        </pc:sldMkLst>
        <pc:spChg chg="mod">
          <ac:chgData name="Suzidarly Olavo De Freitas (2613837)" userId="S::2613837@student.uwtsd.ac.uk::4aecf94b-ad47-4f76-8c30-3eb6368a7574" providerId="AD" clId="Web-{C8EF98C7-807B-7FC0-AD79-F79E4D8C60A6}" dt="2026-10-08T07:48:30.353" v="483" actId="1076"/>
          <ac:spMkLst>
            <pc:docMk/>
            <pc:sldMk cId="3800467793" sldId="265"/>
            <ac:spMk id="2" creationId="{74212DD1-F3AB-6FC8-CCEC-B2BE25DDA66B}"/>
          </ac:spMkLst>
        </pc:spChg>
        <pc:spChg chg="add mod">
          <ac:chgData name="Suzidarly Olavo De Freitas (2613837)" userId="S::2613837@student.uwtsd.ac.uk::4aecf94b-ad47-4f76-8c30-3eb6368a7574" providerId="AD" clId="Web-{C8EF98C7-807B-7FC0-AD79-F79E4D8C60A6}" dt="2026-10-08T07:46:59.976" v="479" actId="1076"/>
          <ac:spMkLst>
            <pc:docMk/>
            <pc:sldMk cId="3800467793" sldId="265"/>
            <ac:spMk id="11" creationId="{7C21AD3D-00CD-4E43-7D9A-D3C3110BD60F}"/>
          </ac:spMkLst>
        </pc:spChg>
        <pc:picChg chg="add del mod">
          <ac:chgData name="Suzidarly Olavo De Freitas (2613837)" userId="S::2613837@student.uwtsd.ac.uk::4aecf94b-ad47-4f76-8c30-3eb6368a7574" providerId="AD" clId="Web-{C8EF98C7-807B-7FC0-AD79-F79E4D8C60A6}" dt="2026-10-08T07:46:54.288" v="478" actId="1076"/>
          <ac:picMkLst>
            <pc:docMk/>
            <pc:sldMk cId="3800467793" sldId="265"/>
            <ac:picMk id="14" creationId="{A8790C79-CCF2-DA74-0072-1843EC346E9F}"/>
          </ac:picMkLst>
        </pc:picChg>
      </pc:sldChg>
    </pc:docChg>
  </pc:docChgLst>
  <pc:docChgLst>
    <pc:chgData name="Suzidarly Olavo De Freitas (2613837)" userId="S::2613837@student.uwtsd.ac.uk::4aecf94b-ad47-4f76-8c30-3eb6368a7574" providerId="AD" clId="Web-{4D170D16-3F2B-CB8C-41C0-2FA11E275466}"/>
    <pc:docChg chg="modSld">
      <pc:chgData name="Suzidarly Olavo De Freitas (2613837)" userId="S::2613837@student.uwtsd.ac.uk::4aecf94b-ad47-4f76-8c30-3eb6368a7574" providerId="AD" clId="Web-{4D170D16-3F2B-CB8C-41C0-2FA11E275466}" dt="2026-10-07T10:15:12.493" v="5" actId="688"/>
      <pc:docMkLst>
        <pc:docMk/>
      </pc:docMkLst>
      <pc:sldChg chg="modSp">
        <pc:chgData name="Suzidarly Olavo De Freitas (2613837)" userId="S::2613837@student.uwtsd.ac.uk::4aecf94b-ad47-4f76-8c30-3eb6368a7574" providerId="AD" clId="Web-{4D170D16-3F2B-CB8C-41C0-2FA11E275466}" dt="2026-10-07T10:15:12.493" v="5" actId="688"/>
        <pc:sldMkLst>
          <pc:docMk/>
          <pc:sldMk cId="2210866551" sldId="256"/>
        </pc:sldMkLst>
      </pc:sldChg>
    </pc:docChg>
  </pc:docChgLst>
  <pc:docChgLst>
    <pc:chgData name="Suzidarly Olavo De Freitas (2613837)" userId="S::2613837@student.uwtsd.ac.uk::4aecf94b-ad47-4f76-8c30-3eb6368a7574" providerId="AD" clId="Web-{3F0E2FBD-9E77-1B5F-63BB-C26EA522C0C2}"/>
    <pc:docChg chg="mod addSld delSld modSld sldOrd addMainMaster delMainMaster">
      <pc:chgData name="Suzidarly Olavo De Freitas (2613837)" userId="S::2613837@student.uwtsd.ac.uk::4aecf94b-ad47-4f76-8c30-3eb6368a7574" providerId="AD" clId="Web-{3F0E2FBD-9E77-1B5F-63BB-C26EA522C0C2}" dt="2026-10-07T20:30:14.514" v="1830"/>
      <pc:docMkLst>
        <pc:docMk/>
      </pc:docMkLst>
      <pc:sldChg chg="addSp delSp modSp mod setBg modClrScheme addAnim modAnim setClrOvrMap delDesignElem chgLayout">
        <pc:chgData name="Suzidarly Olavo De Freitas (2613837)" userId="S::2613837@student.uwtsd.ac.uk::4aecf94b-ad47-4f76-8c30-3eb6368a7574" providerId="AD" clId="Web-{3F0E2FBD-9E77-1B5F-63BB-C26EA522C0C2}" dt="2026-10-07T19:22:58.075" v="1373"/>
        <pc:sldMkLst>
          <pc:docMk/>
          <pc:sldMk cId="2210866551" sldId="256"/>
        </pc:sldMkLst>
        <pc:spChg chg="mod ord">
          <ac:chgData name="Suzidarly Olavo De Freitas (2613837)" userId="S::2613837@student.uwtsd.ac.uk::4aecf94b-ad47-4f76-8c30-3eb6368a7574" providerId="AD" clId="Web-{3F0E2FBD-9E77-1B5F-63BB-C26EA522C0C2}" dt="2026-10-07T19:22:58.075" v="1373"/>
          <ac:spMkLst>
            <pc:docMk/>
            <pc:sldMk cId="2210866551" sldId="256"/>
            <ac:spMk id="3" creationId="{00000000-0000-0000-0000-000000000000}"/>
          </ac:spMkLst>
        </pc:spChg>
        <pc:spChg chg="add mod ord">
          <ac:chgData name="Suzidarly Olavo De Freitas (2613837)" userId="S::2613837@student.uwtsd.ac.uk::4aecf94b-ad47-4f76-8c30-3eb6368a7574" providerId="AD" clId="Web-{3F0E2FBD-9E77-1B5F-63BB-C26EA522C0C2}" dt="2026-10-07T19:22:58.075" v="1373"/>
          <ac:spMkLst>
            <pc:docMk/>
            <pc:sldMk cId="2210866551" sldId="256"/>
            <ac:spMk id="5" creationId="{1F143C0F-06D5-C853-E3AD-E87CD64D3A21}"/>
          </ac:spMkLst>
        </pc:spChg>
        <pc:spChg chg="add mod">
          <ac:chgData name="Suzidarly Olavo De Freitas (2613837)" userId="S::2613837@student.uwtsd.ac.uk::4aecf94b-ad47-4f76-8c30-3eb6368a7574" providerId="AD" clId="Web-{3F0E2FBD-9E77-1B5F-63BB-C26EA522C0C2}" dt="2026-10-07T11:28:00.400" v="142" actId="1076"/>
          <ac:spMkLst>
            <pc:docMk/>
            <pc:sldMk cId="2210866551" sldId="256"/>
            <ac:spMk id="8" creationId="{7686006B-50B9-40DE-05E4-4D0A3E0B3C56}"/>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16" creationId="{A1D7EC86-7CB9-431D-8AC3-8AAF0440B162}"/>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17" creationId="{311F016A-A753-449B-9EA6-322199B7119E}"/>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18" creationId="{D4B9777F-B610-419B-9193-80306388F3E2}"/>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19" creationId="{95106A28-883A-4993-BF9E-C403B81A8D66}"/>
          </ac:spMkLst>
        </pc:spChg>
        <pc:spChg chg="add del">
          <ac:chgData name="Suzidarly Olavo De Freitas (2613837)" userId="S::2613837@student.uwtsd.ac.uk::4aecf94b-ad47-4f76-8c30-3eb6368a7574" providerId="AD" clId="Web-{3F0E2FBD-9E77-1B5F-63BB-C26EA522C0C2}" dt="2026-10-07T19:22:58.075" v="1373"/>
          <ac:spMkLst>
            <pc:docMk/>
            <pc:sldMk cId="2210866551" sldId="256"/>
            <ac:spMk id="21" creationId="{F5AE4E4F-9F4C-43ED-8299-9BD63B74E8F0}"/>
          </ac:spMkLst>
        </pc:spChg>
        <pc:picChg chg="add mod modCrop">
          <ac:chgData name="Suzidarly Olavo De Freitas (2613837)" userId="S::2613837@student.uwtsd.ac.uk::4aecf94b-ad47-4f76-8c30-3eb6368a7574" providerId="AD" clId="Web-{3F0E2FBD-9E77-1B5F-63BB-C26EA522C0C2}" dt="2026-10-07T11:23:01.598" v="101"/>
          <ac:picMkLst>
            <pc:docMk/>
            <pc:sldMk cId="2210866551" sldId="256"/>
            <ac:picMk id="6" creationId="{BE6291A5-0498-4671-A27E-451F74208ED4}"/>
          </ac:picMkLst>
        </pc:picChg>
      </pc:sldChg>
      <pc:sldChg chg="addSp delSp modSp new mod setBg modClrScheme addAnim delDesignElem chgLayout">
        <pc:chgData name="Suzidarly Olavo De Freitas (2613837)" userId="S::2613837@student.uwtsd.ac.uk::4aecf94b-ad47-4f76-8c30-3eb6368a7574" providerId="AD" clId="Web-{3F0E2FBD-9E77-1B5F-63BB-C26EA522C0C2}" dt="2026-10-07T19:22:58.075" v="1373"/>
        <pc:sldMkLst>
          <pc:docMk/>
          <pc:sldMk cId="1257397928" sldId="257"/>
        </pc:sldMkLst>
        <pc:spChg chg="mod ord">
          <ac:chgData name="Suzidarly Olavo De Freitas (2613837)" userId="S::2613837@student.uwtsd.ac.uk::4aecf94b-ad47-4f76-8c30-3eb6368a7574" providerId="AD" clId="Web-{3F0E2FBD-9E77-1B5F-63BB-C26EA522C0C2}" dt="2026-10-07T19:22:58.075" v="1373"/>
          <ac:spMkLst>
            <pc:docMk/>
            <pc:sldMk cId="1257397928" sldId="257"/>
            <ac:spMk id="2" creationId="{D5DA0E57-CCBF-8A37-6A73-558BB1C0517A}"/>
          </ac:spMkLst>
        </pc:spChg>
        <pc:spChg chg="add del">
          <ac:chgData name="Suzidarly Olavo De Freitas (2613837)" userId="S::2613837@student.uwtsd.ac.uk::4aecf94b-ad47-4f76-8c30-3eb6368a7574" providerId="AD" clId="Web-{3F0E2FBD-9E77-1B5F-63BB-C26EA522C0C2}" dt="2026-10-07T19:22:58.075" v="1373"/>
          <ac:spMkLst>
            <pc:docMk/>
            <pc:sldMk cId="1257397928" sldId="257"/>
            <ac:spMk id="8" creationId="{907EF6B7-1338-4443-8C46-6A318D952DFD}"/>
          </ac:spMkLst>
        </pc:spChg>
        <pc:spChg chg="add del">
          <ac:chgData name="Suzidarly Olavo De Freitas (2613837)" userId="S::2613837@student.uwtsd.ac.uk::4aecf94b-ad47-4f76-8c30-3eb6368a7574" providerId="AD" clId="Web-{3F0E2FBD-9E77-1B5F-63BB-C26EA522C0C2}" dt="2026-10-07T19:22:58.075" v="1373"/>
          <ac:spMkLst>
            <pc:docMk/>
            <pc:sldMk cId="1257397928" sldId="257"/>
            <ac:spMk id="10" creationId="{DAAE4CDD-124C-4DCF-9584-B6033B545DD5}"/>
          </ac:spMkLst>
        </pc:spChg>
        <pc:spChg chg="add del">
          <ac:chgData name="Suzidarly Olavo De Freitas (2613837)" userId="S::2613837@student.uwtsd.ac.uk::4aecf94b-ad47-4f76-8c30-3eb6368a7574" providerId="AD" clId="Web-{3F0E2FBD-9E77-1B5F-63BB-C26EA522C0C2}" dt="2026-10-07T19:22:58.075" v="1373"/>
          <ac:spMkLst>
            <pc:docMk/>
            <pc:sldMk cId="1257397928" sldId="257"/>
            <ac:spMk id="12" creationId="{081E4A58-353D-44AE-B2FC-2A74E2E400F7}"/>
          </ac:spMkLst>
        </pc:spChg>
      </pc:sldChg>
      <pc:sldChg chg="addSp delSp modSp new mod ord setBg modClrScheme addAnim delAnim delDesignElem chgLayout">
        <pc:chgData name="Suzidarly Olavo De Freitas (2613837)" userId="S::2613837@student.uwtsd.ac.uk::4aecf94b-ad47-4f76-8c30-3eb6368a7574" providerId="AD" clId="Web-{3F0E2FBD-9E77-1B5F-63BB-C26EA522C0C2}" dt="2026-10-07T19:22:58.075" v="1373"/>
        <pc:sldMkLst>
          <pc:docMk/>
          <pc:sldMk cId="707646066" sldId="258"/>
        </pc:sldMkLst>
        <pc:spChg chg="mod ord">
          <ac:chgData name="Suzidarly Olavo De Freitas (2613837)" userId="S::2613837@student.uwtsd.ac.uk::4aecf94b-ad47-4f76-8c30-3eb6368a7574" providerId="AD" clId="Web-{3F0E2FBD-9E77-1B5F-63BB-C26EA522C0C2}" dt="2026-10-07T19:22:58.075" v="1373"/>
          <ac:spMkLst>
            <pc:docMk/>
            <pc:sldMk cId="707646066" sldId="258"/>
            <ac:spMk id="2" creationId="{46EB2F42-EA4A-6CD1-E4A5-E918FCAD53C2}"/>
          </ac:spMkLst>
        </pc:spChg>
        <pc:spChg chg="add mod">
          <ac:chgData name="Suzidarly Olavo De Freitas (2613837)" userId="S::2613837@student.uwtsd.ac.uk::4aecf94b-ad47-4f76-8c30-3eb6368a7574" providerId="AD" clId="Web-{3F0E2FBD-9E77-1B5F-63BB-C26EA522C0C2}" dt="2026-10-07T17:33:18.117" v="834" actId="14100"/>
          <ac:spMkLst>
            <pc:docMk/>
            <pc:sldMk cId="707646066" sldId="258"/>
            <ac:spMk id="5" creationId="{E01DF37A-D82D-E529-FA32-3729F7AA28A4}"/>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7" creationId="{8A7BA06D-B3FF-4E91-8639-B4569AE3AA23}"/>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8" creationId="{2B30C86D-5A07-48BC-9C9D-6F9A2DB1E9E1}"/>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10" creationId="{DD453324-C6A3-43E4-B553-D28495028D01}"/>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11" creationId="{E2635EE6-D269-46B5-8431-4D0F084D44A9}"/>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13" creationId="{18E928D9-3091-4385-B979-265D55AD02CE}"/>
          </ac:spMkLst>
        </pc:spChg>
        <pc:spChg chg="add del">
          <ac:chgData name="Suzidarly Olavo De Freitas (2613837)" userId="S::2613837@student.uwtsd.ac.uk::4aecf94b-ad47-4f76-8c30-3eb6368a7574" providerId="AD" clId="Web-{3F0E2FBD-9E77-1B5F-63BB-C26EA522C0C2}" dt="2026-10-07T19:22:58.075" v="1373"/>
          <ac:spMkLst>
            <pc:docMk/>
            <pc:sldMk cId="707646066" sldId="258"/>
            <ac:spMk id="15" creationId="{7D602432-D774-4CF5-94E8-7D52D01059D2}"/>
          </ac:spMkLst>
        </pc:spChg>
        <pc:spChg chg="add mod ord">
          <ac:chgData name="Suzidarly Olavo De Freitas (2613837)" userId="S::2613837@student.uwtsd.ac.uk::4aecf94b-ad47-4f76-8c30-3eb6368a7574" providerId="AD" clId="Web-{3F0E2FBD-9E77-1B5F-63BB-C26EA522C0C2}" dt="2026-10-07T19:22:58.075" v="1373"/>
          <ac:spMkLst>
            <pc:docMk/>
            <pc:sldMk cId="707646066" sldId="258"/>
            <ac:spMk id="17" creationId="{2A5F0272-E7B8-20DD-269C-0231F7B6AD41}"/>
          </ac:spMkLst>
        </pc:spChg>
        <pc:picChg chg="add del mod ord">
          <ac:chgData name="Suzidarly Olavo De Freitas (2613837)" userId="S::2613837@student.uwtsd.ac.uk::4aecf94b-ad47-4f76-8c30-3eb6368a7574" providerId="AD" clId="Web-{3F0E2FBD-9E77-1B5F-63BB-C26EA522C0C2}" dt="2026-10-07T17:32:26.270" v="829" actId="1076"/>
          <ac:picMkLst>
            <pc:docMk/>
            <pc:sldMk cId="707646066" sldId="258"/>
            <ac:picMk id="4" creationId="{CC004886-A919-4CE1-98B2-D34BCE8AAB0E}"/>
          </ac:picMkLst>
        </pc:picChg>
      </pc:sldChg>
      <pc:sldChg chg="addSp delSp modSp new mod ord modClrScheme chgLayout">
        <pc:chgData name="Suzidarly Olavo De Freitas (2613837)" userId="S::2613837@student.uwtsd.ac.uk::4aecf94b-ad47-4f76-8c30-3eb6368a7574" providerId="AD" clId="Web-{3F0E2FBD-9E77-1B5F-63BB-C26EA522C0C2}" dt="2026-10-07T19:22:58.075" v="1373"/>
        <pc:sldMkLst>
          <pc:docMk/>
          <pc:sldMk cId="1337124675" sldId="260"/>
        </pc:sldMkLst>
        <pc:spChg chg="mod ord">
          <ac:chgData name="Suzidarly Olavo De Freitas (2613837)" userId="S::2613837@student.uwtsd.ac.uk::4aecf94b-ad47-4f76-8c30-3eb6368a7574" providerId="AD" clId="Web-{3F0E2FBD-9E77-1B5F-63BB-C26EA522C0C2}" dt="2026-10-07T19:22:58.075" v="1373"/>
          <ac:spMkLst>
            <pc:docMk/>
            <pc:sldMk cId="1337124675" sldId="260"/>
            <ac:spMk id="2" creationId="{C86326DF-B7B1-9F18-E460-AA9873215B2B}"/>
          </ac:spMkLst>
        </pc:spChg>
        <pc:picChg chg="add">
          <ac:chgData name="Suzidarly Olavo De Freitas (2613837)" userId="S::2613837@student.uwtsd.ac.uk::4aecf94b-ad47-4f76-8c30-3eb6368a7574" providerId="AD" clId="Web-{3F0E2FBD-9E77-1B5F-63BB-C26EA522C0C2}" dt="2026-10-07T17:23:22.173" v="771"/>
          <ac:picMkLst>
            <pc:docMk/>
            <pc:sldMk cId="1337124675" sldId="260"/>
            <ac:picMk id="6" creationId="{4921EE29-6FA8-2E0D-09B8-2FC38AD98BAF}"/>
          </ac:picMkLst>
        </pc:picChg>
      </pc:sldChg>
      <pc:sldChg chg="addSp delSp modSp new mod ord modClrScheme addAnim delAnim chgLayout">
        <pc:chgData name="Suzidarly Olavo De Freitas (2613837)" userId="S::2613837@student.uwtsd.ac.uk::4aecf94b-ad47-4f76-8c30-3eb6368a7574" providerId="AD" clId="Web-{3F0E2FBD-9E77-1B5F-63BB-C26EA522C0C2}" dt="2026-10-07T19:22:58.075" v="1373"/>
        <pc:sldMkLst>
          <pc:docMk/>
          <pc:sldMk cId="1159079440" sldId="261"/>
        </pc:sldMkLst>
        <pc:spChg chg="mod ord">
          <ac:chgData name="Suzidarly Olavo De Freitas (2613837)" userId="S::2613837@student.uwtsd.ac.uk::4aecf94b-ad47-4f76-8c30-3eb6368a7574" providerId="AD" clId="Web-{3F0E2FBD-9E77-1B5F-63BB-C26EA522C0C2}" dt="2026-10-07T19:22:58.075" v="1373"/>
          <ac:spMkLst>
            <pc:docMk/>
            <pc:sldMk cId="1159079440" sldId="261"/>
            <ac:spMk id="2" creationId="{E59F1845-9F14-7388-0B0F-58F9E30AA06B}"/>
          </ac:spMkLst>
        </pc:spChg>
        <pc:spChg chg="mod ord">
          <ac:chgData name="Suzidarly Olavo De Freitas (2613837)" userId="S::2613837@student.uwtsd.ac.uk::4aecf94b-ad47-4f76-8c30-3eb6368a7574" providerId="AD" clId="Web-{3F0E2FBD-9E77-1B5F-63BB-C26EA522C0C2}" dt="2026-10-07T19:22:58.075" v="1373"/>
          <ac:spMkLst>
            <pc:docMk/>
            <pc:sldMk cId="1159079440" sldId="261"/>
            <ac:spMk id="3" creationId="{3E9C0F7D-F817-53BD-B492-D5E8A2D04C6A}"/>
          </ac:spMkLst>
        </pc:spChg>
        <pc:spChg chg="add mod">
          <ac:chgData name="Suzidarly Olavo De Freitas (2613837)" userId="S::2613837@student.uwtsd.ac.uk::4aecf94b-ad47-4f76-8c30-3eb6368a7574" providerId="AD" clId="Web-{3F0E2FBD-9E77-1B5F-63BB-C26EA522C0C2}" dt="2026-10-07T17:10:07.654" v="726" actId="14100"/>
          <ac:spMkLst>
            <pc:docMk/>
            <pc:sldMk cId="1159079440" sldId="261"/>
            <ac:spMk id="7" creationId="{1F4D4AC8-7835-1704-3781-EF00ADEED05F}"/>
          </ac:spMkLst>
        </pc:spChg>
        <pc:spChg chg="add mod">
          <ac:chgData name="Suzidarly Olavo De Freitas (2613837)" userId="S::2613837@student.uwtsd.ac.uk::4aecf94b-ad47-4f76-8c30-3eb6368a7574" providerId="AD" clId="Web-{3F0E2FBD-9E77-1B5F-63BB-C26EA522C0C2}" dt="2026-10-07T17:10:22.046" v="729" actId="1076"/>
          <ac:spMkLst>
            <pc:docMk/>
            <pc:sldMk cId="1159079440" sldId="261"/>
            <ac:spMk id="9" creationId="{76AD4A45-1C03-C11C-9779-2C0FE81BB4B7}"/>
          </ac:spMkLst>
        </pc:spChg>
        <pc:spChg chg="add mod">
          <ac:chgData name="Suzidarly Olavo De Freitas (2613837)" userId="S::2613837@student.uwtsd.ac.uk::4aecf94b-ad47-4f76-8c30-3eb6368a7574" providerId="AD" clId="Web-{3F0E2FBD-9E77-1B5F-63BB-C26EA522C0C2}" dt="2026-10-07T17:10:44.782" v="734" actId="14100"/>
          <ac:spMkLst>
            <pc:docMk/>
            <pc:sldMk cId="1159079440" sldId="261"/>
            <ac:spMk id="11" creationId="{C1EE22FA-C3C2-A2C4-4A7B-62535D372B2A}"/>
          </ac:spMkLst>
        </pc:spChg>
        <pc:spChg chg="add mod">
          <ac:chgData name="Suzidarly Olavo De Freitas (2613837)" userId="S::2613837@student.uwtsd.ac.uk::4aecf94b-ad47-4f76-8c30-3eb6368a7574" providerId="AD" clId="Web-{3F0E2FBD-9E77-1B5F-63BB-C26EA522C0C2}" dt="2026-10-07T17:09:32.371" v="718" actId="14100"/>
          <ac:spMkLst>
            <pc:docMk/>
            <pc:sldMk cId="1159079440" sldId="261"/>
            <ac:spMk id="13" creationId="{F40C5755-FCEB-98C1-E1B2-C136FC157185}"/>
          </ac:spMkLst>
        </pc:spChg>
        <pc:spChg chg="add mod">
          <ac:chgData name="Suzidarly Olavo De Freitas (2613837)" userId="S::2613837@student.uwtsd.ac.uk::4aecf94b-ad47-4f76-8c30-3eb6368a7574" providerId="AD" clId="Web-{3F0E2FBD-9E77-1B5F-63BB-C26EA522C0C2}" dt="2026-10-07T17:41:55.399" v="858" actId="1076"/>
          <ac:spMkLst>
            <pc:docMk/>
            <pc:sldMk cId="1159079440" sldId="261"/>
            <ac:spMk id="15" creationId="{24FDB552-9CFC-4390-44EB-E9DEED281E60}"/>
          </ac:spMkLst>
        </pc:spChg>
        <pc:picChg chg="add mod">
          <ac:chgData name="Suzidarly Olavo De Freitas (2613837)" userId="S::2613837@student.uwtsd.ac.uk::4aecf94b-ad47-4f76-8c30-3eb6368a7574" providerId="AD" clId="Web-{3F0E2FBD-9E77-1B5F-63BB-C26EA522C0C2}" dt="2026-10-07T17:11:40.723" v="746" actId="1076"/>
          <ac:picMkLst>
            <pc:docMk/>
            <pc:sldMk cId="1159079440" sldId="261"/>
            <ac:picMk id="4" creationId="{FB6C05DC-0FC2-3D70-E687-E214F705A74E}"/>
          </ac:picMkLst>
        </pc:picChg>
        <pc:picChg chg="add mod">
          <ac:chgData name="Suzidarly Olavo De Freitas (2613837)" userId="S::2613837@student.uwtsd.ac.uk::4aecf94b-ad47-4f76-8c30-3eb6368a7574" providerId="AD" clId="Web-{3F0E2FBD-9E77-1B5F-63BB-C26EA522C0C2}" dt="2026-10-07T17:23:11.782" v="770" actId="14100"/>
          <ac:picMkLst>
            <pc:docMk/>
            <pc:sldMk cId="1159079440" sldId="261"/>
            <ac:picMk id="5" creationId="{CC91A7FC-8C61-85B0-1924-7AA1B45BF57D}"/>
          </ac:picMkLst>
        </pc:picChg>
        <pc:picChg chg="add mod">
          <ac:chgData name="Suzidarly Olavo De Freitas (2613837)" userId="S::2613837@student.uwtsd.ac.uk::4aecf94b-ad47-4f76-8c30-3eb6368a7574" providerId="AD" clId="Web-{3F0E2FBD-9E77-1B5F-63BB-C26EA522C0C2}" dt="2026-10-07T17:11:34.722" v="745" actId="1076"/>
          <ac:picMkLst>
            <pc:docMk/>
            <pc:sldMk cId="1159079440" sldId="261"/>
            <ac:picMk id="6" creationId="{D30D9D30-9A56-49A5-F871-8F092648FC4C}"/>
          </ac:picMkLst>
        </pc:picChg>
        <pc:picChg chg="add mod">
          <ac:chgData name="Suzidarly Olavo De Freitas (2613837)" userId="S::2613837@student.uwtsd.ac.uk::4aecf94b-ad47-4f76-8c30-3eb6368a7574" providerId="AD" clId="Web-{3F0E2FBD-9E77-1B5F-63BB-C26EA522C0C2}" dt="2026-10-07T17:11:23.909" v="743" actId="1076"/>
          <ac:picMkLst>
            <pc:docMk/>
            <pc:sldMk cId="1159079440" sldId="261"/>
            <ac:picMk id="8" creationId="{5E9FABFC-901F-F019-72CF-D21CE9A20279}"/>
          </ac:picMkLst>
        </pc:picChg>
        <pc:picChg chg="add del mod">
          <ac:chgData name="Suzidarly Olavo De Freitas (2613837)" userId="S::2613837@student.uwtsd.ac.uk::4aecf94b-ad47-4f76-8c30-3eb6368a7574" providerId="AD" clId="Web-{3F0E2FBD-9E77-1B5F-63BB-C26EA522C0C2}" dt="2026-10-07T17:34:59.779" v="837"/>
          <ac:picMkLst>
            <pc:docMk/>
            <pc:sldMk cId="1159079440" sldId="261"/>
            <ac:picMk id="10" creationId="{13A7FB95-206F-6862-6D60-AD005A22B6A3}"/>
          </ac:picMkLst>
        </pc:picChg>
        <pc:picChg chg="add mod">
          <ac:chgData name="Suzidarly Olavo De Freitas (2613837)" userId="S::2613837@student.uwtsd.ac.uk::4aecf94b-ad47-4f76-8c30-3eb6368a7574" providerId="AD" clId="Web-{3F0E2FBD-9E77-1B5F-63BB-C26EA522C0C2}" dt="2026-10-07T17:10:54.954" v="737" actId="1076"/>
          <ac:picMkLst>
            <pc:docMk/>
            <pc:sldMk cId="1159079440" sldId="261"/>
            <ac:picMk id="12" creationId="{53627123-76F0-EB7D-ABFC-673890E243C9}"/>
          </ac:picMkLst>
        </pc:picChg>
      </pc:sldChg>
      <pc:sldChg chg="addSp delSp modSp new mod modClrScheme addAnim delAnim chgLayout">
        <pc:chgData name="Suzidarly Olavo De Freitas (2613837)" userId="S::2613837@student.uwtsd.ac.uk::4aecf94b-ad47-4f76-8c30-3eb6368a7574" providerId="AD" clId="Web-{3F0E2FBD-9E77-1B5F-63BB-C26EA522C0C2}" dt="2026-10-07T20:30:14.514" v="1830"/>
        <pc:sldMkLst>
          <pc:docMk/>
          <pc:sldMk cId="325326645" sldId="262"/>
        </pc:sldMkLst>
        <pc:spChg chg="mod ord">
          <ac:chgData name="Suzidarly Olavo De Freitas (2613837)" userId="S::2613837@student.uwtsd.ac.uk::4aecf94b-ad47-4f76-8c30-3eb6368a7574" providerId="AD" clId="Web-{3F0E2FBD-9E77-1B5F-63BB-C26EA522C0C2}" dt="2026-10-07T19:22:58.075" v="1373"/>
          <ac:spMkLst>
            <pc:docMk/>
            <pc:sldMk cId="325326645" sldId="262"/>
            <ac:spMk id="2" creationId="{2CA98586-D792-0704-70B9-D19BBBB07A1F}"/>
          </ac:spMkLst>
        </pc:spChg>
        <pc:picChg chg="add mod">
          <ac:chgData name="Suzidarly Olavo De Freitas (2613837)" userId="S::2613837@student.uwtsd.ac.uk::4aecf94b-ad47-4f76-8c30-3eb6368a7574" providerId="AD" clId="Web-{3F0E2FBD-9E77-1B5F-63BB-C26EA522C0C2}" dt="2026-10-07T17:23:54.925" v="778" actId="14100"/>
          <ac:picMkLst>
            <pc:docMk/>
            <pc:sldMk cId="325326645" sldId="262"/>
            <ac:picMk id="5" creationId="{0835AF22-6942-2C5A-085C-12034388841F}"/>
          </ac:picMkLst>
        </pc:picChg>
      </pc:sldChg>
      <pc:sldChg chg="addSp modSp new mod modClrScheme chgLayout">
        <pc:chgData name="Suzidarly Olavo De Freitas (2613837)" userId="S::2613837@student.uwtsd.ac.uk::4aecf94b-ad47-4f76-8c30-3eb6368a7574" providerId="AD" clId="Web-{3F0E2FBD-9E77-1B5F-63BB-C26EA522C0C2}" dt="2026-10-07T19:22:58.075" v="1373"/>
        <pc:sldMkLst>
          <pc:docMk/>
          <pc:sldMk cId="895636089" sldId="263"/>
        </pc:sldMkLst>
        <pc:spChg chg="mod ord">
          <ac:chgData name="Suzidarly Olavo De Freitas (2613837)" userId="S::2613837@student.uwtsd.ac.uk::4aecf94b-ad47-4f76-8c30-3eb6368a7574" providerId="AD" clId="Web-{3F0E2FBD-9E77-1B5F-63BB-C26EA522C0C2}" dt="2026-10-07T19:22:58.075" v="1373"/>
          <ac:spMkLst>
            <pc:docMk/>
            <pc:sldMk cId="895636089" sldId="263"/>
            <ac:spMk id="2" creationId="{7B4B0C68-1EB6-E4FD-FFD3-BEDAAD5844FB}"/>
          </ac:spMkLst>
        </pc:spChg>
      </pc:sldChg>
      <pc:sldChg chg="modSp new mod modClrScheme chgLayout">
        <pc:chgData name="Suzidarly Olavo De Freitas (2613837)" userId="S::2613837@student.uwtsd.ac.uk::4aecf94b-ad47-4f76-8c30-3eb6368a7574" providerId="AD" clId="Web-{3F0E2FBD-9E77-1B5F-63BB-C26EA522C0C2}" dt="2026-10-07T19:22:58.075" v="1373"/>
        <pc:sldMkLst>
          <pc:docMk/>
          <pc:sldMk cId="647234789" sldId="264"/>
        </pc:sldMkLst>
        <pc:spChg chg="mod ord">
          <ac:chgData name="Suzidarly Olavo De Freitas (2613837)" userId="S::2613837@student.uwtsd.ac.uk::4aecf94b-ad47-4f76-8c30-3eb6368a7574" providerId="AD" clId="Web-{3F0E2FBD-9E77-1B5F-63BB-C26EA522C0C2}" dt="2026-10-07T19:22:58.075" v="1373"/>
          <ac:spMkLst>
            <pc:docMk/>
            <pc:sldMk cId="647234789" sldId="264"/>
            <ac:spMk id="2" creationId="{39DC8077-81ED-8E57-5AD6-25FE430BBC49}"/>
          </ac:spMkLst>
        </pc:spChg>
      </pc:sldChg>
      <pc:sldChg chg="addSp delSp modSp new mod setBg modClrScheme addAnim delAnim chgLayout">
        <pc:chgData name="Suzidarly Olavo De Freitas (2613837)" userId="S::2613837@student.uwtsd.ac.uk::4aecf94b-ad47-4f76-8c30-3eb6368a7574" providerId="AD" clId="Web-{3F0E2FBD-9E77-1B5F-63BB-C26EA522C0C2}" dt="2026-10-07T19:22:58.075" v="1373"/>
        <pc:sldMkLst>
          <pc:docMk/>
          <pc:sldMk cId="3800467793" sldId="265"/>
        </pc:sldMkLst>
        <pc:spChg chg="mod ord">
          <ac:chgData name="Suzidarly Olavo De Freitas (2613837)" userId="S::2613837@student.uwtsd.ac.uk::4aecf94b-ad47-4f76-8c30-3eb6368a7574" providerId="AD" clId="Web-{3F0E2FBD-9E77-1B5F-63BB-C26EA522C0C2}" dt="2026-10-07T19:22:58.075" v="1373"/>
          <ac:spMkLst>
            <pc:docMk/>
            <pc:sldMk cId="3800467793" sldId="265"/>
            <ac:spMk id="2" creationId="{74212DD1-F3AB-6FC8-CCEC-B2BE25DDA66B}"/>
          </ac:spMkLst>
        </pc:spChg>
        <pc:spChg chg="add mod ord">
          <ac:chgData name="Suzidarly Olavo De Freitas (2613837)" userId="S::2613837@student.uwtsd.ac.uk::4aecf94b-ad47-4f76-8c30-3eb6368a7574" providerId="AD" clId="Web-{3F0E2FBD-9E77-1B5F-63BB-C26EA522C0C2}" dt="2026-10-07T19:03:05.125" v="1249"/>
          <ac:spMkLst>
            <pc:docMk/>
            <pc:sldMk cId="3800467793" sldId="265"/>
            <ac:spMk id="8" creationId="{2C6A10E5-E1ED-14E5-DF2A-E81286A4997B}"/>
          </ac:spMkLst>
        </pc:spChg>
        <pc:spChg chg="add mod">
          <ac:chgData name="Suzidarly Olavo De Freitas (2613837)" userId="S::2613837@student.uwtsd.ac.uk::4aecf94b-ad47-4f76-8c30-3eb6368a7574" providerId="AD" clId="Web-{3F0E2FBD-9E77-1B5F-63BB-C26EA522C0C2}" dt="2026-10-07T19:03:05.125" v="1249"/>
          <ac:spMkLst>
            <pc:docMk/>
            <pc:sldMk cId="3800467793" sldId="265"/>
            <ac:spMk id="12" creationId="{517DA427-4E2E-D5DF-4A97-F97F17D38B1A}"/>
          </ac:spMkLst>
        </pc:spChg>
        <pc:spChg chg="add mod">
          <ac:chgData name="Suzidarly Olavo De Freitas (2613837)" userId="S::2613837@student.uwtsd.ac.uk::4aecf94b-ad47-4f76-8c30-3eb6368a7574" providerId="AD" clId="Web-{3F0E2FBD-9E77-1B5F-63BB-C26EA522C0C2}" dt="2026-10-07T18:57:35.917" v="1227" actId="1076"/>
          <ac:spMkLst>
            <pc:docMk/>
            <pc:sldMk cId="3800467793" sldId="265"/>
            <ac:spMk id="18" creationId="{CA7FBD0E-6623-E381-A695-1C7D28D6745F}"/>
          </ac:spMkLst>
        </pc:spChg>
        <pc:spChg chg="add mod">
          <ac:chgData name="Suzidarly Olavo De Freitas (2613837)" userId="S::2613837@student.uwtsd.ac.uk::4aecf94b-ad47-4f76-8c30-3eb6368a7574" providerId="AD" clId="Web-{3F0E2FBD-9E77-1B5F-63BB-C26EA522C0C2}" dt="2026-10-07T18:55:34.113" v="1219" actId="1076"/>
          <ac:spMkLst>
            <pc:docMk/>
            <pc:sldMk cId="3800467793" sldId="265"/>
            <ac:spMk id="24" creationId="{794A8B7E-7A28-7C2F-04F9-455481669F99}"/>
          </ac:spMkLst>
        </pc:spChg>
        <pc:spChg chg="add mod">
          <ac:chgData name="Suzidarly Olavo De Freitas (2613837)" userId="S::2613837@student.uwtsd.ac.uk::4aecf94b-ad47-4f76-8c30-3eb6368a7574" providerId="AD" clId="Web-{3F0E2FBD-9E77-1B5F-63BB-C26EA522C0C2}" dt="2026-10-07T18:55:30.941" v="1218" actId="1076"/>
          <ac:spMkLst>
            <pc:docMk/>
            <pc:sldMk cId="3800467793" sldId="265"/>
            <ac:spMk id="29" creationId="{CE39A456-86F5-BFAE-AE96-2B66C27369E0}"/>
          </ac:spMkLst>
        </pc:spChg>
      </pc:sldChg>
      <pc:sldChg chg="addSp delSp modSp new mod modTransition modClrScheme addAnim chgLayout">
        <pc:chgData name="Suzidarly Olavo De Freitas (2613837)" userId="S::2613837@student.uwtsd.ac.uk::4aecf94b-ad47-4f76-8c30-3eb6368a7574" providerId="AD" clId="Web-{3F0E2FBD-9E77-1B5F-63BB-C26EA522C0C2}" dt="2026-10-07T19:55:52.635" v="1623" actId="1076"/>
        <pc:sldMkLst>
          <pc:docMk/>
          <pc:sldMk cId="48104936" sldId="266"/>
        </pc:sldMkLst>
        <pc:spChg chg="mod ord">
          <ac:chgData name="Suzidarly Olavo De Freitas (2613837)" userId="S::2613837@student.uwtsd.ac.uk::4aecf94b-ad47-4f76-8c30-3eb6368a7574" providerId="AD" clId="Web-{3F0E2FBD-9E77-1B5F-63BB-C26EA522C0C2}" dt="2026-10-07T19:55:52.635" v="1623" actId="1076"/>
          <ac:spMkLst>
            <pc:docMk/>
            <pc:sldMk cId="48104936" sldId="266"/>
            <ac:spMk id="2" creationId="{3ED7D1F4-492B-EDA6-63D0-4ED6924D4190}"/>
          </ac:spMkLst>
        </pc:spChg>
        <pc:spChg chg="add mod">
          <ac:chgData name="Suzidarly Olavo De Freitas (2613837)" userId="S::2613837@student.uwtsd.ac.uk::4aecf94b-ad47-4f76-8c30-3eb6368a7574" providerId="AD" clId="Web-{3F0E2FBD-9E77-1B5F-63BB-C26EA522C0C2}" dt="2026-10-07T19:46:08.646" v="1583" actId="1076"/>
          <ac:spMkLst>
            <pc:docMk/>
            <pc:sldMk cId="48104936" sldId="266"/>
            <ac:spMk id="5" creationId="{8E1953C0-2D6F-E710-40FA-EDAE50435D28}"/>
          </ac:spMkLst>
        </pc:spChg>
        <pc:spChg chg="add mod">
          <ac:chgData name="Suzidarly Olavo De Freitas (2613837)" userId="S::2613837@student.uwtsd.ac.uk::4aecf94b-ad47-4f76-8c30-3eb6368a7574" providerId="AD" clId="Web-{3F0E2FBD-9E77-1B5F-63BB-C26EA522C0C2}" dt="2026-10-07T19:49:59.629" v="1611" actId="14100"/>
          <ac:spMkLst>
            <pc:docMk/>
            <pc:sldMk cId="48104936" sldId="266"/>
            <ac:spMk id="9" creationId="{7B6E9773-CE83-2E53-9C74-D5807B75C13A}"/>
          </ac:spMkLst>
        </pc:spChg>
        <pc:spChg chg="add mod">
          <ac:chgData name="Suzidarly Olavo De Freitas (2613837)" userId="S::2613837@student.uwtsd.ac.uk::4aecf94b-ad47-4f76-8c30-3eb6368a7574" providerId="AD" clId="Web-{3F0E2FBD-9E77-1B5F-63BB-C26EA522C0C2}" dt="2026-10-07T19:49:42.925" v="1608" actId="14100"/>
          <ac:spMkLst>
            <pc:docMk/>
            <pc:sldMk cId="48104936" sldId="266"/>
            <ac:spMk id="10" creationId="{FCF9ABC0-57DC-4A75-9008-3160F1BBDC3D}"/>
          </ac:spMkLst>
        </pc:spChg>
        <pc:spChg chg="add del mod">
          <ac:chgData name="Suzidarly Olavo De Freitas (2613837)" userId="S::2613837@student.uwtsd.ac.uk::4aecf94b-ad47-4f76-8c30-3eb6368a7574" providerId="AD" clId="Web-{3F0E2FBD-9E77-1B5F-63BB-C26EA522C0C2}" dt="2026-10-07T19:49:03.751" v="1602"/>
          <ac:spMkLst>
            <pc:docMk/>
            <pc:sldMk cId="48104936" sldId="266"/>
            <ac:spMk id="12" creationId="{B6B623DB-7DDE-15CC-BDC3-FB8A2DE64031}"/>
          </ac:spMkLst>
        </pc:spChg>
        <pc:spChg chg="add del mod">
          <ac:chgData name="Suzidarly Olavo De Freitas (2613837)" userId="S::2613837@student.uwtsd.ac.uk::4aecf94b-ad47-4f76-8c30-3eb6368a7574" providerId="AD" clId="Web-{3F0E2FBD-9E77-1B5F-63BB-C26EA522C0C2}" dt="2026-10-07T19:50:10.411" v="1612" actId="1076"/>
          <ac:spMkLst>
            <pc:docMk/>
            <pc:sldMk cId="48104936" sldId="266"/>
            <ac:spMk id="13" creationId="{57147A9A-14F8-9F6C-67B5-59A05B630035}"/>
          </ac:spMkLst>
        </pc:spChg>
        <pc:spChg chg="add mod">
          <ac:chgData name="Suzidarly Olavo De Freitas (2613837)" userId="S::2613837@student.uwtsd.ac.uk::4aecf94b-ad47-4f76-8c30-3eb6368a7574" providerId="AD" clId="Web-{3F0E2FBD-9E77-1B5F-63BB-C26EA522C0C2}" dt="2026-10-07T19:50:16.786" v="1614" actId="14100"/>
          <ac:spMkLst>
            <pc:docMk/>
            <pc:sldMk cId="48104936" sldId="266"/>
            <ac:spMk id="14" creationId="{261993A4-88DE-F090-BD56-76BD2545EAD5}"/>
          </ac:spMkLst>
        </pc:spChg>
        <pc:spChg chg="add mod">
          <ac:chgData name="Suzidarly Olavo De Freitas (2613837)" userId="S::2613837@student.uwtsd.ac.uk::4aecf94b-ad47-4f76-8c30-3eb6368a7574" providerId="AD" clId="Web-{3F0E2FBD-9E77-1B5F-63BB-C26EA522C0C2}" dt="2026-10-07T19:49:52.425" v="1610" actId="1076"/>
          <ac:spMkLst>
            <pc:docMk/>
            <pc:sldMk cId="48104936" sldId="266"/>
            <ac:spMk id="15" creationId="{FCDF7496-067A-CE85-6EDC-03238019B85A}"/>
          </ac:spMkLst>
        </pc:spChg>
        <pc:spChg chg="add mod">
          <ac:chgData name="Suzidarly Olavo De Freitas (2613837)" userId="S::2613837@student.uwtsd.ac.uk::4aecf94b-ad47-4f76-8c30-3eb6368a7574" providerId="AD" clId="Web-{3F0E2FBD-9E77-1B5F-63BB-C26EA522C0C2}" dt="2026-10-07T19:49:45.878" v="1609" actId="1076"/>
          <ac:spMkLst>
            <pc:docMk/>
            <pc:sldMk cId="48104936" sldId="266"/>
            <ac:spMk id="16" creationId="{F9FB62D1-1523-1CBA-9EFA-428E9E0E197C}"/>
          </ac:spMkLst>
        </pc:spChg>
      </pc:sldChg>
      <pc:sldMasterChg chg="add del addSldLayout delSldLayout">
        <pc:chgData name="Suzidarly Olavo De Freitas (2613837)" userId="S::2613837@student.uwtsd.ac.uk::4aecf94b-ad47-4f76-8c30-3eb6368a7574" providerId="AD" clId="Web-{3F0E2FBD-9E77-1B5F-63BB-C26EA522C0C2}" dt="2026-10-07T19:22:58.075" v="1373"/>
        <pc:sldMasterMkLst>
          <pc:docMk/>
          <pc:sldMasterMk cId="2282762282" sldId="2147483722"/>
        </pc:sldMasterMkLst>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406608725" sldId="2147483711"/>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1674141106" sldId="2147483712"/>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250627398" sldId="2147483713"/>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2986406426" sldId="2147483714"/>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68622392" sldId="2147483715"/>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4100476267" sldId="2147483716"/>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3759269361" sldId="2147483717"/>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3329219766" sldId="2147483718"/>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1866010772" sldId="2147483719"/>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1058824121" sldId="2147483720"/>
          </pc:sldLayoutMkLst>
        </pc:sldLayoutChg>
        <pc:sldLayoutChg chg="add del">
          <pc:chgData name="Suzidarly Olavo De Freitas (2613837)" userId="S::2613837@student.uwtsd.ac.uk::4aecf94b-ad47-4f76-8c30-3eb6368a7574" providerId="AD" clId="Web-{3F0E2FBD-9E77-1B5F-63BB-C26EA522C0C2}" dt="2026-10-07T19:22:58.075" v="1373"/>
          <pc:sldLayoutMkLst>
            <pc:docMk/>
            <pc:sldMasterMk cId="2282762282" sldId="2147483722"/>
            <pc:sldLayoutMk cId="843645253" sldId="2147483721"/>
          </pc:sldLayoutMkLst>
        </pc:sldLayoutChg>
      </pc:sldMasterChg>
    </pc:docChg>
  </pc:docChgLst>
  <pc:docChgLst>
    <pc:chgData name="Suzidarly Olavo De Freitas (2613837)" userId="S::2613837@student.uwtsd.ac.uk::4aecf94b-ad47-4f76-8c30-3eb6368a7574" providerId="AD" clId="Web-{A4DB8379-924A-DD1E-D767-DA64B70D012F}"/>
    <pc:docChg chg="addSld delSld modSld">
      <pc:chgData name="Suzidarly Olavo De Freitas (2613837)" userId="S::2613837@student.uwtsd.ac.uk::4aecf94b-ad47-4f76-8c30-3eb6368a7574" providerId="AD" clId="Web-{A4DB8379-924A-DD1E-D767-DA64B70D012F}" dt="2026-10-09T19:05:24.770" v="703"/>
      <pc:docMkLst>
        <pc:docMk/>
      </pc:docMkLst>
      <pc:sldChg chg="addSp delSp modSp addAnim delAnim">
        <pc:chgData name="Suzidarly Olavo De Freitas (2613837)" userId="S::2613837@student.uwtsd.ac.uk::4aecf94b-ad47-4f76-8c30-3eb6368a7574" providerId="AD" clId="Web-{A4DB8379-924A-DD1E-D767-DA64B70D012F}" dt="2026-10-09T18:21:20.874" v="548" actId="20577"/>
        <pc:sldMkLst>
          <pc:docMk/>
          <pc:sldMk cId="2210866551" sldId="256"/>
        </pc:sldMkLst>
        <pc:spChg chg="add del mod">
          <ac:chgData name="Suzidarly Olavo De Freitas (2613837)" userId="S::2613837@student.uwtsd.ac.uk::4aecf94b-ad47-4f76-8c30-3eb6368a7574" providerId="AD" clId="Web-{A4DB8379-924A-DD1E-D767-DA64B70D012F}" dt="2026-10-09T18:21:20.874" v="548" actId="20577"/>
          <ac:spMkLst>
            <pc:docMk/>
            <pc:sldMk cId="2210866551" sldId="256"/>
            <ac:spMk id="2" creationId="{06130123-4DF2-7C1F-ED1A-CBA486ABDFB3}"/>
          </ac:spMkLst>
        </pc:spChg>
        <pc:spChg chg="mod">
          <ac:chgData name="Suzidarly Olavo De Freitas (2613837)" userId="S::2613837@student.uwtsd.ac.uk::4aecf94b-ad47-4f76-8c30-3eb6368a7574" providerId="AD" clId="Web-{A4DB8379-924A-DD1E-D767-DA64B70D012F}" dt="2026-10-09T17:51:59.498" v="409" actId="20577"/>
          <ac:spMkLst>
            <pc:docMk/>
            <pc:sldMk cId="2210866551" sldId="256"/>
            <ac:spMk id="3" creationId="{00000000-0000-0000-0000-000000000000}"/>
          </ac:spMkLst>
        </pc:spChg>
        <pc:spChg chg="mod">
          <ac:chgData name="Suzidarly Olavo De Freitas (2613837)" userId="S::2613837@student.uwtsd.ac.uk::4aecf94b-ad47-4f76-8c30-3eb6368a7574" providerId="AD" clId="Web-{A4DB8379-924A-DD1E-D767-DA64B70D012F}" dt="2026-10-09T17:51:23.682" v="405" actId="1076"/>
          <ac:spMkLst>
            <pc:docMk/>
            <pc:sldMk cId="2210866551" sldId="256"/>
            <ac:spMk id="5" creationId="{1F143C0F-06D5-C853-E3AD-E87CD64D3A21}"/>
          </ac:spMkLst>
        </pc:spChg>
        <pc:picChg chg="mod">
          <ac:chgData name="Suzidarly Olavo De Freitas (2613837)" userId="S::2613837@student.uwtsd.ac.uk::4aecf94b-ad47-4f76-8c30-3eb6368a7574" providerId="AD" clId="Web-{A4DB8379-924A-DD1E-D767-DA64B70D012F}" dt="2026-10-09T17:53:59.289" v="413" actId="14100"/>
          <ac:picMkLst>
            <pc:docMk/>
            <pc:sldMk cId="2210866551" sldId="256"/>
            <ac:picMk id="6" creationId="{BE6291A5-0498-4671-A27E-451F74208ED4}"/>
          </ac:picMkLst>
        </pc:picChg>
      </pc:sldChg>
      <pc:sldChg chg="addSp delSp modSp addAnim delAnim">
        <pc:chgData name="Suzidarly Olavo De Freitas (2613837)" userId="S::2613837@student.uwtsd.ac.uk::4aecf94b-ad47-4f76-8c30-3eb6368a7574" providerId="AD" clId="Web-{A4DB8379-924A-DD1E-D767-DA64B70D012F}" dt="2026-10-09T18:20:08.118" v="538" actId="14100"/>
        <pc:sldMkLst>
          <pc:docMk/>
          <pc:sldMk cId="1257397928" sldId="257"/>
        </pc:sldMkLst>
        <pc:spChg chg="add mod">
          <ac:chgData name="Suzidarly Olavo De Freitas (2613837)" userId="S::2613837@student.uwtsd.ac.uk::4aecf94b-ad47-4f76-8c30-3eb6368a7574" providerId="AD" clId="Web-{A4DB8379-924A-DD1E-D767-DA64B70D012F}" dt="2026-10-09T18:20:08.118" v="538" actId="14100"/>
          <ac:spMkLst>
            <pc:docMk/>
            <pc:sldMk cId="1257397928" sldId="257"/>
            <ac:spMk id="4" creationId="{0045420A-12B4-6226-F5AC-34561FEF19D6}"/>
          </ac:spMkLst>
        </pc:spChg>
        <pc:spChg chg="add del mod">
          <ac:chgData name="Suzidarly Olavo De Freitas (2613837)" userId="S::2613837@student.uwtsd.ac.uk::4aecf94b-ad47-4f76-8c30-3eb6368a7574" providerId="AD" clId="Web-{A4DB8379-924A-DD1E-D767-DA64B70D012F}" dt="2026-10-09T18:15:24.469" v="510"/>
          <ac:spMkLst>
            <pc:docMk/>
            <pc:sldMk cId="1257397928" sldId="257"/>
            <ac:spMk id="6" creationId="{2CB74814-3EB4-7534-E7E3-5207986ACE6D}"/>
          </ac:spMkLst>
        </pc:spChg>
        <pc:spChg chg="add del mod">
          <ac:chgData name="Suzidarly Olavo De Freitas (2613837)" userId="S::2613837@student.uwtsd.ac.uk::4aecf94b-ad47-4f76-8c30-3eb6368a7574" providerId="AD" clId="Web-{A4DB8379-924A-DD1E-D767-DA64B70D012F}" dt="2026-10-09T18:17:38.182" v="526"/>
          <ac:spMkLst>
            <pc:docMk/>
            <pc:sldMk cId="1257397928" sldId="257"/>
            <ac:spMk id="9" creationId="{47BF25F3-7427-0E1D-95C1-389A48257203}"/>
          </ac:spMkLst>
        </pc:spChg>
        <pc:spChg chg="add del mod">
          <ac:chgData name="Suzidarly Olavo De Freitas (2613837)" userId="S::2613837@student.uwtsd.ac.uk::4aecf94b-ad47-4f76-8c30-3eb6368a7574" providerId="AD" clId="Web-{A4DB8379-924A-DD1E-D767-DA64B70D012F}" dt="2026-10-09T18:17:30.650" v="525"/>
          <ac:spMkLst>
            <pc:docMk/>
            <pc:sldMk cId="1257397928" sldId="257"/>
            <ac:spMk id="16" creationId="{EEB7E9E1-F2B5-3168-65DC-E74F1601608A}"/>
          </ac:spMkLst>
        </pc:spChg>
      </pc:sldChg>
      <pc:sldChg chg="addSp delSp modSp mod setBg addAnim delAnim">
        <pc:chgData name="Suzidarly Olavo De Freitas (2613837)" userId="S::2613837@student.uwtsd.ac.uk::4aecf94b-ad47-4f76-8c30-3eb6368a7574" providerId="AD" clId="Web-{A4DB8379-924A-DD1E-D767-DA64B70D012F}" dt="2026-10-09T18:25:45.223" v="575"/>
        <pc:sldMkLst>
          <pc:docMk/>
          <pc:sldMk cId="1337124675" sldId="260"/>
        </pc:sldMkLst>
        <pc:spChg chg="mod">
          <ac:chgData name="Suzidarly Olavo De Freitas (2613837)" userId="S::2613837@student.uwtsd.ac.uk::4aecf94b-ad47-4f76-8c30-3eb6368a7574" providerId="AD" clId="Web-{A4DB8379-924A-DD1E-D767-DA64B70D012F}" dt="2026-10-08T13:41:42.175" v="41" actId="20577"/>
          <ac:spMkLst>
            <pc:docMk/>
            <pc:sldMk cId="1337124675" sldId="260"/>
            <ac:spMk id="2" creationId="{C86326DF-B7B1-9F18-E460-AA9873215B2B}"/>
          </ac:spMkLst>
        </pc:spChg>
        <pc:spChg chg="del mod">
          <ac:chgData name="Suzidarly Olavo De Freitas (2613837)" userId="S::2613837@student.uwtsd.ac.uk::4aecf94b-ad47-4f76-8c30-3eb6368a7574" providerId="AD" clId="Web-{A4DB8379-924A-DD1E-D767-DA64B70D012F}" dt="2026-10-09T18:25:15.783" v="573"/>
          <ac:spMkLst>
            <pc:docMk/>
            <pc:sldMk cId="1337124675" sldId="260"/>
            <ac:spMk id="3" creationId="{36EDB08F-50A8-A630-361D-A68F977543EC}"/>
          </ac:spMkLst>
        </pc:spChg>
        <pc:spChg chg="add del">
          <ac:chgData name="Suzidarly Olavo De Freitas (2613837)" userId="S::2613837@student.uwtsd.ac.uk::4aecf94b-ad47-4f76-8c30-3eb6368a7574" providerId="AD" clId="Web-{A4DB8379-924A-DD1E-D767-DA64B70D012F}" dt="2026-10-09T17:57:23.586" v="433"/>
          <ac:spMkLst>
            <pc:docMk/>
            <pc:sldMk cId="1337124675" sldId="260"/>
            <ac:spMk id="4" creationId="{993B97AF-81E9-554E-DD2F-BD94E6610B62}"/>
          </ac:spMkLst>
        </pc:spChg>
        <pc:spChg chg="add del">
          <ac:chgData name="Suzidarly Olavo De Freitas (2613837)" userId="S::2613837@student.uwtsd.ac.uk::4aecf94b-ad47-4f76-8c30-3eb6368a7574" providerId="AD" clId="Web-{A4DB8379-924A-DD1E-D767-DA64B70D012F}" dt="2026-10-09T17:57:04.804" v="428"/>
          <ac:spMkLst>
            <pc:docMk/>
            <pc:sldMk cId="1337124675" sldId="260"/>
            <ac:spMk id="5" creationId="{3D671A62-D1BA-CFF1-2A87-1F1BDA10078E}"/>
          </ac:spMkLst>
        </pc:spChg>
        <pc:spChg chg="add del">
          <ac:chgData name="Suzidarly Olavo De Freitas (2613837)" userId="S::2613837@student.uwtsd.ac.uk::4aecf94b-ad47-4f76-8c30-3eb6368a7574" providerId="AD" clId="Web-{A4DB8379-924A-DD1E-D767-DA64B70D012F}" dt="2026-10-09T17:57:20.931" v="432"/>
          <ac:spMkLst>
            <pc:docMk/>
            <pc:sldMk cId="1337124675" sldId="260"/>
            <ac:spMk id="7" creationId="{060866C2-D362-BB19-6404-17C95052D7A1}"/>
          </ac:spMkLst>
        </pc:spChg>
        <pc:spChg chg="add del">
          <ac:chgData name="Suzidarly Olavo De Freitas (2613837)" userId="S::2613837@student.uwtsd.ac.uk::4aecf94b-ad47-4f76-8c30-3eb6368a7574" providerId="AD" clId="Web-{A4DB8379-924A-DD1E-D767-DA64B70D012F}" dt="2026-10-09T17:57:42.838" v="438"/>
          <ac:spMkLst>
            <pc:docMk/>
            <pc:sldMk cId="1337124675" sldId="260"/>
            <ac:spMk id="8" creationId="{1ABF5A65-5CAF-6668-40E8-2317207ED8FB}"/>
          </ac:spMkLst>
        </pc:spChg>
        <pc:spChg chg="add del mod">
          <ac:chgData name="Suzidarly Olavo De Freitas (2613837)" userId="S::2613837@student.uwtsd.ac.uk::4aecf94b-ad47-4f76-8c30-3eb6368a7574" providerId="AD" clId="Web-{A4DB8379-924A-DD1E-D767-DA64B70D012F}" dt="2026-10-09T18:22:04.658" v="551"/>
          <ac:spMkLst>
            <pc:docMk/>
            <pc:sldMk cId="1337124675" sldId="260"/>
            <ac:spMk id="10" creationId="{D7A6340E-E740-D678-77E4-C89211D8AD71}"/>
          </ac:spMkLst>
        </pc:spChg>
        <pc:spChg chg="add">
          <ac:chgData name="Suzidarly Olavo De Freitas (2613837)" userId="S::2613837@student.uwtsd.ac.uk::4aecf94b-ad47-4f76-8c30-3eb6368a7574" providerId="AD" clId="Web-{A4DB8379-924A-DD1E-D767-DA64B70D012F}" dt="2026-10-08T13:22:18.110" v="10"/>
          <ac:spMkLst>
            <pc:docMk/>
            <pc:sldMk cId="1337124675" sldId="260"/>
            <ac:spMk id="11" creationId="{DB304A14-32D0-4873-B914-423ED7B8DAFD}"/>
          </ac:spMkLst>
        </pc:spChg>
        <pc:spChg chg="add">
          <ac:chgData name="Suzidarly Olavo De Freitas (2613837)" userId="S::2613837@student.uwtsd.ac.uk::4aecf94b-ad47-4f76-8c30-3eb6368a7574" providerId="AD" clId="Web-{A4DB8379-924A-DD1E-D767-DA64B70D012F}" dt="2026-10-08T13:22:18.110" v="10"/>
          <ac:spMkLst>
            <pc:docMk/>
            <pc:sldMk cId="1337124675" sldId="260"/>
            <ac:spMk id="13" creationId="{1D460C86-854F-4FB3-ABC2-E823D8FEB9DB}"/>
          </ac:spMkLst>
        </pc:spChg>
        <pc:spChg chg="add mod">
          <ac:chgData name="Suzidarly Olavo De Freitas (2613837)" userId="S::2613837@student.uwtsd.ac.uk::4aecf94b-ad47-4f76-8c30-3eb6368a7574" providerId="AD" clId="Web-{A4DB8379-924A-DD1E-D767-DA64B70D012F}" dt="2026-10-09T18:25:03.047" v="572" actId="1076"/>
          <ac:spMkLst>
            <pc:docMk/>
            <pc:sldMk cId="1337124675" sldId="260"/>
            <ac:spMk id="14" creationId="{F6C39A8E-4790-29B7-2C42-8B7A94BDC7B6}"/>
          </ac:spMkLst>
        </pc:spChg>
        <pc:spChg chg="add">
          <ac:chgData name="Suzidarly Olavo De Freitas (2613837)" userId="S::2613837@student.uwtsd.ac.uk::4aecf94b-ad47-4f76-8c30-3eb6368a7574" providerId="AD" clId="Web-{A4DB8379-924A-DD1E-D767-DA64B70D012F}" dt="2026-10-08T13:22:18.110" v="10"/>
          <ac:spMkLst>
            <pc:docMk/>
            <pc:sldMk cId="1337124675" sldId="260"/>
            <ac:spMk id="15" creationId="{BB48116A-278A-4CC5-89D3-9DE8E8FF1245}"/>
          </ac:spMkLst>
        </pc:spChg>
        <pc:spChg chg="add del mod">
          <ac:chgData name="Suzidarly Olavo De Freitas (2613837)" userId="S::2613837@student.uwtsd.ac.uk::4aecf94b-ad47-4f76-8c30-3eb6368a7574" providerId="AD" clId="Web-{A4DB8379-924A-DD1E-D767-DA64B70D012F}" dt="2026-10-09T18:25:31.504" v="574"/>
          <ac:spMkLst>
            <pc:docMk/>
            <pc:sldMk cId="1337124675" sldId="260"/>
            <ac:spMk id="17" creationId="{7DCBDD60-2730-FE41-884B-E875053CE33D}"/>
          </ac:spMkLst>
        </pc:spChg>
        <pc:picChg chg="mod">
          <ac:chgData name="Suzidarly Olavo De Freitas (2613837)" userId="S::2613837@student.uwtsd.ac.uk::4aecf94b-ad47-4f76-8c30-3eb6368a7574" providerId="AD" clId="Web-{A4DB8379-924A-DD1E-D767-DA64B70D012F}" dt="2026-10-08T13:22:18.110" v="10"/>
          <ac:picMkLst>
            <pc:docMk/>
            <pc:sldMk cId="1337124675" sldId="260"/>
            <ac:picMk id="6" creationId="{4921EE29-6FA8-2E0D-09B8-2FC38AD98BAF}"/>
          </ac:picMkLst>
        </pc:picChg>
      </pc:sldChg>
      <pc:sldChg chg="addSp delSp modSp addAnim delAnim">
        <pc:chgData name="Suzidarly Olavo De Freitas (2613837)" userId="S::2613837@student.uwtsd.ac.uk::4aecf94b-ad47-4f76-8c30-3eb6368a7574" providerId="AD" clId="Web-{A4DB8379-924A-DD1E-D767-DA64B70D012F}" dt="2026-10-09T19:05:24.770" v="703"/>
        <pc:sldMkLst>
          <pc:docMk/>
          <pc:sldMk cId="1159079440" sldId="261"/>
        </pc:sldMkLst>
        <pc:spChg chg="add del mod">
          <ac:chgData name="Suzidarly Olavo De Freitas (2613837)" userId="S::2613837@student.uwtsd.ac.uk::4aecf94b-ad47-4f76-8c30-3eb6368a7574" providerId="AD" clId="Web-{A4DB8379-924A-DD1E-D767-DA64B70D012F}" dt="2026-10-09T18:52:14.504" v="690"/>
          <ac:spMkLst>
            <pc:docMk/>
            <pc:sldMk cId="1159079440" sldId="261"/>
            <ac:spMk id="16" creationId="{A5210E86-CEFD-E0C7-C327-DCA913299392}"/>
          </ac:spMkLst>
        </pc:spChg>
        <pc:picChg chg="add del mod">
          <ac:chgData name="Suzidarly Olavo De Freitas (2613837)" userId="S::2613837@student.uwtsd.ac.uk::4aecf94b-ad47-4f76-8c30-3eb6368a7574" providerId="AD" clId="Web-{A4DB8379-924A-DD1E-D767-DA64B70D012F}" dt="2026-10-09T18:52:10.238" v="689"/>
          <ac:picMkLst>
            <pc:docMk/>
            <pc:sldMk cId="1159079440" sldId="261"/>
            <ac:picMk id="17" creationId="{7FBB547F-EFE2-BD9F-5417-7F8B07D3A7B9}"/>
          </ac:picMkLst>
        </pc:picChg>
      </pc:sldChg>
      <pc:sldChg chg="addSp delSp modSp addAnim delAnim">
        <pc:chgData name="Suzidarly Olavo De Freitas (2613837)" userId="S::2613837@student.uwtsd.ac.uk::4aecf94b-ad47-4f76-8c30-3eb6368a7574" providerId="AD" clId="Web-{A4DB8379-924A-DD1E-D767-DA64B70D012F}" dt="2026-10-09T18:54:56.845" v="691" actId="20577"/>
        <pc:sldMkLst>
          <pc:docMk/>
          <pc:sldMk cId="325326645" sldId="262"/>
        </pc:sldMkLst>
        <pc:spChg chg="mod">
          <ac:chgData name="Suzidarly Olavo De Freitas (2613837)" userId="S::2613837@student.uwtsd.ac.uk::4aecf94b-ad47-4f76-8c30-3eb6368a7574" providerId="AD" clId="Web-{A4DB8379-924A-DD1E-D767-DA64B70D012F}" dt="2026-10-08T13:27:16.349" v="39" actId="20577"/>
          <ac:spMkLst>
            <pc:docMk/>
            <pc:sldMk cId="325326645" sldId="262"/>
            <ac:spMk id="2" creationId="{2CA98586-D792-0704-70B9-D19BBBB07A1F}"/>
          </ac:spMkLst>
        </pc:spChg>
        <pc:spChg chg="del mod">
          <ac:chgData name="Suzidarly Olavo De Freitas (2613837)" userId="S::2613837@student.uwtsd.ac.uk::4aecf94b-ad47-4f76-8c30-3eb6368a7574" providerId="AD" clId="Web-{A4DB8379-924A-DD1E-D767-DA64B70D012F}" dt="2026-10-09T18:34:02.074" v="603"/>
          <ac:spMkLst>
            <pc:docMk/>
            <pc:sldMk cId="325326645" sldId="262"/>
            <ac:spMk id="3" creationId="{5F109975-45FE-1AF1-97AE-08F4D8B82D72}"/>
          </ac:spMkLst>
        </pc:spChg>
        <pc:spChg chg="add del mod">
          <ac:chgData name="Suzidarly Olavo De Freitas (2613837)" userId="S::2613837@student.uwtsd.ac.uk::4aecf94b-ad47-4f76-8c30-3eb6368a7574" providerId="AD" clId="Web-{A4DB8379-924A-DD1E-D767-DA64B70D012F}" dt="2026-10-09T18:30:47.684" v="589"/>
          <ac:spMkLst>
            <pc:docMk/>
            <pc:sldMk cId="325326645" sldId="262"/>
            <ac:spMk id="4" creationId="{7DCBDD60-2730-FE41-884B-E875053CE33D}"/>
          </ac:spMkLst>
        </pc:spChg>
        <pc:spChg chg="del mod">
          <ac:chgData name="Suzidarly Olavo De Freitas (2613837)" userId="S::2613837@student.uwtsd.ac.uk::4aecf94b-ad47-4f76-8c30-3eb6368a7574" providerId="AD" clId="Web-{A4DB8379-924A-DD1E-D767-DA64B70D012F}" dt="2026-10-09T18:35:22.815" v="611"/>
          <ac:spMkLst>
            <pc:docMk/>
            <pc:sldMk cId="325326645" sldId="262"/>
            <ac:spMk id="6" creationId="{A79C68B6-61AD-6DDD-BBB7-CAB0B05FF53C}"/>
          </ac:spMkLst>
        </pc:spChg>
        <pc:spChg chg="add del mod">
          <ac:chgData name="Suzidarly Olavo De Freitas (2613837)" userId="S::2613837@student.uwtsd.ac.uk::4aecf94b-ad47-4f76-8c30-3eb6368a7574" providerId="AD" clId="Web-{A4DB8379-924A-DD1E-D767-DA64B70D012F}" dt="2026-10-09T18:30:30.573" v="586"/>
          <ac:spMkLst>
            <pc:docMk/>
            <pc:sldMk cId="325326645" sldId="262"/>
            <ac:spMk id="7" creationId="{F69F32FF-0CD3-4A80-E948-25507C82E388}"/>
          </ac:spMkLst>
        </pc:spChg>
        <pc:spChg chg="add mod">
          <ac:chgData name="Suzidarly Olavo De Freitas (2613837)" userId="S::2613837@student.uwtsd.ac.uk::4aecf94b-ad47-4f76-8c30-3eb6368a7574" providerId="AD" clId="Web-{A4DB8379-924A-DD1E-D767-DA64B70D012F}" dt="2026-10-09T18:54:56.845" v="691" actId="20577"/>
          <ac:spMkLst>
            <pc:docMk/>
            <pc:sldMk cId="325326645" sldId="262"/>
            <ac:spMk id="9" creationId="{5186864B-D273-6B01-6229-082A6A66A840}"/>
          </ac:spMkLst>
        </pc:spChg>
        <pc:spChg chg="add del mod">
          <ac:chgData name="Suzidarly Olavo De Freitas (2613837)" userId="S::2613837@student.uwtsd.ac.uk::4aecf94b-ad47-4f76-8c30-3eb6368a7574" providerId="AD" clId="Web-{A4DB8379-924A-DD1E-D767-DA64B70D012F}" dt="2026-10-09T18:34:15.466" v="604"/>
          <ac:spMkLst>
            <pc:docMk/>
            <pc:sldMk cId="325326645" sldId="262"/>
            <ac:spMk id="11" creationId="{BE617D73-474A-03BD-6BC6-EADFEBF79F2C}"/>
          </ac:spMkLst>
        </pc:spChg>
        <pc:spChg chg="add mod">
          <ac:chgData name="Suzidarly Olavo De Freitas (2613837)" userId="S::2613837@student.uwtsd.ac.uk::4aecf94b-ad47-4f76-8c30-3eb6368a7574" providerId="AD" clId="Web-{A4DB8379-924A-DD1E-D767-DA64B70D012F}" dt="2026-10-09T18:48:24.142" v="664"/>
          <ac:spMkLst>
            <pc:docMk/>
            <pc:sldMk cId="325326645" sldId="262"/>
            <ac:spMk id="13" creationId="{E64B40E2-683A-A334-1002-37AF05EC8A5B}"/>
          </ac:spMkLst>
        </pc:spChg>
        <pc:spChg chg="add del mod">
          <ac:chgData name="Suzidarly Olavo De Freitas (2613837)" userId="S::2613837@student.uwtsd.ac.uk::4aecf94b-ad47-4f76-8c30-3eb6368a7574" providerId="AD" clId="Web-{A4DB8379-924A-DD1E-D767-DA64B70D012F}" dt="2026-10-09T18:41:00.873" v="632"/>
          <ac:spMkLst>
            <pc:docMk/>
            <pc:sldMk cId="325326645" sldId="262"/>
            <ac:spMk id="14" creationId="{993E5FC5-FD9B-A316-0C2A-4837C4619A16}"/>
          </ac:spMkLst>
        </pc:spChg>
        <pc:picChg chg="mod">
          <ac:chgData name="Suzidarly Olavo De Freitas (2613837)" userId="S::2613837@student.uwtsd.ac.uk::4aecf94b-ad47-4f76-8c30-3eb6368a7574" providerId="AD" clId="Web-{A4DB8379-924A-DD1E-D767-DA64B70D012F}" dt="2026-10-08T13:24:06.493" v="20" actId="1076"/>
          <ac:picMkLst>
            <pc:docMk/>
            <pc:sldMk cId="325326645" sldId="262"/>
            <ac:picMk id="5" creationId="{0835AF22-6942-2C5A-085C-12034388841F}"/>
          </ac:picMkLst>
        </pc:picChg>
      </pc:sldChg>
      <pc:sldChg chg="addSp delSp modSp addAnim delAnim">
        <pc:chgData name="Suzidarly Olavo De Freitas (2613837)" userId="S::2613837@student.uwtsd.ac.uk::4aecf94b-ad47-4f76-8c30-3eb6368a7574" providerId="AD" clId="Web-{A4DB8379-924A-DD1E-D767-DA64B70D012F}" dt="2026-10-09T19:01:19.813" v="693"/>
        <pc:sldMkLst>
          <pc:docMk/>
          <pc:sldMk cId="895636089" sldId="263"/>
        </pc:sldMkLst>
        <pc:spChg chg="add mod">
          <ac:chgData name="Suzidarly Olavo De Freitas (2613837)" userId="S::2613837@student.uwtsd.ac.uk::4aecf94b-ad47-4f76-8c30-3eb6368a7574" providerId="AD" clId="Web-{A4DB8379-924A-DD1E-D767-DA64B70D012F}" dt="2026-10-08T15:31:46.966" v="186" actId="1076"/>
          <ac:spMkLst>
            <pc:docMk/>
            <pc:sldMk cId="895636089" sldId="263"/>
            <ac:spMk id="6" creationId="{FC4256C0-3B9F-A2FB-FB89-3EEBF288CFCE}"/>
          </ac:spMkLst>
        </pc:spChg>
        <pc:spChg chg="mod">
          <ac:chgData name="Suzidarly Olavo De Freitas (2613837)" userId="S::2613837@student.uwtsd.ac.uk::4aecf94b-ad47-4f76-8c30-3eb6368a7574" providerId="AD" clId="Web-{A4DB8379-924A-DD1E-D767-DA64B70D012F}" dt="2026-10-08T15:31:27.575" v="183" actId="14100"/>
          <ac:spMkLst>
            <pc:docMk/>
            <pc:sldMk cId="895636089" sldId="263"/>
            <ac:spMk id="8" creationId="{A5F322AF-9B66-0DD2-AB47-BE41941952FF}"/>
          </ac:spMkLst>
        </pc:spChg>
        <pc:spChg chg="mod">
          <ac:chgData name="Suzidarly Olavo De Freitas (2613837)" userId="S::2613837@student.uwtsd.ac.uk::4aecf94b-ad47-4f76-8c30-3eb6368a7574" providerId="AD" clId="Web-{A4DB8379-924A-DD1E-D767-DA64B70D012F}" dt="2026-10-08T15:31:55.076" v="187" actId="1076"/>
          <ac:spMkLst>
            <pc:docMk/>
            <pc:sldMk cId="895636089" sldId="263"/>
            <ac:spMk id="9" creationId="{300A4B67-BA4B-C404-690D-9EBF8905C98F}"/>
          </ac:spMkLst>
        </pc:spChg>
        <pc:spChg chg="mod">
          <ac:chgData name="Suzidarly Olavo De Freitas (2613837)" userId="S::2613837@student.uwtsd.ac.uk::4aecf94b-ad47-4f76-8c30-3eb6368a7574" providerId="AD" clId="Web-{A4DB8379-924A-DD1E-D767-DA64B70D012F}" dt="2026-10-08T15:31:38.341" v="184" actId="1076"/>
          <ac:spMkLst>
            <pc:docMk/>
            <pc:sldMk cId="895636089" sldId="263"/>
            <ac:spMk id="11" creationId="{A6592983-C5B7-A5BB-10A1-C8DBDFA5A594}"/>
          </ac:spMkLst>
        </pc:spChg>
      </pc:sldChg>
      <pc:sldChg chg="modSp addAnim delAnim">
        <pc:chgData name="Suzidarly Olavo De Freitas (2613837)" userId="S::2613837@student.uwtsd.ac.uk::4aecf94b-ad47-4f76-8c30-3eb6368a7574" providerId="AD" clId="Web-{A4DB8379-924A-DD1E-D767-DA64B70D012F}" dt="2026-10-09T17:42:48.642" v="352"/>
        <pc:sldMkLst>
          <pc:docMk/>
          <pc:sldMk cId="3800467793" sldId="265"/>
        </pc:sldMkLst>
        <pc:spChg chg="mod">
          <ac:chgData name="Suzidarly Olavo De Freitas (2613837)" userId="S::2613837@student.uwtsd.ac.uk::4aecf94b-ad47-4f76-8c30-3eb6368a7574" providerId="AD" clId="Web-{A4DB8379-924A-DD1E-D767-DA64B70D012F}" dt="2026-10-08T13:51:06.932" v="67" actId="14100"/>
          <ac:spMkLst>
            <pc:docMk/>
            <pc:sldMk cId="3800467793" sldId="265"/>
            <ac:spMk id="8" creationId="{2C6A10E5-E1ED-14E5-DF2A-E81286A4997B}"/>
          </ac:spMkLst>
        </pc:spChg>
        <pc:spChg chg="mod">
          <ac:chgData name="Suzidarly Olavo De Freitas (2613837)" userId="S::2613837@student.uwtsd.ac.uk::4aecf94b-ad47-4f76-8c30-3eb6368a7574" providerId="AD" clId="Web-{A4DB8379-924A-DD1E-D767-DA64B70D012F}" dt="2026-10-08T13:51:45.951" v="74" actId="20577"/>
          <ac:spMkLst>
            <pc:docMk/>
            <pc:sldMk cId="3800467793" sldId="265"/>
            <ac:spMk id="12" creationId="{517DA427-4E2E-D5DF-4A97-F97F17D38B1A}"/>
          </ac:spMkLst>
        </pc:spChg>
        <pc:spChg chg="mod">
          <ac:chgData name="Suzidarly Olavo De Freitas (2613837)" userId="S::2613837@student.uwtsd.ac.uk::4aecf94b-ad47-4f76-8c30-3eb6368a7574" providerId="AD" clId="Web-{A4DB8379-924A-DD1E-D767-DA64B70D012F}" dt="2026-10-08T13:52:16.062" v="79" actId="20577"/>
          <ac:spMkLst>
            <pc:docMk/>
            <pc:sldMk cId="3800467793" sldId="265"/>
            <ac:spMk id="18" creationId="{CA7FBD0E-6623-E381-A695-1C7D28D6745F}"/>
          </ac:spMkLst>
        </pc:spChg>
        <pc:spChg chg="mod">
          <ac:chgData name="Suzidarly Olavo De Freitas (2613837)" userId="S::2613837@student.uwtsd.ac.uk::4aecf94b-ad47-4f76-8c30-3eb6368a7574" providerId="AD" clId="Web-{A4DB8379-924A-DD1E-D767-DA64B70D012F}" dt="2026-10-08T13:51:03.495" v="66" actId="20577"/>
          <ac:spMkLst>
            <pc:docMk/>
            <pc:sldMk cId="3800467793" sldId="265"/>
            <ac:spMk id="24" creationId="{794A8B7E-7A28-7C2F-04F9-455481669F99}"/>
          </ac:spMkLst>
        </pc:spChg>
        <pc:picChg chg="mod">
          <ac:chgData name="Suzidarly Olavo De Freitas (2613837)" userId="S::2613837@student.uwtsd.ac.uk::4aecf94b-ad47-4f76-8c30-3eb6368a7574" providerId="AD" clId="Web-{A4DB8379-924A-DD1E-D767-DA64B70D012F}" dt="2026-10-08T13:10:22.140" v="1" actId="1076"/>
          <ac:picMkLst>
            <pc:docMk/>
            <pc:sldMk cId="3800467793" sldId="265"/>
            <ac:picMk id="14" creationId="{A8790C79-CCF2-DA74-0072-1843EC346E9F}"/>
          </ac:picMkLst>
        </pc:picChg>
      </pc:sldChg>
      <pc:sldChg chg="modSp">
        <pc:chgData name="Suzidarly Olavo De Freitas (2613837)" userId="S::2613837@student.uwtsd.ac.uk::4aecf94b-ad47-4f76-8c30-3eb6368a7574" providerId="AD" clId="Web-{A4DB8379-924A-DD1E-D767-DA64B70D012F}" dt="2026-10-08T13:56:49.690" v="82" actId="1076"/>
        <pc:sldMkLst>
          <pc:docMk/>
          <pc:sldMk cId="48104936" sldId="266"/>
        </pc:sldMkLst>
        <pc:spChg chg="mod">
          <ac:chgData name="Suzidarly Olavo De Freitas (2613837)" userId="S::2613837@student.uwtsd.ac.uk::4aecf94b-ad47-4f76-8c30-3eb6368a7574" providerId="AD" clId="Web-{A4DB8379-924A-DD1E-D767-DA64B70D012F}" dt="2026-10-08T13:56:49.690" v="82" actId="1076"/>
          <ac:spMkLst>
            <pc:docMk/>
            <pc:sldMk cId="48104936" sldId="266"/>
            <ac:spMk id="2" creationId="{3ED7D1F4-492B-EDA6-63D0-4ED6924D4190}"/>
          </ac:spMkLst>
        </pc:spChg>
      </pc:sldChg>
      <pc:sldChg chg="delSp modSp new">
        <pc:chgData name="Suzidarly Olavo De Freitas (2613837)" userId="S::2613837@student.uwtsd.ac.uk::4aecf94b-ad47-4f76-8c30-3eb6368a7574" providerId="AD" clId="Web-{A4DB8379-924A-DD1E-D767-DA64B70D012F}" dt="2026-10-08T13:58:17.071" v="89"/>
        <pc:sldMkLst>
          <pc:docMk/>
          <pc:sldMk cId="1565704667" sldId="267"/>
        </pc:sldMkLst>
      </pc:sldChg>
    </pc:docChg>
  </pc:docChgLst>
  <pc:docChgLst>
    <pc:chgData name="Suzidarly Freitas" userId="9008e178e2e64864" providerId="LiveId" clId="{D7CB2780-D504-46A0-ACC0-DD28AB885FA0}"/>
    <pc:docChg chg="undo custSel modSld">
      <pc:chgData name="Suzidarly Freitas" userId="9008e178e2e64864" providerId="LiveId" clId="{D7CB2780-D504-46A0-ACC0-DD28AB885FA0}" dt="2026-10-10T16:09:02.996" v="673"/>
      <pc:docMkLst>
        <pc:docMk/>
      </pc:docMkLst>
      <pc:sldChg chg="modSp mod">
        <pc:chgData name="Suzidarly Freitas" userId="9008e178e2e64864" providerId="LiveId" clId="{D7CB2780-D504-46A0-ACC0-DD28AB885FA0}" dt="2026-10-10T15:33:11.801" v="558" actId="1076"/>
        <pc:sldMkLst>
          <pc:docMk/>
          <pc:sldMk cId="2210866551" sldId="256"/>
        </pc:sldMkLst>
        <pc:spChg chg="mod">
          <ac:chgData name="Suzidarly Freitas" userId="9008e178e2e64864" providerId="LiveId" clId="{D7CB2780-D504-46A0-ACC0-DD28AB885FA0}" dt="2026-10-10T15:33:11.801" v="558" actId="1076"/>
          <ac:spMkLst>
            <pc:docMk/>
            <pc:sldMk cId="2210866551" sldId="256"/>
            <ac:spMk id="2" creationId="{06130123-4DF2-7C1F-ED1A-CBA486ABDFB3}"/>
          </ac:spMkLst>
        </pc:spChg>
        <pc:spChg chg="mod">
          <ac:chgData name="Suzidarly Freitas" userId="9008e178e2e64864" providerId="LiveId" clId="{D7CB2780-D504-46A0-ACC0-DD28AB885FA0}" dt="2026-10-10T15:33:01.034" v="557" actId="14100"/>
          <ac:spMkLst>
            <pc:docMk/>
            <pc:sldMk cId="2210866551" sldId="256"/>
            <ac:spMk id="3" creationId="{00000000-0000-0000-0000-000000000000}"/>
          </ac:spMkLst>
        </pc:spChg>
        <pc:spChg chg="mod">
          <ac:chgData name="Suzidarly Freitas" userId="9008e178e2e64864" providerId="LiveId" clId="{D7CB2780-D504-46A0-ACC0-DD28AB885FA0}" dt="2026-10-10T15:32:42.765" v="554" actId="1076"/>
          <ac:spMkLst>
            <pc:docMk/>
            <pc:sldMk cId="2210866551" sldId="256"/>
            <ac:spMk id="8" creationId="{7686006B-50B9-40DE-05E4-4D0A3E0B3C56}"/>
          </ac:spMkLst>
        </pc:spChg>
      </pc:sldChg>
      <pc:sldChg chg="modSp mod modAnim">
        <pc:chgData name="Suzidarly Freitas" userId="9008e178e2e64864" providerId="LiveId" clId="{D7CB2780-D504-46A0-ACC0-DD28AB885FA0}" dt="2026-10-10T16:09:02.996" v="673"/>
        <pc:sldMkLst>
          <pc:docMk/>
          <pc:sldMk cId="1159079440" sldId="261"/>
        </pc:sldMkLst>
        <pc:spChg chg="mod">
          <ac:chgData name="Suzidarly Freitas" userId="9008e178e2e64864" providerId="LiveId" clId="{D7CB2780-D504-46A0-ACC0-DD28AB885FA0}" dt="2026-10-10T16:07:42.194" v="667" actId="1076"/>
          <ac:spMkLst>
            <pc:docMk/>
            <pc:sldMk cId="1159079440" sldId="261"/>
            <ac:spMk id="3" creationId="{3E9C0F7D-F817-53BD-B492-D5E8A2D04C6A}"/>
          </ac:spMkLst>
        </pc:spChg>
        <pc:spChg chg="mod">
          <ac:chgData name="Suzidarly Freitas" userId="9008e178e2e64864" providerId="LiveId" clId="{D7CB2780-D504-46A0-ACC0-DD28AB885FA0}" dt="2026-10-10T14:00:11.357" v="333" actId="1076"/>
          <ac:spMkLst>
            <pc:docMk/>
            <pc:sldMk cId="1159079440" sldId="261"/>
            <ac:spMk id="13" creationId="{F40C5755-FCEB-98C1-E1B2-C136FC157185}"/>
          </ac:spMkLst>
        </pc:spChg>
      </pc:sldChg>
      <pc:sldChg chg="addSp modSp mod modAnim">
        <pc:chgData name="Suzidarly Freitas" userId="9008e178e2e64864" providerId="LiveId" clId="{D7CB2780-D504-46A0-ACC0-DD28AB885FA0}" dt="2026-10-10T15:58:42.957" v="658" actId="113"/>
        <pc:sldMkLst>
          <pc:docMk/>
          <pc:sldMk cId="325326645" sldId="262"/>
        </pc:sldMkLst>
        <pc:spChg chg="add mod">
          <ac:chgData name="Suzidarly Freitas" userId="9008e178e2e64864" providerId="LiveId" clId="{D7CB2780-D504-46A0-ACC0-DD28AB885FA0}" dt="2026-10-10T15:58:07.831" v="655" actId="1076"/>
          <ac:spMkLst>
            <pc:docMk/>
            <pc:sldMk cId="325326645" sldId="262"/>
            <ac:spMk id="4" creationId="{8AC2AE23-2201-ED6A-EE30-4BD4881C817C}"/>
          </ac:spMkLst>
        </pc:spChg>
        <pc:spChg chg="mod">
          <ac:chgData name="Suzidarly Freitas" userId="9008e178e2e64864" providerId="LiveId" clId="{D7CB2780-D504-46A0-ACC0-DD28AB885FA0}" dt="2026-10-10T15:58:16.300" v="656" actId="1076"/>
          <ac:spMkLst>
            <pc:docMk/>
            <pc:sldMk cId="325326645" sldId="262"/>
            <ac:spMk id="9" creationId="{5186864B-D273-6B01-6229-082A6A66A840}"/>
          </ac:spMkLst>
        </pc:spChg>
        <pc:spChg chg="mod">
          <ac:chgData name="Suzidarly Freitas" userId="9008e178e2e64864" providerId="LiveId" clId="{D7CB2780-D504-46A0-ACC0-DD28AB885FA0}" dt="2026-10-10T15:58:42.957" v="658" actId="113"/>
          <ac:spMkLst>
            <pc:docMk/>
            <pc:sldMk cId="325326645" sldId="262"/>
            <ac:spMk id="13" creationId="{E64B40E2-683A-A334-1002-37AF05EC8A5B}"/>
          </ac:spMkLst>
        </pc:spChg>
      </pc:sldChg>
      <pc:sldChg chg="addSp delSp modSp mod modAnim">
        <pc:chgData name="Suzidarly Freitas" userId="9008e178e2e64864" providerId="LiveId" clId="{D7CB2780-D504-46A0-ACC0-DD28AB885FA0}" dt="2026-10-10T15:16:23.997" v="537"/>
        <pc:sldMkLst>
          <pc:docMk/>
          <pc:sldMk cId="895636089" sldId="263"/>
        </pc:sldMkLst>
        <pc:spChg chg="mod">
          <ac:chgData name="Suzidarly Freitas" userId="9008e178e2e64864" providerId="LiveId" clId="{D7CB2780-D504-46A0-ACC0-DD28AB885FA0}" dt="2026-10-10T15:10:39.241" v="527" actId="1076"/>
          <ac:spMkLst>
            <pc:docMk/>
            <pc:sldMk cId="895636089" sldId="263"/>
            <ac:spMk id="6" creationId="{FC4256C0-3B9F-A2FB-FB89-3EEBF288CFCE}"/>
          </ac:spMkLst>
        </pc:spChg>
        <pc:spChg chg="mod">
          <ac:chgData name="Suzidarly Freitas" userId="9008e178e2e64864" providerId="LiveId" clId="{D7CB2780-D504-46A0-ACC0-DD28AB885FA0}" dt="2026-10-10T15:10:48.516" v="528" actId="1076"/>
          <ac:spMkLst>
            <pc:docMk/>
            <pc:sldMk cId="895636089" sldId="263"/>
            <ac:spMk id="7" creationId="{C1503242-7402-E680-B4AF-4AE9498DAA43}"/>
          </ac:spMkLst>
        </pc:spChg>
        <pc:spChg chg="mod">
          <ac:chgData name="Suzidarly Freitas" userId="9008e178e2e64864" providerId="LiveId" clId="{D7CB2780-D504-46A0-ACC0-DD28AB885FA0}" dt="2026-10-10T15:10:51.792" v="529" actId="1076"/>
          <ac:spMkLst>
            <pc:docMk/>
            <pc:sldMk cId="895636089" sldId="263"/>
            <ac:spMk id="8" creationId="{A5F322AF-9B66-0DD2-AB47-BE41941952FF}"/>
          </ac:spMkLst>
        </pc:spChg>
        <pc:spChg chg="mod">
          <ac:chgData name="Suzidarly Freitas" userId="9008e178e2e64864" providerId="LiveId" clId="{D7CB2780-D504-46A0-ACC0-DD28AB885FA0}" dt="2026-10-10T15:11:06.446" v="531" actId="1076"/>
          <ac:spMkLst>
            <pc:docMk/>
            <pc:sldMk cId="895636089" sldId="263"/>
            <ac:spMk id="9" creationId="{300A4B67-BA4B-C404-690D-9EBF8905C98F}"/>
          </ac:spMkLst>
        </pc:spChg>
        <pc:spChg chg="add del mod">
          <ac:chgData name="Suzidarly Freitas" userId="9008e178e2e64864" providerId="LiveId" clId="{D7CB2780-D504-46A0-ACC0-DD28AB885FA0}" dt="2026-10-10T15:07:53.726" v="508" actId="1076"/>
          <ac:spMkLst>
            <pc:docMk/>
            <pc:sldMk cId="895636089" sldId="263"/>
            <ac:spMk id="10" creationId="{F00056A5-65F6-7C90-C583-E7BCEDDB8AC1}"/>
          </ac:spMkLst>
        </pc:spChg>
        <pc:spChg chg="mod">
          <ac:chgData name="Suzidarly Freitas" userId="9008e178e2e64864" providerId="LiveId" clId="{D7CB2780-D504-46A0-ACC0-DD28AB885FA0}" dt="2026-10-10T15:11:28.700" v="533" actId="14100"/>
          <ac:spMkLst>
            <pc:docMk/>
            <pc:sldMk cId="895636089" sldId="263"/>
            <ac:spMk id="11" creationId="{A6592983-C5B7-A5BB-10A1-C8DBDFA5A594}"/>
          </ac:spMkLst>
        </pc:spChg>
        <pc:picChg chg="mod">
          <ac:chgData name="Suzidarly Freitas" userId="9008e178e2e64864" providerId="LiveId" clId="{D7CB2780-D504-46A0-ACC0-DD28AB885FA0}" dt="2026-10-10T15:09:00.440" v="520" actId="1076"/>
          <ac:picMkLst>
            <pc:docMk/>
            <pc:sldMk cId="895636089" sldId="263"/>
            <ac:picMk id="4" creationId="{E5C50ADB-8C7C-26EC-FE2C-8C3ED52B1827}"/>
          </ac:picMkLst>
        </pc:picChg>
        <pc:picChg chg="del">
          <ac:chgData name="Suzidarly Freitas" userId="9008e178e2e64864" providerId="LiveId" clId="{D7CB2780-D504-46A0-ACC0-DD28AB885FA0}" dt="2026-10-10T15:02:10.570" v="439" actId="478"/>
          <ac:picMkLst>
            <pc:docMk/>
            <pc:sldMk cId="895636089" sldId="263"/>
            <ac:picMk id="5" creationId="{563516BB-44B8-6FA6-8B78-18CA47AD1D56}"/>
          </ac:picMkLst>
        </pc:picChg>
      </pc:sldChg>
      <pc:sldChg chg="addSp delSp modSp mod setBg">
        <pc:chgData name="Suzidarly Freitas" userId="9008e178e2e64864" providerId="LiveId" clId="{D7CB2780-D504-46A0-ACC0-DD28AB885FA0}" dt="2026-10-10T15:49:00.967" v="629" actId="1076"/>
        <pc:sldMkLst>
          <pc:docMk/>
          <pc:sldMk cId="647234789" sldId="264"/>
        </pc:sldMkLst>
        <pc:spChg chg="mod">
          <ac:chgData name="Suzidarly Freitas" userId="9008e178e2e64864" providerId="LiveId" clId="{D7CB2780-D504-46A0-ACC0-DD28AB885FA0}" dt="2026-10-10T15:49:00.967" v="629" actId="1076"/>
          <ac:spMkLst>
            <pc:docMk/>
            <pc:sldMk cId="647234789" sldId="264"/>
            <ac:spMk id="2" creationId="{39DC8077-81ED-8E57-5AD6-25FE430BBC49}"/>
          </ac:spMkLst>
        </pc:spChg>
        <pc:spChg chg="del mod">
          <ac:chgData name="Suzidarly Freitas" userId="9008e178e2e64864" providerId="LiveId" clId="{D7CB2780-D504-46A0-ACC0-DD28AB885FA0}" dt="2026-10-10T15:46:09.705" v="606" actId="21"/>
          <ac:spMkLst>
            <pc:docMk/>
            <pc:sldMk cId="647234789" sldId="264"/>
            <ac:spMk id="3" creationId="{FC5E9EF7-1531-D3FD-790A-C4B0B0E07207}"/>
          </ac:spMkLst>
        </pc:spChg>
        <pc:spChg chg="add del mod">
          <ac:chgData name="Suzidarly Freitas" userId="9008e178e2e64864" providerId="LiveId" clId="{D7CB2780-D504-46A0-ACC0-DD28AB885FA0}" dt="2026-10-10T15:46:18.193" v="608" actId="478"/>
          <ac:spMkLst>
            <pc:docMk/>
            <pc:sldMk cId="647234789" sldId="264"/>
            <ac:spMk id="4" creationId="{FC5E9EF7-1531-D3FD-790A-C4B0B0E07207}"/>
          </ac:spMkLst>
        </pc:spChg>
        <pc:spChg chg="add">
          <ac:chgData name="Suzidarly Freitas" userId="9008e178e2e64864" providerId="LiveId" clId="{D7CB2780-D504-46A0-ACC0-DD28AB885FA0}" dt="2026-10-10T15:47:39.176" v="612" actId="26606"/>
          <ac:spMkLst>
            <pc:docMk/>
            <pc:sldMk cId="647234789" sldId="264"/>
            <ac:spMk id="8" creationId="{8A7BA06D-B3FF-4E91-8639-B4569AE3AA23}"/>
          </ac:spMkLst>
        </pc:spChg>
        <pc:spChg chg="add">
          <ac:chgData name="Suzidarly Freitas" userId="9008e178e2e64864" providerId="LiveId" clId="{D7CB2780-D504-46A0-ACC0-DD28AB885FA0}" dt="2026-10-10T15:47:39.176" v="612" actId="26606"/>
          <ac:spMkLst>
            <pc:docMk/>
            <pc:sldMk cId="647234789" sldId="264"/>
            <ac:spMk id="9" creationId="{2B30C86D-5A07-48BC-9C9D-6F9A2DB1E9E1}"/>
          </ac:spMkLst>
        </pc:spChg>
        <pc:spChg chg="add">
          <ac:chgData name="Suzidarly Freitas" userId="9008e178e2e64864" providerId="LiveId" clId="{D7CB2780-D504-46A0-ACC0-DD28AB885FA0}" dt="2026-10-10T15:47:39.176" v="612" actId="26606"/>
          <ac:spMkLst>
            <pc:docMk/>
            <pc:sldMk cId="647234789" sldId="264"/>
            <ac:spMk id="10" creationId="{2B577FF9-3543-4875-815D-3D87BD8A2002}"/>
          </ac:spMkLst>
        </pc:spChg>
        <pc:spChg chg="add del">
          <ac:chgData name="Suzidarly Freitas" userId="9008e178e2e64864" providerId="LiveId" clId="{D7CB2780-D504-46A0-ACC0-DD28AB885FA0}" dt="2026-10-10T15:46:59.809" v="611" actId="26606"/>
          <ac:spMkLst>
            <pc:docMk/>
            <pc:sldMk cId="647234789" sldId="264"/>
            <ac:spMk id="11" creationId="{8A7BA06D-B3FF-4E91-8639-B4569AE3AA23}"/>
          </ac:spMkLst>
        </pc:spChg>
        <pc:spChg chg="add">
          <ac:chgData name="Suzidarly Freitas" userId="9008e178e2e64864" providerId="LiveId" clId="{D7CB2780-D504-46A0-ACC0-DD28AB885FA0}" dt="2026-10-10T15:47:39.176" v="612" actId="26606"/>
          <ac:spMkLst>
            <pc:docMk/>
            <pc:sldMk cId="647234789" sldId="264"/>
            <ac:spMk id="12" creationId="{F5569EEC-E12F-4856-B407-02B2813A4AA5}"/>
          </ac:spMkLst>
        </pc:spChg>
        <pc:spChg chg="add del">
          <ac:chgData name="Suzidarly Freitas" userId="9008e178e2e64864" providerId="LiveId" clId="{D7CB2780-D504-46A0-ACC0-DD28AB885FA0}" dt="2026-10-10T15:46:59.809" v="611" actId="26606"/>
          <ac:spMkLst>
            <pc:docMk/>
            <pc:sldMk cId="647234789" sldId="264"/>
            <ac:spMk id="13" creationId="{2B30C86D-5A07-48BC-9C9D-6F9A2DB1E9E1}"/>
          </ac:spMkLst>
        </pc:spChg>
        <pc:spChg chg="add">
          <ac:chgData name="Suzidarly Freitas" userId="9008e178e2e64864" providerId="LiveId" clId="{D7CB2780-D504-46A0-ACC0-DD28AB885FA0}" dt="2026-10-10T15:47:39.176" v="612" actId="26606"/>
          <ac:spMkLst>
            <pc:docMk/>
            <pc:sldMk cId="647234789" sldId="264"/>
            <ac:spMk id="14" creationId="{CF860788-3A6A-45A3-B3F1-06F159665603}"/>
          </ac:spMkLst>
        </pc:spChg>
        <pc:spChg chg="add del">
          <ac:chgData name="Suzidarly Freitas" userId="9008e178e2e64864" providerId="LiveId" clId="{D7CB2780-D504-46A0-ACC0-DD28AB885FA0}" dt="2026-10-10T15:46:59.809" v="611" actId="26606"/>
          <ac:spMkLst>
            <pc:docMk/>
            <pc:sldMk cId="647234789" sldId="264"/>
            <ac:spMk id="15" creationId="{3301E07F-4F79-4B58-8698-EF24DC1ECDBF}"/>
          </ac:spMkLst>
        </pc:spChg>
        <pc:spChg chg="add del">
          <ac:chgData name="Suzidarly Freitas" userId="9008e178e2e64864" providerId="LiveId" clId="{D7CB2780-D504-46A0-ACC0-DD28AB885FA0}" dt="2026-10-10T15:46:59.809" v="611" actId="26606"/>
          <ac:spMkLst>
            <pc:docMk/>
            <pc:sldMk cId="647234789" sldId="264"/>
            <ac:spMk id="17" creationId="{E58B2195-5055-402F-A3E7-53FF0E4980C3}"/>
          </ac:spMkLst>
        </pc:spChg>
        <pc:spChg chg="add del">
          <ac:chgData name="Suzidarly Freitas" userId="9008e178e2e64864" providerId="LiveId" clId="{D7CB2780-D504-46A0-ACC0-DD28AB885FA0}" dt="2026-10-10T15:46:59.809" v="611" actId="26606"/>
          <ac:spMkLst>
            <pc:docMk/>
            <pc:sldMk cId="647234789" sldId="264"/>
            <ac:spMk id="19" creationId="{9EE6F773-742A-491A-9A00-A2A150DF500A}"/>
          </ac:spMkLst>
        </pc:spChg>
        <pc:spChg chg="add">
          <ac:chgData name="Suzidarly Freitas" userId="9008e178e2e64864" providerId="LiveId" clId="{D7CB2780-D504-46A0-ACC0-DD28AB885FA0}" dt="2026-10-10T15:47:39.176" v="612" actId="26606"/>
          <ac:spMkLst>
            <pc:docMk/>
            <pc:sldMk cId="647234789" sldId="264"/>
            <ac:spMk id="21" creationId="{DF1E3393-B852-4883-B778-ED3525112942}"/>
          </ac:spMkLst>
        </pc:spChg>
        <pc:spChg chg="add">
          <ac:chgData name="Suzidarly Freitas" userId="9008e178e2e64864" providerId="LiveId" clId="{D7CB2780-D504-46A0-ACC0-DD28AB885FA0}" dt="2026-10-10T15:47:39.176" v="612" actId="26606"/>
          <ac:spMkLst>
            <pc:docMk/>
            <pc:sldMk cId="647234789" sldId="264"/>
            <ac:spMk id="23" creationId="{39853D09-4205-4CC7-83EB-288E886AC9E4}"/>
          </ac:spMkLst>
        </pc:spChg>
        <pc:spChg chg="add">
          <ac:chgData name="Suzidarly Freitas" userId="9008e178e2e64864" providerId="LiveId" clId="{D7CB2780-D504-46A0-ACC0-DD28AB885FA0}" dt="2026-10-10T15:47:39.176" v="612" actId="26606"/>
          <ac:spMkLst>
            <pc:docMk/>
            <pc:sldMk cId="647234789" sldId="264"/>
            <ac:spMk id="25" creationId="{0D040B79-3E73-4A31-840D-D6B9C9FDFC46}"/>
          </ac:spMkLst>
        </pc:spChg>
        <pc:spChg chg="add">
          <ac:chgData name="Suzidarly Freitas" userId="9008e178e2e64864" providerId="LiveId" clId="{D7CB2780-D504-46A0-ACC0-DD28AB885FA0}" dt="2026-10-10T15:47:39.176" v="612" actId="26606"/>
          <ac:spMkLst>
            <pc:docMk/>
            <pc:sldMk cId="647234789" sldId="264"/>
            <ac:spMk id="27" creationId="{156C6AE5-3F8B-42AC-9EA4-1B686A11E93F}"/>
          </ac:spMkLst>
        </pc:spChg>
        <pc:picChg chg="add mod">
          <ac:chgData name="Suzidarly Freitas" userId="9008e178e2e64864" providerId="LiveId" clId="{D7CB2780-D504-46A0-ACC0-DD28AB885FA0}" dt="2026-10-10T15:48:30.417" v="624" actId="1076"/>
          <ac:picMkLst>
            <pc:docMk/>
            <pc:sldMk cId="647234789" sldId="264"/>
            <ac:picMk id="6" creationId="{03AAD615-84E8-F3D4-47F7-CB5A1DE976ED}"/>
          </ac:picMkLst>
        </pc:picChg>
      </pc:sldChg>
      <pc:sldChg chg="addSp modSp mod modAnim">
        <pc:chgData name="Suzidarly Freitas" userId="9008e178e2e64864" providerId="LiveId" clId="{D7CB2780-D504-46A0-ACC0-DD28AB885FA0}" dt="2026-10-10T16:02:02.456" v="660"/>
        <pc:sldMkLst>
          <pc:docMk/>
          <pc:sldMk cId="48104936" sldId="266"/>
        </pc:sldMkLst>
        <pc:spChg chg="add mod">
          <ac:chgData name="Suzidarly Freitas" userId="9008e178e2e64864" providerId="LiveId" clId="{D7CB2780-D504-46A0-ACC0-DD28AB885FA0}" dt="2026-10-10T15:37:24.497" v="564" actId="1076"/>
          <ac:spMkLst>
            <pc:docMk/>
            <pc:sldMk cId="48104936" sldId="266"/>
            <ac:spMk id="4" creationId="{0CC09BD7-018A-E2FA-075F-A536123F2D98}"/>
          </ac:spMkLst>
        </pc:spChg>
      </pc:sldChg>
      <pc:sldChg chg="addSp delSp modSp mod setBg modAnim">
        <pc:chgData name="Suzidarly Freitas" userId="9008e178e2e64864" providerId="LiveId" clId="{D7CB2780-D504-46A0-ACC0-DD28AB885FA0}" dt="2026-10-10T15:51:19.411" v="647"/>
        <pc:sldMkLst>
          <pc:docMk/>
          <pc:sldMk cId="1565704667" sldId="267"/>
        </pc:sldMkLst>
        <pc:spChg chg="del mod">
          <ac:chgData name="Suzidarly Freitas" userId="9008e178e2e64864" providerId="LiveId" clId="{D7CB2780-D504-46A0-ACC0-DD28AB885FA0}" dt="2026-10-10T15:41:17.304" v="569" actId="478"/>
          <ac:spMkLst>
            <pc:docMk/>
            <pc:sldMk cId="1565704667" sldId="267"/>
            <ac:spMk id="2" creationId="{E3FB6FF5-B7C0-72F9-C7BB-7F0E336EA103}"/>
          </ac:spMkLst>
        </pc:spChg>
        <pc:spChg chg="add del mod">
          <ac:chgData name="Suzidarly Freitas" userId="9008e178e2e64864" providerId="LiveId" clId="{D7CB2780-D504-46A0-ACC0-DD28AB885FA0}" dt="2026-10-10T14:47:49.983" v="437" actId="21"/>
          <ac:spMkLst>
            <pc:docMk/>
            <pc:sldMk cId="1565704667" sldId="267"/>
            <ac:spMk id="4" creationId="{FE6F5943-BAC9-5F00-9BF7-1674379BF6FE}"/>
          </ac:spMkLst>
        </pc:spChg>
        <pc:spChg chg="add del mod">
          <ac:chgData name="Suzidarly Freitas" userId="9008e178e2e64864" providerId="LiveId" clId="{D7CB2780-D504-46A0-ACC0-DD28AB885FA0}" dt="2026-10-10T15:41:13.414" v="568" actId="478"/>
          <ac:spMkLst>
            <pc:docMk/>
            <pc:sldMk cId="1565704667" sldId="267"/>
            <ac:spMk id="6" creationId="{22CBF7D4-AA2D-9D7E-3DD6-743254C7033D}"/>
          </ac:spMkLst>
        </pc:spChg>
        <pc:spChg chg="add del mod">
          <ac:chgData name="Suzidarly Freitas" userId="9008e178e2e64864" providerId="LiveId" clId="{D7CB2780-D504-46A0-ACC0-DD28AB885FA0}" dt="2026-10-10T15:41:20.503" v="570" actId="478"/>
          <ac:spMkLst>
            <pc:docMk/>
            <pc:sldMk cId="1565704667" sldId="267"/>
            <ac:spMk id="8" creationId="{D17C1ED1-EC13-EF4B-F787-1D2C66EC2069}"/>
          </ac:spMkLst>
        </pc:spChg>
        <pc:spChg chg="add mod">
          <ac:chgData name="Suzidarly Freitas" userId="9008e178e2e64864" providerId="LiveId" clId="{D7CB2780-D504-46A0-ACC0-DD28AB885FA0}" dt="2026-10-10T15:50:26.920" v="641" actId="1076"/>
          <ac:spMkLst>
            <pc:docMk/>
            <pc:sldMk cId="1565704667" sldId="267"/>
            <ac:spMk id="16" creationId="{79B37564-9BC8-2126-F445-C7A0C438F04B}"/>
          </ac:spMkLst>
        </pc:spChg>
        <pc:spChg chg="add mod">
          <ac:chgData name="Suzidarly Freitas" userId="9008e178e2e64864" providerId="LiveId" clId="{D7CB2780-D504-46A0-ACC0-DD28AB885FA0}" dt="2026-10-10T15:50:32.325" v="642" actId="1076"/>
          <ac:spMkLst>
            <pc:docMk/>
            <pc:sldMk cId="1565704667" sldId="267"/>
            <ac:spMk id="18" creationId="{273CDBE3-8E2B-7EB6-68A7-51CEE884D5B0}"/>
          </ac:spMkLst>
        </pc:spChg>
        <pc:spChg chg="add">
          <ac:chgData name="Suzidarly Freitas" userId="9008e178e2e64864" providerId="LiveId" clId="{D7CB2780-D504-46A0-ACC0-DD28AB885FA0}" dt="2026-10-10T15:50:22.423" v="640" actId="26606"/>
          <ac:spMkLst>
            <pc:docMk/>
            <pc:sldMk cId="1565704667" sldId="267"/>
            <ac:spMk id="23" creationId="{8A7BA06D-B3FF-4E91-8639-B4569AE3AA23}"/>
          </ac:spMkLst>
        </pc:spChg>
        <pc:spChg chg="add">
          <ac:chgData name="Suzidarly Freitas" userId="9008e178e2e64864" providerId="LiveId" clId="{D7CB2780-D504-46A0-ACC0-DD28AB885FA0}" dt="2026-10-10T15:50:22.423" v="640" actId="26606"/>
          <ac:spMkLst>
            <pc:docMk/>
            <pc:sldMk cId="1565704667" sldId="267"/>
            <ac:spMk id="25" creationId="{2B30C86D-5A07-48BC-9C9D-6F9A2DB1E9E1}"/>
          </ac:spMkLst>
        </pc:spChg>
        <pc:spChg chg="add">
          <ac:chgData name="Suzidarly Freitas" userId="9008e178e2e64864" providerId="LiveId" clId="{D7CB2780-D504-46A0-ACC0-DD28AB885FA0}" dt="2026-10-10T15:50:22.423" v="640" actId="26606"/>
          <ac:spMkLst>
            <pc:docMk/>
            <pc:sldMk cId="1565704667" sldId="267"/>
            <ac:spMk id="27" creationId="{D278ADA9-6383-4BDD-80D2-8899A402687B}"/>
          </ac:spMkLst>
        </pc:spChg>
        <pc:spChg chg="add">
          <ac:chgData name="Suzidarly Freitas" userId="9008e178e2e64864" providerId="LiveId" clId="{D7CB2780-D504-46A0-ACC0-DD28AB885FA0}" dt="2026-10-10T15:50:22.423" v="640" actId="26606"/>
          <ac:spMkLst>
            <pc:docMk/>
            <pc:sldMk cId="1565704667" sldId="267"/>
            <ac:spMk id="29" creationId="{484B7147-B0F6-40ED-B5A2-FF72BC8198B6}"/>
          </ac:spMkLst>
        </pc:spChg>
        <pc:spChg chg="add">
          <ac:chgData name="Suzidarly Freitas" userId="9008e178e2e64864" providerId="LiveId" clId="{D7CB2780-D504-46A0-ACC0-DD28AB885FA0}" dt="2026-10-10T15:50:22.423" v="640" actId="26606"/>
          <ac:spMkLst>
            <pc:docMk/>
            <pc:sldMk cId="1565704667" sldId="267"/>
            <ac:spMk id="31" creationId="{B36D2DE0-0628-4A9A-A59D-7BA8B5EB3022}"/>
          </ac:spMkLst>
        </pc:spChg>
        <pc:spChg chg="add">
          <ac:chgData name="Suzidarly Freitas" userId="9008e178e2e64864" providerId="LiveId" clId="{D7CB2780-D504-46A0-ACC0-DD28AB885FA0}" dt="2026-10-10T15:50:22.423" v="640" actId="26606"/>
          <ac:spMkLst>
            <pc:docMk/>
            <pc:sldMk cId="1565704667" sldId="267"/>
            <ac:spMk id="33" creationId="{48E405C9-94BE-41DA-928C-DEC9A8550E9F}"/>
          </ac:spMkLst>
        </pc:spChg>
        <pc:spChg chg="add">
          <ac:chgData name="Suzidarly Freitas" userId="9008e178e2e64864" providerId="LiveId" clId="{D7CB2780-D504-46A0-ACC0-DD28AB885FA0}" dt="2026-10-10T15:50:22.423" v="640" actId="26606"/>
          <ac:spMkLst>
            <pc:docMk/>
            <pc:sldMk cId="1565704667" sldId="267"/>
            <ac:spMk id="35" creationId="{D2091A72-D5BB-42AC-8FD3-F7747D90861E}"/>
          </ac:spMkLst>
        </pc:spChg>
        <pc:spChg chg="add">
          <ac:chgData name="Suzidarly Freitas" userId="9008e178e2e64864" providerId="LiveId" clId="{D7CB2780-D504-46A0-ACC0-DD28AB885FA0}" dt="2026-10-10T15:50:22.423" v="640" actId="26606"/>
          <ac:spMkLst>
            <pc:docMk/>
            <pc:sldMk cId="1565704667" sldId="267"/>
            <ac:spMk id="37" creationId="{6ED12BFC-A737-46AF-8411-481112D54B0C}"/>
          </ac:spMkLst>
        </pc:spChg>
        <pc:picChg chg="add del mod">
          <ac:chgData name="Suzidarly Freitas" userId="9008e178e2e64864" providerId="LiveId" clId="{D7CB2780-D504-46A0-ACC0-DD28AB885FA0}" dt="2026-10-10T15:44:28.494" v="587" actId="21"/>
          <ac:picMkLst>
            <pc:docMk/>
            <pc:sldMk cId="1565704667" sldId="267"/>
            <ac:picMk id="10" creationId="{2366363B-06E0-2A46-3D3D-9765E7E430A9}"/>
          </ac:picMkLst>
        </pc:picChg>
        <pc:picChg chg="add del">
          <ac:chgData name="Suzidarly Freitas" userId="9008e178e2e64864" providerId="LiveId" clId="{D7CB2780-D504-46A0-ACC0-DD28AB885FA0}" dt="2026-10-10T15:42:14.683" v="580" actId="478"/>
          <ac:picMkLst>
            <pc:docMk/>
            <pc:sldMk cId="1565704667" sldId="267"/>
            <ac:picMk id="12" creationId="{78559C1A-5B98-9036-6D10-5D1DE86D992C}"/>
          </ac:picMkLst>
        </pc:picChg>
        <pc:picChg chg="add del mod">
          <ac:chgData name="Suzidarly Freitas" userId="9008e178e2e64864" providerId="LiveId" clId="{D7CB2780-D504-46A0-ACC0-DD28AB885FA0}" dt="2026-10-10T15:44:21.682" v="585" actId="21"/>
          <ac:picMkLst>
            <pc:docMk/>
            <pc:sldMk cId="1565704667" sldId="267"/>
            <ac:picMk id="14" creationId="{BE07DFA2-223B-1496-81F0-F5DCDB6DD5F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4EB6A0-29C0-49A5-8CA9-CB1D2C05C690}"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67C573-9C7E-4773-B105-7106F43299E8}" type="slidenum">
              <a:rPr lang="en-GB" smtClean="0"/>
              <a:t>‹#›</a:t>
            </a:fld>
            <a:endParaRPr lang="en-GB"/>
          </a:p>
        </p:txBody>
      </p:sp>
    </p:spTree>
    <p:extLst>
      <p:ext uri="{BB962C8B-B14F-4D97-AF65-F5344CB8AC3E}">
        <p14:creationId xmlns:p14="http://schemas.microsoft.com/office/powerpoint/2010/main" val="15416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67C573-9C7E-4773-B105-7106F43299E8}" type="slidenum">
              <a:rPr lang="en-GB" smtClean="0"/>
              <a:t>8</a:t>
            </a:fld>
            <a:endParaRPr lang="en-GB"/>
          </a:p>
        </p:txBody>
      </p:sp>
    </p:spTree>
    <p:extLst>
      <p:ext uri="{BB962C8B-B14F-4D97-AF65-F5344CB8AC3E}">
        <p14:creationId xmlns:p14="http://schemas.microsoft.com/office/powerpoint/2010/main" val="1503277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9269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9219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010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8824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3645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622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60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4141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627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6406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10/10/2026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0476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10/10/2026</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282762282"/>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researchleap.com/analysis-b-2-c-social-media-communication-germany/"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wired.it/internet/web/2020/06/04/microsoft-teams-numero-partecipanti/"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ransform.england.nhs.uk/information-governance/guidance/bring-your-own-devices-byod-ig-guidance/"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1D7EC86-7CB9-431D-8AC3-8AAF0440B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D4B9777F-B610-419B-9193-80306388F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Arc">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0" y="775849"/>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1F143C0F-06D5-C853-E3AD-E87CD64D3A21}"/>
              </a:ext>
            </a:extLst>
          </p:cNvPr>
          <p:cNvSpPr>
            <a:spLocks noGrp="1"/>
          </p:cNvSpPr>
          <p:nvPr>
            <p:ph type="ctrTitle"/>
          </p:nvPr>
        </p:nvSpPr>
        <p:spPr>
          <a:xfrm>
            <a:off x="468" y="1000856"/>
            <a:ext cx="5113877" cy="2097317"/>
          </a:xfrm>
        </p:spPr>
        <p:txBody>
          <a:bodyPr vert="horz" lIns="91440" tIns="45720" rIns="91440" bIns="45720" rtlCol="0" anchor="b">
            <a:normAutofit/>
          </a:bodyPr>
          <a:lstStyle/>
          <a:p>
            <a:pPr algn="just"/>
            <a:r>
              <a:rPr lang="en-US" sz="4400" dirty="0"/>
              <a:t>Staff </a:t>
            </a:r>
            <a:br>
              <a:rPr lang="en-US" sz="4400" dirty="0"/>
            </a:br>
            <a:r>
              <a:rPr lang="en-US" sz="4400" dirty="0"/>
              <a:t>communications</a:t>
            </a:r>
            <a:r>
              <a:rPr lang="en-US" sz="4400" kern="1200" dirty="0">
                <a:latin typeface="+mj-lt"/>
                <a:ea typeface="+mj-ea"/>
                <a:cs typeface="+mj-cs"/>
              </a:rPr>
              <a:t> </a:t>
            </a:r>
            <a:br>
              <a:rPr lang="en-US" sz="4400" kern="1200" dirty="0"/>
            </a:br>
            <a:r>
              <a:rPr lang="en-US" sz="4400" kern="1200" dirty="0">
                <a:latin typeface="+mj-lt"/>
                <a:ea typeface="+mj-ea"/>
                <a:cs typeface="+mj-cs"/>
              </a:rPr>
              <a:t>And daily updates</a:t>
            </a:r>
            <a:endParaRPr lang="en-US" sz="4400" dirty="0"/>
          </a:p>
          <a:p>
            <a:pPr algn="just"/>
            <a:endParaRPr lang="en-US" sz="4200" kern="1200" dirty="0">
              <a:solidFill>
                <a:schemeClr val="tx1"/>
              </a:solidFill>
              <a:latin typeface="+mj-lt"/>
            </a:endParaRPr>
          </a:p>
        </p:txBody>
      </p:sp>
      <p:sp>
        <p:nvSpPr>
          <p:cNvPr id="3" name="Subtítulo 2"/>
          <p:cNvSpPr>
            <a:spLocks noGrp="1"/>
          </p:cNvSpPr>
          <p:nvPr>
            <p:ph type="subTitle" idx="1"/>
          </p:nvPr>
        </p:nvSpPr>
        <p:spPr>
          <a:xfrm>
            <a:off x="1406843" y="5715522"/>
            <a:ext cx="4326926" cy="825257"/>
          </a:xfrm>
        </p:spPr>
        <p:txBody>
          <a:bodyPr vert="horz" lIns="91440" tIns="45720" rIns="91440" bIns="45720" rtlCol="0" anchor="t">
            <a:normAutofit/>
          </a:bodyPr>
          <a:lstStyle/>
          <a:p>
            <a:pPr algn="l">
              <a:spcBef>
                <a:spcPts val="0"/>
              </a:spcBef>
            </a:pPr>
            <a:r>
              <a:rPr lang="en-US" sz="1600" kern="1200" dirty="0">
                <a:latin typeface="+mj-lt"/>
              </a:rPr>
              <a:t>Presented</a:t>
            </a:r>
            <a:r>
              <a:rPr lang="en-US" sz="1600" dirty="0">
                <a:latin typeface="+mj-lt"/>
              </a:rPr>
              <a:t> </a:t>
            </a:r>
            <a:r>
              <a:rPr lang="en-US" sz="1600" kern="1200" dirty="0">
                <a:latin typeface="+mj-lt"/>
              </a:rPr>
              <a:t>by</a:t>
            </a:r>
            <a:r>
              <a:rPr lang="en-US" sz="1600" dirty="0">
                <a:latin typeface="+mj-lt"/>
              </a:rPr>
              <a:t>: </a:t>
            </a:r>
          </a:p>
          <a:p>
            <a:pPr algn="l">
              <a:spcBef>
                <a:spcPts val="0"/>
              </a:spcBef>
            </a:pPr>
            <a:r>
              <a:rPr lang="en-US" sz="1600" kern="1200" dirty="0" err="1">
                <a:latin typeface="+mj-lt"/>
              </a:rPr>
              <a:t>Attiqa</a:t>
            </a:r>
            <a:r>
              <a:rPr lang="en-US" sz="1600" dirty="0">
                <a:latin typeface="+mj-lt"/>
              </a:rPr>
              <a:t> 2419135, Suzi 2613837, Laura 2608315,</a:t>
            </a:r>
          </a:p>
          <a:p>
            <a:pPr algn="l">
              <a:spcBef>
                <a:spcPts val="0"/>
              </a:spcBef>
            </a:pPr>
            <a:r>
              <a:rPr lang="en-US" sz="1600" dirty="0" err="1">
                <a:latin typeface="+mj-lt"/>
              </a:rPr>
              <a:t>Paminder</a:t>
            </a:r>
            <a:r>
              <a:rPr lang="en-US" sz="1600" dirty="0">
                <a:latin typeface="+mj-lt"/>
              </a:rPr>
              <a:t> 2606339</a:t>
            </a:r>
          </a:p>
          <a:p>
            <a:pPr algn="l"/>
            <a:endParaRPr lang="en-US" dirty="0">
              <a:latin typeface="Avenir Next LT Pro"/>
            </a:endParaRPr>
          </a:p>
        </p:txBody>
      </p:sp>
      <p:pic>
        <p:nvPicPr>
          <p:cNvPr id="6" name="Picture 5">
            <a:extLst>
              <a:ext uri="{FF2B5EF4-FFF2-40B4-BE49-F238E27FC236}">
                <a16:creationId xmlns:a16="http://schemas.microsoft.com/office/drawing/2014/main" id="{BE6291A5-0498-4671-A27E-451F74208ED4}"/>
              </a:ext>
            </a:extLst>
          </p:cNvPr>
          <p:cNvPicPr>
            <a:picLocks noChangeAspect="1"/>
          </p:cNvPicPr>
          <p:nvPr/>
        </p:nvPicPr>
        <p:blipFill>
          <a:blip r:embed="rId2"/>
          <a:srcRect l="16147" r="30646"/>
          <a:stretch>
            <a:fillRect/>
          </a:stretch>
        </p:blipFill>
        <p:spPr>
          <a:xfrm>
            <a:off x="5951482" y="-1"/>
            <a:ext cx="6458232" cy="6858001"/>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p:spPr>
      </p:pic>
      <p:sp>
        <p:nvSpPr>
          <p:cNvPr id="19" name="!!Rectangle">
            <a:extLst>
              <a:ext uri="{FF2B5EF4-FFF2-40B4-BE49-F238E27FC236}">
                <a16:creationId xmlns:a16="http://schemas.microsoft.com/office/drawing/2014/main" id="{95106A28-883A-4993-BF9E-C403B81A8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4269" y="4274457"/>
            <a:ext cx="825256" cy="825256"/>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 name="!!Oval">
            <a:extLst>
              <a:ext uri="{FF2B5EF4-FFF2-40B4-BE49-F238E27FC236}">
                <a16:creationId xmlns:a16="http://schemas.microsoft.com/office/drawing/2014/main" id="{F5AE4E4F-9F4C-43ED-8299-9BD63B74E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2" y="564968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TextBox 10">
            <a:extLst>
              <a:ext uri="{FF2B5EF4-FFF2-40B4-BE49-F238E27FC236}">
                <a16:creationId xmlns:a16="http://schemas.microsoft.com/office/drawing/2014/main" id="{7686006B-50B9-40DE-05E4-4D0A3E0B3C56}"/>
              </a:ext>
            </a:extLst>
          </p:cNvPr>
          <p:cNvSpPr txBox="1"/>
          <p:nvPr/>
        </p:nvSpPr>
        <p:spPr>
          <a:xfrm>
            <a:off x="4169383" y="6597004"/>
            <a:ext cx="2920231" cy="204771"/>
          </a:xfrm>
          <a:prstGeom prst="rect">
            <a:avLst/>
          </a:prstGeom>
        </p:spPr>
        <p:txBody>
          <a:bodyPr lIns="91440" tIns="45720" rIns="91440" bIns="45720" anchor="t">
            <a:normAutofit fontScale="70000" lnSpcReduction="20000"/>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1400" err="1"/>
              <a:t>T</a:t>
            </a:r>
            <a:r>
              <a:rPr lang="en-US" sz="1050" err="1"/>
              <a:t>hePhoto</a:t>
            </a:r>
            <a:r>
              <a:rPr lang="en-US" sz="1050"/>
              <a:t> by </a:t>
            </a:r>
            <a:r>
              <a:rPr lang="en-US" sz="1050" err="1"/>
              <a:t>PhotoAuthor</a:t>
            </a:r>
            <a:r>
              <a:rPr lang="en-US" sz="1050"/>
              <a:t> is licensed under CCYYSA.</a:t>
            </a:r>
          </a:p>
        </p:txBody>
      </p:sp>
      <p:sp>
        <p:nvSpPr>
          <p:cNvPr id="2" name="TextBox 1">
            <a:extLst>
              <a:ext uri="{FF2B5EF4-FFF2-40B4-BE49-F238E27FC236}">
                <a16:creationId xmlns:a16="http://schemas.microsoft.com/office/drawing/2014/main" id="{06130123-4DF2-7C1F-ED1A-CBA486ABDFB3}"/>
              </a:ext>
            </a:extLst>
          </p:cNvPr>
          <p:cNvSpPr txBox="1"/>
          <p:nvPr/>
        </p:nvSpPr>
        <p:spPr>
          <a:xfrm>
            <a:off x="287352" y="3310456"/>
            <a:ext cx="4630234"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err="1">
                <a:solidFill>
                  <a:srgbClr val="000000"/>
                </a:solidFill>
                <a:latin typeface="Tw Cen MT"/>
                <a:ea typeface="+mn-lt"/>
                <a:cs typeface="+mn-lt"/>
              </a:rPr>
              <a:t>CertHE</a:t>
            </a:r>
            <a:r>
              <a:rPr lang="en-GB" dirty="0">
                <a:solidFill>
                  <a:srgbClr val="000000"/>
                </a:solidFill>
                <a:latin typeface="Tw Cen MT"/>
                <a:ea typeface="+mn-lt"/>
                <a:cs typeface="+mn-lt"/>
              </a:rPr>
              <a:t> Skills for the Workplace </a:t>
            </a:r>
          </a:p>
          <a:p>
            <a:pPr algn="ctr"/>
            <a:r>
              <a:rPr lang="en-GB" dirty="0">
                <a:solidFill>
                  <a:srgbClr val="000000"/>
                </a:solidFill>
                <a:latin typeface="Tw Cen MT"/>
                <a:ea typeface="+mn-lt"/>
                <a:cs typeface="+mn-lt"/>
              </a:rPr>
              <a:t>(Health and Social Care) </a:t>
            </a:r>
            <a:endParaRPr lang="en-GB" dirty="0">
              <a:latin typeface="Tw Cen MT"/>
            </a:endParaRPr>
          </a:p>
          <a:p>
            <a:pPr algn="ctr"/>
            <a:endParaRPr lang="en-GB" sz="1000" dirty="0">
              <a:latin typeface="Tw Cen MT"/>
            </a:endParaRPr>
          </a:p>
          <a:p>
            <a:pPr algn="ctr"/>
            <a:r>
              <a:rPr lang="en-GB" dirty="0">
                <a:solidFill>
                  <a:schemeClr val="tx2"/>
                </a:solidFill>
                <a:latin typeface="Tw Cen MT"/>
              </a:rPr>
              <a:t>Digital Skills and Research Methods LCHS007</a:t>
            </a:r>
          </a:p>
          <a:p>
            <a:pPr algn="ctr"/>
            <a:r>
              <a:rPr lang="en-GB" dirty="0">
                <a:solidFill>
                  <a:schemeClr val="tx2"/>
                </a:solidFill>
                <a:latin typeface="Tw Cen MT"/>
              </a:rPr>
              <a:t>Zahida Khan</a:t>
            </a:r>
          </a:p>
        </p:txBody>
      </p:sp>
    </p:spTree>
    <p:extLst>
      <p:ext uri="{BB962C8B-B14F-4D97-AF65-F5344CB8AC3E}">
        <p14:creationId xmlns:p14="http://schemas.microsoft.com/office/powerpoint/2010/main" val="2210866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DA0E57-CCBF-8A37-6A73-558BB1C0517A}"/>
              </a:ext>
            </a:extLst>
          </p:cNvPr>
          <p:cNvSpPr>
            <a:spLocks noGrp="1"/>
          </p:cNvSpPr>
          <p:nvPr>
            <p:ph type="title"/>
          </p:nvPr>
        </p:nvSpPr>
        <p:spPr>
          <a:xfrm>
            <a:off x="686834" y="1153572"/>
            <a:ext cx="3200400" cy="4461163"/>
          </a:xfrm>
        </p:spPr>
        <p:txBody>
          <a:bodyPr>
            <a:normAutofit/>
          </a:bodyPr>
          <a:lstStyle/>
          <a:p>
            <a:r>
              <a:rPr lang="en-US" err="1">
                <a:solidFill>
                  <a:srgbClr val="FFFFFF"/>
                </a:solidFill>
              </a:rPr>
              <a:t>Outlin</a:t>
            </a:r>
            <a:r>
              <a:rPr lang="en-US">
                <a:solidFill>
                  <a:srgbClr val="FFFFFF"/>
                </a:solidFill>
              </a:rPr>
              <a:t>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Content Placeholder 2">
            <a:extLst>
              <a:ext uri="{FF2B5EF4-FFF2-40B4-BE49-F238E27FC236}">
                <a16:creationId xmlns:a16="http://schemas.microsoft.com/office/drawing/2014/main" id="{0045420A-12B4-6226-F5AC-34561FEF19D6}"/>
              </a:ext>
            </a:extLst>
          </p:cNvPr>
          <p:cNvSpPr txBox="1">
            <a:spLocks/>
          </p:cNvSpPr>
          <p:nvPr/>
        </p:nvSpPr>
        <p:spPr>
          <a:xfrm>
            <a:off x="4405085" y="820510"/>
            <a:ext cx="6971696" cy="4612064"/>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What their chosen workplace task involves</a:t>
            </a:r>
            <a:r>
              <a:rPr lang="en-US" sz="2200" b="0" i="0" dirty="0">
                <a:solidFill>
                  <a:srgbClr val="000000"/>
                </a:solidFill>
                <a:latin typeface="Aptos"/>
                <a:ea typeface="Arial"/>
                <a:cs typeface="Arial"/>
              </a:rPr>
              <a:t>​</a:t>
            </a:r>
            <a:endParaRPr lang="en-US" sz="2200" dirty="0"/>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Which Microsoft 365 tool they selected</a:t>
            </a:r>
            <a:r>
              <a:rPr lang="en-US" sz="2200" b="0" i="0" dirty="0">
                <a:solidFill>
                  <a:srgbClr val="000000"/>
                </a:solidFill>
                <a:latin typeface="Aptos"/>
                <a:ea typeface="Arial"/>
                <a:cs typeface="Arial"/>
              </a:rPr>
              <a:t>​</a:t>
            </a:r>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Why this tool is suitable for the task</a:t>
            </a:r>
            <a:r>
              <a:rPr lang="en-US" sz="2200" b="0" i="0" dirty="0">
                <a:solidFill>
                  <a:srgbClr val="000000"/>
                </a:solidFill>
                <a:latin typeface="Aptos"/>
                <a:ea typeface="Arial"/>
                <a:cs typeface="Arial"/>
              </a:rPr>
              <a:t>​</a:t>
            </a:r>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How it improves efficiency or communication</a:t>
            </a:r>
            <a:r>
              <a:rPr lang="en-US" sz="2200" b="0" i="0" dirty="0">
                <a:solidFill>
                  <a:srgbClr val="000000"/>
                </a:solidFill>
                <a:latin typeface="Aptos"/>
                <a:ea typeface="Arial"/>
                <a:cs typeface="Arial"/>
              </a:rPr>
              <a:t>​</a:t>
            </a:r>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Advantages and limitations of using the chosen tool</a:t>
            </a:r>
            <a:r>
              <a:rPr lang="en-US" sz="2200" b="0" i="0" dirty="0">
                <a:solidFill>
                  <a:srgbClr val="000000"/>
                </a:solidFill>
                <a:latin typeface="Aptos"/>
                <a:ea typeface="Arial"/>
                <a:cs typeface="Arial"/>
              </a:rPr>
              <a:t>​</a:t>
            </a:r>
          </a:p>
          <a:p>
            <a:pPr marL="228600" lvl="0" indent="-228600" algn="l" rtl="0">
              <a:lnSpc>
                <a:spcPct val="150000"/>
              </a:lnSpc>
              <a:buFont typeface=""/>
              <a:buChar char="•"/>
            </a:pPr>
            <a:r>
              <a:rPr lang="en-US" sz="2200" b="0" i="0" u="none" strike="noStrike" baseline="0" dirty="0">
                <a:solidFill>
                  <a:srgbClr val="4472C4"/>
                </a:solidFill>
                <a:latin typeface="Aptos"/>
                <a:ea typeface="Arial"/>
                <a:cs typeface="Arial"/>
              </a:rPr>
              <a:t>Recommend how Ashford can implement these changes.</a:t>
            </a:r>
            <a:r>
              <a:rPr lang="en-US" sz="2200" b="0" i="0" dirty="0">
                <a:solidFill>
                  <a:srgbClr val="000000"/>
                </a:solidFill>
                <a:latin typeface="Aptos"/>
                <a:ea typeface="Arial"/>
                <a:cs typeface="Arial"/>
              </a:rPr>
              <a:t>​</a:t>
            </a:r>
            <a:endParaRPr lang="en-GB" sz="1600" dirty="0">
              <a:latin typeface="Tw Cen MT"/>
              <a:cs typeface="Segoe UI"/>
            </a:endParaRPr>
          </a:p>
        </p:txBody>
      </p:sp>
    </p:spTree>
    <p:extLst>
      <p:ext uri="{BB962C8B-B14F-4D97-AF65-F5344CB8AC3E}">
        <p14:creationId xmlns:p14="http://schemas.microsoft.com/office/powerpoint/2010/main" val="125739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randombar(horizontal)">
                                      <p:cBhvr>
                                        <p:cTn id="7" dur="500"/>
                                        <p:tgtEl>
                                          <p:spTgt spid="4">
                                            <p:bg/>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0" dur="500"/>
                                        <p:tgtEl>
                                          <p:spTgt spid="4">
                                            <p:txEl>
                                              <p:pRg st="0" end="0"/>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3" dur="500"/>
                                        <p:tgtEl>
                                          <p:spTgt spid="4">
                                            <p:txEl>
                                              <p:pRg st="1" end="1"/>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6" dur="500"/>
                                        <p:tgtEl>
                                          <p:spTgt spid="4">
                                            <p:txEl>
                                              <p:pRg st="2" end="2"/>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9" dur="500"/>
                                        <p:tgtEl>
                                          <p:spTgt spid="4">
                                            <p:txEl>
                                              <p:pRg st="3" end="3"/>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5"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2DD1-F3AB-6FC8-CCEC-B2BE25DDA66B}"/>
              </a:ext>
            </a:extLst>
          </p:cNvPr>
          <p:cNvSpPr>
            <a:spLocks noGrp="1"/>
          </p:cNvSpPr>
          <p:nvPr>
            <p:ph type="title"/>
          </p:nvPr>
        </p:nvSpPr>
        <p:spPr>
          <a:xfrm>
            <a:off x="3201308" y="389618"/>
            <a:ext cx="5778500" cy="792163"/>
          </a:xfrm>
          <a:prstGeom prst="flowChartAlternateProcess">
            <a:avLst/>
          </a:prstGeom>
        </p:spPr>
        <p:txBody>
          <a:bodyPr>
            <a:normAutofit/>
          </a:bodyPr>
          <a:lstStyle/>
          <a:p>
            <a:r>
              <a:rPr lang="en-US" sz="4000">
                <a:solidFill>
                  <a:schemeClr val="accent2">
                    <a:lumMod val="76000"/>
                  </a:schemeClr>
                </a:solidFill>
                <a:latin typeface="Tw Cen MT"/>
              </a:rPr>
              <a:t>A bit about Ashford</a:t>
            </a:r>
            <a:endParaRPr lang="en-GB" sz="4000">
              <a:solidFill>
                <a:schemeClr val="accent2">
                  <a:lumMod val="76000"/>
                </a:schemeClr>
              </a:solidFill>
              <a:latin typeface="Tw Cen MT"/>
            </a:endParaRPr>
          </a:p>
          <a:p>
            <a:endParaRPr lang="en-GB"/>
          </a:p>
        </p:txBody>
      </p:sp>
      <p:sp>
        <p:nvSpPr>
          <p:cNvPr id="8" name="Content Placeholder 2">
            <a:extLst>
              <a:ext uri="{FF2B5EF4-FFF2-40B4-BE49-F238E27FC236}">
                <a16:creationId xmlns:a16="http://schemas.microsoft.com/office/drawing/2014/main" id="{2C6A10E5-E1ED-14E5-DF2A-E81286A4997B}"/>
              </a:ext>
            </a:extLst>
          </p:cNvPr>
          <p:cNvSpPr txBox="1">
            <a:spLocks/>
          </p:cNvSpPr>
          <p:nvPr/>
        </p:nvSpPr>
        <p:spPr>
          <a:xfrm>
            <a:off x="516165" y="1182519"/>
            <a:ext cx="3403600" cy="1520780"/>
          </a:xfrm>
          <a:prstGeom prst="rect">
            <a:avLst/>
          </a:prstGeom>
          <a:solidFill>
            <a:schemeClr val="accent2">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600" b="1">
                <a:solidFill>
                  <a:srgbClr val="000000"/>
                </a:solidFill>
                <a:latin typeface="Tw Cen MT"/>
              </a:rPr>
              <a:t>What is Ashford?</a:t>
            </a:r>
          </a:p>
          <a:p>
            <a:pPr>
              <a:buFont typeface="Arial"/>
              <a:buChar char="•"/>
            </a:pPr>
            <a:r>
              <a:rPr lang="en-US" sz="1600">
                <a:latin typeface="Tw Cen MT"/>
              </a:rPr>
              <a:t>Ashford is a community care service that supports adults with physical disabilities and long-term care needs </a:t>
            </a:r>
          </a:p>
        </p:txBody>
      </p:sp>
      <p:sp>
        <p:nvSpPr>
          <p:cNvPr id="12" name="Content Placeholder 2">
            <a:extLst>
              <a:ext uri="{FF2B5EF4-FFF2-40B4-BE49-F238E27FC236}">
                <a16:creationId xmlns:a16="http://schemas.microsoft.com/office/drawing/2014/main" id="{517DA427-4E2E-D5DF-4A97-F97F17D38B1A}"/>
              </a:ext>
            </a:extLst>
          </p:cNvPr>
          <p:cNvSpPr txBox="1">
            <a:spLocks/>
          </p:cNvSpPr>
          <p:nvPr/>
        </p:nvSpPr>
        <p:spPr>
          <a:xfrm>
            <a:off x="4418239" y="1190625"/>
            <a:ext cx="3149600" cy="1531860"/>
          </a:xfrm>
          <a:prstGeom prst="rect">
            <a:avLst/>
          </a:prstGeom>
          <a:solidFill>
            <a:schemeClr val="accent2">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600" b="1">
                <a:solidFill>
                  <a:srgbClr val="000000"/>
                </a:solidFill>
                <a:latin typeface="Aptos"/>
              </a:rPr>
              <a:t>Where do they work?</a:t>
            </a:r>
            <a:endParaRPr lang="en-US" sz="1600">
              <a:solidFill>
                <a:srgbClr val="000000"/>
              </a:solidFill>
              <a:latin typeface="Aptos"/>
            </a:endParaRPr>
          </a:p>
          <a:p>
            <a:pPr>
              <a:buFont typeface="Arial"/>
              <a:buChar char="•"/>
            </a:pPr>
            <a:r>
              <a:rPr lang="en-US" sz="1600">
                <a:solidFill>
                  <a:srgbClr val="000000"/>
                </a:solidFill>
                <a:latin typeface="Tw Cen MT"/>
              </a:rPr>
              <a:t>Main Office </a:t>
            </a:r>
          </a:p>
          <a:p>
            <a:pPr>
              <a:buFont typeface="Arial"/>
              <a:buChar char="•"/>
            </a:pPr>
            <a:r>
              <a:rPr lang="en-US" sz="1600">
                <a:solidFill>
                  <a:srgbClr val="000000"/>
                </a:solidFill>
                <a:latin typeface="Tw Cen MT"/>
              </a:rPr>
              <a:t>Support living settings</a:t>
            </a:r>
          </a:p>
          <a:p>
            <a:pPr>
              <a:buFont typeface="Arial"/>
              <a:buChar char="•"/>
            </a:pPr>
            <a:r>
              <a:rPr lang="en-US" sz="1600">
                <a:solidFill>
                  <a:srgbClr val="000000"/>
                </a:solidFill>
                <a:latin typeface="Tw Cen MT"/>
              </a:rPr>
              <a:t>Service user’s homes</a:t>
            </a:r>
            <a:endParaRPr lang="en-US" sz="1600">
              <a:latin typeface="Tw Cen MT"/>
            </a:endParaRPr>
          </a:p>
          <a:p>
            <a:pPr>
              <a:buFont typeface="Wingdings" panose="020B0604020202020204" pitchFamily="34" charset="0"/>
              <a:buChar char="Ø"/>
            </a:pPr>
            <a:endParaRPr lang="en-US" sz="2400">
              <a:solidFill>
                <a:srgbClr val="000000"/>
              </a:solidFill>
              <a:latin typeface="Tw Cen MT"/>
            </a:endParaRPr>
          </a:p>
          <a:p>
            <a:pPr>
              <a:buFont typeface="Wingdings" panose="020B0604020202020204" pitchFamily="34" charset="0"/>
              <a:buChar char="Ø"/>
            </a:pPr>
            <a:endParaRPr lang="en-US" sz="2400">
              <a:latin typeface="Tw Cen MT"/>
            </a:endParaRPr>
          </a:p>
        </p:txBody>
      </p:sp>
      <p:sp>
        <p:nvSpPr>
          <p:cNvPr id="18" name="Content Placeholder 2">
            <a:extLst>
              <a:ext uri="{FF2B5EF4-FFF2-40B4-BE49-F238E27FC236}">
                <a16:creationId xmlns:a16="http://schemas.microsoft.com/office/drawing/2014/main" id="{CA7FBD0E-6623-E381-A695-1C7D28D6745F}"/>
              </a:ext>
            </a:extLst>
          </p:cNvPr>
          <p:cNvSpPr txBox="1">
            <a:spLocks/>
          </p:cNvSpPr>
          <p:nvPr/>
        </p:nvSpPr>
        <p:spPr>
          <a:xfrm>
            <a:off x="8260443" y="1190625"/>
            <a:ext cx="3441700" cy="3300942"/>
          </a:xfrm>
          <a:prstGeom prst="rect">
            <a:avLst/>
          </a:prstGeom>
          <a:solidFill>
            <a:schemeClr val="accent2">
              <a:lumMod val="20000"/>
              <a:lumOff val="80000"/>
            </a:schemeClr>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rtl="0">
              <a:buNone/>
            </a:pPr>
            <a:r>
              <a:rPr lang="en-US" sz="1600" b="1" i="0" u="none" strike="noStrike" baseline="0" dirty="0">
                <a:solidFill>
                  <a:srgbClr val="000000"/>
                </a:solidFill>
                <a:latin typeface="Tw Cen MT"/>
                <a:ea typeface="Segoe UI"/>
                <a:cs typeface="Segoe UI"/>
              </a:rPr>
              <a:t>Require:</a:t>
            </a:r>
            <a:r>
              <a:rPr lang="en-US" sz="1600" b="0" i="0" dirty="0">
                <a:solidFill>
                  <a:srgbClr val="000000"/>
                </a:solidFill>
                <a:latin typeface="Tw Cen MT"/>
                <a:ea typeface="Segoe UI"/>
                <a:cs typeface="Segoe UI"/>
              </a:rPr>
              <a:t>​</a:t>
            </a:r>
            <a:endParaRPr lang="en-US" dirty="0"/>
          </a:p>
          <a:p>
            <a:pPr algn="l" rtl="0"/>
            <a:r>
              <a:rPr lang="en-US" sz="1600" b="0" i="0" u="none" strike="noStrike" baseline="0" dirty="0">
                <a:solidFill>
                  <a:srgbClr val="000000"/>
                </a:solidFill>
                <a:latin typeface="Tw Cen MT"/>
                <a:ea typeface="Segoe UI"/>
                <a:cs typeface="Segoe UI"/>
              </a:rPr>
              <a:t>Daily </a:t>
            </a:r>
            <a:r>
              <a:rPr lang="en-US" sz="1600" dirty="0">
                <a:solidFill>
                  <a:srgbClr val="000000"/>
                </a:solidFill>
                <a:latin typeface="Tw Cen MT"/>
                <a:ea typeface="Segoe UI"/>
                <a:cs typeface="Segoe UI"/>
              </a:rPr>
              <a:t>care</a:t>
            </a:r>
            <a:r>
              <a:rPr lang="en-US" sz="1600" b="0" i="0" dirty="0">
                <a:solidFill>
                  <a:srgbClr val="000000"/>
                </a:solidFill>
                <a:latin typeface="Tw Cen MT"/>
                <a:ea typeface="Segoe UI"/>
                <a:cs typeface="Segoe UI"/>
              </a:rPr>
              <a:t>​</a:t>
            </a:r>
          </a:p>
          <a:p>
            <a:pPr algn="l" rtl="0"/>
            <a:r>
              <a:rPr lang="en-US" sz="1600" b="0" i="0" u="none" strike="noStrike" baseline="0" dirty="0">
                <a:solidFill>
                  <a:srgbClr val="000000"/>
                </a:solidFill>
                <a:latin typeface="Tw Cen MT"/>
                <a:ea typeface="Segoe UI"/>
                <a:cs typeface="Segoe UI"/>
              </a:rPr>
              <a:t>Medication </a:t>
            </a:r>
            <a:r>
              <a:rPr lang="en-US" sz="1600" dirty="0">
                <a:solidFill>
                  <a:srgbClr val="000000"/>
                </a:solidFill>
                <a:latin typeface="Tw Cen MT"/>
                <a:ea typeface="Segoe UI"/>
                <a:cs typeface="Segoe UI"/>
              </a:rPr>
              <a:t>reminders</a:t>
            </a:r>
            <a:r>
              <a:rPr lang="en-US" sz="1600" b="0" i="0" dirty="0">
                <a:solidFill>
                  <a:srgbClr val="000000"/>
                </a:solidFill>
                <a:latin typeface="Tw Cen MT"/>
                <a:ea typeface="Segoe UI"/>
                <a:cs typeface="Segoe UI"/>
              </a:rPr>
              <a:t>​</a:t>
            </a:r>
          </a:p>
          <a:p>
            <a:pPr algn="l" rtl="0"/>
            <a:r>
              <a:rPr lang="en-US" sz="1600" b="0" i="0" u="none" strike="noStrike" baseline="0" dirty="0">
                <a:solidFill>
                  <a:srgbClr val="000000"/>
                </a:solidFill>
                <a:latin typeface="Tw Cen MT"/>
                <a:ea typeface="Segoe UI"/>
                <a:cs typeface="Segoe UI"/>
              </a:rPr>
              <a:t>Appointment </a:t>
            </a:r>
            <a:r>
              <a:rPr lang="en-US" sz="1600" dirty="0">
                <a:solidFill>
                  <a:srgbClr val="000000"/>
                </a:solidFill>
                <a:latin typeface="Tw Cen MT"/>
                <a:ea typeface="Segoe UI"/>
                <a:cs typeface="Segoe UI"/>
              </a:rPr>
              <a:t>support</a:t>
            </a:r>
            <a:r>
              <a:rPr lang="en-US" sz="1600" b="0" i="0" dirty="0">
                <a:solidFill>
                  <a:srgbClr val="000000"/>
                </a:solidFill>
                <a:latin typeface="Tw Cen MT"/>
                <a:ea typeface="Segoe UI"/>
                <a:cs typeface="Segoe UI"/>
              </a:rPr>
              <a:t>​</a:t>
            </a:r>
          </a:p>
          <a:p>
            <a:pPr algn="l" rtl="0"/>
            <a:r>
              <a:rPr lang="en-US" sz="1600" b="0" i="0" u="none" strike="noStrike" baseline="0" dirty="0">
                <a:solidFill>
                  <a:srgbClr val="000000"/>
                </a:solidFill>
                <a:latin typeface="Tw Cen MT"/>
                <a:ea typeface="Segoe UI"/>
                <a:cs typeface="Segoe UI"/>
              </a:rPr>
              <a:t>Care records</a:t>
            </a:r>
            <a:r>
              <a:rPr lang="en-US" sz="1600" b="0" i="0" dirty="0">
                <a:solidFill>
                  <a:srgbClr val="000000"/>
                </a:solidFill>
                <a:latin typeface="Tw Cen MT"/>
                <a:ea typeface="Segoe UI"/>
                <a:cs typeface="Segoe UI"/>
              </a:rPr>
              <a:t>​</a:t>
            </a:r>
          </a:p>
          <a:p>
            <a:pPr algn="l" rtl="0"/>
            <a:r>
              <a:rPr lang="en-GB" sz="1600" b="0" i="0" u="none" strike="noStrike" baseline="0" dirty="0">
                <a:solidFill>
                  <a:srgbClr val="000000"/>
                </a:solidFill>
                <a:latin typeface="Tw Cen MT"/>
                <a:ea typeface="Segoe UI"/>
                <a:cs typeface="Segoe UI"/>
              </a:rPr>
              <a:t>Wellbeing checks</a:t>
            </a:r>
            <a:r>
              <a:rPr lang="en-US" sz="1600" b="0" i="0" dirty="0">
                <a:solidFill>
                  <a:srgbClr val="000000"/>
                </a:solidFill>
                <a:latin typeface="Tw Cen MT"/>
                <a:ea typeface="Segoe UI"/>
                <a:cs typeface="Segoe UI"/>
              </a:rPr>
              <a:t>​</a:t>
            </a:r>
          </a:p>
          <a:p>
            <a:pPr algn="l" rtl="0"/>
            <a:r>
              <a:rPr lang="en-GB" sz="1600" b="0" i="0" u="none" strike="noStrike" baseline="0" dirty="0">
                <a:solidFill>
                  <a:srgbClr val="000000"/>
                </a:solidFill>
                <a:latin typeface="Tw Cen MT"/>
                <a:ea typeface="Segoe UI"/>
                <a:cs typeface="Segoe UI"/>
              </a:rPr>
              <a:t>Sharing updates</a:t>
            </a:r>
            <a:r>
              <a:rPr lang="en-US" sz="1600" b="0" i="0" dirty="0">
                <a:solidFill>
                  <a:srgbClr val="000000"/>
                </a:solidFill>
                <a:latin typeface="Tw Cen MT"/>
                <a:ea typeface="Segoe UI"/>
                <a:cs typeface="Segoe UI"/>
              </a:rPr>
              <a:t>​</a:t>
            </a:r>
          </a:p>
          <a:p>
            <a:pPr algn="l" rtl="0"/>
            <a:r>
              <a:rPr lang="en-GB" sz="1600" b="0" i="0" u="none" strike="noStrike" baseline="0" dirty="0">
                <a:solidFill>
                  <a:srgbClr val="000000"/>
                </a:solidFill>
                <a:latin typeface="Tw Cen MT"/>
                <a:ea typeface="Segoe UI"/>
                <a:cs typeface="Segoe UI"/>
              </a:rPr>
              <a:t>Handovers and care records</a:t>
            </a:r>
            <a:r>
              <a:rPr lang="en-US" sz="1600" b="0" i="0" dirty="0">
                <a:solidFill>
                  <a:srgbClr val="000000"/>
                </a:solidFill>
                <a:latin typeface="Tw Cen MT"/>
                <a:ea typeface="Segoe UI"/>
                <a:cs typeface="Segoe UI"/>
              </a:rPr>
              <a:t>​</a:t>
            </a:r>
          </a:p>
          <a:p>
            <a:r>
              <a:rPr lang="en-GB" sz="1600" b="0" i="0" u="none" strike="noStrike" baseline="0" dirty="0">
                <a:solidFill>
                  <a:srgbClr val="000000"/>
                </a:solidFill>
                <a:latin typeface="Tw Cen MT"/>
                <a:ea typeface="Segoe UI"/>
                <a:cs typeface="Segoe UI"/>
              </a:rPr>
              <a:t>Communication </a:t>
            </a:r>
            <a:r>
              <a:rPr lang="en-GB" sz="1600" dirty="0">
                <a:solidFill>
                  <a:srgbClr val="000000"/>
                </a:solidFill>
                <a:latin typeface="Tw Cen MT"/>
                <a:ea typeface="Segoe UI"/>
                <a:cs typeface="Segoe UI"/>
              </a:rPr>
              <a:t>within</a:t>
            </a:r>
            <a:r>
              <a:rPr lang="en-GB" sz="1600" b="0" i="0" u="none" strike="noStrike" baseline="0" dirty="0">
                <a:solidFill>
                  <a:srgbClr val="000000"/>
                </a:solidFill>
                <a:latin typeface="Tw Cen MT"/>
                <a:ea typeface="Segoe UI"/>
                <a:cs typeface="Segoe UI"/>
              </a:rPr>
              <a:t> </a:t>
            </a:r>
            <a:r>
              <a:rPr lang="en-GB" sz="1600" dirty="0">
                <a:solidFill>
                  <a:srgbClr val="000000"/>
                </a:solidFill>
                <a:latin typeface="Tw Cen MT"/>
                <a:ea typeface="Segoe UI"/>
                <a:cs typeface="Segoe UI"/>
              </a:rPr>
              <a:t>the </a:t>
            </a:r>
            <a:r>
              <a:rPr lang="en-GB" sz="1600" b="0" i="0" u="none" strike="noStrike" baseline="0" dirty="0">
                <a:solidFill>
                  <a:srgbClr val="000000"/>
                </a:solidFill>
                <a:latin typeface="Tw Cen MT"/>
                <a:ea typeface="Segoe UI"/>
                <a:cs typeface="Segoe UI"/>
              </a:rPr>
              <a:t>hierarchy</a:t>
            </a:r>
            <a:r>
              <a:rPr lang="en-US" sz="1600" b="0" i="0" dirty="0">
                <a:solidFill>
                  <a:srgbClr val="000000"/>
                </a:solidFill>
                <a:latin typeface="Tw Cen MT"/>
                <a:ea typeface="Segoe UI"/>
                <a:cs typeface="Segoe UI"/>
              </a:rPr>
              <a:t>​</a:t>
            </a:r>
            <a:endParaRPr lang="en-US" sz="1600" dirty="0">
              <a:latin typeface="Tw Cen MT"/>
            </a:endParaRPr>
          </a:p>
        </p:txBody>
      </p:sp>
      <p:sp>
        <p:nvSpPr>
          <p:cNvPr id="24" name="Content Placeholder 2">
            <a:extLst>
              <a:ext uri="{FF2B5EF4-FFF2-40B4-BE49-F238E27FC236}">
                <a16:creationId xmlns:a16="http://schemas.microsoft.com/office/drawing/2014/main" id="{794A8B7E-7A28-7C2F-04F9-455481669F99}"/>
              </a:ext>
            </a:extLst>
          </p:cNvPr>
          <p:cNvSpPr txBox="1">
            <a:spLocks/>
          </p:cNvSpPr>
          <p:nvPr/>
        </p:nvSpPr>
        <p:spPr>
          <a:xfrm>
            <a:off x="516165" y="4077153"/>
            <a:ext cx="2527300" cy="2246842"/>
          </a:xfrm>
          <a:prstGeom prst="rect">
            <a:avLst/>
          </a:prstGeom>
          <a:solidFill>
            <a:schemeClr val="accent2">
              <a:lumMod val="20000"/>
              <a:lumOff val="80000"/>
            </a:schemeClr>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600" b="1" dirty="0">
                <a:latin typeface="Tw Cen MT"/>
                <a:cs typeface="Segoe UI"/>
              </a:rPr>
              <a:t>Who works in Ashford:</a:t>
            </a:r>
            <a:r>
              <a:rPr lang="en-US" sz="1600" dirty="0">
                <a:latin typeface="Tw Cen MT"/>
                <a:cs typeface="Segoe UI"/>
              </a:rPr>
              <a:t> </a:t>
            </a:r>
            <a:endParaRPr lang="en-GB" sz="1600" dirty="0">
              <a:latin typeface="Tw Cen MT"/>
              <a:cs typeface="Segoe UI"/>
            </a:endParaRPr>
          </a:p>
          <a:p>
            <a:pPr>
              <a:buFont typeface="Arial"/>
              <a:buChar char="•"/>
            </a:pPr>
            <a:r>
              <a:rPr lang="en-US" sz="1600" dirty="0">
                <a:latin typeface="Tw Cen MT"/>
                <a:cs typeface="Segoe UI"/>
              </a:rPr>
              <a:t>Nurses</a:t>
            </a:r>
          </a:p>
          <a:p>
            <a:pPr>
              <a:buFont typeface="Arial"/>
              <a:buChar char="•"/>
            </a:pPr>
            <a:r>
              <a:rPr lang="en-US" sz="1600" dirty="0">
                <a:latin typeface="Tw Cen MT"/>
              </a:rPr>
              <a:t>Care coordinators</a:t>
            </a:r>
          </a:p>
          <a:p>
            <a:pPr>
              <a:buFont typeface="Arial"/>
              <a:buChar char="•"/>
            </a:pPr>
            <a:r>
              <a:rPr lang="en-US" sz="1600" dirty="0">
                <a:latin typeface="Tw Cen MT"/>
                <a:cs typeface="Segoe UI"/>
              </a:rPr>
              <a:t>Support workers</a:t>
            </a:r>
          </a:p>
          <a:p>
            <a:pPr>
              <a:buFont typeface="Arial"/>
              <a:buChar char="•"/>
            </a:pPr>
            <a:r>
              <a:rPr lang="en-US" sz="1600" dirty="0">
                <a:latin typeface="Tw Cen MT"/>
                <a:cs typeface="Segoe UI"/>
              </a:rPr>
              <a:t>Senior care workers</a:t>
            </a:r>
          </a:p>
          <a:p>
            <a:pPr>
              <a:buFont typeface="Arial"/>
              <a:buChar char="•"/>
            </a:pPr>
            <a:r>
              <a:rPr lang="en-US" sz="1600" dirty="0">
                <a:latin typeface="Tw Cen MT"/>
                <a:cs typeface="Segoe UI"/>
              </a:rPr>
              <a:t>Admin staff</a:t>
            </a:r>
          </a:p>
          <a:p>
            <a:pPr>
              <a:buNone/>
            </a:pPr>
            <a:endParaRPr lang="en-US" sz="1600" dirty="0">
              <a:latin typeface="Tw Cen MT"/>
              <a:cs typeface="Segoe UI"/>
            </a:endParaRPr>
          </a:p>
          <a:p>
            <a:pPr marL="0" indent="0">
              <a:buNone/>
            </a:pPr>
            <a:endParaRPr lang="en-GB" dirty="0">
              <a:latin typeface="Avenir Next LT Pro"/>
              <a:cs typeface="Segoe UI"/>
            </a:endParaRPr>
          </a:p>
        </p:txBody>
      </p:sp>
      <p:sp>
        <p:nvSpPr>
          <p:cNvPr id="29" name="Content Placeholder 2">
            <a:extLst>
              <a:ext uri="{FF2B5EF4-FFF2-40B4-BE49-F238E27FC236}">
                <a16:creationId xmlns:a16="http://schemas.microsoft.com/office/drawing/2014/main" id="{CE39A456-86F5-BFAE-AE96-2B66C27369E0}"/>
              </a:ext>
            </a:extLst>
          </p:cNvPr>
          <p:cNvSpPr txBox="1">
            <a:spLocks/>
          </p:cNvSpPr>
          <p:nvPr/>
        </p:nvSpPr>
        <p:spPr>
          <a:xfrm>
            <a:off x="3618896" y="4077153"/>
            <a:ext cx="3948943" cy="2246842"/>
          </a:xfrm>
          <a:prstGeom prst="rect">
            <a:avLst/>
          </a:prstGeom>
          <a:solidFill>
            <a:schemeClr val="accent2">
              <a:lumMod val="20000"/>
              <a:lumOff val="80000"/>
            </a:schemeClr>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600" b="1" dirty="0">
                <a:latin typeface="Tw Cen MT"/>
                <a:cs typeface="Segoe UI"/>
              </a:rPr>
              <a:t>Tasks: Management wants to improve:</a:t>
            </a:r>
          </a:p>
          <a:p>
            <a:pPr>
              <a:buFont typeface="Arial"/>
              <a:buChar char="•"/>
            </a:pPr>
            <a:r>
              <a:rPr lang="en-US" sz="1600" dirty="0">
                <a:latin typeface="Tw Cen MT"/>
                <a:cs typeface="Segoe UI"/>
              </a:rPr>
              <a:t>Teamwork</a:t>
            </a:r>
          </a:p>
          <a:p>
            <a:pPr>
              <a:buFont typeface="Arial"/>
              <a:buChar char="•"/>
            </a:pPr>
            <a:r>
              <a:rPr lang="en-US" sz="1600" dirty="0">
                <a:latin typeface="Tw Cen MT"/>
                <a:cs typeface="Segoe UI"/>
              </a:rPr>
              <a:t>Communication</a:t>
            </a:r>
          </a:p>
          <a:p>
            <a:pPr>
              <a:buFont typeface="Arial"/>
              <a:buChar char="•"/>
            </a:pPr>
            <a:r>
              <a:rPr lang="en-US" sz="1600" dirty="0">
                <a:latin typeface="Tw Cen MT"/>
                <a:cs typeface="Segoe UI"/>
              </a:rPr>
              <a:t>Efficiency</a:t>
            </a:r>
          </a:p>
          <a:p>
            <a:pPr>
              <a:buNone/>
            </a:pPr>
            <a:endParaRPr lang="en-US" sz="1600" b="1" dirty="0">
              <a:latin typeface="Tw Cen MT"/>
              <a:cs typeface="Segoe UI"/>
            </a:endParaRPr>
          </a:p>
          <a:p>
            <a:pPr marL="0" indent="0">
              <a:buNone/>
            </a:pPr>
            <a:endParaRPr lang="en-GB" sz="1600" dirty="0">
              <a:latin typeface="Tw Cen MT"/>
              <a:cs typeface="Segoe UI"/>
            </a:endParaRPr>
          </a:p>
        </p:txBody>
      </p:sp>
      <p:sp>
        <p:nvSpPr>
          <p:cNvPr id="11" name="TextBox 10">
            <a:extLst>
              <a:ext uri="{FF2B5EF4-FFF2-40B4-BE49-F238E27FC236}">
                <a16:creationId xmlns:a16="http://schemas.microsoft.com/office/drawing/2014/main" id="{7C21AD3D-00CD-4E43-7D9A-D3C3110BD60F}"/>
              </a:ext>
            </a:extLst>
          </p:cNvPr>
          <p:cNvSpPr txBox="1"/>
          <p:nvPr/>
        </p:nvSpPr>
        <p:spPr>
          <a:xfrm>
            <a:off x="4418239" y="6542314"/>
            <a:ext cx="4362450" cy="317500"/>
          </a:xfrm>
          <a:prstGeom prst="rect">
            <a:avLst/>
          </a:prstGeom>
        </p:spPr>
        <p:txBody>
          <a:bodyPr>
            <a:normAutofit fontScale="70000" lnSpcReduction="20000"/>
          </a:bodyPr>
          <a:lstStyle/>
          <a:p>
            <a:r>
              <a:rPr lang="en-US"/>
              <a:t>ThePhoto by PhotoAuthor is licensed under CCYYSA.</a:t>
            </a:r>
          </a:p>
        </p:txBody>
      </p:sp>
      <p:pic>
        <p:nvPicPr>
          <p:cNvPr id="14" name="Picture 13">
            <a:extLst>
              <a:ext uri="{FF2B5EF4-FFF2-40B4-BE49-F238E27FC236}">
                <a16:creationId xmlns:a16="http://schemas.microsoft.com/office/drawing/2014/main" id="{A8790C79-CCF2-DA74-0072-1843EC346E9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59107" y="4691924"/>
            <a:ext cx="3415393" cy="199807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800467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bg/>
                                          </p:spTgt>
                                        </p:tgtEl>
                                        <p:attrNameLst>
                                          <p:attrName>style.visibility</p:attrName>
                                        </p:attrNameLst>
                                      </p:cBhvr>
                                      <p:to>
                                        <p:strVal val="visible"/>
                                      </p:to>
                                    </p:set>
                                    <p:animEffect transition="in" filter="randombar(horizontal)">
                                      <p:cBhvr>
                                        <p:cTn id="7" dur="500"/>
                                        <p:tgtEl>
                                          <p:spTgt spid="8">
                                            <p:bg/>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randombar(horizontal)">
                                      <p:cBhvr>
                                        <p:cTn id="10" dur="500"/>
                                        <p:tgtEl>
                                          <p:spTgt spid="8">
                                            <p:txEl>
                                              <p:pRg st="0" end="0"/>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3" dur="500"/>
                                        <p:tgtEl>
                                          <p:spTgt spid="8">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12">
                                            <p:bg/>
                                          </p:spTgt>
                                        </p:tgtEl>
                                        <p:attrNameLst>
                                          <p:attrName>style.visibility</p:attrName>
                                        </p:attrNameLst>
                                      </p:cBhvr>
                                      <p:to>
                                        <p:strVal val="visible"/>
                                      </p:to>
                                    </p:set>
                                    <p:animEffect transition="in" filter="randombar(horizontal)">
                                      <p:cBhvr>
                                        <p:cTn id="18" dur="500"/>
                                        <p:tgtEl>
                                          <p:spTgt spid="12">
                                            <p:bg/>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12">
                                            <p:txEl>
                                              <p:pRg st="0" end="0"/>
                                            </p:txEl>
                                          </p:spTgt>
                                        </p:tgtEl>
                                        <p:attrNameLst>
                                          <p:attrName>style.visibility</p:attrName>
                                        </p:attrNameLst>
                                      </p:cBhvr>
                                      <p:to>
                                        <p:strVal val="visible"/>
                                      </p:to>
                                    </p:set>
                                    <p:animEffect transition="in" filter="randombar(horizontal)">
                                      <p:cBhvr>
                                        <p:cTn id="21" dur="500"/>
                                        <p:tgtEl>
                                          <p:spTgt spid="12">
                                            <p:txEl>
                                              <p:pRg st="0" end="0"/>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2">
                                            <p:txEl>
                                              <p:pRg st="1" end="1"/>
                                            </p:txEl>
                                          </p:spTgt>
                                        </p:tgtEl>
                                        <p:attrNameLst>
                                          <p:attrName>style.visibility</p:attrName>
                                        </p:attrNameLst>
                                      </p:cBhvr>
                                      <p:to>
                                        <p:strVal val="visible"/>
                                      </p:to>
                                    </p:set>
                                    <p:animEffect transition="in" filter="randombar(horizontal)">
                                      <p:cBhvr>
                                        <p:cTn id="24" dur="500"/>
                                        <p:tgtEl>
                                          <p:spTgt spid="12">
                                            <p:txEl>
                                              <p:pRg st="1" end="1"/>
                                            </p:txEl>
                                          </p:spTgt>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12">
                                            <p:txEl>
                                              <p:pRg st="2" end="2"/>
                                            </p:txEl>
                                          </p:spTgt>
                                        </p:tgtEl>
                                        <p:attrNameLst>
                                          <p:attrName>style.visibility</p:attrName>
                                        </p:attrNameLst>
                                      </p:cBhvr>
                                      <p:to>
                                        <p:strVal val="visible"/>
                                      </p:to>
                                    </p:set>
                                    <p:animEffect transition="in" filter="randombar(horizontal)">
                                      <p:cBhvr>
                                        <p:cTn id="27" dur="500"/>
                                        <p:tgtEl>
                                          <p:spTgt spid="12">
                                            <p:txEl>
                                              <p:pRg st="2" end="2"/>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12">
                                            <p:txEl>
                                              <p:pRg st="3" end="3"/>
                                            </p:txEl>
                                          </p:spTgt>
                                        </p:tgtEl>
                                        <p:attrNameLst>
                                          <p:attrName>style.visibility</p:attrName>
                                        </p:attrNameLst>
                                      </p:cBhvr>
                                      <p:to>
                                        <p:strVal val="visible"/>
                                      </p:to>
                                    </p:set>
                                    <p:animEffect transition="in" filter="randombar(horizontal)">
                                      <p:cBhvr>
                                        <p:cTn id="30" dur="500"/>
                                        <p:tgtEl>
                                          <p:spTgt spid="12">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18">
                                            <p:bg/>
                                          </p:spTgt>
                                        </p:tgtEl>
                                        <p:attrNameLst>
                                          <p:attrName>style.visibility</p:attrName>
                                        </p:attrNameLst>
                                      </p:cBhvr>
                                      <p:to>
                                        <p:strVal val="visible"/>
                                      </p:to>
                                    </p:set>
                                    <p:animEffect transition="in" filter="randombar(horizontal)">
                                      <p:cBhvr>
                                        <p:cTn id="35" dur="500"/>
                                        <p:tgtEl>
                                          <p:spTgt spid="18">
                                            <p:bg/>
                                          </p:spTgt>
                                        </p:tgtEl>
                                      </p:cBhvr>
                                    </p:animEffect>
                                  </p:childTnLst>
                                </p:cTn>
                              </p:par>
                              <p:par>
                                <p:cTn id="36" presetID="14" presetClass="entr" presetSubtype="10" fill="hold" grpId="0" nodeType="withEffect">
                                  <p:stCondLst>
                                    <p:cond delay="0"/>
                                  </p:stCondLst>
                                  <p:childTnLst>
                                    <p:set>
                                      <p:cBhvr>
                                        <p:cTn id="37" dur="1" fill="hold">
                                          <p:stCondLst>
                                            <p:cond delay="0"/>
                                          </p:stCondLst>
                                        </p:cTn>
                                        <p:tgtEl>
                                          <p:spTgt spid="18">
                                            <p:txEl>
                                              <p:pRg st="0" end="0"/>
                                            </p:txEl>
                                          </p:spTgt>
                                        </p:tgtEl>
                                        <p:attrNameLst>
                                          <p:attrName>style.visibility</p:attrName>
                                        </p:attrNameLst>
                                      </p:cBhvr>
                                      <p:to>
                                        <p:strVal val="visible"/>
                                      </p:to>
                                    </p:set>
                                    <p:animEffect transition="in" filter="randombar(horizontal)">
                                      <p:cBhvr>
                                        <p:cTn id="38" dur="500"/>
                                        <p:tgtEl>
                                          <p:spTgt spid="18">
                                            <p:txEl>
                                              <p:pRg st="0" end="0"/>
                                            </p:txEl>
                                          </p:spTgt>
                                        </p:tgtEl>
                                      </p:cBhvr>
                                    </p:animEffect>
                                  </p:childTnLst>
                                </p:cTn>
                              </p:par>
                              <p:par>
                                <p:cTn id="39" presetID="14" presetClass="entr" presetSubtype="10" fill="hold" grpId="0" nodeType="withEffect">
                                  <p:stCondLst>
                                    <p:cond delay="0"/>
                                  </p:stCondLst>
                                  <p:childTnLst>
                                    <p:set>
                                      <p:cBhvr>
                                        <p:cTn id="40" dur="1" fill="hold">
                                          <p:stCondLst>
                                            <p:cond delay="0"/>
                                          </p:stCondLst>
                                        </p:cTn>
                                        <p:tgtEl>
                                          <p:spTgt spid="18">
                                            <p:txEl>
                                              <p:pRg st="1" end="1"/>
                                            </p:txEl>
                                          </p:spTgt>
                                        </p:tgtEl>
                                        <p:attrNameLst>
                                          <p:attrName>style.visibility</p:attrName>
                                        </p:attrNameLst>
                                      </p:cBhvr>
                                      <p:to>
                                        <p:strVal val="visible"/>
                                      </p:to>
                                    </p:set>
                                    <p:animEffect transition="in" filter="randombar(horizontal)">
                                      <p:cBhvr>
                                        <p:cTn id="41" dur="500"/>
                                        <p:tgtEl>
                                          <p:spTgt spid="18">
                                            <p:txEl>
                                              <p:pRg st="1" end="1"/>
                                            </p:txEl>
                                          </p:spTgt>
                                        </p:tgtEl>
                                      </p:cBhvr>
                                    </p:animEffect>
                                  </p:childTnLst>
                                </p:cTn>
                              </p:par>
                              <p:par>
                                <p:cTn id="42" presetID="14" presetClass="entr" presetSubtype="10" fill="hold" grpId="0" nodeType="withEffect">
                                  <p:stCondLst>
                                    <p:cond delay="0"/>
                                  </p:stCondLst>
                                  <p:childTnLst>
                                    <p:set>
                                      <p:cBhvr>
                                        <p:cTn id="43" dur="1" fill="hold">
                                          <p:stCondLst>
                                            <p:cond delay="0"/>
                                          </p:stCondLst>
                                        </p:cTn>
                                        <p:tgtEl>
                                          <p:spTgt spid="18">
                                            <p:txEl>
                                              <p:pRg st="2" end="2"/>
                                            </p:txEl>
                                          </p:spTgt>
                                        </p:tgtEl>
                                        <p:attrNameLst>
                                          <p:attrName>style.visibility</p:attrName>
                                        </p:attrNameLst>
                                      </p:cBhvr>
                                      <p:to>
                                        <p:strVal val="visible"/>
                                      </p:to>
                                    </p:set>
                                    <p:animEffect transition="in" filter="randombar(horizontal)">
                                      <p:cBhvr>
                                        <p:cTn id="44" dur="500"/>
                                        <p:tgtEl>
                                          <p:spTgt spid="18">
                                            <p:txEl>
                                              <p:pRg st="2" end="2"/>
                                            </p:txEl>
                                          </p:spTgt>
                                        </p:tgtEl>
                                      </p:cBhvr>
                                    </p:animEffect>
                                  </p:childTnLst>
                                </p:cTn>
                              </p:par>
                              <p:par>
                                <p:cTn id="45" presetID="14" presetClass="entr" presetSubtype="10" fill="hold" grpId="0" nodeType="withEffect">
                                  <p:stCondLst>
                                    <p:cond delay="0"/>
                                  </p:stCondLst>
                                  <p:childTnLst>
                                    <p:set>
                                      <p:cBhvr>
                                        <p:cTn id="46" dur="1" fill="hold">
                                          <p:stCondLst>
                                            <p:cond delay="0"/>
                                          </p:stCondLst>
                                        </p:cTn>
                                        <p:tgtEl>
                                          <p:spTgt spid="18">
                                            <p:txEl>
                                              <p:pRg st="3" end="3"/>
                                            </p:txEl>
                                          </p:spTgt>
                                        </p:tgtEl>
                                        <p:attrNameLst>
                                          <p:attrName>style.visibility</p:attrName>
                                        </p:attrNameLst>
                                      </p:cBhvr>
                                      <p:to>
                                        <p:strVal val="visible"/>
                                      </p:to>
                                    </p:set>
                                    <p:animEffect transition="in" filter="randombar(horizontal)">
                                      <p:cBhvr>
                                        <p:cTn id="47" dur="500"/>
                                        <p:tgtEl>
                                          <p:spTgt spid="18">
                                            <p:txEl>
                                              <p:pRg st="3" end="3"/>
                                            </p:txEl>
                                          </p:spTgt>
                                        </p:tgtEl>
                                      </p:cBhvr>
                                    </p:animEffect>
                                  </p:childTnLst>
                                </p:cTn>
                              </p:par>
                              <p:par>
                                <p:cTn id="48" presetID="14" presetClass="entr" presetSubtype="10" fill="hold" grpId="0" nodeType="withEffect">
                                  <p:stCondLst>
                                    <p:cond delay="0"/>
                                  </p:stCondLst>
                                  <p:childTnLst>
                                    <p:set>
                                      <p:cBhvr>
                                        <p:cTn id="49" dur="1" fill="hold">
                                          <p:stCondLst>
                                            <p:cond delay="0"/>
                                          </p:stCondLst>
                                        </p:cTn>
                                        <p:tgtEl>
                                          <p:spTgt spid="18">
                                            <p:txEl>
                                              <p:pRg st="4" end="4"/>
                                            </p:txEl>
                                          </p:spTgt>
                                        </p:tgtEl>
                                        <p:attrNameLst>
                                          <p:attrName>style.visibility</p:attrName>
                                        </p:attrNameLst>
                                      </p:cBhvr>
                                      <p:to>
                                        <p:strVal val="visible"/>
                                      </p:to>
                                    </p:set>
                                    <p:animEffect transition="in" filter="randombar(horizontal)">
                                      <p:cBhvr>
                                        <p:cTn id="50" dur="500"/>
                                        <p:tgtEl>
                                          <p:spTgt spid="18">
                                            <p:txEl>
                                              <p:pRg st="4" end="4"/>
                                            </p:txEl>
                                          </p:spTgt>
                                        </p:tgtEl>
                                      </p:cBhvr>
                                    </p:animEffect>
                                  </p:childTnLst>
                                </p:cTn>
                              </p:par>
                              <p:par>
                                <p:cTn id="51" presetID="14" presetClass="entr" presetSubtype="10" fill="hold" grpId="0" nodeType="withEffect">
                                  <p:stCondLst>
                                    <p:cond delay="0"/>
                                  </p:stCondLst>
                                  <p:childTnLst>
                                    <p:set>
                                      <p:cBhvr>
                                        <p:cTn id="52" dur="1" fill="hold">
                                          <p:stCondLst>
                                            <p:cond delay="0"/>
                                          </p:stCondLst>
                                        </p:cTn>
                                        <p:tgtEl>
                                          <p:spTgt spid="18">
                                            <p:txEl>
                                              <p:pRg st="5" end="5"/>
                                            </p:txEl>
                                          </p:spTgt>
                                        </p:tgtEl>
                                        <p:attrNameLst>
                                          <p:attrName>style.visibility</p:attrName>
                                        </p:attrNameLst>
                                      </p:cBhvr>
                                      <p:to>
                                        <p:strVal val="visible"/>
                                      </p:to>
                                    </p:set>
                                    <p:animEffect transition="in" filter="randombar(horizontal)">
                                      <p:cBhvr>
                                        <p:cTn id="53" dur="500"/>
                                        <p:tgtEl>
                                          <p:spTgt spid="18">
                                            <p:txEl>
                                              <p:pRg st="5" end="5"/>
                                            </p:txEl>
                                          </p:spTgt>
                                        </p:tgtEl>
                                      </p:cBhvr>
                                    </p:animEffect>
                                  </p:childTnLst>
                                </p:cTn>
                              </p:par>
                              <p:par>
                                <p:cTn id="54" presetID="14" presetClass="entr" presetSubtype="10" fill="hold" grpId="0" nodeType="withEffect">
                                  <p:stCondLst>
                                    <p:cond delay="0"/>
                                  </p:stCondLst>
                                  <p:childTnLst>
                                    <p:set>
                                      <p:cBhvr>
                                        <p:cTn id="55" dur="1" fill="hold">
                                          <p:stCondLst>
                                            <p:cond delay="0"/>
                                          </p:stCondLst>
                                        </p:cTn>
                                        <p:tgtEl>
                                          <p:spTgt spid="18">
                                            <p:txEl>
                                              <p:pRg st="6" end="6"/>
                                            </p:txEl>
                                          </p:spTgt>
                                        </p:tgtEl>
                                        <p:attrNameLst>
                                          <p:attrName>style.visibility</p:attrName>
                                        </p:attrNameLst>
                                      </p:cBhvr>
                                      <p:to>
                                        <p:strVal val="visible"/>
                                      </p:to>
                                    </p:set>
                                    <p:animEffect transition="in" filter="randombar(horizontal)">
                                      <p:cBhvr>
                                        <p:cTn id="56" dur="500"/>
                                        <p:tgtEl>
                                          <p:spTgt spid="18">
                                            <p:txEl>
                                              <p:pRg st="6" end="6"/>
                                            </p:txEl>
                                          </p:spTgt>
                                        </p:tgtEl>
                                      </p:cBhvr>
                                    </p:animEffect>
                                  </p:childTnLst>
                                </p:cTn>
                              </p:par>
                              <p:par>
                                <p:cTn id="57" presetID="14" presetClass="entr" presetSubtype="10" fill="hold" grpId="0" nodeType="withEffect">
                                  <p:stCondLst>
                                    <p:cond delay="0"/>
                                  </p:stCondLst>
                                  <p:childTnLst>
                                    <p:set>
                                      <p:cBhvr>
                                        <p:cTn id="58" dur="1" fill="hold">
                                          <p:stCondLst>
                                            <p:cond delay="0"/>
                                          </p:stCondLst>
                                        </p:cTn>
                                        <p:tgtEl>
                                          <p:spTgt spid="18">
                                            <p:txEl>
                                              <p:pRg st="7" end="7"/>
                                            </p:txEl>
                                          </p:spTgt>
                                        </p:tgtEl>
                                        <p:attrNameLst>
                                          <p:attrName>style.visibility</p:attrName>
                                        </p:attrNameLst>
                                      </p:cBhvr>
                                      <p:to>
                                        <p:strVal val="visible"/>
                                      </p:to>
                                    </p:set>
                                    <p:animEffect transition="in" filter="randombar(horizontal)">
                                      <p:cBhvr>
                                        <p:cTn id="59" dur="500"/>
                                        <p:tgtEl>
                                          <p:spTgt spid="18">
                                            <p:txEl>
                                              <p:pRg st="7" end="7"/>
                                            </p:txEl>
                                          </p:spTgt>
                                        </p:tgtEl>
                                      </p:cBhvr>
                                    </p:animEffect>
                                  </p:childTnLst>
                                </p:cTn>
                              </p:par>
                              <p:par>
                                <p:cTn id="60" presetID="14" presetClass="entr" presetSubtype="10" fill="hold" grpId="0" nodeType="withEffect">
                                  <p:stCondLst>
                                    <p:cond delay="0"/>
                                  </p:stCondLst>
                                  <p:childTnLst>
                                    <p:set>
                                      <p:cBhvr>
                                        <p:cTn id="61" dur="1" fill="hold">
                                          <p:stCondLst>
                                            <p:cond delay="0"/>
                                          </p:stCondLst>
                                        </p:cTn>
                                        <p:tgtEl>
                                          <p:spTgt spid="18">
                                            <p:txEl>
                                              <p:pRg st="8" end="8"/>
                                            </p:txEl>
                                          </p:spTgt>
                                        </p:tgtEl>
                                        <p:attrNameLst>
                                          <p:attrName>style.visibility</p:attrName>
                                        </p:attrNameLst>
                                      </p:cBhvr>
                                      <p:to>
                                        <p:strVal val="visible"/>
                                      </p:to>
                                    </p:set>
                                    <p:animEffect transition="in" filter="randombar(horizontal)">
                                      <p:cBhvr>
                                        <p:cTn id="62" dur="500"/>
                                        <p:tgtEl>
                                          <p:spTgt spid="18">
                                            <p:txEl>
                                              <p:pRg st="8" end="8"/>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4" presetClass="entr" presetSubtype="10" fill="hold" grpId="0" nodeType="clickEffect">
                                  <p:stCondLst>
                                    <p:cond delay="0"/>
                                  </p:stCondLst>
                                  <p:childTnLst>
                                    <p:set>
                                      <p:cBhvr>
                                        <p:cTn id="66" dur="1" fill="hold">
                                          <p:stCondLst>
                                            <p:cond delay="0"/>
                                          </p:stCondLst>
                                        </p:cTn>
                                        <p:tgtEl>
                                          <p:spTgt spid="24">
                                            <p:bg/>
                                          </p:spTgt>
                                        </p:tgtEl>
                                        <p:attrNameLst>
                                          <p:attrName>style.visibility</p:attrName>
                                        </p:attrNameLst>
                                      </p:cBhvr>
                                      <p:to>
                                        <p:strVal val="visible"/>
                                      </p:to>
                                    </p:set>
                                    <p:animEffect transition="in" filter="randombar(horizontal)">
                                      <p:cBhvr>
                                        <p:cTn id="67" dur="500"/>
                                        <p:tgtEl>
                                          <p:spTgt spid="24">
                                            <p:bg/>
                                          </p:spTgt>
                                        </p:tgtEl>
                                      </p:cBhvr>
                                    </p:animEffect>
                                  </p:childTnLst>
                                </p:cTn>
                              </p:par>
                              <p:par>
                                <p:cTn id="68" presetID="14" presetClass="entr" presetSubtype="10" fill="hold" grpId="0" nodeType="withEffect">
                                  <p:stCondLst>
                                    <p:cond delay="0"/>
                                  </p:stCondLst>
                                  <p:childTnLst>
                                    <p:set>
                                      <p:cBhvr>
                                        <p:cTn id="69"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70" dur="500"/>
                                        <p:tgtEl>
                                          <p:spTgt spid="24">
                                            <p:txEl>
                                              <p:pRg st="0" end="0"/>
                                            </p:txEl>
                                          </p:spTgt>
                                        </p:tgtEl>
                                      </p:cBhvr>
                                    </p:animEffect>
                                  </p:childTnLst>
                                </p:cTn>
                              </p:par>
                              <p:par>
                                <p:cTn id="71" presetID="14" presetClass="entr" presetSubtype="10" fill="hold" grpId="0" nodeType="withEffect">
                                  <p:stCondLst>
                                    <p:cond delay="0"/>
                                  </p:stCondLst>
                                  <p:childTnLst>
                                    <p:set>
                                      <p:cBhvr>
                                        <p:cTn id="72" dur="1" fill="hold">
                                          <p:stCondLst>
                                            <p:cond delay="0"/>
                                          </p:stCondLst>
                                        </p:cTn>
                                        <p:tgtEl>
                                          <p:spTgt spid="24">
                                            <p:txEl>
                                              <p:pRg st="1" end="1"/>
                                            </p:txEl>
                                          </p:spTgt>
                                        </p:tgtEl>
                                        <p:attrNameLst>
                                          <p:attrName>style.visibility</p:attrName>
                                        </p:attrNameLst>
                                      </p:cBhvr>
                                      <p:to>
                                        <p:strVal val="visible"/>
                                      </p:to>
                                    </p:set>
                                    <p:animEffect transition="in" filter="randombar(horizontal)">
                                      <p:cBhvr>
                                        <p:cTn id="73" dur="500"/>
                                        <p:tgtEl>
                                          <p:spTgt spid="24">
                                            <p:txEl>
                                              <p:pRg st="1" end="1"/>
                                            </p:txEl>
                                          </p:spTgt>
                                        </p:tgtEl>
                                      </p:cBhvr>
                                    </p:animEffect>
                                  </p:childTnLst>
                                </p:cTn>
                              </p:par>
                              <p:par>
                                <p:cTn id="74" presetID="14" presetClass="entr" presetSubtype="10" fill="hold" grpId="0" nodeType="withEffect">
                                  <p:stCondLst>
                                    <p:cond delay="0"/>
                                  </p:stCondLst>
                                  <p:childTnLst>
                                    <p:set>
                                      <p:cBhvr>
                                        <p:cTn id="75" dur="1" fill="hold">
                                          <p:stCondLst>
                                            <p:cond delay="0"/>
                                          </p:stCondLst>
                                        </p:cTn>
                                        <p:tgtEl>
                                          <p:spTgt spid="24">
                                            <p:txEl>
                                              <p:pRg st="2" end="2"/>
                                            </p:txEl>
                                          </p:spTgt>
                                        </p:tgtEl>
                                        <p:attrNameLst>
                                          <p:attrName>style.visibility</p:attrName>
                                        </p:attrNameLst>
                                      </p:cBhvr>
                                      <p:to>
                                        <p:strVal val="visible"/>
                                      </p:to>
                                    </p:set>
                                    <p:animEffect transition="in" filter="randombar(horizontal)">
                                      <p:cBhvr>
                                        <p:cTn id="76" dur="500"/>
                                        <p:tgtEl>
                                          <p:spTgt spid="24">
                                            <p:txEl>
                                              <p:pRg st="2" end="2"/>
                                            </p:txEl>
                                          </p:spTgt>
                                        </p:tgtEl>
                                      </p:cBhvr>
                                    </p:animEffect>
                                  </p:childTnLst>
                                </p:cTn>
                              </p:par>
                              <p:par>
                                <p:cTn id="77" presetID="14" presetClass="entr" presetSubtype="10" fill="hold" grpId="0" nodeType="withEffect">
                                  <p:stCondLst>
                                    <p:cond delay="0"/>
                                  </p:stCondLst>
                                  <p:childTnLst>
                                    <p:set>
                                      <p:cBhvr>
                                        <p:cTn id="78" dur="1" fill="hold">
                                          <p:stCondLst>
                                            <p:cond delay="0"/>
                                          </p:stCondLst>
                                        </p:cTn>
                                        <p:tgtEl>
                                          <p:spTgt spid="24">
                                            <p:txEl>
                                              <p:pRg st="3" end="3"/>
                                            </p:txEl>
                                          </p:spTgt>
                                        </p:tgtEl>
                                        <p:attrNameLst>
                                          <p:attrName>style.visibility</p:attrName>
                                        </p:attrNameLst>
                                      </p:cBhvr>
                                      <p:to>
                                        <p:strVal val="visible"/>
                                      </p:to>
                                    </p:set>
                                    <p:animEffect transition="in" filter="randombar(horizontal)">
                                      <p:cBhvr>
                                        <p:cTn id="79" dur="500"/>
                                        <p:tgtEl>
                                          <p:spTgt spid="24">
                                            <p:txEl>
                                              <p:pRg st="3" end="3"/>
                                            </p:txEl>
                                          </p:spTgt>
                                        </p:tgtEl>
                                      </p:cBhvr>
                                    </p:animEffect>
                                  </p:childTnLst>
                                </p:cTn>
                              </p:par>
                              <p:par>
                                <p:cTn id="80" presetID="14" presetClass="entr" presetSubtype="10" fill="hold" grpId="0" nodeType="withEffect">
                                  <p:stCondLst>
                                    <p:cond delay="0"/>
                                  </p:stCondLst>
                                  <p:childTnLst>
                                    <p:set>
                                      <p:cBhvr>
                                        <p:cTn id="81" dur="1" fill="hold">
                                          <p:stCondLst>
                                            <p:cond delay="0"/>
                                          </p:stCondLst>
                                        </p:cTn>
                                        <p:tgtEl>
                                          <p:spTgt spid="24">
                                            <p:txEl>
                                              <p:pRg st="4" end="4"/>
                                            </p:txEl>
                                          </p:spTgt>
                                        </p:tgtEl>
                                        <p:attrNameLst>
                                          <p:attrName>style.visibility</p:attrName>
                                        </p:attrNameLst>
                                      </p:cBhvr>
                                      <p:to>
                                        <p:strVal val="visible"/>
                                      </p:to>
                                    </p:set>
                                    <p:animEffect transition="in" filter="randombar(horizontal)">
                                      <p:cBhvr>
                                        <p:cTn id="82" dur="500"/>
                                        <p:tgtEl>
                                          <p:spTgt spid="24">
                                            <p:txEl>
                                              <p:pRg st="4" end="4"/>
                                            </p:txEl>
                                          </p:spTgt>
                                        </p:tgtEl>
                                      </p:cBhvr>
                                    </p:animEffect>
                                  </p:childTnLst>
                                </p:cTn>
                              </p:par>
                              <p:par>
                                <p:cTn id="83" presetID="14" presetClass="entr" presetSubtype="10" fill="hold" grpId="0" nodeType="withEffect">
                                  <p:stCondLst>
                                    <p:cond delay="0"/>
                                  </p:stCondLst>
                                  <p:childTnLst>
                                    <p:set>
                                      <p:cBhvr>
                                        <p:cTn id="84" dur="1" fill="hold">
                                          <p:stCondLst>
                                            <p:cond delay="0"/>
                                          </p:stCondLst>
                                        </p:cTn>
                                        <p:tgtEl>
                                          <p:spTgt spid="24">
                                            <p:txEl>
                                              <p:pRg st="5" end="5"/>
                                            </p:txEl>
                                          </p:spTgt>
                                        </p:tgtEl>
                                        <p:attrNameLst>
                                          <p:attrName>style.visibility</p:attrName>
                                        </p:attrNameLst>
                                      </p:cBhvr>
                                      <p:to>
                                        <p:strVal val="visible"/>
                                      </p:to>
                                    </p:set>
                                    <p:animEffect transition="in" filter="randombar(horizontal)">
                                      <p:cBhvr>
                                        <p:cTn id="85" dur="500"/>
                                        <p:tgtEl>
                                          <p:spTgt spid="24">
                                            <p:txEl>
                                              <p:pRg st="5" end="5"/>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14" presetClass="entr" presetSubtype="10" fill="hold" grpId="0" nodeType="clickEffect">
                                  <p:stCondLst>
                                    <p:cond delay="0"/>
                                  </p:stCondLst>
                                  <p:childTnLst>
                                    <p:set>
                                      <p:cBhvr>
                                        <p:cTn id="89" dur="1" fill="hold">
                                          <p:stCondLst>
                                            <p:cond delay="0"/>
                                          </p:stCondLst>
                                        </p:cTn>
                                        <p:tgtEl>
                                          <p:spTgt spid="29">
                                            <p:bg/>
                                          </p:spTgt>
                                        </p:tgtEl>
                                        <p:attrNameLst>
                                          <p:attrName>style.visibility</p:attrName>
                                        </p:attrNameLst>
                                      </p:cBhvr>
                                      <p:to>
                                        <p:strVal val="visible"/>
                                      </p:to>
                                    </p:set>
                                    <p:animEffect transition="in" filter="randombar(horizontal)">
                                      <p:cBhvr>
                                        <p:cTn id="90" dur="500"/>
                                        <p:tgtEl>
                                          <p:spTgt spid="29">
                                            <p:bg/>
                                          </p:spTgt>
                                        </p:tgtEl>
                                      </p:cBhvr>
                                    </p:animEffect>
                                  </p:childTnLst>
                                </p:cTn>
                              </p:par>
                              <p:par>
                                <p:cTn id="91" presetID="14" presetClass="entr" presetSubtype="10" fill="hold" grpId="0" nodeType="withEffect">
                                  <p:stCondLst>
                                    <p:cond delay="0"/>
                                  </p:stCondLst>
                                  <p:childTnLst>
                                    <p:set>
                                      <p:cBhvr>
                                        <p:cTn id="92" dur="1" fill="hold">
                                          <p:stCondLst>
                                            <p:cond delay="0"/>
                                          </p:stCondLst>
                                        </p:cTn>
                                        <p:tgtEl>
                                          <p:spTgt spid="29">
                                            <p:txEl>
                                              <p:pRg st="0" end="0"/>
                                            </p:txEl>
                                          </p:spTgt>
                                        </p:tgtEl>
                                        <p:attrNameLst>
                                          <p:attrName>style.visibility</p:attrName>
                                        </p:attrNameLst>
                                      </p:cBhvr>
                                      <p:to>
                                        <p:strVal val="visible"/>
                                      </p:to>
                                    </p:set>
                                    <p:animEffect transition="in" filter="randombar(horizontal)">
                                      <p:cBhvr>
                                        <p:cTn id="93" dur="500"/>
                                        <p:tgtEl>
                                          <p:spTgt spid="29">
                                            <p:txEl>
                                              <p:pRg st="0" end="0"/>
                                            </p:txEl>
                                          </p:spTgt>
                                        </p:tgtEl>
                                      </p:cBhvr>
                                    </p:animEffect>
                                  </p:childTnLst>
                                </p:cTn>
                              </p:par>
                              <p:par>
                                <p:cTn id="94" presetID="14" presetClass="entr" presetSubtype="10" fill="hold" grpId="0" nodeType="withEffect">
                                  <p:stCondLst>
                                    <p:cond delay="0"/>
                                  </p:stCondLst>
                                  <p:childTnLst>
                                    <p:set>
                                      <p:cBhvr>
                                        <p:cTn id="95" dur="1" fill="hold">
                                          <p:stCondLst>
                                            <p:cond delay="0"/>
                                          </p:stCondLst>
                                        </p:cTn>
                                        <p:tgtEl>
                                          <p:spTgt spid="29">
                                            <p:txEl>
                                              <p:pRg st="1" end="1"/>
                                            </p:txEl>
                                          </p:spTgt>
                                        </p:tgtEl>
                                        <p:attrNameLst>
                                          <p:attrName>style.visibility</p:attrName>
                                        </p:attrNameLst>
                                      </p:cBhvr>
                                      <p:to>
                                        <p:strVal val="visible"/>
                                      </p:to>
                                    </p:set>
                                    <p:animEffect transition="in" filter="randombar(horizontal)">
                                      <p:cBhvr>
                                        <p:cTn id="96" dur="500"/>
                                        <p:tgtEl>
                                          <p:spTgt spid="29">
                                            <p:txEl>
                                              <p:pRg st="1" end="1"/>
                                            </p:txEl>
                                          </p:spTgt>
                                        </p:tgtEl>
                                      </p:cBhvr>
                                    </p:animEffect>
                                  </p:childTnLst>
                                </p:cTn>
                              </p:par>
                              <p:par>
                                <p:cTn id="97" presetID="14" presetClass="entr" presetSubtype="10" fill="hold" grpId="0" nodeType="withEffect">
                                  <p:stCondLst>
                                    <p:cond delay="0"/>
                                  </p:stCondLst>
                                  <p:childTnLst>
                                    <p:set>
                                      <p:cBhvr>
                                        <p:cTn id="98" dur="1" fill="hold">
                                          <p:stCondLst>
                                            <p:cond delay="0"/>
                                          </p:stCondLst>
                                        </p:cTn>
                                        <p:tgtEl>
                                          <p:spTgt spid="29">
                                            <p:txEl>
                                              <p:pRg st="2" end="2"/>
                                            </p:txEl>
                                          </p:spTgt>
                                        </p:tgtEl>
                                        <p:attrNameLst>
                                          <p:attrName>style.visibility</p:attrName>
                                        </p:attrNameLst>
                                      </p:cBhvr>
                                      <p:to>
                                        <p:strVal val="visible"/>
                                      </p:to>
                                    </p:set>
                                    <p:animEffect transition="in" filter="randombar(horizontal)">
                                      <p:cBhvr>
                                        <p:cTn id="99" dur="500"/>
                                        <p:tgtEl>
                                          <p:spTgt spid="29">
                                            <p:txEl>
                                              <p:pRg st="2" end="2"/>
                                            </p:txEl>
                                          </p:spTgt>
                                        </p:tgtEl>
                                      </p:cBhvr>
                                    </p:animEffect>
                                  </p:childTnLst>
                                </p:cTn>
                              </p:par>
                              <p:par>
                                <p:cTn id="100" presetID="14" presetClass="entr" presetSubtype="10" fill="hold" grpId="0" nodeType="withEffect">
                                  <p:stCondLst>
                                    <p:cond delay="0"/>
                                  </p:stCondLst>
                                  <p:childTnLst>
                                    <p:set>
                                      <p:cBhvr>
                                        <p:cTn id="101" dur="1" fill="hold">
                                          <p:stCondLst>
                                            <p:cond delay="0"/>
                                          </p:stCondLst>
                                        </p:cTn>
                                        <p:tgtEl>
                                          <p:spTgt spid="29">
                                            <p:txEl>
                                              <p:pRg st="3" end="3"/>
                                            </p:txEl>
                                          </p:spTgt>
                                        </p:tgtEl>
                                        <p:attrNameLst>
                                          <p:attrName>style.visibility</p:attrName>
                                        </p:attrNameLst>
                                      </p:cBhvr>
                                      <p:to>
                                        <p:strVal val="visible"/>
                                      </p:to>
                                    </p:set>
                                    <p:animEffect transition="in" filter="randombar(horizontal)">
                                      <p:cBhvr>
                                        <p:cTn id="102" dur="500"/>
                                        <p:tgtEl>
                                          <p:spTgt spid="2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animBg="1"/>
      <p:bldP spid="12" grpId="0" build="allAtOnce" animBg="1"/>
      <p:bldP spid="18" grpId="0" build="allAtOnce" animBg="1"/>
      <p:bldP spid="24" grpId="0" build="allAtOnce" animBg="1"/>
      <p:bldP spid="29" grpId="0" build="allAtOnce"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7D1F4-492B-EDA6-63D0-4ED6924D4190}"/>
              </a:ext>
            </a:extLst>
          </p:cNvPr>
          <p:cNvSpPr>
            <a:spLocks noGrp="1"/>
          </p:cNvSpPr>
          <p:nvPr>
            <p:ph type="title"/>
          </p:nvPr>
        </p:nvSpPr>
        <p:spPr>
          <a:xfrm>
            <a:off x="1607088" y="711900"/>
            <a:ext cx="8699500" cy="498854"/>
          </a:xfrm>
        </p:spPr>
        <p:txBody>
          <a:bodyPr>
            <a:normAutofit fontScale="90000"/>
          </a:bodyPr>
          <a:lstStyle/>
          <a:p>
            <a:pPr marL="228600" indent="-228600">
              <a:spcBef>
                <a:spcPts val="1000"/>
              </a:spcBef>
            </a:pPr>
            <a:r>
              <a:rPr lang="en-US" sz="4000">
                <a:solidFill>
                  <a:schemeClr val="accent2">
                    <a:lumMod val="76000"/>
                  </a:schemeClr>
                </a:solidFill>
                <a:latin typeface="Tw Cen MT"/>
              </a:rPr>
              <a:t>What their chosen workplace task involves</a:t>
            </a:r>
            <a:endParaRPr lang="en-US" sz="4000">
              <a:solidFill>
                <a:srgbClr val="000000"/>
              </a:solidFill>
              <a:latin typeface="Tw Cen MT"/>
            </a:endParaRPr>
          </a:p>
          <a:p>
            <a:endParaRPr lang="en-US" sz="4000">
              <a:solidFill>
                <a:schemeClr val="accent2">
                  <a:lumMod val="76000"/>
                </a:schemeClr>
              </a:solidFill>
              <a:latin typeface="Tw Cen MT"/>
            </a:endParaRPr>
          </a:p>
        </p:txBody>
      </p:sp>
      <p:sp>
        <p:nvSpPr>
          <p:cNvPr id="5" name="Content Placeholder 2">
            <a:extLst>
              <a:ext uri="{FF2B5EF4-FFF2-40B4-BE49-F238E27FC236}">
                <a16:creationId xmlns:a16="http://schemas.microsoft.com/office/drawing/2014/main" id="{8E1953C0-2D6F-E710-40FA-EDAE50435D28}"/>
              </a:ext>
            </a:extLst>
          </p:cNvPr>
          <p:cNvSpPr txBox="1">
            <a:spLocks/>
          </p:cNvSpPr>
          <p:nvPr/>
        </p:nvSpPr>
        <p:spPr>
          <a:xfrm>
            <a:off x="3661473" y="2330604"/>
            <a:ext cx="4220521" cy="1525401"/>
          </a:xfrm>
          <a:prstGeom prst="rect">
            <a:avLst/>
          </a:prstGeom>
          <a:solidFill>
            <a:schemeClr val="bg2"/>
          </a:solidFill>
          <a:ln>
            <a:solidFill>
              <a:schemeClr val="accent1">
                <a:lumMod val="60000"/>
                <a:lumOff val="40000"/>
              </a:schemeClr>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000">
              <a:latin typeface="Tw Cen MT"/>
              <a:ea typeface="Calibri"/>
              <a:cs typeface="Calibri"/>
            </a:endParaRPr>
          </a:p>
          <a:p>
            <a:pPr marL="0" indent="0">
              <a:buNone/>
            </a:pPr>
            <a:r>
              <a:rPr lang="en-US" sz="2400">
                <a:latin typeface="Tw Cen MT"/>
                <a:ea typeface="Calibri"/>
                <a:cs typeface="Calibri"/>
              </a:rPr>
              <a:t>  The main issues that Ashford </a:t>
            </a:r>
            <a:endParaRPr lang="en-GB" sz="2400">
              <a:latin typeface="Tw Cen MT"/>
              <a:ea typeface="Calibri"/>
              <a:cs typeface="Calibri"/>
            </a:endParaRPr>
          </a:p>
          <a:p>
            <a:pPr marL="0" indent="0">
              <a:buNone/>
            </a:pPr>
            <a:r>
              <a:rPr lang="en-US" sz="2400">
                <a:latin typeface="Tw Cen MT"/>
                <a:ea typeface="Calibri"/>
                <a:cs typeface="Calibri"/>
              </a:rPr>
              <a:t>              is facing are:</a:t>
            </a:r>
            <a:endParaRPr lang="en-GB" sz="2400">
              <a:latin typeface="Tw Cen MT"/>
              <a:ea typeface="Calibri"/>
              <a:cs typeface="Calibri"/>
            </a:endParaRPr>
          </a:p>
          <a:p>
            <a:pPr marL="0" indent="0">
              <a:buNone/>
            </a:pPr>
            <a:endParaRPr lang="en-US" sz="2000">
              <a:latin typeface="Tw Cen MT"/>
              <a:ea typeface="Calibri"/>
              <a:cs typeface="Calibri"/>
            </a:endParaRPr>
          </a:p>
          <a:p>
            <a:endParaRPr lang="en-GB"/>
          </a:p>
        </p:txBody>
      </p:sp>
      <p:sp>
        <p:nvSpPr>
          <p:cNvPr id="9" name="Content Placeholder 2">
            <a:extLst>
              <a:ext uri="{FF2B5EF4-FFF2-40B4-BE49-F238E27FC236}">
                <a16:creationId xmlns:a16="http://schemas.microsoft.com/office/drawing/2014/main" id="{7B6E9773-CE83-2E53-9C74-D5807B75C13A}"/>
              </a:ext>
            </a:extLst>
          </p:cNvPr>
          <p:cNvSpPr txBox="1">
            <a:spLocks/>
          </p:cNvSpPr>
          <p:nvPr/>
        </p:nvSpPr>
        <p:spPr>
          <a:xfrm>
            <a:off x="687462" y="2329248"/>
            <a:ext cx="2268911" cy="510612"/>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ea typeface="+mn-lt"/>
                <a:cs typeface="+mn-lt"/>
              </a:rPr>
              <a:t>❗</a:t>
            </a:r>
            <a:r>
              <a:rPr lang="en-US" sz="1800" dirty="0">
                <a:latin typeface="Calibri"/>
                <a:ea typeface="Calibri"/>
                <a:cs typeface="Calibri"/>
              </a:rPr>
              <a:t>Unclear </a:t>
            </a:r>
            <a:r>
              <a:rPr lang="en-US" sz="1800" dirty="0" err="1">
                <a:latin typeface="Calibri"/>
                <a:ea typeface="Calibri"/>
                <a:cs typeface="Calibri"/>
              </a:rPr>
              <a:t>rotas</a:t>
            </a:r>
            <a:endParaRPr lang="en-US" sz="1800" dirty="0">
              <a:latin typeface="Calibri"/>
              <a:ea typeface="Calibri"/>
              <a:cs typeface="Calibri"/>
            </a:endParaRPr>
          </a:p>
          <a:p>
            <a:pPr marL="0" indent="0">
              <a:buNone/>
            </a:pPr>
            <a:endParaRPr lang="en-US" sz="2000" dirty="0">
              <a:latin typeface="Tw Cen MT"/>
              <a:ea typeface="Calibri"/>
              <a:cs typeface="Calibri"/>
            </a:endParaRPr>
          </a:p>
          <a:p>
            <a:pPr marL="0" indent="0">
              <a:buNone/>
            </a:pPr>
            <a:endParaRPr lang="en-GB" dirty="0"/>
          </a:p>
        </p:txBody>
      </p:sp>
      <p:sp>
        <p:nvSpPr>
          <p:cNvPr id="10" name="Content Placeholder 2">
            <a:extLst>
              <a:ext uri="{FF2B5EF4-FFF2-40B4-BE49-F238E27FC236}">
                <a16:creationId xmlns:a16="http://schemas.microsoft.com/office/drawing/2014/main" id="{FCF9ABC0-57DC-4A75-9008-3160F1BBDC3D}"/>
              </a:ext>
            </a:extLst>
          </p:cNvPr>
          <p:cNvSpPr txBox="1">
            <a:spLocks/>
          </p:cNvSpPr>
          <p:nvPr/>
        </p:nvSpPr>
        <p:spPr>
          <a:xfrm>
            <a:off x="684181" y="3284976"/>
            <a:ext cx="2273216" cy="534805"/>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Duplicated work</a:t>
            </a:r>
            <a:endParaRPr lang="en-US"/>
          </a:p>
          <a:p>
            <a:pPr>
              <a:buFont typeface="Arial,Sans-Serif"/>
              <a:buChar char="•"/>
            </a:pPr>
            <a:endParaRPr lang="en-US" sz="1800">
              <a:latin typeface="Calibri"/>
              <a:ea typeface="Calibri"/>
              <a:cs typeface="Calibri"/>
            </a:endParaRPr>
          </a:p>
          <a:p>
            <a:pPr marL="0" indent="0">
              <a:buNone/>
            </a:pPr>
            <a:endParaRPr lang="en-US" sz="2000">
              <a:latin typeface="Tw Cen MT"/>
              <a:ea typeface="Calibri"/>
              <a:cs typeface="Calibri"/>
            </a:endParaRPr>
          </a:p>
          <a:p>
            <a:pPr marL="0" indent="0">
              <a:buNone/>
            </a:pPr>
            <a:endParaRPr lang="en-GB"/>
          </a:p>
        </p:txBody>
      </p:sp>
      <p:sp>
        <p:nvSpPr>
          <p:cNvPr id="12" name="Content Placeholder 2">
            <a:extLst>
              <a:ext uri="{FF2B5EF4-FFF2-40B4-BE49-F238E27FC236}">
                <a16:creationId xmlns:a16="http://schemas.microsoft.com/office/drawing/2014/main" id="{B6B623DB-7DDE-15CC-BDC3-FB8A2DE64031}"/>
              </a:ext>
            </a:extLst>
          </p:cNvPr>
          <p:cNvSpPr txBox="1">
            <a:spLocks/>
          </p:cNvSpPr>
          <p:nvPr/>
        </p:nvSpPr>
        <p:spPr>
          <a:xfrm>
            <a:off x="687460" y="4237425"/>
            <a:ext cx="2279571" cy="511638"/>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Missed updates</a:t>
            </a:r>
            <a:endParaRPr lang="en-US"/>
          </a:p>
          <a:p>
            <a:pPr marL="0" indent="0">
              <a:buNone/>
            </a:pPr>
            <a:endParaRPr lang="en-US" sz="2000">
              <a:latin typeface="Tw Cen MT"/>
              <a:ea typeface="Calibri"/>
              <a:cs typeface="Calibri"/>
            </a:endParaRPr>
          </a:p>
          <a:p>
            <a:pPr marL="0" indent="0">
              <a:buNone/>
            </a:pPr>
            <a:endParaRPr lang="en-GB"/>
          </a:p>
        </p:txBody>
      </p:sp>
      <p:sp>
        <p:nvSpPr>
          <p:cNvPr id="13" name="Content Placeholder 2">
            <a:extLst>
              <a:ext uri="{FF2B5EF4-FFF2-40B4-BE49-F238E27FC236}">
                <a16:creationId xmlns:a16="http://schemas.microsoft.com/office/drawing/2014/main" id="{57147A9A-14F8-9F6C-67B5-59A05B630035}"/>
              </a:ext>
            </a:extLst>
          </p:cNvPr>
          <p:cNvSpPr txBox="1">
            <a:spLocks/>
          </p:cNvSpPr>
          <p:nvPr/>
        </p:nvSpPr>
        <p:spPr>
          <a:xfrm>
            <a:off x="3446403" y="4751574"/>
            <a:ext cx="2504052" cy="558174"/>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Inconsistent records</a:t>
            </a:r>
            <a:endParaRPr lang="en-US"/>
          </a:p>
          <a:p>
            <a:pPr>
              <a:buFont typeface="Arial,Sans-Serif"/>
              <a:buChar char="•"/>
            </a:pPr>
            <a:endParaRPr lang="en-US" sz="1800">
              <a:latin typeface="Calibri"/>
              <a:ea typeface="Calibri"/>
              <a:cs typeface="Calibri"/>
            </a:endParaRPr>
          </a:p>
          <a:p>
            <a:pPr marL="0" indent="0">
              <a:buNone/>
            </a:pPr>
            <a:endParaRPr lang="en-US" sz="2000">
              <a:latin typeface="Tw Cen MT"/>
              <a:ea typeface="Calibri"/>
              <a:cs typeface="Calibri"/>
            </a:endParaRPr>
          </a:p>
          <a:p>
            <a:pPr marL="0" indent="0">
              <a:buNone/>
            </a:pPr>
            <a:endParaRPr lang="en-GB"/>
          </a:p>
        </p:txBody>
      </p:sp>
      <p:sp>
        <p:nvSpPr>
          <p:cNvPr id="14" name="Content Placeholder 2">
            <a:extLst>
              <a:ext uri="{FF2B5EF4-FFF2-40B4-BE49-F238E27FC236}">
                <a16:creationId xmlns:a16="http://schemas.microsoft.com/office/drawing/2014/main" id="{261993A4-88DE-F090-BD56-76BD2545EAD5}"/>
              </a:ext>
            </a:extLst>
          </p:cNvPr>
          <p:cNvSpPr txBox="1">
            <a:spLocks/>
          </p:cNvSpPr>
          <p:nvPr/>
        </p:nvSpPr>
        <p:spPr>
          <a:xfrm>
            <a:off x="6855415" y="4751574"/>
            <a:ext cx="4531745" cy="561455"/>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latin typeface="Avenir Next LT Pro"/>
                <a:ea typeface="Calibri"/>
                <a:cs typeface="Calibri"/>
              </a:rPr>
              <a:t>❗</a:t>
            </a:r>
            <a:r>
              <a:rPr lang="en-US" sz="1800" dirty="0">
                <a:latin typeface="Calibri"/>
                <a:ea typeface="Calibri"/>
                <a:cs typeface="Calibri"/>
              </a:rPr>
              <a:t>Poor communication across locations</a:t>
            </a:r>
            <a:endParaRPr lang="en-US" dirty="0"/>
          </a:p>
          <a:p>
            <a:pPr>
              <a:buFont typeface="Arial,Sans-Serif"/>
              <a:buChar char="•"/>
            </a:pPr>
            <a:endParaRPr lang="en-US" sz="1800" dirty="0">
              <a:latin typeface="Calibri"/>
              <a:ea typeface="Calibri"/>
              <a:cs typeface="Calibri"/>
            </a:endParaRPr>
          </a:p>
          <a:p>
            <a:pPr marL="0" indent="0">
              <a:buNone/>
            </a:pPr>
            <a:endParaRPr lang="en-US" sz="2000" dirty="0">
              <a:latin typeface="Tw Cen MT"/>
              <a:ea typeface="Calibri"/>
              <a:cs typeface="Calibri"/>
            </a:endParaRPr>
          </a:p>
          <a:p>
            <a:pPr marL="0" indent="0">
              <a:buNone/>
            </a:pPr>
            <a:endParaRPr lang="en-GB" dirty="0"/>
          </a:p>
        </p:txBody>
      </p:sp>
      <p:sp>
        <p:nvSpPr>
          <p:cNvPr id="15" name="Content Placeholder 2">
            <a:extLst>
              <a:ext uri="{FF2B5EF4-FFF2-40B4-BE49-F238E27FC236}">
                <a16:creationId xmlns:a16="http://schemas.microsoft.com/office/drawing/2014/main" id="{FCDF7496-067A-CE85-6EDC-03238019B85A}"/>
              </a:ext>
            </a:extLst>
          </p:cNvPr>
          <p:cNvSpPr txBox="1">
            <a:spLocks/>
          </p:cNvSpPr>
          <p:nvPr/>
        </p:nvSpPr>
        <p:spPr>
          <a:xfrm>
            <a:off x="8292494" y="3594121"/>
            <a:ext cx="3395203" cy="635666"/>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Inefficient working methods</a:t>
            </a:r>
            <a:endParaRPr lang="en-US"/>
          </a:p>
          <a:p>
            <a:pPr>
              <a:buFont typeface="Arial,Sans-Serif"/>
              <a:buChar char="•"/>
            </a:pPr>
            <a:endParaRPr lang="en-US" sz="1800">
              <a:latin typeface="Calibri"/>
              <a:ea typeface="Calibri"/>
              <a:cs typeface="Calibri"/>
            </a:endParaRPr>
          </a:p>
          <a:p>
            <a:pPr marL="0" indent="0">
              <a:buNone/>
            </a:pPr>
            <a:endParaRPr lang="en-US" sz="2000">
              <a:latin typeface="Tw Cen MT"/>
              <a:ea typeface="Calibri"/>
              <a:cs typeface="Calibri"/>
            </a:endParaRPr>
          </a:p>
          <a:p>
            <a:pPr marL="0" indent="0">
              <a:buNone/>
            </a:pPr>
            <a:endParaRPr lang="en-GB"/>
          </a:p>
        </p:txBody>
      </p:sp>
      <p:sp>
        <p:nvSpPr>
          <p:cNvPr id="16" name="Content Placeholder 2">
            <a:extLst>
              <a:ext uri="{FF2B5EF4-FFF2-40B4-BE49-F238E27FC236}">
                <a16:creationId xmlns:a16="http://schemas.microsoft.com/office/drawing/2014/main" id="{F9FB62D1-1523-1CBA-9EFA-428E9E0E197C}"/>
              </a:ext>
            </a:extLst>
          </p:cNvPr>
          <p:cNvSpPr txBox="1">
            <a:spLocks/>
          </p:cNvSpPr>
          <p:nvPr/>
        </p:nvSpPr>
        <p:spPr>
          <a:xfrm>
            <a:off x="8292290" y="2459220"/>
            <a:ext cx="3614762" cy="661497"/>
          </a:xfrm>
          <a:prstGeom prst="rect">
            <a:avLst/>
          </a:prstGeom>
          <a:solidFill>
            <a:schemeClr val="accent1">
              <a:lumMod val="60000"/>
              <a:lumOff val="4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a:latin typeface="Avenir Next LT Pro"/>
                <a:ea typeface="Calibri"/>
                <a:cs typeface="Calibri"/>
              </a:rPr>
              <a:t>❗</a:t>
            </a:r>
            <a:r>
              <a:rPr lang="en-US" sz="1800">
                <a:latin typeface="Calibri"/>
                <a:ea typeface="Calibri"/>
                <a:cs typeface="Calibri"/>
              </a:rPr>
              <a:t>Incorrect use of Microsoft tools</a:t>
            </a:r>
            <a:endParaRPr lang="en-US"/>
          </a:p>
          <a:p>
            <a:pPr>
              <a:buFont typeface="Arial,Sans-Serif"/>
              <a:buChar char="•"/>
            </a:pPr>
            <a:endParaRPr lang="en-US" sz="1800">
              <a:latin typeface="Calibri"/>
              <a:ea typeface="Calibri"/>
              <a:cs typeface="Calibri"/>
            </a:endParaRPr>
          </a:p>
          <a:p>
            <a:pPr marL="0" indent="0">
              <a:buNone/>
            </a:pPr>
            <a:endParaRPr lang="en-US" sz="2000">
              <a:latin typeface="Tw Cen MT"/>
              <a:ea typeface="Calibri"/>
              <a:cs typeface="Calibri"/>
            </a:endParaRPr>
          </a:p>
          <a:p>
            <a:pPr marL="0" indent="0">
              <a:buNone/>
            </a:pPr>
            <a:endParaRPr lang="en-GB"/>
          </a:p>
        </p:txBody>
      </p:sp>
      <p:sp>
        <p:nvSpPr>
          <p:cNvPr id="4" name="TextBox 3">
            <a:extLst>
              <a:ext uri="{FF2B5EF4-FFF2-40B4-BE49-F238E27FC236}">
                <a16:creationId xmlns:a16="http://schemas.microsoft.com/office/drawing/2014/main" id="{0CC09BD7-018A-E2FA-075F-A536123F2D98}"/>
              </a:ext>
            </a:extLst>
          </p:cNvPr>
          <p:cNvSpPr txBox="1"/>
          <p:nvPr/>
        </p:nvSpPr>
        <p:spPr>
          <a:xfrm>
            <a:off x="10099671" y="6208598"/>
            <a:ext cx="1546726"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Jill Smith (2021)</a:t>
            </a:r>
          </a:p>
        </p:txBody>
      </p:sp>
    </p:spTree>
    <p:extLst>
      <p:ext uri="{BB962C8B-B14F-4D97-AF65-F5344CB8AC3E}">
        <p14:creationId xmlns:p14="http://schemas.microsoft.com/office/powerpoint/2010/main" val="4810493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barn(inVertical)">
                                      <p:cBhvr>
                                        <p:cTn id="13" dur="500"/>
                                        <p:tgtEl>
                                          <p:spTgt spid="12"/>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barn(inVertical)">
                                      <p:cBhvr>
                                        <p:cTn id="16" dur="500"/>
                                        <p:tgtEl>
                                          <p:spTgt spid="13"/>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barn(inVertical)">
                                      <p:cBhvr>
                                        <p:cTn id="19" dur="500"/>
                                        <p:tgtEl>
                                          <p:spTgt spid="14"/>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barn(inVertical)">
                                      <p:cBhvr>
                                        <p:cTn id="22" dur="500"/>
                                        <p:tgtEl>
                                          <p:spTgt spid="16"/>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barn(inVertical)">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3" grpId="0" animBg="1"/>
      <p:bldP spid="14" grpId="0" animBg="1"/>
      <p:bldP spid="15" grpId="0" animBg="1"/>
      <p:bldP spid="1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DD453324-C6A3-43E4-B553-D28495028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E2635EE6-D269-46B5-8431-4D0F084D4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
            <a:ext cx="6252552" cy="6858003"/>
          </a:xfrm>
          <a:custGeom>
            <a:avLst/>
            <a:gdLst>
              <a:gd name="connsiteX0" fmla="*/ 2609706 w 6252552"/>
              <a:gd name="connsiteY0" fmla="*/ 0 h 6858003"/>
              <a:gd name="connsiteX1" fmla="*/ 6252552 w 6252552"/>
              <a:gd name="connsiteY1" fmla="*/ 0 h 6858003"/>
              <a:gd name="connsiteX2" fmla="*/ 6252552 w 6252552"/>
              <a:gd name="connsiteY2" fmla="*/ 6858002 h 6858003"/>
              <a:gd name="connsiteX3" fmla="*/ 6228060 w 6252552"/>
              <a:gd name="connsiteY3" fmla="*/ 6858002 h 6858003"/>
              <a:gd name="connsiteX4" fmla="*/ 6228060 w 6252552"/>
              <a:gd name="connsiteY4" fmla="*/ 6858003 h 6858003"/>
              <a:gd name="connsiteX5" fmla="*/ 0 w 6252552"/>
              <a:gd name="connsiteY5" fmla="*/ 6858003 h 6858003"/>
              <a:gd name="connsiteX6" fmla="*/ 0 w 6252552"/>
              <a:gd name="connsiteY6" fmla="*/ 1 h 6858003"/>
              <a:gd name="connsiteX7" fmla="*/ 2609701 w 6252552"/>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52552" h="6858003">
                <a:moveTo>
                  <a:pt x="2609706" y="0"/>
                </a:moveTo>
                <a:lnTo>
                  <a:pt x="6252552" y="0"/>
                </a:lnTo>
                <a:lnTo>
                  <a:pt x="6252552" y="6858002"/>
                </a:lnTo>
                <a:lnTo>
                  <a:pt x="6228060" y="6858002"/>
                </a:lnTo>
                <a:lnTo>
                  <a:pt x="6228060" y="6858003"/>
                </a:lnTo>
                <a:lnTo>
                  <a:pt x="0" y="6858003"/>
                </a:lnTo>
                <a:lnTo>
                  <a:pt x="0" y="1"/>
                </a:lnTo>
                <a:lnTo>
                  <a:pt x="2609701"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EB2F42-EA4A-6CD1-E4A5-E918FCAD53C2}"/>
              </a:ext>
            </a:extLst>
          </p:cNvPr>
          <p:cNvSpPr>
            <a:spLocks noGrp="1"/>
          </p:cNvSpPr>
          <p:nvPr>
            <p:ph type="title"/>
          </p:nvPr>
        </p:nvSpPr>
        <p:spPr>
          <a:xfrm>
            <a:off x="-4233" y="147809"/>
            <a:ext cx="5334606" cy="677704"/>
          </a:xfrm>
        </p:spPr>
        <p:txBody>
          <a:bodyPr vert="horz" lIns="91440" tIns="45720" rIns="91440" bIns="45720" rtlCol="0" anchor="b">
            <a:noAutofit/>
          </a:bodyPr>
          <a:lstStyle/>
          <a:p>
            <a:r>
              <a:rPr lang="en-US" sz="4800">
                <a:solidFill>
                  <a:srgbClr val="FFFFFF"/>
                </a:solidFill>
                <a:latin typeface="Tw Cen MT"/>
              </a:rPr>
              <a:t>Chosen </a:t>
            </a:r>
            <a:r>
              <a:rPr lang="en-US" sz="4800" kern="1200">
                <a:solidFill>
                  <a:srgbClr val="FFFFFF"/>
                </a:solidFill>
                <a:latin typeface="Tw Cen MT"/>
              </a:rPr>
              <a:t>tool</a:t>
            </a:r>
            <a:endParaRPr lang="en-US" sz="4800">
              <a:solidFill>
                <a:srgbClr val="FFFFFF"/>
              </a:solidFill>
              <a:latin typeface="Tw Cen MT"/>
            </a:endParaRPr>
          </a:p>
        </p:txBody>
      </p:sp>
      <p:sp>
        <p:nvSpPr>
          <p:cNvPr id="15" name="Oval 14">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Content Placeholder 8">
            <a:extLst>
              <a:ext uri="{FF2B5EF4-FFF2-40B4-BE49-F238E27FC236}">
                <a16:creationId xmlns:a16="http://schemas.microsoft.com/office/drawing/2014/main" id="{2A5F0272-E7B8-20DD-269C-0231F7B6AD41}"/>
              </a:ext>
            </a:extLst>
          </p:cNvPr>
          <p:cNvSpPr>
            <a:spLocks noGrp="1"/>
          </p:cNvSpPr>
          <p:nvPr>
            <p:ph idx="1"/>
          </p:nvPr>
        </p:nvSpPr>
        <p:spPr>
          <a:xfrm>
            <a:off x="2378226" y="5085606"/>
            <a:ext cx="4496406" cy="394839"/>
          </a:xfrm>
        </p:spPr>
        <p:txBody>
          <a:bodyPr vert="horz" lIns="91440" tIns="45720" rIns="91440" bIns="45720" rtlCol="0" anchor="t">
            <a:normAutofit/>
          </a:bodyPr>
          <a:lstStyle/>
          <a:p>
            <a:pPr marL="0" indent="0">
              <a:buNone/>
            </a:pPr>
            <a:r>
              <a:rPr lang="en-US" sz="1000" kern="1200" err="1">
                <a:solidFill>
                  <a:srgbClr val="FFFFFF"/>
                </a:solidFill>
                <a:latin typeface="+mn-lt"/>
                <a:ea typeface="+mn-ea"/>
                <a:cs typeface="+mn-cs"/>
              </a:rPr>
              <a:t>ThePhoto</a:t>
            </a:r>
            <a:r>
              <a:rPr lang="en-US" sz="1000" kern="1200">
                <a:solidFill>
                  <a:srgbClr val="FFFFFF"/>
                </a:solidFill>
                <a:latin typeface="+mn-lt"/>
                <a:ea typeface="+mn-ea"/>
                <a:cs typeface="+mn-cs"/>
              </a:rPr>
              <a:t> by </a:t>
            </a:r>
            <a:r>
              <a:rPr lang="en-US" sz="1000" kern="1200" err="1">
                <a:solidFill>
                  <a:srgbClr val="FFFFFF"/>
                </a:solidFill>
                <a:latin typeface="+mn-lt"/>
                <a:ea typeface="+mn-ea"/>
                <a:cs typeface="+mn-cs"/>
              </a:rPr>
              <a:t>PhotoAuthor</a:t>
            </a:r>
            <a:r>
              <a:rPr lang="en-US" sz="1000" kern="1200">
                <a:solidFill>
                  <a:srgbClr val="FFFFFF"/>
                </a:solidFill>
                <a:latin typeface="+mn-lt"/>
                <a:ea typeface="+mn-ea"/>
                <a:cs typeface="+mn-cs"/>
              </a:rPr>
              <a:t> is licensed under CCYYSA.</a:t>
            </a:r>
            <a:endParaRPr lang="en-US" sz="1000" kern="1200">
              <a:solidFill>
                <a:srgbClr val="FFFFFF"/>
              </a:solidFill>
              <a:latin typeface="+mn-lt"/>
            </a:endParaRPr>
          </a:p>
        </p:txBody>
      </p:sp>
      <p:pic>
        <p:nvPicPr>
          <p:cNvPr id="4" name="Content Placeholder 3">
            <a:extLst>
              <a:ext uri="{FF2B5EF4-FFF2-40B4-BE49-F238E27FC236}">
                <a16:creationId xmlns:a16="http://schemas.microsoft.com/office/drawing/2014/main" id="{CC004886-A919-4CE1-98B2-D34BCE8AAB0E}"/>
              </a:ext>
            </a:extLst>
          </p:cNvPr>
          <p:cNvPicPr>
            <a:picLocks noChangeAspect="1"/>
          </p:cNvPicPr>
          <p:nvPr/>
        </p:nvPicPr>
        <p:blipFill>
          <a:blip r:embed="rId2">
            <a:extLst>
              <a:ext uri="{837473B0-CC2E-450A-ABE3-18F120FF3D39}">
                <a1611:picAttrSrcUrl xmlns:a1611="http://schemas.microsoft.com/office/drawing/2016/11/main" r:id="rId3"/>
              </a:ext>
            </a:extLst>
          </a:blip>
          <a:srcRect l="4135" r="-2" b="-2"/>
          <a:stretch>
            <a:fillRect/>
          </a:stretch>
        </p:blipFill>
        <p:spPr>
          <a:xfrm rot="-360000">
            <a:off x="1983693" y="1102949"/>
            <a:ext cx="6192895" cy="351465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5" name="TextBox 4">
            <a:extLst>
              <a:ext uri="{FF2B5EF4-FFF2-40B4-BE49-F238E27FC236}">
                <a16:creationId xmlns:a16="http://schemas.microsoft.com/office/drawing/2014/main" id="{E01DF37A-D82D-E529-FA32-3729F7AA28A4}"/>
              </a:ext>
            </a:extLst>
          </p:cNvPr>
          <p:cNvSpPr txBox="1"/>
          <p:nvPr/>
        </p:nvSpPr>
        <p:spPr>
          <a:xfrm>
            <a:off x="6242965" y="5487619"/>
            <a:ext cx="5947330" cy="1374239"/>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Tw Cen MT"/>
              </a:rPr>
              <a:t>Microsoft Teams is a work app where staff can message each other, have meetings, share files, and work together in one place. They can also use emojis in their messages. Access can be limited to the right people. </a:t>
            </a:r>
            <a:endParaRPr lang="en-US" sz="1600">
              <a:latin typeface="Tw Cen MT"/>
            </a:endParaRPr>
          </a:p>
          <a:p>
            <a:r>
              <a:rPr lang="en-GB" sz="1600">
                <a:latin typeface="Tw Cen MT"/>
              </a:rPr>
              <a:t>Microsoft (ND</a:t>
            </a:r>
            <a:r>
              <a:rPr lang="en-GB" sz="1600">
                <a:latin typeface="Tw Cen MT"/>
                <a:cs typeface="Gisha"/>
              </a:rPr>
              <a:t>)</a:t>
            </a:r>
            <a:endParaRPr lang="en-US" sz="1600">
              <a:latin typeface="Tw Cen MT"/>
            </a:endParaRPr>
          </a:p>
        </p:txBody>
      </p:sp>
    </p:spTree>
    <p:extLst>
      <p:ext uri="{BB962C8B-B14F-4D97-AF65-F5344CB8AC3E}">
        <p14:creationId xmlns:p14="http://schemas.microsoft.com/office/powerpoint/2010/main" val="707646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6326DF-B7B1-9F18-E460-AA9873215B2B}"/>
              </a:ext>
            </a:extLst>
          </p:cNvPr>
          <p:cNvSpPr>
            <a:spLocks noGrp="1"/>
          </p:cNvSpPr>
          <p:nvPr>
            <p:ph type="title"/>
          </p:nvPr>
        </p:nvSpPr>
        <p:spPr>
          <a:xfrm>
            <a:off x="280307" y="283483"/>
            <a:ext cx="8653216" cy="1012599"/>
          </a:xfrm>
        </p:spPr>
        <p:txBody>
          <a:bodyPr>
            <a:normAutofit/>
          </a:bodyPr>
          <a:lstStyle/>
          <a:p>
            <a:pPr marL="228600" indent="-228600">
              <a:spcBef>
                <a:spcPts val="1000"/>
              </a:spcBef>
            </a:pPr>
            <a:r>
              <a:rPr lang="en-US">
                <a:solidFill>
                  <a:schemeClr val="accent2">
                    <a:lumMod val="49000"/>
                  </a:schemeClr>
                </a:solidFill>
                <a:latin typeface="Tw Cen MT"/>
              </a:rPr>
              <a:t>Why this tool is suitable for the task</a:t>
            </a:r>
          </a:p>
          <a:p>
            <a:endParaRPr lang="en-US"/>
          </a:p>
        </p:txBody>
      </p:sp>
      <p:pic>
        <p:nvPicPr>
          <p:cNvPr id="6" name="Picture 5" descr="A blue letter j on a purple background&#10;&#10;AI-generated content may be incorrect.">
            <a:extLst>
              <a:ext uri="{FF2B5EF4-FFF2-40B4-BE49-F238E27FC236}">
                <a16:creationId xmlns:a16="http://schemas.microsoft.com/office/drawing/2014/main" id="{4921EE29-6FA8-2E0D-09B8-2FC38AD98BAF}"/>
              </a:ext>
            </a:extLst>
          </p:cNvPr>
          <p:cNvPicPr>
            <a:picLocks noChangeAspect="1"/>
          </p:cNvPicPr>
          <p:nvPr/>
        </p:nvPicPr>
        <p:blipFill>
          <a:blip r:embed="rId2"/>
          <a:srcRect r="57438"/>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F6C39A8E-4790-29B7-2C42-8B7A94BDC7B6}"/>
              </a:ext>
            </a:extLst>
          </p:cNvPr>
          <p:cNvSpPr txBox="1">
            <a:spLocks/>
          </p:cNvSpPr>
          <p:nvPr/>
        </p:nvSpPr>
        <p:spPr>
          <a:xfrm>
            <a:off x="268513" y="1292223"/>
            <a:ext cx="5822651" cy="4902350"/>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sans-serif"/>
              <a:buChar char="Ø"/>
            </a:pPr>
            <a:r>
              <a:rPr lang="en-US" sz="2000" dirty="0">
                <a:solidFill>
                  <a:srgbClr val="000000"/>
                </a:solidFill>
                <a:latin typeface="Tw Cen MT"/>
                <a:ea typeface="Arial"/>
                <a:cs typeface="Arial"/>
              </a:rPr>
              <a:t>Staff work across locations</a:t>
            </a:r>
            <a:endParaRPr lang="en-US" sz="2000" dirty="0">
              <a:latin typeface="Tw Cen MT"/>
            </a:endParaRPr>
          </a:p>
          <a:p>
            <a:pPr>
              <a:lnSpc>
                <a:spcPct val="150000"/>
              </a:lnSpc>
              <a:buFont typeface="Wingdings,sans-serif"/>
              <a:buChar char="Ø"/>
            </a:pPr>
            <a:r>
              <a:rPr lang="en-US" sz="2000" dirty="0">
                <a:solidFill>
                  <a:srgbClr val="000000"/>
                </a:solidFill>
                <a:latin typeface="Tw Cen MT"/>
                <a:ea typeface="Arial"/>
                <a:cs typeface="Arial"/>
              </a:rPr>
              <a:t>Channels could help keep </a:t>
            </a:r>
            <a:r>
              <a:rPr lang="en-US" sz="2000" b="0" i="0" u="none" strike="noStrike" baseline="0" dirty="0">
                <a:solidFill>
                  <a:srgbClr val="000000"/>
                </a:solidFill>
                <a:latin typeface="Tw Cen MT"/>
                <a:ea typeface="Arial"/>
                <a:cs typeface="Arial"/>
              </a:rPr>
              <a:t>the </a:t>
            </a:r>
            <a:r>
              <a:rPr lang="en-US" sz="2000" dirty="0">
                <a:solidFill>
                  <a:srgbClr val="000000"/>
                </a:solidFill>
                <a:latin typeface="Tw Cen MT"/>
                <a:ea typeface="Arial"/>
                <a:cs typeface="Arial"/>
              </a:rPr>
              <a:t>company </a:t>
            </a:r>
            <a:r>
              <a:rPr lang="en-US" sz="2000" dirty="0" err="1">
                <a:solidFill>
                  <a:srgbClr val="000000"/>
                </a:solidFill>
                <a:latin typeface="Tw Cen MT"/>
                <a:ea typeface="Arial"/>
                <a:cs typeface="Arial"/>
              </a:rPr>
              <a:t>organised</a:t>
            </a:r>
            <a:endParaRPr lang="en-US" sz="2000" dirty="0">
              <a:solidFill>
                <a:srgbClr val="000000"/>
              </a:solidFill>
              <a:latin typeface="Tw Cen MT"/>
              <a:ea typeface="Arial"/>
              <a:cs typeface="Arial"/>
            </a:endParaRPr>
          </a:p>
          <a:p>
            <a:pPr>
              <a:lnSpc>
                <a:spcPct val="150000"/>
              </a:lnSpc>
              <a:buFont typeface="Wingdings,sans-serif"/>
              <a:buChar char="Ø"/>
            </a:pPr>
            <a:r>
              <a:rPr lang="en-US" sz="2000" dirty="0">
                <a:solidFill>
                  <a:srgbClr val="000000"/>
                </a:solidFill>
                <a:latin typeface="Tw Cen MT"/>
                <a:ea typeface="Arial"/>
                <a:cs typeface="Arial"/>
              </a:rPr>
              <a:t>Virtual online bulletin board</a:t>
            </a:r>
            <a:endParaRPr lang="en-US" sz="2000" b="0" i="0" dirty="0">
              <a:solidFill>
                <a:srgbClr val="000000"/>
              </a:solidFill>
              <a:latin typeface="Tw Cen MT"/>
              <a:ea typeface="Arial"/>
              <a:cs typeface="Arial"/>
            </a:endParaRPr>
          </a:p>
          <a:p>
            <a:pPr>
              <a:lnSpc>
                <a:spcPct val="150000"/>
              </a:lnSpc>
              <a:buFont typeface="Wingdings,sans-serif"/>
              <a:buChar char="Ø"/>
            </a:pPr>
            <a:r>
              <a:rPr lang="en-US" sz="2000" dirty="0">
                <a:solidFill>
                  <a:srgbClr val="000000"/>
                </a:solidFill>
                <a:latin typeface="Tw Cen MT"/>
                <a:ea typeface="Arial"/>
                <a:cs typeface="Arial"/>
              </a:rPr>
              <a:t>Notifications can keep people updated in real time</a:t>
            </a:r>
            <a:endParaRPr lang="en-US" sz="2000" b="0" i="0" dirty="0">
              <a:solidFill>
                <a:srgbClr val="000000"/>
              </a:solidFill>
              <a:latin typeface="Tw Cen MT"/>
              <a:ea typeface="Arial"/>
              <a:cs typeface="Arial"/>
            </a:endParaRPr>
          </a:p>
          <a:p>
            <a:pPr>
              <a:lnSpc>
                <a:spcPct val="150000"/>
              </a:lnSpc>
              <a:buFont typeface="Wingdings,sans-serif"/>
              <a:buChar char="Ø"/>
            </a:pPr>
            <a:r>
              <a:rPr lang="en-US" sz="2000" dirty="0">
                <a:solidFill>
                  <a:srgbClr val="000000"/>
                </a:solidFill>
                <a:latin typeface="Tw Cen MT"/>
                <a:ea typeface="Arial"/>
                <a:cs typeface="Arial"/>
              </a:rPr>
              <a:t>Feedback </a:t>
            </a:r>
            <a:r>
              <a:rPr lang="en-US" sz="2000" b="0" i="0" u="none" strike="noStrike" baseline="0" dirty="0">
                <a:solidFill>
                  <a:srgbClr val="000000"/>
                </a:solidFill>
                <a:latin typeface="Tw Cen MT"/>
                <a:ea typeface="Arial"/>
                <a:cs typeface="Arial"/>
              </a:rPr>
              <a:t>and </a:t>
            </a:r>
            <a:r>
              <a:rPr lang="en-US" sz="2000" dirty="0">
                <a:solidFill>
                  <a:srgbClr val="000000"/>
                </a:solidFill>
                <a:latin typeface="Tw Cen MT"/>
                <a:ea typeface="Arial"/>
                <a:cs typeface="Arial"/>
              </a:rPr>
              <a:t>complaints</a:t>
            </a:r>
          </a:p>
          <a:p>
            <a:pPr>
              <a:lnSpc>
                <a:spcPct val="150000"/>
              </a:lnSpc>
              <a:buFont typeface="Wingdings,sans-serif"/>
              <a:buChar char="Ø"/>
            </a:pPr>
            <a:r>
              <a:rPr lang="en-US" sz="2000" dirty="0">
                <a:solidFill>
                  <a:srgbClr val="000000"/>
                </a:solidFill>
                <a:latin typeface="Tw Cen MT"/>
                <a:ea typeface="Arial"/>
                <a:cs typeface="Arial"/>
              </a:rPr>
              <a:t>Better </a:t>
            </a:r>
            <a:r>
              <a:rPr lang="en-US" sz="2000" dirty="0" err="1">
                <a:solidFill>
                  <a:srgbClr val="000000"/>
                </a:solidFill>
                <a:latin typeface="Tw Cen MT"/>
                <a:ea typeface="Arial"/>
                <a:cs typeface="Arial"/>
              </a:rPr>
              <a:t>organisations</a:t>
            </a:r>
            <a:endParaRPr lang="en-US" sz="2000" dirty="0">
              <a:solidFill>
                <a:srgbClr val="000000"/>
              </a:solidFill>
              <a:latin typeface="Tw Cen MT"/>
              <a:ea typeface="Arial"/>
              <a:cs typeface="Arial"/>
            </a:endParaRPr>
          </a:p>
          <a:p>
            <a:pPr>
              <a:lnSpc>
                <a:spcPct val="150000"/>
              </a:lnSpc>
              <a:buFont typeface="Wingdings,sans-serif"/>
              <a:buChar char="Ø"/>
            </a:pPr>
            <a:r>
              <a:rPr lang="en-US" sz="2000" dirty="0">
                <a:solidFill>
                  <a:srgbClr val="000000"/>
                </a:solidFill>
                <a:latin typeface="Tw Cen MT"/>
                <a:ea typeface="Arial"/>
                <a:cs typeface="Arial"/>
              </a:rPr>
              <a:t>Support from managers</a:t>
            </a:r>
          </a:p>
          <a:p>
            <a:pPr>
              <a:lnSpc>
                <a:spcPct val="150000"/>
              </a:lnSpc>
              <a:buFont typeface="Wingdings,sans-serif"/>
              <a:buChar char="Ø"/>
            </a:pPr>
            <a:r>
              <a:rPr lang="en-US" sz="2000" dirty="0">
                <a:solidFill>
                  <a:srgbClr val="000000"/>
                </a:solidFill>
                <a:latin typeface="Tw Cen MT"/>
                <a:ea typeface="Arial"/>
                <a:cs typeface="Arial"/>
              </a:rPr>
              <a:t>Support with daily activities</a:t>
            </a:r>
            <a:endParaRPr lang="en-US" sz="2000" b="0" i="0" dirty="0">
              <a:solidFill>
                <a:srgbClr val="000000"/>
              </a:solidFill>
              <a:latin typeface="Tw Cen MT"/>
              <a:ea typeface="Arial"/>
              <a:cs typeface="Arial"/>
            </a:endParaRPr>
          </a:p>
          <a:p>
            <a:pPr marL="0" lvl="0" indent="0" algn="l">
              <a:lnSpc>
                <a:spcPct val="150000"/>
              </a:lnSpc>
              <a:buNone/>
            </a:pPr>
            <a:endParaRPr lang="en-US" sz="2200" dirty="0">
              <a:latin typeface="Aptos"/>
              <a:cs typeface="Arial"/>
            </a:endParaRPr>
          </a:p>
        </p:txBody>
      </p:sp>
    </p:spTree>
    <p:extLst>
      <p:ext uri="{BB962C8B-B14F-4D97-AF65-F5344CB8AC3E}">
        <p14:creationId xmlns:p14="http://schemas.microsoft.com/office/powerpoint/2010/main" val="133712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4">
                                            <p:bg/>
                                          </p:spTgt>
                                        </p:tgtEl>
                                        <p:attrNameLst>
                                          <p:attrName>style.visibility</p:attrName>
                                        </p:attrNameLst>
                                      </p:cBhvr>
                                      <p:to>
                                        <p:strVal val="visible"/>
                                      </p:to>
                                    </p:set>
                                    <p:animEffect transition="in" filter="fade">
                                      <p:cBhvr>
                                        <p:cTn id="7" dur="1000"/>
                                        <p:tgtEl>
                                          <p:spTgt spid="14">
                                            <p:bg/>
                                          </p:spTgt>
                                        </p:tgtEl>
                                      </p:cBhvr>
                                    </p:animEffect>
                                    <p:anim calcmode="lin" valueType="num">
                                      <p:cBhvr>
                                        <p:cTn id="8" dur="1000" fill="hold"/>
                                        <p:tgtEl>
                                          <p:spTgt spid="14">
                                            <p:bg/>
                                          </p:spTgt>
                                        </p:tgtEl>
                                        <p:attrNameLst>
                                          <p:attrName>ppt_x</p:attrName>
                                        </p:attrNameLst>
                                      </p:cBhvr>
                                      <p:tavLst>
                                        <p:tav tm="0">
                                          <p:val>
                                            <p:strVal val="#ppt_x"/>
                                          </p:val>
                                        </p:tav>
                                        <p:tav tm="100000">
                                          <p:val>
                                            <p:strVal val="#ppt_x"/>
                                          </p:val>
                                        </p:tav>
                                      </p:tavLst>
                                    </p:anim>
                                    <p:anim calcmode="lin" valueType="num">
                                      <p:cBhvr>
                                        <p:cTn id="9" dur="900" decel="100000" fill="hold"/>
                                        <p:tgtEl>
                                          <p:spTgt spid="14">
                                            <p:bg/>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4">
                                            <p:bg/>
                                          </p:spTgt>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14">
                                            <p:txEl>
                                              <p:pRg st="0" end="0"/>
                                            </p:txEl>
                                          </p:spTgt>
                                        </p:tgtEl>
                                        <p:attrNameLst>
                                          <p:attrName>style.visibility</p:attrName>
                                        </p:attrNameLst>
                                      </p:cBhvr>
                                      <p:to>
                                        <p:strVal val="visible"/>
                                      </p:to>
                                    </p:set>
                                    <p:animEffect transition="in" filter="fade">
                                      <p:cBhvr>
                                        <p:cTn id="13" dur="1000"/>
                                        <p:tgtEl>
                                          <p:spTgt spid="14">
                                            <p:txEl>
                                              <p:pRg st="0" end="0"/>
                                            </p:txEl>
                                          </p:spTgt>
                                        </p:tgtEl>
                                      </p:cBhvr>
                                    </p:animEffect>
                                    <p:anim calcmode="lin" valueType="num">
                                      <p:cBhvr>
                                        <p:cTn id="14"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14">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4">
                                            <p:txEl>
                                              <p:pRg st="0" end="0"/>
                                            </p:txEl>
                                          </p:spTgt>
                                        </p:tgtEl>
                                        <p:attrNameLst>
                                          <p:attrName>ppt_y</p:attrName>
                                        </p:attrNameLst>
                                      </p:cBhvr>
                                      <p:tavLst>
                                        <p:tav tm="0">
                                          <p:val>
                                            <p:strVal val="#ppt_y-.03"/>
                                          </p:val>
                                        </p:tav>
                                        <p:tav tm="100000">
                                          <p:val>
                                            <p:strVal val="#ppt_y"/>
                                          </p:val>
                                        </p:tav>
                                      </p:tavLst>
                                    </p:anim>
                                  </p:childTnLst>
                                </p:cTn>
                              </p:par>
                              <p:par>
                                <p:cTn id="17" presetID="37" presetClass="entr" presetSubtype="0" fill="hold" grpId="0" nodeType="with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1000"/>
                                        <p:tgtEl>
                                          <p:spTgt spid="14">
                                            <p:txEl>
                                              <p:pRg st="1" end="1"/>
                                            </p:txEl>
                                          </p:spTgt>
                                        </p:tgtEl>
                                      </p:cBhvr>
                                    </p:animEffect>
                                    <p:anim calcmode="lin" valueType="num">
                                      <p:cBhvr>
                                        <p:cTn id="20"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14">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4">
                                            <p:txEl>
                                              <p:pRg st="1" end="1"/>
                                            </p:txEl>
                                          </p:spTgt>
                                        </p:tgtEl>
                                        <p:attrNameLst>
                                          <p:attrName>ppt_y</p:attrName>
                                        </p:attrNameLst>
                                      </p:cBhvr>
                                      <p:tavLst>
                                        <p:tav tm="0">
                                          <p:val>
                                            <p:strVal val="#ppt_y-.03"/>
                                          </p:val>
                                        </p:tav>
                                        <p:tav tm="100000">
                                          <p:val>
                                            <p:strVal val="#ppt_y"/>
                                          </p:val>
                                        </p:tav>
                                      </p:tavLst>
                                    </p:anim>
                                  </p:childTnLst>
                                </p:cTn>
                              </p:par>
                              <p:par>
                                <p:cTn id="23" presetID="37" presetClass="entr" presetSubtype="0" fill="hold" grpId="0" nodeType="withEffect">
                                  <p:stCondLst>
                                    <p:cond delay="0"/>
                                  </p:stCondLst>
                                  <p:childTnLst>
                                    <p:set>
                                      <p:cBhvr>
                                        <p:cTn id="24" dur="1" fill="hold">
                                          <p:stCondLst>
                                            <p:cond delay="0"/>
                                          </p:stCondLst>
                                        </p:cTn>
                                        <p:tgtEl>
                                          <p:spTgt spid="14">
                                            <p:txEl>
                                              <p:pRg st="2" end="2"/>
                                            </p:txEl>
                                          </p:spTgt>
                                        </p:tgtEl>
                                        <p:attrNameLst>
                                          <p:attrName>style.visibility</p:attrName>
                                        </p:attrNameLst>
                                      </p:cBhvr>
                                      <p:to>
                                        <p:strVal val="visible"/>
                                      </p:to>
                                    </p:set>
                                    <p:animEffect transition="in" filter="fade">
                                      <p:cBhvr>
                                        <p:cTn id="25" dur="1000"/>
                                        <p:tgtEl>
                                          <p:spTgt spid="14">
                                            <p:txEl>
                                              <p:pRg st="2" end="2"/>
                                            </p:txEl>
                                          </p:spTgt>
                                        </p:tgtEl>
                                      </p:cBhvr>
                                    </p:animEffect>
                                    <p:anim calcmode="lin" valueType="num">
                                      <p:cBhvr>
                                        <p:cTn id="26"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14">
                                            <p:txEl>
                                              <p:pRg st="2" end="2"/>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14">
                                            <p:txEl>
                                              <p:pRg st="2" end="2"/>
                                            </p:txEl>
                                          </p:spTgt>
                                        </p:tgtEl>
                                        <p:attrNameLst>
                                          <p:attrName>ppt_y</p:attrName>
                                        </p:attrNameLst>
                                      </p:cBhvr>
                                      <p:tavLst>
                                        <p:tav tm="0">
                                          <p:val>
                                            <p:strVal val="#ppt_y-.03"/>
                                          </p:val>
                                        </p:tav>
                                        <p:tav tm="100000">
                                          <p:val>
                                            <p:strVal val="#ppt_y"/>
                                          </p:val>
                                        </p:tav>
                                      </p:tavLst>
                                    </p:anim>
                                  </p:childTnLst>
                                </p:cTn>
                              </p:par>
                              <p:par>
                                <p:cTn id="29" presetID="37" presetClass="entr" presetSubtype="0" fill="hold" grpId="0" nodeType="withEffect">
                                  <p:stCondLst>
                                    <p:cond delay="0"/>
                                  </p:stCondLst>
                                  <p:childTnLst>
                                    <p:set>
                                      <p:cBhvr>
                                        <p:cTn id="30" dur="1" fill="hold">
                                          <p:stCondLst>
                                            <p:cond delay="0"/>
                                          </p:stCondLst>
                                        </p:cTn>
                                        <p:tgtEl>
                                          <p:spTgt spid="14">
                                            <p:txEl>
                                              <p:pRg st="3" end="3"/>
                                            </p:txEl>
                                          </p:spTgt>
                                        </p:tgtEl>
                                        <p:attrNameLst>
                                          <p:attrName>style.visibility</p:attrName>
                                        </p:attrNameLst>
                                      </p:cBhvr>
                                      <p:to>
                                        <p:strVal val="visible"/>
                                      </p:to>
                                    </p:set>
                                    <p:animEffect transition="in" filter="fade">
                                      <p:cBhvr>
                                        <p:cTn id="31" dur="1000"/>
                                        <p:tgtEl>
                                          <p:spTgt spid="14">
                                            <p:txEl>
                                              <p:pRg st="3" end="3"/>
                                            </p:txEl>
                                          </p:spTgt>
                                        </p:tgtEl>
                                      </p:cBhvr>
                                    </p:animEffect>
                                    <p:anim calcmode="lin" valueType="num">
                                      <p:cBhvr>
                                        <p:cTn id="32"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14">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14">
                                            <p:txEl>
                                              <p:pRg st="3" end="3"/>
                                            </p:txEl>
                                          </p:spTgt>
                                        </p:tgtEl>
                                        <p:attrNameLst>
                                          <p:attrName>ppt_y</p:attrName>
                                        </p:attrNameLst>
                                      </p:cBhvr>
                                      <p:tavLst>
                                        <p:tav tm="0">
                                          <p:val>
                                            <p:strVal val="#ppt_y-.03"/>
                                          </p:val>
                                        </p:tav>
                                        <p:tav tm="100000">
                                          <p:val>
                                            <p:strVal val="#ppt_y"/>
                                          </p:val>
                                        </p:tav>
                                      </p:tavLst>
                                    </p:anim>
                                  </p:childTnLst>
                                </p:cTn>
                              </p:par>
                              <p:par>
                                <p:cTn id="35" presetID="37" presetClass="entr" presetSubtype="0" fill="hold" grpId="0" nodeType="withEffect">
                                  <p:stCondLst>
                                    <p:cond delay="0"/>
                                  </p:stCondLst>
                                  <p:childTnLst>
                                    <p:set>
                                      <p:cBhvr>
                                        <p:cTn id="36" dur="1" fill="hold">
                                          <p:stCondLst>
                                            <p:cond delay="0"/>
                                          </p:stCondLst>
                                        </p:cTn>
                                        <p:tgtEl>
                                          <p:spTgt spid="14">
                                            <p:txEl>
                                              <p:pRg st="4" end="4"/>
                                            </p:txEl>
                                          </p:spTgt>
                                        </p:tgtEl>
                                        <p:attrNameLst>
                                          <p:attrName>style.visibility</p:attrName>
                                        </p:attrNameLst>
                                      </p:cBhvr>
                                      <p:to>
                                        <p:strVal val="visible"/>
                                      </p:to>
                                    </p:set>
                                    <p:animEffect transition="in" filter="fade">
                                      <p:cBhvr>
                                        <p:cTn id="37" dur="1000"/>
                                        <p:tgtEl>
                                          <p:spTgt spid="14">
                                            <p:txEl>
                                              <p:pRg st="4" end="4"/>
                                            </p:txEl>
                                          </p:spTgt>
                                        </p:tgtEl>
                                      </p:cBhvr>
                                    </p:animEffect>
                                    <p:anim calcmode="lin" valueType="num">
                                      <p:cBhvr>
                                        <p:cTn id="38"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14">
                                            <p:txEl>
                                              <p:pRg st="4" end="4"/>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14">
                                            <p:txEl>
                                              <p:pRg st="4" end="4"/>
                                            </p:txEl>
                                          </p:spTgt>
                                        </p:tgtEl>
                                        <p:attrNameLst>
                                          <p:attrName>ppt_y</p:attrName>
                                        </p:attrNameLst>
                                      </p:cBhvr>
                                      <p:tavLst>
                                        <p:tav tm="0">
                                          <p:val>
                                            <p:strVal val="#ppt_y-.03"/>
                                          </p:val>
                                        </p:tav>
                                        <p:tav tm="100000">
                                          <p:val>
                                            <p:strVal val="#ppt_y"/>
                                          </p:val>
                                        </p:tav>
                                      </p:tavLst>
                                    </p:anim>
                                  </p:childTnLst>
                                </p:cTn>
                              </p:par>
                              <p:par>
                                <p:cTn id="41" presetID="37" presetClass="entr" presetSubtype="0" fill="hold" grpId="0" nodeType="withEffect">
                                  <p:stCondLst>
                                    <p:cond delay="0"/>
                                  </p:stCondLst>
                                  <p:childTnLst>
                                    <p:set>
                                      <p:cBhvr>
                                        <p:cTn id="42" dur="1" fill="hold">
                                          <p:stCondLst>
                                            <p:cond delay="0"/>
                                          </p:stCondLst>
                                        </p:cTn>
                                        <p:tgtEl>
                                          <p:spTgt spid="14">
                                            <p:txEl>
                                              <p:pRg st="5" end="5"/>
                                            </p:txEl>
                                          </p:spTgt>
                                        </p:tgtEl>
                                        <p:attrNameLst>
                                          <p:attrName>style.visibility</p:attrName>
                                        </p:attrNameLst>
                                      </p:cBhvr>
                                      <p:to>
                                        <p:strVal val="visible"/>
                                      </p:to>
                                    </p:set>
                                    <p:animEffect transition="in" filter="fade">
                                      <p:cBhvr>
                                        <p:cTn id="43" dur="1000"/>
                                        <p:tgtEl>
                                          <p:spTgt spid="14">
                                            <p:txEl>
                                              <p:pRg st="5" end="5"/>
                                            </p:txEl>
                                          </p:spTgt>
                                        </p:tgtEl>
                                      </p:cBhvr>
                                    </p:animEffect>
                                    <p:anim calcmode="lin" valueType="num">
                                      <p:cBhvr>
                                        <p:cTn id="44" dur="1000" fill="hold"/>
                                        <p:tgtEl>
                                          <p:spTgt spid="14">
                                            <p:txEl>
                                              <p:pRg st="5" end="5"/>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14">
                                            <p:txEl>
                                              <p:pRg st="5" end="5"/>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14">
                                            <p:txEl>
                                              <p:pRg st="5" end="5"/>
                                            </p:txEl>
                                          </p:spTgt>
                                        </p:tgtEl>
                                        <p:attrNameLst>
                                          <p:attrName>ppt_y</p:attrName>
                                        </p:attrNameLst>
                                      </p:cBhvr>
                                      <p:tavLst>
                                        <p:tav tm="0">
                                          <p:val>
                                            <p:strVal val="#ppt_y-.03"/>
                                          </p:val>
                                        </p:tav>
                                        <p:tav tm="100000">
                                          <p:val>
                                            <p:strVal val="#ppt_y"/>
                                          </p:val>
                                        </p:tav>
                                      </p:tavLst>
                                    </p:anim>
                                  </p:childTnLst>
                                </p:cTn>
                              </p:par>
                              <p:par>
                                <p:cTn id="47" presetID="37" presetClass="entr" presetSubtype="0" fill="hold" grpId="0" nodeType="withEffect">
                                  <p:stCondLst>
                                    <p:cond delay="0"/>
                                  </p:stCondLst>
                                  <p:childTnLst>
                                    <p:set>
                                      <p:cBhvr>
                                        <p:cTn id="48" dur="1" fill="hold">
                                          <p:stCondLst>
                                            <p:cond delay="0"/>
                                          </p:stCondLst>
                                        </p:cTn>
                                        <p:tgtEl>
                                          <p:spTgt spid="14">
                                            <p:txEl>
                                              <p:pRg st="6" end="6"/>
                                            </p:txEl>
                                          </p:spTgt>
                                        </p:tgtEl>
                                        <p:attrNameLst>
                                          <p:attrName>style.visibility</p:attrName>
                                        </p:attrNameLst>
                                      </p:cBhvr>
                                      <p:to>
                                        <p:strVal val="visible"/>
                                      </p:to>
                                    </p:set>
                                    <p:animEffect transition="in" filter="fade">
                                      <p:cBhvr>
                                        <p:cTn id="49" dur="1000"/>
                                        <p:tgtEl>
                                          <p:spTgt spid="14">
                                            <p:txEl>
                                              <p:pRg st="6" end="6"/>
                                            </p:txEl>
                                          </p:spTgt>
                                        </p:tgtEl>
                                      </p:cBhvr>
                                    </p:animEffect>
                                    <p:anim calcmode="lin" valueType="num">
                                      <p:cBhvr>
                                        <p:cTn id="50" dur="1000" fill="hold"/>
                                        <p:tgtEl>
                                          <p:spTgt spid="14">
                                            <p:txEl>
                                              <p:pRg st="6" end="6"/>
                                            </p:txEl>
                                          </p:spTgt>
                                        </p:tgtEl>
                                        <p:attrNameLst>
                                          <p:attrName>ppt_x</p:attrName>
                                        </p:attrNameLst>
                                      </p:cBhvr>
                                      <p:tavLst>
                                        <p:tav tm="0">
                                          <p:val>
                                            <p:strVal val="#ppt_x"/>
                                          </p:val>
                                        </p:tav>
                                        <p:tav tm="100000">
                                          <p:val>
                                            <p:strVal val="#ppt_x"/>
                                          </p:val>
                                        </p:tav>
                                      </p:tavLst>
                                    </p:anim>
                                    <p:anim calcmode="lin" valueType="num">
                                      <p:cBhvr>
                                        <p:cTn id="51" dur="900" decel="100000" fill="hold"/>
                                        <p:tgtEl>
                                          <p:spTgt spid="14">
                                            <p:txEl>
                                              <p:pRg st="6" end="6"/>
                                            </p:txEl>
                                          </p:spTgt>
                                        </p:tgtEl>
                                        <p:attrNameLst>
                                          <p:attrName>ppt_y</p:attrName>
                                        </p:attrNameLst>
                                      </p:cBhvr>
                                      <p:tavLst>
                                        <p:tav tm="0">
                                          <p:val>
                                            <p:strVal val="#ppt_y+1"/>
                                          </p:val>
                                        </p:tav>
                                        <p:tav tm="100000">
                                          <p:val>
                                            <p:strVal val="#ppt_y-.03"/>
                                          </p:val>
                                        </p:tav>
                                      </p:tavLst>
                                    </p:anim>
                                    <p:anim calcmode="lin" valueType="num">
                                      <p:cBhvr>
                                        <p:cTn id="52" dur="100" accel="100000" fill="hold">
                                          <p:stCondLst>
                                            <p:cond delay="900"/>
                                          </p:stCondLst>
                                        </p:cTn>
                                        <p:tgtEl>
                                          <p:spTgt spid="14">
                                            <p:txEl>
                                              <p:pRg st="6" end="6"/>
                                            </p:txEl>
                                          </p:spTgt>
                                        </p:tgtEl>
                                        <p:attrNameLst>
                                          <p:attrName>ppt_y</p:attrName>
                                        </p:attrNameLst>
                                      </p:cBhvr>
                                      <p:tavLst>
                                        <p:tav tm="0">
                                          <p:val>
                                            <p:strVal val="#ppt_y-.03"/>
                                          </p:val>
                                        </p:tav>
                                        <p:tav tm="100000">
                                          <p:val>
                                            <p:strVal val="#ppt_y"/>
                                          </p:val>
                                        </p:tav>
                                      </p:tavLst>
                                    </p:anim>
                                  </p:childTnLst>
                                </p:cTn>
                              </p:par>
                              <p:par>
                                <p:cTn id="53" presetID="37" presetClass="entr" presetSubtype="0" fill="hold" grpId="0" nodeType="withEffect">
                                  <p:stCondLst>
                                    <p:cond delay="0"/>
                                  </p:stCondLst>
                                  <p:childTnLst>
                                    <p:set>
                                      <p:cBhvr>
                                        <p:cTn id="54" dur="1" fill="hold">
                                          <p:stCondLst>
                                            <p:cond delay="0"/>
                                          </p:stCondLst>
                                        </p:cTn>
                                        <p:tgtEl>
                                          <p:spTgt spid="14">
                                            <p:txEl>
                                              <p:pRg st="7" end="7"/>
                                            </p:txEl>
                                          </p:spTgt>
                                        </p:tgtEl>
                                        <p:attrNameLst>
                                          <p:attrName>style.visibility</p:attrName>
                                        </p:attrNameLst>
                                      </p:cBhvr>
                                      <p:to>
                                        <p:strVal val="visible"/>
                                      </p:to>
                                    </p:set>
                                    <p:animEffect transition="in" filter="fade">
                                      <p:cBhvr>
                                        <p:cTn id="55" dur="1000"/>
                                        <p:tgtEl>
                                          <p:spTgt spid="14">
                                            <p:txEl>
                                              <p:pRg st="7" end="7"/>
                                            </p:txEl>
                                          </p:spTgt>
                                        </p:tgtEl>
                                      </p:cBhvr>
                                    </p:animEffect>
                                    <p:anim calcmode="lin" valueType="num">
                                      <p:cBhvr>
                                        <p:cTn id="56" dur="1000" fill="hold"/>
                                        <p:tgtEl>
                                          <p:spTgt spid="14">
                                            <p:txEl>
                                              <p:pRg st="7" end="7"/>
                                            </p:txEl>
                                          </p:spTgt>
                                        </p:tgtEl>
                                        <p:attrNameLst>
                                          <p:attrName>ppt_x</p:attrName>
                                        </p:attrNameLst>
                                      </p:cBhvr>
                                      <p:tavLst>
                                        <p:tav tm="0">
                                          <p:val>
                                            <p:strVal val="#ppt_x"/>
                                          </p:val>
                                        </p:tav>
                                        <p:tav tm="100000">
                                          <p:val>
                                            <p:strVal val="#ppt_x"/>
                                          </p:val>
                                        </p:tav>
                                      </p:tavLst>
                                    </p:anim>
                                    <p:anim calcmode="lin" valueType="num">
                                      <p:cBhvr>
                                        <p:cTn id="57" dur="900" decel="100000" fill="hold"/>
                                        <p:tgtEl>
                                          <p:spTgt spid="14">
                                            <p:txEl>
                                              <p:pRg st="7" end="7"/>
                                            </p:txEl>
                                          </p:spTgt>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14">
                                            <p:txEl>
                                              <p:pRg st="7" end="7"/>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allAtOnce"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1845-9F14-7388-0B0F-58F9E30AA06B}"/>
              </a:ext>
            </a:extLst>
          </p:cNvPr>
          <p:cNvSpPr>
            <a:spLocks noGrp="1"/>
          </p:cNvSpPr>
          <p:nvPr>
            <p:ph type="title"/>
          </p:nvPr>
        </p:nvSpPr>
        <p:spPr>
          <a:xfrm>
            <a:off x="2459264" y="277132"/>
            <a:ext cx="8107137" cy="876528"/>
          </a:xfrm>
        </p:spPr>
        <p:txBody>
          <a:bodyPr>
            <a:normAutofit fontScale="90000"/>
          </a:bodyPr>
          <a:lstStyle/>
          <a:p>
            <a:pPr marL="228600" indent="-228600">
              <a:spcBef>
                <a:spcPts val="1000"/>
              </a:spcBef>
            </a:pPr>
            <a:r>
              <a:rPr lang="en-US" sz="3600">
                <a:solidFill>
                  <a:srgbClr val="4472C4"/>
                </a:solidFill>
                <a:latin typeface="Tw Cen MT"/>
              </a:rPr>
              <a:t>How it improves efficiency or communication</a:t>
            </a:r>
            <a:endParaRPr lang="en-US" sz="3600">
              <a:latin typeface="Tw Cen MT"/>
            </a:endParaRPr>
          </a:p>
          <a:p>
            <a:endParaRPr lang="en-US"/>
          </a:p>
        </p:txBody>
      </p:sp>
      <p:sp>
        <p:nvSpPr>
          <p:cNvPr id="3" name="Content Placeholder 2">
            <a:extLst>
              <a:ext uri="{FF2B5EF4-FFF2-40B4-BE49-F238E27FC236}">
                <a16:creationId xmlns:a16="http://schemas.microsoft.com/office/drawing/2014/main" id="{3E9C0F7D-F817-53BD-B492-D5E8A2D04C6A}"/>
              </a:ext>
            </a:extLst>
          </p:cNvPr>
          <p:cNvSpPr>
            <a:spLocks noGrp="1"/>
          </p:cNvSpPr>
          <p:nvPr>
            <p:ph idx="1"/>
          </p:nvPr>
        </p:nvSpPr>
        <p:spPr>
          <a:xfrm>
            <a:off x="215900" y="1470025"/>
            <a:ext cx="2247900" cy="2767542"/>
          </a:xfrm>
          <a:solidFill>
            <a:schemeClr val="accent2">
              <a:lumMod val="20000"/>
              <a:lumOff val="80000"/>
            </a:schemeClr>
          </a:solidFill>
        </p:spPr>
        <p:txBody>
          <a:bodyPr vert="horz" lIns="91440" tIns="45720" rIns="91440" bIns="45720" rtlCol="0" anchor="t">
            <a:normAutofit/>
          </a:bodyPr>
          <a:lstStyle/>
          <a:p>
            <a:pPr>
              <a:buFont typeface="Wingdings" panose="020B0604020202020204" pitchFamily="34" charset="0"/>
              <a:buChar char="Ø"/>
            </a:pPr>
            <a:r>
              <a:rPr lang="en-US" sz="2000" b="1" dirty="0">
                <a:solidFill>
                  <a:schemeClr val="accent2">
                    <a:lumMod val="49000"/>
                  </a:schemeClr>
                </a:solidFill>
                <a:latin typeface="Tw Cen MT"/>
              </a:rPr>
              <a:t>Shift handover Channels</a:t>
            </a:r>
          </a:p>
          <a:p>
            <a:pPr>
              <a:buFont typeface="Wingdings" panose="020B0604020202020204" pitchFamily="34" charset="0"/>
              <a:buChar char="Ø"/>
            </a:pPr>
            <a:endParaRPr lang="en-US" sz="2400" dirty="0">
              <a:latin typeface="Tw Cen MT"/>
            </a:endParaRPr>
          </a:p>
          <a:p>
            <a:pPr>
              <a:buFont typeface="Wingdings" panose="020B0604020202020204" pitchFamily="34" charset="0"/>
              <a:buChar char="Ø"/>
            </a:pPr>
            <a:endParaRPr lang="en-US" sz="2400" dirty="0">
              <a:latin typeface="Tw Cen MT"/>
            </a:endParaRPr>
          </a:p>
        </p:txBody>
      </p:sp>
      <p:pic>
        <p:nvPicPr>
          <p:cNvPr id="5" name="Picture 4" descr="A blue letter j on a purple background&#10;&#10;AI-generated content may be incorrect.">
            <a:extLst>
              <a:ext uri="{FF2B5EF4-FFF2-40B4-BE49-F238E27FC236}">
                <a16:creationId xmlns:a16="http://schemas.microsoft.com/office/drawing/2014/main" id="{CC91A7FC-8C61-85B0-1924-7AA1B45BF57D}"/>
              </a:ext>
            </a:extLst>
          </p:cNvPr>
          <p:cNvPicPr>
            <a:picLocks noChangeAspect="1"/>
          </p:cNvPicPr>
          <p:nvPr/>
        </p:nvPicPr>
        <p:blipFill>
          <a:blip r:embed="rId2"/>
          <a:stretch>
            <a:fillRect/>
          </a:stretch>
        </p:blipFill>
        <p:spPr>
          <a:xfrm>
            <a:off x="-4762" y="2041"/>
            <a:ext cx="1802040" cy="911226"/>
          </a:xfrm>
          <a:prstGeom prst="rect">
            <a:avLst/>
          </a:prstGeom>
        </p:spPr>
      </p:pic>
      <p:sp>
        <p:nvSpPr>
          <p:cNvPr id="7" name="Content Placeholder 2">
            <a:extLst>
              <a:ext uri="{FF2B5EF4-FFF2-40B4-BE49-F238E27FC236}">
                <a16:creationId xmlns:a16="http://schemas.microsoft.com/office/drawing/2014/main" id="{1F4D4AC8-7835-1704-3781-EF00ADEED05F}"/>
              </a:ext>
            </a:extLst>
          </p:cNvPr>
          <p:cNvSpPr txBox="1">
            <a:spLocks/>
          </p:cNvSpPr>
          <p:nvPr/>
        </p:nvSpPr>
        <p:spPr>
          <a:xfrm>
            <a:off x="5156200" y="1470025"/>
            <a:ext cx="2247900" cy="2780242"/>
          </a:xfrm>
          <a:prstGeom prst="rect">
            <a:avLst/>
          </a:prstGeom>
          <a:solidFill>
            <a:schemeClr val="accent5">
              <a:lumMod val="40000"/>
              <a:lumOff val="6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Ø"/>
            </a:pPr>
            <a:r>
              <a:rPr lang="en-US" sz="2000" b="1" dirty="0">
                <a:solidFill>
                  <a:schemeClr val="accent2">
                    <a:lumMod val="49000"/>
                  </a:schemeClr>
                </a:solidFill>
                <a:latin typeface="Tw Cen MT"/>
              </a:rPr>
              <a:t>Target tagging (@ mentions)</a:t>
            </a:r>
            <a:endParaRPr lang="en-US" dirty="0"/>
          </a:p>
          <a:p>
            <a:pPr>
              <a:buFont typeface="Wingdings" panose="020B0604020202020204" pitchFamily="34" charset="0"/>
              <a:buChar char="Ø"/>
            </a:pPr>
            <a:endParaRPr lang="en-US" sz="2400" dirty="0">
              <a:latin typeface="Tw Cen MT"/>
            </a:endParaRPr>
          </a:p>
          <a:p>
            <a:pPr>
              <a:buFont typeface="Wingdings" panose="020B0604020202020204" pitchFamily="34" charset="0"/>
              <a:buChar char="Ø"/>
            </a:pPr>
            <a:endParaRPr lang="en-US" sz="2400" dirty="0">
              <a:latin typeface="Tw Cen MT"/>
            </a:endParaRPr>
          </a:p>
        </p:txBody>
      </p:sp>
      <p:sp>
        <p:nvSpPr>
          <p:cNvPr id="9" name="Content Placeholder 2">
            <a:extLst>
              <a:ext uri="{FF2B5EF4-FFF2-40B4-BE49-F238E27FC236}">
                <a16:creationId xmlns:a16="http://schemas.microsoft.com/office/drawing/2014/main" id="{76AD4A45-1C03-C11C-9779-2C0FE81BB4B7}"/>
              </a:ext>
            </a:extLst>
          </p:cNvPr>
          <p:cNvSpPr txBox="1">
            <a:spLocks/>
          </p:cNvSpPr>
          <p:nvPr/>
        </p:nvSpPr>
        <p:spPr>
          <a:xfrm>
            <a:off x="7543800" y="1470025"/>
            <a:ext cx="2044700" cy="2805642"/>
          </a:xfrm>
          <a:prstGeom prst="rect">
            <a:avLst/>
          </a:prstGeom>
          <a:solidFill>
            <a:schemeClr val="accent4">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Ø"/>
            </a:pPr>
            <a:r>
              <a:rPr lang="en-US" sz="2000" b="1" dirty="0">
                <a:solidFill>
                  <a:schemeClr val="accent2">
                    <a:lumMod val="49000"/>
                  </a:schemeClr>
                </a:solidFill>
                <a:latin typeface="Tw Cen MT"/>
              </a:rPr>
              <a:t>Sharing ​clear </a:t>
            </a:r>
            <a:r>
              <a:rPr lang="en-US" sz="2000" b="1" dirty="0" err="1">
                <a:solidFill>
                  <a:schemeClr val="accent2">
                    <a:lumMod val="49000"/>
                  </a:schemeClr>
                </a:solidFill>
                <a:latin typeface="Tw Cen MT"/>
              </a:rPr>
              <a:t>rotas</a:t>
            </a:r>
            <a:endParaRPr lang="en-US" sz="2000" b="1" dirty="0">
              <a:solidFill>
                <a:schemeClr val="accent2">
                  <a:lumMod val="49000"/>
                </a:schemeClr>
              </a:solidFill>
              <a:latin typeface="Tw Cen MT"/>
            </a:endParaRPr>
          </a:p>
          <a:p>
            <a:pPr>
              <a:buFont typeface="Wingdings" panose="020B0604020202020204" pitchFamily="34" charset="0"/>
              <a:buChar char="Ø"/>
            </a:pPr>
            <a:endParaRPr lang="en-US" sz="2400" dirty="0">
              <a:latin typeface="Tw Cen MT"/>
            </a:endParaRPr>
          </a:p>
          <a:p>
            <a:pPr marL="0" indent="0">
              <a:buNone/>
            </a:pPr>
            <a:endParaRPr lang="en-US" sz="2400" dirty="0">
              <a:latin typeface="Tw Cen MT"/>
            </a:endParaRPr>
          </a:p>
          <a:p>
            <a:pPr marL="0" indent="0">
              <a:buNone/>
            </a:pPr>
            <a:endParaRPr lang="en-US" sz="2400" dirty="0">
              <a:latin typeface="Tw Cen MT"/>
            </a:endParaRPr>
          </a:p>
          <a:p>
            <a:pPr>
              <a:buFont typeface="Wingdings" panose="020B0604020202020204" pitchFamily="34" charset="0"/>
              <a:buChar char="Ø"/>
            </a:pPr>
            <a:endParaRPr lang="en-US" sz="2400" dirty="0">
              <a:latin typeface="Tw Cen MT"/>
            </a:endParaRPr>
          </a:p>
        </p:txBody>
      </p:sp>
      <p:sp>
        <p:nvSpPr>
          <p:cNvPr id="11" name="Content Placeholder 2">
            <a:extLst>
              <a:ext uri="{FF2B5EF4-FFF2-40B4-BE49-F238E27FC236}">
                <a16:creationId xmlns:a16="http://schemas.microsoft.com/office/drawing/2014/main" id="{C1EE22FA-C3C2-A2C4-4A7B-62535D372B2A}"/>
              </a:ext>
            </a:extLst>
          </p:cNvPr>
          <p:cNvSpPr txBox="1">
            <a:spLocks/>
          </p:cNvSpPr>
          <p:nvPr/>
        </p:nvSpPr>
        <p:spPr>
          <a:xfrm>
            <a:off x="9728200" y="1470025"/>
            <a:ext cx="2247900" cy="2805642"/>
          </a:xfrm>
          <a:prstGeom prst="rect">
            <a:avLst/>
          </a:prstGeom>
          <a:solidFill>
            <a:schemeClr val="accent1">
              <a:lumMod val="40000"/>
              <a:lumOff val="6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Ø"/>
            </a:pPr>
            <a:r>
              <a:rPr lang="en-US" sz="2000" b="1" dirty="0">
                <a:solidFill>
                  <a:schemeClr val="accent2">
                    <a:lumMod val="49000"/>
                  </a:schemeClr>
                </a:solidFill>
                <a:latin typeface="Tw Cen MT"/>
              </a:rPr>
              <a:t>Avoid inconsistent records</a:t>
            </a:r>
            <a:endParaRPr lang="en-US" dirty="0"/>
          </a:p>
          <a:p>
            <a:pPr>
              <a:buFont typeface="Wingdings" panose="020B0604020202020204" pitchFamily="34" charset="0"/>
              <a:buChar char="Ø"/>
            </a:pPr>
            <a:endParaRPr lang="en-US" sz="2400" dirty="0">
              <a:latin typeface="Tw Cen MT"/>
            </a:endParaRPr>
          </a:p>
          <a:p>
            <a:pPr>
              <a:buFont typeface="Wingdings" panose="020B0604020202020204" pitchFamily="34" charset="0"/>
              <a:buChar char="Ø"/>
            </a:pPr>
            <a:endParaRPr lang="en-US" sz="2400" dirty="0">
              <a:latin typeface="Tw Cen MT"/>
            </a:endParaRPr>
          </a:p>
        </p:txBody>
      </p:sp>
      <p:sp>
        <p:nvSpPr>
          <p:cNvPr id="13" name="Content Placeholder 2">
            <a:extLst>
              <a:ext uri="{FF2B5EF4-FFF2-40B4-BE49-F238E27FC236}">
                <a16:creationId xmlns:a16="http://schemas.microsoft.com/office/drawing/2014/main" id="{F40C5755-FCEB-98C1-E1B2-C136FC157185}"/>
              </a:ext>
            </a:extLst>
          </p:cNvPr>
          <p:cNvSpPr txBox="1">
            <a:spLocks/>
          </p:cNvSpPr>
          <p:nvPr/>
        </p:nvSpPr>
        <p:spPr>
          <a:xfrm>
            <a:off x="2654300" y="1470025"/>
            <a:ext cx="2311400" cy="2780242"/>
          </a:xfrm>
          <a:prstGeom prst="rect">
            <a:avLst/>
          </a:prstGeom>
          <a:solidFill>
            <a:schemeClr val="accent1">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Ø"/>
            </a:pPr>
            <a:r>
              <a:rPr lang="en-US" sz="2000" b="1" dirty="0">
                <a:solidFill>
                  <a:schemeClr val="accent2">
                    <a:lumMod val="49000"/>
                  </a:schemeClr>
                </a:solidFill>
                <a:latin typeface="Tw Cen MT"/>
              </a:rPr>
              <a:t>Urgent chats and priority notifications</a:t>
            </a:r>
          </a:p>
          <a:p>
            <a:pPr>
              <a:buFont typeface="Wingdings" panose="020B0604020202020204" pitchFamily="34" charset="0"/>
              <a:buChar char="Ø"/>
            </a:pPr>
            <a:endParaRPr lang="en-US" sz="2400" dirty="0">
              <a:latin typeface="Tw Cen MT"/>
            </a:endParaRPr>
          </a:p>
        </p:txBody>
      </p:sp>
      <p:pic>
        <p:nvPicPr>
          <p:cNvPr id="4" name="Picture 3" descr="A screenshot of a phone&#10;&#10;AI-generated content may be incorrect.">
            <a:extLst>
              <a:ext uri="{FF2B5EF4-FFF2-40B4-BE49-F238E27FC236}">
                <a16:creationId xmlns:a16="http://schemas.microsoft.com/office/drawing/2014/main" id="{FB6C05DC-0FC2-3D70-E687-E214F705A74E}"/>
              </a:ext>
            </a:extLst>
          </p:cNvPr>
          <p:cNvPicPr>
            <a:picLocks noChangeAspect="1"/>
          </p:cNvPicPr>
          <p:nvPr/>
        </p:nvPicPr>
        <p:blipFill>
          <a:blip r:embed="rId3"/>
          <a:stretch>
            <a:fillRect/>
          </a:stretch>
        </p:blipFill>
        <p:spPr>
          <a:xfrm>
            <a:off x="545820" y="2412353"/>
            <a:ext cx="1594303" cy="1601493"/>
          </a:xfrm>
          <a:prstGeom prst="rect">
            <a:avLst/>
          </a:prstGeom>
        </p:spPr>
      </p:pic>
      <p:pic>
        <p:nvPicPr>
          <p:cNvPr id="6" name="Picture 5" descr="A screenshot of a chat&#10;&#10;AI-generated content may be incorrect.">
            <a:extLst>
              <a:ext uri="{FF2B5EF4-FFF2-40B4-BE49-F238E27FC236}">
                <a16:creationId xmlns:a16="http://schemas.microsoft.com/office/drawing/2014/main" id="{D30D9D30-9A56-49A5-F871-8F092648FC4C}"/>
              </a:ext>
            </a:extLst>
          </p:cNvPr>
          <p:cNvPicPr>
            <a:picLocks noChangeAspect="1"/>
          </p:cNvPicPr>
          <p:nvPr/>
        </p:nvPicPr>
        <p:blipFill>
          <a:blip r:embed="rId4"/>
          <a:stretch>
            <a:fillRect/>
          </a:stretch>
        </p:blipFill>
        <p:spPr>
          <a:xfrm>
            <a:off x="3046984" y="2438615"/>
            <a:ext cx="1601369" cy="1575662"/>
          </a:xfrm>
          <a:prstGeom prst="rect">
            <a:avLst/>
          </a:prstGeom>
        </p:spPr>
      </p:pic>
      <p:pic>
        <p:nvPicPr>
          <p:cNvPr id="8" name="Picture 7" descr="A screenshot of a chat&#10;&#10;AI-generated content may be incorrect.">
            <a:extLst>
              <a:ext uri="{FF2B5EF4-FFF2-40B4-BE49-F238E27FC236}">
                <a16:creationId xmlns:a16="http://schemas.microsoft.com/office/drawing/2014/main" id="{5E9FABFC-901F-F019-72CF-D21CE9A20279}"/>
              </a:ext>
            </a:extLst>
          </p:cNvPr>
          <p:cNvPicPr>
            <a:picLocks noChangeAspect="1"/>
          </p:cNvPicPr>
          <p:nvPr/>
        </p:nvPicPr>
        <p:blipFill>
          <a:blip r:embed="rId5"/>
          <a:stretch>
            <a:fillRect/>
          </a:stretch>
        </p:blipFill>
        <p:spPr>
          <a:xfrm>
            <a:off x="5391265" y="2425698"/>
            <a:ext cx="1775400" cy="1588578"/>
          </a:xfrm>
          <a:prstGeom prst="rect">
            <a:avLst/>
          </a:prstGeom>
        </p:spPr>
      </p:pic>
      <p:pic>
        <p:nvPicPr>
          <p:cNvPr id="10" name="Picture 9" descr="A screenshot of a calendar&#10;&#10;AI-generated content may be incorrect.">
            <a:extLst>
              <a:ext uri="{FF2B5EF4-FFF2-40B4-BE49-F238E27FC236}">
                <a16:creationId xmlns:a16="http://schemas.microsoft.com/office/drawing/2014/main" id="{13A7FB95-206F-6862-6D60-AD005A22B6A3}"/>
              </a:ext>
            </a:extLst>
          </p:cNvPr>
          <p:cNvPicPr>
            <a:picLocks noChangeAspect="1"/>
          </p:cNvPicPr>
          <p:nvPr/>
        </p:nvPicPr>
        <p:blipFill>
          <a:blip r:embed="rId6"/>
          <a:stretch>
            <a:fillRect/>
          </a:stretch>
        </p:blipFill>
        <p:spPr>
          <a:xfrm>
            <a:off x="7884984" y="2412784"/>
            <a:ext cx="1371588" cy="1563393"/>
          </a:xfrm>
          <a:prstGeom prst="rect">
            <a:avLst/>
          </a:prstGeom>
        </p:spPr>
      </p:pic>
      <p:pic>
        <p:nvPicPr>
          <p:cNvPr id="12" name="Picture 11" descr="A screenshot of a computer&#10;&#10;AI-generated content may be incorrect.">
            <a:extLst>
              <a:ext uri="{FF2B5EF4-FFF2-40B4-BE49-F238E27FC236}">
                <a16:creationId xmlns:a16="http://schemas.microsoft.com/office/drawing/2014/main" id="{53627123-76F0-EB7D-ABFC-673890E243C9}"/>
              </a:ext>
            </a:extLst>
          </p:cNvPr>
          <p:cNvPicPr>
            <a:picLocks noChangeAspect="1"/>
          </p:cNvPicPr>
          <p:nvPr/>
        </p:nvPicPr>
        <p:blipFill>
          <a:blip r:embed="rId7"/>
          <a:stretch>
            <a:fillRect/>
          </a:stretch>
        </p:blipFill>
        <p:spPr>
          <a:xfrm>
            <a:off x="9956204" y="2641814"/>
            <a:ext cx="1788877" cy="1372033"/>
          </a:xfrm>
          <a:prstGeom prst="rect">
            <a:avLst/>
          </a:prstGeom>
        </p:spPr>
      </p:pic>
      <p:sp>
        <p:nvSpPr>
          <p:cNvPr id="15" name="TextBox 14">
            <a:extLst>
              <a:ext uri="{FF2B5EF4-FFF2-40B4-BE49-F238E27FC236}">
                <a16:creationId xmlns:a16="http://schemas.microsoft.com/office/drawing/2014/main" id="{24FDB552-9CFC-4390-44EB-E9DEED281E60}"/>
              </a:ext>
            </a:extLst>
          </p:cNvPr>
          <p:cNvSpPr txBox="1"/>
          <p:nvPr/>
        </p:nvSpPr>
        <p:spPr>
          <a:xfrm>
            <a:off x="5156200" y="5257800"/>
            <a:ext cx="6896100" cy="1600438"/>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kern="1200" spc="0" baseline="0" dirty="0">
                <a:solidFill>
                  <a:srgbClr val="000000"/>
                </a:solidFill>
                <a:latin typeface="Tw Cen MT"/>
              </a:rPr>
              <a:t>With the healthcare capabilities in Dynamics 365, Microsoft 365, and Azure, you can dramatically improve collaboration between your health team staff and care for their patients. </a:t>
            </a:r>
            <a:endParaRPr lang="en-US" dirty="0"/>
          </a:p>
          <a:p>
            <a:pPr marL="0" algn="l"/>
            <a:r>
              <a:rPr lang="en-US" sz="2000" b="0" i="0" kern="1200" spc="0" baseline="0" dirty="0">
                <a:solidFill>
                  <a:srgbClr val="000000"/>
                </a:solidFill>
                <a:latin typeface="Tw Cen MT"/>
              </a:rPr>
              <a:t>(</a:t>
            </a:r>
            <a:r>
              <a:rPr lang="en-GB" sz="2000" b="0" i="0" kern="1200" spc="0" baseline="0" dirty="0">
                <a:solidFill>
                  <a:srgbClr val="000000"/>
                </a:solidFill>
                <a:latin typeface="Tw Cen MT"/>
              </a:rPr>
              <a:t>Microsoft Ignite)</a:t>
            </a:r>
            <a:endParaRPr lang="en-GB" dirty="0"/>
          </a:p>
          <a:p>
            <a:pPr algn="ctr"/>
            <a:endParaRPr lang="en-GB" dirty="0"/>
          </a:p>
        </p:txBody>
      </p:sp>
    </p:spTree>
    <p:extLst>
      <p:ext uri="{BB962C8B-B14F-4D97-AF65-F5344CB8AC3E}">
        <p14:creationId xmlns:p14="http://schemas.microsoft.com/office/powerpoint/2010/main" val="1159079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bg/>
                                          </p:spTgt>
                                        </p:tgtEl>
                                        <p:attrNameLst>
                                          <p:attrName>style.visibility</p:attrName>
                                        </p:attrNameLst>
                                      </p:cBhvr>
                                      <p:to>
                                        <p:strVal val="visible"/>
                                      </p:to>
                                    </p:set>
                                    <p:animEffect transition="in" filter="fade">
                                      <p:cBhvr>
                                        <p:cTn id="15" dur="500"/>
                                        <p:tgtEl>
                                          <p:spTgt spid="13">
                                            <p:bg/>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
                                            <p:txEl>
                                              <p:pRg st="0" end="0"/>
                                            </p:txEl>
                                          </p:spTgt>
                                        </p:tgtEl>
                                        <p:attrNameLst>
                                          <p:attrName>style.visibility</p:attrName>
                                        </p:attrNameLst>
                                      </p:cBhvr>
                                      <p:to>
                                        <p:strVal val="visible"/>
                                      </p:to>
                                    </p:set>
                                    <p:animEffect transition="in" filter="fade">
                                      <p:cBhvr>
                                        <p:cTn id="18" dur="500"/>
                                        <p:tgtEl>
                                          <p:spTgt spid="13">
                                            <p:txEl>
                                              <p:pRg st="0" end="0"/>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bg/>
                                          </p:spTgt>
                                        </p:tgtEl>
                                        <p:attrNameLst>
                                          <p:attrName>style.visibility</p:attrName>
                                        </p:attrNameLst>
                                      </p:cBhvr>
                                      <p:to>
                                        <p:strVal val="visible"/>
                                      </p:to>
                                    </p:set>
                                    <p:animEffect transition="in" filter="fade">
                                      <p:cBhvr>
                                        <p:cTn id="21" dur="500"/>
                                        <p:tgtEl>
                                          <p:spTgt spid="7">
                                            <p:bg/>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7">
                                            <p:txEl>
                                              <p:pRg st="0" end="0"/>
                                            </p:txEl>
                                          </p:spTgt>
                                        </p:tgtEl>
                                        <p:attrNameLst>
                                          <p:attrName>style.visibility</p:attrName>
                                        </p:attrNameLst>
                                      </p:cBhvr>
                                      <p:to>
                                        <p:strVal val="visible"/>
                                      </p:to>
                                    </p:set>
                                    <p:animEffect transition="in" filter="fade">
                                      <p:cBhvr>
                                        <p:cTn id="24" dur="500"/>
                                        <p:tgtEl>
                                          <p:spTgt spid="7">
                                            <p:txEl>
                                              <p:pRg st="0" end="0"/>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9">
                                            <p:bg/>
                                          </p:spTgt>
                                        </p:tgtEl>
                                        <p:attrNameLst>
                                          <p:attrName>style.visibility</p:attrName>
                                        </p:attrNameLst>
                                      </p:cBhvr>
                                      <p:to>
                                        <p:strVal val="visible"/>
                                      </p:to>
                                    </p:set>
                                    <p:animEffect transition="in" filter="fade">
                                      <p:cBhvr>
                                        <p:cTn id="27" dur="500"/>
                                        <p:tgtEl>
                                          <p:spTgt spid="9">
                                            <p:bg/>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9">
                                            <p:txEl>
                                              <p:pRg st="0" end="0"/>
                                            </p:txEl>
                                          </p:spTgt>
                                        </p:tgtEl>
                                        <p:attrNameLst>
                                          <p:attrName>style.visibility</p:attrName>
                                        </p:attrNameLst>
                                      </p:cBhvr>
                                      <p:to>
                                        <p:strVal val="visible"/>
                                      </p:to>
                                    </p:set>
                                    <p:animEffect transition="in" filter="fade">
                                      <p:cBhvr>
                                        <p:cTn id="30" dur="500"/>
                                        <p:tgtEl>
                                          <p:spTgt spid="9">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bg/>
                                          </p:spTgt>
                                        </p:tgtEl>
                                        <p:attrNameLst>
                                          <p:attrName>style.visibility</p:attrName>
                                        </p:attrNameLst>
                                      </p:cBhvr>
                                      <p:to>
                                        <p:strVal val="visible"/>
                                      </p:to>
                                    </p:set>
                                    <p:animEffect transition="in" filter="fade">
                                      <p:cBhvr>
                                        <p:cTn id="33" dur="500"/>
                                        <p:tgtEl>
                                          <p:spTgt spid="11">
                                            <p:bg/>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1">
                                            <p:txEl>
                                              <p:pRg st="0" end="0"/>
                                            </p:txEl>
                                          </p:spTgt>
                                        </p:tgtEl>
                                        <p:attrNameLst>
                                          <p:attrName>style.visibility</p:attrName>
                                        </p:attrNameLst>
                                      </p:cBhvr>
                                      <p:to>
                                        <p:strVal val="visible"/>
                                      </p:to>
                                    </p:set>
                                    <p:animEffect transition="in" filter="fade">
                                      <p:cBhvr>
                                        <p:cTn id="36"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build="allAtOnce" animBg="1"/>
      <p:bldP spid="9" grpId="0" build="allAtOnce" animBg="1"/>
      <p:bldP spid="11" grpId="0" build="allAtOnce" animBg="1"/>
      <p:bldP spid="13" grpId="0" build="allAtOnce"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98586-D792-0704-70B9-D19BBBB07A1F}"/>
              </a:ext>
            </a:extLst>
          </p:cNvPr>
          <p:cNvSpPr>
            <a:spLocks noGrp="1"/>
          </p:cNvSpPr>
          <p:nvPr>
            <p:ph type="title"/>
          </p:nvPr>
        </p:nvSpPr>
        <p:spPr>
          <a:xfrm>
            <a:off x="1491343" y="460374"/>
            <a:ext cx="10474779" cy="917350"/>
          </a:xfrm>
        </p:spPr>
        <p:txBody>
          <a:bodyPr>
            <a:normAutofit/>
          </a:bodyPr>
          <a:lstStyle/>
          <a:p>
            <a:pPr marL="228600" indent="-228600">
              <a:spcBef>
                <a:spcPts val="1000"/>
              </a:spcBef>
            </a:pPr>
            <a:r>
              <a:rPr lang="en-US" sz="3200" b="1" dirty="0">
                <a:solidFill>
                  <a:schemeClr val="accent2">
                    <a:lumMod val="49000"/>
                  </a:schemeClr>
                </a:solidFill>
                <a:latin typeface="Tw Cen MT"/>
              </a:rPr>
              <a:t>Advantages and limitations of using the chosen tool.</a:t>
            </a:r>
            <a:endParaRPr lang="en-US" sz="3200" dirty="0">
              <a:solidFill>
                <a:schemeClr val="accent2">
                  <a:lumMod val="49000"/>
                </a:schemeClr>
              </a:solidFill>
              <a:latin typeface="Tw Cen MT"/>
            </a:endParaRPr>
          </a:p>
          <a:p>
            <a:endParaRPr lang="en-US" dirty="0"/>
          </a:p>
        </p:txBody>
      </p:sp>
      <p:pic>
        <p:nvPicPr>
          <p:cNvPr id="5" name="Picture 4" descr="A blue letter j on a purple background&#10;&#10;AI-generated content may be incorrect.">
            <a:extLst>
              <a:ext uri="{FF2B5EF4-FFF2-40B4-BE49-F238E27FC236}">
                <a16:creationId xmlns:a16="http://schemas.microsoft.com/office/drawing/2014/main" id="{0835AF22-6942-2C5A-085C-12034388841F}"/>
              </a:ext>
            </a:extLst>
          </p:cNvPr>
          <p:cNvPicPr>
            <a:picLocks noChangeAspect="1"/>
          </p:cNvPicPr>
          <p:nvPr/>
        </p:nvPicPr>
        <p:blipFill>
          <a:blip r:embed="rId3"/>
          <a:stretch>
            <a:fillRect/>
          </a:stretch>
        </p:blipFill>
        <p:spPr>
          <a:xfrm>
            <a:off x="-4762" y="2041"/>
            <a:ext cx="1502683" cy="911226"/>
          </a:xfrm>
          <a:prstGeom prst="rect">
            <a:avLst/>
          </a:prstGeom>
        </p:spPr>
      </p:pic>
      <p:sp>
        <p:nvSpPr>
          <p:cNvPr id="9" name="Content Placeholder 2">
            <a:extLst>
              <a:ext uri="{FF2B5EF4-FFF2-40B4-BE49-F238E27FC236}">
                <a16:creationId xmlns:a16="http://schemas.microsoft.com/office/drawing/2014/main" id="{5186864B-D273-6B01-6229-082A6A66A840}"/>
              </a:ext>
            </a:extLst>
          </p:cNvPr>
          <p:cNvSpPr txBox="1">
            <a:spLocks/>
          </p:cNvSpPr>
          <p:nvPr/>
        </p:nvSpPr>
        <p:spPr>
          <a:xfrm>
            <a:off x="323329" y="1155808"/>
            <a:ext cx="4910156" cy="4546384"/>
          </a:xfrm>
          <a:prstGeom prst="rect">
            <a:avLst/>
          </a:prstGeom>
          <a:solidFill>
            <a:schemeClr val="accent2">
              <a:lumMod val="20000"/>
              <a:lumOff val="80000"/>
            </a:schemeClr>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l" rtl="0">
              <a:buFont typeface="Wingdings" panose="020B0604020202020204" pitchFamily="34" charset="0"/>
              <a:buChar char="ü"/>
            </a:pPr>
            <a:r>
              <a:rPr lang="en-US" sz="3200" b="0" i="0" u="none" strike="noStrike" baseline="0" dirty="0">
                <a:solidFill>
                  <a:srgbClr val="4472C4"/>
                </a:solidFill>
                <a:latin typeface="Tw Cen MT"/>
                <a:ea typeface="Segoe UI"/>
                <a:cs typeface="Segoe UI"/>
              </a:rPr>
              <a:t>Advantages:</a:t>
            </a:r>
            <a:r>
              <a:rPr lang="en-US" sz="3200" b="0" i="0" dirty="0">
                <a:solidFill>
                  <a:srgbClr val="000000"/>
                </a:solidFill>
                <a:latin typeface="Tw Cen MT"/>
                <a:ea typeface="Segoe UI"/>
                <a:cs typeface="Segoe UI"/>
              </a:rPr>
              <a:t>​</a:t>
            </a:r>
            <a:endParaRPr lang="en-US" dirty="0"/>
          </a:p>
          <a:p>
            <a:pPr marL="342900" lvl="0" indent="-342900" algn="l" rtl="0">
              <a:lnSpc>
                <a:spcPct val="150000"/>
              </a:lnSpc>
              <a:buFont typeface="Wingdings" panose="020B0604020202020204" pitchFamily="34" charset="0"/>
              <a:buChar char="ü"/>
            </a:pPr>
            <a:r>
              <a:rPr lang="en-GB" sz="2000" b="1" i="0" u="none" strike="noStrike" baseline="0" dirty="0">
                <a:solidFill>
                  <a:schemeClr val="accent2">
                    <a:lumMod val="49000"/>
                  </a:schemeClr>
                </a:solidFill>
                <a:latin typeface="Tw Cen MT"/>
                <a:ea typeface="Arial"/>
                <a:cs typeface="Arial"/>
              </a:rPr>
              <a:t>Keeps updates in one shared place.</a:t>
            </a:r>
            <a:r>
              <a:rPr lang="en-US" sz="2000" b="1" i="0" dirty="0">
                <a:solidFill>
                  <a:schemeClr val="accent2">
                    <a:lumMod val="49000"/>
                  </a:schemeClr>
                </a:solidFill>
                <a:latin typeface="Tw Cen MT"/>
                <a:ea typeface="Arial"/>
                <a:cs typeface="Arial"/>
              </a:rPr>
              <a:t>​</a:t>
            </a:r>
          </a:p>
          <a:p>
            <a:pPr marL="342900" lvl="0" indent="-342900">
              <a:lnSpc>
                <a:spcPct val="150000"/>
              </a:lnSpc>
              <a:buFont typeface="Wingdings" panose="020B0604020202020204" pitchFamily="34" charset="0"/>
              <a:buChar char="ü"/>
            </a:pPr>
            <a:r>
              <a:rPr lang="en-GB" sz="2000" b="1" dirty="0">
                <a:solidFill>
                  <a:schemeClr val="accent2">
                    <a:lumMod val="49000"/>
                  </a:schemeClr>
                </a:solidFill>
                <a:latin typeface="Tw Cen MT"/>
                <a:ea typeface="Arial"/>
                <a:cs typeface="Arial"/>
              </a:rPr>
              <a:t>Faster communication and decision-making</a:t>
            </a:r>
            <a:endParaRPr lang="en-US" sz="2000" b="1" i="0" dirty="0">
              <a:solidFill>
                <a:schemeClr val="accent2">
                  <a:lumMod val="49000"/>
                </a:schemeClr>
              </a:solidFill>
              <a:latin typeface="Tw Cen MT"/>
              <a:ea typeface="Arial"/>
              <a:cs typeface="Arial"/>
            </a:endParaRPr>
          </a:p>
          <a:p>
            <a:pPr marL="228600" lvl="0" indent="-228600" algn="l" rtl="0">
              <a:lnSpc>
                <a:spcPct val="150000"/>
              </a:lnSpc>
              <a:buFont typeface="Wingdings"/>
              <a:buChar char="ü"/>
            </a:pPr>
            <a:r>
              <a:rPr lang="en-GB" sz="2000" b="1" i="0" u="none" strike="noStrike" baseline="0" dirty="0">
                <a:solidFill>
                  <a:schemeClr val="accent2">
                    <a:lumMod val="49000"/>
                  </a:schemeClr>
                </a:solidFill>
                <a:latin typeface="Tw Cen MT"/>
                <a:ea typeface="Arial"/>
                <a:cs typeface="Arial"/>
              </a:rPr>
              <a:t> Organises channels by topic.</a:t>
            </a:r>
            <a:endParaRPr lang="en-US" sz="2000" b="1" i="0" dirty="0">
              <a:solidFill>
                <a:schemeClr val="accent2">
                  <a:lumMod val="49000"/>
                </a:schemeClr>
              </a:solidFill>
              <a:latin typeface="Tw Cen MT"/>
              <a:ea typeface="Arial"/>
              <a:cs typeface="Arial"/>
            </a:endParaRPr>
          </a:p>
          <a:p>
            <a:pPr marL="228600" lvl="0" indent="-228600" algn="l" rtl="0">
              <a:lnSpc>
                <a:spcPct val="150000"/>
              </a:lnSpc>
              <a:buFont typeface="Wingdings"/>
              <a:buChar char="ü"/>
            </a:pPr>
            <a:r>
              <a:rPr lang="en-GB" sz="2000" b="1" i="0" u="none" strike="noStrike" baseline="0" dirty="0">
                <a:solidFill>
                  <a:schemeClr val="accent2">
                    <a:lumMod val="49000"/>
                  </a:schemeClr>
                </a:solidFill>
                <a:latin typeface="Tw Cen MT"/>
                <a:ea typeface="Arial"/>
                <a:cs typeface="Arial"/>
              </a:rPr>
              <a:t> The notification method will allow staff to be notified instantly </a:t>
            </a:r>
            <a:r>
              <a:rPr lang="en-US" sz="2000" b="1" i="0" dirty="0">
                <a:solidFill>
                  <a:schemeClr val="accent2">
                    <a:lumMod val="49000"/>
                  </a:schemeClr>
                </a:solidFill>
                <a:latin typeface="Tw Cen MT"/>
                <a:ea typeface="Arial"/>
                <a:cs typeface="Arial"/>
              </a:rPr>
              <a:t>​</a:t>
            </a:r>
          </a:p>
          <a:p>
            <a:pPr marL="228600" lvl="0" indent="-228600" algn="l" rtl="0">
              <a:lnSpc>
                <a:spcPct val="150000"/>
              </a:lnSpc>
              <a:buFont typeface="Wingdings"/>
              <a:buChar char="ü"/>
            </a:pPr>
            <a:r>
              <a:rPr lang="en-GB" sz="2000" b="1" dirty="0">
                <a:solidFill>
                  <a:schemeClr val="accent2">
                    <a:lumMod val="49000"/>
                  </a:schemeClr>
                </a:solidFill>
                <a:latin typeface="Tw Cen MT"/>
                <a:ea typeface="Arial"/>
                <a:cs typeface="Arial"/>
              </a:rPr>
              <a:t> Better remote communication</a:t>
            </a:r>
            <a:r>
              <a:rPr lang="en-US" sz="2000" b="1" i="0" dirty="0">
                <a:solidFill>
                  <a:schemeClr val="accent2">
                    <a:lumMod val="49000"/>
                  </a:schemeClr>
                </a:solidFill>
                <a:latin typeface="Tw Cen MT"/>
                <a:ea typeface="Arial"/>
                <a:cs typeface="Arial"/>
              </a:rPr>
              <a:t>​</a:t>
            </a:r>
          </a:p>
        </p:txBody>
      </p:sp>
      <p:sp>
        <p:nvSpPr>
          <p:cNvPr id="13" name="Content Placeholder 2">
            <a:extLst>
              <a:ext uri="{FF2B5EF4-FFF2-40B4-BE49-F238E27FC236}">
                <a16:creationId xmlns:a16="http://schemas.microsoft.com/office/drawing/2014/main" id="{E64B40E2-683A-A334-1002-37AF05EC8A5B}"/>
              </a:ext>
            </a:extLst>
          </p:cNvPr>
          <p:cNvSpPr txBox="1">
            <a:spLocks/>
          </p:cNvSpPr>
          <p:nvPr/>
        </p:nvSpPr>
        <p:spPr>
          <a:xfrm>
            <a:off x="5777044" y="1064356"/>
            <a:ext cx="6091627" cy="5420213"/>
          </a:xfrm>
          <a:prstGeom prst="rect">
            <a:avLst/>
          </a:prstGeom>
          <a:solidFill>
            <a:schemeClr val="accent1">
              <a:lumMod val="20000"/>
              <a:lumOff val="80000"/>
            </a:schemeClr>
          </a:solidFill>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1600" dirty="0">
                <a:solidFill>
                  <a:srgbClr val="000000"/>
                </a:solidFill>
                <a:latin typeface="Avenir Next LT Pro"/>
                <a:ea typeface="Arial"/>
                <a:cs typeface="Arial"/>
              </a:rPr>
              <a:t>❗</a:t>
            </a:r>
            <a:r>
              <a:rPr lang="en-US" dirty="0">
                <a:solidFill>
                  <a:srgbClr val="000000"/>
                </a:solidFill>
                <a:latin typeface="+mj-lt"/>
                <a:ea typeface="Arial"/>
                <a:cs typeface="Arial"/>
              </a:rPr>
              <a:t>Limitations:</a:t>
            </a:r>
            <a:endParaRPr lang="en-US" sz="2000" dirty="0">
              <a:solidFill>
                <a:srgbClr val="000000"/>
              </a:solidFill>
              <a:latin typeface="+mj-lt"/>
              <a:ea typeface="Arial"/>
              <a:cs typeface="Arial"/>
            </a:endParaRPr>
          </a:p>
          <a:p>
            <a:pPr marL="0" indent="0">
              <a:lnSpc>
                <a:spcPct val="150000"/>
              </a:lnSpc>
              <a:spcBef>
                <a:spcPts val="0"/>
              </a:spcBef>
              <a:buNone/>
              <a:defRPr sz="1800" b="0" i="0" u="none" strike="noStrike" kern="0" cap="none" spc="0" baseline="0">
                <a:solidFill>
                  <a:srgbClr val="000000"/>
                </a:solidFill>
                <a:uFillTx/>
              </a:defRPr>
            </a:pPr>
            <a:r>
              <a:rPr lang="en-US" sz="2000"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Relies on having internet connection</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Messages can be missed</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Too many messages can cause confusion</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Training will be needed for employees</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Data and confidential information will have to be protected</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It can’t replace formal records as well as those will be needed for regulatory purposes</a:t>
            </a:r>
          </a:p>
          <a:p>
            <a:pPr marL="0" indent="0">
              <a:lnSpc>
                <a:spcPct val="150000"/>
              </a:lnSpc>
              <a:spcBef>
                <a:spcPts val="0"/>
              </a:spcBef>
              <a:buNone/>
              <a:defRPr sz="1800" b="0" i="0" u="none" strike="noStrike" kern="0" cap="none" spc="0" baseline="0">
                <a:solidFill>
                  <a:srgbClr val="000000"/>
                </a:solidFill>
                <a:uFillTx/>
              </a:defRPr>
            </a:pPr>
            <a:r>
              <a:rPr lang="en-US" sz="2000" b="1" dirty="0">
                <a:solidFill>
                  <a:schemeClr val="accent2">
                    <a:lumMod val="50000"/>
                  </a:schemeClr>
                </a:solidFill>
                <a:latin typeface="+mj-lt"/>
                <a:ea typeface="Arial"/>
                <a:cs typeface="Arial"/>
              </a:rPr>
              <a:t>❗ </a:t>
            </a:r>
            <a:r>
              <a:rPr lang="en-GB" sz="2000" b="1" dirty="0">
                <a:solidFill>
                  <a:schemeClr val="accent2">
                    <a:lumMod val="50000"/>
                  </a:schemeClr>
                </a:solidFill>
                <a:latin typeface="+mj-lt"/>
              </a:rPr>
              <a:t>Occasional glitches</a:t>
            </a:r>
          </a:p>
          <a:p>
            <a:pPr marL="0" indent="0">
              <a:lnSpc>
                <a:spcPct val="150000"/>
              </a:lnSpc>
              <a:buNone/>
            </a:pPr>
            <a:endParaRPr lang="en-US" sz="2200" dirty="0">
              <a:latin typeface="Aptos"/>
              <a:cs typeface="Arial"/>
            </a:endParaRPr>
          </a:p>
        </p:txBody>
      </p:sp>
      <p:sp>
        <p:nvSpPr>
          <p:cNvPr id="4" name="TextBox 3">
            <a:extLst>
              <a:ext uri="{FF2B5EF4-FFF2-40B4-BE49-F238E27FC236}">
                <a16:creationId xmlns:a16="http://schemas.microsoft.com/office/drawing/2014/main" id="{8AC2AE23-2201-ED6A-EE30-4BD4881C817C}"/>
              </a:ext>
            </a:extLst>
          </p:cNvPr>
          <p:cNvSpPr txBox="1"/>
          <p:nvPr/>
        </p:nvSpPr>
        <p:spPr>
          <a:xfrm>
            <a:off x="9121796" y="6028294"/>
            <a:ext cx="2971197"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(NHS England Digital,2026)</a:t>
            </a:r>
          </a:p>
        </p:txBody>
      </p:sp>
    </p:spTree>
    <p:extLst>
      <p:ext uri="{BB962C8B-B14F-4D97-AF65-F5344CB8AC3E}">
        <p14:creationId xmlns:p14="http://schemas.microsoft.com/office/powerpoint/2010/main" val="32532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900" decel="100000" fill="hold"/>
                                        <p:tgtEl>
                                          <p:spTgt spid="9">
                                            <p:bg/>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9">
                                            <p:bg/>
                                          </p:spTgt>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1000"/>
                                        <p:tgtEl>
                                          <p:spTgt spid="9">
                                            <p:txEl>
                                              <p:pRg st="0" end="0"/>
                                            </p:txEl>
                                          </p:spTgt>
                                        </p:tgtEl>
                                      </p:cBhvr>
                                    </p:animEffect>
                                    <p:anim calcmode="lin" valueType="num">
                                      <p:cBhvr>
                                        <p:cTn id="1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9">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9">
                                            <p:txEl>
                                              <p:pRg st="0" end="0"/>
                                            </p:txEl>
                                          </p:spTgt>
                                        </p:tgtEl>
                                        <p:attrNameLst>
                                          <p:attrName>ppt_y</p:attrName>
                                        </p:attrNameLst>
                                      </p:cBhvr>
                                      <p:tavLst>
                                        <p:tav tm="0">
                                          <p:val>
                                            <p:strVal val="#ppt_y-.03"/>
                                          </p:val>
                                        </p:tav>
                                        <p:tav tm="100000">
                                          <p:val>
                                            <p:strVal val="#ppt_y"/>
                                          </p:val>
                                        </p:tav>
                                      </p:tavLst>
                                    </p:anim>
                                  </p:childTnLst>
                                </p:cTn>
                              </p:par>
                              <p:par>
                                <p:cTn id="17" presetID="37" presetClass="entr" presetSubtype="0" fill="hold" grpId="0" nodeType="with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Effect transition="in" filter="fade">
                                      <p:cBhvr>
                                        <p:cTn id="19" dur="1000"/>
                                        <p:tgtEl>
                                          <p:spTgt spid="9">
                                            <p:txEl>
                                              <p:pRg st="1" end="1"/>
                                            </p:txEl>
                                          </p:spTgt>
                                        </p:tgtEl>
                                      </p:cBhvr>
                                    </p:animEffect>
                                    <p:anim calcmode="lin" valueType="num">
                                      <p:cBhvr>
                                        <p:cTn id="2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9">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9">
                                            <p:txEl>
                                              <p:pRg st="1" end="1"/>
                                            </p:txEl>
                                          </p:spTgt>
                                        </p:tgtEl>
                                        <p:attrNameLst>
                                          <p:attrName>ppt_y</p:attrName>
                                        </p:attrNameLst>
                                      </p:cBhvr>
                                      <p:tavLst>
                                        <p:tav tm="0">
                                          <p:val>
                                            <p:strVal val="#ppt_y-.03"/>
                                          </p:val>
                                        </p:tav>
                                        <p:tav tm="100000">
                                          <p:val>
                                            <p:strVal val="#ppt_y"/>
                                          </p:val>
                                        </p:tav>
                                      </p:tavLst>
                                    </p:anim>
                                  </p:childTnLst>
                                </p:cTn>
                              </p:par>
                              <p:par>
                                <p:cTn id="23" presetID="37" presetClass="entr" presetSubtype="0" fill="hold" grpId="0" nodeType="with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fade">
                                      <p:cBhvr>
                                        <p:cTn id="25" dur="1000"/>
                                        <p:tgtEl>
                                          <p:spTgt spid="9">
                                            <p:txEl>
                                              <p:pRg st="2" end="2"/>
                                            </p:txEl>
                                          </p:spTgt>
                                        </p:tgtEl>
                                      </p:cBhvr>
                                    </p:animEffect>
                                    <p:anim calcmode="lin" valueType="num">
                                      <p:cBhvr>
                                        <p:cTn id="2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9">
                                            <p:txEl>
                                              <p:pRg st="2" end="2"/>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9">
                                            <p:txEl>
                                              <p:pRg st="2" end="2"/>
                                            </p:txEl>
                                          </p:spTgt>
                                        </p:tgtEl>
                                        <p:attrNameLst>
                                          <p:attrName>ppt_y</p:attrName>
                                        </p:attrNameLst>
                                      </p:cBhvr>
                                      <p:tavLst>
                                        <p:tav tm="0">
                                          <p:val>
                                            <p:strVal val="#ppt_y-.03"/>
                                          </p:val>
                                        </p:tav>
                                        <p:tav tm="100000">
                                          <p:val>
                                            <p:strVal val="#ppt_y"/>
                                          </p:val>
                                        </p:tav>
                                      </p:tavLst>
                                    </p:anim>
                                  </p:childTnLst>
                                </p:cTn>
                              </p:par>
                              <p:par>
                                <p:cTn id="29" presetID="37" presetClass="entr" presetSubtype="0" fill="hold" grpId="0" nodeType="with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Effect transition="in" filter="fade">
                                      <p:cBhvr>
                                        <p:cTn id="31" dur="1000"/>
                                        <p:tgtEl>
                                          <p:spTgt spid="9">
                                            <p:txEl>
                                              <p:pRg st="3" end="3"/>
                                            </p:txEl>
                                          </p:spTgt>
                                        </p:tgtEl>
                                      </p:cBhvr>
                                    </p:animEffect>
                                    <p:anim calcmode="lin" valueType="num">
                                      <p:cBhvr>
                                        <p:cTn id="32"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9">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9">
                                            <p:txEl>
                                              <p:pRg st="3" end="3"/>
                                            </p:txEl>
                                          </p:spTgt>
                                        </p:tgtEl>
                                        <p:attrNameLst>
                                          <p:attrName>ppt_y</p:attrName>
                                        </p:attrNameLst>
                                      </p:cBhvr>
                                      <p:tavLst>
                                        <p:tav tm="0">
                                          <p:val>
                                            <p:strVal val="#ppt_y-.03"/>
                                          </p:val>
                                        </p:tav>
                                        <p:tav tm="100000">
                                          <p:val>
                                            <p:strVal val="#ppt_y"/>
                                          </p:val>
                                        </p:tav>
                                      </p:tavLst>
                                    </p:anim>
                                  </p:childTnLst>
                                </p:cTn>
                              </p:par>
                              <p:par>
                                <p:cTn id="35" presetID="37" presetClass="entr" presetSubtype="0" fill="hold" grpId="0" nodeType="withEffect">
                                  <p:stCondLst>
                                    <p:cond delay="0"/>
                                  </p:stCondLst>
                                  <p:childTnLst>
                                    <p:set>
                                      <p:cBhvr>
                                        <p:cTn id="36" dur="1" fill="hold">
                                          <p:stCondLst>
                                            <p:cond delay="0"/>
                                          </p:stCondLst>
                                        </p:cTn>
                                        <p:tgtEl>
                                          <p:spTgt spid="9">
                                            <p:txEl>
                                              <p:pRg st="4" end="4"/>
                                            </p:txEl>
                                          </p:spTgt>
                                        </p:tgtEl>
                                        <p:attrNameLst>
                                          <p:attrName>style.visibility</p:attrName>
                                        </p:attrNameLst>
                                      </p:cBhvr>
                                      <p:to>
                                        <p:strVal val="visible"/>
                                      </p:to>
                                    </p:set>
                                    <p:animEffect transition="in" filter="fade">
                                      <p:cBhvr>
                                        <p:cTn id="37" dur="1000"/>
                                        <p:tgtEl>
                                          <p:spTgt spid="9">
                                            <p:txEl>
                                              <p:pRg st="4" end="4"/>
                                            </p:txEl>
                                          </p:spTgt>
                                        </p:tgtEl>
                                      </p:cBhvr>
                                    </p:animEffect>
                                    <p:anim calcmode="lin" valueType="num">
                                      <p:cBhvr>
                                        <p:cTn id="38"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9">
                                            <p:txEl>
                                              <p:pRg st="4" end="4"/>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9">
                                            <p:txEl>
                                              <p:pRg st="4" end="4"/>
                                            </p:txEl>
                                          </p:spTgt>
                                        </p:tgtEl>
                                        <p:attrNameLst>
                                          <p:attrName>ppt_y</p:attrName>
                                        </p:attrNameLst>
                                      </p:cBhvr>
                                      <p:tavLst>
                                        <p:tav tm="0">
                                          <p:val>
                                            <p:strVal val="#ppt_y-.03"/>
                                          </p:val>
                                        </p:tav>
                                        <p:tav tm="100000">
                                          <p:val>
                                            <p:strVal val="#ppt_y"/>
                                          </p:val>
                                        </p:tav>
                                      </p:tavLst>
                                    </p:anim>
                                  </p:childTnLst>
                                </p:cTn>
                              </p:par>
                              <p:par>
                                <p:cTn id="41" presetID="37" presetClass="entr" presetSubtype="0" fill="hold" grpId="0" nodeType="withEffect">
                                  <p:stCondLst>
                                    <p:cond delay="0"/>
                                  </p:stCondLst>
                                  <p:childTnLst>
                                    <p:set>
                                      <p:cBhvr>
                                        <p:cTn id="42" dur="1" fill="hold">
                                          <p:stCondLst>
                                            <p:cond delay="0"/>
                                          </p:stCondLst>
                                        </p:cTn>
                                        <p:tgtEl>
                                          <p:spTgt spid="9">
                                            <p:txEl>
                                              <p:pRg st="5" end="5"/>
                                            </p:txEl>
                                          </p:spTgt>
                                        </p:tgtEl>
                                        <p:attrNameLst>
                                          <p:attrName>style.visibility</p:attrName>
                                        </p:attrNameLst>
                                      </p:cBhvr>
                                      <p:to>
                                        <p:strVal val="visible"/>
                                      </p:to>
                                    </p:set>
                                    <p:animEffect transition="in" filter="fade">
                                      <p:cBhvr>
                                        <p:cTn id="43" dur="1000"/>
                                        <p:tgtEl>
                                          <p:spTgt spid="9">
                                            <p:txEl>
                                              <p:pRg st="5" end="5"/>
                                            </p:txEl>
                                          </p:spTgt>
                                        </p:tgtEl>
                                      </p:cBhvr>
                                    </p:animEffect>
                                    <p:anim calcmode="lin" valueType="num">
                                      <p:cBhvr>
                                        <p:cTn id="44"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9">
                                            <p:txEl>
                                              <p:pRg st="5" end="5"/>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9">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13">
                                            <p:bg/>
                                          </p:spTgt>
                                        </p:tgtEl>
                                        <p:attrNameLst>
                                          <p:attrName>style.visibility</p:attrName>
                                        </p:attrNameLst>
                                      </p:cBhvr>
                                      <p:to>
                                        <p:strVal val="visible"/>
                                      </p:to>
                                    </p:set>
                                    <p:animEffect transition="in" filter="randombar(horizontal)">
                                      <p:cBhvr>
                                        <p:cTn id="51" dur="500"/>
                                        <p:tgtEl>
                                          <p:spTgt spid="13">
                                            <p:bg/>
                                          </p:spTgt>
                                        </p:tgtEl>
                                      </p:cBhvr>
                                    </p:animEffect>
                                  </p:childTnLst>
                                </p:cTn>
                              </p:par>
                              <p:par>
                                <p:cTn id="52" presetID="14" presetClass="entr" presetSubtype="10" fill="hold" grpId="0" nodeType="withEffect">
                                  <p:stCondLst>
                                    <p:cond delay="0"/>
                                  </p:stCondLst>
                                  <p:childTnLst>
                                    <p:set>
                                      <p:cBhvr>
                                        <p:cTn id="53" dur="1" fill="hold">
                                          <p:stCondLst>
                                            <p:cond delay="0"/>
                                          </p:stCondLst>
                                        </p:cTn>
                                        <p:tgtEl>
                                          <p:spTgt spid="13">
                                            <p:txEl>
                                              <p:pRg st="0" end="0"/>
                                            </p:txEl>
                                          </p:spTgt>
                                        </p:tgtEl>
                                        <p:attrNameLst>
                                          <p:attrName>style.visibility</p:attrName>
                                        </p:attrNameLst>
                                      </p:cBhvr>
                                      <p:to>
                                        <p:strVal val="visible"/>
                                      </p:to>
                                    </p:set>
                                    <p:animEffect transition="in" filter="randombar(horizontal)">
                                      <p:cBhvr>
                                        <p:cTn id="54" dur="500"/>
                                        <p:tgtEl>
                                          <p:spTgt spid="13">
                                            <p:txEl>
                                              <p:pRg st="0" end="0"/>
                                            </p:txEl>
                                          </p:spTgt>
                                        </p:tgtEl>
                                      </p:cBhvr>
                                    </p:animEffect>
                                  </p:childTnLst>
                                </p:cTn>
                              </p:par>
                              <p:par>
                                <p:cTn id="55" presetID="14" presetClass="entr" presetSubtype="10" fill="hold" grpId="0" nodeType="withEffect">
                                  <p:stCondLst>
                                    <p:cond delay="0"/>
                                  </p:stCondLst>
                                  <p:childTnLst>
                                    <p:set>
                                      <p:cBhvr>
                                        <p:cTn id="56" dur="1" fill="hold">
                                          <p:stCondLst>
                                            <p:cond delay="0"/>
                                          </p:stCondLst>
                                        </p:cTn>
                                        <p:tgtEl>
                                          <p:spTgt spid="13">
                                            <p:txEl>
                                              <p:pRg st="1" end="1"/>
                                            </p:txEl>
                                          </p:spTgt>
                                        </p:tgtEl>
                                        <p:attrNameLst>
                                          <p:attrName>style.visibility</p:attrName>
                                        </p:attrNameLst>
                                      </p:cBhvr>
                                      <p:to>
                                        <p:strVal val="visible"/>
                                      </p:to>
                                    </p:set>
                                    <p:animEffect transition="in" filter="randombar(horizontal)">
                                      <p:cBhvr>
                                        <p:cTn id="57" dur="500"/>
                                        <p:tgtEl>
                                          <p:spTgt spid="13">
                                            <p:txEl>
                                              <p:pRg st="1" end="1"/>
                                            </p:txEl>
                                          </p:spTgt>
                                        </p:tgtEl>
                                      </p:cBhvr>
                                    </p:animEffect>
                                  </p:childTnLst>
                                </p:cTn>
                              </p:par>
                              <p:par>
                                <p:cTn id="58" presetID="14" presetClass="entr" presetSubtype="10" fill="hold" grpId="0" nodeType="withEffect">
                                  <p:stCondLst>
                                    <p:cond delay="0"/>
                                  </p:stCondLst>
                                  <p:childTnLst>
                                    <p:set>
                                      <p:cBhvr>
                                        <p:cTn id="59" dur="1" fill="hold">
                                          <p:stCondLst>
                                            <p:cond delay="0"/>
                                          </p:stCondLst>
                                        </p:cTn>
                                        <p:tgtEl>
                                          <p:spTgt spid="13">
                                            <p:txEl>
                                              <p:pRg st="2" end="2"/>
                                            </p:txEl>
                                          </p:spTgt>
                                        </p:tgtEl>
                                        <p:attrNameLst>
                                          <p:attrName>style.visibility</p:attrName>
                                        </p:attrNameLst>
                                      </p:cBhvr>
                                      <p:to>
                                        <p:strVal val="visible"/>
                                      </p:to>
                                    </p:set>
                                    <p:animEffect transition="in" filter="randombar(horizontal)">
                                      <p:cBhvr>
                                        <p:cTn id="60" dur="500"/>
                                        <p:tgtEl>
                                          <p:spTgt spid="13">
                                            <p:txEl>
                                              <p:pRg st="2" end="2"/>
                                            </p:txEl>
                                          </p:spTgt>
                                        </p:tgtEl>
                                      </p:cBhvr>
                                    </p:animEffect>
                                  </p:childTnLst>
                                </p:cTn>
                              </p:par>
                              <p:par>
                                <p:cTn id="61" presetID="14" presetClass="entr" presetSubtype="10" fill="hold" grpId="0" nodeType="withEffect">
                                  <p:stCondLst>
                                    <p:cond delay="0"/>
                                  </p:stCondLst>
                                  <p:childTnLst>
                                    <p:set>
                                      <p:cBhvr>
                                        <p:cTn id="62" dur="1" fill="hold">
                                          <p:stCondLst>
                                            <p:cond delay="0"/>
                                          </p:stCondLst>
                                        </p:cTn>
                                        <p:tgtEl>
                                          <p:spTgt spid="13">
                                            <p:txEl>
                                              <p:pRg st="3" end="3"/>
                                            </p:txEl>
                                          </p:spTgt>
                                        </p:tgtEl>
                                        <p:attrNameLst>
                                          <p:attrName>style.visibility</p:attrName>
                                        </p:attrNameLst>
                                      </p:cBhvr>
                                      <p:to>
                                        <p:strVal val="visible"/>
                                      </p:to>
                                    </p:set>
                                    <p:animEffect transition="in" filter="randombar(horizontal)">
                                      <p:cBhvr>
                                        <p:cTn id="63" dur="500"/>
                                        <p:tgtEl>
                                          <p:spTgt spid="13">
                                            <p:txEl>
                                              <p:pRg st="3" end="3"/>
                                            </p:txEl>
                                          </p:spTgt>
                                        </p:tgtEl>
                                      </p:cBhvr>
                                    </p:animEffect>
                                  </p:childTnLst>
                                </p:cTn>
                              </p:par>
                              <p:par>
                                <p:cTn id="64" presetID="14" presetClass="entr" presetSubtype="10" fill="hold" grpId="0" nodeType="withEffect">
                                  <p:stCondLst>
                                    <p:cond delay="0"/>
                                  </p:stCondLst>
                                  <p:childTnLst>
                                    <p:set>
                                      <p:cBhvr>
                                        <p:cTn id="65" dur="1" fill="hold">
                                          <p:stCondLst>
                                            <p:cond delay="0"/>
                                          </p:stCondLst>
                                        </p:cTn>
                                        <p:tgtEl>
                                          <p:spTgt spid="13">
                                            <p:txEl>
                                              <p:pRg st="4" end="4"/>
                                            </p:txEl>
                                          </p:spTgt>
                                        </p:tgtEl>
                                        <p:attrNameLst>
                                          <p:attrName>style.visibility</p:attrName>
                                        </p:attrNameLst>
                                      </p:cBhvr>
                                      <p:to>
                                        <p:strVal val="visible"/>
                                      </p:to>
                                    </p:set>
                                    <p:animEffect transition="in" filter="randombar(horizontal)">
                                      <p:cBhvr>
                                        <p:cTn id="66" dur="500"/>
                                        <p:tgtEl>
                                          <p:spTgt spid="13">
                                            <p:txEl>
                                              <p:pRg st="4" end="4"/>
                                            </p:txEl>
                                          </p:spTgt>
                                        </p:tgtEl>
                                      </p:cBhvr>
                                    </p:animEffect>
                                  </p:childTnLst>
                                </p:cTn>
                              </p:par>
                              <p:par>
                                <p:cTn id="67" presetID="14" presetClass="entr" presetSubtype="10" fill="hold" grpId="0" nodeType="withEffect">
                                  <p:stCondLst>
                                    <p:cond delay="0"/>
                                  </p:stCondLst>
                                  <p:childTnLst>
                                    <p:set>
                                      <p:cBhvr>
                                        <p:cTn id="68" dur="1" fill="hold">
                                          <p:stCondLst>
                                            <p:cond delay="0"/>
                                          </p:stCondLst>
                                        </p:cTn>
                                        <p:tgtEl>
                                          <p:spTgt spid="13">
                                            <p:txEl>
                                              <p:pRg st="5" end="5"/>
                                            </p:txEl>
                                          </p:spTgt>
                                        </p:tgtEl>
                                        <p:attrNameLst>
                                          <p:attrName>style.visibility</p:attrName>
                                        </p:attrNameLst>
                                      </p:cBhvr>
                                      <p:to>
                                        <p:strVal val="visible"/>
                                      </p:to>
                                    </p:set>
                                    <p:animEffect transition="in" filter="randombar(horizontal)">
                                      <p:cBhvr>
                                        <p:cTn id="69" dur="500"/>
                                        <p:tgtEl>
                                          <p:spTgt spid="13">
                                            <p:txEl>
                                              <p:pRg st="5" end="5"/>
                                            </p:txEl>
                                          </p:spTgt>
                                        </p:tgtEl>
                                      </p:cBhvr>
                                    </p:animEffect>
                                  </p:childTnLst>
                                </p:cTn>
                              </p:par>
                              <p:par>
                                <p:cTn id="70" presetID="14" presetClass="entr" presetSubtype="10" fill="hold" grpId="0" nodeType="withEffect">
                                  <p:stCondLst>
                                    <p:cond delay="0"/>
                                  </p:stCondLst>
                                  <p:childTnLst>
                                    <p:set>
                                      <p:cBhvr>
                                        <p:cTn id="71" dur="1" fill="hold">
                                          <p:stCondLst>
                                            <p:cond delay="0"/>
                                          </p:stCondLst>
                                        </p:cTn>
                                        <p:tgtEl>
                                          <p:spTgt spid="13">
                                            <p:txEl>
                                              <p:pRg st="6" end="6"/>
                                            </p:txEl>
                                          </p:spTgt>
                                        </p:tgtEl>
                                        <p:attrNameLst>
                                          <p:attrName>style.visibility</p:attrName>
                                        </p:attrNameLst>
                                      </p:cBhvr>
                                      <p:to>
                                        <p:strVal val="visible"/>
                                      </p:to>
                                    </p:set>
                                    <p:animEffect transition="in" filter="randombar(horizontal)">
                                      <p:cBhvr>
                                        <p:cTn id="72" dur="500"/>
                                        <p:tgtEl>
                                          <p:spTgt spid="13">
                                            <p:txEl>
                                              <p:pRg st="6" end="6"/>
                                            </p:txEl>
                                          </p:spTgt>
                                        </p:tgtEl>
                                      </p:cBhvr>
                                    </p:animEffect>
                                  </p:childTnLst>
                                </p:cTn>
                              </p:par>
                              <p:par>
                                <p:cTn id="73" presetID="14" presetClass="entr" presetSubtype="10" fill="hold" grpId="0" nodeType="withEffect">
                                  <p:stCondLst>
                                    <p:cond delay="0"/>
                                  </p:stCondLst>
                                  <p:childTnLst>
                                    <p:set>
                                      <p:cBhvr>
                                        <p:cTn id="74" dur="1" fill="hold">
                                          <p:stCondLst>
                                            <p:cond delay="0"/>
                                          </p:stCondLst>
                                        </p:cTn>
                                        <p:tgtEl>
                                          <p:spTgt spid="13">
                                            <p:txEl>
                                              <p:pRg st="7" end="7"/>
                                            </p:txEl>
                                          </p:spTgt>
                                        </p:tgtEl>
                                        <p:attrNameLst>
                                          <p:attrName>style.visibility</p:attrName>
                                        </p:attrNameLst>
                                      </p:cBhvr>
                                      <p:to>
                                        <p:strVal val="visible"/>
                                      </p:to>
                                    </p:set>
                                    <p:animEffect transition="in" filter="randombar(horizontal)">
                                      <p:cBhvr>
                                        <p:cTn id="75" dur="500"/>
                                        <p:tgtEl>
                                          <p:spTgt spid="1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animBg="1"/>
      <p:bldP spid="13" grpId="0" build="allAtOnce"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4B0C68-1EB6-E4FD-FFD3-BEDAAD5844FB}"/>
              </a:ext>
            </a:extLst>
          </p:cNvPr>
          <p:cNvSpPr>
            <a:spLocks noGrp="1"/>
          </p:cNvSpPr>
          <p:nvPr>
            <p:ph type="title"/>
          </p:nvPr>
        </p:nvSpPr>
        <p:spPr>
          <a:xfrm>
            <a:off x="406401" y="367075"/>
            <a:ext cx="5552361" cy="1338263"/>
          </a:xfrm>
        </p:spPr>
        <p:txBody>
          <a:bodyPr vert="horz" lIns="91440" tIns="45720" rIns="91440" bIns="45720" rtlCol="0">
            <a:normAutofit/>
          </a:bodyPr>
          <a:lstStyle/>
          <a:p>
            <a:pPr marL="228600" indent="-228600"/>
            <a:r>
              <a:rPr lang="en-US" sz="3200" b="1" kern="1200" dirty="0">
                <a:solidFill>
                  <a:schemeClr val="accent2">
                    <a:lumMod val="49000"/>
                  </a:schemeClr>
                </a:solidFill>
                <a:latin typeface="+mj-lt"/>
                <a:ea typeface="+mj-ea"/>
                <a:cs typeface="+mj-cs"/>
              </a:rPr>
              <a:t>Recommend how Ashford can </a:t>
            </a:r>
            <a:r>
              <a:rPr lang="en-US" sz="3200" b="1" dirty="0">
                <a:solidFill>
                  <a:schemeClr val="accent2">
                    <a:lumMod val="49000"/>
                  </a:schemeClr>
                </a:solidFill>
              </a:rPr>
              <a:t>implement these</a:t>
            </a:r>
            <a:r>
              <a:rPr lang="en-US" sz="3200" b="1" kern="1200" dirty="0">
                <a:solidFill>
                  <a:schemeClr val="accent2">
                    <a:lumMod val="49000"/>
                  </a:schemeClr>
                </a:solidFill>
                <a:latin typeface="+mj-lt"/>
                <a:ea typeface="+mj-ea"/>
                <a:cs typeface="+mj-cs"/>
              </a:rPr>
              <a:t> changes.</a:t>
            </a:r>
            <a:endParaRPr lang="en-US" sz="3200" b="1" dirty="0">
              <a:solidFill>
                <a:schemeClr val="accent2">
                  <a:lumMod val="49000"/>
                </a:schemeClr>
              </a:solidFill>
            </a:endParaRPr>
          </a:p>
          <a:p>
            <a:endParaRPr lang="en-US" sz="3100" kern="1200" dirty="0">
              <a:latin typeface="+mj-lt"/>
              <a:ea typeface="+mj-ea"/>
              <a:cs typeface="+mj-cs"/>
            </a:endParaRPr>
          </a:p>
        </p:txBody>
      </p:sp>
      <p:sp>
        <p:nvSpPr>
          <p:cNvPr id="25" name="Oval 2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7" name="Arc 2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E5C50ADB-8C7C-26EC-FE2C-8C3ED52B1827}"/>
              </a:ext>
            </a:extLst>
          </p:cNvPr>
          <p:cNvPicPr>
            <a:picLocks noChangeAspect="1"/>
          </p:cNvPicPr>
          <p:nvPr/>
        </p:nvPicPr>
        <p:blipFill>
          <a:blip r:embed="rId2"/>
          <a:srcRect t="8400" r="-3" b="6129"/>
          <a:stretch>
            <a:fillRect/>
          </a:stretch>
        </p:blipFill>
        <p:spPr>
          <a:xfrm>
            <a:off x="6657261" y="321669"/>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7" name="Content Placeholder 19">
            <a:extLst>
              <a:ext uri="{FF2B5EF4-FFF2-40B4-BE49-F238E27FC236}">
                <a16:creationId xmlns:a16="http://schemas.microsoft.com/office/drawing/2014/main" id="{C1503242-7402-E680-B4AF-4AE9498DAA43}"/>
              </a:ext>
            </a:extLst>
          </p:cNvPr>
          <p:cNvSpPr txBox="1">
            <a:spLocks/>
          </p:cNvSpPr>
          <p:nvPr/>
        </p:nvSpPr>
        <p:spPr>
          <a:xfrm>
            <a:off x="585399" y="2361112"/>
            <a:ext cx="4870850" cy="650195"/>
          </a:xfrm>
          <a:prstGeom prst="rect">
            <a:avLst/>
          </a:prstGeom>
          <a:solidFill>
            <a:schemeClr val="accent4">
              <a:lumMod val="20000"/>
              <a:lumOff val="80000"/>
            </a:schemeClr>
          </a:solidFill>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latin typeface="Tw Cen MT"/>
              </a:rPr>
              <a:t>Phase in the system with one team first and slowly roll out to the entire </a:t>
            </a:r>
            <a:r>
              <a:rPr lang="en-US" sz="2400" dirty="0" err="1">
                <a:latin typeface="Tw Cen MT"/>
              </a:rPr>
              <a:t>organisation</a:t>
            </a:r>
            <a:endParaRPr lang="en-US" sz="2400" dirty="0">
              <a:latin typeface="Tw Cen MT"/>
            </a:endParaRPr>
          </a:p>
        </p:txBody>
      </p:sp>
      <p:sp>
        <p:nvSpPr>
          <p:cNvPr id="8" name="Content Placeholder 19">
            <a:extLst>
              <a:ext uri="{FF2B5EF4-FFF2-40B4-BE49-F238E27FC236}">
                <a16:creationId xmlns:a16="http://schemas.microsoft.com/office/drawing/2014/main" id="{A5F322AF-9B66-0DD2-AB47-BE41941952FF}"/>
              </a:ext>
            </a:extLst>
          </p:cNvPr>
          <p:cNvSpPr txBox="1">
            <a:spLocks/>
          </p:cNvSpPr>
          <p:nvPr/>
        </p:nvSpPr>
        <p:spPr>
          <a:xfrm>
            <a:off x="830090" y="3151671"/>
            <a:ext cx="4870850" cy="695023"/>
          </a:xfrm>
          <a:prstGeom prst="rect">
            <a:avLst/>
          </a:prstGeom>
          <a:solidFill>
            <a:srgbClr val="F1F5BA"/>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Tw Cen MT"/>
              </a:rPr>
              <a:t>They may need to provide everyone with devices to use Microsoft teams</a:t>
            </a:r>
          </a:p>
        </p:txBody>
      </p:sp>
      <p:sp>
        <p:nvSpPr>
          <p:cNvPr id="9" name="Content Placeholder 19">
            <a:extLst>
              <a:ext uri="{FF2B5EF4-FFF2-40B4-BE49-F238E27FC236}">
                <a16:creationId xmlns:a16="http://schemas.microsoft.com/office/drawing/2014/main" id="{300A4B67-BA4B-C404-690D-9EBF8905C98F}"/>
              </a:ext>
            </a:extLst>
          </p:cNvPr>
          <p:cNvSpPr txBox="1">
            <a:spLocks/>
          </p:cNvSpPr>
          <p:nvPr/>
        </p:nvSpPr>
        <p:spPr>
          <a:xfrm>
            <a:off x="1415044" y="4878514"/>
            <a:ext cx="4680956" cy="507432"/>
          </a:xfrm>
          <a:prstGeom prst="rect">
            <a:avLst/>
          </a:prstGeom>
          <a:solidFill>
            <a:schemeClr val="accent5">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Tw Cen MT"/>
              </a:rPr>
              <a:t>Will need to update consents from clients</a:t>
            </a:r>
          </a:p>
        </p:txBody>
      </p:sp>
      <p:sp>
        <p:nvSpPr>
          <p:cNvPr id="11" name="Content Placeholder 19">
            <a:extLst>
              <a:ext uri="{FF2B5EF4-FFF2-40B4-BE49-F238E27FC236}">
                <a16:creationId xmlns:a16="http://schemas.microsoft.com/office/drawing/2014/main" id="{A6592983-C5B7-A5BB-10A1-C8DBDFA5A594}"/>
              </a:ext>
            </a:extLst>
          </p:cNvPr>
          <p:cNvSpPr txBox="1">
            <a:spLocks/>
          </p:cNvSpPr>
          <p:nvPr/>
        </p:nvSpPr>
        <p:spPr>
          <a:xfrm>
            <a:off x="1154713" y="4025981"/>
            <a:ext cx="4696881" cy="650195"/>
          </a:xfrm>
          <a:prstGeom prst="rect">
            <a:avLst/>
          </a:prstGeom>
          <a:solidFill>
            <a:schemeClr val="accent2">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Tw Cen MT"/>
              </a:rPr>
              <a:t>They will have to train employees on data protection and privacy</a:t>
            </a:r>
          </a:p>
        </p:txBody>
      </p:sp>
      <p:sp>
        <p:nvSpPr>
          <p:cNvPr id="6" name="Content Placeholder 19">
            <a:extLst>
              <a:ext uri="{FF2B5EF4-FFF2-40B4-BE49-F238E27FC236}">
                <a16:creationId xmlns:a16="http://schemas.microsoft.com/office/drawing/2014/main" id="{FC4256C0-3B9F-A2FB-FB89-3EEBF288CFCE}"/>
              </a:ext>
            </a:extLst>
          </p:cNvPr>
          <p:cNvSpPr txBox="1">
            <a:spLocks/>
          </p:cNvSpPr>
          <p:nvPr/>
        </p:nvSpPr>
        <p:spPr>
          <a:xfrm>
            <a:off x="406401" y="1717938"/>
            <a:ext cx="4680956" cy="472008"/>
          </a:xfrm>
          <a:prstGeom prst="rect">
            <a:avLst/>
          </a:prstGeom>
          <a:solidFill>
            <a:schemeClr val="bg2">
              <a:lumMod val="9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Tw Cen MT"/>
              </a:rPr>
              <a:t>Train the entire team</a:t>
            </a:r>
          </a:p>
        </p:txBody>
      </p:sp>
      <p:sp>
        <p:nvSpPr>
          <p:cNvPr id="10" name="TextBox 9">
            <a:extLst>
              <a:ext uri="{FF2B5EF4-FFF2-40B4-BE49-F238E27FC236}">
                <a16:creationId xmlns:a16="http://schemas.microsoft.com/office/drawing/2014/main" id="{F00056A5-65F6-7C90-C583-E7BCEDDB8AC1}"/>
              </a:ext>
            </a:extLst>
          </p:cNvPr>
          <p:cNvSpPr txBox="1"/>
          <p:nvPr/>
        </p:nvSpPr>
        <p:spPr>
          <a:xfrm>
            <a:off x="7663699" y="5493268"/>
            <a:ext cx="4410286" cy="1169551"/>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dirty="0">
                <a:solidFill>
                  <a:schemeClr val="tx1">
                    <a:lumMod val="65000"/>
                    <a:lumOff val="35000"/>
                  </a:schemeClr>
                </a:solidFill>
                <a:latin typeface="+mj-lt"/>
                <a:hlinkClick r:id="rId3">
                  <a:extLst>
                    <a:ext uri="{A12FA001-AC4F-418D-AE19-62706E023703}">
                      <ahyp:hlinkClr xmlns:ahyp="http://schemas.microsoft.com/office/drawing/2018/hyperlinkcolor" val="tx"/>
                    </a:ext>
                  </a:extLst>
                </a:hlinkClick>
              </a:rPr>
              <a:t>Staff using their own devices</a:t>
            </a:r>
            <a:r>
              <a:rPr lang="en-GB" sz="1400" dirty="0">
                <a:solidFill>
                  <a:schemeClr val="tx1">
                    <a:lumMod val="65000"/>
                    <a:lumOff val="35000"/>
                  </a:schemeClr>
                </a:solidFill>
                <a:latin typeface="+mj-lt"/>
              </a:rPr>
              <a:t> </a:t>
            </a:r>
            <a:r>
              <a:rPr lang="en-GB" sz="1400" dirty="0">
                <a:latin typeface="+mj-lt"/>
              </a:rPr>
              <a:t>should take reasonable steps to ensure information is safe, internet access is secure, strong passwords are set, and secure channels are used to communicate. </a:t>
            </a:r>
          </a:p>
          <a:p>
            <a:r>
              <a:rPr lang="en-GB" sz="1400" dirty="0">
                <a:latin typeface="+mj-lt"/>
              </a:rPr>
              <a:t>(NHS England Digital,2026)</a:t>
            </a:r>
            <a:endParaRPr lang="en-GB" sz="1400" b="1" dirty="0">
              <a:solidFill>
                <a:srgbClr val="202A30"/>
              </a:solidFill>
              <a:latin typeface="+mj-lt"/>
            </a:endParaRPr>
          </a:p>
        </p:txBody>
      </p:sp>
    </p:spTree>
    <p:extLst>
      <p:ext uri="{BB962C8B-B14F-4D97-AF65-F5344CB8AC3E}">
        <p14:creationId xmlns:p14="http://schemas.microsoft.com/office/powerpoint/2010/main" val="895636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barn(inVertical)">
                                      <p:cBhvr>
                                        <p:cTn id="16" dur="500"/>
                                        <p:tgtEl>
                                          <p:spTgt spid="11"/>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grpId="0" nodeType="clickEffect">
                                  <p:stCondLst>
                                    <p:cond delay="0"/>
                                  </p:stCondLst>
                                  <p:childTnLst>
                                    <p:set>
                                      <p:cBhvr>
                                        <p:cTn id="23" dur="1" fill="hold">
                                          <p:stCondLst>
                                            <p:cond delay="0"/>
                                          </p:stCondLst>
                                        </p:cTn>
                                        <p:tgtEl>
                                          <p:spTgt spid="10">
                                            <p:bg/>
                                          </p:spTgt>
                                        </p:tgtEl>
                                        <p:attrNameLst>
                                          <p:attrName>style.visibility</p:attrName>
                                        </p:attrNameLst>
                                      </p:cBhvr>
                                      <p:to>
                                        <p:strVal val="visible"/>
                                      </p:to>
                                    </p:set>
                                    <p:anim calcmode="lin" valueType="num">
                                      <p:cBhvr>
                                        <p:cTn id="24" dur="500" fill="hold"/>
                                        <p:tgtEl>
                                          <p:spTgt spid="10">
                                            <p:bg/>
                                          </p:spTgt>
                                        </p:tgtEl>
                                        <p:attrNameLst>
                                          <p:attrName>ppt_w</p:attrName>
                                        </p:attrNameLst>
                                      </p:cBhvr>
                                      <p:tavLst>
                                        <p:tav tm="0">
                                          <p:val>
                                            <p:fltVal val="0"/>
                                          </p:val>
                                        </p:tav>
                                        <p:tav tm="100000">
                                          <p:val>
                                            <p:strVal val="#ppt_w"/>
                                          </p:val>
                                        </p:tav>
                                      </p:tavLst>
                                    </p:anim>
                                    <p:anim calcmode="lin" valueType="num">
                                      <p:cBhvr>
                                        <p:cTn id="25" dur="500" fill="hold"/>
                                        <p:tgtEl>
                                          <p:spTgt spid="10">
                                            <p:bg/>
                                          </p:spTgt>
                                        </p:tgtEl>
                                        <p:attrNameLst>
                                          <p:attrName>ppt_h</p:attrName>
                                        </p:attrNameLst>
                                      </p:cBhvr>
                                      <p:tavLst>
                                        <p:tav tm="0">
                                          <p:val>
                                            <p:fltVal val="0"/>
                                          </p:val>
                                        </p:tav>
                                        <p:tav tm="100000">
                                          <p:val>
                                            <p:strVal val="#ppt_h"/>
                                          </p:val>
                                        </p:tav>
                                      </p:tavLst>
                                    </p:anim>
                                    <p:animEffect transition="in" filter="fade">
                                      <p:cBhvr>
                                        <p:cTn id="26" dur="500"/>
                                        <p:tgtEl>
                                          <p:spTgt spid="10">
                                            <p:bg/>
                                          </p:spTgt>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10">
                                            <p:txEl>
                                              <p:pRg st="0" end="0"/>
                                            </p:txEl>
                                          </p:spTgt>
                                        </p:tgtEl>
                                        <p:attrNameLst>
                                          <p:attrName>style.visibility</p:attrName>
                                        </p:attrNameLst>
                                      </p:cBhvr>
                                      <p:to>
                                        <p:strVal val="visible"/>
                                      </p:to>
                                    </p:set>
                                    <p:anim calcmode="lin" valueType="num">
                                      <p:cBhvr>
                                        <p:cTn id="29" dur="500" fill="hold"/>
                                        <p:tgtEl>
                                          <p:spTgt spid="10">
                                            <p:txEl>
                                              <p:pRg st="0" end="0"/>
                                            </p:txEl>
                                          </p:spTgt>
                                        </p:tgtEl>
                                        <p:attrNameLst>
                                          <p:attrName>ppt_w</p:attrName>
                                        </p:attrNameLst>
                                      </p:cBhvr>
                                      <p:tavLst>
                                        <p:tav tm="0">
                                          <p:val>
                                            <p:fltVal val="0"/>
                                          </p:val>
                                        </p:tav>
                                        <p:tav tm="100000">
                                          <p:val>
                                            <p:strVal val="#ppt_w"/>
                                          </p:val>
                                        </p:tav>
                                      </p:tavLst>
                                    </p:anim>
                                    <p:anim calcmode="lin" valueType="num">
                                      <p:cBhvr>
                                        <p:cTn id="30" dur="500" fill="hold"/>
                                        <p:tgtEl>
                                          <p:spTgt spid="10">
                                            <p:txEl>
                                              <p:pRg st="0" end="0"/>
                                            </p:txEl>
                                          </p:spTgt>
                                        </p:tgtEl>
                                        <p:attrNameLst>
                                          <p:attrName>ppt_h</p:attrName>
                                        </p:attrNameLst>
                                      </p:cBhvr>
                                      <p:tavLst>
                                        <p:tav tm="0">
                                          <p:val>
                                            <p:fltVal val="0"/>
                                          </p:val>
                                        </p:tav>
                                        <p:tav tm="100000">
                                          <p:val>
                                            <p:strVal val="#ppt_h"/>
                                          </p:val>
                                        </p:tav>
                                      </p:tavLst>
                                    </p:anim>
                                    <p:animEffect transition="in" filter="fade">
                                      <p:cBhvr>
                                        <p:cTn id="31" dur="500"/>
                                        <p:tgtEl>
                                          <p:spTgt spid="10">
                                            <p:txEl>
                                              <p:pRg st="0" end="0"/>
                                            </p:txEl>
                                          </p:spTgt>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10">
                                            <p:txEl>
                                              <p:pRg st="1" end="1"/>
                                            </p:txEl>
                                          </p:spTgt>
                                        </p:tgtEl>
                                        <p:attrNameLst>
                                          <p:attrName>style.visibility</p:attrName>
                                        </p:attrNameLst>
                                      </p:cBhvr>
                                      <p:to>
                                        <p:strVal val="visible"/>
                                      </p:to>
                                    </p:set>
                                    <p:anim calcmode="lin" valueType="num">
                                      <p:cBhvr>
                                        <p:cTn id="34" dur="500" fill="hold"/>
                                        <p:tgtEl>
                                          <p:spTgt spid="10">
                                            <p:txEl>
                                              <p:pRg st="1" end="1"/>
                                            </p:txEl>
                                          </p:spTgt>
                                        </p:tgtEl>
                                        <p:attrNameLst>
                                          <p:attrName>ppt_w</p:attrName>
                                        </p:attrNameLst>
                                      </p:cBhvr>
                                      <p:tavLst>
                                        <p:tav tm="0">
                                          <p:val>
                                            <p:fltVal val="0"/>
                                          </p:val>
                                        </p:tav>
                                        <p:tav tm="100000">
                                          <p:val>
                                            <p:strVal val="#ppt_w"/>
                                          </p:val>
                                        </p:tav>
                                      </p:tavLst>
                                    </p:anim>
                                    <p:anim calcmode="lin" valueType="num">
                                      <p:cBhvr>
                                        <p:cTn id="35" dur="500" fill="hold"/>
                                        <p:tgtEl>
                                          <p:spTgt spid="10">
                                            <p:txEl>
                                              <p:pRg st="1" end="1"/>
                                            </p:txEl>
                                          </p:spTgt>
                                        </p:tgtEl>
                                        <p:attrNameLst>
                                          <p:attrName>ppt_h</p:attrName>
                                        </p:attrNameLst>
                                      </p:cBhvr>
                                      <p:tavLst>
                                        <p:tav tm="0">
                                          <p:val>
                                            <p:fltVal val="0"/>
                                          </p:val>
                                        </p:tav>
                                        <p:tav tm="100000">
                                          <p:val>
                                            <p:strVal val="#ppt_h"/>
                                          </p:val>
                                        </p:tav>
                                      </p:tavLst>
                                    </p:anim>
                                    <p:animEffect transition="in" filter="fade">
                                      <p:cBhvr>
                                        <p:cTn id="36" dur="5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1" grpId="0" animBg="1"/>
      <p:bldP spid="6" grpId="0" animBg="1"/>
      <p:bldP spid="10" grpId="0" build="allAtOnce"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Arc 24">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79B37564-9BC8-2126-F445-C7A0C438F04B}"/>
              </a:ext>
            </a:extLst>
          </p:cNvPr>
          <p:cNvSpPr txBox="1"/>
          <p:nvPr/>
        </p:nvSpPr>
        <p:spPr>
          <a:xfrm>
            <a:off x="3345005" y="1064828"/>
            <a:ext cx="5561938" cy="251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700" kern="1200" dirty="0">
                <a:solidFill>
                  <a:schemeClr val="tx1"/>
                </a:solidFill>
                <a:latin typeface="+mj-lt"/>
                <a:ea typeface="+mj-ea"/>
                <a:cs typeface="+mj-cs"/>
              </a:rPr>
              <a:t>Thank you for listening to our presentation</a:t>
            </a:r>
            <a:br>
              <a:rPr lang="en-US" sz="4700" kern="1200" dirty="0">
                <a:solidFill>
                  <a:schemeClr val="tx1"/>
                </a:solidFill>
                <a:latin typeface="+mj-lt"/>
                <a:ea typeface="+mj-ea"/>
                <a:cs typeface="+mj-cs"/>
              </a:rPr>
            </a:br>
            <a:endParaRPr lang="en-US" sz="4700" kern="1200" dirty="0">
              <a:solidFill>
                <a:schemeClr val="tx1"/>
              </a:solidFill>
              <a:latin typeface="+mj-lt"/>
              <a:ea typeface="+mj-ea"/>
              <a:cs typeface="+mj-cs"/>
            </a:endParaRPr>
          </a:p>
        </p:txBody>
      </p:sp>
      <p:sp>
        <p:nvSpPr>
          <p:cNvPr id="18" name="TextBox 17">
            <a:extLst>
              <a:ext uri="{FF2B5EF4-FFF2-40B4-BE49-F238E27FC236}">
                <a16:creationId xmlns:a16="http://schemas.microsoft.com/office/drawing/2014/main" id="{273CDBE3-8E2B-7EB6-68A7-51CEE884D5B0}"/>
              </a:ext>
            </a:extLst>
          </p:cNvPr>
          <p:cNvSpPr txBox="1"/>
          <p:nvPr/>
        </p:nvSpPr>
        <p:spPr>
          <a:xfrm>
            <a:off x="3192181" y="4678504"/>
            <a:ext cx="5561938" cy="1534587"/>
          </a:xfrm>
          <a:prstGeom prst="rect">
            <a:avLst/>
          </a:prstGeom>
        </p:spPr>
        <p:txBody>
          <a:bodyPr vert="horz" lIns="91440" tIns="45720" rIns="91440" bIns="45720" rtlCol="0">
            <a:normAutofit/>
          </a:bodyPr>
          <a:lstStyle/>
          <a:p>
            <a:pPr algn="ctr">
              <a:lnSpc>
                <a:spcPct val="90000"/>
              </a:lnSpc>
              <a:spcBef>
                <a:spcPts val="1000"/>
              </a:spcBef>
            </a:pPr>
            <a:r>
              <a:rPr lang="en-US" sz="2400" kern="1200" dirty="0">
                <a:solidFill>
                  <a:schemeClr val="tx1"/>
                </a:solidFill>
                <a:latin typeface="+mn-lt"/>
                <a:ea typeface="+mn-ea"/>
                <a:cs typeface="+mn-cs"/>
              </a:rPr>
              <a:t>Please let us know if you have any questions.</a:t>
            </a:r>
          </a:p>
        </p:txBody>
      </p:sp>
      <p:sp>
        <p:nvSpPr>
          <p:cNvPr id="35" name="Arc 3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5704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wipe(down)">
                                      <p:cBhvr>
                                        <p:cTn id="25" dur="580">
                                          <p:stCondLst>
                                            <p:cond delay="0"/>
                                          </p:stCondLst>
                                        </p:cTn>
                                        <p:tgtEl>
                                          <p:spTgt spid="18"/>
                                        </p:tgtEl>
                                      </p:cBhvr>
                                    </p:animEffect>
                                    <p:anim calcmode="lin" valueType="num">
                                      <p:cBhvr>
                                        <p:cTn id="26"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31" dur="26">
                                          <p:stCondLst>
                                            <p:cond delay="650"/>
                                          </p:stCondLst>
                                        </p:cTn>
                                        <p:tgtEl>
                                          <p:spTgt spid="18"/>
                                        </p:tgtEl>
                                      </p:cBhvr>
                                      <p:to x="100000" y="60000"/>
                                    </p:animScale>
                                    <p:animScale>
                                      <p:cBhvr>
                                        <p:cTn id="32" dur="166" decel="50000">
                                          <p:stCondLst>
                                            <p:cond delay="676"/>
                                          </p:stCondLst>
                                        </p:cTn>
                                        <p:tgtEl>
                                          <p:spTgt spid="18"/>
                                        </p:tgtEl>
                                      </p:cBhvr>
                                      <p:to x="100000" y="100000"/>
                                    </p:animScale>
                                    <p:animScale>
                                      <p:cBhvr>
                                        <p:cTn id="33" dur="26">
                                          <p:stCondLst>
                                            <p:cond delay="1312"/>
                                          </p:stCondLst>
                                        </p:cTn>
                                        <p:tgtEl>
                                          <p:spTgt spid="18"/>
                                        </p:tgtEl>
                                      </p:cBhvr>
                                      <p:to x="100000" y="80000"/>
                                    </p:animScale>
                                    <p:animScale>
                                      <p:cBhvr>
                                        <p:cTn id="34" dur="166" decel="50000">
                                          <p:stCondLst>
                                            <p:cond delay="1338"/>
                                          </p:stCondLst>
                                        </p:cTn>
                                        <p:tgtEl>
                                          <p:spTgt spid="18"/>
                                        </p:tgtEl>
                                      </p:cBhvr>
                                      <p:to x="100000" y="100000"/>
                                    </p:animScale>
                                    <p:animScale>
                                      <p:cBhvr>
                                        <p:cTn id="35" dur="26">
                                          <p:stCondLst>
                                            <p:cond delay="1642"/>
                                          </p:stCondLst>
                                        </p:cTn>
                                        <p:tgtEl>
                                          <p:spTgt spid="18"/>
                                        </p:tgtEl>
                                      </p:cBhvr>
                                      <p:to x="100000" y="90000"/>
                                    </p:animScale>
                                    <p:animScale>
                                      <p:cBhvr>
                                        <p:cTn id="36" dur="166" decel="50000">
                                          <p:stCondLst>
                                            <p:cond delay="1668"/>
                                          </p:stCondLst>
                                        </p:cTn>
                                        <p:tgtEl>
                                          <p:spTgt spid="18"/>
                                        </p:tgtEl>
                                      </p:cBhvr>
                                      <p:to x="100000" y="100000"/>
                                    </p:animScale>
                                    <p:animScale>
                                      <p:cBhvr>
                                        <p:cTn id="37" dur="26">
                                          <p:stCondLst>
                                            <p:cond delay="1808"/>
                                          </p:stCondLst>
                                        </p:cTn>
                                        <p:tgtEl>
                                          <p:spTgt spid="18"/>
                                        </p:tgtEl>
                                      </p:cBhvr>
                                      <p:to x="100000" y="95000"/>
                                    </p:animScale>
                                    <p:animScale>
                                      <p:cBhvr>
                                        <p:cTn id="38" dur="166" decel="50000">
                                          <p:stCondLst>
                                            <p:cond delay="1834"/>
                                          </p:stCondLst>
                                        </p:cTn>
                                        <p:tgtEl>
                                          <p:spTgt spid="1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10">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c 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DC8077-81ED-8E57-5AD6-25FE430BBC49}"/>
              </a:ext>
            </a:extLst>
          </p:cNvPr>
          <p:cNvSpPr>
            <a:spLocks noGrp="1"/>
          </p:cNvSpPr>
          <p:nvPr>
            <p:ph type="title"/>
          </p:nvPr>
        </p:nvSpPr>
        <p:spPr>
          <a:xfrm>
            <a:off x="1275628" y="624733"/>
            <a:ext cx="3624714" cy="880190"/>
          </a:xfrm>
        </p:spPr>
        <p:txBody>
          <a:bodyPr vert="horz" lIns="91440" tIns="45720" rIns="91440" bIns="45720" rtlCol="0" anchor="b">
            <a:normAutofit/>
          </a:bodyPr>
          <a:lstStyle/>
          <a:p>
            <a:pPr algn="ctr"/>
            <a:r>
              <a:rPr lang="en-US" sz="4800" kern="1200" dirty="0">
                <a:solidFill>
                  <a:schemeClr val="tx1"/>
                </a:solidFill>
                <a:latin typeface="+mj-lt"/>
                <a:ea typeface="+mj-ea"/>
                <a:cs typeface="+mj-cs"/>
              </a:rPr>
              <a:t>References:</a:t>
            </a:r>
          </a:p>
        </p:txBody>
      </p:sp>
      <p:sp>
        <p:nvSpPr>
          <p:cNvPr id="12" name="Freeform: Shape 16">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8">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3AAD615-84E8-F3D4-47F7-CB5A1DE976ED}"/>
              </a:ext>
            </a:extLst>
          </p:cNvPr>
          <p:cNvPicPr>
            <a:picLocks noChangeAspect="1"/>
          </p:cNvPicPr>
          <p:nvPr/>
        </p:nvPicPr>
        <p:blipFill>
          <a:blip r:embed="rId2"/>
          <a:stretch>
            <a:fillRect/>
          </a:stretch>
        </p:blipFill>
        <p:spPr>
          <a:xfrm>
            <a:off x="1200672" y="2176144"/>
            <a:ext cx="8742108" cy="327133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1" name="Freeform: Shape 20">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7234789"/>
      </p:ext>
    </p:extLst>
  </p:cSld>
  <p:clrMapOvr>
    <a:masterClrMapping/>
  </p:clrMapOvr>
</p:sld>
</file>

<file path=ppt/theme/theme1.xml><?xml version="1.0" encoding="utf-8"?>
<a:theme xmlns:a="http://schemas.openxmlformats.org/drawingml/2006/main" name="ShapesVTI">
  <a:themeElements>
    <a:clrScheme name="Office Them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188</TotalTime>
  <Words>638</Words>
  <Application>Microsoft Office PowerPoint</Application>
  <PresentationFormat>Widescreen</PresentationFormat>
  <Paragraphs>112</Paragraphs>
  <Slides>11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Aptos</vt:lpstr>
      <vt:lpstr>Arial</vt:lpstr>
      <vt:lpstr>Arial,Sans-Serif</vt:lpstr>
      <vt:lpstr>Avenir Next LT Pro</vt:lpstr>
      <vt:lpstr>Calibri</vt:lpstr>
      <vt:lpstr>Tw Cen MT</vt:lpstr>
      <vt:lpstr>Wingdings</vt:lpstr>
      <vt:lpstr>Wingdings,sans-serif</vt:lpstr>
      <vt:lpstr>ShapesVTI</vt:lpstr>
      <vt:lpstr>Staff  communications  And daily updates </vt:lpstr>
      <vt:lpstr>Outline</vt:lpstr>
      <vt:lpstr>A bit about Ashford </vt:lpstr>
      <vt:lpstr>What their chosen workplace task involves </vt:lpstr>
      <vt:lpstr>Chosen tool</vt:lpstr>
      <vt:lpstr>Why this tool is suitable for the task </vt:lpstr>
      <vt:lpstr>How it improves efficiency or communication </vt:lpstr>
      <vt:lpstr>Advantages and limitations of using the chosen tool. </vt:lpstr>
      <vt:lpstr>Recommend how Ashford can implement these changes.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Corei5</dc:creator>
  <cp:lastModifiedBy>Parminder Kaur (2606339)</cp:lastModifiedBy>
  <cp:revision>382</cp:revision>
  <dcterms:created xsi:type="dcterms:W3CDTF">2026-10-05T20:55:09Z</dcterms:created>
  <dcterms:modified xsi:type="dcterms:W3CDTF">2026-10-10T16:58:09Z</dcterms:modified>
</cp:coreProperties>
</file>