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88" r:id="rId14"/>
    <p:sldId id="289" r:id="rId15"/>
    <p:sldId id="269" r:id="rId16"/>
    <p:sldId id="279" r:id="rId17"/>
    <p:sldId id="280" r:id="rId18"/>
    <p:sldId id="271" r:id="rId19"/>
    <p:sldId id="273" r:id="rId20"/>
    <p:sldId id="290" r:id="rId21"/>
    <p:sldId id="276" r:id="rId22"/>
    <p:sldId id="277" r:id="rId23"/>
    <p:sldId id="278" r:id="rId24"/>
    <p:sldId id="282" r:id="rId25"/>
    <p:sldId id="283" r:id="rId26"/>
    <p:sldId id="295" r:id="rId27"/>
    <p:sldId id="296" r:id="rId28"/>
    <p:sldId id="297" r:id="rId29"/>
    <p:sldId id="284" r:id="rId30"/>
    <p:sldId id="285" r:id="rId31"/>
    <p:sldId id="294" r:id="rId32"/>
    <p:sldId id="299" r:id="rId33"/>
    <p:sldId id="286"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69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7416C-2F6F-F79E-CB7D-992A1FCC0FCB}" v="1" dt="2022-11-16T13:21:40.536"/>
    <p1510:client id="{355A93D5-F90A-A069-A9CB-C568FE26297C}" v="1015" dt="2022-11-11T20:05:38.527"/>
    <p1510:client id="{40F5D5BB-B018-2130-608A-4950EE269695}" v="41" dt="2022-11-05T15:56:25.937"/>
    <p1510:client id="{452F7F29-7524-72C1-41D6-D9A96665EBC0}" v="6" dt="2022-11-16T08:42:46.436"/>
    <p1510:client id="{667BD5E8-F143-EF86-54A2-6A66E36C4823}" v="91" dt="2022-11-10T14:27:44.265"/>
    <p1510:client id="{780E10A8-9C3B-6A79-9E02-ACC02E9BA3F2}" v="57" dt="2022-11-06T13:47:54.145"/>
    <p1510:client id="{7A3F518C-8846-B4AA-EEFD-113974AAF1AC}" v="210" dt="2022-11-10T14:58:04.436"/>
    <p1510:client id="{88470B50-6973-0941-257D-98CF77130702}" v="626" dt="2022-11-05T21:55:56.363"/>
    <p1510:client id="{A43B84CA-688A-70EA-4F66-38095702A1D0}" v="48" dt="2022-11-09T16:35:58.423"/>
    <p1510:client id="{B054B5A8-2A8A-43DF-A7CD-3666F7D2D874}" v="489" dt="2022-11-04T22:59:53.837"/>
    <p1510:client id="{EB7AC97B-1E57-CE0B-DB40-334C30C60680}" v="2" dt="2022-11-10T13:34:30.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1527416C-2F6F-F79E-CB7D-992A1FCC0FCB}"/>
    <pc:docChg chg="modSld">
      <pc:chgData name="Zita Draper" userId="S::z.draper@uwtsd.ac.uk::b063123c-f51f-481b-b99c-f574606c9ace" providerId="AD" clId="Web-{1527416C-2F6F-F79E-CB7D-992A1FCC0FCB}" dt="2022-11-16T13:21:40.536" v="86"/>
      <pc:docMkLst>
        <pc:docMk/>
      </pc:docMkLst>
      <pc:sldChg chg="modSp">
        <pc:chgData name="Zita Draper" userId="S::z.draper@uwtsd.ac.uk::b063123c-f51f-481b-b99c-f574606c9ace" providerId="AD" clId="Web-{1527416C-2F6F-F79E-CB7D-992A1FCC0FCB}" dt="2022-11-16T13:21:40.536" v="86"/>
        <pc:sldMkLst>
          <pc:docMk/>
          <pc:sldMk cId="415140549" sldId="299"/>
        </pc:sldMkLst>
        <pc:graphicFrameChg chg="modGraphic">
          <ac:chgData name="Zita Draper" userId="S::z.draper@uwtsd.ac.uk::b063123c-f51f-481b-b99c-f574606c9ace" providerId="AD" clId="Web-{1527416C-2F6F-F79E-CB7D-992A1FCC0FCB}" dt="2022-11-16T13:21:40.536" v="86"/>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452F7F29-7524-72C1-41D6-D9A96665EBC0}"/>
    <pc:docChg chg="modSld">
      <pc:chgData name="Zita Draper" userId="S::z.draper@uwtsd.ac.uk::b063123c-f51f-481b-b99c-f574606c9ace" providerId="AD" clId="Web-{452F7F29-7524-72C1-41D6-D9A96665EBC0}" dt="2022-11-16T08:42:41.374" v="4" actId="20577"/>
      <pc:docMkLst>
        <pc:docMk/>
      </pc:docMkLst>
      <pc:sldChg chg="modSp">
        <pc:chgData name="Zita Draper" userId="S::z.draper@uwtsd.ac.uk::b063123c-f51f-481b-b99c-f574606c9ace" providerId="AD" clId="Web-{452F7F29-7524-72C1-41D6-D9A96665EBC0}" dt="2022-11-16T08:39:50.549" v="1" actId="20577"/>
        <pc:sldMkLst>
          <pc:docMk/>
          <pc:sldMk cId="1803518223" sldId="260"/>
        </pc:sldMkLst>
        <pc:spChg chg="mod">
          <ac:chgData name="Zita Draper" userId="S::z.draper@uwtsd.ac.uk::b063123c-f51f-481b-b99c-f574606c9ace" providerId="AD" clId="Web-{452F7F29-7524-72C1-41D6-D9A96665EBC0}" dt="2022-11-16T08:39:50.549" v="1" actId="20577"/>
          <ac:spMkLst>
            <pc:docMk/>
            <pc:sldMk cId="1803518223" sldId="260"/>
            <ac:spMk id="2" creationId="{4EE83729-4145-88DF-74FC-D28184F99846}"/>
          </ac:spMkLst>
        </pc:spChg>
      </pc:sldChg>
      <pc:sldChg chg="modSp">
        <pc:chgData name="Zita Draper" userId="S::z.draper@uwtsd.ac.uk::b063123c-f51f-481b-b99c-f574606c9ace" providerId="AD" clId="Web-{452F7F29-7524-72C1-41D6-D9A96665EBC0}" dt="2022-11-16T08:42:41.374" v="4" actId="20577"/>
        <pc:sldMkLst>
          <pc:docMk/>
          <pc:sldMk cId="415140549" sldId="299"/>
        </pc:sldMkLst>
        <pc:spChg chg="mod">
          <ac:chgData name="Zita Draper" userId="S::z.draper@uwtsd.ac.uk::b063123c-f51f-481b-b99c-f574606c9ace" providerId="AD" clId="Web-{452F7F29-7524-72C1-41D6-D9A96665EBC0}" dt="2022-11-16T08:42:41.374" v="4" actId="20577"/>
          <ac:spMkLst>
            <pc:docMk/>
            <pc:sldMk cId="415140549" sldId="299"/>
            <ac:spMk id="2" creationId="{68013831-77C4-4A3E-F509-0379F24C4B9A}"/>
          </ac:spMkLst>
        </pc:spChg>
      </pc:sldChg>
    </pc:docChg>
  </pc:docChgLst>
  <pc:docChgLst>
    <pc:chgData name="Zita Draper" userId="S::z.draper@uwtsd.ac.uk::b063123c-f51f-481b-b99c-f574606c9ace" providerId="AD" clId="Web-{AE90D6E5-06E6-B8BD-8AD0-B477780F7361}"/>
    <pc:docChg chg="modSld">
      <pc:chgData name="Zita Draper" userId="S::z.draper@uwtsd.ac.uk::b063123c-f51f-481b-b99c-f574606c9ace" providerId="AD" clId="Web-{AE90D6E5-06E6-B8BD-8AD0-B477780F7361}" dt="2022-11-16T08:46:19.633" v="4" actId="20577"/>
      <pc:docMkLst>
        <pc:docMk/>
      </pc:docMkLst>
      <pc:sldChg chg="modSp">
        <pc:chgData name="Zita Draper" userId="S::z.draper@uwtsd.ac.uk::b063123c-f51f-481b-b99c-f574606c9ace" providerId="AD" clId="Web-{AE90D6E5-06E6-B8BD-8AD0-B477780F7361}" dt="2022-11-16T08:46:19.633" v="4" actId="20577"/>
        <pc:sldMkLst>
          <pc:docMk/>
          <pc:sldMk cId="415140549" sldId="299"/>
        </pc:sldMkLst>
        <pc:graphicFrameChg chg="modGraphic">
          <ac:chgData name="Zita Draper" userId="S::z.draper@uwtsd.ac.uk::b063123c-f51f-481b-b99c-f574606c9ace" providerId="AD" clId="Web-{AE90D6E5-06E6-B8BD-8AD0-B477780F7361}" dt="2022-11-16T08:46:19.633" v="4" actId="20577"/>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B054B5A8-2A8A-43DF-A7CD-3666F7D2D874}"/>
    <pc:docChg chg="addSld modSld">
      <pc:chgData name="Zita Draper" userId="S::z.draper@uwtsd.ac.uk::b063123c-f51f-481b-b99c-f574606c9ace" providerId="AD" clId="Web-{B054B5A8-2A8A-43DF-A7CD-3666F7D2D874}" dt="2022-11-04T22:59:53.837" v="483"/>
      <pc:docMkLst>
        <pc:docMk/>
      </pc:docMkLst>
      <pc:sldChg chg="addSp delSp modSp mod setBg setClrOvrMap">
        <pc:chgData name="Zita Draper" userId="S::z.draper@uwtsd.ac.uk::b063123c-f51f-481b-b99c-f574606c9ace" providerId="AD" clId="Web-{B054B5A8-2A8A-43DF-A7CD-3666F7D2D874}" dt="2022-11-04T22:48:09.069" v="26" actId="20577"/>
        <pc:sldMkLst>
          <pc:docMk/>
          <pc:sldMk cId="109857222" sldId="256"/>
        </pc:sldMkLst>
        <pc:spChg chg="mod">
          <ac:chgData name="Zita Draper" userId="S::z.draper@uwtsd.ac.uk::b063123c-f51f-481b-b99c-f574606c9ace" providerId="AD" clId="Web-{B054B5A8-2A8A-43DF-A7CD-3666F7D2D874}" dt="2022-11-04T22:48:01.225" v="17" actId="20577"/>
          <ac:spMkLst>
            <pc:docMk/>
            <pc:sldMk cId="109857222" sldId="256"/>
            <ac:spMk id="2" creationId="{00000000-0000-0000-0000-000000000000}"/>
          </ac:spMkLst>
        </pc:spChg>
        <pc:spChg chg="mod">
          <ac:chgData name="Zita Draper" userId="S::z.draper@uwtsd.ac.uk::b063123c-f51f-481b-b99c-f574606c9ace" providerId="AD" clId="Web-{B054B5A8-2A8A-43DF-A7CD-3666F7D2D874}" dt="2022-11-04T22:48:09.069" v="26" actId="20577"/>
          <ac:spMkLst>
            <pc:docMk/>
            <pc:sldMk cId="109857222" sldId="256"/>
            <ac:spMk id="3" creationId="{00000000-0000-0000-0000-000000000000}"/>
          </ac:spMkLst>
        </pc:spChg>
        <pc:spChg chg="add del mod">
          <ac:chgData name="Zita Draper" userId="S::z.draper@uwtsd.ac.uk::b063123c-f51f-481b-b99c-f574606c9ace" providerId="AD" clId="Web-{B054B5A8-2A8A-43DF-A7CD-3666F7D2D874}" dt="2022-11-04T22:47:49.256" v="11"/>
          <ac:spMkLst>
            <pc:docMk/>
            <pc:sldMk cId="109857222" sldId="256"/>
            <ac:spMk id="5" creationId="{AD928C37-45BD-7BF5-ABD5-E2F5D777CE3A}"/>
          </ac:spMkLst>
        </pc:spChg>
        <pc:spChg chg="add del">
          <ac:chgData name="Zita Draper" userId="S::z.draper@uwtsd.ac.uk::b063123c-f51f-481b-b99c-f574606c9ace" providerId="AD" clId="Web-{B054B5A8-2A8A-43DF-A7CD-3666F7D2D874}" dt="2022-11-04T22:47:43.896" v="9"/>
          <ac:spMkLst>
            <pc:docMk/>
            <pc:sldMk cId="109857222" sldId="256"/>
            <ac:spMk id="10" creationId="{71B2258F-86CA-4D4D-8270-BC05FCDEBFB3}"/>
          </ac:spMkLst>
        </pc:spChg>
        <pc:spChg chg="add">
          <ac:chgData name="Zita Draper" userId="S::z.draper@uwtsd.ac.uk::b063123c-f51f-481b-b99c-f574606c9ace" providerId="AD" clId="Web-{B054B5A8-2A8A-43DF-A7CD-3666F7D2D874}" dt="2022-11-04T22:47:43.912" v="10"/>
          <ac:spMkLst>
            <pc:docMk/>
            <pc:sldMk cId="109857222" sldId="256"/>
            <ac:spMk id="12" creationId="{007891EC-4501-44ED-A8C8-B11B6DB767AB}"/>
          </ac:spMkLst>
        </pc:spChg>
        <pc:spChg chg="add">
          <ac:chgData name="Zita Draper" userId="S::z.draper@uwtsd.ac.uk::b063123c-f51f-481b-b99c-f574606c9ace" providerId="AD" clId="Web-{B054B5A8-2A8A-43DF-A7CD-3666F7D2D874}" dt="2022-11-04T22:47:43.912" v="10"/>
          <ac:spMkLst>
            <pc:docMk/>
            <pc:sldMk cId="109857222" sldId="256"/>
            <ac:spMk id="13" creationId="{C1DD1A8A-57D5-4A81-AD04-532B043C5611}"/>
          </ac:spMkLst>
        </pc:spChg>
        <pc:picChg chg="add mod ord">
          <ac:chgData name="Zita Draper" userId="S::z.draper@uwtsd.ac.uk::b063123c-f51f-481b-b99c-f574606c9ace" providerId="AD" clId="Web-{B054B5A8-2A8A-43DF-A7CD-3666F7D2D874}" dt="2022-11-04T22:47:43.912" v="10"/>
          <ac:picMkLst>
            <pc:docMk/>
            <pc:sldMk cId="109857222" sldId="256"/>
            <ac:picMk id="4" creationId="{498AFD93-700A-0F3F-325E-9AA4C2175457}"/>
          </ac:picMkLst>
        </pc:picChg>
      </pc:sldChg>
      <pc:sldChg chg="addSp delSp modSp new mod setBg">
        <pc:chgData name="Zita Draper" userId="S::z.draper@uwtsd.ac.uk::b063123c-f51f-481b-b99c-f574606c9ace" providerId="AD" clId="Web-{B054B5A8-2A8A-43DF-A7CD-3666F7D2D874}" dt="2022-11-04T22:51:02.901" v="146"/>
        <pc:sldMkLst>
          <pc:docMk/>
          <pc:sldMk cId="1395135789" sldId="257"/>
        </pc:sldMkLst>
        <pc:spChg chg="mod">
          <ac:chgData name="Zita Draper" userId="S::z.draper@uwtsd.ac.uk::b063123c-f51f-481b-b99c-f574606c9ace" providerId="AD" clId="Web-{B054B5A8-2A8A-43DF-A7CD-3666F7D2D874}" dt="2022-11-04T22:51:02.901" v="146"/>
          <ac:spMkLst>
            <pc:docMk/>
            <pc:sldMk cId="1395135789" sldId="257"/>
            <ac:spMk id="2" creationId="{C806EAD1-986A-EC67-484B-2F9B7C708CD6}"/>
          </ac:spMkLst>
        </pc:spChg>
        <pc:spChg chg="del mod">
          <ac:chgData name="Zita Draper" userId="S::z.draper@uwtsd.ac.uk::b063123c-f51f-481b-b99c-f574606c9ace" providerId="AD" clId="Web-{B054B5A8-2A8A-43DF-A7CD-3666F7D2D874}" dt="2022-11-04T22:51:02.901" v="146"/>
          <ac:spMkLst>
            <pc:docMk/>
            <pc:sldMk cId="1395135789" sldId="257"/>
            <ac:spMk id="3" creationId="{28D1B854-3A59-7E75-60E0-BE190F5AA21B}"/>
          </ac:spMkLst>
        </pc:spChg>
        <pc:spChg chg="add">
          <ac:chgData name="Zita Draper" userId="S::z.draper@uwtsd.ac.uk::b063123c-f51f-481b-b99c-f574606c9ace" providerId="AD" clId="Web-{B054B5A8-2A8A-43DF-A7CD-3666F7D2D874}" dt="2022-11-04T22:51:02.901" v="146"/>
          <ac:spMkLst>
            <pc:docMk/>
            <pc:sldMk cId="1395135789" sldId="257"/>
            <ac:spMk id="9" creationId="{C05CBC3C-2E5A-4839-8B9B-2E5A6ADF0F58}"/>
          </ac:spMkLst>
        </pc:spChg>
        <pc:spChg chg="add">
          <ac:chgData name="Zita Draper" userId="S::z.draper@uwtsd.ac.uk::b063123c-f51f-481b-b99c-f574606c9ace" providerId="AD" clId="Web-{B054B5A8-2A8A-43DF-A7CD-3666F7D2D874}" dt="2022-11-04T22:51:02.901" v="146"/>
          <ac:spMkLst>
            <pc:docMk/>
            <pc:sldMk cId="1395135789" sldId="257"/>
            <ac:spMk id="11" creationId="{DB5B423A-57CC-4C58-AA26-8E2E862B03A0}"/>
          </ac:spMkLst>
        </pc:spChg>
        <pc:graphicFrameChg chg="add">
          <ac:chgData name="Zita Draper" userId="S::z.draper@uwtsd.ac.uk::b063123c-f51f-481b-b99c-f574606c9ace" providerId="AD" clId="Web-{B054B5A8-2A8A-43DF-A7CD-3666F7D2D874}" dt="2022-11-04T22:51:02.901" v="146"/>
          <ac:graphicFrameMkLst>
            <pc:docMk/>
            <pc:sldMk cId="1395135789" sldId="257"/>
            <ac:graphicFrameMk id="5" creationId="{FC3CD71C-EC43-2D70-3356-6128BA62A6D6}"/>
          </ac:graphicFrameMkLst>
        </pc:graphicFrameChg>
      </pc:sldChg>
      <pc:sldChg chg="addSp delSp modSp new mod setBg">
        <pc:chgData name="Zita Draper" userId="S::z.draper@uwtsd.ac.uk::b063123c-f51f-481b-b99c-f574606c9ace" providerId="AD" clId="Web-{B054B5A8-2A8A-43DF-A7CD-3666F7D2D874}" dt="2022-11-04T22:52:40.013" v="245" actId="20577"/>
        <pc:sldMkLst>
          <pc:docMk/>
          <pc:sldMk cId="1582946019" sldId="258"/>
        </pc:sldMkLst>
        <pc:spChg chg="mod">
          <ac:chgData name="Zita Draper" userId="S::z.draper@uwtsd.ac.uk::b063123c-f51f-481b-b99c-f574606c9ace" providerId="AD" clId="Web-{B054B5A8-2A8A-43DF-A7CD-3666F7D2D874}" dt="2022-11-04T22:52:40.013" v="245" actId="20577"/>
          <ac:spMkLst>
            <pc:docMk/>
            <pc:sldMk cId="1582946019" sldId="258"/>
            <ac:spMk id="2" creationId="{CC583DBB-AC10-CCB6-0B9F-5E57982704A0}"/>
          </ac:spMkLst>
        </pc:spChg>
        <pc:spChg chg="mod">
          <ac:chgData name="Zita Draper" userId="S::z.draper@uwtsd.ac.uk::b063123c-f51f-481b-b99c-f574606c9ace" providerId="AD" clId="Web-{B054B5A8-2A8A-43DF-A7CD-3666F7D2D874}" dt="2022-11-04T22:52:12.278" v="238"/>
          <ac:spMkLst>
            <pc:docMk/>
            <pc:sldMk cId="1582946019" sldId="258"/>
            <ac:spMk id="3" creationId="{C311E396-1C8C-943E-EE34-48FD149CFF6C}"/>
          </ac:spMkLst>
        </pc:spChg>
        <pc:spChg chg="add del mod">
          <ac:chgData name="Zita Draper" userId="S::z.draper@uwtsd.ac.uk::b063123c-f51f-481b-b99c-f574606c9ace" providerId="AD" clId="Web-{B054B5A8-2A8A-43DF-A7CD-3666F7D2D874}" dt="2022-11-04T22:52:25.185" v="243"/>
          <ac:spMkLst>
            <pc:docMk/>
            <pc:sldMk cId="1582946019" sldId="258"/>
            <ac:spMk id="5" creationId="{73EAB6F7-F641-DD88-81B6-682437F81444}"/>
          </ac:spMkLst>
        </pc:spChg>
        <pc:spChg chg="add">
          <ac:chgData name="Zita Draper" userId="S::z.draper@uwtsd.ac.uk::b063123c-f51f-481b-b99c-f574606c9ace" providerId="AD" clId="Web-{B054B5A8-2A8A-43DF-A7CD-3666F7D2D874}" dt="2022-11-04T22:52:12.278" v="238"/>
          <ac:spMkLst>
            <pc:docMk/>
            <pc:sldMk cId="1582946019" sldId="258"/>
            <ac:spMk id="10" creationId="{45D37F4E-DDB4-456B-97E0-9937730A039F}"/>
          </ac:spMkLst>
        </pc:spChg>
        <pc:spChg chg="add">
          <ac:chgData name="Zita Draper" userId="S::z.draper@uwtsd.ac.uk::b063123c-f51f-481b-b99c-f574606c9ace" providerId="AD" clId="Web-{B054B5A8-2A8A-43DF-A7CD-3666F7D2D874}" dt="2022-11-04T22:52:12.278" v="238"/>
          <ac:spMkLst>
            <pc:docMk/>
            <pc:sldMk cId="1582946019" sldId="258"/>
            <ac:spMk id="12" creationId="{B2DD41CD-8F47-4F56-AD12-4E2FF7696987}"/>
          </ac:spMkLst>
        </pc:spChg>
        <pc:picChg chg="add mod">
          <ac:chgData name="Zita Draper" userId="S::z.draper@uwtsd.ac.uk::b063123c-f51f-481b-b99c-f574606c9ace" providerId="AD" clId="Web-{B054B5A8-2A8A-43DF-A7CD-3666F7D2D874}" dt="2022-11-04T22:52:12.278" v="238"/>
          <ac:picMkLst>
            <pc:docMk/>
            <pc:sldMk cId="1582946019" sldId="258"/>
            <ac:picMk id="4" creationId="{30F74A5D-30E3-BD3A-06C3-D676FF1C9B7A}"/>
          </ac:picMkLst>
        </pc:picChg>
      </pc:sldChg>
      <pc:sldChg chg="addSp delSp modSp new mod setBg">
        <pc:chgData name="Zita Draper" userId="S::z.draper@uwtsd.ac.uk::b063123c-f51f-481b-b99c-f574606c9ace" providerId="AD" clId="Web-{B054B5A8-2A8A-43DF-A7CD-3666F7D2D874}" dt="2022-11-04T22:54:46.063" v="324"/>
        <pc:sldMkLst>
          <pc:docMk/>
          <pc:sldMk cId="1440174731" sldId="259"/>
        </pc:sldMkLst>
        <pc:spChg chg="mod">
          <ac:chgData name="Zita Draper" userId="S::z.draper@uwtsd.ac.uk::b063123c-f51f-481b-b99c-f574606c9ace" providerId="AD" clId="Web-{B054B5A8-2A8A-43DF-A7CD-3666F7D2D874}" dt="2022-11-04T22:54:32.204" v="321"/>
          <ac:spMkLst>
            <pc:docMk/>
            <pc:sldMk cId="1440174731" sldId="259"/>
            <ac:spMk id="2" creationId="{B3096D6B-F402-C6C5-6A56-E9A374EBAB13}"/>
          </ac:spMkLst>
        </pc:spChg>
        <pc:spChg chg="mod">
          <ac:chgData name="Zita Draper" userId="S::z.draper@uwtsd.ac.uk::b063123c-f51f-481b-b99c-f574606c9ace" providerId="AD" clId="Web-{B054B5A8-2A8A-43DF-A7CD-3666F7D2D874}" dt="2022-11-04T22:54:32.204" v="321"/>
          <ac:spMkLst>
            <pc:docMk/>
            <pc:sldMk cId="1440174731" sldId="259"/>
            <ac:spMk id="3" creationId="{386E11FF-58C2-F1C3-5338-F3D5334D6059}"/>
          </ac:spMkLst>
        </pc:spChg>
        <pc:spChg chg="add del mod">
          <ac:chgData name="Zita Draper" userId="S::z.draper@uwtsd.ac.uk::b063123c-f51f-481b-b99c-f574606c9ace" providerId="AD" clId="Web-{B054B5A8-2A8A-43DF-A7CD-3666F7D2D874}" dt="2022-11-04T22:54:46.063" v="324"/>
          <ac:spMkLst>
            <pc:docMk/>
            <pc:sldMk cId="1440174731" sldId="259"/>
            <ac:spMk id="5" creationId="{929FF403-0DA4-2924-F848-A8B567E405C8}"/>
          </ac:spMkLst>
        </pc:spChg>
        <pc:spChg chg="add">
          <ac:chgData name="Zita Draper" userId="S::z.draper@uwtsd.ac.uk::b063123c-f51f-481b-b99c-f574606c9ace" providerId="AD" clId="Web-{B054B5A8-2A8A-43DF-A7CD-3666F7D2D874}" dt="2022-11-04T22:54:32.204" v="321"/>
          <ac:spMkLst>
            <pc:docMk/>
            <pc:sldMk cId="1440174731" sldId="259"/>
            <ac:spMk id="10" creationId="{04812C46-200A-4DEB-A05E-3ED6C68C2387}"/>
          </ac:spMkLst>
        </pc:spChg>
        <pc:spChg chg="add">
          <ac:chgData name="Zita Draper" userId="S::z.draper@uwtsd.ac.uk::b063123c-f51f-481b-b99c-f574606c9ace" providerId="AD" clId="Web-{B054B5A8-2A8A-43DF-A7CD-3666F7D2D874}" dt="2022-11-04T22:54:32.204" v="321"/>
          <ac:spMkLst>
            <pc:docMk/>
            <pc:sldMk cId="1440174731" sldId="259"/>
            <ac:spMk id="12" creationId="{D1EA859B-E555-4109-94F3-6700E046E008}"/>
          </ac:spMkLst>
        </pc:spChg>
        <pc:picChg chg="add mod ord">
          <ac:chgData name="Zita Draper" userId="S::z.draper@uwtsd.ac.uk::b063123c-f51f-481b-b99c-f574606c9ace" providerId="AD" clId="Web-{B054B5A8-2A8A-43DF-A7CD-3666F7D2D874}" dt="2022-11-04T22:54:32.204" v="321"/>
          <ac:picMkLst>
            <pc:docMk/>
            <pc:sldMk cId="1440174731" sldId="259"/>
            <ac:picMk id="4" creationId="{090EDFC4-141E-8D45-C4CC-950AA06BB18F}"/>
          </ac:picMkLst>
        </pc:picChg>
      </pc:sldChg>
      <pc:sldChg chg="addSp delSp modSp new mod setBg">
        <pc:chgData name="Zita Draper" userId="S::z.draper@uwtsd.ac.uk::b063123c-f51f-481b-b99c-f574606c9ace" providerId="AD" clId="Web-{B054B5A8-2A8A-43DF-A7CD-3666F7D2D874}" dt="2022-11-04T22:57:01.239" v="417"/>
        <pc:sldMkLst>
          <pc:docMk/>
          <pc:sldMk cId="1803518223" sldId="260"/>
        </pc:sldMkLst>
        <pc:spChg chg="mod">
          <ac:chgData name="Zita Draper" userId="S::z.draper@uwtsd.ac.uk::b063123c-f51f-481b-b99c-f574606c9ace" providerId="AD" clId="Web-{B054B5A8-2A8A-43DF-A7CD-3666F7D2D874}" dt="2022-11-04T22:56:48.254" v="414"/>
          <ac:spMkLst>
            <pc:docMk/>
            <pc:sldMk cId="1803518223" sldId="260"/>
            <ac:spMk id="2" creationId="{4EE83729-4145-88DF-74FC-D28184F99846}"/>
          </ac:spMkLst>
        </pc:spChg>
        <pc:spChg chg="mod">
          <ac:chgData name="Zita Draper" userId="S::z.draper@uwtsd.ac.uk::b063123c-f51f-481b-b99c-f574606c9ace" providerId="AD" clId="Web-{B054B5A8-2A8A-43DF-A7CD-3666F7D2D874}" dt="2022-11-04T22:56:48.254" v="414"/>
          <ac:spMkLst>
            <pc:docMk/>
            <pc:sldMk cId="1803518223" sldId="260"/>
            <ac:spMk id="3" creationId="{AF0ADD93-8D9C-45D6-8222-3E37AA813385}"/>
          </ac:spMkLst>
        </pc:spChg>
        <pc:spChg chg="add del mod">
          <ac:chgData name="Zita Draper" userId="S::z.draper@uwtsd.ac.uk::b063123c-f51f-481b-b99c-f574606c9ace" providerId="AD" clId="Web-{B054B5A8-2A8A-43DF-A7CD-3666F7D2D874}" dt="2022-11-04T22:57:01.239" v="417"/>
          <ac:spMkLst>
            <pc:docMk/>
            <pc:sldMk cId="1803518223" sldId="260"/>
            <ac:spMk id="5" creationId="{99246223-C3C4-E958-67D1-A255419ACC2F}"/>
          </ac:spMkLst>
        </pc:spChg>
        <pc:spChg chg="add">
          <ac:chgData name="Zita Draper" userId="S::z.draper@uwtsd.ac.uk::b063123c-f51f-481b-b99c-f574606c9ace" providerId="AD" clId="Web-{B054B5A8-2A8A-43DF-A7CD-3666F7D2D874}" dt="2022-11-04T22:56:48.254" v="414"/>
          <ac:spMkLst>
            <pc:docMk/>
            <pc:sldMk cId="1803518223" sldId="260"/>
            <ac:spMk id="10" creationId="{04812C46-200A-4DEB-A05E-3ED6C68C2387}"/>
          </ac:spMkLst>
        </pc:spChg>
        <pc:spChg chg="add">
          <ac:chgData name="Zita Draper" userId="S::z.draper@uwtsd.ac.uk::b063123c-f51f-481b-b99c-f574606c9ace" providerId="AD" clId="Web-{B054B5A8-2A8A-43DF-A7CD-3666F7D2D874}" dt="2022-11-04T22:56:48.254" v="414"/>
          <ac:spMkLst>
            <pc:docMk/>
            <pc:sldMk cId="1803518223" sldId="260"/>
            <ac:spMk id="12" creationId="{D1EA859B-E555-4109-94F3-6700E046E008}"/>
          </ac:spMkLst>
        </pc:spChg>
        <pc:picChg chg="add mod ord">
          <ac:chgData name="Zita Draper" userId="S::z.draper@uwtsd.ac.uk::b063123c-f51f-481b-b99c-f574606c9ace" providerId="AD" clId="Web-{B054B5A8-2A8A-43DF-A7CD-3666F7D2D874}" dt="2022-11-04T22:56:48.254" v="414"/>
          <ac:picMkLst>
            <pc:docMk/>
            <pc:sldMk cId="1803518223" sldId="260"/>
            <ac:picMk id="4" creationId="{1E576282-9DFA-4F85-8519-43AA2B54BFEC}"/>
          </ac:picMkLst>
        </pc:picChg>
      </pc:sldChg>
      <pc:sldChg chg="modSp new mod setBg">
        <pc:chgData name="Zita Draper" userId="S::z.draper@uwtsd.ac.uk::b063123c-f51f-481b-b99c-f574606c9ace" providerId="AD" clId="Web-{B054B5A8-2A8A-43DF-A7CD-3666F7D2D874}" dt="2022-11-04T22:58:47.773" v="435"/>
        <pc:sldMkLst>
          <pc:docMk/>
          <pc:sldMk cId="1474368292" sldId="261"/>
        </pc:sldMkLst>
        <pc:spChg chg="mod">
          <ac:chgData name="Zita Draper" userId="S::z.draper@uwtsd.ac.uk::b063123c-f51f-481b-b99c-f574606c9ace" providerId="AD" clId="Web-{B054B5A8-2A8A-43DF-A7CD-3666F7D2D874}" dt="2022-11-04T22:57:41.865" v="427" actId="20577"/>
          <ac:spMkLst>
            <pc:docMk/>
            <pc:sldMk cId="1474368292" sldId="261"/>
            <ac:spMk id="2" creationId="{1CFECB77-B187-0E42-3497-28D7DEDE4C89}"/>
          </ac:spMkLst>
        </pc:spChg>
        <pc:spChg chg="mod">
          <ac:chgData name="Zita Draper" userId="S::z.draper@uwtsd.ac.uk::b063123c-f51f-481b-b99c-f574606c9ace" providerId="AD" clId="Web-{B054B5A8-2A8A-43DF-A7CD-3666F7D2D874}" dt="2022-11-04T22:58:18.397" v="434" actId="20577"/>
          <ac:spMkLst>
            <pc:docMk/>
            <pc:sldMk cId="1474368292" sldId="261"/>
            <ac:spMk id="3" creationId="{53DBC201-FFFC-7283-2023-DAE6182A7C78}"/>
          </ac:spMkLst>
        </pc:spChg>
      </pc:sldChg>
      <pc:sldChg chg="modSp new">
        <pc:chgData name="Zita Draper" userId="S::z.draper@uwtsd.ac.uk::b063123c-f51f-481b-b99c-f574606c9ace" providerId="AD" clId="Web-{B054B5A8-2A8A-43DF-A7CD-3666F7D2D874}" dt="2022-11-04T22:59:39.524" v="468" actId="20577"/>
        <pc:sldMkLst>
          <pc:docMk/>
          <pc:sldMk cId="4027766935" sldId="262"/>
        </pc:sldMkLst>
        <pc:spChg chg="mod">
          <ac:chgData name="Zita Draper" userId="S::z.draper@uwtsd.ac.uk::b063123c-f51f-481b-b99c-f574606c9ace" providerId="AD" clId="Web-{B054B5A8-2A8A-43DF-A7CD-3666F7D2D874}" dt="2022-11-04T22:59:21.164" v="455" actId="20577"/>
          <ac:spMkLst>
            <pc:docMk/>
            <pc:sldMk cId="4027766935" sldId="262"/>
            <ac:spMk id="2" creationId="{8D25CF0F-F253-8F0B-4D2A-2ADB944084FD}"/>
          </ac:spMkLst>
        </pc:spChg>
        <pc:spChg chg="mod">
          <ac:chgData name="Zita Draper" userId="S::z.draper@uwtsd.ac.uk::b063123c-f51f-481b-b99c-f574606c9ace" providerId="AD" clId="Web-{B054B5A8-2A8A-43DF-A7CD-3666F7D2D874}" dt="2022-11-04T22:59:39.524" v="468" actId="20577"/>
          <ac:spMkLst>
            <pc:docMk/>
            <pc:sldMk cId="4027766935" sldId="262"/>
            <ac:spMk id="3" creationId="{6EE285DF-FF0B-4D42-AD41-036E35DBBFA3}"/>
          </ac:spMkLst>
        </pc:spChg>
      </pc:sldChg>
      <pc:sldChg chg="new">
        <pc:chgData name="Zita Draper" userId="S::z.draper@uwtsd.ac.uk::b063123c-f51f-481b-b99c-f574606c9ace" providerId="AD" clId="Web-{B054B5A8-2A8A-43DF-A7CD-3666F7D2D874}" dt="2022-11-04T22:54:55.142" v="328"/>
        <pc:sldMkLst>
          <pc:docMk/>
          <pc:sldMk cId="600748557" sldId="263"/>
        </pc:sldMkLst>
      </pc:sldChg>
      <pc:sldChg chg="new">
        <pc:chgData name="Zita Draper" userId="S::z.draper@uwtsd.ac.uk::b063123c-f51f-481b-b99c-f574606c9ace" providerId="AD" clId="Web-{B054B5A8-2A8A-43DF-A7CD-3666F7D2D874}" dt="2022-11-04T22:59:42.212" v="469"/>
        <pc:sldMkLst>
          <pc:docMk/>
          <pc:sldMk cId="1243411458" sldId="264"/>
        </pc:sldMkLst>
      </pc:sldChg>
      <pc:sldChg chg="new">
        <pc:chgData name="Zita Draper" userId="S::z.draper@uwtsd.ac.uk::b063123c-f51f-481b-b99c-f574606c9ace" providerId="AD" clId="Web-{B054B5A8-2A8A-43DF-A7CD-3666F7D2D874}" dt="2022-11-04T22:59:42.602" v="470"/>
        <pc:sldMkLst>
          <pc:docMk/>
          <pc:sldMk cId="3045698768" sldId="265"/>
        </pc:sldMkLst>
      </pc:sldChg>
      <pc:sldChg chg="new">
        <pc:chgData name="Zita Draper" userId="S::z.draper@uwtsd.ac.uk::b063123c-f51f-481b-b99c-f574606c9ace" providerId="AD" clId="Web-{B054B5A8-2A8A-43DF-A7CD-3666F7D2D874}" dt="2022-11-04T22:59:43.446" v="471"/>
        <pc:sldMkLst>
          <pc:docMk/>
          <pc:sldMk cId="1756736363" sldId="266"/>
        </pc:sldMkLst>
      </pc:sldChg>
      <pc:sldChg chg="new">
        <pc:chgData name="Zita Draper" userId="S::z.draper@uwtsd.ac.uk::b063123c-f51f-481b-b99c-f574606c9ace" providerId="AD" clId="Web-{B054B5A8-2A8A-43DF-A7CD-3666F7D2D874}" dt="2022-11-04T22:59:46.056" v="472"/>
        <pc:sldMkLst>
          <pc:docMk/>
          <pc:sldMk cId="425970942" sldId="267"/>
        </pc:sldMkLst>
      </pc:sldChg>
      <pc:sldChg chg="new">
        <pc:chgData name="Zita Draper" userId="S::z.draper@uwtsd.ac.uk::b063123c-f51f-481b-b99c-f574606c9ace" providerId="AD" clId="Web-{B054B5A8-2A8A-43DF-A7CD-3666F7D2D874}" dt="2022-11-04T22:59:53.446" v="473"/>
        <pc:sldMkLst>
          <pc:docMk/>
          <pc:sldMk cId="1514699646" sldId="268"/>
        </pc:sldMkLst>
      </pc:sldChg>
      <pc:sldChg chg="new">
        <pc:chgData name="Zita Draper" userId="S::z.draper@uwtsd.ac.uk::b063123c-f51f-481b-b99c-f574606c9ace" providerId="AD" clId="Web-{B054B5A8-2A8A-43DF-A7CD-3666F7D2D874}" dt="2022-11-04T22:59:53.478" v="474"/>
        <pc:sldMkLst>
          <pc:docMk/>
          <pc:sldMk cId="2549686576" sldId="269"/>
        </pc:sldMkLst>
      </pc:sldChg>
      <pc:sldChg chg="new">
        <pc:chgData name="Zita Draper" userId="S::z.draper@uwtsd.ac.uk::b063123c-f51f-481b-b99c-f574606c9ace" providerId="AD" clId="Web-{B054B5A8-2A8A-43DF-A7CD-3666F7D2D874}" dt="2022-11-04T22:59:53.524" v="475"/>
        <pc:sldMkLst>
          <pc:docMk/>
          <pc:sldMk cId="3098943832" sldId="270"/>
        </pc:sldMkLst>
      </pc:sldChg>
      <pc:sldChg chg="new">
        <pc:chgData name="Zita Draper" userId="S::z.draper@uwtsd.ac.uk::b063123c-f51f-481b-b99c-f574606c9ace" providerId="AD" clId="Web-{B054B5A8-2A8A-43DF-A7CD-3666F7D2D874}" dt="2022-11-04T22:59:53.571" v="476"/>
        <pc:sldMkLst>
          <pc:docMk/>
          <pc:sldMk cId="3695764047" sldId="271"/>
        </pc:sldMkLst>
      </pc:sldChg>
      <pc:sldChg chg="new">
        <pc:chgData name="Zita Draper" userId="S::z.draper@uwtsd.ac.uk::b063123c-f51f-481b-b99c-f574606c9ace" providerId="AD" clId="Web-{B054B5A8-2A8A-43DF-A7CD-3666F7D2D874}" dt="2022-11-04T22:59:53.603" v="477"/>
        <pc:sldMkLst>
          <pc:docMk/>
          <pc:sldMk cId="1485980709" sldId="272"/>
        </pc:sldMkLst>
      </pc:sldChg>
      <pc:sldChg chg="new">
        <pc:chgData name="Zita Draper" userId="S::z.draper@uwtsd.ac.uk::b063123c-f51f-481b-b99c-f574606c9ace" providerId="AD" clId="Web-{B054B5A8-2A8A-43DF-A7CD-3666F7D2D874}" dt="2022-11-04T22:59:53.649" v="478"/>
        <pc:sldMkLst>
          <pc:docMk/>
          <pc:sldMk cId="3552203366" sldId="273"/>
        </pc:sldMkLst>
      </pc:sldChg>
      <pc:sldChg chg="new">
        <pc:chgData name="Zita Draper" userId="S::z.draper@uwtsd.ac.uk::b063123c-f51f-481b-b99c-f574606c9ace" providerId="AD" clId="Web-{B054B5A8-2A8A-43DF-A7CD-3666F7D2D874}" dt="2022-11-04T22:59:53.681" v="479"/>
        <pc:sldMkLst>
          <pc:docMk/>
          <pc:sldMk cId="1126547386" sldId="274"/>
        </pc:sldMkLst>
      </pc:sldChg>
      <pc:sldChg chg="new">
        <pc:chgData name="Zita Draper" userId="S::z.draper@uwtsd.ac.uk::b063123c-f51f-481b-b99c-f574606c9ace" providerId="AD" clId="Web-{B054B5A8-2A8A-43DF-A7CD-3666F7D2D874}" dt="2022-11-04T22:59:53.728" v="480"/>
        <pc:sldMkLst>
          <pc:docMk/>
          <pc:sldMk cId="227597340" sldId="275"/>
        </pc:sldMkLst>
      </pc:sldChg>
      <pc:sldChg chg="new">
        <pc:chgData name="Zita Draper" userId="S::z.draper@uwtsd.ac.uk::b063123c-f51f-481b-b99c-f574606c9ace" providerId="AD" clId="Web-{B054B5A8-2A8A-43DF-A7CD-3666F7D2D874}" dt="2022-11-04T22:59:53.759" v="481"/>
        <pc:sldMkLst>
          <pc:docMk/>
          <pc:sldMk cId="4049959721" sldId="276"/>
        </pc:sldMkLst>
      </pc:sldChg>
      <pc:sldChg chg="new">
        <pc:chgData name="Zita Draper" userId="S::z.draper@uwtsd.ac.uk::b063123c-f51f-481b-b99c-f574606c9ace" providerId="AD" clId="Web-{B054B5A8-2A8A-43DF-A7CD-3666F7D2D874}" dt="2022-11-04T22:59:53.806" v="482"/>
        <pc:sldMkLst>
          <pc:docMk/>
          <pc:sldMk cId="16139272" sldId="277"/>
        </pc:sldMkLst>
      </pc:sldChg>
      <pc:sldChg chg="new">
        <pc:chgData name="Zita Draper" userId="S::z.draper@uwtsd.ac.uk::b063123c-f51f-481b-b99c-f574606c9ace" providerId="AD" clId="Web-{B054B5A8-2A8A-43DF-A7CD-3666F7D2D874}" dt="2022-11-04T22:59:53.837" v="483"/>
        <pc:sldMkLst>
          <pc:docMk/>
          <pc:sldMk cId="1321962402" sldId="278"/>
        </pc:sldMkLst>
      </pc:sldChg>
    </pc:docChg>
  </pc:docChgLst>
  <pc:docChgLst>
    <pc:chgData name="Zita Draper" userId="S::z.draper@uwtsd.ac.uk::b063123c-f51f-481b-b99c-f574606c9ace" providerId="AD" clId="Web-{780E10A8-9C3B-6A79-9E02-ACC02E9BA3F2}"/>
    <pc:docChg chg="addSld delSld modSld">
      <pc:chgData name="Zita Draper" userId="S::z.draper@uwtsd.ac.uk::b063123c-f51f-481b-b99c-f574606c9ace" providerId="AD" clId="Web-{780E10A8-9C3B-6A79-9E02-ACC02E9BA3F2}" dt="2022-11-06T13:47:54.145" v="61" actId="20577"/>
      <pc:docMkLst>
        <pc:docMk/>
      </pc:docMkLst>
      <pc:sldChg chg="addSp modSp mod setBg">
        <pc:chgData name="Zita Draper" userId="S::z.draper@uwtsd.ac.uk::b063123c-f51f-481b-b99c-f574606c9ace" providerId="AD" clId="Web-{780E10A8-9C3B-6A79-9E02-ACC02E9BA3F2}" dt="2022-11-06T13:47:10.923" v="41"/>
        <pc:sldMkLst>
          <pc:docMk/>
          <pc:sldMk cId="1485980709" sldId="272"/>
        </pc:sldMkLst>
        <pc:spChg chg="mod">
          <ac:chgData name="Zita Draper" userId="S::z.draper@uwtsd.ac.uk::b063123c-f51f-481b-b99c-f574606c9ace" providerId="AD" clId="Web-{780E10A8-9C3B-6A79-9E02-ACC02E9BA3F2}" dt="2022-11-06T13:47:10.923" v="41"/>
          <ac:spMkLst>
            <pc:docMk/>
            <pc:sldMk cId="1485980709" sldId="272"/>
            <ac:spMk id="2" creationId="{D9F214B1-5901-BE8F-5E64-925053DF351A}"/>
          </ac:spMkLst>
        </pc:spChg>
        <pc:spChg chg="mod">
          <ac:chgData name="Zita Draper" userId="S::z.draper@uwtsd.ac.uk::b063123c-f51f-481b-b99c-f574606c9ace" providerId="AD" clId="Web-{780E10A8-9C3B-6A79-9E02-ACC02E9BA3F2}" dt="2022-11-06T13:47:10.923" v="41"/>
          <ac:spMkLst>
            <pc:docMk/>
            <pc:sldMk cId="1485980709" sldId="272"/>
            <ac:spMk id="3" creationId="{03656F70-C441-593D-631C-DFB5E624123A}"/>
          </ac:spMkLst>
        </pc:spChg>
        <pc:spChg chg="add">
          <ac:chgData name="Zita Draper" userId="S::z.draper@uwtsd.ac.uk::b063123c-f51f-481b-b99c-f574606c9ace" providerId="AD" clId="Web-{780E10A8-9C3B-6A79-9E02-ACC02E9BA3F2}" dt="2022-11-06T13:47:10.923" v="41"/>
          <ac:spMkLst>
            <pc:docMk/>
            <pc:sldMk cId="1485980709" sldId="272"/>
            <ac:spMk id="8" creationId="{907EF6B7-1338-4443-8C46-6A318D952DFD}"/>
          </ac:spMkLst>
        </pc:spChg>
        <pc:spChg chg="add">
          <ac:chgData name="Zita Draper" userId="S::z.draper@uwtsd.ac.uk::b063123c-f51f-481b-b99c-f574606c9ace" providerId="AD" clId="Web-{780E10A8-9C3B-6A79-9E02-ACC02E9BA3F2}" dt="2022-11-06T13:47:10.923" v="41"/>
          <ac:spMkLst>
            <pc:docMk/>
            <pc:sldMk cId="1485980709" sldId="272"/>
            <ac:spMk id="10" creationId="{DAAE4CDD-124C-4DCF-9584-B6033B545DD5}"/>
          </ac:spMkLst>
        </pc:spChg>
        <pc:spChg chg="add">
          <ac:chgData name="Zita Draper" userId="S::z.draper@uwtsd.ac.uk::b063123c-f51f-481b-b99c-f574606c9ace" providerId="AD" clId="Web-{780E10A8-9C3B-6A79-9E02-ACC02E9BA3F2}" dt="2022-11-06T13:47:10.923" v="41"/>
          <ac:spMkLst>
            <pc:docMk/>
            <pc:sldMk cId="1485980709" sldId="272"/>
            <ac:spMk id="12" creationId="{081E4A58-353D-44AE-B2FC-2A74E2E400F7}"/>
          </ac:spMkLst>
        </pc:spChg>
      </pc:sldChg>
      <pc:sldChg chg="modSp">
        <pc:chgData name="Zita Draper" userId="S::z.draper@uwtsd.ac.uk::b063123c-f51f-481b-b99c-f574606c9ace" providerId="AD" clId="Web-{780E10A8-9C3B-6A79-9E02-ACC02E9BA3F2}" dt="2022-11-06T13:47:27.346" v="46" actId="20577"/>
        <pc:sldMkLst>
          <pc:docMk/>
          <pc:sldMk cId="3552203366" sldId="273"/>
        </pc:sldMkLst>
        <pc:spChg chg="mod">
          <ac:chgData name="Zita Draper" userId="S::z.draper@uwtsd.ac.uk::b063123c-f51f-481b-b99c-f574606c9ace" providerId="AD" clId="Web-{780E10A8-9C3B-6A79-9E02-ACC02E9BA3F2}" dt="2022-11-06T13:47:27.346" v="46" actId="20577"/>
          <ac:spMkLst>
            <pc:docMk/>
            <pc:sldMk cId="3552203366" sldId="273"/>
            <ac:spMk id="2" creationId="{D071FF7E-83CF-387E-130B-7F2BA7741CB0}"/>
          </ac:spMkLst>
        </pc:spChg>
      </pc:sldChg>
      <pc:sldChg chg="modSp">
        <pc:chgData name="Zita Draper" userId="S::z.draper@uwtsd.ac.uk::b063123c-f51f-481b-b99c-f574606c9ace" providerId="AD" clId="Web-{780E10A8-9C3B-6A79-9E02-ACC02E9BA3F2}" dt="2022-11-06T13:47:36.362" v="52" actId="20577"/>
        <pc:sldMkLst>
          <pc:docMk/>
          <pc:sldMk cId="1126547386" sldId="274"/>
        </pc:sldMkLst>
        <pc:spChg chg="mod">
          <ac:chgData name="Zita Draper" userId="S::z.draper@uwtsd.ac.uk::b063123c-f51f-481b-b99c-f574606c9ace" providerId="AD" clId="Web-{780E10A8-9C3B-6A79-9E02-ACC02E9BA3F2}" dt="2022-11-06T13:47:36.362" v="52" actId="20577"/>
          <ac:spMkLst>
            <pc:docMk/>
            <pc:sldMk cId="1126547386" sldId="274"/>
            <ac:spMk id="2" creationId="{1F138372-F0BA-A1D8-9727-0CB46A991596}"/>
          </ac:spMkLst>
        </pc:spChg>
      </pc:sldChg>
      <pc:sldChg chg="modSp">
        <pc:chgData name="Zita Draper" userId="S::z.draper@uwtsd.ac.uk::b063123c-f51f-481b-b99c-f574606c9ace" providerId="AD" clId="Web-{780E10A8-9C3B-6A79-9E02-ACC02E9BA3F2}" dt="2022-11-06T13:47:44.504" v="57" actId="20577"/>
        <pc:sldMkLst>
          <pc:docMk/>
          <pc:sldMk cId="227597340" sldId="275"/>
        </pc:sldMkLst>
        <pc:spChg chg="mod">
          <ac:chgData name="Zita Draper" userId="S::z.draper@uwtsd.ac.uk::b063123c-f51f-481b-b99c-f574606c9ace" providerId="AD" clId="Web-{780E10A8-9C3B-6A79-9E02-ACC02E9BA3F2}" dt="2022-11-06T13:47:44.504" v="57" actId="20577"/>
          <ac:spMkLst>
            <pc:docMk/>
            <pc:sldMk cId="227597340" sldId="275"/>
            <ac:spMk id="2" creationId="{BFDF389F-CEAF-E0E8-3C96-58AED7543910}"/>
          </ac:spMkLst>
        </pc:spChg>
      </pc:sldChg>
      <pc:sldChg chg="modSp">
        <pc:chgData name="Zita Draper" userId="S::z.draper@uwtsd.ac.uk::b063123c-f51f-481b-b99c-f574606c9ace" providerId="AD" clId="Web-{780E10A8-9C3B-6A79-9E02-ACC02E9BA3F2}" dt="2022-11-06T13:47:54.145" v="61" actId="20577"/>
        <pc:sldMkLst>
          <pc:docMk/>
          <pc:sldMk cId="4049959721" sldId="276"/>
        </pc:sldMkLst>
        <pc:spChg chg="mod">
          <ac:chgData name="Zita Draper" userId="S::z.draper@uwtsd.ac.uk::b063123c-f51f-481b-b99c-f574606c9ace" providerId="AD" clId="Web-{780E10A8-9C3B-6A79-9E02-ACC02E9BA3F2}" dt="2022-11-06T13:47:54.145" v="61" actId="20577"/>
          <ac:spMkLst>
            <pc:docMk/>
            <pc:sldMk cId="4049959721" sldId="276"/>
            <ac:spMk id="2" creationId="{DD5F69D8-AC2B-6705-A29E-C5060576FBCC}"/>
          </ac:spMkLst>
        </pc:spChg>
      </pc:sldChg>
      <pc:sldChg chg="addSp modSp">
        <pc:chgData name="Zita Draper" userId="S::z.draper@uwtsd.ac.uk::b063123c-f51f-481b-b99c-f574606c9ace" providerId="AD" clId="Web-{780E10A8-9C3B-6A79-9E02-ACC02E9BA3F2}" dt="2022-11-06T13:46:24.701" v="39" actId="1076"/>
        <pc:sldMkLst>
          <pc:docMk/>
          <pc:sldMk cId="2725665508" sldId="279"/>
        </pc:sldMkLst>
        <pc:graphicFrameChg chg="mod modGraphic">
          <ac:chgData name="Zita Draper" userId="S::z.draper@uwtsd.ac.uk::b063123c-f51f-481b-b99c-f574606c9ace" providerId="AD" clId="Web-{780E10A8-9C3B-6A79-9E02-ACC02E9BA3F2}" dt="2022-11-06T13:45:57.184" v="35" actId="1076"/>
          <ac:graphicFrameMkLst>
            <pc:docMk/>
            <pc:sldMk cId="2725665508" sldId="279"/>
            <ac:graphicFrameMk id="4" creationId="{F9D3427F-7F41-AFE0-DCD8-FCB3892D8C3A}"/>
          </ac:graphicFrameMkLst>
        </pc:graphicFrameChg>
        <pc:picChg chg="add mod">
          <ac:chgData name="Zita Draper" userId="S::z.draper@uwtsd.ac.uk::b063123c-f51f-481b-b99c-f574606c9ace" providerId="AD" clId="Web-{780E10A8-9C3B-6A79-9E02-ACC02E9BA3F2}" dt="2022-11-06T13:46:24.701" v="39" actId="1076"/>
          <ac:picMkLst>
            <pc:docMk/>
            <pc:sldMk cId="2725665508" sldId="279"/>
            <ac:picMk id="128" creationId="{FFE4385E-3F40-9E58-98B7-66DEE57D05EE}"/>
          </ac:picMkLst>
        </pc:picChg>
      </pc:sldChg>
      <pc:sldChg chg="del">
        <pc:chgData name="Zita Draper" userId="S::z.draper@uwtsd.ac.uk::b063123c-f51f-481b-b99c-f574606c9ace" providerId="AD" clId="Web-{780E10A8-9C3B-6A79-9E02-ACC02E9BA3F2}" dt="2022-11-06T13:46:57.938" v="40"/>
        <pc:sldMkLst>
          <pc:docMk/>
          <pc:sldMk cId="1177390467" sldId="281"/>
        </pc:sldMkLst>
      </pc:sldChg>
      <pc:sldChg chg="new">
        <pc:chgData name="Zita Draper" userId="S::z.draper@uwtsd.ac.uk::b063123c-f51f-481b-b99c-f574606c9ace" providerId="AD" clId="Web-{780E10A8-9C3B-6A79-9E02-ACC02E9BA3F2}" dt="2022-11-06T13:43:18.110" v="0"/>
        <pc:sldMkLst>
          <pc:docMk/>
          <pc:sldMk cId="1521540296" sldId="282"/>
        </pc:sldMkLst>
      </pc:sldChg>
      <pc:sldChg chg="new">
        <pc:chgData name="Zita Draper" userId="S::z.draper@uwtsd.ac.uk::b063123c-f51f-481b-b99c-f574606c9ace" providerId="AD" clId="Web-{780E10A8-9C3B-6A79-9E02-ACC02E9BA3F2}" dt="2022-11-06T13:43:18.688" v="1"/>
        <pc:sldMkLst>
          <pc:docMk/>
          <pc:sldMk cId="257457358" sldId="283"/>
        </pc:sldMkLst>
      </pc:sldChg>
      <pc:sldChg chg="new">
        <pc:chgData name="Zita Draper" userId="S::z.draper@uwtsd.ac.uk::b063123c-f51f-481b-b99c-f574606c9ace" providerId="AD" clId="Web-{780E10A8-9C3B-6A79-9E02-ACC02E9BA3F2}" dt="2022-11-06T13:43:19.219" v="2"/>
        <pc:sldMkLst>
          <pc:docMk/>
          <pc:sldMk cId="1730688329" sldId="284"/>
        </pc:sldMkLst>
      </pc:sldChg>
      <pc:sldChg chg="new">
        <pc:chgData name="Zita Draper" userId="S::z.draper@uwtsd.ac.uk::b063123c-f51f-481b-b99c-f574606c9ace" providerId="AD" clId="Web-{780E10A8-9C3B-6A79-9E02-ACC02E9BA3F2}" dt="2022-11-06T13:43:19.751" v="3"/>
        <pc:sldMkLst>
          <pc:docMk/>
          <pc:sldMk cId="1389597197" sldId="285"/>
        </pc:sldMkLst>
      </pc:sldChg>
      <pc:sldChg chg="modSp new">
        <pc:chgData name="Zita Draper" userId="S::z.draper@uwtsd.ac.uk::b063123c-f51f-481b-b99c-f574606c9ace" providerId="AD" clId="Web-{780E10A8-9C3B-6A79-9E02-ACC02E9BA3F2}" dt="2022-11-06T13:44:45.585" v="29" actId="20577"/>
        <pc:sldMkLst>
          <pc:docMk/>
          <pc:sldMk cId="3417120395" sldId="286"/>
        </pc:sldMkLst>
        <pc:spChg chg="mod">
          <ac:chgData name="Zita Draper" userId="S::z.draper@uwtsd.ac.uk::b063123c-f51f-481b-b99c-f574606c9ace" providerId="AD" clId="Web-{780E10A8-9C3B-6A79-9E02-ACC02E9BA3F2}" dt="2022-11-06T13:44:45.585" v="29" actId="20577"/>
          <ac:spMkLst>
            <pc:docMk/>
            <pc:sldMk cId="3417120395" sldId="286"/>
            <ac:spMk id="2" creationId="{81BD7A3E-7EB6-A3BE-BE6A-B6CFFBA6FF5D}"/>
          </ac:spMkLst>
        </pc:spChg>
      </pc:sldChg>
      <pc:sldChg chg="addSp delSp modSp new mod setBg modClrScheme addAnim setClrOvrMap chgLayout">
        <pc:chgData name="Zita Draper" userId="S::z.draper@uwtsd.ac.uk::b063123c-f51f-481b-b99c-f574606c9ace" providerId="AD" clId="Web-{780E10A8-9C3B-6A79-9E02-ACC02E9BA3F2}" dt="2022-11-06T13:44:25.490" v="22" actId="20577"/>
        <pc:sldMkLst>
          <pc:docMk/>
          <pc:sldMk cId="3546590041" sldId="287"/>
        </pc:sldMkLst>
        <pc:spChg chg="mod ord">
          <ac:chgData name="Zita Draper" userId="S::z.draper@uwtsd.ac.uk::b063123c-f51f-481b-b99c-f574606c9ace" providerId="AD" clId="Web-{780E10A8-9C3B-6A79-9E02-ACC02E9BA3F2}" dt="2022-11-06T13:44:25.490" v="22" actId="20577"/>
          <ac:spMkLst>
            <pc:docMk/>
            <pc:sldMk cId="3546590041" sldId="287"/>
            <ac:spMk id="2" creationId="{580F9771-B5B2-FF39-1295-229BD70FB35C}"/>
          </ac:spMkLst>
        </pc:spChg>
        <pc:spChg chg="mod ord">
          <ac:chgData name="Zita Draper" userId="S::z.draper@uwtsd.ac.uk::b063123c-f51f-481b-b99c-f574606c9ace" providerId="AD" clId="Web-{780E10A8-9C3B-6A79-9E02-ACC02E9BA3F2}" dt="2022-11-06T13:44:19.552" v="15"/>
          <ac:spMkLst>
            <pc:docMk/>
            <pc:sldMk cId="3546590041" sldId="287"/>
            <ac:spMk id="3" creationId="{DD6C697F-F8DB-B972-8AD9-FEB9B88E56D4}"/>
          </ac:spMkLst>
        </pc:spChg>
        <pc:spChg chg="add">
          <ac:chgData name="Zita Draper" userId="S::z.draper@uwtsd.ac.uk::b063123c-f51f-481b-b99c-f574606c9ace" providerId="AD" clId="Web-{780E10A8-9C3B-6A79-9E02-ACC02E9BA3F2}" dt="2022-11-06T13:44:19.552" v="15"/>
          <ac:spMkLst>
            <pc:docMk/>
            <pc:sldMk cId="3546590041" sldId="287"/>
            <ac:spMk id="8" creationId="{D278ADA9-6383-4BDD-80D2-8899A402687B}"/>
          </ac:spMkLst>
        </pc:spChg>
        <pc:spChg chg="add del">
          <ac:chgData name="Zita Draper" userId="S::z.draper@uwtsd.ac.uk::b063123c-f51f-481b-b99c-f574606c9ace" providerId="AD" clId="Web-{780E10A8-9C3B-6A79-9E02-ACC02E9BA3F2}" dt="2022-11-06T13:44:19.552" v="14"/>
          <ac:spMkLst>
            <pc:docMk/>
            <pc:sldMk cId="3546590041" sldId="287"/>
            <ac:spMk id="9" creationId="{71B2258F-86CA-4D4D-8270-BC05FCDEBFB3}"/>
          </ac:spMkLst>
        </pc:spChg>
        <pc:spChg chg="add">
          <ac:chgData name="Zita Draper" userId="S::z.draper@uwtsd.ac.uk::b063123c-f51f-481b-b99c-f574606c9ace" providerId="AD" clId="Web-{780E10A8-9C3B-6A79-9E02-ACC02E9BA3F2}" dt="2022-11-06T13:44:19.552" v="15"/>
          <ac:spMkLst>
            <pc:docMk/>
            <pc:sldMk cId="3546590041" sldId="287"/>
            <ac:spMk id="10" creationId="{484B7147-B0F6-40ED-B5A2-FF72BC8198B6}"/>
          </ac:spMkLst>
        </pc:spChg>
        <pc:spChg chg="add">
          <ac:chgData name="Zita Draper" userId="S::z.draper@uwtsd.ac.uk::b063123c-f51f-481b-b99c-f574606c9ace" providerId="AD" clId="Web-{780E10A8-9C3B-6A79-9E02-ACC02E9BA3F2}" dt="2022-11-06T13:44:19.552" v="15"/>
          <ac:spMkLst>
            <pc:docMk/>
            <pc:sldMk cId="3546590041" sldId="287"/>
            <ac:spMk id="12" creationId="{B36D2DE0-0628-4A9A-A59D-7BA8B5EB3022}"/>
          </ac:spMkLst>
        </pc:spChg>
        <pc:spChg chg="add">
          <ac:chgData name="Zita Draper" userId="S::z.draper@uwtsd.ac.uk::b063123c-f51f-481b-b99c-f574606c9ace" providerId="AD" clId="Web-{780E10A8-9C3B-6A79-9E02-ACC02E9BA3F2}" dt="2022-11-06T13:44:19.552" v="15"/>
          <ac:spMkLst>
            <pc:docMk/>
            <pc:sldMk cId="3546590041" sldId="287"/>
            <ac:spMk id="14" creationId="{48E405C9-94BE-41DA-928C-DEC9A8550E9F}"/>
          </ac:spMkLst>
        </pc:spChg>
        <pc:spChg chg="add">
          <ac:chgData name="Zita Draper" userId="S::z.draper@uwtsd.ac.uk::b063123c-f51f-481b-b99c-f574606c9ace" providerId="AD" clId="Web-{780E10A8-9C3B-6A79-9E02-ACC02E9BA3F2}" dt="2022-11-06T13:44:19.552" v="15"/>
          <ac:spMkLst>
            <pc:docMk/>
            <pc:sldMk cId="3546590041" sldId="287"/>
            <ac:spMk id="16" creationId="{D2091A72-D5BB-42AC-8FD3-F7747D90861E}"/>
          </ac:spMkLst>
        </pc:spChg>
        <pc:spChg chg="add">
          <ac:chgData name="Zita Draper" userId="S::z.draper@uwtsd.ac.uk::b063123c-f51f-481b-b99c-f574606c9ace" providerId="AD" clId="Web-{780E10A8-9C3B-6A79-9E02-ACC02E9BA3F2}" dt="2022-11-06T13:44:19.552" v="15"/>
          <ac:spMkLst>
            <pc:docMk/>
            <pc:sldMk cId="3546590041" sldId="287"/>
            <ac:spMk id="18" creationId="{6ED12BFC-A737-46AF-8411-481112D54B0C}"/>
          </ac:spMkLst>
        </pc:spChg>
        <pc:picChg chg="add del">
          <ac:chgData name="Zita Draper" userId="S::z.draper@uwtsd.ac.uk::b063123c-f51f-481b-b99c-f574606c9ace" providerId="AD" clId="Web-{780E10A8-9C3B-6A79-9E02-ACC02E9BA3F2}" dt="2022-11-06T13:44:19.552" v="14"/>
          <ac:picMkLst>
            <pc:docMk/>
            <pc:sldMk cId="3546590041" sldId="287"/>
            <ac:picMk id="5" creationId="{AEE745AE-29FC-C1C3-69CF-702DE55A8F7A}"/>
          </ac:picMkLst>
        </pc:picChg>
      </pc:sldChg>
    </pc:docChg>
  </pc:docChgLst>
  <pc:docChgLst>
    <pc:chgData name="Zita Draper" userId="S::z.draper@uwtsd.ac.uk::b063123c-f51f-481b-b99c-f574606c9ace" providerId="AD" clId="Web-{EB7AC97B-1E57-CE0B-DB40-334C30C60680}"/>
    <pc:docChg chg="modSld">
      <pc:chgData name="Zita Draper" userId="S::z.draper@uwtsd.ac.uk::b063123c-f51f-481b-b99c-f574606c9ace" providerId="AD" clId="Web-{EB7AC97B-1E57-CE0B-DB40-334C30C60680}" dt="2022-11-10T13:34:30.872" v="57"/>
      <pc:docMkLst>
        <pc:docMk/>
      </pc:docMkLst>
      <pc:sldChg chg="addSp delSp modSp mod setBg modNotes">
        <pc:chgData name="Zita Draper" userId="S::z.draper@uwtsd.ac.uk::b063123c-f51f-481b-b99c-f574606c9ace" providerId="AD" clId="Web-{EB7AC97B-1E57-CE0B-DB40-334C30C60680}" dt="2022-11-10T13:34:30.872" v="57"/>
        <pc:sldMkLst>
          <pc:docMk/>
          <pc:sldMk cId="3552203366" sldId="273"/>
        </pc:sldMkLst>
        <pc:spChg chg="del">
          <ac:chgData name="Zita Draper" userId="S::z.draper@uwtsd.ac.uk::b063123c-f51f-481b-b99c-f574606c9ace" providerId="AD" clId="Web-{EB7AC97B-1E57-CE0B-DB40-334C30C60680}" dt="2022-11-10T13:29:30.688" v="0"/>
          <ac:spMkLst>
            <pc:docMk/>
            <pc:sldMk cId="3552203366" sldId="273"/>
            <ac:spMk id="3" creationId="{E2EE74F3-3A33-31DA-BEFD-7B00EFC3FCA0}"/>
          </ac:spMkLst>
        </pc:spChg>
        <pc:spChg chg="add">
          <ac:chgData name="Zita Draper" userId="S::z.draper@uwtsd.ac.uk::b063123c-f51f-481b-b99c-f574606c9ace" providerId="AD" clId="Web-{EB7AC97B-1E57-CE0B-DB40-334C30C60680}" dt="2022-11-10T13:34:30.872" v="57"/>
          <ac:spMkLst>
            <pc:docMk/>
            <pc:sldMk cId="3552203366" sldId="273"/>
            <ac:spMk id="9" creationId="{F3060C83-F051-4F0E-ABAD-AA0DFC48B218}"/>
          </ac:spMkLst>
        </pc:spChg>
        <pc:spChg chg="add">
          <ac:chgData name="Zita Draper" userId="S::z.draper@uwtsd.ac.uk::b063123c-f51f-481b-b99c-f574606c9ace" providerId="AD" clId="Web-{EB7AC97B-1E57-CE0B-DB40-334C30C60680}" dt="2022-11-10T13:34:30.872" v="57"/>
          <ac:spMkLst>
            <pc:docMk/>
            <pc:sldMk cId="3552203366" sldId="273"/>
            <ac:spMk id="11" creationId="{83C98ABE-055B-441F-B07E-44F97F083C39}"/>
          </ac:spMkLst>
        </pc:spChg>
        <pc:spChg chg="add">
          <ac:chgData name="Zita Draper" userId="S::z.draper@uwtsd.ac.uk::b063123c-f51f-481b-b99c-f574606c9ace" providerId="AD" clId="Web-{EB7AC97B-1E57-CE0B-DB40-334C30C60680}" dt="2022-11-10T13:34:30.872" v="57"/>
          <ac:spMkLst>
            <pc:docMk/>
            <pc:sldMk cId="3552203366" sldId="273"/>
            <ac:spMk id="13" creationId="{29FDB030-9B49-4CED-8CCD-4D99382388AC}"/>
          </ac:spMkLst>
        </pc:spChg>
        <pc:spChg chg="add">
          <ac:chgData name="Zita Draper" userId="S::z.draper@uwtsd.ac.uk::b063123c-f51f-481b-b99c-f574606c9ace" providerId="AD" clId="Web-{EB7AC97B-1E57-CE0B-DB40-334C30C60680}" dt="2022-11-10T13:34:30.872" v="57"/>
          <ac:spMkLst>
            <pc:docMk/>
            <pc:sldMk cId="3552203366" sldId="273"/>
            <ac:spMk id="15" creationId="{3783CA14-24A1-485C-8B30-D6A5D87987AD}"/>
          </ac:spMkLst>
        </pc:spChg>
        <pc:spChg chg="add">
          <ac:chgData name="Zita Draper" userId="S::z.draper@uwtsd.ac.uk::b063123c-f51f-481b-b99c-f574606c9ace" providerId="AD" clId="Web-{EB7AC97B-1E57-CE0B-DB40-334C30C60680}" dt="2022-11-10T13:34:30.872" v="57"/>
          <ac:spMkLst>
            <pc:docMk/>
            <pc:sldMk cId="3552203366" sldId="273"/>
            <ac:spMk id="17" creationId="{9A97C86A-04D6-40F7-AE84-31AB43E6A846}"/>
          </ac:spMkLst>
        </pc:spChg>
        <pc:spChg chg="add">
          <ac:chgData name="Zita Draper" userId="S::z.draper@uwtsd.ac.uk::b063123c-f51f-481b-b99c-f574606c9ace" providerId="AD" clId="Web-{EB7AC97B-1E57-CE0B-DB40-334C30C60680}" dt="2022-11-10T13:34:30.872" v="57"/>
          <ac:spMkLst>
            <pc:docMk/>
            <pc:sldMk cId="3552203366" sldId="273"/>
            <ac:spMk id="19" creationId="{FF9F2414-84E8-453E-B1F3-389FDE8192D9}"/>
          </ac:spMkLst>
        </pc:spChg>
        <pc:spChg chg="add">
          <ac:chgData name="Zita Draper" userId="S::z.draper@uwtsd.ac.uk::b063123c-f51f-481b-b99c-f574606c9ace" providerId="AD" clId="Web-{EB7AC97B-1E57-CE0B-DB40-334C30C60680}" dt="2022-11-10T13:34:30.872" v="57"/>
          <ac:spMkLst>
            <pc:docMk/>
            <pc:sldMk cId="3552203366" sldId="273"/>
            <ac:spMk id="21" creationId="{3ECA69A1-7536-43AC-85EF-C7106179F5ED}"/>
          </ac:spMkLst>
        </pc:spChg>
        <pc:graphicFrameChg chg="add mod ord modGraphic">
          <ac:chgData name="Zita Draper" userId="S::z.draper@uwtsd.ac.uk::b063123c-f51f-481b-b99c-f574606c9ace" providerId="AD" clId="Web-{EB7AC97B-1E57-CE0B-DB40-334C30C60680}" dt="2022-11-10T13:31:31.912" v="24" actId="20577"/>
          <ac:graphicFrameMkLst>
            <pc:docMk/>
            <pc:sldMk cId="3552203366" sldId="273"/>
            <ac:graphicFrameMk id="4" creationId="{C640BF05-BAF5-9988-CCB9-F7D4A19E3D71}"/>
          </ac:graphicFrameMkLst>
        </pc:graphicFrameChg>
      </pc:sldChg>
    </pc:docChg>
  </pc:docChgLst>
  <pc:docChgLst>
    <pc:chgData name="Zita Draper" userId="S::z.draper@uwtsd.ac.uk::b063123c-f51f-481b-b99c-f574606c9ace" providerId="AD" clId="Web-{667BD5E8-F143-EF86-54A2-6A66E36C4823}"/>
    <pc:docChg chg="addSld modSld sldOrd">
      <pc:chgData name="Zita Draper" userId="S::z.draper@uwtsd.ac.uk::b063123c-f51f-481b-b99c-f574606c9ace" providerId="AD" clId="Web-{667BD5E8-F143-EF86-54A2-6A66E36C4823}" dt="2022-11-10T14:27:44.265" v="90" actId="20577"/>
      <pc:docMkLst>
        <pc:docMk/>
      </pc:docMkLst>
      <pc:sldChg chg="modSp">
        <pc:chgData name="Zita Draper" userId="S::z.draper@uwtsd.ac.uk::b063123c-f51f-481b-b99c-f574606c9ace" providerId="AD" clId="Web-{667BD5E8-F143-EF86-54A2-6A66E36C4823}" dt="2022-11-10T14:24:19.110" v="51" actId="20577"/>
        <pc:sldMkLst>
          <pc:docMk/>
          <pc:sldMk cId="1730688329" sldId="284"/>
        </pc:sldMkLst>
        <pc:spChg chg="mod">
          <ac:chgData name="Zita Draper" userId="S::z.draper@uwtsd.ac.uk::b063123c-f51f-481b-b99c-f574606c9ace" providerId="AD" clId="Web-{667BD5E8-F143-EF86-54A2-6A66E36C4823}" dt="2022-11-10T14:24:19.110" v="51" actId="20577"/>
          <ac:spMkLst>
            <pc:docMk/>
            <pc:sldMk cId="1730688329" sldId="284"/>
            <ac:spMk id="2" creationId="{EF546D98-7AFA-7C4A-08CF-2DA2D394E89A}"/>
          </ac:spMkLst>
        </pc:spChg>
      </pc:sldChg>
      <pc:sldChg chg="addSp delSp modSp">
        <pc:chgData name="Zita Draper" userId="S::z.draper@uwtsd.ac.uk::b063123c-f51f-481b-b99c-f574606c9ace" providerId="AD" clId="Web-{667BD5E8-F143-EF86-54A2-6A66E36C4823}" dt="2022-11-10T14:22:55.307" v="35" actId="1076"/>
        <pc:sldMkLst>
          <pc:docMk/>
          <pc:sldMk cId="1389597197" sldId="285"/>
        </pc:sldMkLst>
        <pc:spChg chg="del">
          <ac:chgData name="Zita Draper" userId="S::z.draper@uwtsd.ac.uk::b063123c-f51f-481b-b99c-f574606c9ace" providerId="AD" clId="Web-{667BD5E8-F143-EF86-54A2-6A66E36C4823}" dt="2022-11-10T14:22:30.977" v="25"/>
          <ac:spMkLst>
            <pc:docMk/>
            <pc:sldMk cId="1389597197" sldId="285"/>
            <ac:spMk id="2" creationId="{F8EEF4DE-C8C8-9D54-02E9-166C1E607BBE}"/>
          </ac:spMkLst>
        </pc:spChg>
        <pc:spChg chg="del">
          <ac:chgData name="Zita Draper" userId="S::z.draper@uwtsd.ac.uk::b063123c-f51f-481b-b99c-f574606c9ace" providerId="AD" clId="Web-{667BD5E8-F143-EF86-54A2-6A66E36C4823}" dt="2022-11-10T14:22:32.509" v="26"/>
          <ac:spMkLst>
            <pc:docMk/>
            <pc:sldMk cId="1389597197" sldId="285"/>
            <ac:spMk id="3" creationId="{0CF3A5AC-D93D-4813-0758-20E8FB85F8CB}"/>
          </ac:spMkLst>
        </pc:spChg>
        <pc:picChg chg="add mod">
          <ac:chgData name="Zita Draper" userId="S::z.draper@uwtsd.ac.uk::b063123c-f51f-481b-b99c-f574606c9ace" providerId="AD" clId="Web-{667BD5E8-F143-EF86-54A2-6A66E36C4823}" dt="2022-11-10T14:22:55.307" v="35" actId="1076"/>
          <ac:picMkLst>
            <pc:docMk/>
            <pc:sldMk cId="1389597197" sldId="285"/>
            <ac:picMk id="4" creationId="{93695D04-6063-8693-565F-2CA27E392E71}"/>
          </ac:picMkLst>
        </pc:picChg>
      </pc:sldChg>
      <pc:sldChg chg="new">
        <pc:chgData name="Zita Draper" userId="S::z.draper@uwtsd.ac.uk::b063123c-f51f-481b-b99c-f574606c9ace" providerId="AD" clId="Web-{667BD5E8-F143-EF86-54A2-6A66E36C4823}" dt="2022-11-10T14:16:49.563" v="0"/>
        <pc:sldMkLst>
          <pc:docMk/>
          <pc:sldMk cId="972818233" sldId="290"/>
        </pc:sldMkLst>
      </pc:sldChg>
      <pc:sldChg chg="addSp modSp new mod setBg">
        <pc:chgData name="Zita Draper" userId="S::z.draper@uwtsd.ac.uk::b063123c-f51f-481b-b99c-f574606c9ace" providerId="AD" clId="Web-{667BD5E8-F143-EF86-54A2-6A66E36C4823}" dt="2022-11-10T14:24:52.378" v="58" actId="20577"/>
        <pc:sldMkLst>
          <pc:docMk/>
          <pc:sldMk cId="60038659" sldId="291"/>
        </pc:sldMkLst>
        <pc:spChg chg="mod">
          <ac:chgData name="Zita Draper" userId="S::z.draper@uwtsd.ac.uk::b063123c-f51f-481b-b99c-f574606c9ace" providerId="AD" clId="Web-{667BD5E8-F143-EF86-54A2-6A66E36C4823}" dt="2022-11-10T14:24:40.658" v="56"/>
          <ac:spMkLst>
            <pc:docMk/>
            <pc:sldMk cId="60038659" sldId="291"/>
            <ac:spMk id="2" creationId="{45630236-C164-104F-BCFC-E201DBF0EAC5}"/>
          </ac:spMkLst>
        </pc:spChg>
        <pc:spChg chg="mod">
          <ac:chgData name="Zita Draper" userId="S::z.draper@uwtsd.ac.uk::b063123c-f51f-481b-b99c-f574606c9ace" providerId="AD" clId="Web-{667BD5E8-F143-EF86-54A2-6A66E36C4823}" dt="2022-11-10T14:24:52.378" v="58" actId="20577"/>
          <ac:spMkLst>
            <pc:docMk/>
            <pc:sldMk cId="60038659" sldId="291"/>
            <ac:spMk id="3" creationId="{CAD6DBD8-5CAE-F3DA-1649-160251316D6D}"/>
          </ac:spMkLst>
        </pc:spChg>
        <pc:spChg chg="add">
          <ac:chgData name="Zita Draper" userId="S::z.draper@uwtsd.ac.uk::b063123c-f51f-481b-b99c-f574606c9ace" providerId="AD" clId="Web-{667BD5E8-F143-EF86-54A2-6A66E36C4823}" dt="2022-11-10T14:24:40.658" v="56"/>
          <ac:spMkLst>
            <pc:docMk/>
            <pc:sldMk cId="60038659" sldId="291"/>
            <ac:spMk id="8" creationId="{5A0118C5-4F8D-4CF4-BADD-53FEACC6C42A}"/>
          </ac:spMkLst>
        </pc:spChg>
        <pc:spChg chg="add">
          <ac:chgData name="Zita Draper" userId="S::z.draper@uwtsd.ac.uk::b063123c-f51f-481b-b99c-f574606c9ace" providerId="AD" clId="Web-{667BD5E8-F143-EF86-54A2-6A66E36C4823}" dt="2022-11-10T14:24:40.658" v="56"/>
          <ac:spMkLst>
            <pc:docMk/>
            <pc:sldMk cId="60038659" sldId="291"/>
            <ac:spMk id="10" creationId="{4E0A5C5C-2A95-428E-9F6A-0D29EBD57C9F}"/>
          </ac:spMkLst>
        </pc:spChg>
        <pc:spChg chg="add">
          <ac:chgData name="Zita Draper" userId="S::z.draper@uwtsd.ac.uk::b063123c-f51f-481b-b99c-f574606c9ace" providerId="AD" clId="Web-{667BD5E8-F143-EF86-54A2-6A66E36C4823}" dt="2022-11-10T14:24:40.658" v="56"/>
          <ac:spMkLst>
            <pc:docMk/>
            <pc:sldMk cId="60038659" sldId="291"/>
            <ac:spMk id="12" creationId="{1056F38F-7C4E-461D-8709-7D0024AE1F79}"/>
          </ac:spMkLst>
        </pc:spChg>
        <pc:spChg chg="add">
          <ac:chgData name="Zita Draper" userId="S::z.draper@uwtsd.ac.uk::b063123c-f51f-481b-b99c-f574606c9ace" providerId="AD" clId="Web-{667BD5E8-F143-EF86-54A2-6A66E36C4823}" dt="2022-11-10T14:24:40.658" v="56"/>
          <ac:spMkLst>
            <pc:docMk/>
            <pc:sldMk cId="60038659" sldId="291"/>
            <ac:spMk id="14" creationId="{C7278469-3C3C-49CE-AEEE-E176A4900B78}"/>
          </ac:spMkLst>
        </pc:spChg>
        <pc:spChg chg="add">
          <ac:chgData name="Zita Draper" userId="S::z.draper@uwtsd.ac.uk::b063123c-f51f-481b-b99c-f574606c9ace" providerId="AD" clId="Web-{667BD5E8-F143-EF86-54A2-6A66E36C4823}" dt="2022-11-10T14:24:40.658" v="56"/>
          <ac:spMkLst>
            <pc:docMk/>
            <pc:sldMk cId="60038659" sldId="291"/>
            <ac:spMk id="20" creationId="{4C6598AB-1C17-4D54-951C-A082D94ACB7A}"/>
          </ac:spMkLst>
        </pc:spChg>
        <pc:spChg chg="add">
          <ac:chgData name="Zita Draper" userId="S::z.draper@uwtsd.ac.uk::b063123c-f51f-481b-b99c-f574606c9ace" providerId="AD" clId="Web-{667BD5E8-F143-EF86-54A2-6A66E36C4823}" dt="2022-11-10T14:24:40.658" v="56"/>
          <ac:spMkLst>
            <pc:docMk/>
            <pc:sldMk cId="60038659" sldId="291"/>
            <ac:spMk id="22" creationId="{C83B66D7-137D-4AC1-B172-53D60F08BEB5}"/>
          </ac:spMkLst>
        </pc:spChg>
        <pc:spChg chg="add">
          <ac:chgData name="Zita Draper" userId="S::z.draper@uwtsd.ac.uk::b063123c-f51f-481b-b99c-f574606c9ace" providerId="AD" clId="Web-{667BD5E8-F143-EF86-54A2-6A66E36C4823}" dt="2022-11-10T14:24:40.658" v="56"/>
          <ac:spMkLst>
            <pc:docMk/>
            <pc:sldMk cId="60038659" sldId="291"/>
            <ac:spMk id="24" creationId="{F6B92503-6984-4D15-8B98-8718709B785D}"/>
          </ac:spMkLst>
        </pc:spChg>
        <pc:spChg chg="add">
          <ac:chgData name="Zita Draper" userId="S::z.draper@uwtsd.ac.uk::b063123c-f51f-481b-b99c-f574606c9ace" providerId="AD" clId="Web-{667BD5E8-F143-EF86-54A2-6A66E36C4823}" dt="2022-11-10T14:24:40.658" v="56"/>
          <ac:spMkLst>
            <pc:docMk/>
            <pc:sldMk cId="60038659" sldId="291"/>
            <ac:spMk id="26" creationId="{08DDF938-524E-4C18-A47D-C00627832366}"/>
          </ac:spMkLst>
        </pc:spChg>
        <pc:grpChg chg="add">
          <ac:chgData name="Zita Draper" userId="S::z.draper@uwtsd.ac.uk::b063123c-f51f-481b-b99c-f574606c9ace" providerId="AD" clId="Web-{667BD5E8-F143-EF86-54A2-6A66E36C4823}" dt="2022-11-10T14:24:40.658" v="56"/>
          <ac:grpSpMkLst>
            <pc:docMk/>
            <pc:sldMk cId="60038659" sldId="291"/>
            <ac:grpSpMk id="16" creationId="{93DC754C-7E09-422D-A8BB-AF632E90DFA2}"/>
          </ac:grpSpMkLst>
        </pc:grpChg>
        <pc:grpChg chg="add">
          <ac:chgData name="Zita Draper" userId="S::z.draper@uwtsd.ac.uk::b063123c-f51f-481b-b99c-f574606c9ace" providerId="AD" clId="Web-{667BD5E8-F143-EF86-54A2-6A66E36C4823}" dt="2022-11-10T14:24:40.658" v="56"/>
          <ac:grpSpMkLst>
            <pc:docMk/>
            <pc:sldMk cId="60038659" sldId="291"/>
            <ac:grpSpMk id="28" creationId="{3773FAF5-C452-4455-9411-D6AF5EBD4CA9}"/>
          </ac:grpSpMkLst>
        </pc:grpChg>
      </pc:sldChg>
      <pc:sldChg chg="addSp modSp new mod setBg">
        <pc:chgData name="Zita Draper" userId="S::z.draper@uwtsd.ac.uk::b063123c-f51f-481b-b99c-f574606c9ace" providerId="AD" clId="Web-{667BD5E8-F143-EF86-54A2-6A66E36C4823}" dt="2022-11-10T14:26:06.649" v="69" actId="20577"/>
        <pc:sldMkLst>
          <pc:docMk/>
          <pc:sldMk cId="1198345858" sldId="292"/>
        </pc:sldMkLst>
        <pc:spChg chg="mod">
          <ac:chgData name="Zita Draper" userId="S::z.draper@uwtsd.ac.uk::b063123c-f51f-481b-b99c-f574606c9ace" providerId="AD" clId="Web-{667BD5E8-F143-EF86-54A2-6A66E36C4823}" dt="2022-11-10T14:25:39.615" v="66"/>
          <ac:spMkLst>
            <pc:docMk/>
            <pc:sldMk cId="1198345858" sldId="292"/>
            <ac:spMk id="2" creationId="{A047BD16-65AF-F831-FC8C-8E746A24722F}"/>
          </ac:spMkLst>
        </pc:spChg>
        <pc:spChg chg="mod">
          <ac:chgData name="Zita Draper" userId="S::z.draper@uwtsd.ac.uk::b063123c-f51f-481b-b99c-f574606c9ace" providerId="AD" clId="Web-{667BD5E8-F143-EF86-54A2-6A66E36C4823}" dt="2022-11-10T14:26:06.649" v="69" actId="20577"/>
          <ac:spMkLst>
            <pc:docMk/>
            <pc:sldMk cId="1198345858" sldId="292"/>
            <ac:spMk id="3" creationId="{9D7384BF-6781-D4FC-6304-83A2886ECB78}"/>
          </ac:spMkLst>
        </pc:spChg>
        <pc:spChg chg="add">
          <ac:chgData name="Zita Draper" userId="S::z.draper@uwtsd.ac.uk::b063123c-f51f-481b-b99c-f574606c9ace" providerId="AD" clId="Web-{667BD5E8-F143-EF86-54A2-6A66E36C4823}" dt="2022-11-10T14:25:39.615" v="66"/>
          <ac:spMkLst>
            <pc:docMk/>
            <pc:sldMk cId="1198345858" sldId="292"/>
            <ac:spMk id="8" creationId="{5A0118C5-4F8D-4CF4-BADD-53FEACC6C42A}"/>
          </ac:spMkLst>
        </pc:spChg>
        <pc:spChg chg="add">
          <ac:chgData name="Zita Draper" userId="S::z.draper@uwtsd.ac.uk::b063123c-f51f-481b-b99c-f574606c9ace" providerId="AD" clId="Web-{667BD5E8-F143-EF86-54A2-6A66E36C4823}" dt="2022-11-10T14:25:39.615" v="66"/>
          <ac:spMkLst>
            <pc:docMk/>
            <pc:sldMk cId="1198345858" sldId="292"/>
            <ac:spMk id="10" creationId="{4E0A5C5C-2A95-428E-9F6A-0D29EBD57C9F}"/>
          </ac:spMkLst>
        </pc:spChg>
        <pc:spChg chg="add">
          <ac:chgData name="Zita Draper" userId="S::z.draper@uwtsd.ac.uk::b063123c-f51f-481b-b99c-f574606c9ace" providerId="AD" clId="Web-{667BD5E8-F143-EF86-54A2-6A66E36C4823}" dt="2022-11-10T14:25:39.615" v="66"/>
          <ac:spMkLst>
            <pc:docMk/>
            <pc:sldMk cId="1198345858" sldId="292"/>
            <ac:spMk id="12" creationId="{1056F38F-7C4E-461D-8709-7D0024AE1F79}"/>
          </ac:spMkLst>
        </pc:spChg>
        <pc:spChg chg="add">
          <ac:chgData name="Zita Draper" userId="S::z.draper@uwtsd.ac.uk::b063123c-f51f-481b-b99c-f574606c9ace" providerId="AD" clId="Web-{667BD5E8-F143-EF86-54A2-6A66E36C4823}" dt="2022-11-10T14:25:39.615" v="66"/>
          <ac:spMkLst>
            <pc:docMk/>
            <pc:sldMk cId="1198345858" sldId="292"/>
            <ac:spMk id="14" creationId="{C7278469-3C3C-49CE-AEEE-E176A4900B78}"/>
          </ac:spMkLst>
        </pc:spChg>
        <pc:spChg chg="add">
          <ac:chgData name="Zita Draper" userId="S::z.draper@uwtsd.ac.uk::b063123c-f51f-481b-b99c-f574606c9ace" providerId="AD" clId="Web-{667BD5E8-F143-EF86-54A2-6A66E36C4823}" dt="2022-11-10T14:25:39.615" v="66"/>
          <ac:spMkLst>
            <pc:docMk/>
            <pc:sldMk cId="1198345858" sldId="292"/>
            <ac:spMk id="20" creationId="{4C6598AB-1C17-4D54-951C-A082D94ACB7A}"/>
          </ac:spMkLst>
        </pc:spChg>
        <pc:spChg chg="add">
          <ac:chgData name="Zita Draper" userId="S::z.draper@uwtsd.ac.uk::b063123c-f51f-481b-b99c-f574606c9ace" providerId="AD" clId="Web-{667BD5E8-F143-EF86-54A2-6A66E36C4823}" dt="2022-11-10T14:25:39.615" v="66"/>
          <ac:spMkLst>
            <pc:docMk/>
            <pc:sldMk cId="1198345858" sldId="292"/>
            <ac:spMk id="22" creationId="{C83B66D7-137D-4AC1-B172-53D60F08BEB5}"/>
          </ac:spMkLst>
        </pc:spChg>
        <pc:spChg chg="add">
          <ac:chgData name="Zita Draper" userId="S::z.draper@uwtsd.ac.uk::b063123c-f51f-481b-b99c-f574606c9ace" providerId="AD" clId="Web-{667BD5E8-F143-EF86-54A2-6A66E36C4823}" dt="2022-11-10T14:25:39.615" v="66"/>
          <ac:spMkLst>
            <pc:docMk/>
            <pc:sldMk cId="1198345858" sldId="292"/>
            <ac:spMk id="24" creationId="{F6B92503-6984-4D15-8B98-8718709B785D}"/>
          </ac:spMkLst>
        </pc:spChg>
        <pc:spChg chg="add">
          <ac:chgData name="Zita Draper" userId="S::z.draper@uwtsd.ac.uk::b063123c-f51f-481b-b99c-f574606c9ace" providerId="AD" clId="Web-{667BD5E8-F143-EF86-54A2-6A66E36C4823}" dt="2022-11-10T14:25:39.615" v="66"/>
          <ac:spMkLst>
            <pc:docMk/>
            <pc:sldMk cId="1198345858" sldId="292"/>
            <ac:spMk id="26" creationId="{08DDF938-524E-4C18-A47D-C00627832366}"/>
          </ac:spMkLst>
        </pc:spChg>
        <pc:grpChg chg="add">
          <ac:chgData name="Zita Draper" userId="S::z.draper@uwtsd.ac.uk::b063123c-f51f-481b-b99c-f574606c9ace" providerId="AD" clId="Web-{667BD5E8-F143-EF86-54A2-6A66E36C4823}" dt="2022-11-10T14:25:39.615" v="66"/>
          <ac:grpSpMkLst>
            <pc:docMk/>
            <pc:sldMk cId="1198345858" sldId="292"/>
            <ac:grpSpMk id="16" creationId="{93DC754C-7E09-422D-A8BB-AF632E90DFA2}"/>
          </ac:grpSpMkLst>
        </pc:grpChg>
        <pc:grpChg chg="add">
          <ac:chgData name="Zita Draper" userId="S::z.draper@uwtsd.ac.uk::b063123c-f51f-481b-b99c-f574606c9ace" providerId="AD" clId="Web-{667BD5E8-F143-EF86-54A2-6A66E36C4823}" dt="2022-11-10T14:25:39.615" v="66"/>
          <ac:grpSpMkLst>
            <pc:docMk/>
            <pc:sldMk cId="1198345858" sldId="292"/>
            <ac:grpSpMk id="28" creationId="{3773FAF5-C452-4455-9411-D6AF5EBD4CA9}"/>
          </ac:grpSpMkLst>
        </pc:grpChg>
      </pc:sldChg>
      <pc:sldChg chg="addSp modSp new mod ord setBg">
        <pc:chgData name="Zita Draper" userId="S::z.draper@uwtsd.ac.uk::b063123c-f51f-481b-b99c-f574606c9ace" providerId="AD" clId="Web-{667BD5E8-F143-EF86-54A2-6A66E36C4823}" dt="2022-11-10T14:27:44.265" v="90" actId="20577"/>
        <pc:sldMkLst>
          <pc:docMk/>
          <pc:sldMk cId="2285906578" sldId="293"/>
        </pc:sldMkLst>
        <pc:spChg chg="mod">
          <ac:chgData name="Zita Draper" userId="S::z.draper@uwtsd.ac.uk::b063123c-f51f-481b-b99c-f574606c9ace" providerId="AD" clId="Web-{667BD5E8-F143-EF86-54A2-6A66E36C4823}" dt="2022-11-10T14:27:44.265" v="90" actId="20577"/>
          <ac:spMkLst>
            <pc:docMk/>
            <pc:sldMk cId="2285906578" sldId="293"/>
            <ac:spMk id="2" creationId="{147938EF-F263-F9C9-FAE9-D874A6206048}"/>
          </ac:spMkLst>
        </pc:spChg>
        <pc:spChg chg="mod">
          <ac:chgData name="Zita Draper" userId="S::z.draper@uwtsd.ac.uk::b063123c-f51f-481b-b99c-f574606c9ace" providerId="AD" clId="Web-{667BD5E8-F143-EF86-54A2-6A66E36C4823}" dt="2022-11-10T14:27:39.639" v="88" actId="20577"/>
          <ac:spMkLst>
            <pc:docMk/>
            <pc:sldMk cId="2285906578" sldId="293"/>
            <ac:spMk id="3" creationId="{D2277A19-D921-8DA2-DB41-85F44155EFD9}"/>
          </ac:spMkLst>
        </pc:spChg>
        <pc:spChg chg="add">
          <ac:chgData name="Zita Draper" userId="S::z.draper@uwtsd.ac.uk::b063123c-f51f-481b-b99c-f574606c9ace" providerId="AD" clId="Web-{667BD5E8-F143-EF86-54A2-6A66E36C4823}" dt="2022-11-10T14:26:39.448" v="85"/>
          <ac:spMkLst>
            <pc:docMk/>
            <pc:sldMk cId="2285906578" sldId="293"/>
            <ac:spMk id="8" creationId="{5A0118C5-4F8D-4CF4-BADD-53FEACC6C42A}"/>
          </ac:spMkLst>
        </pc:spChg>
        <pc:spChg chg="add">
          <ac:chgData name="Zita Draper" userId="S::z.draper@uwtsd.ac.uk::b063123c-f51f-481b-b99c-f574606c9ace" providerId="AD" clId="Web-{667BD5E8-F143-EF86-54A2-6A66E36C4823}" dt="2022-11-10T14:26:39.448" v="85"/>
          <ac:spMkLst>
            <pc:docMk/>
            <pc:sldMk cId="2285906578" sldId="293"/>
            <ac:spMk id="10" creationId="{4E0A5C5C-2A95-428E-9F6A-0D29EBD57C9F}"/>
          </ac:spMkLst>
        </pc:spChg>
        <pc:spChg chg="add">
          <ac:chgData name="Zita Draper" userId="S::z.draper@uwtsd.ac.uk::b063123c-f51f-481b-b99c-f574606c9ace" providerId="AD" clId="Web-{667BD5E8-F143-EF86-54A2-6A66E36C4823}" dt="2022-11-10T14:26:39.448" v="85"/>
          <ac:spMkLst>
            <pc:docMk/>
            <pc:sldMk cId="2285906578" sldId="293"/>
            <ac:spMk id="12" creationId="{1056F38F-7C4E-461D-8709-7D0024AE1F79}"/>
          </ac:spMkLst>
        </pc:spChg>
        <pc:spChg chg="add">
          <ac:chgData name="Zita Draper" userId="S::z.draper@uwtsd.ac.uk::b063123c-f51f-481b-b99c-f574606c9ace" providerId="AD" clId="Web-{667BD5E8-F143-EF86-54A2-6A66E36C4823}" dt="2022-11-10T14:26:39.448" v="85"/>
          <ac:spMkLst>
            <pc:docMk/>
            <pc:sldMk cId="2285906578" sldId="293"/>
            <ac:spMk id="14" creationId="{C7278469-3C3C-49CE-AEEE-E176A4900B78}"/>
          </ac:spMkLst>
        </pc:spChg>
        <pc:spChg chg="add">
          <ac:chgData name="Zita Draper" userId="S::z.draper@uwtsd.ac.uk::b063123c-f51f-481b-b99c-f574606c9ace" providerId="AD" clId="Web-{667BD5E8-F143-EF86-54A2-6A66E36C4823}" dt="2022-11-10T14:26:39.448" v="85"/>
          <ac:spMkLst>
            <pc:docMk/>
            <pc:sldMk cId="2285906578" sldId="293"/>
            <ac:spMk id="20" creationId="{4C6598AB-1C17-4D54-951C-A082D94ACB7A}"/>
          </ac:spMkLst>
        </pc:spChg>
        <pc:spChg chg="add">
          <ac:chgData name="Zita Draper" userId="S::z.draper@uwtsd.ac.uk::b063123c-f51f-481b-b99c-f574606c9ace" providerId="AD" clId="Web-{667BD5E8-F143-EF86-54A2-6A66E36C4823}" dt="2022-11-10T14:26:39.448" v="85"/>
          <ac:spMkLst>
            <pc:docMk/>
            <pc:sldMk cId="2285906578" sldId="293"/>
            <ac:spMk id="22" creationId="{C83B66D7-137D-4AC1-B172-53D60F08BEB5}"/>
          </ac:spMkLst>
        </pc:spChg>
        <pc:spChg chg="add">
          <ac:chgData name="Zita Draper" userId="S::z.draper@uwtsd.ac.uk::b063123c-f51f-481b-b99c-f574606c9ace" providerId="AD" clId="Web-{667BD5E8-F143-EF86-54A2-6A66E36C4823}" dt="2022-11-10T14:26:39.448" v="85"/>
          <ac:spMkLst>
            <pc:docMk/>
            <pc:sldMk cId="2285906578" sldId="293"/>
            <ac:spMk id="24" creationId="{F6B92503-6984-4D15-8B98-8718709B785D}"/>
          </ac:spMkLst>
        </pc:spChg>
        <pc:spChg chg="add">
          <ac:chgData name="Zita Draper" userId="S::z.draper@uwtsd.ac.uk::b063123c-f51f-481b-b99c-f574606c9ace" providerId="AD" clId="Web-{667BD5E8-F143-EF86-54A2-6A66E36C4823}" dt="2022-11-10T14:26:39.448" v="85"/>
          <ac:spMkLst>
            <pc:docMk/>
            <pc:sldMk cId="2285906578" sldId="293"/>
            <ac:spMk id="26" creationId="{08DDF938-524E-4C18-A47D-C00627832366}"/>
          </ac:spMkLst>
        </pc:spChg>
        <pc:grpChg chg="add">
          <ac:chgData name="Zita Draper" userId="S::z.draper@uwtsd.ac.uk::b063123c-f51f-481b-b99c-f574606c9ace" providerId="AD" clId="Web-{667BD5E8-F143-EF86-54A2-6A66E36C4823}" dt="2022-11-10T14:26:39.448" v="85"/>
          <ac:grpSpMkLst>
            <pc:docMk/>
            <pc:sldMk cId="2285906578" sldId="293"/>
            <ac:grpSpMk id="16" creationId="{93DC754C-7E09-422D-A8BB-AF632E90DFA2}"/>
          </ac:grpSpMkLst>
        </pc:grpChg>
        <pc:grpChg chg="add">
          <ac:chgData name="Zita Draper" userId="S::z.draper@uwtsd.ac.uk::b063123c-f51f-481b-b99c-f574606c9ace" providerId="AD" clId="Web-{667BD5E8-F143-EF86-54A2-6A66E36C4823}" dt="2022-11-10T14:26:39.448" v="85"/>
          <ac:grpSpMkLst>
            <pc:docMk/>
            <pc:sldMk cId="2285906578" sldId="293"/>
            <ac:grpSpMk id="28" creationId="{3773FAF5-C452-4455-9411-D6AF5EBD4CA9}"/>
          </ac:grpSpMkLst>
        </pc:grpChg>
      </pc:sldChg>
      <pc:sldChg chg="addSp delSp modSp new">
        <pc:chgData name="Zita Draper" userId="S::z.draper@uwtsd.ac.uk::b063123c-f51f-481b-b99c-f574606c9ace" providerId="AD" clId="Web-{667BD5E8-F143-EF86-54A2-6A66E36C4823}" dt="2022-11-10T14:24:02.327" v="46" actId="14100"/>
        <pc:sldMkLst>
          <pc:docMk/>
          <pc:sldMk cId="1956178394" sldId="294"/>
        </pc:sldMkLst>
        <pc:spChg chg="del">
          <ac:chgData name="Zita Draper" userId="S::z.draper@uwtsd.ac.uk::b063123c-f51f-481b-b99c-f574606c9ace" providerId="AD" clId="Web-{667BD5E8-F143-EF86-54A2-6A66E36C4823}" dt="2022-11-10T14:23:06.105" v="37"/>
          <ac:spMkLst>
            <pc:docMk/>
            <pc:sldMk cId="1956178394" sldId="294"/>
            <ac:spMk id="2" creationId="{097127D3-901B-0F02-1F32-D98BFC869CE7}"/>
          </ac:spMkLst>
        </pc:spChg>
        <pc:spChg chg="del">
          <ac:chgData name="Zita Draper" userId="S::z.draper@uwtsd.ac.uk::b063123c-f51f-481b-b99c-f574606c9ace" providerId="AD" clId="Web-{667BD5E8-F143-EF86-54A2-6A66E36C4823}" dt="2022-11-10T14:23:08.370" v="38"/>
          <ac:spMkLst>
            <pc:docMk/>
            <pc:sldMk cId="1956178394" sldId="294"/>
            <ac:spMk id="3" creationId="{D7DA4124-84AD-ABEC-9E4A-651F907AB917}"/>
          </ac:spMkLst>
        </pc:spChg>
        <pc:picChg chg="add mod">
          <ac:chgData name="Zita Draper" userId="S::z.draper@uwtsd.ac.uk::b063123c-f51f-481b-b99c-f574606c9ace" providerId="AD" clId="Web-{667BD5E8-F143-EF86-54A2-6A66E36C4823}" dt="2022-11-10T14:24:02.327" v="46" actId="14100"/>
          <ac:picMkLst>
            <pc:docMk/>
            <pc:sldMk cId="1956178394" sldId="294"/>
            <ac:picMk id="4" creationId="{FA02E1F4-967A-ADA4-5FC3-D6D9CFDD9EC2}"/>
          </ac:picMkLst>
        </pc:picChg>
      </pc:sldChg>
    </pc:docChg>
  </pc:docChgLst>
  <pc:docChgLst>
    <pc:chgData name="Zita Draper" userId="S::z.draper@uwtsd.ac.uk::b063123c-f51f-481b-b99c-f574606c9ace" providerId="AD" clId="Web-{7A3F518C-8846-B4AA-EEFD-113974AAF1AC}"/>
    <pc:docChg chg="modSld">
      <pc:chgData name="Zita Draper" userId="S::z.draper@uwtsd.ac.uk::b063123c-f51f-481b-b99c-f574606c9ace" providerId="AD" clId="Web-{7A3F518C-8846-B4AA-EEFD-113974AAF1AC}" dt="2022-11-10T14:58:04.436" v="210" actId="20577"/>
      <pc:docMkLst>
        <pc:docMk/>
      </pc:docMkLst>
      <pc:sldChg chg="modSp">
        <pc:chgData name="Zita Draper" userId="S::z.draper@uwtsd.ac.uk::b063123c-f51f-481b-b99c-f574606c9ace" providerId="AD" clId="Web-{7A3F518C-8846-B4AA-EEFD-113974AAF1AC}" dt="2022-11-10T14:41:19.063" v="47" actId="20577"/>
        <pc:sldMkLst>
          <pc:docMk/>
          <pc:sldMk cId="3695764047" sldId="271"/>
        </pc:sldMkLst>
        <pc:spChg chg="mod">
          <ac:chgData name="Zita Draper" userId="S::z.draper@uwtsd.ac.uk::b063123c-f51f-481b-b99c-f574606c9ace" providerId="AD" clId="Web-{7A3F518C-8846-B4AA-EEFD-113974AAF1AC}" dt="2022-11-10T14:41:19.063" v="47" actId="20577"/>
          <ac:spMkLst>
            <pc:docMk/>
            <pc:sldMk cId="3695764047" sldId="271"/>
            <ac:spMk id="3" creationId="{46611F5E-A7F3-3A75-E0B4-D677FC0BC8EA}"/>
          </ac:spMkLst>
        </pc:spChg>
      </pc:sldChg>
      <pc:sldChg chg="modSp">
        <pc:chgData name="Zita Draper" userId="S::z.draper@uwtsd.ac.uk::b063123c-f51f-481b-b99c-f574606c9ace" providerId="AD" clId="Web-{7A3F518C-8846-B4AA-EEFD-113974AAF1AC}" dt="2022-11-10T14:58:04.436" v="210" actId="20577"/>
        <pc:sldMkLst>
          <pc:docMk/>
          <pc:sldMk cId="1730688329" sldId="284"/>
        </pc:sldMkLst>
        <pc:spChg chg="mod">
          <ac:chgData name="Zita Draper" userId="S::z.draper@uwtsd.ac.uk::b063123c-f51f-481b-b99c-f574606c9ace" providerId="AD" clId="Web-{7A3F518C-8846-B4AA-EEFD-113974AAF1AC}" dt="2022-11-10T14:58:04.436" v="210" actId="20577"/>
          <ac:spMkLst>
            <pc:docMk/>
            <pc:sldMk cId="1730688329" sldId="284"/>
            <ac:spMk id="3" creationId="{45FBF773-F22F-5B91-1131-9AEBA96394D9}"/>
          </ac:spMkLst>
        </pc:spChg>
      </pc:sldChg>
      <pc:sldChg chg="modSp">
        <pc:chgData name="Zita Draper" userId="S::z.draper@uwtsd.ac.uk::b063123c-f51f-481b-b99c-f574606c9ace" providerId="AD" clId="Web-{7A3F518C-8846-B4AA-EEFD-113974AAF1AC}" dt="2022-11-10T14:45:40.711" v="133" actId="20577"/>
        <pc:sldMkLst>
          <pc:docMk/>
          <pc:sldMk cId="972818233" sldId="290"/>
        </pc:sldMkLst>
        <pc:spChg chg="mod">
          <ac:chgData name="Zita Draper" userId="S::z.draper@uwtsd.ac.uk::b063123c-f51f-481b-b99c-f574606c9ace" providerId="AD" clId="Web-{7A3F518C-8846-B4AA-EEFD-113974AAF1AC}" dt="2022-11-10T14:42:23.346" v="58" actId="20577"/>
          <ac:spMkLst>
            <pc:docMk/>
            <pc:sldMk cId="972818233" sldId="290"/>
            <ac:spMk id="2" creationId="{5D66F15F-F5E2-C6BA-F157-0EB370D90121}"/>
          </ac:spMkLst>
        </pc:spChg>
        <pc:spChg chg="mod">
          <ac:chgData name="Zita Draper" userId="S::z.draper@uwtsd.ac.uk::b063123c-f51f-481b-b99c-f574606c9ace" providerId="AD" clId="Web-{7A3F518C-8846-B4AA-EEFD-113974AAF1AC}" dt="2022-11-10T14:45:40.711" v="133" actId="20577"/>
          <ac:spMkLst>
            <pc:docMk/>
            <pc:sldMk cId="972818233" sldId="290"/>
            <ac:spMk id="3" creationId="{F809A86F-E9BC-94C1-57C0-240C73F18C56}"/>
          </ac:spMkLst>
        </pc:spChg>
      </pc:sldChg>
    </pc:docChg>
  </pc:docChgLst>
  <pc:docChgLst>
    <pc:chgData name="Zita Draper" userId="S::z.draper@uwtsd.ac.uk::b063123c-f51f-481b-b99c-f574606c9ace" providerId="AD" clId="Web-{40F5D5BB-B018-2130-608A-4950EE269695}"/>
    <pc:docChg chg="modSld">
      <pc:chgData name="Zita Draper" userId="S::z.draper@uwtsd.ac.uk::b063123c-f51f-481b-b99c-f574606c9ace" providerId="AD" clId="Web-{40F5D5BB-B018-2130-608A-4950EE269695}" dt="2022-11-05T15:56:43.922" v="42"/>
      <pc:docMkLst>
        <pc:docMk/>
      </pc:docMkLst>
      <pc:sldChg chg="addSp delSp modSp mod setBg">
        <pc:chgData name="Zita Draper" userId="S::z.draper@uwtsd.ac.uk::b063123c-f51f-481b-b99c-f574606c9ace" providerId="AD" clId="Web-{40F5D5BB-B018-2130-608A-4950EE269695}" dt="2022-11-05T15:56:43.922" v="42"/>
        <pc:sldMkLst>
          <pc:docMk/>
          <pc:sldMk cId="4027766935" sldId="262"/>
        </pc:sldMkLst>
        <pc:spChg chg="mod">
          <ac:chgData name="Zita Draper" userId="S::z.draper@uwtsd.ac.uk::b063123c-f51f-481b-b99c-f574606c9ace" providerId="AD" clId="Web-{40F5D5BB-B018-2130-608A-4950EE269695}" dt="2022-11-05T15:56:43.922" v="42"/>
          <ac:spMkLst>
            <pc:docMk/>
            <pc:sldMk cId="4027766935" sldId="262"/>
            <ac:spMk id="2" creationId="{8D25CF0F-F253-8F0B-4D2A-2ADB944084FD}"/>
          </ac:spMkLst>
        </pc:spChg>
        <pc:spChg chg="mod">
          <ac:chgData name="Zita Draper" userId="S::z.draper@uwtsd.ac.uk::b063123c-f51f-481b-b99c-f574606c9ace" providerId="AD" clId="Web-{40F5D5BB-B018-2130-608A-4950EE269695}" dt="2022-11-05T15:56:43.922" v="42"/>
          <ac:spMkLst>
            <pc:docMk/>
            <pc:sldMk cId="4027766935" sldId="262"/>
            <ac:spMk id="3" creationId="{6EE285DF-FF0B-4D42-AD41-036E35DBBFA3}"/>
          </ac:spMkLst>
        </pc:spChg>
        <pc:spChg chg="add mod">
          <ac:chgData name="Zita Draper" userId="S::z.draper@uwtsd.ac.uk::b063123c-f51f-481b-b99c-f574606c9ace" providerId="AD" clId="Web-{40F5D5BB-B018-2130-608A-4950EE269695}" dt="2022-11-05T15:56:43.922" v="42"/>
          <ac:spMkLst>
            <pc:docMk/>
            <pc:sldMk cId="4027766935" sldId="262"/>
            <ac:spMk id="5" creationId="{DBED2D21-ED10-CF67-6E15-D09D5013DB85}"/>
          </ac:spMkLst>
        </pc:spChg>
        <pc:spChg chg="add del">
          <ac:chgData name="Zita Draper" userId="S::z.draper@uwtsd.ac.uk::b063123c-f51f-481b-b99c-f574606c9ace" providerId="AD" clId="Web-{40F5D5BB-B018-2130-608A-4950EE269695}" dt="2022-11-05T15:56:43.922" v="41"/>
          <ac:spMkLst>
            <pc:docMk/>
            <pc:sldMk cId="4027766935" sldId="262"/>
            <ac:spMk id="10" creationId="{A81E7530-396C-45F0-92F4-A885648D1631}"/>
          </ac:spMkLst>
        </pc:spChg>
        <pc:spChg chg="add del">
          <ac:chgData name="Zita Draper" userId="S::z.draper@uwtsd.ac.uk::b063123c-f51f-481b-b99c-f574606c9ace" providerId="AD" clId="Web-{40F5D5BB-B018-2130-608A-4950EE269695}" dt="2022-11-05T15:56:43.922" v="41"/>
          <ac:spMkLst>
            <pc:docMk/>
            <pc:sldMk cId="4027766935" sldId="262"/>
            <ac:spMk id="12" creationId="{7316481C-0A49-4796-812B-0D64F063B720}"/>
          </ac:spMkLst>
        </pc:spChg>
        <pc:spChg chg="add del">
          <ac:chgData name="Zita Draper" userId="S::z.draper@uwtsd.ac.uk::b063123c-f51f-481b-b99c-f574606c9ace" providerId="AD" clId="Web-{40F5D5BB-B018-2130-608A-4950EE269695}" dt="2022-11-05T15:56:43.922" v="41"/>
          <ac:spMkLst>
            <pc:docMk/>
            <pc:sldMk cId="4027766935" sldId="262"/>
            <ac:spMk id="14" creationId="{A5271697-90F1-4A23-8EF2-0179F2EAFACB}"/>
          </ac:spMkLst>
        </pc:spChg>
        <pc:spChg chg="add del">
          <ac:chgData name="Zita Draper" userId="S::z.draper@uwtsd.ac.uk::b063123c-f51f-481b-b99c-f574606c9ace" providerId="AD" clId="Web-{40F5D5BB-B018-2130-608A-4950EE269695}" dt="2022-11-05T15:56:43.922" v="41"/>
          <ac:spMkLst>
            <pc:docMk/>
            <pc:sldMk cId="4027766935" sldId="262"/>
            <ac:spMk id="38" creationId="{D9F5512A-48E1-4C07-B75E-3CCC517B6804}"/>
          </ac:spMkLst>
        </pc:spChg>
        <pc:spChg chg="add">
          <ac:chgData name="Zita Draper" userId="S::z.draper@uwtsd.ac.uk::b063123c-f51f-481b-b99c-f574606c9ace" providerId="AD" clId="Web-{40F5D5BB-B018-2130-608A-4950EE269695}" dt="2022-11-05T15:56:43.922" v="42"/>
          <ac:spMkLst>
            <pc:docMk/>
            <pc:sldMk cId="4027766935" sldId="262"/>
            <ac:spMk id="40" creationId="{3CD9DF72-87A3-404E-A828-84CBF11A8303}"/>
          </ac:spMkLst>
        </pc:spChg>
        <pc:grpChg chg="add del">
          <ac:chgData name="Zita Draper" userId="S::z.draper@uwtsd.ac.uk::b063123c-f51f-481b-b99c-f574606c9ace" providerId="AD" clId="Web-{40F5D5BB-B018-2130-608A-4950EE269695}" dt="2022-11-05T15:56:43.922" v="41"/>
          <ac:grpSpMkLst>
            <pc:docMk/>
            <pc:sldMk cId="4027766935" sldId="262"/>
            <ac:grpSpMk id="16" creationId="{81DE8B58-F373-409E-A253-4380A66091D4}"/>
          </ac:grpSpMkLst>
        </pc:grpChg>
        <pc:picChg chg="add mod ord">
          <ac:chgData name="Zita Draper" userId="S::z.draper@uwtsd.ac.uk::b063123c-f51f-481b-b99c-f574606c9ace" providerId="AD" clId="Web-{40F5D5BB-B018-2130-608A-4950EE269695}" dt="2022-11-05T15:56:43.922" v="42"/>
          <ac:picMkLst>
            <pc:docMk/>
            <pc:sldMk cId="4027766935" sldId="262"/>
            <ac:picMk id="4" creationId="{FABBA633-AD7B-4424-78B7-D6E208F643F3}"/>
          </ac:picMkLst>
        </pc:picChg>
        <pc:cxnChg chg="add">
          <ac:chgData name="Zita Draper" userId="S::z.draper@uwtsd.ac.uk::b063123c-f51f-481b-b99c-f574606c9ace" providerId="AD" clId="Web-{40F5D5BB-B018-2130-608A-4950EE269695}" dt="2022-11-05T15:56:43.922" v="42"/>
          <ac:cxnSpMkLst>
            <pc:docMk/>
            <pc:sldMk cId="4027766935" sldId="262"/>
            <ac:cxnSpMk id="41" creationId="{20E3A342-4D61-4E3F-AF90-1AB42AEB96CC}"/>
          </ac:cxnSpMkLst>
        </pc:cxnChg>
      </pc:sldChg>
    </pc:docChg>
  </pc:docChgLst>
  <pc:docChgLst>
    <pc:chgData name="Zita Draper" userId="S::z.draper@uwtsd.ac.uk::b063123c-f51f-481b-b99c-f574606c9ace" providerId="AD" clId="Web-{355A93D5-F90A-A069-A9CB-C568FE26297C}"/>
    <pc:docChg chg="addSld delSld modSld sldOrd">
      <pc:chgData name="Zita Draper" userId="S::z.draper@uwtsd.ac.uk::b063123c-f51f-481b-b99c-f574606c9ace" providerId="AD" clId="Web-{355A93D5-F90A-A069-A9CB-C568FE26297C}" dt="2022-11-11T20:05:38.527" v="1011" actId="1076"/>
      <pc:docMkLst>
        <pc:docMk/>
      </pc:docMkLst>
      <pc:sldChg chg="del">
        <pc:chgData name="Zita Draper" userId="S::z.draper@uwtsd.ac.uk::b063123c-f51f-481b-b99c-f574606c9ace" providerId="AD" clId="Web-{355A93D5-F90A-A069-A9CB-C568FE26297C}" dt="2022-11-11T19:31:53.177" v="2"/>
        <pc:sldMkLst>
          <pc:docMk/>
          <pc:sldMk cId="1126547386" sldId="274"/>
        </pc:sldMkLst>
      </pc:sldChg>
      <pc:sldChg chg="del">
        <pc:chgData name="Zita Draper" userId="S::z.draper@uwtsd.ac.uk::b063123c-f51f-481b-b99c-f574606c9ace" providerId="AD" clId="Web-{355A93D5-F90A-A069-A9CB-C568FE26297C}" dt="2022-11-11T19:31:55.974" v="3"/>
        <pc:sldMkLst>
          <pc:docMk/>
          <pc:sldMk cId="227597340" sldId="275"/>
        </pc:sldMkLst>
      </pc:sldChg>
      <pc:sldChg chg="addSp modSp mod setBg">
        <pc:chgData name="Zita Draper" userId="S::z.draper@uwtsd.ac.uk::b063123c-f51f-481b-b99c-f574606c9ace" providerId="AD" clId="Web-{355A93D5-F90A-A069-A9CB-C568FE26297C}" dt="2022-11-11T19:35:05.806" v="171"/>
        <pc:sldMkLst>
          <pc:docMk/>
          <pc:sldMk cId="4049959721" sldId="276"/>
        </pc:sldMkLst>
        <pc:spChg chg="mod">
          <ac:chgData name="Zita Draper" userId="S::z.draper@uwtsd.ac.uk::b063123c-f51f-481b-b99c-f574606c9ace" providerId="AD" clId="Web-{355A93D5-F90A-A069-A9CB-C568FE26297C}" dt="2022-11-11T19:35:05.806" v="171"/>
          <ac:spMkLst>
            <pc:docMk/>
            <pc:sldMk cId="4049959721" sldId="276"/>
            <ac:spMk id="2" creationId="{DD5F69D8-AC2B-6705-A29E-C5060576FBCC}"/>
          </ac:spMkLst>
        </pc:spChg>
        <pc:spChg chg="mod">
          <ac:chgData name="Zita Draper" userId="S::z.draper@uwtsd.ac.uk::b063123c-f51f-481b-b99c-f574606c9ace" providerId="AD" clId="Web-{355A93D5-F90A-A069-A9CB-C568FE26297C}" dt="2022-11-11T19:35:05.806" v="171"/>
          <ac:spMkLst>
            <pc:docMk/>
            <pc:sldMk cId="4049959721" sldId="276"/>
            <ac:spMk id="3" creationId="{32D0F441-8DF9-18FE-5C0D-2F26F7389681}"/>
          </ac:spMkLst>
        </pc:spChg>
        <pc:spChg chg="add">
          <ac:chgData name="Zita Draper" userId="S::z.draper@uwtsd.ac.uk::b063123c-f51f-481b-b99c-f574606c9ace" providerId="AD" clId="Web-{355A93D5-F90A-A069-A9CB-C568FE26297C}" dt="2022-11-11T19:35:05.806" v="171"/>
          <ac:spMkLst>
            <pc:docMk/>
            <pc:sldMk cId="4049959721" sldId="276"/>
            <ac:spMk id="8" creationId="{C2554CA6-288E-4202-BC52-2E5A8F0C0AED}"/>
          </ac:spMkLst>
        </pc:spChg>
        <pc:spChg chg="add">
          <ac:chgData name="Zita Draper" userId="S::z.draper@uwtsd.ac.uk::b063123c-f51f-481b-b99c-f574606c9ace" providerId="AD" clId="Web-{355A93D5-F90A-A069-A9CB-C568FE26297C}" dt="2022-11-11T19:35:05.806" v="171"/>
          <ac:spMkLst>
            <pc:docMk/>
            <pc:sldMk cId="4049959721" sldId="276"/>
            <ac:spMk id="10" creationId="{B10BB131-AC8E-4A8E-A5D1-36260F720C3B}"/>
          </ac:spMkLst>
        </pc:spChg>
        <pc:spChg chg="add">
          <ac:chgData name="Zita Draper" userId="S::z.draper@uwtsd.ac.uk::b063123c-f51f-481b-b99c-f574606c9ace" providerId="AD" clId="Web-{355A93D5-F90A-A069-A9CB-C568FE26297C}" dt="2022-11-11T19:35:05.806" v="171"/>
          <ac:spMkLst>
            <pc:docMk/>
            <pc:sldMk cId="4049959721" sldId="276"/>
            <ac:spMk id="12" creationId="{5B7778FC-632E-4DCA-A7CB-0D7731CCF970}"/>
          </ac:spMkLst>
        </pc:spChg>
        <pc:spChg chg="add">
          <ac:chgData name="Zita Draper" userId="S::z.draper@uwtsd.ac.uk::b063123c-f51f-481b-b99c-f574606c9ace" providerId="AD" clId="Web-{355A93D5-F90A-A069-A9CB-C568FE26297C}" dt="2022-11-11T19:35:05.806" v="171"/>
          <ac:spMkLst>
            <pc:docMk/>
            <pc:sldMk cId="4049959721" sldId="276"/>
            <ac:spMk id="14" creationId="{FA23A907-97FB-4A8F-880A-DD77401C4296}"/>
          </ac:spMkLst>
        </pc:spChg>
      </pc:sldChg>
      <pc:sldChg chg="addSp delSp modSp mod setBg modClrScheme chgLayout">
        <pc:chgData name="Zita Draper" userId="S::z.draper@uwtsd.ac.uk::b063123c-f51f-481b-b99c-f574606c9ace" providerId="AD" clId="Web-{355A93D5-F90A-A069-A9CB-C568FE26297C}" dt="2022-11-11T19:36:17.370" v="183"/>
        <pc:sldMkLst>
          <pc:docMk/>
          <pc:sldMk cId="16139272" sldId="277"/>
        </pc:sldMkLst>
        <pc:spChg chg="mod ord">
          <ac:chgData name="Zita Draper" userId="S::z.draper@uwtsd.ac.uk::b063123c-f51f-481b-b99c-f574606c9ace" providerId="AD" clId="Web-{355A93D5-F90A-A069-A9CB-C568FE26297C}" dt="2022-11-11T19:36:17.370" v="183"/>
          <ac:spMkLst>
            <pc:docMk/>
            <pc:sldMk cId="16139272" sldId="277"/>
            <ac:spMk id="2" creationId="{C3E8D28E-F1F9-8773-0A8E-7EF21C37C7AC}"/>
          </ac:spMkLst>
        </pc:spChg>
        <pc:spChg chg="del mod ord">
          <ac:chgData name="Zita Draper" userId="S::z.draper@uwtsd.ac.uk::b063123c-f51f-481b-b99c-f574606c9ace" providerId="AD" clId="Web-{355A93D5-F90A-A069-A9CB-C568FE26297C}" dt="2022-11-11T19:36:02.495" v="182"/>
          <ac:spMkLst>
            <pc:docMk/>
            <pc:sldMk cId="16139272" sldId="277"/>
            <ac:spMk id="3" creationId="{5B80372B-75B3-1F12-79E0-B560BBE4A33D}"/>
          </ac:spMkLst>
        </pc:spChg>
        <pc:spChg chg="add">
          <ac:chgData name="Zita Draper" userId="S::z.draper@uwtsd.ac.uk::b063123c-f51f-481b-b99c-f574606c9ace" providerId="AD" clId="Web-{355A93D5-F90A-A069-A9CB-C568FE26297C}" dt="2022-11-11T19:36:17.370" v="183"/>
          <ac:spMkLst>
            <pc:docMk/>
            <pc:sldMk cId="16139272" sldId="277"/>
            <ac:spMk id="7" creationId="{59EF30C2-29AC-4A0D-BC0A-A679CF113EDD}"/>
          </ac:spMkLst>
        </pc:spChg>
        <pc:spChg chg="add">
          <ac:chgData name="Zita Draper" userId="S::z.draper@uwtsd.ac.uk::b063123c-f51f-481b-b99c-f574606c9ace" providerId="AD" clId="Web-{355A93D5-F90A-A069-A9CB-C568FE26297C}" dt="2022-11-11T19:36:17.370" v="183"/>
          <ac:spMkLst>
            <pc:docMk/>
            <pc:sldMk cId="16139272" sldId="277"/>
            <ac:spMk id="9" creationId="{9C682A1A-5B2D-4111-BBD6-620165633E5B}"/>
          </ac:spMkLst>
        </pc:spChg>
        <pc:spChg chg="add">
          <ac:chgData name="Zita Draper" userId="S::z.draper@uwtsd.ac.uk::b063123c-f51f-481b-b99c-f574606c9ace" providerId="AD" clId="Web-{355A93D5-F90A-A069-A9CB-C568FE26297C}" dt="2022-11-11T19:36:17.370" v="183"/>
          <ac:spMkLst>
            <pc:docMk/>
            <pc:sldMk cId="16139272" sldId="277"/>
            <ac:spMk id="13" creationId="{A04F1504-431A-4D86-9091-AE7E4B33376B}"/>
          </ac:spMkLst>
        </pc:spChg>
        <pc:spChg chg="add">
          <ac:chgData name="Zita Draper" userId="S::z.draper@uwtsd.ac.uk::b063123c-f51f-481b-b99c-f574606c9ace" providerId="AD" clId="Web-{355A93D5-F90A-A069-A9CB-C568FE26297C}" dt="2022-11-11T19:36:17.370" v="183"/>
          <ac:spMkLst>
            <pc:docMk/>
            <pc:sldMk cId="16139272" sldId="277"/>
            <ac:spMk id="15" creationId="{EA804283-B929-4503-802F-4585376E2B42}"/>
          </ac:spMkLst>
        </pc:spChg>
        <pc:spChg chg="add">
          <ac:chgData name="Zita Draper" userId="S::z.draper@uwtsd.ac.uk::b063123c-f51f-481b-b99c-f574606c9ace" providerId="AD" clId="Web-{355A93D5-F90A-A069-A9CB-C568FE26297C}" dt="2022-11-11T19:36:17.370" v="183"/>
          <ac:spMkLst>
            <pc:docMk/>
            <pc:sldMk cId="16139272" sldId="277"/>
            <ac:spMk id="17" creationId="{AD3811F5-514E-49A4-B382-673ED228A4CC}"/>
          </ac:spMkLst>
        </pc:spChg>
        <pc:spChg chg="add">
          <ac:chgData name="Zita Draper" userId="S::z.draper@uwtsd.ac.uk::b063123c-f51f-481b-b99c-f574606c9ace" providerId="AD" clId="Web-{355A93D5-F90A-A069-A9CB-C568FE26297C}" dt="2022-11-11T19:36:17.370" v="183"/>
          <ac:spMkLst>
            <pc:docMk/>
            <pc:sldMk cId="16139272" sldId="277"/>
            <ac:spMk id="19" creationId="{067AD921-1CEE-4C1B-9AA3-C66D908DDD14}"/>
          </ac:spMkLst>
        </pc:spChg>
        <pc:spChg chg="add">
          <ac:chgData name="Zita Draper" userId="S::z.draper@uwtsd.ac.uk::b063123c-f51f-481b-b99c-f574606c9ace" providerId="AD" clId="Web-{355A93D5-F90A-A069-A9CB-C568FE26297C}" dt="2022-11-11T19:36:17.370" v="183"/>
          <ac:spMkLst>
            <pc:docMk/>
            <pc:sldMk cId="16139272" sldId="277"/>
            <ac:spMk id="21" creationId="{C36A08F5-3B56-47C5-A371-9187BE56E1E5}"/>
          </ac:spMkLst>
        </pc:spChg>
        <pc:cxnChg chg="add">
          <ac:chgData name="Zita Draper" userId="S::z.draper@uwtsd.ac.uk::b063123c-f51f-481b-b99c-f574606c9ace" providerId="AD" clId="Web-{355A93D5-F90A-A069-A9CB-C568FE26297C}" dt="2022-11-11T19:36:17.370" v="183"/>
          <ac:cxnSpMkLst>
            <pc:docMk/>
            <pc:sldMk cId="16139272" sldId="277"/>
            <ac:cxnSpMk id="11" creationId="{266A0658-1CC4-4B0D-AAB7-A702286AFB03}"/>
          </ac:cxnSpMkLst>
        </pc:cxnChg>
      </pc:sldChg>
      <pc:sldChg chg="addSp modSp mod setBg">
        <pc:chgData name="Zita Draper" userId="S::z.draper@uwtsd.ac.uk::b063123c-f51f-481b-b99c-f574606c9ace" providerId="AD" clId="Web-{355A93D5-F90A-A069-A9CB-C568FE26297C}" dt="2022-11-11T19:56:40.277" v="811"/>
        <pc:sldMkLst>
          <pc:docMk/>
          <pc:sldMk cId="1321962402" sldId="278"/>
        </pc:sldMkLst>
        <pc:spChg chg="mod">
          <ac:chgData name="Zita Draper" userId="S::z.draper@uwtsd.ac.uk::b063123c-f51f-481b-b99c-f574606c9ace" providerId="AD" clId="Web-{355A93D5-F90A-A069-A9CB-C568FE26297C}" dt="2022-11-11T19:56:40.277" v="811"/>
          <ac:spMkLst>
            <pc:docMk/>
            <pc:sldMk cId="1321962402" sldId="278"/>
            <ac:spMk id="2" creationId="{D2BEDC86-EC15-F31C-5BC5-7E02DE0ECD55}"/>
          </ac:spMkLst>
        </pc:spChg>
        <pc:spChg chg="mod">
          <ac:chgData name="Zita Draper" userId="S::z.draper@uwtsd.ac.uk::b063123c-f51f-481b-b99c-f574606c9ace" providerId="AD" clId="Web-{355A93D5-F90A-A069-A9CB-C568FE26297C}" dt="2022-11-11T19:56:40.277" v="811"/>
          <ac:spMkLst>
            <pc:docMk/>
            <pc:sldMk cId="1321962402" sldId="278"/>
            <ac:spMk id="3" creationId="{8AF2B904-D3FA-3620-9135-0737452129FA}"/>
          </ac:spMkLst>
        </pc:spChg>
        <pc:spChg chg="add">
          <ac:chgData name="Zita Draper" userId="S::z.draper@uwtsd.ac.uk::b063123c-f51f-481b-b99c-f574606c9ace" providerId="AD" clId="Web-{355A93D5-F90A-A069-A9CB-C568FE26297C}" dt="2022-11-11T19:56:40.277" v="811"/>
          <ac:spMkLst>
            <pc:docMk/>
            <pc:sldMk cId="1321962402" sldId="278"/>
            <ac:spMk id="8" creationId="{5A0118C5-4F8D-4CF4-BADD-53FEACC6C42A}"/>
          </ac:spMkLst>
        </pc:spChg>
        <pc:spChg chg="add">
          <ac:chgData name="Zita Draper" userId="S::z.draper@uwtsd.ac.uk::b063123c-f51f-481b-b99c-f574606c9ace" providerId="AD" clId="Web-{355A93D5-F90A-A069-A9CB-C568FE26297C}" dt="2022-11-11T19:56:40.277" v="811"/>
          <ac:spMkLst>
            <pc:docMk/>
            <pc:sldMk cId="1321962402" sldId="278"/>
            <ac:spMk id="10" creationId="{A99050EE-26AF-4253-BD50-F0FCD965A8F6}"/>
          </ac:spMkLst>
        </pc:spChg>
        <pc:spChg chg="add">
          <ac:chgData name="Zita Draper" userId="S::z.draper@uwtsd.ac.uk::b063123c-f51f-481b-b99c-f574606c9ace" providerId="AD" clId="Web-{355A93D5-F90A-A069-A9CB-C568FE26297C}" dt="2022-11-11T19:56:40.277" v="811"/>
          <ac:spMkLst>
            <pc:docMk/>
            <pc:sldMk cId="1321962402" sldId="278"/>
            <ac:spMk id="16" creationId="{D0C78466-EB6E-45A0-99A6-A00789ACD90A}"/>
          </ac:spMkLst>
        </pc:spChg>
        <pc:spChg chg="add">
          <ac:chgData name="Zita Draper" userId="S::z.draper@uwtsd.ac.uk::b063123c-f51f-481b-b99c-f574606c9ace" providerId="AD" clId="Web-{355A93D5-F90A-A069-A9CB-C568FE26297C}" dt="2022-11-11T19:56:40.277" v="811"/>
          <ac:spMkLst>
            <pc:docMk/>
            <pc:sldMk cId="1321962402" sldId="278"/>
            <ac:spMk id="18" creationId="{E99F76E4-5DFD-4DBE-B042-66FBCD1182C9}"/>
          </ac:spMkLst>
        </pc:spChg>
        <pc:grpChg chg="add">
          <ac:chgData name="Zita Draper" userId="S::z.draper@uwtsd.ac.uk::b063123c-f51f-481b-b99c-f574606c9ace" providerId="AD" clId="Web-{355A93D5-F90A-A069-A9CB-C568FE26297C}" dt="2022-11-11T19:56:40.277" v="811"/>
          <ac:grpSpMkLst>
            <pc:docMk/>
            <pc:sldMk cId="1321962402" sldId="278"/>
            <ac:grpSpMk id="12" creationId="{00E015F5-1A99-4E40-BC3D-7707802996B5}"/>
          </ac:grpSpMkLst>
        </pc:grpChg>
        <pc:grpChg chg="add">
          <ac:chgData name="Zita Draper" userId="S::z.draper@uwtsd.ac.uk::b063123c-f51f-481b-b99c-f574606c9ace" providerId="AD" clId="Web-{355A93D5-F90A-A069-A9CB-C568FE26297C}" dt="2022-11-11T19:56:40.277" v="811"/>
          <ac:grpSpMkLst>
            <pc:docMk/>
            <pc:sldMk cId="1321962402" sldId="278"/>
            <ac:grpSpMk id="20" creationId="{5468B3A9-705E-43C3-A742-0619B0D8F2EE}"/>
          </ac:grpSpMkLst>
        </pc:grpChg>
        <pc:grpChg chg="add">
          <ac:chgData name="Zita Draper" userId="S::z.draper@uwtsd.ac.uk::b063123c-f51f-481b-b99c-f574606c9ace" providerId="AD" clId="Web-{355A93D5-F90A-A069-A9CB-C568FE26297C}" dt="2022-11-11T19:56:40.277" v="811"/>
          <ac:grpSpMkLst>
            <pc:docMk/>
            <pc:sldMk cId="1321962402" sldId="278"/>
            <ac:grpSpMk id="191" creationId="{773717CC-ECEE-4ABF-BA61-C59F46801775}"/>
          </ac:grpSpMkLst>
        </pc:grpChg>
      </pc:sldChg>
      <pc:sldChg chg="addSp modSp mod setBg">
        <pc:chgData name="Zita Draper" userId="S::z.draper@uwtsd.ac.uk::b063123c-f51f-481b-b99c-f574606c9ace" providerId="AD" clId="Web-{355A93D5-F90A-A069-A9CB-C568FE26297C}" dt="2022-11-11T19:57:50.434" v="841"/>
        <pc:sldMkLst>
          <pc:docMk/>
          <pc:sldMk cId="1521540296" sldId="282"/>
        </pc:sldMkLst>
        <pc:spChg chg="mod">
          <ac:chgData name="Zita Draper" userId="S::z.draper@uwtsd.ac.uk::b063123c-f51f-481b-b99c-f574606c9ace" providerId="AD" clId="Web-{355A93D5-F90A-A069-A9CB-C568FE26297C}" dt="2022-11-11T19:57:50.434" v="841"/>
          <ac:spMkLst>
            <pc:docMk/>
            <pc:sldMk cId="1521540296" sldId="282"/>
            <ac:spMk id="2" creationId="{29125F8A-3081-C084-DDAB-1E1FE177ED94}"/>
          </ac:spMkLst>
        </pc:spChg>
        <pc:spChg chg="mod">
          <ac:chgData name="Zita Draper" userId="S::z.draper@uwtsd.ac.uk::b063123c-f51f-481b-b99c-f574606c9ace" providerId="AD" clId="Web-{355A93D5-F90A-A069-A9CB-C568FE26297C}" dt="2022-11-11T19:57:50.434" v="841"/>
          <ac:spMkLst>
            <pc:docMk/>
            <pc:sldMk cId="1521540296" sldId="282"/>
            <ac:spMk id="3" creationId="{EB59D69E-39FF-1BF4-420A-4A63B5A9D9C3}"/>
          </ac:spMkLst>
        </pc:spChg>
        <pc:spChg chg="add">
          <ac:chgData name="Zita Draper" userId="S::z.draper@uwtsd.ac.uk::b063123c-f51f-481b-b99c-f574606c9ace" providerId="AD" clId="Web-{355A93D5-F90A-A069-A9CB-C568FE26297C}" dt="2022-11-11T19:57:50.434" v="841"/>
          <ac:spMkLst>
            <pc:docMk/>
            <pc:sldMk cId="1521540296" sldId="282"/>
            <ac:spMk id="8" creationId="{5A0118C5-4F8D-4CF4-BADD-53FEACC6C42A}"/>
          </ac:spMkLst>
        </pc:spChg>
        <pc:spChg chg="add">
          <ac:chgData name="Zita Draper" userId="S::z.draper@uwtsd.ac.uk::b063123c-f51f-481b-b99c-f574606c9ace" providerId="AD" clId="Web-{355A93D5-F90A-A069-A9CB-C568FE26297C}" dt="2022-11-11T19:57:50.434" v="841"/>
          <ac:spMkLst>
            <pc:docMk/>
            <pc:sldMk cId="1521540296" sldId="282"/>
            <ac:spMk id="10" creationId="{A99050EE-26AF-4253-BD50-F0FCD965A8F6}"/>
          </ac:spMkLst>
        </pc:spChg>
        <pc:spChg chg="add">
          <ac:chgData name="Zita Draper" userId="S::z.draper@uwtsd.ac.uk::b063123c-f51f-481b-b99c-f574606c9ace" providerId="AD" clId="Web-{355A93D5-F90A-A069-A9CB-C568FE26297C}" dt="2022-11-11T19:57:50.434" v="841"/>
          <ac:spMkLst>
            <pc:docMk/>
            <pc:sldMk cId="1521540296" sldId="282"/>
            <ac:spMk id="16" creationId="{D0C78466-EB6E-45A0-99A6-A00789ACD90A}"/>
          </ac:spMkLst>
        </pc:spChg>
        <pc:spChg chg="add">
          <ac:chgData name="Zita Draper" userId="S::z.draper@uwtsd.ac.uk::b063123c-f51f-481b-b99c-f574606c9ace" providerId="AD" clId="Web-{355A93D5-F90A-A069-A9CB-C568FE26297C}" dt="2022-11-11T19:57:50.434" v="841"/>
          <ac:spMkLst>
            <pc:docMk/>
            <pc:sldMk cId="1521540296" sldId="282"/>
            <ac:spMk id="18" creationId="{E99F76E4-5DFD-4DBE-B042-66FBCD1182C9}"/>
          </ac:spMkLst>
        </pc:spChg>
        <pc:grpChg chg="add">
          <ac:chgData name="Zita Draper" userId="S::z.draper@uwtsd.ac.uk::b063123c-f51f-481b-b99c-f574606c9ace" providerId="AD" clId="Web-{355A93D5-F90A-A069-A9CB-C568FE26297C}" dt="2022-11-11T19:57:50.434" v="841"/>
          <ac:grpSpMkLst>
            <pc:docMk/>
            <pc:sldMk cId="1521540296" sldId="282"/>
            <ac:grpSpMk id="12" creationId="{00E015F5-1A99-4E40-BC3D-7707802996B5}"/>
          </ac:grpSpMkLst>
        </pc:grpChg>
        <pc:grpChg chg="add">
          <ac:chgData name="Zita Draper" userId="S::z.draper@uwtsd.ac.uk::b063123c-f51f-481b-b99c-f574606c9ace" providerId="AD" clId="Web-{355A93D5-F90A-A069-A9CB-C568FE26297C}" dt="2022-11-11T19:57:50.434" v="841"/>
          <ac:grpSpMkLst>
            <pc:docMk/>
            <pc:sldMk cId="1521540296" sldId="282"/>
            <ac:grpSpMk id="20" creationId="{5468B3A9-705E-43C3-A742-0619B0D8F2EE}"/>
          </ac:grpSpMkLst>
        </pc:grpChg>
        <pc:grpChg chg="add">
          <ac:chgData name="Zita Draper" userId="S::z.draper@uwtsd.ac.uk::b063123c-f51f-481b-b99c-f574606c9ace" providerId="AD" clId="Web-{355A93D5-F90A-A069-A9CB-C568FE26297C}" dt="2022-11-11T19:57:50.434" v="841"/>
          <ac:grpSpMkLst>
            <pc:docMk/>
            <pc:sldMk cId="1521540296" sldId="282"/>
            <ac:grpSpMk id="191" creationId="{773717CC-ECEE-4ABF-BA61-C59F46801775}"/>
          </ac:grpSpMkLst>
        </pc:grpChg>
      </pc:sldChg>
      <pc:sldChg chg="addSp modSp mod setBg">
        <pc:chgData name="Zita Draper" userId="S::z.draper@uwtsd.ac.uk::b063123c-f51f-481b-b99c-f574606c9ace" providerId="AD" clId="Web-{355A93D5-F90A-A069-A9CB-C568FE26297C}" dt="2022-11-11T19:59:01.701" v="874"/>
        <pc:sldMkLst>
          <pc:docMk/>
          <pc:sldMk cId="257457358" sldId="283"/>
        </pc:sldMkLst>
        <pc:spChg chg="mod">
          <ac:chgData name="Zita Draper" userId="S::z.draper@uwtsd.ac.uk::b063123c-f51f-481b-b99c-f574606c9ace" providerId="AD" clId="Web-{355A93D5-F90A-A069-A9CB-C568FE26297C}" dt="2022-11-11T19:59:01.701" v="874"/>
          <ac:spMkLst>
            <pc:docMk/>
            <pc:sldMk cId="257457358" sldId="283"/>
            <ac:spMk id="2" creationId="{13553CA1-D398-23AE-4C46-A716581FFFF4}"/>
          </ac:spMkLst>
        </pc:spChg>
        <pc:spChg chg="mod">
          <ac:chgData name="Zita Draper" userId="S::z.draper@uwtsd.ac.uk::b063123c-f51f-481b-b99c-f574606c9ace" providerId="AD" clId="Web-{355A93D5-F90A-A069-A9CB-C568FE26297C}" dt="2022-11-11T19:59:01.701" v="874"/>
          <ac:spMkLst>
            <pc:docMk/>
            <pc:sldMk cId="257457358" sldId="283"/>
            <ac:spMk id="3" creationId="{0DB8425B-CDEA-4100-8360-F0B0C29672F9}"/>
          </ac:spMkLst>
        </pc:spChg>
        <pc:spChg chg="add">
          <ac:chgData name="Zita Draper" userId="S::z.draper@uwtsd.ac.uk::b063123c-f51f-481b-b99c-f574606c9ace" providerId="AD" clId="Web-{355A93D5-F90A-A069-A9CB-C568FE26297C}" dt="2022-11-11T19:59:01.701" v="874"/>
          <ac:spMkLst>
            <pc:docMk/>
            <pc:sldMk cId="257457358" sldId="283"/>
            <ac:spMk id="8" creationId="{5A0118C5-4F8D-4CF4-BADD-53FEACC6C42A}"/>
          </ac:spMkLst>
        </pc:spChg>
        <pc:spChg chg="add">
          <ac:chgData name="Zita Draper" userId="S::z.draper@uwtsd.ac.uk::b063123c-f51f-481b-b99c-f574606c9ace" providerId="AD" clId="Web-{355A93D5-F90A-A069-A9CB-C568FE26297C}" dt="2022-11-11T19:59:01.701" v="874"/>
          <ac:spMkLst>
            <pc:docMk/>
            <pc:sldMk cId="257457358" sldId="283"/>
            <ac:spMk id="10" creationId="{A99050EE-26AF-4253-BD50-F0FCD965A8F6}"/>
          </ac:spMkLst>
        </pc:spChg>
        <pc:spChg chg="add">
          <ac:chgData name="Zita Draper" userId="S::z.draper@uwtsd.ac.uk::b063123c-f51f-481b-b99c-f574606c9ace" providerId="AD" clId="Web-{355A93D5-F90A-A069-A9CB-C568FE26297C}" dt="2022-11-11T19:59:01.701" v="874"/>
          <ac:spMkLst>
            <pc:docMk/>
            <pc:sldMk cId="257457358" sldId="283"/>
            <ac:spMk id="16" creationId="{D0C78466-EB6E-45A0-99A6-A00789ACD90A}"/>
          </ac:spMkLst>
        </pc:spChg>
        <pc:spChg chg="add">
          <ac:chgData name="Zita Draper" userId="S::z.draper@uwtsd.ac.uk::b063123c-f51f-481b-b99c-f574606c9ace" providerId="AD" clId="Web-{355A93D5-F90A-A069-A9CB-C568FE26297C}" dt="2022-11-11T19:59:01.701" v="874"/>
          <ac:spMkLst>
            <pc:docMk/>
            <pc:sldMk cId="257457358" sldId="283"/>
            <ac:spMk id="18" creationId="{E99F76E4-5DFD-4DBE-B042-66FBCD1182C9}"/>
          </ac:spMkLst>
        </pc:spChg>
        <pc:grpChg chg="add">
          <ac:chgData name="Zita Draper" userId="S::z.draper@uwtsd.ac.uk::b063123c-f51f-481b-b99c-f574606c9ace" providerId="AD" clId="Web-{355A93D5-F90A-A069-A9CB-C568FE26297C}" dt="2022-11-11T19:59:01.701" v="874"/>
          <ac:grpSpMkLst>
            <pc:docMk/>
            <pc:sldMk cId="257457358" sldId="283"/>
            <ac:grpSpMk id="12" creationId="{00E015F5-1A99-4E40-BC3D-7707802996B5}"/>
          </ac:grpSpMkLst>
        </pc:grpChg>
        <pc:grpChg chg="add">
          <ac:chgData name="Zita Draper" userId="S::z.draper@uwtsd.ac.uk::b063123c-f51f-481b-b99c-f574606c9ace" providerId="AD" clId="Web-{355A93D5-F90A-A069-A9CB-C568FE26297C}" dt="2022-11-11T19:59:01.701" v="874"/>
          <ac:grpSpMkLst>
            <pc:docMk/>
            <pc:sldMk cId="257457358" sldId="283"/>
            <ac:grpSpMk id="20" creationId="{5468B3A9-705E-43C3-A742-0619B0D8F2EE}"/>
          </ac:grpSpMkLst>
        </pc:grpChg>
        <pc:grpChg chg="add">
          <ac:chgData name="Zita Draper" userId="S::z.draper@uwtsd.ac.uk::b063123c-f51f-481b-b99c-f574606c9ace" providerId="AD" clId="Web-{355A93D5-F90A-A069-A9CB-C568FE26297C}" dt="2022-11-11T19:59:01.701" v="874"/>
          <ac:grpSpMkLst>
            <pc:docMk/>
            <pc:sldMk cId="257457358" sldId="283"/>
            <ac:grpSpMk id="191" creationId="{773717CC-ECEE-4ABF-BA61-C59F46801775}"/>
          </ac:grpSpMkLst>
        </pc:grpChg>
      </pc:sldChg>
      <pc:sldChg chg="addSp delSp modSp mod setBg">
        <pc:chgData name="Zita Draper" userId="S::z.draper@uwtsd.ac.uk::b063123c-f51f-481b-b99c-f574606c9ace" providerId="AD" clId="Web-{355A93D5-F90A-A069-A9CB-C568FE26297C}" dt="2022-11-11T19:52:08.037" v="727" actId="1076"/>
        <pc:sldMkLst>
          <pc:docMk/>
          <pc:sldMk cId="1730688329" sldId="284"/>
        </pc:sldMkLst>
        <pc:spChg chg="mod">
          <ac:chgData name="Zita Draper" userId="S::z.draper@uwtsd.ac.uk::b063123c-f51f-481b-b99c-f574606c9ace" providerId="AD" clId="Web-{355A93D5-F90A-A069-A9CB-C568FE26297C}" dt="2022-11-11T19:52:01.037" v="726"/>
          <ac:spMkLst>
            <pc:docMk/>
            <pc:sldMk cId="1730688329" sldId="284"/>
            <ac:spMk id="2" creationId="{EF546D98-7AFA-7C4A-08CF-2DA2D394E89A}"/>
          </ac:spMkLst>
        </pc:spChg>
        <pc:spChg chg="mod">
          <ac:chgData name="Zita Draper" userId="S::z.draper@uwtsd.ac.uk::b063123c-f51f-481b-b99c-f574606c9ace" providerId="AD" clId="Web-{355A93D5-F90A-A069-A9CB-C568FE26297C}" dt="2022-11-11T19:52:08.037" v="727" actId="1076"/>
          <ac:spMkLst>
            <pc:docMk/>
            <pc:sldMk cId="1730688329" sldId="284"/>
            <ac:spMk id="3" creationId="{45FBF773-F22F-5B91-1131-9AEBA96394D9}"/>
          </ac:spMkLst>
        </pc:spChg>
        <pc:spChg chg="add del">
          <ac:chgData name="Zita Draper" userId="S::z.draper@uwtsd.ac.uk::b063123c-f51f-481b-b99c-f574606c9ace" providerId="AD" clId="Web-{355A93D5-F90A-A069-A9CB-C568FE26297C}" dt="2022-11-11T19:51:51.443" v="723"/>
          <ac:spMkLst>
            <pc:docMk/>
            <pc:sldMk cId="1730688329" sldId="284"/>
            <ac:spMk id="8" creationId="{76EFD3D9-44F0-4267-BCC1-1613E79D8274}"/>
          </ac:spMkLst>
        </pc:spChg>
        <pc:spChg chg="add del">
          <ac:chgData name="Zita Draper" userId="S::z.draper@uwtsd.ac.uk::b063123c-f51f-481b-b99c-f574606c9ace" providerId="AD" clId="Web-{355A93D5-F90A-A069-A9CB-C568FE26297C}" dt="2022-11-11T19:51:51.443" v="723"/>
          <ac:spMkLst>
            <pc:docMk/>
            <pc:sldMk cId="1730688329" sldId="284"/>
            <ac:spMk id="10" creationId="{A779A851-95D6-41AF-937A-B0E4B7F6FA8D}"/>
          </ac:spMkLst>
        </pc:spChg>
        <pc:spChg chg="add del">
          <ac:chgData name="Zita Draper" userId="S::z.draper@uwtsd.ac.uk::b063123c-f51f-481b-b99c-f574606c9ace" providerId="AD" clId="Web-{355A93D5-F90A-A069-A9CB-C568FE26297C}" dt="2022-11-11T19:51:51.443" v="723"/>
          <ac:spMkLst>
            <pc:docMk/>
            <pc:sldMk cId="1730688329" sldId="284"/>
            <ac:spMk id="12" creationId="{953FB2E7-B6CB-429C-81EB-D9516D6D5C8D}"/>
          </ac:spMkLst>
        </pc:spChg>
        <pc:spChg chg="add del">
          <ac:chgData name="Zita Draper" userId="S::z.draper@uwtsd.ac.uk::b063123c-f51f-481b-b99c-f574606c9ace" providerId="AD" clId="Web-{355A93D5-F90A-A069-A9CB-C568FE26297C}" dt="2022-11-11T19:51:51.443" v="723"/>
          <ac:spMkLst>
            <pc:docMk/>
            <pc:sldMk cId="1730688329" sldId="284"/>
            <ac:spMk id="14" creationId="{2EC40DB1-B719-4A13-9A4D-0966B4B27866}"/>
          </ac:spMkLst>
        </pc:spChg>
        <pc:spChg chg="add del">
          <ac:chgData name="Zita Draper" userId="S::z.draper@uwtsd.ac.uk::b063123c-f51f-481b-b99c-f574606c9ace" providerId="AD" clId="Web-{355A93D5-F90A-A069-A9CB-C568FE26297C}" dt="2022-11-11T19:51:51.443" v="723"/>
          <ac:spMkLst>
            <pc:docMk/>
            <pc:sldMk cId="1730688329" sldId="284"/>
            <ac:spMk id="16" creationId="{82211336-CFF3-412D-868A-6679C1004C45}"/>
          </ac:spMkLst>
        </pc:spChg>
        <pc:spChg chg="add del">
          <ac:chgData name="Zita Draper" userId="S::z.draper@uwtsd.ac.uk::b063123c-f51f-481b-b99c-f574606c9ace" providerId="AD" clId="Web-{355A93D5-F90A-A069-A9CB-C568FE26297C}" dt="2022-11-11T19:52:01.037" v="726"/>
          <ac:spMkLst>
            <pc:docMk/>
            <pc:sldMk cId="1730688329" sldId="284"/>
            <ac:spMk id="18" creationId="{7B786209-1B0B-4CA9-9BDD-F7327066A84D}"/>
          </ac:spMkLst>
        </pc:spChg>
        <pc:spChg chg="add del">
          <ac:chgData name="Zita Draper" userId="S::z.draper@uwtsd.ac.uk::b063123c-f51f-481b-b99c-f574606c9ace" providerId="AD" clId="Web-{355A93D5-F90A-A069-A9CB-C568FE26297C}" dt="2022-11-11T19:52:01.037" v="726"/>
          <ac:spMkLst>
            <pc:docMk/>
            <pc:sldMk cId="1730688329" sldId="284"/>
            <ac:spMk id="19" creationId="{E92FEB64-6EEA-4759-B4A4-BD2C1E660BA8}"/>
          </ac:spMkLst>
        </pc:spChg>
        <pc:spChg chg="add del">
          <ac:chgData name="Zita Draper" userId="S::z.draper@uwtsd.ac.uk::b063123c-f51f-481b-b99c-f574606c9ace" providerId="AD" clId="Web-{355A93D5-F90A-A069-A9CB-C568FE26297C}" dt="2022-11-11T19:52:01.037" v="726"/>
          <ac:spMkLst>
            <pc:docMk/>
            <pc:sldMk cId="1730688329" sldId="284"/>
            <ac:spMk id="20" creationId="{2D2964BB-484D-45AE-AD66-D407D0629652}"/>
          </ac:spMkLst>
        </pc:spChg>
        <pc:spChg chg="add del">
          <ac:chgData name="Zita Draper" userId="S::z.draper@uwtsd.ac.uk::b063123c-f51f-481b-b99c-f574606c9ace" providerId="AD" clId="Web-{355A93D5-F90A-A069-A9CB-C568FE26297C}" dt="2022-11-11T19:52:01.037" v="726"/>
          <ac:spMkLst>
            <pc:docMk/>
            <pc:sldMk cId="1730688329" sldId="284"/>
            <ac:spMk id="21" creationId="{B10BB131-AC8E-4A8E-A5D1-36260F720C3B}"/>
          </ac:spMkLst>
        </pc:spChg>
        <pc:spChg chg="add del">
          <ac:chgData name="Zita Draper" userId="S::z.draper@uwtsd.ac.uk::b063123c-f51f-481b-b99c-f574606c9ace" providerId="AD" clId="Web-{355A93D5-F90A-A069-A9CB-C568FE26297C}" dt="2022-11-11T19:52:01.037" v="726"/>
          <ac:spMkLst>
            <pc:docMk/>
            <pc:sldMk cId="1730688329" sldId="284"/>
            <ac:spMk id="22" creationId="{6691AC69-A76E-4DAB-B565-468B6B87ACF3}"/>
          </ac:spMkLst>
        </pc:spChg>
        <pc:spChg chg="add del">
          <ac:chgData name="Zita Draper" userId="S::z.draper@uwtsd.ac.uk::b063123c-f51f-481b-b99c-f574606c9ace" providerId="AD" clId="Web-{355A93D5-F90A-A069-A9CB-C568FE26297C}" dt="2022-11-11T19:52:01.037" v="726"/>
          <ac:spMkLst>
            <pc:docMk/>
            <pc:sldMk cId="1730688329" sldId="284"/>
            <ac:spMk id="23" creationId="{14847E93-7DC1-4D4B-8829-B19AA7137C50}"/>
          </ac:spMkLst>
        </pc:spChg>
        <pc:spChg chg="add del">
          <ac:chgData name="Zita Draper" userId="S::z.draper@uwtsd.ac.uk::b063123c-f51f-481b-b99c-f574606c9ace" providerId="AD" clId="Web-{355A93D5-F90A-A069-A9CB-C568FE26297C}" dt="2022-11-11T19:52:01.037" v="726"/>
          <ac:spMkLst>
            <pc:docMk/>
            <pc:sldMk cId="1730688329" sldId="284"/>
            <ac:spMk id="24" creationId="{5566D6E1-03A1-4D73-A4E0-35D74D568A04}"/>
          </ac:spMkLst>
        </pc:spChg>
        <pc:spChg chg="add del">
          <ac:chgData name="Zita Draper" userId="S::z.draper@uwtsd.ac.uk::b063123c-f51f-481b-b99c-f574606c9ace" providerId="AD" clId="Web-{355A93D5-F90A-A069-A9CB-C568FE26297C}" dt="2022-11-11T19:52:01.037" v="726"/>
          <ac:spMkLst>
            <pc:docMk/>
            <pc:sldMk cId="1730688329" sldId="284"/>
            <ac:spMk id="25" creationId="{9F835A99-04AC-494A-A572-AFE8413CC938}"/>
          </ac:spMkLst>
        </pc:spChg>
        <pc:spChg chg="add">
          <ac:chgData name="Zita Draper" userId="S::z.draper@uwtsd.ac.uk::b063123c-f51f-481b-b99c-f574606c9ace" providerId="AD" clId="Web-{355A93D5-F90A-A069-A9CB-C568FE26297C}" dt="2022-11-11T19:52:01.037" v="726"/>
          <ac:spMkLst>
            <pc:docMk/>
            <pc:sldMk cId="1730688329" sldId="284"/>
            <ac:spMk id="30" creationId="{5A0118C5-4F8D-4CF4-BADD-53FEACC6C42A}"/>
          </ac:spMkLst>
        </pc:spChg>
        <pc:spChg chg="add">
          <ac:chgData name="Zita Draper" userId="S::z.draper@uwtsd.ac.uk::b063123c-f51f-481b-b99c-f574606c9ace" providerId="AD" clId="Web-{355A93D5-F90A-A069-A9CB-C568FE26297C}" dt="2022-11-11T19:52:01.037" v="726"/>
          <ac:spMkLst>
            <pc:docMk/>
            <pc:sldMk cId="1730688329" sldId="284"/>
            <ac:spMk id="32" creationId="{A99050EE-26AF-4253-BD50-F0FCD965A8F6}"/>
          </ac:spMkLst>
        </pc:spChg>
        <pc:spChg chg="add">
          <ac:chgData name="Zita Draper" userId="S::z.draper@uwtsd.ac.uk::b063123c-f51f-481b-b99c-f574606c9ace" providerId="AD" clId="Web-{355A93D5-F90A-A069-A9CB-C568FE26297C}" dt="2022-11-11T19:52:01.037" v="726"/>
          <ac:spMkLst>
            <pc:docMk/>
            <pc:sldMk cId="1730688329" sldId="284"/>
            <ac:spMk id="38" creationId="{D0C78466-EB6E-45A0-99A6-A00789ACD90A}"/>
          </ac:spMkLst>
        </pc:spChg>
        <pc:spChg chg="add">
          <ac:chgData name="Zita Draper" userId="S::z.draper@uwtsd.ac.uk::b063123c-f51f-481b-b99c-f574606c9ace" providerId="AD" clId="Web-{355A93D5-F90A-A069-A9CB-C568FE26297C}" dt="2022-11-11T19:52:01.037" v="726"/>
          <ac:spMkLst>
            <pc:docMk/>
            <pc:sldMk cId="1730688329" sldId="284"/>
            <ac:spMk id="40" creationId="{E99F76E4-5DFD-4DBE-B042-66FBCD1182C9}"/>
          </ac:spMkLst>
        </pc:spChg>
        <pc:grpChg chg="add">
          <ac:chgData name="Zita Draper" userId="S::z.draper@uwtsd.ac.uk::b063123c-f51f-481b-b99c-f574606c9ace" providerId="AD" clId="Web-{355A93D5-F90A-A069-A9CB-C568FE26297C}" dt="2022-11-11T19:52:01.037" v="726"/>
          <ac:grpSpMkLst>
            <pc:docMk/>
            <pc:sldMk cId="1730688329" sldId="284"/>
            <ac:grpSpMk id="34" creationId="{00E015F5-1A99-4E40-BC3D-7707802996B5}"/>
          </ac:grpSpMkLst>
        </pc:grpChg>
        <pc:grpChg chg="add">
          <ac:chgData name="Zita Draper" userId="S::z.draper@uwtsd.ac.uk::b063123c-f51f-481b-b99c-f574606c9ace" providerId="AD" clId="Web-{355A93D5-F90A-A069-A9CB-C568FE26297C}" dt="2022-11-11T19:52:01.037" v="726"/>
          <ac:grpSpMkLst>
            <pc:docMk/>
            <pc:sldMk cId="1730688329" sldId="284"/>
            <ac:grpSpMk id="42" creationId="{5468B3A9-705E-43C3-A742-0619B0D8F2EE}"/>
          </ac:grpSpMkLst>
        </pc:grpChg>
        <pc:grpChg chg="add">
          <ac:chgData name="Zita Draper" userId="S::z.draper@uwtsd.ac.uk::b063123c-f51f-481b-b99c-f574606c9ace" providerId="AD" clId="Web-{355A93D5-F90A-A069-A9CB-C568FE26297C}" dt="2022-11-11T19:52:01.037" v="726"/>
          <ac:grpSpMkLst>
            <pc:docMk/>
            <pc:sldMk cId="1730688329" sldId="284"/>
            <ac:grpSpMk id="213" creationId="{773717CC-ECEE-4ABF-BA61-C59F46801775}"/>
          </ac:grpSpMkLst>
        </pc:grpChg>
      </pc:sldChg>
      <pc:sldChg chg="addSp delSp modSp mod setBg">
        <pc:chgData name="Zita Draper" userId="S::z.draper@uwtsd.ac.uk::b063123c-f51f-481b-b99c-f574606c9ace" providerId="AD" clId="Web-{355A93D5-F90A-A069-A9CB-C568FE26297C}" dt="2022-11-11T20:04:03.353" v="1002" actId="20577"/>
        <pc:sldMkLst>
          <pc:docMk/>
          <pc:sldMk cId="3417120395" sldId="286"/>
        </pc:sldMkLst>
        <pc:spChg chg="mod">
          <ac:chgData name="Zita Draper" userId="S::z.draper@uwtsd.ac.uk::b063123c-f51f-481b-b99c-f574606c9ace" providerId="AD" clId="Web-{355A93D5-F90A-A069-A9CB-C568FE26297C}" dt="2022-11-11T20:04:03.353" v="1002" actId="20577"/>
          <ac:spMkLst>
            <pc:docMk/>
            <pc:sldMk cId="3417120395" sldId="286"/>
            <ac:spMk id="2" creationId="{81BD7A3E-7EB6-A3BE-BE6A-B6CFFBA6FF5D}"/>
          </ac:spMkLst>
        </pc:spChg>
        <pc:spChg chg="del mod">
          <ac:chgData name="Zita Draper" userId="S::z.draper@uwtsd.ac.uk::b063123c-f51f-481b-b99c-f574606c9ace" providerId="AD" clId="Web-{355A93D5-F90A-A069-A9CB-C568FE26297C}" dt="2022-11-11T20:03:16.290" v="1000"/>
          <ac:spMkLst>
            <pc:docMk/>
            <pc:sldMk cId="3417120395" sldId="286"/>
            <ac:spMk id="3" creationId="{5476DAFA-F51D-8176-1642-8C59E3D57E11}"/>
          </ac:spMkLst>
        </pc:spChg>
        <pc:spChg chg="add">
          <ac:chgData name="Zita Draper" userId="S::z.draper@uwtsd.ac.uk::b063123c-f51f-481b-b99c-f574606c9ace" providerId="AD" clId="Web-{355A93D5-F90A-A069-A9CB-C568FE26297C}" dt="2022-11-11T20:03:16.290" v="1000"/>
          <ac:spMkLst>
            <pc:docMk/>
            <pc:sldMk cId="3417120395" sldId="286"/>
            <ac:spMk id="9" creationId="{35DB3719-6FDC-4E5D-891D-FF40B7300F64}"/>
          </ac:spMkLst>
        </pc:spChg>
        <pc:spChg chg="add">
          <ac:chgData name="Zita Draper" userId="S::z.draper@uwtsd.ac.uk::b063123c-f51f-481b-b99c-f574606c9ace" providerId="AD" clId="Web-{355A93D5-F90A-A069-A9CB-C568FE26297C}" dt="2022-11-11T20:03:16.290" v="1000"/>
          <ac:spMkLst>
            <pc:docMk/>
            <pc:sldMk cId="3417120395" sldId="286"/>
            <ac:spMk id="11" creationId="{E0CBAC23-2E3F-4A90-BA59-F8299F6A5439}"/>
          </ac:spMkLst>
        </pc:spChg>
        <pc:graphicFrameChg chg="add">
          <ac:chgData name="Zita Draper" userId="S::z.draper@uwtsd.ac.uk::b063123c-f51f-481b-b99c-f574606c9ace" providerId="AD" clId="Web-{355A93D5-F90A-A069-A9CB-C568FE26297C}" dt="2022-11-11T20:03:16.290" v="1000"/>
          <ac:graphicFrameMkLst>
            <pc:docMk/>
            <pc:sldMk cId="3417120395" sldId="286"/>
            <ac:graphicFrameMk id="5" creationId="{797F85A2-2616-D455-4EDF-DCC0C29E1AC2}"/>
          </ac:graphicFrameMkLst>
        </pc:graphicFrameChg>
      </pc:sldChg>
      <pc:sldChg chg="addSp modSp mod setBg">
        <pc:chgData name="Zita Draper" userId="S::z.draper@uwtsd.ac.uk::b063123c-f51f-481b-b99c-f574606c9ace" providerId="AD" clId="Web-{355A93D5-F90A-A069-A9CB-C568FE26297C}" dt="2022-11-11T19:30:55.051" v="1" actId="14100"/>
        <pc:sldMkLst>
          <pc:docMk/>
          <pc:sldMk cId="972818233" sldId="290"/>
        </pc:sldMkLst>
        <pc:spChg chg="mod">
          <ac:chgData name="Zita Draper" userId="S::z.draper@uwtsd.ac.uk::b063123c-f51f-481b-b99c-f574606c9ace" providerId="AD" clId="Web-{355A93D5-F90A-A069-A9CB-C568FE26297C}" dt="2022-11-11T19:30:55.051" v="1" actId="14100"/>
          <ac:spMkLst>
            <pc:docMk/>
            <pc:sldMk cId="972818233" sldId="290"/>
            <ac:spMk id="2" creationId="{5D66F15F-F5E2-C6BA-F157-0EB370D90121}"/>
          </ac:spMkLst>
        </pc:spChg>
        <pc:spChg chg="mod">
          <ac:chgData name="Zita Draper" userId="S::z.draper@uwtsd.ac.uk::b063123c-f51f-481b-b99c-f574606c9ace" providerId="AD" clId="Web-{355A93D5-F90A-A069-A9CB-C568FE26297C}" dt="2022-11-11T19:30:48.519" v="0"/>
          <ac:spMkLst>
            <pc:docMk/>
            <pc:sldMk cId="972818233" sldId="290"/>
            <ac:spMk id="3" creationId="{F809A86F-E9BC-94C1-57C0-240C73F18C56}"/>
          </ac:spMkLst>
        </pc:spChg>
        <pc:spChg chg="add">
          <ac:chgData name="Zita Draper" userId="S::z.draper@uwtsd.ac.uk::b063123c-f51f-481b-b99c-f574606c9ace" providerId="AD" clId="Web-{355A93D5-F90A-A069-A9CB-C568FE26297C}" dt="2022-11-11T19:30:48.519" v="0"/>
          <ac:spMkLst>
            <pc:docMk/>
            <pc:sldMk cId="972818233" sldId="290"/>
            <ac:spMk id="8" creationId="{907EF6B7-1338-4443-8C46-6A318D952DFD}"/>
          </ac:spMkLst>
        </pc:spChg>
        <pc:spChg chg="add">
          <ac:chgData name="Zita Draper" userId="S::z.draper@uwtsd.ac.uk::b063123c-f51f-481b-b99c-f574606c9ace" providerId="AD" clId="Web-{355A93D5-F90A-A069-A9CB-C568FE26297C}" dt="2022-11-11T19:30:48.519" v="0"/>
          <ac:spMkLst>
            <pc:docMk/>
            <pc:sldMk cId="972818233" sldId="290"/>
            <ac:spMk id="10" creationId="{DAAE4CDD-124C-4DCF-9584-B6033B545DD5}"/>
          </ac:spMkLst>
        </pc:spChg>
        <pc:spChg chg="add">
          <ac:chgData name="Zita Draper" userId="S::z.draper@uwtsd.ac.uk::b063123c-f51f-481b-b99c-f574606c9ace" providerId="AD" clId="Web-{355A93D5-F90A-A069-A9CB-C568FE26297C}" dt="2022-11-11T19:30:48.519" v="0"/>
          <ac:spMkLst>
            <pc:docMk/>
            <pc:sldMk cId="972818233" sldId="290"/>
            <ac:spMk id="12" creationId="{081E4A58-353D-44AE-B2FC-2A74E2E400F7}"/>
          </ac:spMkLst>
        </pc:spChg>
      </pc:sldChg>
      <pc:sldChg chg="ord">
        <pc:chgData name="Zita Draper" userId="S::z.draper@uwtsd.ac.uk::b063123c-f51f-481b-b99c-f574606c9ace" providerId="AD" clId="Web-{355A93D5-F90A-A069-A9CB-C568FE26297C}" dt="2022-11-11T19:56:02.135" v="769"/>
        <pc:sldMkLst>
          <pc:docMk/>
          <pc:sldMk cId="60038659" sldId="291"/>
        </pc:sldMkLst>
      </pc:sldChg>
      <pc:sldChg chg="ord">
        <pc:chgData name="Zita Draper" userId="S::z.draper@uwtsd.ac.uk::b063123c-f51f-481b-b99c-f574606c9ace" providerId="AD" clId="Web-{355A93D5-F90A-A069-A9CB-C568FE26297C}" dt="2022-11-11T19:43:59.913" v="564"/>
        <pc:sldMkLst>
          <pc:docMk/>
          <pc:sldMk cId="1198345858" sldId="292"/>
        </pc:sldMkLst>
      </pc:sldChg>
      <pc:sldChg chg="addSp delSp modSp new mod setBg">
        <pc:chgData name="Zita Draper" userId="S::z.draper@uwtsd.ac.uk::b063123c-f51f-481b-b99c-f574606c9ace" providerId="AD" clId="Web-{355A93D5-F90A-A069-A9CB-C568FE26297C}" dt="2022-11-11T19:53:47.086" v="746"/>
        <pc:sldMkLst>
          <pc:docMk/>
          <pc:sldMk cId="2751768044" sldId="295"/>
        </pc:sldMkLst>
        <pc:spChg chg="mod">
          <ac:chgData name="Zita Draper" userId="S::z.draper@uwtsd.ac.uk::b063123c-f51f-481b-b99c-f574606c9ace" providerId="AD" clId="Web-{355A93D5-F90A-A069-A9CB-C568FE26297C}" dt="2022-11-11T19:53:47.086" v="746"/>
          <ac:spMkLst>
            <pc:docMk/>
            <pc:sldMk cId="2751768044" sldId="295"/>
            <ac:spMk id="2" creationId="{EA18A3B1-EC86-D602-8F43-6517C373A097}"/>
          </ac:spMkLst>
        </pc:spChg>
        <pc:spChg chg="mod">
          <ac:chgData name="Zita Draper" userId="S::z.draper@uwtsd.ac.uk::b063123c-f51f-481b-b99c-f574606c9ace" providerId="AD" clId="Web-{355A93D5-F90A-A069-A9CB-C568FE26297C}" dt="2022-11-11T19:53:47.086" v="746"/>
          <ac:spMkLst>
            <pc:docMk/>
            <pc:sldMk cId="2751768044" sldId="295"/>
            <ac:spMk id="3" creationId="{FCCB5F72-DDBB-9976-22A5-000316E69B46}"/>
          </ac:spMkLst>
        </pc:spChg>
        <pc:spChg chg="add del">
          <ac:chgData name="Zita Draper" userId="S::z.draper@uwtsd.ac.uk::b063123c-f51f-481b-b99c-f574606c9ace" providerId="AD" clId="Web-{355A93D5-F90A-A069-A9CB-C568FE26297C}" dt="2022-11-11T19:53:46.914" v="745"/>
          <ac:spMkLst>
            <pc:docMk/>
            <pc:sldMk cId="2751768044" sldId="295"/>
            <ac:spMk id="8" creationId="{5A0118C5-4F8D-4CF4-BADD-53FEACC6C42A}"/>
          </ac:spMkLst>
        </pc:spChg>
        <pc:spChg chg="add del">
          <ac:chgData name="Zita Draper" userId="S::z.draper@uwtsd.ac.uk::b063123c-f51f-481b-b99c-f574606c9ace" providerId="AD" clId="Web-{355A93D5-F90A-A069-A9CB-C568FE26297C}" dt="2022-11-11T19:53:46.914" v="745"/>
          <ac:spMkLst>
            <pc:docMk/>
            <pc:sldMk cId="2751768044" sldId="295"/>
            <ac:spMk id="10" creationId="{4E0A5C5C-2A95-428E-9F6A-0D29EBD57C9F}"/>
          </ac:spMkLst>
        </pc:spChg>
        <pc:spChg chg="add del">
          <ac:chgData name="Zita Draper" userId="S::z.draper@uwtsd.ac.uk::b063123c-f51f-481b-b99c-f574606c9ace" providerId="AD" clId="Web-{355A93D5-F90A-A069-A9CB-C568FE26297C}" dt="2022-11-11T19:53:46.914" v="745"/>
          <ac:spMkLst>
            <pc:docMk/>
            <pc:sldMk cId="2751768044" sldId="295"/>
            <ac:spMk id="12" creationId="{1056F38F-7C4E-461D-8709-7D0024AE1F79}"/>
          </ac:spMkLst>
        </pc:spChg>
        <pc:spChg chg="add del">
          <ac:chgData name="Zita Draper" userId="S::z.draper@uwtsd.ac.uk::b063123c-f51f-481b-b99c-f574606c9ace" providerId="AD" clId="Web-{355A93D5-F90A-A069-A9CB-C568FE26297C}" dt="2022-11-11T19:53:46.914" v="745"/>
          <ac:spMkLst>
            <pc:docMk/>
            <pc:sldMk cId="2751768044" sldId="295"/>
            <ac:spMk id="14" creationId="{C7278469-3C3C-49CE-AEEE-E176A4900B78}"/>
          </ac:spMkLst>
        </pc:spChg>
        <pc:spChg chg="add">
          <ac:chgData name="Zita Draper" userId="S::z.draper@uwtsd.ac.uk::b063123c-f51f-481b-b99c-f574606c9ace" providerId="AD" clId="Web-{355A93D5-F90A-A069-A9CB-C568FE26297C}" dt="2022-11-11T19:53:47.086" v="746"/>
          <ac:spMkLst>
            <pc:docMk/>
            <pc:sldMk cId="2751768044" sldId="295"/>
            <ac:spMk id="18" creationId="{E99F76E4-5DFD-4DBE-B042-66FBCD1182C9}"/>
          </ac:spMkLst>
        </pc:spChg>
        <pc:spChg chg="add del">
          <ac:chgData name="Zita Draper" userId="S::z.draper@uwtsd.ac.uk::b063123c-f51f-481b-b99c-f574606c9ace" providerId="AD" clId="Web-{355A93D5-F90A-A069-A9CB-C568FE26297C}" dt="2022-11-11T19:53:46.914" v="745"/>
          <ac:spMkLst>
            <pc:docMk/>
            <pc:sldMk cId="2751768044" sldId="295"/>
            <ac:spMk id="20" creationId="{4C6598AB-1C17-4D54-951C-A082D94ACB7A}"/>
          </ac:spMkLst>
        </pc:spChg>
        <pc:spChg chg="add del">
          <ac:chgData name="Zita Draper" userId="S::z.draper@uwtsd.ac.uk::b063123c-f51f-481b-b99c-f574606c9ace" providerId="AD" clId="Web-{355A93D5-F90A-A069-A9CB-C568FE26297C}" dt="2022-11-11T19:53:46.914" v="745"/>
          <ac:spMkLst>
            <pc:docMk/>
            <pc:sldMk cId="2751768044" sldId="295"/>
            <ac:spMk id="22" creationId="{C83B66D7-137D-4AC1-B172-53D60F08BEB5}"/>
          </ac:spMkLst>
        </pc:spChg>
        <pc:spChg chg="add del">
          <ac:chgData name="Zita Draper" userId="S::z.draper@uwtsd.ac.uk::b063123c-f51f-481b-b99c-f574606c9ace" providerId="AD" clId="Web-{355A93D5-F90A-A069-A9CB-C568FE26297C}" dt="2022-11-11T19:53:46.914" v="745"/>
          <ac:spMkLst>
            <pc:docMk/>
            <pc:sldMk cId="2751768044" sldId="295"/>
            <ac:spMk id="24" creationId="{F6B92503-6984-4D15-8B98-8718709B785D}"/>
          </ac:spMkLst>
        </pc:spChg>
        <pc:spChg chg="add del">
          <ac:chgData name="Zita Draper" userId="S::z.draper@uwtsd.ac.uk::b063123c-f51f-481b-b99c-f574606c9ace" providerId="AD" clId="Web-{355A93D5-F90A-A069-A9CB-C568FE26297C}" dt="2022-11-11T19:53:46.914" v="745"/>
          <ac:spMkLst>
            <pc:docMk/>
            <pc:sldMk cId="2751768044" sldId="295"/>
            <ac:spMk id="26" creationId="{08DDF938-524E-4C18-A47D-C00627832366}"/>
          </ac:spMkLst>
        </pc:spChg>
        <pc:spChg chg="add">
          <ac:chgData name="Zita Draper" userId="S::z.draper@uwtsd.ac.uk::b063123c-f51f-481b-b99c-f574606c9ace" providerId="AD" clId="Web-{355A93D5-F90A-A069-A9CB-C568FE26297C}" dt="2022-11-11T19:53:47.086" v="746"/>
          <ac:spMkLst>
            <pc:docMk/>
            <pc:sldMk cId="2751768044" sldId="295"/>
            <ac:spMk id="190" creationId="{5A0118C5-4F8D-4CF4-BADD-53FEACC6C42A}"/>
          </ac:spMkLst>
        </pc:spChg>
        <pc:spChg chg="add">
          <ac:chgData name="Zita Draper" userId="S::z.draper@uwtsd.ac.uk::b063123c-f51f-481b-b99c-f574606c9ace" providerId="AD" clId="Web-{355A93D5-F90A-A069-A9CB-C568FE26297C}" dt="2022-11-11T19:53:47.086" v="746"/>
          <ac:spMkLst>
            <pc:docMk/>
            <pc:sldMk cId="2751768044" sldId="295"/>
            <ac:spMk id="361" creationId="{A99050EE-26AF-4253-BD50-F0FCD965A8F6}"/>
          </ac:spMkLst>
        </pc:spChg>
        <pc:spChg chg="add">
          <ac:chgData name="Zita Draper" userId="S::z.draper@uwtsd.ac.uk::b063123c-f51f-481b-b99c-f574606c9ace" providerId="AD" clId="Web-{355A93D5-F90A-A069-A9CB-C568FE26297C}" dt="2022-11-11T19:53:47.086" v="746"/>
          <ac:spMkLst>
            <pc:docMk/>
            <pc:sldMk cId="2751768044" sldId="295"/>
            <ac:spMk id="364" creationId="{D0C78466-EB6E-45A0-99A6-A00789ACD90A}"/>
          </ac:spMkLst>
        </pc:spChg>
        <pc:grpChg chg="add del">
          <ac:chgData name="Zita Draper" userId="S::z.draper@uwtsd.ac.uk::b063123c-f51f-481b-b99c-f574606c9ace" providerId="AD" clId="Web-{355A93D5-F90A-A069-A9CB-C568FE26297C}" dt="2022-11-11T19:53:46.914" v="745"/>
          <ac:grpSpMkLst>
            <pc:docMk/>
            <pc:sldMk cId="2751768044" sldId="295"/>
            <ac:grpSpMk id="16" creationId="{93DC754C-7E09-422D-A8BB-AF632E90DFA2}"/>
          </ac:grpSpMkLst>
        </pc:grpChg>
        <pc:grpChg chg="add del">
          <ac:chgData name="Zita Draper" userId="S::z.draper@uwtsd.ac.uk::b063123c-f51f-481b-b99c-f574606c9ace" providerId="AD" clId="Web-{355A93D5-F90A-A069-A9CB-C568FE26297C}" dt="2022-11-11T19:53:46.914" v="745"/>
          <ac:grpSpMkLst>
            <pc:docMk/>
            <pc:sldMk cId="2751768044" sldId="295"/>
            <ac:grpSpMk id="28" creationId="{3773FAF5-C452-4455-9411-D6AF5EBD4CA9}"/>
          </ac:grpSpMkLst>
        </pc:grpChg>
        <pc:grpChg chg="add">
          <ac:chgData name="Zita Draper" userId="S::z.draper@uwtsd.ac.uk::b063123c-f51f-481b-b99c-f574606c9ace" providerId="AD" clId="Web-{355A93D5-F90A-A069-A9CB-C568FE26297C}" dt="2022-11-11T19:53:47.086" v="746"/>
          <ac:grpSpMkLst>
            <pc:docMk/>
            <pc:sldMk cId="2751768044" sldId="295"/>
            <ac:grpSpMk id="191" creationId="{773717CC-ECEE-4ABF-BA61-C59F46801775}"/>
          </ac:grpSpMkLst>
        </pc:grpChg>
        <pc:grpChg chg="add">
          <ac:chgData name="Zita Draper" userId="S::z.draper@uwtsd.ac.uk::b063123c-f51f-481b-b99c-f574606c9ace" providerId="AD" clId="Web-{355A93D5-F90A-A069-A9CB-C568FE26297C}" dt="2022-11-11T19:53:47.086" v="746"/>
          <ac:grpSpMkLst>
            <pc:docMk/>
            <pc:sldMk cId="2751768044" sldId="295"/>
            <ac:grpSpMk id="362" creationId="{00E015F5-1A99-4E40-BC3D-7707802996B5}"/>
          </ac:grpSpMkLst>
        </pc:grpChg>
        <pc:grpChg chg="add">
          <ac:chgData name="Zita Draper" userId="S::z.draper@uwtsd.ac.uk::b063123c-f51f-481b-b99c-f574606c9ace" providerId="AD" clId="Web-{355A93D5-F90A-A069-A9CB-C568FE26297C}" dt="2022-11-11T19:53:47.086" v="746"/>
          <ac:grpSpMkLst>
            <pc:docMk/>
            <pc:sldMk cId="2751768044" sldId="295"/>
            <ac:grpSpMk id="365" creationId="{5468B3A9-705E-43C3-A742-0619B0D8F2EE}"/>
          </ac:grpSpMkLst>
        </pc:grpChg>
      </pc:sldChg>
      <pc:sldChg chg="addSp modSp new mod setBg">
        <pc:chgData name="Zita Draper" userId="S::z.draper@uwtsd.ac.uk::b063123c-f51f-481b-b99c-f574606c9ace" providerId="AD" clId="Web-{355A93D5-F90A-A069-A9CB-C568FE26297C}" dt="2022-11-11T19:54:29.055" v="750"/>
        <pc:sldMkLst>
          <pc:docMk/>
          <pc:sldMk cId="2308828204" sldId="296"/>
        </pc:sldMkLst>
        <pc:spChg chg="mod">
          <ac:chgData name="Zita Draper" userId="S::z.draper@uwtsd.ac.uk::b063123c-f51f-481b-b99c-f574606c9ace" providerId="AD" clId="Web-{355A93D5-F90A-A069-A9CB-C568FE26297C}" dt="2022-11-11T19:54:29.055" v="750"/>
          <ac:spMkLst>
            <pc:docMk/>
            <pc:sldMk cId="2308828204" sldId="296"/>
            <ac:spMk id="2" creationId="{7FB56071-4D3B-DE94-429B-4E649F6C4612}"/>
          </ac:spMkLst>
        </pc:spChg>
        <pc:spChg chg="mod">
          <ac:chgData name="Zita Draper" userId="S::z.draper@uwtsd.ac.uk::b063123c-f51f-481b-b99c-f574606c9ace" providerId="AD" clId="Web-{355A93D5-F90A-A069-A9CB-C568FE26297C}" dt="2022-11-11T19:54:29.055" v="750"/>
          <ac:spMkLst>
            <pc:docMk/>
            <pc:sldMk cId="2308828204" sldId="296"/>
            <ac:spMk id="3" creationId="{7D18562C-6F34-838E-EABA-DC46B6B6895A}"/>
          </ac:spMkLst>
        </pc:spChg>
        <pc:spChg chg="add">
          <ac:chgData name="Zita Draper" userId="S::z.draper@uwtsd.ac.uk::b063123c-f51f-481b-b99c-f574606c9ace" providerId="AD" clId="Web-{355A93D5-F90A-A069-A9CB-C568FE26297C}" dt="2022-11-11T19:54:29.055" v="750"/>
          <ac:spMkLst>
            <pc:docMk/>
            <pc:sldMk cId="2308828204" sldId="296"/>
            <ac:spMk id="8" creationId="{5A0118C5-4F8D-4CF4-BADD-53FEACC6C42A}"/>
          </ac:spMkLst>
        </pc:spChg>
        <pc:spChg chg="add">
          <ac:chgData name="Zita Draper" userId="S::z.draper@uwtsd.ac.uk::b063123c-f51f-481b-b99c-f574606c9ace" providerId="AD" clId="Web-{355A93D5-F90A-A069-A9CB-C568FE26297C}" dt="2022-11-11T19:54:29.055" v="750"/>
          <ac:spMkLst>
            <pc:docMk/>
            <pc:sldMk cId="2308828204" sldId="296"/>
            <ac:spMk id="10" creationId="{A99050EE-26AF-4253-BD50-F0FCD965A8F6}"/>
          </ac:spMkLst>
        </pc:spChg>
        <pc:spChg chg="add">
          <ac:chgData name="Zita Draper" userId="S::z.draper@uwtsd.ac.uk::b063123c-f51f-481b-b99c-f574606c9ace" providerId="AD" clId="Web-{355A93D5-F90A-A069-A9CB-C568FE26297C}" dt="2022-11-11T19:54:29.055" v="750"/>
          <ac:spMkLst>
            <pc:docMk/>
            <pc:sldMk cId="2308828204" sldId="296"/>
            <ac:spMk id="16" creationId="{D0C78466-EB6E-45A0-99A6-A00789ACD90A}"/>
          </ac:spMkLst>
        </pc:spChg>
        <pc:spChg chg="add">
          <ac:chgData name="Zita Draper" userId="S::z.draper@uwtsd.ac.uk::b063123c-f51f-481b-b99c-f574606c9ace" providerId="AD" clId="Web-{355A93D5-F90A-A069-A9CB-C568FE26297C}" dt="2022-11-11T19:54:29.055" v="750"/>
          <ac:spMkLst>
            <pc:docMk/>
            <pc:sldMk cId="2308828204" sldId="296"/>
            <ac:spMk id="18" creationId="{E99F76E4-5DFD-4DBE-B042-66FBCD1182C9}"/>
          </ac:spMkLst>
        </pc:spChg>
        <pc:grpChg chg="add">
          <ac:chgData name="Zita Draper" userId="S::z.draper@uwtsd.ac.uk::b063123c-f51f-481b-b99c-f574606c9ace" providerId="AD" clId="Web-{355A93D5-F90A-A069-A9CB-C568FE26297C}" dt="2022-11-11T19:54:29.055" v="750"/>
          <ac:grpSpMkLst>
            <pc:docMk/>
            <pc:sldMk cId="2308828204" sldId="296"/>
            <ac:grpSpMk id="12" creationId="{00E015F5-1A99-4E40-BC3D-7707802996B5}"/>
          </ac:grpSpMkLst>
        </pc:grpChg>
        <pc:grpChg chg="add">
          <ac:chgData name="Zita Draper" userId="S::z.draper@uwtsd.ac.uk::b063123c-f51f-481b-b99c-f574606c9ace" providerId="AD" clId="Web-{355A93D5-F90A-A069-A9CB-C568FE26297C}" dt="2022-11-11T19:54:29.055" v="750"/>
          <ac:grpSpMkLst>
            <pc:docMk/>
            <pc:sldMk cId="2308828204" sldId="296"/>
            <ac:grpSpMk id="20" creationId="{5468B3A9-705E-43C3-A742-0619B0D8F2EE}"/>
          </ac:grpSpMkLst>
        </pc:grpChg>
        <pc:grpChg chg="add">
          <ac:chgData name="Zita Draper" userId="S::z.draper@uwtsd.ac.uk::b063123c-f51f-481b-b99c-f574606c9ace" providerId="AD" clId="Web-{355A93D5-F90A-A069-A9CB-C568FE26297C}" dt="2022-11-11T19:54:29.055" v="750"/>
          <ac:grpSpMkLst>
            <pc:docMk/>
            <pc:sldMk cId="2308828204" sldId="296"/>
            <ac:grpSpMk id="191" creationId="{773717CC-ECEE-4ABF-BA61-C59F46801775}"/>
          </ac:grpSpMkLst>
        </pc:grpChg>
      </pc:sldChg>
      <pc:sldChg chg="addSp modSp new mod setBg">
        <pc:chgData name="Zita Draper" userId="S::z.draper@uwtsd.ac.uk::b063123c-f51f-481b-b99c-f574606c9ace" providerId="AD" clId="Web-{355A93D5-F90A-A069-A9CB-C568FE26297C}" dt="2022-11-11T19:53:09.257" v="735" actId="1076"/>
        <pc:sldMkLst>
          <pc:docMk/>
          <pc:sldMk cId="1326942829" sldId="297"/>
        </pc:sldMkLst>
        <pc:spChg chg="mod">
          <ac:chgData name="Zita Draper" userId="S::z.draper@uwtsd.ac.uk::b063123c-f51f-481b-b99c-f574606c9ace" providerId="AD" clId="Web-{355A93D5-F90A-A069-A9CB-C568FE26297C}" dt="2022-11-11T19:53:02.694" v="734"/>
          <ac:spMkLst>
            <pc:docMk/>
            <pc:sldMk cId="1326942829" sldId="297"/>
            <ac:spMk id="2" creationId="{A2F56D09-6818-5533-EC77-C96EC4D7FE83}"/>
          </ac:spMkLst>
        </pc:spChg>
        <pc:spChg chg="mod">
          <ac:chgData name="Zita Draper" userId="S::z.draper@uwtsd.ac.uk::b063123c-f51f-481b-b99c-f574606c9ace" providerId="AD" clId="Web-{355A93D5-F90A-A069-A9CB-C568FE26297C}" dt="2022-11-11T19:53:09.257" v="735" actId="1076"/>
          <ac:spMkLst>
            <pc:docMk/>
            <pc:sldMk cId="1326942829" sldId="297"/>
            <ac:spMk id="3" creationId="{A675F3B2-31BC-2489-7F13-568C74161C7D}"/>
          </ac:spMkLst>
        </pc:spChg>
        <pc:spChg chg="add">
          <ac:chgData name="Zita Draper" userId="S::z.draper@uwtsd.ac.uk::b063123c-f51f-481b-b99c-f574606c9ace" providerId="AD" clId="Web-{355A93D5-F90A-A069-A9CB-C568FE26297C}" dt="2022-11-11T19:53:02.694" v="734"/>
          <ac:spMkLst>
            <pc:docMk/>
            <pc:sldMk cId="1326942829" sldId="297"/>
            <ac:spMk id="8" creationId="{5A0118C5-4F8D-4CF4-BADD-53FEACC6C42A}"/>
          </ac:spMkLst>
        </pc:spChg>
        <pc:spChg chg="add">
          <ac:chgData name="Zita Draper" userId="S::z.draper@uwtsd.ac.uk::b063123c-f51f-481b-b99c-f574606c9ace" providerId="AD" clId="Web-{355A93D5-F90A-A069-A9CB-C568FE26297C}" dt="2022-11-11T19:53:02.694" v="734"/>
          <ac:spMkLst>
            <pc:docMk/>
            <pc:sldMk cId="1326942829" sldId="297"/>
            <ac:spMk id="10" creationId="{4E0A5C5C-2A95-428E-9F6A-0D29EBD57C9F}"/>
          </ac:spMkLst>
        </pc:spChg>
        <pc:spChg chg="add">
          <ac:chgData name="Zita Draper" userId="S::z.draper@uwtsd.ac.uk::b063123c-f51f-481b-b99c-f574606c9ace" providerId="AD" clId="Web-{355A93D5-F90A-A069-A9CB-C568FE26297C}" dt="2022-11-11T19:53:02.694" v="734"/>
          <ac:spMkLst>
            <pc:docMk/>
            <pc:sldMk cId="1326942829" sldId="297"/>
            <ac:spMk id="12" creationId="{1056F38F-7C4E-461D-8709-7D0024AE1F79}"/>
          </ac:spMkLst>
        </pc:spChg>
        <pc:spChg chg="add">
          <ac:chgData name="Zita Draper" userId="S::z.draper@uwtsd.ac.uk::b063123c-f51f-481b-b99c-f574606c9ace" providerId="AD" clId="Web-{355A93D5-F90A-A069-A9CB-C568FE26297C}" dt="2022-11-11T19:53:02.694" v="734"/>
          <ac:spMkLst>
            <pc:docMk/>
            <pc:sldMk cId="1326942829" sldId="297"/>
            <ac:spMk id="14" creationId="{C7278469-3C3C-49CE-AEEE-E176A4900B78}"/>
          </ac:spMkLst>
        </pc:spChg>
        <pc:spChg chg="add">
          <ac:chgData name="Zita Draper" userId="S::z.draper@uwtsd.ac.uk::b063123c-f51f-481b-b99c-f574606c9ace" providerId="AD" clId="Web-{355A93D5-F90A-A069-A9CB-C568FE26297C}" dt="2022-11-11T19:53:02.694" v="734"/>
          <ac:spMkLst>
            <pc:docMk/>
            <pc:sldMk cId="1326942829" sldId="297"/>
            <ac:spMk id="20" creationId="{4C6598AB-1C17-4D54-951C-A082D94ACB7A}"/>
          </ac:spMkLst>
        </pc:spChg>
        <pc:spChg chg="add">
          <ac:chgData name="Zita Draper" userId="S::z.draper@uwtsd.ac.uk::b063123c-f51f-481b-b99c-f574606c9ace" providerId="AD" clId="Web-{355A93D5-F90A-A069-A9CB-C568FE26297C}" dt="2022-11-11T19:53:02.694" v="734"/>
          <ac:spMkLst>
            <pc:docMk/>
            <pc:sldMk cId="1326942829" sldId="297"/>
            <ac:spMk id="22" creationId="{C83B66D7-137D-4AC1-B172-53D60F08BEB5}"/>
          </ac:spMkLst>
        </pc:spChg>
        <pc:spChg chg="add">
          <ac:chgData name="Zita Draper" userId="S::z.draper@uwtsd.ac.uk::b063123c-f51f-481b-b99c-f574606c9ace" providerId="AD" clId="Web-{355A93D5-F90A-A069-A9CB-C568FE26297C}" dt="2022-11-11T19:53:02.694" v="734"/>
          <ac:spMkLst>
            <pc:docMk/>
            <pc:sldMk cId="1326942829" sldId="297"/>
            <ac:spMk id="24" creationId="{F6B92503-6984-4D15-8B98-8718709B785D}"/>
          </ac:spMkLst>
        </pc:spChg>
        <pc:spChg chg="add">
          <ac:chgData name="Zita Draper" userId="S::z.draper@uwtsd.ac.uk::b063123c-f51f-481b-b99c-f574606c9ace" providerId="AD" clId="Web-{355A93D5-F90A-A069-A9CB-C568FE26297C}" dt="2022-11-11T19:53:02.694" v="734"/>
          <ac:spMkLst>
            <pc:docMk/>
            <pc:sldMk cId="1326942829" sldId="297"/>
            <ac:spMk id="26" creationId="{08DDF938-524E-4C18-A47D-C00627832366}"/>
          </ac:spMkLst>
        </pc:spChg>
        <pc:grpChg chg="add">
          <ac:chgData name="Zita Draper" userId="S::z.draper@uwtsd.ac.uk::b063123c-f51f-481b-b99c-f574606c9ace" providerId="AD" clId="Web-{355A93D5-F90A-A069-A9CB-C568FE26297C}" dt="2022-11-11T19:53:02.694" v="734"/>
          <ac:grpSpMkLst>
            <pc:docMk/>
            <pc:sldMk cId="1326942829" sldId="297"/>
            <ac:grpSpMk id="16" creationId="{93DC754C-7E09-422D-A8BB-AF632E90DFA2}"/>
          </ac:grpSpMkLst>
        </pc:grpChg>
        <pc:grpChg chg="add">
          <ac:chgData name="Zita Draper" userId="S::z.draper@uwtsd.ac.uk::b063123c-f51f-481b-b99c-f574606c9ace" providerId="AD" clId="Web-{355A93D5-F90A-A069-A9CB-C568FE26297C}" dt="2022-11-11T19:53:02.694" v="734"/>
          <ac:grpSpMkLst>
            <pc:docMk/>
            <pc:sldMk cId="1326942829" sldId="297"/>
            <ac:grpSpMk id="28" creationId="{3773FAF5-C452-4455-9411-D6AF5EBD4CA9}"/>
          </ac:grpSpMkLst>
        </pc:grpChg>
      </pc:sldChg>
      <pc:sldChg chg="addSp delSp modSp new mod setBg modClrScheme chgLayout">
        <pc:chgData name="Zita Draper" userId="S::z.draper@uwtsd.ac.uk::b063123c-f51f-481b-b99c-f574606c9ace" providerId="AD" clId="Web-{355A93D5-F90A-A069-A9CB-C568FE26297C}" dt="2022-11-11T20:05:38.527" v="1011" actId="1076"/>
        <pc:sldMkLst>
          <pc:docMk/>
          <pc:sldMk cId="1590052306" sldId="298"/>
        </pc:sldMkLst>
        <pc:spChg chg="del">
          <ac:chgData name="Zita Draper" userId="S::z.draper@uwtsd.ac.uk::b063123c-f51f-481b-b99c-f574606c9ace" providerId="AD" clId="Web-{355A93D5-F90A-A069-A9CB-C568FE26297C}" dt="2022-11-11T19:45:35.775" v="665"/>
          <ac:spMkLst>
            <pc:docMk/>
            <pc:sldMk cId="1590052306" sldId="298"/>
            <ac:spMk id="2" creationId="{DB228DE7-E26F-8E1D-07EF-F49834F3B6BE}"/>
          </ac:spMkLst>
        </pc:spChg>
        <pc:spChg chg="del">
          <ac:chgData name="Zita Draper" userId="S::z.draper@uwtsd.ac.uk::b063123c-f51f-481b-b99c-f574606c9ace" providerId="AD" clId="Web-{355A93D5-F90A-A069-A9CB-C568FE26297C}" dt="2022-11-11T19:45:35.775" v="665"/>
          <ac:spMkLst>
            <pc:docMk/>
            <pc:sldMk cId="1590052306" sldId="298"/>
            <ac:spMk id="3" creationId="{C2CCF733-9850-3265-0690-33165900FA10}"/>
          </ac:spMkLst>
        </pc:spChg>
        <pc:spChg chg="add mod">
          <ac:chgData name="Zita Draper" userId="S::z.draper@uwtsd.ac.uk::b063123c-f51f-481b-b99c-f574606c9ace" providerId="AD" clId="Web-{355A93D5-F90A-A069-A9CB-C568FE26297C}" dt="2022-11-11T19:50:09.081" v="715"/>
          <ac:spMkLst>
            <pc:docMk/>
            <pc:sldMk cId="1590052306" sldId="298"/>
            <ac:spMk id="4" creationId="{F88CDA46-00A0-A882-C16B-D33689CEC684}"/>
          </ac:spMkLst>
        </pc:spChg>
        <pc:spChg chg="add mod">
          <ac:chgData name="Zita Draper" userId="S::z.draper@uwtsd.ac.uk::b063123c-f51f-481b-b99c-f574606c9ace" providerId="AD" clId="Web-{355A93D5-F90A-A069-A9CB-C568FE26297C}" dt="2022-11-11T19:50:18.863" v="716" actId="1076"/>
          <ac:spMkLst>
            <pc:docMk/>
            <pc:sldMk cId="1590052306" sldId="298"/>
            <ac:spMk id="5" creationId="{824D27F3-638A-0C77-85F0-2C32CA098C7F}"/>
          </ac:spMkLst>
        </pc:spChg>
        <pc:spChg chg="add mod ord">
          <ac:chgData name="Zita Draper" userId="S::z.draper@uwtsd.ac.uk::b063123c-f51f-481b-b99c-f574606c9ace" providerId="AD" clId="Web-{355A93D5-F90A-A069-A9CB-C568FE26297C}" dt="2022-11-11T20:05:13.120" v="1006"/>
          <ac:spMkLst>
            <pc:docMk/>
            <pc:sldMk cId="1590052306" sldId="298"/>
            <ac:spMk id="6" creationId="{6529F601-43FA-F67C-9CA8-97595D204FC9}"/>
          </ac:spMkLst>
        </pc:spChg>
        <pc:spChg chg="add">
          <ac:chgData name="Zita Draper" userId="S::z.draper@uwtsd.ac.uk::b063123c-f51f-481b-b99c-f574606c9ace" providerId="AD" clId="Web-{355A93D5-F90A-A069-A9CB-C568FE26297C}" dt="2022-11-11T19:50:09.081" v="715"/>
          <ac:spMkLst>
            <pc:docMk/>
            <pc:sldMk cId="1590052306" sldId="298"/>
            <ac:spMk id="11" creationId="{7CB4857B-ED7C-444D-9F04-2F885114A1C2}"/>
          </ac:spMkLst>
        </pc:spChg>
        <pc:spChg chg="add">
          <ac:chgData name="Zita Draper" userId="S::z.draper@uwtsd.ac.uk::b063123c-f51f-481b-b99c-f574606c9ace" providerId="AD" clId="Web-{355A93D5-F90A-A069-A9CB-C568FE26297C}" dt="2022-11-11T19:50:09.081" v="715"/>
          <ac:spMkLst>
            <pc:docMk/>
            <pc:sldMk cId="1590052306" sldId="298"/>
            <ac:spMk id="13" creationId="{D18046FB-44EA-4FD8-A585-EA09A319B2D0}"/>
          </ac:spMkLst>
        </pc:spChg>
        <pc:spChg chg="add">
          <ac:chgData name="Zita Draper" userId="S::z.draper@uwtsd.ac.uk::b063123c-f51f-481b-b99c-f574606c9ace" providerId="AD" clId="Web-{355A93D5-F90A-A069-A9CB-C568FE26297C}" dt="2022-11-11T19:50:09.081" v="715"/>
          <ac:spMkLst>
            <pc:docMk/>
            <pc:sldMk cId="1590052306" sldId="298"/>
            <ac:spMk id="15" creationId="{479F5F2B-8B58-4140-AE6A-51F6C67B18D9}"/>
          </ac:spMkLst>
        </pc:spChg>
        <pc:picChg chg="add mod">
          <ac:chgData name="Zita Draper" userId="S::z.draper@uwtsd.ac.uk::b063123c-f51f-481b-b99c-f574606c9ace" providerId="AD" clId="Web-{355A93D5-F90A-A069-A9CB-C568FE26297C}" dt="2022-11-11T20:05:29.637" v="1009" actId="1076"/>
          <ac:picMkLst>
            <pc:docMk/>
            <pc:sldMk cId="1590052306" sldId="298"/>
            <ac:picMk id="7" creationId="{9B00C38E-73D0-48F1-B4B5-549CF3E03B31}"/>
          </ac:picMkLst>
        </pc:picChg>
        <pc:picChg chg="add mod">
          <ac:chgData name="Zita Draper" userId="S::z.draper@uwtsd.ac.uk::b063123c-f51f-481b-b99c-f574606c9ace" providerId="AD" clId="Web-{355A93D5-F90A-A069-A9CB-C568FE26297C}" dt="2022-11-11T20:05:38.527" v="1011" actId="1076"/>
          <ac:picMkLst>
            <pc:docMk/>
            <pc:sldMk cId="1590052306" sldId="298"/>
            <ac:picMk id="8" creationId="{E0785CE7-7C0B-DC5E-C74B-6A22878D5E3A}"/>
          </ac:picMkLst>
        </pc:picChg>
      </pc:sldChg>
      <pc:sldChg chg="addSp delSp modSp new mod setBg">
        <pc:chgData name="Zita Draper" userId="S::z.draper@uwtsd.ac.uk::b063123c-f51f-481b-b99c-f574606c9ace" providerId="AD" clId="Web-{355A93D5-F90A-A069-A9CB-C568FE26297C}" dt="2022-11-11T20:01:48.017" v="934" actId="20577"/>
        <pc:sldMkLst>
          <pc:docMk/>
          <pc:sldMk cId="415140549" sldId="299"/>
        </pc:sldMkLst>
        <pc:spChg chg="mod">
          <ac:chgData name="Zita Draper" userId="S::z.draper@uwtsd.ac.uk::b063123c-f51f-481b-b99c-f574606c9ace" providerId="AD" clId="Web-{355A93D5-F90A-A069-A9CB-C568FE26297C}" dt="2022-11-11T20:01:48.017" v="934" actId="20577"/>
          <ac:spMkLst>
            <pc:docMk/>
            <pc:sldMk cId="415140549" sldId="299"/>
            <ac:spMk id="2" creationId="{68013831-77C4-4A3E-F509-0379F24C4B9A}"/>
          </ac:spMkLst>
        </pc:spChg>
        <pc:spChg chg="del mod">
          <ac:chgData name="Zita Draper" userId="S::z.draper@uwtsd.ac.uk::b063123c-f51f-481b-b99c-f574606c9ace" providerId="AD" clId="Web-{355A93D5-F90A-A069-A9CB-C568FE26297C}" dt="2022-11-11T20:01:27.908" v="931"/>
          <ac:spMkLst>
            <pc:docMk/>
            <pc:sldMk cId="415140549" sldId="299"/>
            <ac:spMk id="3" creationId="{3FC1D956-5086-C011-2311-43149D62D1CA}"/>
          </ac:spMkLst>
        </pc:spChg>
        <pc:spChg chg="add">
          <ac:chgData name="Zita Draper" userId="S::z.draper@uwtsd.ac.uk::b063123c-f51f-481b-b99c-f574606c9ace" providerId="AD" clId="Web-{355A93D5-F90A-A069-A9CB-C568FE26297C}" dt="2022-11-11T20:01:27.908" v="931"/>
          <ac:spMkLst>
            <pc:docMk/>
            <pc:sldMk cId="415140549" sldId="299"/>
            <ac:spMk id="9" creationId="{35DB3719-6FDC-4E5D-891D-FF40B7300F64}"/>
          </ac:spMkLst>
        </pc:spChg>
        <pc:spChg chg="add">
          <ac:chgData name="Zita Draper" userId="S::z.draper@uwtsd.ac.uk::b063123c-f51f-481b-b99c-f574606c9ace" providerId="AD" clId="Web-{355A93D5-F90A-A069-A9CB-C568FE26297C}" dt="2022-11-11T20:01:27.908" v="931"/>
          <ac:spMkLst>
            <pc:docMk/>
            <pc:sldMk cId="415140549" sldId="299"/>
            <ac:spMk id="11" creationId="{E0CBAC23-2E3F-4A90-BA59-F8299F6A5439}"/>
          </ac:spMkLst>
        </pc:spChg>
        <pc:graphicFrameChg chg="add">
          <ac:chgData name="Zita Draper" userId="S::z.draper@uwtsd.ac.uk::b063123c-f51f-481b-b99c-f574606c9ace" providerId="AD" clId="Web-{355A93D5-F90A-A069-A9CB-C568FE26297C}" dt="2022-11-11T20:01:27.908" v="931"/>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88470B50-6973-0941-257D-98CF77130702}"/>
    <pc:docChg chg="addSld modSld">
      <pc:chgData name="Zita Draper" userId="S::z.draper@uwtsd.ac.uk::b063123c-f51f-481b-b99c-f574606c9ace" providerId="AD" clId="Web-{88470B50-6973-0941-257D-98CF77130702}" dt="2022-11-05T21:55:56.363" v="665" actId="1076"/>
      <pc:docMkLst>
        <pc:docMk/>
      </pc:docMkLst>
      <pc:sldChg chg="modSp">
        <pc:chgData name="Zita Draper" userId="S::z.draper@uwtsd.ac.uk::b063123c-f51f-481b-b99c-f574606c9ace" providerId="AD" clId="Web-{88470B50-6973-0941-257D-98CF77130702}" dt="2022-11-05T21:20:51.722" v="45" actId="1076"/>
        <pc:sldMkLst>
          <pc:docMk/>
          <pc:sldMk cId="4027766935" sldId="262"/>
        </pc:sldMkLst>
        <pc:spChg chg="mod">
          <ac:chgData name="Zita Draper" userId="S::z.draper@uwtsd.ac.uk::b063123c-f51f-481b-b99c-f574606c9ace" providerId="AD" clId="Web-{88470B50-6973-0941-257D-98CF77130702}" dt="2022-11-05T21:20:51.722" v="45" actId="1076"/>
          <ac:spMkLst>
            <pc:docMk/>
            <pc:sldMk cId="4027766935" sldId="262"/>
            <ac:spMk id="3" creationId="{6EE285DF-FF0B-4D42-AD41-036E35DBBFA3}"/>
          </ac:spMkLst>
        </pc:spChg>
      </pc:sldChg>
      <pc:sldChg chg="addSp modSp mod setBg">
        <pc:chgData name="Zita Draper" userId="S::z.draper@uwtsd.ac.uk::b063123c-f51f-481b-b99c-f574606c9ace" providerId="AD" clId="Web-{88470B50-6973-0941-257D-98CF77130702}" dt="2022-11-05T21:19:48.205" v="33" actId="20577"/>
        <pc:sldMkLst>
          <pc:docMk/>
          <pc:sldMk cId="600748557" sldId="263"/>
        </pc:sldMkLst>
        <pc:spChg chg="mod">
          <ac:chgData name="Zita Draper" userId="S::z.draper@uwtsd.ac.uk::b063123c-f51f-481b-b99c-f574606c9ace" providerId="AD" clId="Web-{88470B50-6973-0941-257D-98CF77130702}" dt="2022-11-05T21:19:48.205" v="33" actId="20577"/>
          <ac:spMkLst>
            <pc:docMk/>
            <pc:sldMk cId="600748557" sldId="263"/>
            <ac:spMk id="2" creationId="{937BE217-E48D-D42A-A951-97D5621E12BC}"/>
          </ac:spMkLst>
        </pc:spChg>
        <pc:spChg chg="mod">
          <ac:chgData name="Zita Draper" userId="S::z.draper@uwtsd.ac.uk::b063123c-f51f-481b-b99c-f574606c9ace" providerId="AD" clId="Web-{88470B50-6973-0941-257D-98CF77130702}" dt="2022-11-05T21:19:36.470" v="28"/>
          <ac:spMkLst>
            <pc:docMk/>
            <pc:sldMk cId="600748557" sldId="263"/>
            <ac:spMk id="3" creationId="{E44F77FC-8B4A-1C7E-B2DA-725CA789A6D3}"/>
          </ac:spMkLst>
        </pc:spChg>
        <pc:spChg chg="add">
          <ac:chgData name="Zita Draper" userId="S::z.draper@uwtsd.ac.uk::b063123c-f51f-481b-b99c-f574606c9ace" providerId="AD" clId="Web-{88470B50-6973-0941-257D-98CF77130702}" dt="2022-11-05T21:19:36.470" v="28"/>
          <ac:spMkLst>
            <pc:docMk/>
            <pc:sldMk cId="600748557" sldId="263"/>
            <ac:spMk id="8" creationId="{7CB4857B-ED7C-444D-9F04-2F885114A1C2}"/>
          </ac:spMkLst>
        </pc:spChg>
        <pc:spChg chg="add">
          <ac:chgData name="Zita Draper" userId="S::z.draper@uwtsd.ac.uk::b063123c-f51f-481b-b99c-f574606c9ace" providerId="AD" clId="Web-{88470B50-6973-0941-257D-98CF77130702}" dt="2022-11-05T21:19:36.470" v="28"/>
          <ac:spMkLst>
            <pc:docMk/>
            <pc:sldMk cId="600748557" sldId="263"/>
            <ac:spMk id="10" creationId="{D18046FB-44EA-4FD8-A585-EA09A319B2D0}"/>
          </ac:spMkLst>
        </pc:spChg>
        <pc:spChg chg="add">
          <ac:chgData name="Zita Draper" userId="S::z.draper@uwtsd.ac.uk::b063123c-f51f-481b-b99c-f574606c9ace" providerId="AD" clId="Web-{88470B50-6973-0941-257D-98CF77130702}" dt="2022-11-05T21:19:36.470" v="28"/>
          <ac:spMkLst>
            <pc:docMk/>
            <pc:sldMk cId="600748557" sldId="263"/>
            <ac:spMk id="12" creationId="{479F5F2B-8B58-4140-AE6A-51F6C67B18D9}"/>
          </ac:spMkLst>
        </pc:spChg>
      </pc:sldChg>
      <pc:sldChg chg="addSp delSp modSp">
        <pc:chgData name="Zita Draper" userId="S::z.draper@uwtsd.ac.uk::b063123c-f51f-481b-b99c-f574606c9ace" providerId="AD" clId="Web-{88470B50-6973-0941-257D-98CF77130702}" dt="2022-11-05T21:26:58.265" v="182" actId="14100"/>
        <pc:sldMkLst>
          <pc:docMk/>
          <pc:sldMk cId="1243411458" sldId="264"/>
        </pc:sldMkLst>
        <pc:spChg chg="mod">
          <ac:chgData name="Zita Draper" userId="S::z.draper@uwtsd.ac.uk::b063123c-f51f-481b-b99c-f574606c9ace" providerId="AD" clId="Web-{88470B50-6973-0941-257D-98CF77130702}" dt="2022-11-05T21:21:11.097" v="61" actId="20577"/>
          <ac:spMkLst>
            <pc:docMk/>
            <pc:sldMk cId="1243411458" sldId="264"/>
            <ac:spMk id="2" creationId="{E47B264E-D7C7-889F-ACEF-1DA54D2E20D3}"/>
          </ac:spMkLst>
        </pc:spChg>
        <pc:spChg chg="mod">
          <ac:chgData name="Zita Draper" userId="S::z.draper@uwtsd.ac.uk::b063123c-f51f-481b-b99c-f574606c9ace" providerId="AD" clId="Web-{88470B50-6973-0941-257D-98CF77130702}" dt="2022-11-05T21:20:36.519" v="40" actId="20577"/>
          <ac:spMkLst>
            <pc:docMk/>
            <pc:sldMk cId="1243411458" sldId="264"/>
            <ac:spMk id="3" creationId="{A4357E5B-4604-06DB-C40E-5D61812FC8DC}"/>
          </ac:spMkLst>
        </pc:spChg>
        <pc:spChg chg="add mod">
          <ac:chgData name="Zita Draper" userId="S::z.draper@uwtsd.ac.uk::b063123c-f51f-481b-b99c-f574606c9ace" providerId="AD" clId="Web-{88470B50-6973-0941-257D-98CF77130702}" dt="2022-11-05T21:25:01.387" v="170" actId="20577"/>
          <ac:spMkLst>
            <pc:docMk/>
            <pc:sldMk cId="1243411458" sldId="264"/>
            <ac:spMk id="4" creationId="{9B949DCC-962B-3CED-E691-C351E0F2E631}"/>
          </ac:spMkLst>
        </pc:spChg>
        <pc:spChg chg="add del mod">
          <ac:chgData name="Zita Draper" userId="S::z.draper@uwtsd.ac.uk::b063123c-f51f-481b-b99c-f574606c9ace" providerId="AD" clId="Web-{88470B50-6973-0941-257D-98CF77130702}" dt="2022-11-05T21:25:55.591" v="175"/>
          <ac:spMkLst>
            <pc:docMk/>
            <pc:sldMk cId="1243411458" sldId="264"/>
            <ac:spMk id="6" creationId="{7938F749-3527-9885-68AD-C48A6E098D20}"/>
          </ac:spMkLst>
        </pc:spChg>
        <pc:picChg chg="add mod">
          <ac:chgData name="Zita Draper" userId="S::z.draper@uwtsd.ac.uk::b063123c-f51f-481b-b99c-f574606c9ace" providerId="AD" clId="Web-{88470B50-6973-0941-257D-98CF77130702}" dt="2022-11-05T21:26:58.265" v="182" actId="14100"/>
          <ac:picMkLst>
            <pc:docMk/>
            <pc:sldMk cId="1243411458" sldId="264"/>
            <ac:picMk id="5" creationId="{91E84006-7BFD-874C-3981-FC302B07AD1A}"/>
          </ac:picMkLst>
        </pc:picChg>
      </pc:sldChg>
      <pc:sldChg chg="modSp mod setBg">
        <pc:chgData name="Zita Draper" userId="S::z.draper@uwtsd.ac.uk::b063123c-f51f-481b-b99c-f574606c9ace" providerId="AD" clId="Web-{88470B50-6973-0941-257D-98CF77130702}" dt="2022-11-05T21:27:34.875" v="183"/>
        <pc:sldMkLst>
          <pc:docMk/>
          <pc:sldMk cId="3045698768" sldId="265"/>
        </pc:sldMkLst>
        <pc:spChg chg="mod">
          <ac:chgData name="Zita Draper" userId="S::z.draper@uwtsd.ac.uk::b063123c-f51f-481b-b99c-f574606c9ace" providerId="AD" clId="Web-{88470B50-6973-0941-257D-98CF77130702}" dt="2022-11-05T21:24:36.512" v="158" actId="20577"/>
          <ac:spMkLst>
            <pc:docMk/>
            <pc:sldMk cId="3045698768" sldId="265"/>
            <ac:spMk id="2" creationId="{9F00D09B-8B4A-A1D7-1488-852197B8DA23}"/>
          </ac:spMkLst>
        </pc:spChg>
        <pc:spChg chg="mod">
          <ac:chgData name="Zita Draper" userId="S::z.draper@uwtsd.ac.uk::b063123c-f51f-481b-b99c-f574606c9ace" providerId="AD" clId="Web-{88470B50-6973-0941-257D-98CF77130702}" dt="2022-11-05T21:24:41.590" v="160" actId="20577"/>
          <ac:spMkLst>
            <pc:docMk/>
            <pc:sldMk cId="3045698768" sldId="265"/>
            <ac:spMk id="3" creationId="{0539B063-8400-78F1-97B0-89068995FFED}"/>
          </ac:spMkLst>
        </pc:spChg>
      </pc:sldChg>
      <pc:sldChg chg="modSp mod setBg">
        <pc:chgData name="Zita Draper" userId="S::z.draper@uwtsd.ac.uk::b063123c-f51f-481b-b99c-f574606c9ace" providerId="AD" clId="Web-{88470B50-6973-0941-257D-98CF77130702}" dt="2022-11-05T21:28:37.189" v="201"/>
        <pc:sldMkLst>
          <pc:docMk/>
          <pc:sldMk cId="1756736363" sldId="266"/>
        </pc:sldMkLst>
        <pc:spChg chg="mod">
          <ac:chgData name="Zita Draper" userId="S::z.draper@uwtsd.ac.uk::b063123c-f51f-481b-b99c-f574606c9ace" providerId="AD" clId="Web-{88470B50-6973-0941-257D-98CF77130702}" dt="2022-11-05T21:28:23.423" v="200" actId="20577"/>
          <ac:spMkLst>
            <pc:docMk/>
            <pc:sldMk cId="1756736363" sldId="266"/>
            <ac:spMk id="2" creationId="{8DA4E81D-65C6-4364-53CE-58610270D361}"/>
          </ac:spMkLst>
        </pc:spChg>
        <pc:spChg chg="mod">
          <ac:chgData name="Zita Draper" userId="S::z.draper@uwtsd.ac.uk::b063123c-f51f-481b-b99c-f574606c9ace" providerId="AD" clId="Web-{88470B50-6973-0941-257D-98CF77130702}" dt="2022-11-05T21:28:04.376" v="189" actId="20577"/>
          <ac:spMkLst>
            <pc:docMk/>
            <pc:sldMk cId="1756736363" sldId="266"/>
            <ac:spMk id="3" creationId="{20D06382-56B9-FD12-7D3C-00B40760CD63}"/>
          </ac:spMkLst>
        </pc:spChg>
      </pc:sldChg>
      <pc:sldChg chg="addSp modSp mod setBg">
        <pc:chgData name="Zita Draper" userId="S::z.draper@uwtsd.ac.uk::b063123c-f51f-481b-b99c-f574606c9ace" providerId="AD" clId="Web-{88470B50-6973-0941-257D-98CF77130702}" dt="2022-11-05T21:31:24.177" v="263"/>
        <pc:sldMkLst>
          <pc:docMk/>
          <pc:sldMk cId="425970942" sldId="267"/>
        </pc:sldMkLst>
        <pc:spChg chg="mod">
          <ac:chgData name="Zita Draper" userId="S::z.draper@uwtsd.ac.uk::b063123c-f51f-481b-b99c-f574606c9ace" providerId="AD" clId="Web-{88470B50-6973-0941-257D-98CF77130702}" dt="2022-11-05T21:31:24.177" v="263"/>
          <ac:spMkLst>
            <pc:docMk/>
            <pc:sldMk cId="425970942" sldId="267"/>
            <ac:spMk id="2" creationId="{C32F0FF4-CD23-89B5-0BB4-2A94395788BB}"/>
          </ac:spMkLst>
        </pc:spChg>
        <pc:spChg chg="mod">
          <ac:chgData name="Zita Draper" userId="S::z.draper@uwtsd.ac.uk::b063123c-f51f-481b-b99c-f574606c9ace" providerId="AD" clId="Web-{88470B50-6973-0941-257D-98CF77130702}" dt="2022-11-05T21:31:24.177" v="263"/>
          <ac:spMkLst>
            <pc:docMk/>
            <pc:sldMk cId="425970942" sldId="267"/>
            <ac:spMk id="3" creationId="{FC85C269-ABA9-ECB2-A066-CE7BE0504382}"/>
          </ac:spMkLst>
        </pc:spChg>
        <pc:spChg chg="add">
          <ac:chgData name="Zita Draper" userId="S::z.draper@uwtsd.ac.uk::b063123c-f51f-481b-b99c-f574606c9ace" providerId="AD" clId="Web-{88470B50-6973-0941-257D-98CF77130702}" dt="2022-11-05T21:31:24.177" v="263"/>
          <ac:spMkLst>
            <pc:docMk/>
            <pc:sldMk cId="425970942" sldId="267"/>
            <ac:spMk id="8" creationId="{907EF6B7-1338-4443-8C46-6A318D952DFD}"/>
          </ac:spMkLst>
        </pc:spChg>
        <pc:spChg chg="add">
          <ac:chgData name="Zita Draper" userId="S::z.draper@uwtsd.ac.uk::b063123c-f51f-481b-b99c-f574606c9ace" providerId="AD" clId="Web-{88470B50-6973-0941-257D-98CF77130702}" dt="2022-11-05T21:31:24.177" v="263"/>
          <ac:spMkLst>
            <pc:docMk/>
            <pc:sldMk cId="425970942" sldId="267"/>
            <ac:spMk id="10" creationId="{DAAE4CDD-124C-4DCF-9584-B6033B545DD5}"/>
          </ac:spMkLst>
        </pc:spChg>
        <pc:spChg chg="add">
          <ac:chgData name="Zita Draper" userId="S::z.draper@uwtsd.ac.uk::b063123c-f51f-481b-b99c-f574606c9ace" providerId="AD" clId="Web-{88470B50-6973-0941-257D-98CF77130702}" dt="2022-11-05T21:31:24.177" v="263"/>
          <ac:spMkLst>
            <pc:docMk/>
            <pc:sldMk cId="425970942" sldId="267"/>
            <ac:spMk id="12" creationId="{081E4A58-353D-44AE-B2FC-2A74E2E400F7}"/>
          </ac:spMkLst>
        </pc:spChg>
      </pc:sldChg>
      <pc:sldChg chg="addSp modSp mod setBg">
        <pc:chgData name="Zita Draper" userId="S::z.draper@uwtsd.ac.uk::b063123c-f51f-481b-b99c-f574606c9ace" providerId="AD" clId="Web-{88470B50-6973-0941-257D-98CF77130702}" dt="2022-11-05T21:43:08.882" v="419" actId="20577"/>
        <pc:sldMkLst>
          <pc:docMk/>
          <pc:sldMk cId="1514699646" sldId="268"/>
        </pc:sldMkLst>
        <pc:spChg chg="mod">
          <ac:chgData name="Zita Draper" userId="S::z.draper@uwtsd.ac.uk::b063123c-f51f-481b-b99c-f574606c9ace" providerId="AD" clId="Web-{88470B50-6973-0941-257D-98CF77130702}" dt="2022-11-05T21:37:12.075" v="358" actId="20577"/>
          <ac:spMkLst>
            <pc:docMk/>
            <pc:sldMk cId="1514699646" sldId="268"/>
            <ac:spMk id="2" creationId="{C00438EC-CE0A-9292-D9E8-814C546C8430}"/>
          </ac:spMkLst>
        </pc:spChg>
        <pc:spChg chg="mod">
          <ac:chgData name="Zita Draper" userId="S::z.draper@uwtsd.ac.uk::b063123c-f51f-481b-b99c-f574606c9ace" providerId="AD" clId="Web-{88470B50-6973-0941-257D-98CF77130702}" dt="2022-11-05T21:43:08.882" v="419" actId="20577"/>
          <ac:spMkLst>
            <pc:docMk/>
            <pc:sldMk cId="1514699646" sldId="268"/>
            <ac:spMk id="3" creationId="{D2B605FB-C899-2F86-28A0-5DB591DCD9F6}"/>
          </ac:spMkLst>
        </pc:spChg>
        <pc:spChg chg="add mod">
          <ac:chgData name="Zita Draper" userId="S::z.draper@uwtsd.ac.uk::b063123c-f51f-481b-b99c-f574606c9ace" providerId="AD" clId="Web-{88470B50-6973-0941-257D-98CF77130702}" dt="2022-11-05T21:36:43.730" v="356"/>
          <ac:spMkLst>
            <pc:docMk/>
            <pc:sldMk cId="1514699646" sldId="268"/>
            <ac:spMk id="5" creationId="{A907CA27-A35F-B558-C2D9-46BB6523B2F3}"/>
          </ac:spMkLst>
        </pc:spChg>
        <pc:spChg chg="add">
          <ac:chgData name="Zita Draper" userId="S::z.draper@uwtsd.ac.uk::b063123c-f51f-481b-b99c-f574606c9ace" providerId="AD" clId="Web-{88470B50-6973-0941-257D-98CF77130702}" dt="2022-11-05T21:36:43.730" v="356"/>
          <ac:spMkLst>
            <pc:docMk/>
            <pc:sldMk cId="1514699646" sldId="268"/>
            <ac:spMk id="10" creationId="{D009D6D5-DAC2-4A8B-A17A-E206B9012D09}"/>
          </ac:spMkLst>
        </pc:spChg>
        <pc:picChg chg="add mod">
          <ac:chgData name="Zita Draper" userId="S::z.draper@uwtsd.ac.uk::b063123c-f51f-481b-b99c-f574606c9ace" providerId="AD" clId="Web-{88470B50-6973-0941-257D-98CF77130702}" dt="2022-11-05T21:36:43.730" v="356"/>
          <ac:picMkLst>
            <pc:docMk/>
            <pc:sldMk cId="1514699646" sldId="268"/>
            <ac:picMk id="4" creationId="{5219D0BA-F0F9-6A6E-EF3B-D5B4088E5528}"/>
          </ac:picMkLst>
        </pc:picChg>
      </pc:sldChg>
      <pc:sldChg chg="addSp modSp mod setBg">
        <pc:chgData name="Zita Draper" userId="S::z.draper@uwtsd.ac.uk::b063123c-f51f-481b-b99c-f574606c9ace" providerId="AD" clId="Web-{88470B50-6973-0941-257D-98CF77130702}" dt="2022-11-05T21:46:28.955" v="501" actId="20577"/>
        <pc:sldMkLst>
          <pc:docMk/>
          <pc:sldMk cId="2549686576" sldId="269"/>
        </pc:sldMkLst>
        <pc:spChg chg="mod">
          <ac:chgData name="Zita Draper" userId="S::z.draper@uwtsd.ac.uk::b063123c-f51f-481b-b99c-f574606c9ace" providerId="AD" clId="Web-{88470B50-6973-0941-257D-98CF77130702}" dt="2022-11-05T21:46:28.955" v="501" actId="20577"/>
          <ac:spMkLst>
            <pc:docMk/>
            <pc:sldMk cId="2549686576" sldId="269"/>
            <ac:spMk id="2" creationId="{F1CDBCEB-85C5-2A85-924A-101B2BAA32A8}"/>
          </ac:spMkLst>
        </pc:spChg>
        <pc:spChg chg="mod">
          <ac:chgData name="Zita Draper" userId="S::z.draper@uwtsd.ac.uk::b063123c-f51f-481b-b99c-f574606c9ace" providerId="AD" clId="Web-{88470B50-6973-0941-257D-98CF77130702}" dt="2022-11-05T21:45:42.970" v="491"/>
          <ac:spMkLst>
            <pc:docMk/>
            <pc:sldMk cId="2549686576" sldId="269"/>
            <ac:spMk id="3" creationId="{2F678A5D-519A-242A-D9C7-1A00070130DD}"/>
          </ac:spMkLst>
        </pc:spChg>
        <pc:spChg chg="add">
          <ac:chgData name="Zita Draper" userId="S::z.draper@uwtsd.ac.uk::b063123c-f51f-481b-b99c-f574606c9ace" providerId="AD" clId="Web-{88470B50-6973-0941-257D-98CF77130702}" dt="2022-11-05T21:45:42.970" v="491"/>
          <ac:spMkLst>
            <pc:docMk/>
            <pc:sldMk cId="2549686576" sldId="269"/>
            <ac:spMk id="8" creationId="{C2554CA6-288E-4202-BC52-2E5A8F0C0AED}"/>
          </ac:spMkLst>
        </pc:spChg>
        <pc:spChg chg="add">
          <ac:chgData name="Zita Draper" userId="S::z.draper@uwtsd.ac.uk::b063123c-f51f-481b-b99c-f574606c9ace" providerId="AD" clId="Web-{88470B50-6973-0941-257D-98CF77130702}" dt="2022-11-05T21:45:42.970" v="491"/>
          <ac:spMkLst>
            <pc:docMk/>
            <pc:sldMk cId="2549686576" sldId="269"/>
            <ac:spMk id="10" creationId="{B10BB131-AC8E-4A8E-A5D1-36260F720C3B}"/>
          </ac:spMkLst>
        </pc:spChg>
        <pc:spChg chg="add">
          <ac:chgData name="Zita Draper" userId="S::z.draper@uwtsd.ac.uk::b063123c-f51f-481b-b99c-f574606c9ace" providerId="AD" clId="Web-{88470B50-6973-0941-257D-98CF77130702}" dt="2022-11-05T21:45:42.970" v="491"/>
          <ac:spMkLst>
            <pc:docMk/>
            <pc:sldMk cId="2549686576" sldId="269"/>
            <ac:spMk id="12" creationId="{5B7778FC-632E-4DCA-A7CB-0D7731CCF970}"/>
          </ac:spMkLst>
        </pc:spChg>
        <pc:spChg chg="add">
          <ac:chgData name="Zita Draper" userId="S::z.draper@uwtsd.ac.uk::b063123c-f51f-481b-b99c-f574606c9ace" providerId="AD" clId="Web-{88470B50-6973-0941-257D-98CF77130702}" dt="2022-11-05T21:45:42.970" v="491"/>
          <ac:spMkLst>
            <pc:docMk/>
            <pc:sldMk cId="2549686576" sldId="269"/>
            <ac:spMk id="14" creationId="{FA23A907-97FB-4A8F-880A-DD77401C4296}"/>
          </ac:spMkLst>
        </pc:spChg>
      </pc:sldChg>
      <pc:sldChg chg="addSp modSp mod setBg">
        <pc:chgData name="Zita Draper" userId="S::z.draper@uwtsd.ac.uk::b063123c-f51f-481b-b99c-f574606c9ace" providerId="AD" clId="Web-{88470B50-6973-0941-257D-98CF77130702}" dt="2022-11-05T21:46:19.861" v="499" actId="20577"/>
        <pc:sldMkLst>
          <pc:docMk/>
          <pc:sldMk cId="3098943832" sldId="270"/>
        </pc:sldMkLst>
        <pc:spChg chg="mod">
          <ac:chgData name="Zita Draper" userId="S::z.draper@uwtsd.ac.uk::b063123c-f51f-481b-b99c-f574606c9ace" providerId="AD" clId="Web-{88470B50-6973-0941-257D-98CF77130702}" dt="2022-11-05T21:46:19.861" v="499" actId="20577"/>
          <ac:spMkLst>
            <pc:docMk/>
            <pc:sldMk cId="3098943832" sldId="270"/>
            <ac:spMk id="2" creationId="{8162C71C-A70A-5E65-5A99-3C4011C3483B}"/>
          </ac:spMkLst>
        </pc:spChg>
        <pc:spChg chg="mod">
          <ac:chgData name="Zita Draper" userId="S::z.draper@uwtsd.ac.uk::b063123c-f51f-481b-b99c-f574606c9ace" providerId="AD" clId="Web-{88470B50-6973-0941-257D-98CF77130702}" dt="2022-11-05T21:45:55.439" v="492"/>
          <ac:spMkLst>
            <pc:docMk/>
            <pc:sldMk cId="3098943832" sldId="270"/>
            <ac:spMk id="3" creationId="{FBAC1ED8-0B78-C61B-E78B-48715AF3F150}"/>
          </ac:spMkLst>
        </pc:spChg>
        <pc:spChg chg="add">
          <ac:chgData name="Zita Draper" userId="S::z.draper@uwtsd.ac.uk::b063123c-f51f-481b-b99c-f574606c9ace" providerId="AD" clId="Web-{88470B50-6973-0941-257D-98CF77130702}" dt="2022-11-05T21:45:55.439" v="492"/>
          <ac:spMkLst>
            <pc:docMk/>
            <pc:sldMk cId="3098943832" sldId="270"/>
            <ac:spMk id="8" creationId="{E92FEB64-6EEA-4759-B4A4-BD2C1E660BA8}"/>
          </ac:spMkLst>
        </pc:spChg>
        <pc:spChg chg="add">
          <ac:chgData name="Zita Draper" userId="S::z.draper@uwtsd.ac.uk::b063123c-f51f-481b-b99c-f574606c9ace" providerId="AD" clId="Web-{88470B50-6973-0941-257D-98CF77130702}" dt="2022-11-05T21:45:55.439" v="492"/>
          <ac:spMkLst>
            <pc:docMk/>
            <pc:sldMk cId="3098943832" sldId="270"/>
            <ac:spMk id="10" creationId="{B10BB131-AC8E-4A8E-A5D1-36260F720C3B}"/>
          </ac:spMkLst>
        </pc:spChg>
        <pc:spChg chg="add">
          <ac:chgData name="Zita Draper" userId="S::z.draper@uwtsd.ac.uk::b063123c-f51f-481b-b99c-f574606c9ace" providerId="AD" clId="Web-{88470B50-6973-0941-257D-98CF77130702}" dt="2022-11-05T21:45:55.439" v="492"/>
          <ac:spMkLst>
            <pc:docMk/>
            <pc:sldMk cId="3098943832" sldId="270"/>
            <ac:spMk id="12" creationId="{14847E93-7DC1-4D4B-8829-B19AA7137C50}"/>
          </ac:spMkLst>
        </pc:spChg>
        <pc:spChg chg="add">
          <ac:chgData name="Zita Draper" userId="S::z.draper@uwtsd.ac.uk::b063123c-f51f-481b-b99c-f574606c9ace" providerId="AD" clId="Web-{88470B50-6973-0941-257D-98CF77130702}" dt="2022-11-05T21:45:55.439" v="492"/>
          <ac:spMkLst>
            <pc:docMk/>
            <pc:sldMk cId="3098943832" sldId="270"/>
            <ac:spMk id="14" creationId="{5566D6E1-03A1-4D73-A4E0-35D74D568A04}"/>
          </ac:spMkLst>
        </pc:spChg>
        <pc:spChg chg="add">
          <ac:chgData name="Zita Draper" userId="S::z.draper@uwtsd.ac.uk::b063123c-f51f-481b-b99c-f574606c9ace" providerId="AD" clId="Web-{88470B50-6973-0941-257D-98CF77130702}" dt="2022-11-05T21:45:55.439" v="492"/>
          <ac:spMkLst>
            <pc:docMk/>
            <pc:sldMk cId="3098943832" sldId="270"/>
            <ac:spMk id="16" creationId="{9F835A99-04AC-494A-A572-AFE8413CC938}"/>
          </ac:spMkLst>
        </pc:spChg>
        <pc:spChg chg="add">
          <ac:chgData name="Zita Draper" userId="S::z.draper@uwtsd.ac.uk::b063123c-f51f-481b-b99c-f574606c9ace" providerId="AD" clId="Web-{88470B50-6973-0941-257D-98CF77130702}" dt="2022-11-05T21:45:55.439" v="492"/>
          <ac:spMkLst>
            <pc:docMk/>
            <pc:sldMk cId="3098943832" sldId="270"/>
            <ac:spMk id="18" creationId="{7B786209-1B0B-4CA9-9BDD-F7327066A84D}"/>
          </ac:spMkLst>
        </pc:spChg>
        <pc:spChg chg="add">
          <ac:chgData name="Zita Draper" userId="S::z.draper@uwtsd.ac.uk::b063123c-f51f-481b-b99c-f574606c9ace" providerId="AD" clId="Web-{88470B50-6973-0941-257D-98CF77130702}" dt="2022-11-05T21:45:55.439" v="492"/>
          <ac:spMkLst>
            <pc:docMk/>
            <pc:sldMk cId="3098943832" sldId="270"/>
            <ac:spMk id="20" creationId="{2D2964BB-484D-45AE-AD66-D407D0629652}"/>
          </ac:spMkLst>
        </pc:spChg>
        <pc:spChg chg="add">
          <ac:chgData name="Zita Draper" userId="S::z.draper@uwtsd.ac.uk::b063123c-f51f-481b-b99c-f574606c9ace" providerId="AD" clId="Web-{88470B50-6973-0941-257D-98CF77130702}" dt="2022-11-05T21:45:55.439" v="492"/>
          <ac:spMkLst>
            <pc:docMk/>
            <pc:sldMk cId="3098943832" sldId="270"/>
            <ac:spMk id="22" creationId="{6691AC69-A76E-4DAB-B565-468B6B87ACF3}"/>
          </ac:spMkLst>
        </pc:spChg>
      </pc:sldChg>
      <pc:sldChg chg="addSp modSp mod setBg">
        <pc:chgData name="Zita Draper" userId="S::z.draper@uwtsd.ac.uk::b063123c-f51f-481b-b99c-f574606c9ace" providerId="AD" clId="Web-{88470B50-6973-0941-257D-98CF77130702}" dt="2022-11-05T21:46:58.440" v="508" actId="20577"/>
        <pc:sldMkLst>
          <pc:docMk/>
          <pc:sldMk cId="3695764047" sldId="271"/>
        </pc:sldMkLst>
        <pc:spChg chg="mod">
          <ac:chgData name="Zita Draper" userId="S::z.draper@uwtsd.ac.uk::b063123c-f51f-481b-b99c-f574606c9ace" providerId="AD" clId="Web-{88470B50-6973-0941-257D-98CF77130702}" dt="2022-11-05T21:46:58.440" v="508" actId="20577"/>
          <ac:spMkLst>
            <pc:docMk/>
            <pc:sldMk cId="3695764047" sldId="271"/>
            <ac:spMk id="2" creationId="{74A89AF8-E3B8-F86B-60A0-87404FF00A1B}"/>
          </ac:spMkLst>
        </pc:spChg>
        <pc:spChg chg="mod">
          <ac:chgData name="Zita Draper" userId="S::z.draper@uwtsd.ac.uk::b063123c-f51f-481b-b99c-f574606c9ace" providerId="AD" clId="Web-{88470B50-6973-0941-257D-98CF77130702}" dt="2022-11-05T21:46:36.815" v="502"/>
          <ac:spMkLst>
            <pc:docMk/>
            <pc:sldMk cId="3695764047" sldId="271"/>
            <ac:spMk id="3" creationId="{46611F5E-A7F3-3A75-E0B4-D677FC0BC8EA}"/>
          </ac:spMkLst>
        </pc:spChg>
        <pc:spChg chg="add">
          <ac:chgData name="Zita Draper" userId="S::z.draper@uwtsd.ac.uk::b063123c-f51f-481b-b99c-f574606c9ace" providerId="AD" clId="Web-{88470B50-6973-0941-257D-98CF77130702}" dt="2022-11-05T21:46:36.815" v="502"/>
          <ac:spMkLst>
            <pc:docMk/>
            <pc:sldMk cId="3695764047" sldId="271"/>
            <ac:spMk id="8" creationId="{E92FEB64-6EEA-4759-B4A4-BD2C1E660BA8}"/>
          </ac:spMkLst>
        </pc:spChg>
        <pc:spChg chg="add">
          <ac:chgData name="Zita Draper" userId="S::z.draper@uwtsd.ac.uk::b063123c-f51f-481b-b99c-f574606c9ace" providerId="AD" clId="Web-{88470B50-6973-0941-257D-98CF77130702}" dt="2022-11-05T21:46:36.815" v="502"/>
          <ac:spMkLst>
            <pc:docMk/>
            <pc:sldMk cId="3695764047" sldId="271"/>
            <ac:spMk id="10" creationId="{B10BB131-AC8E-4A8E-A5D1-36260F720C3B}"/>
          </ac:spMkLst>
        </pc:spChg>
        <pc:spChg chg="add">
          <ac:chgData name="Zita Draper" userId="S::z.draper@uwtsd.ac.uk::b063123c-f51f-481b-b99c-f574606c9ace" providerId="AD" clId="Web-{88470B50-6973-0941-257D-98CF77130702}" dt="2022-11-05T21:46:36.815" v="502"/>
          <ac:spMkLst>
            <pc:docMk/>
            <pc:sldMk cId="3695764047" sldId="271"/>
            <ac:spMk id="12" creationId="{14847E93-7DC1-4D4B-8829-B19AA7137C50}"/>
          </ac:spMkLst>
        </pc:spChg>
        <pc:spChg chg="add">
          <ac:chgData name="Zita Draper" userId="S::z.draper@uwtsd.ac.uk::b063123c-f51f-481b-b99c-f574606c9ace" providerId="AD" clId="Web-{88470B50-6973-0941-257D-98CF77130702}" dt="2022-11-05T21:46:36.815" v="502"/>
          <ac:spMkLst>
            <pc:docMk/>
            <pc:sldMk cId="3695764047" sldId="271"/>
            <ac:spMk id="14" creationId="{5566D6E1-03A1-4D73-A4E0-35D74D568A04}"/>
          </ac:spMkLst>
        </pc:spChg>
        <pc:spChg chg="add">
          <ac:chgData name="Zita Draper" userId="S::z.draper@uwtsd.ac.uk::b063123c-f51f-481b-b99c-f574606c9ace" providerId="AD" clId="Web-{88470B50-6973-0941-257D-98CF77130702}" dt="2022-11-05T21:46:36.815" v="502"/>
          <ac:spMkLst>
            <pc:docMk/>
            <pc:sldMk cId="3695764047" sldId="271"/>
            <ac:spMk id="16" creationId="{9F835A99-04AC-494A-A572-AFE8413CC938}"/>
          </ac:spMkLst>
        </pc:spChg>
        <pc:spChg chg="add">
          <ac:chgData name="Zita Draper" userId="S::z.draper@uwtsd.ac.uk::b063123c-f51f-481b-b99c-f574606c9ace" providerId="AD" clId="Web-{88470B50-6973-0941-257D-98CF77130702}" dt="2022-11-05T21:46:36.815" v="502"/>
          <ac:spMkLst>
            <pc:docMk/>
            <pc:sldMk cId="3695764047" sldId="271"/>
            <ac:spMk id="18" creationId="{7B786209-1B0B-4CA9-9BDD-F7327066A84D}"/>
          </ac:spMkLst>
        </pc:spChg>
        <pc:spChg chg="add">
          <ac:chgData name="Zita Draper" userId="S::z.draper@uwtsd.ac.uk::b063123c-f51f-481b-b99c-f574606c9ace" providerId="AD" clId="Web-{88470B50-6973-0941-257D-98CF77130702}" dt="2022-11-05T21:46:36.815" v="502"/>
          <ac:spMkLst>
            <pc:docMk/>
            <pc:sldMk cId="3695764047" sldId="271"/>
            <ac:spMk id="20" creationId="{2D2964BB-484D-45AE-AD66-D407D0629652}"/>
          </ac:spMkLst>
        </pc:spChg>
        <pc:spChg chg="add">
          <ac:chgData name="Zita Draper" userId="S::z.draper@uwtsd.ac.uk::b063123c-f51f-481b-b99c-f574606c9ace" providerId="AD" clId="Web-{88470B50-6973-0941-257D-98CF77130702}" dt="2022-11-05T21:46:36.815" v="502"/>
          <ac:spMkLst>
            <pc:docMk/>
            <pc:sldMk cId="3695764047" sldId="271"/>
            <ac:spMk id="22" creationId="{6691AC69-A76E-4DAB-B565-468B6B87ACF3}"/>
          </ac:spMkLst>
        </pc:spChg>
      </pc:sldChg>
      <pc:sldChg chg="modSp">
        <pc:chgData name="Zita Draper" userId="S::z.draper@uwtsd.ac.uk::b063123c-f51f-481b-b99c-f574606c9ace" providerId="AD" clId="Web-{88470B50-6973-0941-257D-98CF77130702}" dt="2022-11-05T21:38:34.436" v="381" actId="20577"/>
        <pc:sldMkLst>
          <pc:docMk/>
          <pc:sldMk cId="1485980709" sldId="272"/>
        </pc:sldMkLst>
        <pc:spChg chg="mod">
          <ac:chgData name="Zita Draper" userId="S::z.draper@uwtsd.ac.uk::b063123c-f51f-481b-b99c-f574606c9ace" providerId="AD" clId="Web-{88470B50-6973-0941-257D-98CF77130702}" dt="2022-11-05T21:38:29.483" v="378" actId="20577"/>
          <ac:spMkLst>
            <pc:docMk/>
            <pc:sldMk cId="1485980709" sldId="272"/>
            <ac:spMk id="2" creationId="{D9F214B1-5901-BE8F-5E64-925053DF351A}"/>
          </ac:spMkLst>
        </pc:spChg>
        <pc:spChg chg="mod">
          <ac:chgData name="Zita Draper" userId="S::z.draper@uwtsd.ac.uk::b063123c-f51f-481b-b99c-f574606c9ace" providerId="AD" clId="Web-{88470B50-6973-0941-257D-98CF77130702}" dt="2022-11-05T21:38:34.436" v="381" actId="20577"/>
          <ac:spMkLst>
            <pc:docMk/>
            <pc:sldMk cId="1485980709" sldId="272"/>
            <ac:spMk id="3" creationId="{03656F70-C441-593D-631C-DFB5E624123A}"/>
          </ac:spMkLst>
        </pc:spChg>
      </pc:sldChg>
      <pc:sldChg chg="modSp">
        <pc:chgData name="Zita Draper" userId="S::z.draper@uwtsd.ac.uk::b063123c-f51f-481b-b99c-f574606c9ace" providerId="AD" clId="Web-{88470B50-6973-0941-257D-98CF77130702}" dt="2022-11-05T21:38:47.780" v="397" actId="20577"/>
        <pc:sldMkLst>
          <pc:docMk/>
          <pc:sldMk cId="3552203366" sldId="273"/>
        </pc:sldMkLst>
        <pc:spChg chg="mod">
          <ac:chgData name="Zita Draper" userId="S::z.draper@uwtsd.ac.uk::b063123c-f51f-481b-b99c-f574606c9ace" providerId="AD" clId="Web-{88470B50-6973-0941-257D-98CF77130702}" dt="2022-11-05T21:38:47.780" v="397" actId="20577"/>
          <ac:spMkLst>
            <pc:docMk/>
            <pc:sldMk cId="3552203366" sldId="273"/>
            <ac:spMk id="2" creationId="{D071FF7E-83CF-387E-130B-7F2BA7741CB0}"/>
          </ac:spMkLst>
        </pc:spChg>
      </pc:sldChg>
      <pc:sldChg chg="modSp">
        <pc:chgData name="Zita Draper" userId="S::z.draper@uwtsd.ac.uk::b063123c-f51f-481b-b99c-f574606c9ace" providerId="AD" clId="Web-{88470B50-6973-0941-257D-98CF77130702}" dt="2022-11-05T21:39:35.531" v="401" actId="20577"/>
        <pc:sldMkLst>
          <pc:docMk/>
          <pc:sldMk cId="1126547386" sldId="274"/>
        </pc:sldMkLst>
        <pc:spChg chg="mod">
          <ac:chgData name="Zita Draper" userId="S::z.draper@uwtsd.ac.uk::b063123c-f51f-481b-b99c-f574606c9ace" providerId="AD" clId="Web-{88470B50-6973-0941-257D-98CF77130702}" dt="2022-11-05T21:39:35.531" v="401" actId="20577"/>
          <ac:spMkLst>
            <pc:docMk/>
            <pc:sldMk cId="1126547386" sldId="274"/>
            <ac:spMk id="2" creationId="{1F138372-F0BA-A1D8-9727-0CB46A991596}"/>
          </ac:spMkLst>
        </pc:spChg>
      </pc:sldChg>
      <pc:sldChg chg="modSp">
        <pc:chgData name="Zita Draper" userId="S::z.draper@uwtsd.ac.uk::b063123c-f51f-481b-b99c-f574606c9ace" providerId="AD" clId="Web-{88470B50-6973-0941-257D-98CF77130702}" dt="2022-11-05T21:39:44.157" v="402" actId="20577"/>
        <pc:sldMkLst>
          <pc:docMk/>
          <pc:sldMk cId="227597340" sldId="275"/>
        </pc:sldMkLst>
        <pc:spChg chg="mod">
          <ac:chgData name="Zita Draper" userId="S::z.draper@uwtsd.ac.uk::b063123c-f51f-481b-b99c-f574606c9ace" providerId="AD" clId="Web-{88470B50-6973-0941-257D-98CF77130702}" dt="2022-11-05T21:39:44.157" v="402" actId="20577"/>
          <ac:spMkLst>
            <pc:docMk/>
            <pc:sldMk cId="227597340" sldId="275"/>
            <ac:spMk id="2" creationId="{BFDF389F-CEAF-E0E8-3C96-58AED7543910}"/>
          </ac:spMkLst>
        </pc:spChg>
      </pc:sldChg>
      <pc:sldChg chg="modSp">
        <pc:chgData name="Zita Draper" userId="S::z.draper@uwtsd.ac.uk::b063123c-f51f-481b-b99c-f574606c9ace" providerId="AD" clId="Web-{88470B50-6973-0941-257D-98CF77130702}" dt="2022-11-05T21:40:21.673" v="408" actId="20577"/>
        <pc:sldMkLst>
          <pc:docMk/>
          <pc:sldMk cId="4049959721" sldId="276"/>
        </pc:sldMkLst>
        <pc:spChg chg="mod">
          <ac:chgData name="Zita Draper" userId="S::z.draper@uwtsd.ac.uk::b063123c-f51f-481b-b99c-f574606c9ace" providerId="AD" clId="Web-{88470B50-6973-0941-257D-98CF77130702}" dt="2022-11-05T21:40:21.673" v="408" actId="20577"/>
          <ac:spMkLst>
            <pc:docMk/>
            <pc:sldMk cId="4049959721" sldId="276"/>
            <ac:spMk id="2" creationId="{DD5F69D8-AC2B-6705-A29E-C5060576FBCC}"/>
          </ac:spMkLst>
        </pc:spChg>
      </pc:sldChg>
      <pc:sldChg chg="addSp delSp modSp new">
        <pc:chgData name="Zita Draper" userId="S::z.draper@uwtsd.ac.uk::b063123c-f51f-481b-b99c-f574606c9ace" providerId="AD" clId="Web-{88470B50-6973-0941-257D-98CF77130702}" dt="2022-11-05T21:52:29.841" v="609" actId="1076"/>
        <pc:sldMkLst>
          <pc:docMk/>
          <pc:sldMk cId="2725665508" sldId="279"/>
        </pc:sldMkLst>
        <pc:spChg chg="del">
          <ac:chgData name="Zita Draper" userId="S::z.draper@uwtsd.ac.uk::b063123c-f51f-481b-b99c-f574606c9ace" providerId="AD" clId="Web-{88470B50-6973-0941-257D-98CF77130702}" dt="2022-11-05T21:47:20.659" v="512"/>
          <ac:spMkLst>
            <pc:docMk/>
            <pc:sldMk cId="2725665508" sldId="279"/>
            <ac:spMk id="2" creationId="{42E66987-E1DF-D1B4-CBF9-30B817C80773}"/>
          </ac:spMkLst>
        </pc:spChg>
        <pc:spChg chg="del">
          <ac:chgData name="Zita Draper" userId="S::z.draper@uwtsd.ac.uk::b063123c-f51f-481b-b99c-f574606c9ace" providerId="AD" clId="Web-{88470B50-6973-0941-257D-98CF77130702}" dt="2022-11-05T21:47:24.394" v="513"/>
          <ac:spMkLst>
            <pc:docMk/>
            <pc:sldMk cId="2725665508" sldId="279"/>
            <ac:spMk id="3" creationId="{98FFB5D4-FC8F-38F4-F876-A51DABA16BE2}"/>
          </ac:spMkLst>
        </pc:spChg>
        <pc:graphicFrameChg chg="add mod modGraphic">
          <ac:chgData name="Zita Draper" userId="S::z.draper@uwtsd.ac.uk::b063123c-f51f-481b-b99c-f574606c9ace" providerId="AD" clId="Web-{88470B50-6973-0941-257D-98CF77130702}" dt="2022-11-05T21:52:29.841" v="609" actId="1076"/>
          <ac:graphicFrameMkLst>
            <pc:docMk/>
            <pc:sldMk cId="2725665508" sldId="279"/>
            <ac:graphicFrameMk id="4" creationId="{F9D3427F-7F41-AFE0-DCD8-FCB3892D8C3A}"/>
          </ac:graphicFrameMkLst>
        </pc:graphicFrameChg>
        <pc:graphicFrameChg chg="add del mod">
          <ac:chgData name="Zita Draper" userId="S::z.draper@uwtsd.ac.uk::b063123c-f51f-481b-b99c-f574606c9ace" providerId="AD" clId="Web-{88470B50-6973-0941-257D-98CF77130702}" dt="2022-11-05T21:48:54.179" v="527"/>
          <ac:graphicFrameMkLst>
            <pc:docMk/>
            <pc:sldMk cId="2725665508" sldId="279"/>
            <ac:graphicFrameMk id="13" creationId="{DCCAD759-D7CE-E5E4-0BDD-D8BC2241C999}"/>
          </ac:graphicFrameMkLst>
        </pc:graphicFrameChg>
      </pc:sldChg>
      <pc:sldChg chg="addSp delSp modSp new mod setBg">
        <pc:chgData name="Zita Draper" userId="S::z.draper@uwtsd.ac.uk::b063123c-f51f-481b-b99c-f574606c9ace" providerId="AD" clId="Web-{88470B50-6973-0941-257D-98CF77130702}" dt="2022-11-05T21:55:56.363" v="665" actId="1076"/>
        <pc:sldMkLst>
          <pc:docMk/>
          <pc:sldMk cId="1411919625" sldId="280"/>
        </pc:sldMkLst>
        <pc:spChg chg="mod">
          <ac:chgData name="Zita Draper" userId="S::z.draper@uwtsd.ac.uk::b063123c-f51f-481b-b99c-f574606c9ace" providerId="AD" clId="Web-{88470B50-6973-0941-257D-98CF77130702}" dt="2022-11-05T21:55:56.363" v="665" actId="1076"/>
          <ac:spMkLst>
            <pc:docMk/>
            <pc:sldMk cId="1411919625" sldId="280"/>
            <ac:spMk id="2" creationId="{D7CD8EC8-632A-D07A-C368-EF23DF18572F}"/>
          </ac:spMkLst>
        </pc:spChg>
        <pc:spChg chg="del">
          <ac:chgData name="Zita Draper" userId="S::z.draper@uwtsd.ac.uk::b063123c-f51f-481b-b99c-f574606c9ace" providerId="AD" clId="Web-{88470B50-6973-0941-257D-98CF77130702}" dt="2022-11-05T21:53:30.475" v="620"/>
          <ac:spMkLst>
            <pc:docMk/>
            <pc:sldMk cId="1411919625" sldId="280"/>
            <ac:spMk id="3" creationId="{3B99A9D3-353B-9308-7E0B-F3930A1E313B}"/>
          </ac:spMkLst>
        </pc:spChg>
        <pc:spChg chg="add del">
          <ac:chgData name="Zita Draper" userId="S::z.draper@uwtsd.ac.uk::b063123c-f51f-481b-b99c-f574606c9ace" providerId="AD" clId="Web-{88470B50-6973-0941-257D-98CF77130702}" dt="2022-11-05T21:55:46.955" v="664"/>
          <ac:spMkLst>
            <pc:docMk/>
            <pc:sldMk cId="1411919625" sldId="280"/>
            <ac:spMk id="9" creationId="{2EB492CD-616E-47F8-933B-5E2D952A0593}"/>
          </ac:spMkLst>
        </pc:spChg>
        <pc:spChg chg="add del">
          <ac:chgData name="Zita Draper" userId="S::z.draper@uwtsd.ac.uk::b063123c-f51f-481b-b99c-f574606c9ace" providerId="AD" clId="Web-{88470B50-6973-0941-257D-98CF77130702}" dt="2022-11-05T21:55:46.955" v="664"/>
          <ac:spMkLst>
            <pc:docMk/>
            <pc:sldMk cId="1411919625" sldId="280"/>
            <ac:spMk id="11" creationId="{59383CF9-23B5-4335-9B21-1791C4CF1C75}"/>
          </ac:spMkLst>
        </pc:spChg>
        <pc:spChg chg="add del">
          <ac:chgData name="Zita Draper" userId="S::z.draper@uwtsd.ac.uk::b063123c-f51f-481b-b99c-f574606c9ace" providerId="AD" clId="Web-{88470B50-6973-0941-257D-98CF77130702}" dt="2022-11-05T21:55:46.955" v="664"/>
          <ac:spMkLst>
            <pc:docMk/>
            <pc:sldMk cId="1411919625" sldId="280"/>
            <ac:spMk id="13" creationId="{0007FE00-9498-4706-B255-6437B0252C02}"/>
          </ac:spMkLst>
        </pc:spChg>
        <pc:spChg chg="add">
          <ac:chgData name="Zita Draper" userId="S::z.draper@uwtsd.ac.uk::b063123c-f51f-481b-b99c-f574606c9ace" providerId="AD" clId="Web-{88470B50-6973-0941-257D-98CF77130702}" dt="2022-11-05T21:55:46.955" v="664"/>
          <ac:spMkLst>
            <pc:docMk/>
            <pc:sldMk cId="1411919625" sldId="280"/>
            <ac:spMk id="18" creationId="{6A84B152-3496-4C52-AF08-97AFFC09DD2C}"/>
          </ac:spMkLst>
        </pc:spChg>
        <pc:spChg chg="add">
          <ac:chgData name="Zita Draper" userId="S::z.draper@uwtsd.ac.uk::b063123c-f51f-481b-b99c-f574606c9ace" providerId="AD" clId="Web-{88470B50-6973-0941-257D-98CF77130702}" dt="2022-11-05T21:55:46.955" v="664"/>
          <ac:spMkLst>
            <pc:docMk/>
            <pc:sldMk cId="1411919625" sldId="280"/>
            <ac:spMk id="20" creationId="{6B2ADB95-0FA3-4BD7-A8AC-89D014A83E5B}"/>
          </ac:spMkLst>
        </pc:spChg>
        <pc:spChg chg="add">
          <ac:chgData name="Zita Draper" userId="S::z.draper@uwtsd.ac.uk::b063123c-f51f-481b-b99c-f574606c9ace" providerId="AD" clId="Web-{88470B50-6973-0941-257D-98CF77130702}" dt="2022-11-05T21:55:46.955" v="664"/>
          <ac:spMkLst>
            <pc:docMk/>
            <pc:sldMk cId="1411919625" sldId="280"/>
            <ac:spMk id="22" creationId="{C924DBCE-E731-4B22-8181-A39C1D86276C}"/>
          </ac:spMkLst>
        </pc:spChg>
        <pc:spChg chg="add">
          <ac:chgData name="Zita Draper" userId="S::z.draper@uwtsd.ac.uk::b063123c-f51f-481b-b99c-f574606c9ace" providerId="AD" clId="Web-{88470B50-6973-0941-257D-98CF77130702}" dt="2022-11-05T21:55:46.955" v="664"/>
          <ac:spMkLst>
            <pc:docMk/>
            <pc:sldMk cId="1411919625" sldId="280"/>
            <ac:spMk id="24" creationId="{4CBF9756-6AC8-4C65-84DF-56FBFFA1D873}"/>
          </ac:spMkLst>
        </pc:spChg>
        <pc:spChg chg="add">
          <ac:chgData name="Zita Draper" userId="S::z.draper@uwtsd.ac.uk::b063123c-f51f-481b-b99c-f574606c9ace" providerId="AD" clId="Web-{88470B50-6973-0941-257D-98CF77130702}" dt="2022-11-05T21:55:46.955" v="664"/>
          <ac:spMkLst>
            <pc:docMk/>
            <pc:sldMk cId="1411919625" sldId="280"/>
            <ac:spMk id="26" creationId="{2D385988-EAAF-4C27-AF8A-2BFBECAF3D4F}"/>
          </ac:spMkLst>
        </pc:spChg>
        <pc:spChg chg="add">
          <ac:chgData name="Zita Draper" userId="S::z.draper@uwtsd.ac.uk::b063123c-f51f-481b-b99c-f574606c9ace" providerId="AD" clId="Web-{88470B50-6973-0941-257D-98CF77130702}" dt="2022-11-05T21:55:46.955" v="664"/>
          <ac:spMkLst>
            <pc:docMk/>
            <pc:sldMk cId="1411919625" sldId="280"/>
            <ac:spMk id="30" creationId="{B621D332-7329-4994-8836-C429A51B7549}"/>
          </ac:spMkLst>
        </pc:spChg>
        <pc:spChg chg="add">
          <ac:chgData name="Zita Draper" userId="S::z.draper@uwtsd.ac.uk::b063123c-f51f-481b-b99c-f574606c9ace" providerId="AD" clId="Web-{88470B50-6973-0941-257D-98CF77130702}" dt="2022-11-05T21:55:46.955" v="664"/>
          <ac:spMkLst>
            <pc:docMk/>
            <pc:sldMk cId="1411919625" sldId="280"/>
            <ac:spMk id="32" creationId="{2D20F754-35A9-4508-BE3C-C59996D1437B}"/>
          </ac:spMkLst>
        </pc:spChg>
        <pc:graphicFrameChg chg="add mod modGraphic">
          <ac:chgData name="Zita Draper" userId="S::z.draper@uwtsd.ac.uk::b063123c-f51f-481b-b99c-f574606c9ace" providerId="AD" clId="Web-{88470B50-6973-0941-257D-98CF77130702}" dt="2022-11-05T21:55:46.955" v="664"/>
          <ac:graphicFrameMkLst>
            <pc:docMk/>
            <pc:sldMk cId="1411919625" sldId="280"/>
            <ac:graphicFrameMk id="4" creationId="{507D0AD2-9278-47E4-B9E8-97152E74943A}"/>
          </ac:graphicFrameMkLst>
        </pc:graphicFrameChg>
        <pc:cxnChg chg="add">
          <ac:chgData name="Zita Draper" userId="S::z.draper@uwtsd.ac.uk::b063123c-f51f-481b-b99c-f574606c9ace" providerId="AD" clId="Web-{88470B50-6973-0941-257D-98CF77130702}" dt="2022-11-05T21:55:46.955" v="664"/>
          <ac:cxnSpMkLst>
            <pc:docMk/>
            <pc:sldMk cId="1411919625" sldId="280"/>
            <ac:cxnSpMk id="28" creationId="{43621FD4-D14D-45D5-9A57-9A2DE5EA59C0}"/>
          </ac:cxnSpMkLst>
        </pc:cxnChg>
      </pc:sldChg>
      <pc:sldChg chg="new">
        <pc:chgData name="Zita Draper" userId="S::z.draper@uwtsd.ac.uk::b063123c-f51f-481b-b99c-f574606c9ace" providerId="AD" clId="Web-{88470B50-6973-0941-257D-98CF77130702}" dt="2022-11-05T21:47:15.503" v="511"/>
        <pc:sldMkLst>
          <pc:docMk/>
          <pc:sldMk cId="1177390467" sldId="281"/>
        </pc:sldMkLst>
      </pc:sldChg>
    </pc:docChg>
  </pc:docChgLst>
  <pc:docChgLst>
    <pc:chgData name="Zita Draper" userId="S::z.draper@uwtsd.ac.uk::b063123c-f51f-481b-b99c-f574606c9ace" providerId="AD" clId="Web-{7D2D5589-7259-D23E-F10E-E6D63960EF55}"/>
    <pc:docChg chg="modSld">
      <pc:chgData name="Zita Draper" userId="S::z.draper@uwtsd.ac.uk::b063123c-f51f-481b-b99c-f574606c9ace" providerId="AD" clId="Web-{7D2D5589-7259-D23E-F10E-E6D63960EF55}" dt="2022-11-16T15:44:42.525" v="5" actId="20577"/>
      <pc:docMkLst>
        <pc:docMk/>
      </pc:docMkLst>
      <pc:sldChg chg="modSp">
        <pc:chgData name="Zita Draper" userId="S::z.draper@uwtsd.ac.uk::b063123c-f51f-481b-b99c-f574606c9ace" providerId="AD" clId="Web-{7D2D5589-7259-D23E-F10E-E6D63960EF55}" dt="2022-11-16T15:44:42.525" v="5" actId="20577"/>
        <pc:sldMkLst>
          <pc:docMk/>
          <pc:sldMk cId="415140549" sldId="299"/>
        </pc:sldMkLst>
        <pc:graphicFrameChg chg="modGraphic">
          <ac:chgData name="Zita Draper" userId="S::z.draper@uwtsd.ac.uk::b063123c-f51f-481b-b99c-f574606c9ace" providerId="AD" clId="Web-{7D2D5589-7259-D23E-F10E-E6D63960EF55}" dt="2022-11-16T15:44:42.525" v="5" actId="20577"/>
          <ac:graphicFrameMkLst>
            <pc:docMk/>
            <pc:sldMk cId="415140549" sldId="299"/>
            <ac:graphicFrameMk id="5" creationId="{AF0E65A8-4DB0-92CC-A598-032C2232D3ED}"/>
          </ac:graphicFrameMkLst>
        </pc:graphicFrameChg>
      </pc:sldChg>
    </pc:docChg>
  </pc:docChgLst>
  <pc:docChgLst>
    <pc:chgData name="Zita Draper" userId="S::z.draper@uwtsd.ac.uk::b063123c-f51f-481b-b99c-f574606c9ace" providerId="AD" clId="Web-{A43B84CA-688A-70EA-4F66-38095702A1D0}"/>
    <pc:docChg chg="addSld modSld">
      <pc:chgData name="Zita Draper" userId="S::z.draper@uwtsd.ac.uk::b063123c-f51f-481b-b99c-f574606c9ace" providerId="AD" clId="Web-{A43B84CA-688A-70EA-4F66-38095702A1D0}" dt="2022-11-09T16:35:58.423" v="43" actId="1076"/>
      <pc:docMkLst>
        <pc:docMk/>
      </pc:docMkLst>
      <pc:sldChg chg="addSp modSp mod setBg">
        <pc:chgData name="Zita Draper" userId="S::z.draper@uwtsd.ac.uk::b063123c-f51f-481b-b99c-f574606c9ace" providerId="AD" clId="Web-{A43B84CA-688A-70EA-4F66-38095702A1D0}" dt="2022-11-09T16:30:56.196" v="0"/>
        <pc:sldMkLst>
          <pc:docMk/>
          <pc:sldMk cId="1474368292" sldId="261"/>
        </pc:sldMkLst>
        <pc:spChg chg="mod">
          <ac:chgData name="Zita Draper" userId="S::z.draper@uwtsd.ac.uk::b063123c-f51f-481b-b99c-f574606c9ace" providerId="AD" clId="Web-{A43B84CA-688A-70EA-4F66-38095702A1D0}" dt="2022-11-09T16:30:56.196" v="0"/>
          <ac:spMkLst>
            <pc:docMk/>
            <pc:sldMk cId="1474368292" sldId="261"/>
            <ac:spMk id="2" creationId="{1CFECB77-B187-0E42-3497-28D7DEDE4C89}"/>
          </ac:spMkLst>
        </pc:spChg>
        <pc:spChg chg="mod">
          <ac:chgData name="Zita Draper" userId="S::z.draper@uwtsd.ac.uk::b063123c-f51f-481b-b99c-f574606c9ace" providerId="AD" clId="Web-{A43B84CA-688A-70EA-4F66-38095702A1D0}" dt="2022-11-09T16:30:56.196" v="0"/>
          <ac:spMkLst>
            <pc:docMk/>
            <pc:sldMk cId="1474368292" sldId="261"/>
            <ac:spMk id="3" creationId="{53DBC201-FFFC-7283-2023-DAE6182A7C78}"/>
          </ac:spMkLst>
        </pc:spChg>
        <pc:spChg chg="add">
          <ac:chgData name="Zita Draper" userId="S::z.draper@uwtsd.ac.uk::b063123c-f51f-481b-b99c-f574606c9ace" providerId="AD" clId="Web-{A43B84CA-688A-70EA-4F66-38095702A1D0}" dt="2022-11-09T16:30:56.196" v="0"/>
          <ac:spMkLst>
            <pc:docMk/>
            <pc:sldMk cId="1474368292" sldId="261"/>
            <ac:spMk id="8" creationId="{5A0118C5-4F8D-4CF4-BADD-53FEACC6C42A}"/>
          </ac:spMkLst>
        </pc:spChg>
        <pc:spChg chg="add">
          <ac:chgData name="Zita Draper" userId="S::z.draper@uwtsd.ac.uk::b063123c-f51f-481b-b99c-f574606c9ace" providerId="AD" clId="Web-{A43B84CA-688A-70EA-4F66-38095702A1D0}" dt="2022-11-09T16:30:56.196" v="0"/>
          <ac:spMkLst>
            <pc:docMk/>
            <pc:sldMk cId="1474368292" sldId="261"/>
            <ac:spMk id="10" creationId="{4E0A5C5C-2A95-428E-9F6A-0D29EBD57C9F}"/>
          </ac:spMkLst>
        </pc:spChg>
        <pc:spChg chg="add">
          <ac:chgData name="Zita Draper" userId="S::z.draper@uwtsd.ac.uk::b063123c-f51f-481b-b99c-f574606c9ace" providerId="AD" clId="Web-{A43B84CA-688A-70EA-4F66-38095702A1D0}" dt="2022-11-09T16:30:56.196" v="0"/>
          <ac:spMkLst>
            <pc:docMk/>
            <pc:sldMk cId="1474368292" sldId="261"/>
            <ac:spMk id="12" creationId="{1056F38F-7C4E-461D-8709-7D0024AE1F79}"/>
          </ac:spMkLst>
        </pc:spChg>
        <pc:spChg chg="add">
          <ac:chgData name="Zita Draper" userId="S::z.draper@uwtsd.ac.uk::b063123c-f51f-481b-b99c-f574606c9ace" providerId="AD" clId="Web-{A43B84CA-688A-70EA-4F66-38095702A1D0}" dt="2022-11-09T16:30:56.196" v="0"/>
          <ac:spMkLst>
            <pc:docMk/>
            <pc:sldMk cId="1474368292" sldId="261"/>
            <ac:spMk id="14" creationId="{C7278469-3C3C-49CE-AEEE-E176A4900B78}"/>
          </ac:spMkLst>
        </pc:spChg>
        <pc:spChg chg="add">
          <ac:chgData name="Zita Draper" userId="S::z.draper@uwtsd.ac.uk::b063123c-f51f-481b-b99c-f574606c9ace" providerId="AD" clId="Web-{A43B84CA-688A-70EA-4F66-38095702A1D0}" dt="2022-11-09T16:30:56.196" v="0"/>
          <ac:spMkLst>
            <pc:docMk/>
            <pc:sldMk cId="1474368292" sldId="261"/>
            <ac:spMk id="20" creationId="{4C6598AB-1C17-4D54-951C-A082D94ACB7A}"/>
          </ac:spMkLst>
        </pc:spChg>
        <pc:spChg chg="add">
          <ac:chgData name="Zita Draper" userId="S::z.draper@uwtsd.ac.uk::b063123c-f51f-481b-b99c-f574606c9ace" providerId="AD" clId="Web-{A43B84CA-688A-70EA-4F66-38095702A1D0}" dt="2022-11-09T16:30:56.196" v="0"/>
          <ac:spMkLst>
            <pc:docMk/>
            <pc:sldMk cId="1474368292" sldId="261"/>
            <ac:spMk id="22" creationId="{C83B66D7-137D-4AC1-B172-53D60F08BEB5}"/>
          </ac:spMkLst>
        </pc:spChg>
        <pc:spChg chg="add">
          <ac:chgData name="Zita Draper" userId="S::z.draper@uwtsd.ac.uk::b063123c-f51f-481b-b99c-f574606c9ace" providerId="AD" clId="Web-{A43B84CA-688A-70EA-4F66-38095702A1D0}" dt="2022-11-09T16:30:56.196" v="0"/>
          <ac:spMkLst>
            <pc:docMk/>
            <pc:sldMk cId="1474368292" sldId="261"/>
            <ac:spMk id="24" creationId="{F6B92503-6984-4D15-8B98-8718709B785D}"/>
          </ac:spMkLst>
        </pc:spChg>
        <pc:spChg chg="add">
          <ac:chgData name="Zita Draper" userId="S::z.draper@uwtsd.ac.uk::b063123c-f51f-481b-b99c-f574606c9ace" providerId="AD" clId="Web-{A43B84CA-688A-70EA-4F66-38095702A1D0}" dt="2022-11-09T16:30:56.196" v="0"/>
          <ac:spMkLst>
            <pc:docMk/>
            <pc:sldMk cId="1474368292" sldId="261"/>
            <ac:spMk id="26" creationId="{08DDF938-524E-4C18-A47D-C00627832366}"/>
          </ac:spMkLst>
        </pc:spChg>
        <pc:grpChg chg="add">
          <ac:chgData name="Zita Draper" userId="S::z.draper@uwtsd.ac.uk::b063123c-f51f-481b-b99c-f574606c9ace" providerId="AD" clId="Web-{A43B84CA-688A-70EA-4F66-38095702A1D0}" dt="2022-11-09T16:30:56.196" v="0"/>
          <ac:grpSpMkLst>
            <pc:docMk/>
            <pc:sldMk cId="1474368292" sldId="261"/>
            <ac:grpSpMk id="16" creationId="{93DC754C-7E09-422D-A8BB-AF632E90DFA2}"/>
          </ac:grpSpMkLst>
        </pc:grpChg>
        <pc:grpChg chg="add">
          <ac:chgData name="Zita Draper" userId="S::z.draper@uwtsd.ac.uk::b063123c-f51f-481b-b99c-f574606c9ace" providerId="AD" clId="Web-{A43B84CA-688A-70EA-4F66-38095702A1D0}" dt="2022-11-09T16:30:56.196" v="0"/>
          <ac:grpSpMkLst>
            <pc:docMk/>
            <pc:sldMk cId="1474368292" sldId="261"/>
            <ac:grpSpMk id="28" creationId="{3773FAF5-C452-4455-9411-D6AF5EBD4CA9}"/>
          </ac:grpSpMkLst>
        </pc:grpChg>
      </pc:sldChg>
      <pc:sldChg chg="addSp delSp modSp">
        <pc:chgData name="Zita Draper" userId="S::z.draper@uwtsd.ac.uk::b063123c-f51f-481b-b99c-f574606c9ace" providerId="AD" clId="Web-{A43B84CA-688A-70EA-4F66-38095702A1D0}" dt="2022-11-09T16:31:17.477" v="1"/>
        <pc:sldMkLst>
          <pc:docMk/>
          <pc:sldMk cId="600748557" sldId="263"/>
        </pc:sldMkLst>
        <pc:spChg chg="mod">
          <ac:chgData name="Zita Draper" userId="S::z.draper@uwtsd.ac.uk::b063123c-f51f-481b-b99c-f574606c9ace" providerId="AD" clId="Web-{A43B84CA-688A-70EA-4F66-38095702A1D0}" dt="2022-11-09T16:31:17.477" v="1"/>
          <ac:spMkLst>
            <pc:docMk/>
            <pc:sldMk cId="600748557" sldId="263"/>
            <ac:spMk id="2" creationId="{937BE217-E48D-D42A-A951-97D5621E12BC}"/>
          </ac:spMkLst>
        </pc:spChg>
        <pc:spChg chg="mod">
          <ac:chgData name="Zita Draper" userId="S::z.draper@uwtsd.ac.uk::b063123c-f51f-481b-b99c-f574606c9ace" providerId="AD" clId="Web-{A43B84CA-688A-70EA-4F66-38095702A1D0}" dt="2022-11-09T16:31:17.477" v="1"/>
          <ac:spMkLst>
            <pc:docMk/>
            <pc:sldMk cId="600748557" sldId="263"/>
            <ac:spMk id="3" creationId="{E44F77FC-8B4A-1C7E-B2DA-725CA789A6D3}"/>
          </ac:spMkLst>
        </pc:spChg>
        <pc:spChg chg="del">
          <ac:chgData name="Zita Draper" userId="S::z.draper@uwtsd.ac.uk::b063123c-f51f-481b-b99c-f574606c9ace" providerId="AD" clId="Web-{A43B84CA-688A-70EA-4F66-38095702A1D0}" dt="2022-11-09T16:31:17.477" v="1"/>
          <ac:spMkLst>
            <pc:docMk/>
            <pc:sldMk cId="600748557" sldId="263"/>
            <ac:spMk id="8" creationId="{7CB4857B-ED7C-444D-9F04-2F885114A1C2}"/>
          </ac:spMkLst>
        </pc:spChg>
        <pc:spChg chg="del">
          <ac:chgData name="Zita Draper" userId="S::z.draper@uwtsd.ac.uk::b063123c-f51f-481b-b99c-f574606c9ace" providerId="AD" clId="Web-{A43B84CA-688A-70EA-4F66-38095702A1D0}" dt="2022-11-09T16:31:17.477" v="1"/>
          <ac:spMkLst>
            <pc:docMk/>
            <pc:sldMk cId="600748557" sldId="263"/>
            <ac:spMk id="10" creationId="{D18046FB-44EA-4FD8-A585-EA09A319B2D0}"/>
          </ac:spMkLst>
        </pc:spChg>
        <pc:spChg chg="del">
          <ac:chgData name="Zita Draper" userId="S::z.draper@uwtsd.ac.uk::b063123c-f51f-481b-b99c-f574606c9ace" providerId="AD" clId="Web-{A43B84CA-688A-70EA-4F66-38095702A1D0}" dt="2022-11-09T16:31:17.477" v="1"/>
          <ac:spMkLst>
            <pc:docMk/>
            <pc:sldMk cId="600748557" sldId="263"/>
            <ac:spMk id="12" creationId="{479F5F2B-8B58-4140-AE6A-51F6C67B18D9}"/>
          </ac:spMkLst>
        </pc:spChg>
        <pc:spChg chg="add">
          <ac:chgData name="Zita Draper" userId="S::z.draper@uwtsd.ac.uk::b063123c-f51f-481b-b99c-f574606c9ace" providerId="AD" clId="Web-{A43B84CA-688A-70EA-4F66-38095702A1D0}" dt="2022-11-09T16:31:17.477" v="1"/>
          <ac:spMkLst>
            <pc:docMk/>
            <pc:sldMk cId="600748557" sldId="263"/>
            <ac:spMk id="17" creationId="{5A0118C5-4F8D-4CF4-BADD-53FEACC6C42A}"/>
          </ac:spMkLst>
        </pc:spChg>
        <pc:spChg chg="add">
          <ac:chgData name="Zita Draper" userId="S::z.draper@uwtsd.ac.uk::b063123c-f51f-481b-b99c-f574606c9ace" providerId="AD" clId="Web-{A43B84CA-688A-70EA-4F66-38095702A1D0}" dt="2022-11-09T16:31:17.477" v="1"/>
          <ac:spMkLst>
            <pc:docMk/>
            <pc:sldMk cId="600748557" sldId="263"/>
            <ac:spMk id="19" creationId="{4E0A5C5C-2A95-428E-9F6A-0D29EBD57C9F}"/>
          </ac:spMkLst>
        </pc:spChg>
        <pc:spChg chg="add">
          <ac:chgData name="Zita Draper" userId="S::z.draper@uwtsd.ac.uk::b063123c-f51f-481b-b99c-f574606c9ace" providerId="AD" clId="Web-{A43B84CA-688A-70EA-4F66-38095702A1D0}" dt="2022-11-09T16:31:17.477" v="1"/>
          <ac:spMkLst>
            <pc:docMk/>
            <pc:sldMk cId="600748557" sldId="263"/>
            <ac:spMk id="21" creationId="{1056F38F-7C4E-461D-8709-7D0024AE1F79}"/>
          </ac:spMkLst>
        </pc:spChg>
        <pc:spChg chg="add">
          <ac:chgData name="Zita Draper" userId="S::z.draper@uwtsd.ac.uk::b063123c-f51f-481b-b99c-f574606c9ace" providerId="AD" clId="Web-{A43B84CA-688A-70EA-4F66-38095702A1D0}" dt="2022-11-09T16:31:17.477" v="1"/>
          <ac:spMkLst>
            <pc:docMk/>
            <pc:sldMk cId="600748557" sldId="263"/>
            <ac:spMk id="23" creationId="{C7278469-3C3C-49CE-AEEE-E176A4900B78}"/>
          </ac:spMkLst>
        </pc:spChg>
        <pc:spChg chg="add">
          <ac:chgData name="Zita Draper" userId="S::z.draper@uwtsd.ac.uk::b063123c-f51f-481b-b99c-f574606c9ace" providerId="AD" clId="Web-{A43B84CA-688A-70EA-4F66-38095702A1D0}" dt="2022-11-09T16:31:17.477" v="1"/>
          <ac:spMkLst>
            <pc:docMk/>
            <pc:sldMk cId="600748557" sldId="263"/>
            <ac:spMk id="29" creationId="{4C6598AB-1C17-4D54-951C-A082D94ACB7A}"/>
          </ac:spMkLst>
        </pc:spChg>
        <pc:spChg chg="add">
          <ac:chgData name="Zita Draper" userId="S::z.draper@uwtsd.ac.uk::b063123c-f51f-481b-b99c-f574606c9ace" providerId="AD" clId="Web-{A43B84CA-688A-70EA-4F66-38095702A1D0}" dt="2022-11-09T16:31:17.477" v="1"/>
          <ac:spMkLst>
            <pc:docMk/>
            <pc:sldMk cId="600748557" sldId="263"/>
            <ac:spMk id="31" creationId="{C83B66D7-137D-4AC1-B172-53D60F08BEB5}"/>
          </ac:spMkLst>
        </pc:spChg>
        <pc:spChg chg="add">
          <ac:chgData name="Zita Draper" userId="S::z.draper@uwtsd.ac.uk::b063123c-f51f-481b-b99c-f574606c9ace" providerId="AD" clId="Web-{A43B84CA-688A-70EA-4F66-38095702A1D0}" dt="2022-11-09T16:31:17.477" v="1"/>
          <ac:spMkLst>
            <pc:docMk/>
            <pc:sldMk cId="600748557" sldId="263"/>
            <ac:spMk id="33" creationId="{F6B92503-6984-4D15-8B98-8718709B785D}"/>
          </ac:spMkLst>
        </pc:spChg>
        <pc:spChg chg="add">
          <ac:chgData name="Zita Draper" userId="S::z.draper@uwtsd.ac.uk::b063123c-f51f-481b-b99c-f574606c9ace" providerId="AD" clId="Web-{A43B84CA-688A-70EA-4F66-38095702A1D0}" dt="2022-11-09T16:31:17.477" v="1"/>
          <ac:spMkLst>
            <pc:docMk/>
            <pc:sldMk cId="600748557" sldId="263"/>
            <ac:spMk id="35" creationId="{08DDF938-524E-4C18-A47D-C00627832366}"/>
          </ac:spMkLst>
        </pc:spChg>
        <pc:grpChg chg="add">
          <ac:chgData name="Zita Draper" userId="S::z.draper@uwtsd.ac.uk::b063123c-f51f-481b-b99c-f574606c9ace" providerId="AD" clId="Web-{A43B84CA-688A-70EA-4F66-38095702A1D0}" dt="2022-11-09T16:31:17.477" v="1"/>
          <ac:grpSpMkLst>
            <pc:docMk/>
            <pc:sldMk cId="600748557" sldId="263"/>
            <ac:grpSpMk id="25" creationId="{93DC754C-7E09-422D-A8BB-AF632E90DFA2}"/>
          </ac:grpSpMkLst>
        </pc:grpChg>
        <pc:grpChg chg="add">
          <ac:chgData name="Zita Draper" userId="S::z.draper@uwtsd.ac.uk::b063123c-f51f-481b-b99c-f574606c9ace" providerId="AD" clId="Web-{A43B84CA-688A-70EA-4F66-38095702A1D0}" dt="2022-11-09T16:31:17.477" v="1"/>
          <ac:grpSpMkLst>
            <pc:docMk/>
            <pc:sldMk cId="600748557" sldId="263"/>
            <ac:grpSpMk id="37" creationId="{3773FAF5-C452-4455-9411-D6AF5EBD4CA9}"/>
          </ac:grpSpMkLst>
        </pc:grpChg>
      </pc:sldChg>
      <pc:sldChg chg="modSp mod setBg">
        <pc:chgData name="Zita Draper" userId="S::z.draper@uwtsd.ac.uk::b063123c-f51f-481b-b99c-f574606c9ace" providerId="AD" clId="Web-{A43B84CA-688A-70EA-4F66-38095702A1D0}" dt="2022-11-09T16:33:07.168" v="27" actId="20577"/>
        <pc:sldMkLst>
          <pc:docMk/>
          <pc:sldMk cId="1243411458" sldId="264"/>
        </pc:sldMkLst>
        <pc:spChg chg="mod">
          <ac:chgData name="Zita Draper" userId="S::z.draper@uwtsd.ac.uk::b063123c-f51f-481b-b99c-f574606c9ace" providerId="AD" clId="Web-{A43B84CA-688A-70EA-4F66-38095702A1D0}" dt="2022-11-09T16:33:07.168" v="27" actId="20577"/>
          <ac:spMkLst>
            <pc:docMk/>
            <pc:sldMk cId="1243411458" sldId="264"/>
            <ac:spMk id="2" creationId="{E47B264E-D7C7-889F-ACEF-1DA54D2E20D3}"/>
          </ac:spMkLst>
        </pc:spChg>
        <pc:spChg chg="mod">
          <ac:chgData name="Zita Draper" userId="S::z.draper@uwtsd.ac.uk::b063123c-f51f-481b-b99c-f574606c9ace" providerId="AD" clId="Web-{A43B84CA-688A-70EA-4F66-38095702A1D0}" dt="2022-11-09T16:33:06.934" v="25" actId="1076"/>
          <ac:spMkLst>
            <pc:docMk/>
            <pc:sldMk cId="1243411458" sldId="264"/>
            <ac:spMk id="4" creationId="{9B949DCC-962B-3CED-E691-C351E0F2E631}"/>
          </ac:spMkLst>
        </pc:spChg>
        <pc:picChg chg="mod">
          <ac:chgData name="Zita Draper" userId="S::z.draper@uwtsd.ac.uk::b063123c-f51f-481b-b99c-f574606c9ace" providerId="AD" clId="Web-{A43B84CA-688A-70EA-4F66-38095702A1D0}" dt="2022-11-09T16:32:03.229" v="10" actId="1076"/>
          <ac:picMkLst>
            <pc:docMk/>
            <pc:sldMk cId="1243411458" sldId="264"/>
            <ac:picMk id="5" creationId="{91E84006-7BFD-874C-3981-FC302B07AD1A}"/>
          </ac:picMkLst>
        </pc:picChg>
      </pc:sldChg>
      <pc:sldChg chg="addSp modSp mod setBg">
        <pc:chgData name="Zita Draper" userId="S::z.draper@uwtsd.ac.uk::b063123c-f51f-481b-b99c-f574606c9ace" providerId="AD" clId="Web-{A43B84CA-688A-70EA-4F66-38095702A1D0}" dt="2022-11-09T16:33:15.074" v="28"/>
        <pc:sldMkLst>
          <pc:docMk/>
          <pc:sldMk cId="3045698768" sldId="265"/>
        </pc:sldMkLst>
        <pc:spChg chg="mod">
          <ac:chgData name="Zita Draper" userId="S::z.draper@uwtsd.ac.uk::b063123c-f51f-481b-b99c-f574606c9ace" providerId="AD" clId="Web-{A43B84CA-688A-70EA-4F66-38095702A1D0}" dt="2022-11-09T16:33:15.074" v="28"/>
          <ac:spMkLst>
            <pc:docMk/>
            <pc:sldMk cId="3045698768" sldId="265"/>
            <ac:spMk id="2" creationId="{9F00D09B-8B4A-A1D7-1488-852197B8DA23}"/>
          </ac:spMkLst>
        </pc:spChg>
        <pc:spChg chg="mod">
          <ac:chgData name="Zita Draper" userId="S::z.draper@uwtsd.ac.uk::b063123c-f51f-481b-b99c-f574606c9ace" providerId="AD" clId="Web-{A43B84CA-688A-70EA-4F66-38095702A1D0}" dt="2022-11-09T16:33:15.074" v="28"/>
          <ac:spMkLst>
            <pc:docMk/>
            <pc:sldMk cId="3045698768" sldId="265"/>
            <ac:spMk id="3" creationId="{0539B063-8400-78F1-97B0-89068995FFED}"/>
          </ac:spMkLst>
        </pc:spChg>
        <pc:spChg chg="add">
          <ac:chgData name="Zita Draper" userId="S::z.draper@uwtsd.ac.uk::b063123c-f51f-481b-b99c-f574606c9ace" providerId="AD" clId="Web-{A43B84CA-688A-70EA-4F66-38095702A1D0}" dt="2022-11-09T16:33:15.074" v="28"/>
          <ac:spMkLst>
            <pc:docMk/>
            <pc:sldMk cId="3045698768" sldId="265"/>
            <ac:spMk id="8" creationId="{5A0118C5-4F8D-4CF4-BADD-53FEACC6C42A}"/>
          </ac:spMkLst>
        </pc:spChg>
        <pc:spChg chg="add">
          <ac:chgData name="Zita Draper" userId="S::z.draper@uwtsd.ac.uk::b063123c-f51f-481b-b99c-f574606c9ace" providerId="AD" clId="Web-{A43B84CA-688A-70EA-4F66-38095702A1D0}" dt="2022-11-09T16:33:15.074" v="28"/>
          <ac:spMkLst>
            <pc:docMk/>
            <pc:sldMk cId="3045698768" sldId="265"/>
            <ac:spMk id="10" creationId="{4E0A5C5C-2A95-428E-9F6A-0D29EBD57C9F}"/>
          </ac:spMkLst>
        </pc:spChg>
        <pc:spChg chg="add">
          <ac:chgData name="Zita Draper" userId="S::z.draper@uwtsd.ac.uk::b063123c-f51f-481b-b99c-f574606c9ace" providerId="AD" clId="Web-{A43B84CA-688A-70EA-4F66-38095702A1D0}" dt="2022-11-09T16:33:15.074" v="28"/>
          <ac:spMkLst>
            <pc:docMk/>
            <pc:sldMk cId="3045698768" sldId="265"/>
            <ac:spMk id="12" creationId="{1056F38F-7C4E-461D-8709-7D0024AE1F79}"/>
          </ac:spMkLst>
        </pc:spChg>
        <pc:spChg chg="add">
          <ac:chgData name="Zita Draper" userId="S::z.draper@uwtsd.ac.uk::b063123c-f51f-481b-b99c-f574606c9ace" providerId="AD" clId="Web-{A43B84CA-688A-70EA-4F66-38095702A1D0}" dt="2022-11-09T16:33:15.074" v="28"/>
          <ac:spMkLst>
            <pc:docMk/>
            <pc:sldMk cId="3045698768" sldId="265"/>
            <ac:spMk id="14" creationId="{C7278469-3C3C-49CE-AEEE-E176A4900B78}"/>
          </ac:spMkLst>
        </pc:spChg>
        <pc:spChg chg="add">
          <ac:chgData name="Zita Draper" userId="S::z.draper@uwtsd.ac.uk::b063123c-f51f-481b-b99c-f574606c9ace" providerId="AD" clId="Web-{A43B84CA-688A-70EA-4F66-38095702A1D0}" dt="2022-11-09T16:33:15.074" v="28"/>
          <ac:spMkLst>
            <pc:docMk/>
            <pc:sldMk cId="3045698768" sldId="265"/>
            <ac:spMk id="20" creationId="{4C6598AB-1C17-4D54-951C-A082D94ACB7A}"/>
          </ac:spMkLst>
        </pc:spChg>
        <pc:spChg chg="add">
          <ac:chgData name="Zita Draper" userId="S::z.draper@uwtsd.ac.uk::b063123c-f51f-481b-b99c-f574606c9ace" providerId="AD" clId="Web-{A43B84CA-688A-70EA-4F66-38095702A1D0}" dt="2022-11-09T16:33:15.074" v="28"/>
          <ac:spMkLst>
            <pc:docMk/>
            <pc:sldMk cId="3045698768" sldId="265"/>
            <ac:spMk id="22" creationId="{C83B66D7-137D-4AC1-B172-53D60F08BEB5}"/>
          </ac:spMkLst>
        </pc:spChg>
        <pc:spChg chg="add">
          <ac:chgData name="Zita Draper" userId="S::z.draper@uwtsd.ac.uk::b063123c-f51f-481b-b99c-f574606c9ace" providerId="AD" clId="Web-{A43B84CA-688A-70EA-4F66-38095702A1D0}" dt="2022-11-09T16:33:15.074" v="28"/>
          <ac:spMkLst>
            <pc:docMk/>
            <pc:sldMk cId="3045698768" sldId="265"/>
            <ac:spMk id="24" creationId="{F6B92503-6984-4D15-8B98-8718709B785D}"/>
          </ac:spMkLst>
        </pc:spChg>
        <pc:spChg chg="add">
          <ac:chgData name="Zita Draper" userId="S::z.draper@uwtsd.ac.uk::b063123c-f51f-481b-b99c-f574606c9ace" providerId="AD" clId="Web-{A43B84CA-688A-70EA-4F66-38095702A1D0}" dt="2022-11-09T16:33:15.074" v="28"/>
          <ac:spMkLst>
            <pc:docMk/>
            <pc:sldMk cId="3045698768" sldId="265"/>
            <ac:spMk id="26" creationId="{08DDF938-524E-4C18-A47D-C00627832366}"/>
          </ac:spMkLst>
        </pc:spChg>
        <pc:grpChg chg="add">
          <ac:chgData name="Zita Draper" userId="S::z.draper@uwtsd.ac.uk::b063123c-f51f-481b-b99c-f574606c9ace" providerId="AD" clId="Web-{A43B84CA-688A-70EA-4F66-38095702A1D0}" dt="2022-11-09T16:33:15.074" v="28"/>
          <ac:grpSpMkLst>
            <pc:docMk/>
            <pc:sldMk cId="3045698768" sldId="265"/>
            <ac:grpSpMk id="16" creationId="{93DC754C-7E09-422D-A8BB-AF632E90DFA2}"/>
          </ac:grpSpMkLst>
        </pc:grpChg>
        <pc:grpChg chg="add">
          <ac:chgData name="Zita Draper" userId="S::z.draper@uwtsd.ac.uk::b063123c-f51f-481b-b99c-f574606c9ace" providerId="AD" clId="Web-{A43B84CA-688A-70EA-4F66-38095702A1D0}" dt="2022-11-09T16:33:15.074" v="28"/>
          <ac:grpSpMkLst>
            <pc:docMk/>
            <pc:sldMk cId="3045698768" sldId="265"/>
            <ac:grpSpMk id="28" creationId="{3773FAF5-C452-4455-9411-D6AF5EBD4CA9}"/>
          </ac:grpSpMkLst>
        </pc:grpChg>
      </pc:sldChg>
      <pc:sldChg chg="addSp modSp mod setBg">
        <pc:chgData name="Zita Draper" userId="S::z.draper@uwtsd.ac.uk::b063123c-f51f-481b-b99c-f574606c9ace" providerId="AD" clId="Web-{A43B84CA-688A-70EA-4F66-38095702A1D0}" dt="2022-11-09T16:33:25.606" v="29"/>
        <pc:sldMkLst>
          <pc:docMk/>
          <pc:sldMk cId="1756736363" sldId="266"/>
        </pc:sldMkLst>
        <pc:spChg chg="mod">
          <ac:chgData name="Zita Draper" userId="S::z.draper@uwtsd.ac.uk::b063123c-f51f-481b-b99c-f574606c9ace" providerId="AD" clId="Web-{A43B84CA-688A-70EA-4F66-38095702A1D0}" dt="2022-11-09T16:33:25.606" v="29"/>
          <ac:spMkLst>
            <pc:docMk/>
            <pc:sldMk cId="1756736363" sldId="266"/>
            <ac:spMk id="2" creationId="{8DA4E81D-65C6-4364-53CE-58610270D361}"/>
          </ac:spMkLst>
        </pc:spChg>
        <pc:spChg chg="mod">
          <ac:chgData name="Zita Draper" userId="S::z.draper@uwtsd.ac.uk::b063123c-f51f-481b-b99c-f574606c9ace" providerId="AD" clId="Web-{A43B84CA-688A-70EA-4F66-38095702A1D0}" dt="2022-11-09T16:33:25.606" v="29"/>
          <ac:spMkLst>
            <pc:docMk/>
            <pc:sldMk cId="1756736363" sldId="266"/>
            <ac:spMk id="3" creationId="{20D06382-56B9-FD12-7D3C-00B40760CD63}"/>
          </ac:spMkLst>
        </pc:spChg>
        <pc:spChg chg="add">
          <ac:chgData name="Zita Draper" userId="S::z.draper@uwtsd.ac.uk::b063123c-f51f-481b-b99c-f574606c9ace" providerId="AD" clId="Web-{A43B84CA-688A-70EA-4F66-38095702A1D0}" dt="2022-11-09T16:33:25.606" v="29"/>
          <ac:spMkLst>
            <pc:docMk/>
            <pc:sldMk cId="1756736363" sldId="266"/>
            <ac:spMk id="8" creationId="{5A0118C5-4F8D-4CF4-BADD-53FEACC6C42A}"/>
          </ac:spMkLst>
        </pc:spChg>
        <pc:spChg chg="add">
          <ac:chgData name="Zita Draper" userId="S::z.draper@uwtsd.ac.uk::b063123c-f51f-481b-b99c-f574606c9ace" providerId="AD" clId="Web-{A43B84CA-688A-70EA-4F66-38095702A1D0}" dt="2022-11-09T16:33:25.606" v="29"/>
          <ac:spMkLst>
            <pc:docMk/>
            <pc:sldMk cId="1756736363" sldId="266"/>
            <ac:spMk id="10" creationId="{4E0A5C5C-2A95-428E-9F6A-0D29EBD57C9F}"/>
          </ac:spMkLst>
        </pc:spChg>
        <pc:spChg chg="add">
          <ac:chgData name="Zita Draper" userId="S::z.draper@uwtsd.ac.uk::b063123c-f51f-481b-b99c-f574606c9ace" providerId="AD" clId="Web-{A43B84CA-688A-70EA-4F66-38095702A1D0}" dt="2022-11-09T16:33:25.606" v="29"/>
          <ac:spMkLst>
            <pc:docMk/>
            <pc:sldMk cId="1756736363" sldId="266"/>
            <ac:spMk id="12" creationId="{1056F38F-7C4E-461D-8709-7D0024AE1F79}"/>
          </ac:spMkLst>
        </pc:spChg>
        <pc:spChg chg="add">
          <ac:chgData name="Zita Draper" userId="S::z.draper@uwtsd.ac.uk::b063123c-f51f-481b-b99c-f574606c9ace" providerId="AD" clId="Web-{A43B84CA-688A-70EA-4F66-38095702A1D0}" dt="2022-11-09T16:33:25.606" v="29"/>
          <ac:spMkLst>
            <pc:docMk/>
            <pc:sldMk cId="1756736363" sldId="266"/>
            <ac:spMk id="14" creationId="{C7278469-3C3C-49CE-AEEE-E176A4900B78}"/>
          </ac:spMkLst>
        </pc:spChg>
        <pc:spChg chg="add">
          <ac:chgData name="Zita Draper" userId="S::z.draper@uwtsd.ac.uk::b063123c-f51f-481b-b99c-f574606c9ace" providerId="AD" clId="Web-{A43B84CA-688A-70EA-4F66-38095702A1D0}" dt="2022-11-09T16:33:25.606" v="29"/>
          <ac:spMkLst>
            <pc:docMk/>
            <pc:sldMk cId="1756736363" sldId="266"/>
            <ac:spMk id="20" creationId="{4C6598AB-1C17-4D54-951C-A082D94ACB7A}"/>
          </ac:spMkLst>
        </pc:spChg>
        <pc:spChg chg="add">
          <ac:chgData name="Zita Draper" userId="S::z.draper@uwtsd.ac.uk::b063123c-f51f-481b-b99c-f574606c9ace" providerId="AD" clId="Web-{A43B84CA-688A-70EA-4F66-38095702A1D0}" dt="2022-11-09T16:33:25.606" v="29"/>
          <ac:spMkLst>
            <pc:docMk/>
            <pc:sldMk cId="1756736363" sldId="266"/>
            <ac:spMk id="22" creationId="{C83B66D7-137D-4AC1-B172-53D60F08BEB5}"/>
          </ac:spMkLst>
        </pc:spChg>
        <pc:spChg chg="add">
          <ac:chgData name="Zita Draper" userId="S::z.draper@uwtsd.ac.uk::b063123c-f51f-481b-b99c-f574606c9ace" providerId="AD" clId="Web-{A43B84CA-688A-70EA-4F66-38095702A1D0}" dt="2022-11-09T16:33:25.606" v="29"/>
          <ac:spMkLst>
            <pc:docMk/>
            <pc:sldMk cId="1756736363" sldId="266"/>
            <ac:spMk id="24" creationId="{F6B92503-6984-4D15-8B98-8718709B785D}"/>
          </ac:spMkLst>
        </pc:spChg>
        <pc:spChg chg="add">
          <ac:chgData name="Zita Draper" userId="S::z.draper@uwtsd.ac.uk::b063123c-f51f-481b-b99c-f574606c9ace" providerId="AD" clId="Web-{A43B84CA-688A-70EA-4F66-38095702A1D0}" dt="2022-11-09T16:33:25.606" v="29"/>
          <ac:spMkLst>
            <pc:docMk/>
            <pc:sldMk cId="1756736363" sldId="266"/>
            <ac:spMk id="26" creationId="{08DDF938-524E-4C18-A47D-C00627832366}"/>
          </ac:spMkLst>
        </pc:spChg>
        <pc:grpChg chg="add">
          <ac:chgData name="Zita Draper" userId="S::z.draper@uwtsd.ac.uk::b063123c-f51f-481b-b99c-f574606c9ace" providerId="AD" clId="Web-{A43B84CA-688A-70EA-4F66-38095702A1D0}" dt="2022-11-09T16:33:25.606" v="29"/>
          <ac:grpSpMkLst>
            <pc:docMk/>
            <pc:sldMk cId="1756736363" sldId="266"/>
            <ac:grpSpMk id="16" creationId="{93DC754C-7E09-422D-A8BB-AF632E90DFA2}"/>
          </ac:grpSpMkLst>
        </pc:grpChg>
        <pc:grpChg chg="add">
          <ac:chgData name="Zita Draper" userId="S::z.draper@uwtsd.ac.uk::b063123c-f51f-481b-b99c-f574606c9ace" providerId="AD" clId="Web-{A43B84CA-688A-70EA-4F66-38095702A1D0}" dt="2022-11-09T16:33:25.606" v="29"/>
          <ac:grpSpMkLst>
            <pc:docMk/>
            <pc:sldMk cId="1756736363" sldId="266"/>
            <ac:grpSpMk id="28" creationId="{3773FAF5-C452-4455-9411-D6AF5EBD4CA9}"/>
          </ac:grpSpMkLst>
        </pc:grpChg>
      </pc:sldChg>
      <pc:sldChg chg="addSp delSp modSp new mod modClrScheme chgLayout">
        <pc:chgData name="Zita Draper" userId="S::z.draper@uwtsd.ac.uk::b063123c-f51f-481b-b99c-f574606c9ace" providerId="AD" clId="Web-{A43B84CA-688A-70EA-4F66-38095702A1D0}" dt="2022-11-09T16:35:19.375" v="35" actId="1076"/>
        <pc:sldMkLst>
          <pc:docMk/>
          <pc:sldMk cId="1673455698" sldId="288"/>
        </pc:sldMkLst>
        <pc:spChg chg="del">
          <ac:chgData name="Zita Draper" userId="S::z.draper@uwtsd.ac.uk::b063123c-f51f-481b-b99c-f574606c9ace" providerId="AD" clId="Web-{A43B84CA-688A-70EA-4F66-38095702A1D0}" dt="2022-11-09T16:34:26.373" v="31"/>
          <ac:spMkLst>
            <pc:docMk/>
            <pc:sldMk cId="1673455698" sldId="288"/>
            <ac:spMk id="2" creationId="{BF6019AF-AA02-F500-D6FD-DA16F47D8148}"/>
          </ac:spMkLst>
        </pc:spChg>
        <pc:spChg chg="del">
          <ac:chgData name="Zita Draper" userId="S::z.draper@uwtsd.ac.uk::b063123c-f51f-481b-b99c-f574606c9ace" providerId="AD" clId="Web-{A43B84CA-688A-70EA-4F66-38095702A1D0}" dt="2022-11-09T16:34:26.373" v="31"/>
          <ac:spMkLst>
            <pc:docMk/>
            <pc:sldMk cId="1673455698" sldId="288"/>
            <ac:spMk id="3" creationId="{DF1C5188-FC64-1F39-AC2A-66C86088400C}"/>
          </ac:spMkLst>
        </pc:spChg>
        <pc:picChg chg="add mod">
          <ac:chgData name="Zita Draper" userId="S::z.draper@uwtsd.ac.uk::b063123c-f51f-481b-b99c-f574606c9ace" providerId="AD" clId="Web-{A43B84CA-688A-70EA-4F66-38095702A1D0}" dt="2022-11-09T16:35:19.375" v="35" actId="1076"/>
          <ac:picMkLst>
            <pc:docMk/>
            <pc:sldMk cId="1673455698" sldId="288"/>
            <ac:picMk id="4" creationId="{9AC83513-CB46-3FCF-D7C2-1444BE1CB985}"/>
          </ac:picMkLst>
        </pc:picChg>
      </pc:sldChg>
      <pc:sldChg chg="addSp modSp new">
        <pc:chgData name="Zita Draper" userId="S::z.draper@uwtsd.ac.uk::b063123c-f51f-481b-b99c-f574606c9ace" providerId="AD" clId="Web-{A43B84CA-688A-70EA-4F66-38095702A1D0}" dt="2022-11-09T16:35:58.423" v="43" actId="1076"/>
        <pc:sldMkLst>
          <pc:docMk/>
          <pc:sldMk cId="3919009163" sldId="289"/>
        </pc:sldMkLst>
        <pc:picChg chg="add mod">
          <ac:chgData name="Zita Draper" userId="S::z.draper@uwtsd.ac.uk::b063123c-f51f-481b-b99c-f574606c9ace" providerId="AD" clId="Web-{A43B84CA-688A-70EA-4F66-38095702A1D0}" dt="2022-11-09T16:35:58.423" v="43" actId="1076"/>
          <ac:picMkLst>
            <pc:docMk/>
            <pc:sldMk cId="3919009163" sldId="289"/>
            <ac:picMk id="2" creationId="{9F1B1FEA-06C7-7F12-3206-EB79D2EDEB5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6820D-29AF-42DE-BE64-E92DF71F47D7}"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709FD438-E85E-436A-A151-2FFD32238503}">
      <dgm:prSet/>
      <dgm:spPr/>
      <dgm:t>
        <a:bodyPr/>
        <a:lstStyle/>
        <a:p>
          <a:r>
            <a:rPr lang="en-GB"/>
            <a:t>Aims and Learning Objectives. </a:t>
          </a:r>
          <a:endParaRPr lang="en-US"/>
        </a:p>
      </dgm:t>
    </dgm:pt>
    <dgm:pt modelId="{F55920AB-F4B6-4D82-BB0A-638E367D51DE}" type="parTrans" cxnId="{76758C50-9EF6-4887-907F-79B479E80AA6}">
      <dgm:prSet/>
      <dgm:spPr/>
      <dgm:t>
        <a:bodyPr/>
        <a:lstStyle/>
        <a:p>
          <a:endParaRPr lang="en-US"/>
        </a:p>
      </dgm:t>
    </dgm:pt>
    <dgm:pt modelId="{7B587540-897B-4D55-B99B-7ECB0E7919D9}" type="sibTrans" cxnId="{76758C50-9EF6-4887-907F-79B479E80AA6}">
      <dgm:prSet/>
      <dgm:spPr/>
      <dgm:t>
        <a:bodyPr/>
        <a:lstStyle/>
        <a:p>
          <a:endParaRPr lang="en-US"/>
        </a:p>
      </dgm:t>
    </dgm:pt>
    <dgm:pt modelId="{B4BD09EE-57FD-41DE-AA33-AF323BF57EB6}">
      <dgm:prSet/>
      <dgm:spPr/>
      <dgm:t>
        <a:bodyPr/>
        <a:lstStyle/>
        <a:p>
          <a:r>
            <a:rPr lang="en-GB"/>
            <a:t>What is Legislative Powers?</a:t>
          </a:r>
          <a:endParaRPr lang="en-US"/>
        </a:p>
      </dgm:t>
    </dgm:pt>
    <dgm:pt modelId="{60988E3D-8238-4FBE-A024-BD857E646B01}" type="parTrans" cxnId="{6EAF2C9E-A4DB-4773-A9A7-21FB4548ECC0}">
      <dgm:prSet/>
      <dgm:spPr/>
      <dgm:t>
        <a:bodyPr/>
        <a:lstStyle/>
        <a:p>
          <a:endParaRPr lang="en-US"/>
        </a:p>
      </dgm:t>
    </dgm:pt>
    <dgm:pt modelId="{54861FE5-EB92-429D-B6EB-81085B45C7F9}" type="sibTrans" cxnId="{6EAF2C9E-A4DB-4773-A9A7-21FB4548ECC0}">
      <dgm:prSet/>
      <dgm:spPr/>
      <dgm:t>
        <a:bodyPr/>
        <a:lstStyle/>
        <a:p>
          <a:endParaRPr lang="en-US"/>
        </a:p>
      </dgm:t>
    </dgm:pt>
    <dgm:pt modelId="{55044820-28CE-4A9A-9026-F87C80404C62}">
      <dgm:prSet/>
      <dgm:spPr/>
      <dgm:t>
        <a:bodyPr/>
        <a:lstStyle/>
        <a:p>
          <a:r>
            <a:rPr lang="en-GB"/>
            <a:t>Recap the digital content </a:t>
          </a:r>
          <a:endParaRPr lang="en-US"/>
        </a:p>
      </dgm:t>
    </dgm:pt>
    <dgm:pt modelId="{02A42C4F-CC53-4D1D-97A2-58F66651BE6C}" type="parTrans" cxnId="{30C69279-9E3B-4EAD-BCFA-6320034F2B42}">
      <dgm:prSet/>
      <dgm:spPr/>
      <dgm:t>
        <a:bodyPr/>
        <a:lstStyle/>
        <a:p>
          <a:endParaRPr lang="en-US"/>
        </a:p>
      </dgm:t>
    </dgm:pt>
    <dgm:pt modelId="{367BBE99-D5FE-4BE0-B732-7F9754F7277C}" type="sibTrans" cxnId="{30C69279-9E3B-4EAD-BCFA-6320034F2B42}">
      <dgm:prSet/>
      <dgm:spPr/>
      <dgm:t>
        <a:bodyPr/>
        <a:lstStyle/>
        <a:p>
          <a:endParaRPr lang="en-US"/>
        </a:p>
      </dgm:t>
    </dgm:pt>
    <dgm:pt modelId="{396F4D6A-8CFC-4140-BD38-ACBB2762ABA8}">
      <dgm:prSet/>
      <dgm:spPr/>
      <dgm:t>
        <a:bodyPr/>
        <a:lstStyle/>
        <a:p>
          <a:r>
            <a:rPr lang="en-GB"/>
            <a:t>Activities </a:t>
          </a:r>
          <a:endParaRPr lang="en-US"/>
        </a:p>
      </dgm:t>
    </dgm:pt>
    <dgm:pt modelId="{EEA69B61-CF54-4061-AECE-411C00771BD0}" type="parTrans" cxnId="{B89D4D71-6D8A-497C-BEFF-F4966BCBDEF9}">
      <dgm:prSet/>
      <dgm:spPr/>
      <dgm:t>
        <a:bodyPr/>
        <a:lstStyle/>
        <a:p>
          <a:endParaRPr lang="en-US"/>
        </a:p>
      </dgm:t>
    </dgm:pt>
    <dgm:pt modelId="{9E102EED-9482-4E7B-8145-80692A4DD19B}" type="sibTrans" cxnId="{B89D4D71-6D8A-497C-BEFF-F4966BCBDEF9}">
      <dgm:prSet/>
      <dgm:spPr/>
      <dgm:t>
        <a:bodyPr/>
        <a:lstStyle/>
        <a:p>
          <a:endParaRPr lang="en-US"/>
        </a:p>
      </dgm:t>
    </dgm:pt>
    <dgm:pt modelId="{28E33158-5DA4-499A-AA09-D99784AAA9F6}">
      <dgm:prSet/>
      <dgm:spPr/>
      <dgm:t>
        <a:bodyPr/>
        <a:lstStyle/>
        <a:p>
          <a:r>
            <a:rPr lang="en-GB"/>
            <a:t>Summary </a:t>
          </a:r>
          <a:endParaRPr lang="en-US"/>
        </a:p>
      </dgm:t>
    </dgm:pt>
    <dgm:pt modelId="{68E1E6B8-EE10-42F4-A85F-C16CF4F944A4}" type="parTrans" cxnId="{DAE4C4C2-3720-43FA-BF56-7FD8A53DC4D4}">
      <dgm:prSet/>
      <dgm:spPr/>
      <dgm:t>
        <a:bodyPr/>
        <a:lstStyle/>
        <a:p>
          <a:endParaRPr lang="en-US"/>
        </a:p>
      </dgm:t>
    </dgm:pt>
    <dgm:pt modelId="{C0E8A66D-8730-492E-8925-E942483D22D9}" type="sibTrans" cxnId="{DAE4C4C2-3720-43FA-BF56-7FD8A53DC4D4}">
      <dgm:prSet/>
      <dgm:spPr/>
      <dgm:t>
        <a:bodyPr/>
        <a:lstStyle/>
        <a:p>
          <a:endParaRPr lang="en-US"/>
        </a:p>
      </dgm:t>
    </dgm:pt>
    <dgm:pt modelId="{F940D7BE-A336-4437-ACF9-FE9AD23057F1}">
      <dgm:prSet/>
      <dgm:spPr/>
      <dgm:t>
        <a:bodyPr/>
        <a:lstStyle/>
        <a:p>
          <a:r>
            <a:rPr lang="en-GB"/>
            <a:t>Thank you, any questions?</a:t>
          </a:r>
          <a:endParaRPr lang="en-US"/>
        </a:p>
      </dgm:t>
    </dgm:pt>
    <dgm:pt modelId="{158E03D0-78AD-4ECF-937D-28990997176B}" type="parTrans" cxnId="{54C3F0F6-6119-4096-B139-19C5C31CFF81}">
      <dgm:prSet/>
      <dgm:spPr/>
      <dgm:t>
        <a:bodyPr/>
        <a:lstStyle/>
        <a:p>
          <a:endParaRPr lang="en-US"/>
        </a:p>
      </dgm:t>
    </dgm:pt>
    <dgm:pt modelId="{22AD519E-EE7D-4833-A451-99B0EB3017D4}" type="sibTrans" cxnId="{54C3F0F6-6119-4096-B139-19C5C31CFF81}">
      <dgm:prSet/>
      <dgm:spPr/>
      <dgm:t>
        <a:bodyPr/>
        <a:lstStyle/>
        <a:p>
          <a:endParaRPr lang="en-US"/>
        </a:p>
      </dgm:t>
    </dgm:pt>
    <dgm:pt modelId="{D88CD977-655F-4DF6-BC92-D71EA8507B65}" type="pres">
      <dgm:prSet presAssocID="{8F56820D-29AF-42DE-BE64-E92DF71F47D7}" presName="Name0" presStyleCnt="0">
        <dgm:presLayoutVars>
          <dgm:dir/>
          <dgm:resizeHandles val="exact"/>
        </dgm:presLayoutVars>
      </dgm:prSet>
      <dgm:spPr/>
    </dgm:pt>
    <dgm:pt modelId="{9D7F5F67-ECD6-4A4B-98C4-599BC96A3CCE}" type="pres">
      <dgm:prSet presAssocID="{8F56820D-29AF-42DE-BE64-E92DF71F47D7}" presName="cycle" presStyleCnt="0"/>
      <dgm:spPr/>
    </dgm:pt>
    <dgm:pt modelId="{23E6DC40-3226-46D2-BE2E-BB474AC697AD}" type="pres">
      <dgm:prSet presAssocID="{709FD438-E85E-436A-A151-2FFD32238503}" presName="nodeFirstNode" presStyleLbl="node1" presStyleIdx="0" presStyleCnt="6">
        <dgm:presLayoutVars>
          <dgm:bulletEnabled val="1"/>
        </dgm:presLayoutVars>
      </dgm:prSet>
      <dgm:spPr/>
    </dgm:pt>
    <dgm:pt modelId="{3AD30593-A988-4C97-827F-77B9B2E1B52D}" type="pres">
      <dgm:prSet presAssocID="{7B587540-897B-4D55-B99B-7ECB0E7919D9}" presName="sibTransFirstNode" presStyleLbl="bgShp" presStyleIdx="0" presStyleCnt="1"/>
      <dgm:spPr/>
    </dgm:pt>
    <dgm:pt modelId="{9A588E25-C400-4EDB-A658-8DB8ADCD3F67}" type="pres">
      <dgm:prSet presAssocID="{B4BD09EE-57FD-41DE-AA33-AF323BF57EB6}" presName="nodeFollowingNodes" presStyleLbl="node1" presStyleIdx="1" presStyleCnt="6">
        <dgm:presLayoutVars>
          <dgm:bulletEnabled val="1"/>
        </dgm:presLayoutVars>
      </dgm:prSet>
      <dgm:spPr/>
    </dgm:pt>
    <dgm:pt modelId="{8162DA56-C0AF-4947-8730-507AF1560110}" type="pres">
      <dgm:prSet presAssocID="{55044820-28CE-4A9A-9026-F87C80404C62}" presName="nodeFollowingNodes" presStyleLbl="node1" presStyleIdx="2" presStyleCnt="6">
        <dgm:presLayoutVars>
          <dgm:bulletEnabled val="1"/>
        </dgm:presLayoutVars>
      </dgm:prSet>
      <dgm:spPr/>
    </dgm:pt>
    <dgm:pt modelId="{442D062C-0C7F-4330-A95E-065B81C0D4FD}" type="pres">
      <dgm:prSet presAssocID="{396F4D6A-8CFC-4140-BD38-ACBB2762ABA8}" presName="nodeFollowingNodes" presStyleLbl="node1" presStyleIdx="3" presStyleCnt="6">
        <dgm:presLayoutVars>
          <dgm:bulletEnabled val="1"/>
        </dgm:presLayoutVars>
      </dgm:prSet>
      <dgm:spPr/>
    </dgm:pt>
    <dgm:pt modelId="{5C26D19A-661C-4FAE-B9E5-C1B216C8151F}" type="pres">
      <dgm:prSet presAssocID="{28E33158-5DA4-499A-AA09-D99784AAA9F6}" presName="nodeFollowingNodes" presStyleLbl="node1" presStyleIdx="4" presStyleCnt="6">
        <dgm:presLayoutVars>
          <dgm:bulletEnabled val="1"/>
        </dgm:presLayoutVars>
      </dgm:prSet>
      <dgm:spPr/>
    </dgm:pt>
    <dgm:pt modelId="{904CC889-D7F8-45A6-BDD2-B1C2BBDB0B57}" type="pres">
      <dgm:prSet presAssocID="{F940D7BE-A336-4437-ACF9-FE9AD23057F1}" presName="nodeFollowingNodes" presStyleLbl="node1" presStyleIdx="5" presStyleCnt="6">
        <dgm:presLayoutVars>
          <dgm:bulletEnabled val="1"/>
        </dgm:presLayoutVars>
      </dgm:prSet>
      <dgm:spPr/>
    </dgm:pt>
  </dgm:ptLst>
  <dgm:cxnLst>
    <dgm:cxn modelId="{71A3193E-52F8-4C1B-8C7D-DFF018EB998A}" type="presOf" srcId="{B4BD09EE-57FD-41DE-AA33-AF323BF57EB6}" destId="{9A588E25-C400-4EDB-A658-8DB8ADCD3F67}" srcOrd="0" destOrd="0" presId="urn:microsoft.com/office/officeart/2005/8/layout/cycle3"/>
    <dgm:cxn modelId="{EAF94F46-D10D-45EE-9553-0D4EC9D7F983}" type="presOf" srcId="{55044820-28CE-4A9A-9026-F87C80404C62}" destId="{8162DA56-C0AF-4947-8730-507AF1560110}" srcOrd="0" destOrd="0" presId="urn:microsoft.com/office/officeart/2005/8/layout/cycle3"/>
    <dgm:cxn modelId="{76758C50-9EF6-4887-907F-79B479E80AA6}" srcId="{8F56820D-29AF-42DE-BE64-E92DF71F47D7}" destId="{709FD438-E85E-436A-A151-2FFD32238503}" srcOrd="0" destOrd="0" parTransId="{F55920AB-F4B6-4D82-BB0A-638E367D51DE}" sibTransId="{7B587540-897B-4D55-B99B-7ECB0E7919D9}"/>
    <dgm:cxn modelId="{B89D4D71-6D8A-497C-BEFF-F4966BCBDEF9}" srcId="{8F56820D-29AF-42DE-BE64-E92DF71F47D7}" destId="{396F4D6A-8CFC-4140-BD38-ACBB2762ABA8}" srcOrd="3" destOrd="0" parTransId="{EEA69B61-CF54-4061-AECE-411C00771BD0}" sibTransId="{9E102EED-9482-4E7B-8145-80692A4DD19B}"/>
    <dgm:cxn modelId="{CBD15D52-C623-428F-A250-DDE1EAE27389}" type="presOf" srcId="{F940D7BE-A336-4437-ACF9-FE9AD23057F1}" destId="{904CC889-D7F8-45A6-BDD2-B1C2BBDB0B57}" srcOrd="0" destOrd="0" presId="urn:microsoft.com/office/officeart/2005/8/layout/cycle3"/>
    <dgm:cxn modelId="{30C69279-9E3B-4EAD-BCFA-6320034F2B42}" srcId="{8F56820D-29AF-42DE-BE64-E92DF71F47D7}" destId="{55044820-28CE-4A9A-9026-F87C80404C62}" srcOrd="2" destOrd="0" parTransId="{02A42C4F-CC53-4D1D-97A2-58F66651BE6C}" sibTransId="{367BBE99-D5FE-4BE0-B732-7F9754F7277C}"/>
    <dgm:cxn modelId="{E3481C87-8AB8-45E6-956F-0D147DDE8695}" type="presOf" srcId="{709FD438-E85E-436A-A151-2FFD32238503}" destId="{23E6DC40-3226-46D2-BE2E-BB474AC697AD}" srcOrd="0" destOrd="0" presId="urn:microsoft.com/office/officeart/2005/8/layout/cycle3"/>
    <dgm:cxn modelId="{6EAF2C9E-A4DB-4773-A9A7-21FB4548ECC0}" srcId="{8F56820D-29AF-42DE-BE64-E92DF71F47D7}" destId="{B4BD09EE-57FD-41DE-AA33-AF323BF57EB6}" srcOrd="1" destOrd="0" parTransId="{60988E3D-8238-4FBE-A024-BD857E646B01}" sibTransId="{54861FE5-EB92-429D-B6EB-81085B45C7F9}"/>
    <dgm:cxn modelId="{450B68BE-7790-4001-A3F3-00E72EAD750D}" type="presOf" srcId="{28E33158-5DA4-499A-AA09-D99784AAA9F6}" destId="{5C26D19A-661C-4FAE-B9E5-C1B216C8151F}" srcOrd="0" destOrd="0" presId="urn:microsoft.com/office/officeart/2005/8/layout/cycle3"/>
    <dgm:cxn modelId="{DAE4C4C2-3720-43FA-BF56-7FD8A53DC4D4}" srcId="{8F56820D-29AF-42DE-BE64-E92DF71F47D7}" destId="{28E33158-5DA4-499A-AA09-D99784AAA9F6}" srcOrd="4" destOrd="0" parTransId="{68E1E6B8-EE10-42F4-A85F-C16CF4F944A4}" sibTransId="{C0E8A66D-8730-492E-8925-E942483D22D9}"/>
    <dgm:cxn modelId="{BBB128D5-1B34-4299-81EE-8B3FC915AA2B}" type="presOf" srcId="{8F56820D-29AF-42DE-BE64-E92DF71F47D7}" destId="{D88CD977-655F-4DF6-BC92-D71EA8507B65}" srcOrd="0" destOrd="0" presId="urn:microsoft.com/office/officeart/2005/8/layout/cycle3"/>
    <dgm:cxn modelId="{084BB4E0-0825-4FBF-9B95-C5C68E92EE45}" type="presOf" srcId="{7B587540-897B-4D55-B99B-7ECB0E7919D9}" destId="{3AD30593-A988-4C97-827F-77B9B2E1B52D}" srcOrd="0" destOrd="0" presId="urn:microsoft.com/office/officeart/2005/8/layout/cycle3"/>
    <dgm:cxn modelId="{B2CE62E7-924C-4294-84D9-2CA16C5C4D50}" type="presOf" srcId="{396F4D6A-8CFC-4140-BD38-ACBB2762ABA8}" destId="{442D062C-0C7F-4330-A95E-065B81C0D4FD}" srcOrd="0" destOrd="0" presId="urn:microsoft.com/office/officeart/2005/8/layout/cycle3"/>
    <dgm:cxn modelId="{54C3F0F6-6119-4096-B139-19C5C31CFF81}" srcId="{8F56820D-29AF-42DE-BE64-E92DF71F47D7}" destId="{F940D7BE-A336-4437-ACF9-FE9AD23057F1}" srcOrd="5" destOrd="0" parTransId="{158E03D0-78AD-4ECF-937D-28990997176B}" sibTransId="{22AD519E-EE7D-4833-A451-99B0EB3017D4}"/>
    <dgm:cxn modelId="{B906B89C-C4F2-4F2F-BCED-A325867C26BA}" type="presParOf" srcId="{D88CD977-655F-4DF6-BC92-D71EA8507B65}" destId="{9D7F5F67-ECD6-4A4B-98C4-599BC96A3CCE}" srcOrd="0" destOrd="0" presId="urn:microsoft.com/office/officeart/2005/8/layout/cycle3"/>
    <dgm:cxn modelId="{F8F23BC9-8268-4DE0-A93C-80FB7E12D2E9}" type="presParOf" srcId="{9D7F5F67-ECD6-4A4B-98C4-599BC96A3CCE}" destId="{23E6DC40-3226-46D2-BE2E-BB474AC697AD}" srcOrd="0" destOrd="0" presId="urn:microsoft.com/office/officeart/2005/8/layout/cycle3"/>
    <dgm:cxn modelId="{89D8E1AB-B84D-4006-99BE-A9D059290B81}" type="presParOf" srcId="{9D7F5F67-ECD6-4A4B-98C4-599BC96A3CCE}" destId="{3AD30593-A988-4C97-827F-77B9B2E1B52D}" srcOrd="1" destOrd="0" presId="urn:microsoft.com/office/officeart/2005/8/layout/cycle3"/>
    <dgm:cxn modelId="{CA2DAD4F-5CE1-4DE7-8EC9-28D0F301DF57}" type="presParOf" srcId="{9D7F5F67-ECD6-4A4B-98C4-599BC96A3CCE}" destId="{9A588E25-C400-4EDB-A658-8DB8ADCD3F67}" srcOrd="2" destOrd="0" presId="urn:microsoft.com/office/officeart/2005/8/layout/cycle3"/>
    <dgm:cxn modelId="{9B6F7FB7-F444-4C95-B288-91BB4831ED51}" type="presParOf" srcId="{9D7F5F67-ECD6-4A4B-98C4-599BC96A3CCE}" destId="{8162DA56-C0AF-4947-8730-507AF1560110}" srcOrd="3" destOrd="0" presId="urn:microsoft.com/office/officeart/2005/8/layout/cycle3"/>
    <dgm:cxn modelId="{2CA3C25C-6981-4BE6-BDD2-AC8EE66CC927}" type="presParOf" srcId="{9D7F5F67-ECD6-4A4B-98C4-599BC96A3CCE}" destId="{442D062C-0C7F-4330-A95E-065B81C0D4FD}" srcOrd="4" destOrd="0" presId="urn:microsoft.com/office/officeart/2005/8/layout/cycle3"/>
    <dgm:cxn modelId="{BDAB8889-44EF-4D3F-828F-415D3BFEED8B}" type="presParOf" srcId="{9D7F5F67-ECD6-4A4B-98C4-599BC96A3CCE}" destId="{5C26D19A-661C-4FAE-B9E5-C1B216C8151F}" srcOrd="5" destOrd="0" presId="urn:microsoft.com/office/officeart/2005/8/layout/cycle3"/>
    <dgm:cxn modelId="{30D4C26B-65AC-4F9C-BF2C-199AEFC5AE1F}" type="presParOf" srcId="{9D7F5F67-ECD6-4A4B-98C4-599BC96A3CCE}" destId="{904CC889-D7F8-45A6-BDD2-B1C2BBDB0B57}"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91B2DA-682F-416C-B495-35CD5BE52A89}" type="doc">
      <dgm:prSet loTypeId="urn:microsoft.com/office/officeart/2005/8/layout/process5" loCatId="process" qsTypeId="urn:microsoft.com/office/officeart/2005/8/quickstyle/simple4" qsCatId="simple" csTypeId="urn:microsoft.com/office/officeart/2005/8/colors/accent2_2" csCatId="accent2"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212FCADC-BE8B-4479-BB17-E98DAE1C0F1B}" type="pres">
      <dgm:prSet presAssocID="{3991B2DA-682F-416C-B495-35CD5BE52A89}" presName="diagram" presStyleCnt="0">
        <dgm:presLayoutVars>
          <dgm:dir/>
          <dgm:resizeHandles val="exact"/>
        </dgm:presLayoutVars>
      </dgm:prSet>
      <dgm:spPr/>
    </dgm:pt>
    <dgm:pt modelId="{E42A92FF-8A2B-4F6B-B2C0-2AC2DD283934}" type="pres">
      <dgm:prSet presAssocID="{6DEE1440-1F43-4D13-9B17-F63DF72E5725}" presName="node" presStyleLbl="node1" presStyleIdx="0" presStyleCnt="5">
        <dgm:presLayoutVars>
          <dgm:bulletEnabled val="1"/>
        </dgm:presLayoutVars>
      </dgm:prSet>
      <dgm:spPr/>
    </dgm:pt>
    <dgm:pt modelId="{A0A163D5-04CA-4906-B113-95A8A98F1675}" type="pres">
      <dgm:prSet presAssocID="{B83BA7E4-90E3-4140-8004-9287187B53BB}" presName="sibTrans" presStyleLbl="sibTrans2D1" presStyleIdx="0" presStyleCnt="4"/>
      <dgm:spPr/>
    </dgm:pt>
    <dgm:pt modelId="{9CC791CB-5E4E-4CDF-B789-718A7299DBA3}" type="pres">
      <dgm:prSet presAssocID="{B83BA7E4-90E3-4140-8004-9287187B53BB}" presName="connectorText" presStyleLbl="sibTrans2D1" presStyleIdx="0" presStyleCnt="4"/>
      <dgm:spPr/>
    </dgm:pt>
    <dgm:pt modelId="{4B598BFD-C515-4248-8704-21E3FFD3C100}" type="pres">
      <dgm:prSet presAssocID="{87D04DFD-4FD1-49C5-8754-972E488E410A}" presName="node" presStyleLbl="node1" presStyleIdx="1" presStyleCnt="5">
        <dgm:presLayoutVars>
          <dgm:bulletEnabled val="1"/>
        </dgm:presLayoutVars>
      </dgm:prSet>
      <dgm:spPr/>
    </dgm:pt>
    <dgm:pt modelId="{FD2C06AD-906B-459C-BEC7-4682A862080D}" type="pres">
      <dgm:prSet presAssocID="{71590442-0D8F-4849-B717-C985AFA65BB8}" presName="sibTrans" presStyleLbl="sibTrans2D1" presStyleIdx="1" presStyleCnt="4"/>
      <dgm:spPr/>
    </dgm:pt>
    <dgm:pt modelId="{E6590F34-0386-4E7E-90C5-5ED9F8E9475F}" type="pres">
      <dgm:prSet presAssocID="{71590442-0D8F-4849-B717-C985AFA65BB8}" presName="connectorText" presStyleLbl="sibTrans2D1" presStyleIdx="1" presStyleCnt="4"/>
      <dgm:spPr/>
    </dgm:pt>
    <dgm:pt modelId="{396FCDBB-0D02-43DE-9E78-8382A1546410}" type="pres">
      <dgm:prSet presAssocID="{88DB8F97-D9D1-4CD2-9E31-B26225300A38}" presName="node" presStyleLbl="node1" presStyleIdx="2" presStyleCnt="5">
        <dgm:presLayoutVars>
          <dgm:bulletEnabled val="1"/>
        </dgm:presLayoutVars>
      </dgm:prSet>
      <dgm:spPr/>
    </dgm:pt>
    <dgm:pt modelId="{139F495C-CF9C-40EF-A5E3-2D2A5EA5A2E2}" type="pres">
      <dgm:prSet presAssocID="{C5574261-325A-4F42-9BE2-F7C2523B1EE0}" presName="sibTrans" presStyleLbl="sibTrans2D1" presStyleIdx="2" presStyleCnt="4"/>
      <dgm:spPr/>
    </dgm:pt>
    <dgm:pt modelId="{B86AEF2F-416E-4AAF-A62C-4166560D51FD}" type="pres">
      <dgm:prSet presAssocID="{C5574261-325A-4F42-9BE2-F7C2523B1EE0}" presName="connectorText" presStyleLbl="sibTrans2D1" presStyleIdx="2" presStyleCnt="4"/>
      <dgm:spPr/>
    </dgm:pt>
    <dgm:pt modelId="{DAC49696-2587-4EF1-BE85-854D7B6BC315}" type="pres">
      <dgm:prSet presAssocID="{7DE4B070-CB95-4DD1-949B-5B96C4F25591}" presName="node" presStyleLbl="node1" presStyleIdx="3" presStyleCnt="5">
        <dgm:presLayoutVars>
          <dgm:bulletEnabled val="1"/>
        </dgm:presLayoutVars>
      </dgm:prSet>
      <dgm:spPr/>
    </dgm:pt>
    <dgm:pt modelId="{BF054399-95CC-4E5F-BCE3-9A55A31DA161}" type="pres">
      <dgm:prSet presAssocID="{DB199488-0846-4528-86FA-62A54CA35741}" presName="sibTrans" presStyleLbl="sibTrans2D1" presStyleIdx="3" presStyleCnt="4"/>
      <dgm:spPr/>
    </dgm:pt>
    <dgm:pt modelId="{CFB43823-3E58-4877-900D-7B7566F3B140}" type="pres">
      <dgm:prSet presAssocID="{DB199488-0846-4528-86FA-62A54CA35741}" presName="connectorText" presStyleLbl="sibTrans2D1" presStyleIdx="3" presStyleCnt="4"/>
      <dgm:spPr/>
    </dgm:pt>
    <dgm:pt modelId="{4577D621-27FF-457D-BECF-AA1C5690C31F}" type="pres">
      <dgm:prSet presAssocID="{0D5899C3-A25B-48BC-A907-38C9B7520E06}" presName="node" presStyleLbl="node1" presStyleIdx="4" presStyleCnt="5">
        <dgm:presLayoutVars>
          <dgm:bulletEnabled val="1"/>
        </dgm:presLayoutVars>
      </dgm:prSet>
      <dgm:spPr/>
    </dgm:pt>
  </dgm:ptLst>
  <dgm:cxnLst>
    <dgm:cxn modelId="{9180F601-B85C-4807-BAD4-B96490F0A1C9}" type="presOf" srcId="{6DEE1440-1F43-4D13-9B17-F63DF72E5725}" destId="{E42A92FF-8A2B-4F6B-B2C0-2AC2DD283934}" srcOrd="0" destOrd="0" presId="urn:microsoft.com/office/officeart/2005/8/layout/process5"/>
    <dgm:cxn modelId="{B5E16904-F3B9-4DB8-AE88-B0EBEF318DAB}" type="presOf" srcId="{DB199488-0846-4528-86FA-62A54CA35741}" destId="{BF054399-95CC-4E5F-BCE3-9A55A31DA161}" srcOrd="0" destOrd="0" presId="urn:microsoft.com/office/officeart/2005/8/layout/process5"/>
    <dgm:cxn modelId="{356CAF09-3EDA-44B6-93D0-B792C8486B1D}" type="presOf" srcId="{C5574261-325A-4F42-9BE2-F7C2523B1EE0}" destId="{B86AEF2F-416E-4AAF-A62C-4166560D51FD}" srcOrd="1" destOrd="0" presId="urn:microsoft.com/office/officeart/2005/8/layout/process5"/>
    <dgm:cxn modelId="{A9D6D421-A3B9-4F57-A69A-0F4BE48B0999}" type="presOf" srcId="{88DB8F97-D9D1-4CD2-9E31-B26225300A38}" destId="{396FCDBB-0D02-43DE-9E78-8382A1546410}" srcOrd="0" destOrd="0" presId="urn:microsoft.com/office/officeart/2005/8/layout/process5"/>
    <dgm:cxn modelId="{C9A2B12F-E7D8-4E35-9ADD-F3949C479F60}" type="presOf" srcId="{71590442-0D8F-4849-B717-C985AFA65BB8}" destId="{E6590F34-0386-4E7E-90C5-5ED9F8E9475F}" srcOrd="1" destOrd="0" presId="urn:microsoft.com/office/officeart/2005/8/layout/process5"/>
    <dgm:cxn modelId="{5947A636-DAAC-49DF-8B16-095C883E8E72}" srcId="{3991B2DA-682F-416C-B495-35CD5BE52A89}" destId="{7DE4B070-CB95-4DD1-949B-5B96C4F25591}" srcOrd="3" destOrd="0" parTransId="{A7D5ABD2-5228-4247-8F71-8AE3849DC471}" sibTransId="{DB199488-0846-4528-86FA-62A54CA35741}"/>
    <dgm:cxn modelId="{67A16F3A-7FF3-4F2A-BDCA-0640882AA8A8}" type="presOf" srcId="{87D04DFD-4FD1-49C5-8754-972E488E410A}" destId="{4B598BFD-C515-4248-8704-21E3FFD3C100}" srcOrd="0" destOrd="0" presId="urn:microsoft.com/office/officeart/2005/8/layout/process5"/>
    <dgm:cxn modelId="{C2574342-EDE4-4A26-8452-C624ECF03B19}" type="presOf" srcId="{0D5899C3-A25B-48BC-A907-38C9B7520E06}" destId="{4577D621-27FF-457D-BECF-AA1C5690C31F}" srcOrd="0" destOrd="0" presId="urn:microsoft.com/office/officeart/2005/8/layout/process5"/>
    <dgm:cxn modelId="{FA04CA4F-0EC5-4021-9DE1-5F1836AAEC38}" srcId="{3991B2DA-682F-416C-B495-35CD5BE52A89}" destId="{87D04DFD-4FD1-49C5-8754-972E488E410A}" srcOrd="1" destOrd="0" parTransId="{450A88AE-A154-4F39-AB74-033F0F63433E}" sibTransId="{71590442-0D8F-4849-B717-C985AFA65BB8}"/>
    <dgm:cxn modelId="{F3B2CB6F-C1D0-4A2C-80C1-B19AB0F54F30}" type="presOf" srcId="{C5574261-325A-4F42-9BE2-F7C2523B1EE0}" destId="{139F495C-CF9C-40EF-A5E3-2D2A5EA5A2E2}" srcOrd="0" destOrd="0" presId="urn:microsoft.com/office/officeart/2005/8/layout/process5"/>
    <dgm:cxn modelId="{FFD5BB50-7696-4A42-828C-0C63EA8D62D9}" type="presOf" srcId="{7DE4B070-CB95-4DD1-949B-5B96C4F25591}" destId="{DAC49696-2587-4EF1-BE85-854D7B6BC315}" srcOrd="0" destOrd="0" presId="urn:microsoft.com/office/officeart/2005/8/layout/process5"/>
    <dgm:cxn modelId="{FEE29572-0E8B-408B-8AE5-ECD2652D89FF}" type="presOf" srcId="{71590442-0D8F-4849-B717-C985AFA65BB8}" destId="{FD2C06AD-906B-459C-BEC7-4682A862080D}" srcOrd="0" destOrd="0" presId="urn:microsoft.com/office/officeart/2005/8/layout/process5"/>
    <dgm:cxn modelId="{E10B3C77-13CD-4086-A62D-1E408BF6ECB6}" type="presOf" srcId="{B83BA7E4-90E3-4140-8004-9287187B53BB}" destId="{A0A163D5-04CA-4906-B113-95A8A98F1675}" srcOrd="0" destOrd="0" presId="urn:microsoft.com/office/officeart/2005/8/layout/process5"/>
    <dgm:cxn modelId="{4173EA82-8D6A-4F78-BA77-9E05E4B7AE60}" srcId="{3991B2DA-682F-416C-B495-35CD5BE52A89}" destId="{6DEE1440-1F43-4D13-9B17-F63DF72E5725}" srcOrd="0" destOrd="0" parTransId="{FC6D1864-1118-499C-B661-6637967BDCB6}" sibTransId="{B83BA7E4-90E3-4140-8004-9287187B53BB}"/>
    <dgm:cxn modelId="{BD9021A1-1262-4177-BA4B-A24F6F6253B8}" type="presOf" srcId="{B83BA7E4-90E3-4140-8004-9287187B53BB}" destId="{9CC791CB-5E4E-4CDF-B789-718A7299DBA3}" srcOrd="1" destOrd="0" presId="urn:microsoft.com/office/officeart/2005/8/layout/process5"/>
    <dgm:cxn modelId="{2F3070BB-F7B1-42AE-8712-0E2B49C666DE}" type="presOf" srcId="{3991B2DA-682F-416C-B495-35CD5BE52A89}" destId="{212FCADC-BE8B-4479-BB17-E98DAE1C0F1B}" srcOrd="0" destOrd="0" presId="urn:microsoft.com/office/officeart/2005/8/layout/process5"/>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452318FF-A6B8-4EE5-B5DA-369B23593794}" type="presOf" srcId="{DB199488-0846-4528-86FA-62A54CA35741}" destId="{CFB43823-3E58-4877-900D-7B7566F3B140}" srcOrd="1" destOrd="0" presId="urn:microsoft.com/office/officeart/2005/8/layout/process5"/>
    <dgm:cxn modelId="{52F02F30-4269-4C79-B0BD-8AAEEFFAA48E}" type="presParOf" srcId="{212FCADC-BE8B-4479-BB17-E98DAE1C0F1B}" destId="{E42A92FF-8A2B-4F6B-B2C0-2AC2DD283934}" srcOrd="0" destOrd="0" presId="urn:microsoft.com/office/officeart/2005/8/layout/process5"/>
    <dgm:cxn modelId="{2F1B5934-C96C-48A3-921D-5597F24D70BF}" type="presParOf" srcId="{212FCADC-BE8B-4479-BB17-E98DAE1C0F1B}" destId="{A0A163D5-04CA-4906-B113-95A8A98F1675}" srcOrd="1" destOrd="0" presId="urn:microsoft.com/office/officeart/2005/8/layout/process5"/>
    <dgm:cxn modelId="{F80A53BB-C84B-4F60-BB01-64745B3E6AF1}" type="presParOf" srcId="{A0A163D5-04CA-4906-B113-95A8A98F1675}" destId="{9CC791CB-5E4E-4CDF-B789-718A7299DBA3}" srcOrd="0" destOrd="0" presId="urn:microsoft.com/office/officeart/2005/8/layout/process5"/>
    <dgm:cxn modelId="{B85B3867-472E-4D27-BF6F-118922A72757}" type="presParOf" srcId="{212FCADC-BE8B-4479-BB17-E98DAE1C0F1B}" destId="{4B598BFD-C515-4248-8704-21E3FFD3C100}" srcOrd="2" destOrd="0" presId="urn:microsoft.com/office/officeart/2005/8/layout/process5"/>
    <dgm:cxn modelId="{77A4EC35-393F-4F5A-B9B7-1A1633B6D90A}" type="presParOf" srcId="{212FCADC-BE8B-4479-BB17-E98DAE1C0F1B}" destId="{FD2C06AD-906B-459C-BEC7-4682A862080D}" srcOrd="3" destOrd="0" presId="urn:microsoft.com/office/officeart/2005/8/layout/process5"/>
    <dgm:cxn modelId="{F411386A-E82D-4FF7-8A2E-53459E4F2D6F}" type="presParOf" srcId="{FD2C06AD-906B-459C-BEC7-4682A862080D}" destId="{E6590F34-0386-4E7E-90C5-5ED9F8E9475F}" srcOrd="0" destOrd="0" presId="urn:microsoft.com/office/officeart/2005/8/layout/process5"/>
    <dgm:cxn modelId="{A9637ABF-4374-4C11-82FF-B97497A69441}" type="presParOf" srcId="{212FCADC-BE8B-4479-BB17-E98DAE1C0F1B}" destId="{396FCDBB-0D02-43DE-9E78-8382A1546410}" srcOrd="4" destOrd="0" presId="urn:microsoft.com/office/officeart/2005/8/layout/process5"/>
    <dgm:cxn modelId="{5B194161-CFB1-442D-A78E-06A82314B9F5}" type="presParOf" srcId="{212FCADC-BE8B-4479-BB17-E98DAE1C0F1B}" destId="{139F495C-CF9C-40EF-A5E3-2D2A5EA5A2E2}" srcOrd="5" destOrd="0" presId="urn:microsoft.com/office/officeart/2005/8/layout/process5"/>
    <dgm:cxn modelId="{8911C0BB-4E28-4649-8C65-EDDBEE875CCD}" type="presParOf" srcId="{139F495C-CF9C-40EF-A5E3-2D2A5EA5A2E2}" destId="{B86AEF2F-416E-4AAF-A62C-4166560D51FD}" srcOrd="0" destOrd="0" presId="urn:microsoft.com/office/officeart/2005/8/layout/process5"/>
    <dgm:cxn modelId="{4F5BEBF1-532B-449C-96D9-E0BEE62BD876}" type="presParOf" srcId="{212FCADC-BE8B-4479-BB17-E98DAE1C0F1B}" destId="{DAC49696-2587-4EF1-BE85-854D7B6BC315}" srcOrd="6" destOrd="0" presId="urn:microsoft.com/office/officeart/2005/8/layout/process5"/>
    <dgm:cxn modelId="{F7816417-74B6-4EA5-87AC-BE20E001D933}" type="presParOf" srcId="{212FCADC-BE8B-4479-BB17-E98DAE1C0F1B}" destId="{BF054399-95CC-4E5F-BCE3-9A55A31DA161}" srcOrd="7" destOrd="0" presId="urn:microsoft.com/office/officeart/2005/8/layout/process5"/>
    <dgm:cxn modelId="{9B365F4C-B998-4E01-AC9B-CFC594BF55ED}" type="presParOf" srcId="{BF054399-95CC-4E5F-BCE3-9A55A31DA161}" destId="{CFB43823-3E58-4877-900D-7B7566F3B140}" srcOrd="0" destOrd="0" presId="urn:microsoft.com/office/officeart/2005/8/layout/process5"/>
    <dgm:cxn modelId="{E46E39CD-B89E-4D18-8A31-3E26AA96E5D7}" type="presParOf" srcId="{212FCADC-BE8B-4479-BB17-E98DAE1C0F1B}" destId="{4577D621-27FF-457D-BECF-AA1C5690C31F}"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6AEC1E-181D-4E4E-92AA-E276A12145A6}" type="doc">
      <dgm:prSet loTypeId="urn:microsoft.com/office/officeart/2005/8/layout/chevron1" loCatId="process" qsTypeId="urn:microsoft.com/office/officeart/2005/8/quickstyle/simple1" qsCatId="simple" csTypeId="urn:microsoft.com/office/officeart/2005/8/colors/accent1_2" csCatId="accent1" phldr="1"/>
      <dgm:spPr/>
    </dgm:pt>
    <dgm:pt modelId="{5309AC32-8A1F-4C32-A493-3701FC3131E8}">
      <dgm:prSet phldrT="[Text]" phldr="0"/>
      <dgm:spPr/>
      <dgm:t>
        <a:bodyPr/>
        <a:lstStyle/>
        <a:p>
          <a:pPr rtl="0"/>
          <a:r>
            <a:rPr lang="en-GB" dirty="0">
              <a:latin typeface="Calibri Light" panose="020F0302020204030204"/>
            </a:rPr>
            <a:t>Passes through both houses</a:t>
          </a:r>
          <a:endParaRPr lang="en-GB" dirty="0"/>
        </a:p>
      </dgm:t>
    </dgm:pt>
    <dgm:pt modelId="{BF22D6A6-1323-41D2-8B5E-BAB0C030E371}" type="parTrans" cxnId="{5F2776B1-0745-4D13-8B11-6AD880966AD5}">
      <dgm:prSet/>
      <dgm:spPr/>
    </dgm:pt>
    <dgm:pt modelId="{12DFB856-3D3C-4D71-AA08-CC37408E9574}" type="sibTrans" cxnId="{5F2776B1-0745-4D13-8B11-6AD880966AD5}">
      <dgm:prSet/>
      <dgm:spPr/>
    </dgm:pt>
    <dgm:pt modelId="{1E61C627-03CB-4456-8C78-8B712A8EB33B}">
      <dgm:prSet phldrT="[Text]" phldr="0"/>
      <dgm:spPr/>
      <dgm:t>
        <a:bodyPr/>
        <a:lstStyle/>
        <a:p>
          <a:r>
            <a:rPr lang="en-GB" dirty="0">
              <a:latin typeface="Calibri Light" panose="020F0302020204030204"/>
            </a:rPr>
            <a:t>Amendments</a:t>
          </a:r>
          <a:endParaRPr lang="en-GB" dirty="0"/>
        </a:p>
      </dgm:t>
    </dgm:pt>
    <dgm:pt modelId="{6405F59D-F196-4AFC-A095-C6A687B8D309}" type="parTrans" cxnId="{ABFC37D1-EB14-4483-8EF4-CEA63BDFA920}">
      <dgm:prSet/>
      <dgm:spPr/>
    </dgm:pt>
    <dgm:pt modelId="{D97499DB-3C94-4796-A7A7-49A1681030A9}" type="sibTrans" cxnId="{ABFC37D1-EB14-4483-8EF4-CEA63BDFA920}">
      <dgm:prSet/>
      <dgm:spPr/>
    </dgm:pt>
    <dgm:pt modelId="{F5DE2B22-666C-4753-BE50-5DD312643F4F}">
      <dgm:prSet phldrT="[Text]" phldr="0"/>
      <dgm:spPr/>
      <dgm:t>
        <a:bodyPr/>
        <a:lstStyle/>
        <a:p>
          <a:pPr rtl="0"/>
          <a:r>
            <a:rPr lang="en-GB" dirty="0">
              <a:latin typeface="Calibri Light" panose="020F0302020204030204"/>
            </a:rPr>
            <a:t>Royal Assent</a:t>
          </a:r>
          <a:endParaRPr lang="en-GB" dirty="0"/>
        </a:p>
      </dgm:t>
    </dgm:pt>
    <dgm:pt modelId="{6090D137-5EE4-4FE4-B698-39DCEC6C430D}" type="parTrans" cxnId="{F84C4C78-A0E7-4B76-A79B-C4AB7E1D7575}">
      <dgm:prSet/>
      <dgm:spPr/>
    </dgm:pt>
    <dgm:pt modelId="{E92F47C6-633F-45E9-9478-546774E618A8}" type="sibTrans" cxnId="{F84C4C78-A0E7-4B76-A79B-C4AB7E1D7575}">
      <dgm:prSet/>
      <dgm:spPr/>
    </dgm:pt>
    <dgm:pt modelId="{2D443EBF-91C6-49B5-856E-9DDB69A1CC4F}" type="pres">
      <dgm:prSet presAssocID="{2D6AEC1E-181D-4E4E-92AA-E276A12145A6}" presName="Name0" presStyleCnt="0">
        <dgm:presLayoutVars>
          <dgm:dir/>
          <dgm:animLvl val="lvl"/>
          <dgm:resizeHandles val="exact"/>
        </dgm:presLayoutVars>
      </dgm:prSet>
      <dgm:spPr/>
    </dgm:pt>
    <dgm:pt modelId="{72EDED9A-7B2A-4320-8F99-BA9DA3F9CD43}" type="pres">
      <dgm:prSet presAssocID="{5309AC32-8A1F-4C32-A493-3701FC3131E8}" presName="parTxOnly" presStyleLbl="node1" presStyleIdx="0" presStyleCnt="3">
        <dgm:presLayoutVars>
          <dgm:chMax val="0"/>
          <dgm:chPref val="0"/>
          <dgm:bulletEnabled val="1"/>
        </dgm:presLayoutVars>
      </dgm:prSet>
      <dgm:spPr/>
    </dgm:pt>
    <dgm:pt modelId="{8D9CBEE1-ED9A-4B7C-8DBC-543B5062123B}" type="pres">
      <dgm:prSet presAssocID="{12DFB856-3D3C-4D71-AA08-CC37408E9574}" presName="parTxOnlySpace" presStyleCnt="0"/>
      <dgm:spPr/>
    </dgm:pt>
    <dgm:pt modelId="{998B3932-BD10-4DD8-B531-4ADC5FCFDF6E}" type="pres">
      <dgm:prSet presAssocID="{1E61C627-03CB-4456-8C78-8B712A8EB33B}" presName="parTxOnly" presStyleLbl="node1" presStyleIdx="1" presStyleCnt="3">
        <dgm:presLayoutVars>
          <dgm:chMax val="0"/>
          <dgm:chPref val="0"/>
          <dgm:bulletEnabled val="1"/>
        </dgm:presLayoutVars>
      </dgm:prSet>
      <dgm:spPr/>
    </dgm:pt>
    <dgm:pt modelId="{2A1152A5-AA53-4D56-8CD3-1564157BC1E0}" type="pres">
      <dgm:prSet presAssocID="{D97499DB-3C94-4796-A7A7-49A1681030A9}" presName="parTxOnlySpace" presStyleCnt="0"/>
      <dgm:spPr/>
    </dgm:pt>
    <dgm:pt modelId="{4E1FE381-96BB-4833-BBFC-D83388A733F3}" type="pres">
      <dgm:prSet presAssocID="{F5DE2B22-666C-4753-BE50-5DD312643F4F}" presName="parTxOnly" presStyleLbl="node1" presStyleIdx="2" presStyleCnt="3">
        <dgm:presLayoutVars>
          <dgm:chMax val="0"/>
          <dgm:chPref val="0"/>
          <dgm:bulletEnabled val="1"/>
        </dgm:presLayoutVars>
      </dgm:prSet>
      <dgm:spPr/>
    </dgm:pt>
  </dgm:ptLst>
  <dgm:cxnLst>
    <dgm:cxn modelId="{DA5B820B-25E2-4C61-992C-78437DA98AB9}" type="presOf" srcId="{2D6AEC1E-181D-4E4E-92AA-E276A12145A6}" destId="{2D443EBF-91C6-49B5-856E-9DDB69A1CC4F}" srcOrd="0" destOrd="0" presId="urn:microsoft.com/office/officeart/2005/8/layout/chevron1"/>
    <dgm:cxn modelId="{F84C4C78-A0E7-4B76-A79B-C4AB7E1D7575}" srcId="{2D6AEC1E-181D-4E4E-92AA-E276A12145A6}" destId="{F5DE2B22-666C-4753-BE50-5DD312643F4F}" srcOrd="2" destOrd="0" parTransId="{6090D137-5EE4-4FE4-B698-39DCEC6C430D}" sibTransId="{E92F47C6-633F-45E9-9478-546774E618A8}"/>
    <dgm:cxn modelId="{48B4D6B0-D3F4-4659-AC7C-BCCED6146874}" type="presOf" srcId="{1E61C627-03CB-4456-8C78-8B712A8EB33B}" destId="{998B3932-BD10-4DD8-B531-4ADC5FCFDF6E}" srcOrd="0" destOrd="0" presId="urn:microsoft.com/office/officeart/2005/8/layout/chevron1"/>
    <dgm:cxn modelId="{5F2776B1-0745-4D13-8B11-6AD880966AD5}" srcId="{2D6AEC1E-181D-4E4E-92AA-E276A12145A6}" destId="{5309AC32-8A1F-4C32-A493-3701FC3131E8}" srcOrd="0" destOrd="0" parTransId="{BF22D6A6-1323-41D2-8B5E-BAB0C030E371}" sibTransId="{12DFB856-3D3C-4D71-AA08-CC37408E9574}"/>
    <dgm:cxn modelId="{1C6350BA-E74B-4AA8-ACB6-926953E1FCD9}" type="presOf" srcId="{F5DE2B22-666C-4753-BE50-5DD312643F4F}" destId="{4E1FE381-96BB-4833-BBFC-D83388A733F3}" srcOrd="0" destOrd="0" presId="urn:microsoft.com/office/officeart/2005/8/layout/chevron1"/>
    <dgm:cxn modelId="{ABFC37D1-EB14-4483-8EF4-CEA63BDFA920}" srcId="{2D6AEC1E-181D-4E4E-92AA-E276A12145A6}" destId="{1E61C627-03CB-4456-8C78-8B712A8EB33B}" srcOrd="1" destOrd="0" parTransId="{6405F59D-F196-4AFC-A095-C6A687B8D309}" sibTransId="{D97499DB-3C94-4796-A7A7-49A1681030A9}"/>
    <dgm:cxn modelId="{505D7DD3-FEE7-4F96-8627-B000427AEC1B}" type="presOf" srcId="{5309AC32-8A1F-4C32-A493-3701FC3131E8}" destId="{72EDED9A-7B2A-4320-8F99-BA9DA3F9CD43}" srcOrd="0" destOrd="0" presId="urn:microsoft.com/office/officeart/2005/8/layout/chevron1"/>
    <dgm:cxn modelId="{609CDAF8-5415-46CB-82D9-98AE5692008F}" type="presParOf" srcId="{2D443EBF-91C6-49B5-856E-9DDB69A1CC4F}" destId="{72EDED9A-7B2A-4320-8F99-BA9DA3F9CD43}" srcOrd="0" destOrd="0" presId="urn:microsoft.com/office/officeart/2005/8/layout/chevron1"/>
    <dgm:cxn modelId="{5478E5B2-7CA1-4CB5-83BF-37157E5F000A}" type="presParOf" srcId="{2D443EBF-91C6-49B5-856E-9DDB69A1CC4F}" destId="{8D9CBEE1-ED9A-4B7C-8DBC-543B5062123B}" srcOrd="1" destOrd="0" presId="urn:microsoft.com/office/officeart/2005/8/layout/chevron1"/>
    <dgm:cxn modelId="{F2710CF4-D84A-4CF5-A266-2694547EBCDA}" type="presParOf" srcId="{2D443EBF-91C6-49B5-856E-9DDB69A1CC4F}" destId="{998B3932-BD10-4DD8-B531-4ADC5FCFDF6E}" srcOrd="2" destOrd="0" presId="urn:microsoft.com/office/officeart/2005/8/layout/chevron1"/>
    <dgm:cxn modelId="{CB845235-6DE1-49FD-99E7-AF7C128DFA36}" type="presParOf" srcId="{2D443EBF-91C6-49B5-856E-9DDB69A1CC4F}" destId="{2A1152A5-AA53-4D56-8CD3-1564157BC1E0}" srcOrd="3" destOrd="0" presId="urn:microsoft.com/office/officeart/2005/8/layout/chevron1"/>
    <dgm:cxn modelId="{6C3C65E6-2B3E-4BAD-A51F-A4AA52A12070}" type="presParOf" srcId="{2D443EBF-91C6-49B5-856E-9DDB69A1CC4F}" destId="{4E1FE381-96BB-4833-BBFC-D83388A733F3}"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004463-29A5-4222-AF91-550360FAFEDC}" type="doc">
      <dgm:prSet loTypeId="urn:microsoft.com/office/officeart/2008/layout/LinedList" loCatId="list" qsTypeId="urn:microsoft.com/office/officeart/2005/8/quickstyle/simple1" qsCatId="simple" csTypeId="urn:microsoft.com/office/officeart/2018/5/colors/Iconchunking_coloredtext_colorful1" csCatId="colorful" phldr="1"/>
      <dgm:spPr/>
      <dgm:t>
        <a:bodyPr/>
        <a:lstStyle/>
        <a:p>
          <a:endParaRPr lang="en-US"/>
        </a:p>
      </dgm:t>
    </dgm:pt>
    <dgm:pt modelId="{6E26F01D-FC1E-47C2-A087-D34C5A46B581}">
      <dgm:prSet phldr="0"/>
      <dgm:spPr/>
      <dgm:t>
        <a:bodyPr/>
        <a:lstStyle/>
        <a:p>
          <a:pPr>
            <a:lnSpc>
              <a:spcPct val="100000"/>
            </a:lnSpc>
            <a:defRPr cap="all"/>
          </a:pPr>
          <a:r>
            <a:rPr lang="en-GB" dirty="0">
              <a:latin typeface="Calibri Light" panose="020F0302020204030204"/>
            </a:rPr>
            <a:t>Quick fire questions. </a:t>
          </a:r>
        </a:p>
      </dgm:t>
    </dgm:pt>
    <dgm:pt modelId="{069DB4AB-4852-432D-A286-B1CB7F626EF8}" type="parTrans" cxnId="{92A4E15A-3F51-450A-8405-23928C721DE0}">
      <dgm:prSet/>
      <dgm:spPr/>
    </dgm:pt>
    <dgm:pt modelId="{D46D51CA-335F-451B-A126-A273BFF527E7}" type="sibTrans" cxnId="{92A4E15A-3F51-450A-8405-23928C721DE0}">
      <dgm:prSet/>
      <dgm:spPr/>
    </dgm:pt>
    <dgm:pt modelId="{1A4130AB-B87E-49EA-B3D3-B0BE45FBDDB8}">
      <dgm:prSet phldr="0"/>
      <dgm:spPr/>
      <dgm:t>
        <a:bodyPr/>
        <a:lstStyle/>
        <a:p>
          <a:pPr rtl="0">
            <a:lnSpc>
              <a:spcPct val="100000"/>
            </a:lnSpc>
            <a:defRPr cap="all"/>
          </a:pPr>
          <a:r>
            <a:rPr lang="en-GB" dirty="0">
              <a:latin typeface="Calibri Light" panose="020F0302020204030204"/>
            </a:rPr>
            <a:t>You need to come up with 20 questions about the stuff we have studied so far to ask your classmates. </a:t>
          </a:r>
        </a:p>
      </dgm:t>
    </dgm:pt>
    <dgm:pt modelId="{808648CF-3BB9-4B71-95C6-B1E51458EE27}" type="parTrans" cxnId="{488B16E3-E16F-4FBD-99EB-404F8E514C33}">
      <dgm:prSet/>
      <dgm:spPr/>
    </dgm:pt>
    <dgm:pt modelId="{0006D5AF-A94F-4B62-B8E5-8BFADD6F279D}" type="sibTrans" cxnId="{488B16E3-E16F-4FBD-99EB-404F8E514C33}">
      <dgm:prSet/>
      <dgm:spPr/>
    </dgm:pt>
    <dgm:pt modelId="{61B4F0F1-99BC-4B58-AD31-15CC035C5027}">
      <dgm:prSet phldr="0"/>
      <dgm:spPr/>
      <dgm:t>
        <a:bodyPr/>
        <a:lstStyle/>
        <a:p>
          <a:pPr>
            <a:lnSpc>
              <a:spcPct val="100000"/>
            </a:lnSpc>
            <a:defRPr cap="all"/>
          </a:pPr>
          <a:r>
            <a:rPr lang="en-GB" dirty="0">
              <a:latin typeface="Calibri Light" panose="020F0302020204030204"/>
            </a:rPr>
            <a:t>You can work in groups. </a:t>
          </a:r>
        </a:p>
      </dgm:t>
    </dgm:pt>
    <dgm:pt modelId="{E11CC359-517D-49FD-B1B6-8942BF4D37D1}" type="parTrans" cxnId="{AFAEA8D0-DBDB-42F4-91D5-B2E204C4C249}">
      <dgm:prSet/>
      <dgm:spPr/>
    </dgm:pt>
    <dgm:pt modelId="{EC30D9DD-6C4F-422F-9D0F-F36B39AB6A05}" type="sibTrans" cxnId="{AFAEA8D0-DBDB-42F4-91D5-B2E204C4C249}">
      <dgm:prSet/>
      <dgm:spPr/>
    </dgm:pt>
    <dgm:pt modelId="{66AAC851-8D62-4B33-95D5-AA78EA3E3E3D}">
      <dgm:prSet phldr="0"/>
      <dgm:spPr/>
      <dgm:t>
        <a:bodyPr/>
        <a:lstStyle/>
        <a:p>
          <a:pPr>
            <a:lnSpc>
              <a:spcPct val="100000"/>
            </a:lnSpc>
            <a:defRPr cap="all"/>
          </a:pPr>
          <a:r>
            <a:rPr lang="en-GB" dirty="0">
              <a:latin typeface="Calibri Light" panose="020F0302020204030204"/>
            </a:rPr>
            <a:t>Those of you in person will ask those online. </a:t>
          </a:r>
        </a:p>
      </dgm:t>
    </dgm:pt>
    <dgm:pt modelId="{4A565B3E-F25E-4135-A00B-F79298A14CBC}" type="parTrans" cxnId="{87472534-43EC-4B6D-BDEB-CAD0484177C1}">
      <dgm:prSet/>
      <dgm:spPr/>
    </dgm:pt>
    <dgm:pt modelId="{25489755-1CA7-451F-8AC9-64C7DF840F1C}" type="sibTrans" cxnId="{87472534-43EC-4B6D-BDEB-CAD0484177C1}">
      <dgm:prSet/>
      <dgm:spPr/>
    </dgm:pt>
    <dgm:pt modelId="{DDE4FB96-76DA-4BB9-BDEA-E3231F3A47F0}">
      <dgm:prSet phldr="0"/>
      <dgm:spPr/>
      <dgm:t>
        <a:bodyPr/>
        <a:lstStyle/>
        <a:p>
          <a:pPr rtl="0">
            <a:lnSpc>
              <a:spcPct val="100000"/>
            </a:lnSpc>
            <a:defRPr cap="all"/>
          </a:pPr>
          <a:r>
            <a:rPr lang="en-GB" dirty="0">
              <a:latin typeface="Calibri Light" panose="020F0302020204030204"/>
            </a:rPr>
            <a:t>Those online will ask those in person. </a:t>
          </a:r>
        </a:p>
      </dgm:t>
    </dgm:pt>
    <dgm:pt modelId="{DB708084-A88B-4EED-8960-C4BE6E80D7B8}" type="parTrans" cxnId="{C7BD31D4-31FE-4206-AB7F-2E89A76852F0}">
      <dgm:prSet/>
      <dgm:spPr/>
    </dgm:pt>
    <dgm:pt modelId="{5B084E62-39B1-4B8F-B2E9-94184A4C6C1F}" type="sibTrans" cxnId="{C7BD31D4-31FE-4206-AB7F-2E89A76852F0}">
      <dgm:prSet/>
      <dgm:spPr/>
    </dgm:pt>
    <dgm:pt modelId="{89AA5414-C5DB-463A-8189-36E7765283DE}" type="pres">
      <dgm:prSet presAssocID="{39004463-29A5-4222-AF91-550360FAFEDC}" presName="vert0" presStyleCnt="0">
        <dgm:presLayoutVars>
          <dgm:dir/>
          <dgm:animOne val="branch"/>
          <dgm:animLvl val="lvl"/>
        </dgm:presLayoutVars>
      </dgm:prSet>
      <dgm:spPr/>
    </dgm:pt>
    <dgm:pt modelId="{7D85B46F-69B1-461F-A7D1-E5D055D282A0}" type="pres">
      <dgm:prSet presAssocID="{6E26F01D-FC1E-47C2-A087-D34C5A46B581}" presName="thickLine" presStyleLbl="alignNode1" presStyleIdx="0" presStyleCnt="5"/>
      <dgm:spPr/>
    </dgm:pt>
    <dgm:pt modelId="{B7B41B1D-1E7B-4401-9ECA-104898C92143}" type="pres">
      <dgm:prSet presAssocID="{6E26F01D-FC1E-47C2-A087-D34C5A46B581}" presName="horz1" presStyleCnt="0"/>
      <dgm:spPr/>
    </dgm:pt>
    <dgm:pt modelId="{097B8A5B-1D90-49B5-B3C9-0C5A1AD2AEB0}" type="pres">
      <dgm:prSet presAssocID="{6E26F01D-FC1E-47C2-A087-D34C5A46B581}" presName="tx1" presStyleLbl="revTx" presStyleIdx="0" presStyleCnt="5"/>
      <dgm:spPr/>
    </dgm:pt>
    <dgm:pt modelId="{AD5B839C-1379-459C-A864-A710A7674625}" type="pres">
      <dgm:prSet presAssocID="{6E26F01D-FC1E-47C2-A087-D34C5A46B581}" presName="vert1" presStyleCnt="0"/>
      <dgm:spPr/>
    </dgm:pt>
    <dgm:pt modelId="{D9F13A90-4D31-4025-A3F0-C93915FB4D7B}" type="pres">
      <dgm:prSet presAssocID="{1A4130AB-B87E-49EA-B3D3-B0BE45FBDDB8}" presName="thickLine" presStyleLbl="alignNode1" presStyleIdx="1" presStyleCnt="5"/>
      <dgm:spPr/>
    </dgm:pt>
    <dgm:pt modelId="{826CA343-7C6D-4D16-884A-57FFB0434049}" type="pres">
      <dgm:prSet presAssocID="{1A4130AB-B87E-49EA-B3D3-B0BE45FBDDB8}" presName="horz1" presStyleCnt="0"/>
      <dgm:spPr/>
    </dgm:pt>
    <dgm:pt modelId="{93533C6E-5FBF-4084-AFCF-CB244B4E3C4A}" type="pres">
      <dgm:prSet presAssocID="{1A4130AB-B87E-49EA-B3D3-B0BE45FBDDB8}" presName="tx1" presStyleLbl="revTx" presStyleIdx="1" presStyleCnt="5"/>
      <dgm:spPr/>
    </dgm:pt>
    <dgm:pt modelId="{5A5B1915-0E27-45A5-98B4-3513EAAAFFA4}" type="pres">
      <dgm:prSet presAssocID="{1A4130AB-B87E-49EA-B3D3-B0BE45FBDDB8}" presName="vert1" presStyleCnt="0"/>
      <dgm:spPr/>
    </dgm:pt>
    <dgm:pt modelId="{F9B9E87E-AB8C-42F8-833D-C7D80B1CADBE}" type="pres">
      <dgm:prSet presAssocID="{61B4F0F1-99BC-4B58-AD31-15CC035C5027}" presName="thickLine" presStyleLbl="alignNode1" presStyleIdx="2" presStyleCnt="5"/>
      <dgm:spPr/>
    </dgm:pt>
    <dgm:pt modelId="{3ED8734F-DDB9-4976-9827-E0E8DE3AFD7E}" type="pres">
      <dgm:prSet presAssocID="{61B4F0F1-99BC-4B58-AD31-15CC035C5027}" presName="horz1" presStyleCnt="0"/>
      <dgm:spPr/>
    </dgm:pt>
    <dgm:pt modelId="{46B7E1E1-B4A7-4162-A57A-315134E204C2}" type="pres">
      <dgm:prSet presAssocID="{61B4F0F1-99BC-4B58-AD31-15CC035C5027}" presName="tx1" presStyleLbl="revTx" presStyleIdx="2" presStyleCnt="5"/>
      <dgm:spPr/>
    </dgm:pt>
    <dgm:pt modelId="{734B87D1-FE97-4D7A-A354-AE2C5D30EB9D}" type="pres">
      <dgm:prSet presAssocID="{61B4F0F1-99BC-4B58-AD31-15CC035C5027}" presName="vert1" presStyleCnt="0"/>
      <dgm:spPr/>
    </dgm:pt>
    <dgm:pt modelId="{0742B477-2414-4484-BD51-356FFA5A2300}" type="pres">
      <dgm:prSet presAssocID="{66AAC851-8D62-4B33-95D5-AA78EA3E3E3D}" presName="thickLine" presStyleLbl="alignNode1" presStyleIdx="3" presStyleCnt="5"/>
      <dgm:spPr/>
    </dgm:pt>
    <dgm:pt modelId="{D6AADB24-DD2E-4BA1-8C2A-D9B5C905587B}" type="pres">
      <dgm:prSet presAssocID="{66AAC851-8D62-4B33-95D5-AA78EA3E3E3D}" presName="horz1" presStyleCnt="0"/>
      <dgm:spPr/>
    </dgm:pt>
    <dgm:pt modelId="{54BBFB25-46C8-4F87-8D57-0288C6058E5A}" type="pres">
      <dgm:prSet presAssocID="{66AAC851-8D62-4B33-95D5-AA78EA3E3E3D}" presName="tx1" presStyleLbl="revTx" presStyleIdx="3" presStyleCnt="5"/>
      <dgm:spPr/>
    </dgm:pt>
    <dgm:pt modelId="{B622DF69-A158-4EB4-8D25-6B157FB81B0C}" type="pres">
      <dgm:prSet presAssocID="{66AAC851-8D62-4B33-95D5-AA78EA3E3E3D}" presName="vert1" presStyleCnt="0"/>
      <dgm:spPr/>
    </dgm:pt>
    <dgm:pt modelId="{D6A9E790-6FBC-4C48-8192-031C8C83ED6F}" type="pres">
      <dgm:prSet presAssocID="{DDE4FB96-76DA-4BB9-BDEA-E3231F3A47F0}" presName="thickLine" presStyleLbl="alignNode1" presStyleIdx="4" presStyleCnt="5"/>
      <dgm:spPr/>
    </dgm:pt>
    <dgm:pt modelId="{B68A5D20-6C41-4C2D-8065-DE7DF64454F6}" type="pres">
      <dgm:prSet presAssocID="{DDE4FB96-76DA-4BB9-BDEA-E3231F3A47F0}" presName="horz1" presStyleCnt="0"/>
      <dgm:spPr/>
    </dgm:pt>
    <dgm:pt modelId="{BEF3C7EB-90FD-4F0C-A8BE-60F891E860B2}" type="pres">
      <dgm:prSet presAssocID="{DDE4FB96-76DA-4BB9-BDEA-E3231F3A47F0}" presName="tx1" presStyleLbl="revTx" presStyleIdx="4" presStyleCnt="5"/>
      <dgm:spPr/>
    </dgm:pt>
    <dgm:pt modelId="{3645B829-D0BF-4BF8-8BA5-88F7A5D57B54}" type="pres">
      <dgm:prSet presAssocID="{DDE4FB96-76DA-4BB9-BDEA-E3231F3A47F0}" presName="vert1" presStyleCnt="0"/>
      <dgm:spPr/>
    </dgm:pt>
  </dgm:ptLst>
  <dgm:cxnLst>
    <dgm:cxn modelId="{A049E511-CAC3-49F2-95FD-D029B394DD33}" type="presOf" srcId="{1A4130AB-B87E-49EA-B3D3-B0BE45FBDDB8}" destId="{93533C6E-5FBF-4084-AFCF-CB244B4E3C4A}" srcOrd="0" destOrd="0" presId="urn:microsoft.com/office/officeart/2008/layout/LinedList"/>
    <dgm:cxn modelId="{2BA3961C-1D43-4562-9200-E7254FDCF6AA}" type="presOf" srcId="{DDE4FB96-76DA-4BB9-BDEA-E3231F3A47F0}" destId="{BEF3C7EB-90FD-4F0C-A8BE-60F891E860B2}" srcOrd="0" destOrd="0" presId="urn:microsoft.com/office/officeart/2008/layout/LinedList"/>
    <dgm:cxn modelId="{87472534-43EC-4B6D-BDEB-CAD0484177C1}" srcId="{39004463-29A5-4222-AF91-550360FAFEDC}" destId="{66AAC851-8D62-4B33-95D5-AA78EA3E3E3D}" srcOrd="3" destOrd="0" parTransId="{4A565B3E-F25E-4135-A00B-F79298A14CBC}" sibTransId="{25489755-1CA7-451F-8AC9-64C7DF840F1C}"/>
    <dgm:cxn modelId="{92A4E15A-3F51-450A-8405-23928C721DE0}" srcId="{39004463-29A5-4222-AF91-550360FAFEDC}" destId="{6E26F01D-FC1E-47C2-A087-D34C5A46B581}" srcOrd="0" destOrd="0" parTransId="{069DB4AB-4852-432D-A286-B1CB7F626EF8}" sibTransId="{D46D51CA-335F-451B-A126-A273BFF527E7}"/>
    <dgm:cxn modelId="{4D3E338B-0BF4-4E56-9224-57F11DD5EC5A}" type="presOf" srcId="{6E26F01D-FC1E-47C2-A087-D34C5A46B581}" destId="{097B8A5B-1D90-49B5-B3C9-0C5A1AD2AEB0}" srcOrd="0" destOrd="0" presId="urn:microsoft.com/office/officeart/2008/layout/LinedList"/>
    <dgm:cxn modelId="{70BFBFB0-D4B2-4F56-B54F-E133C85080B3}" type="presOf" srcId="{39004463-29A5-4222-AF91-550360FAFEDC}" destId="{89AA5414-C5DB-463A-8189-36E7765283DE}" srcOrd="0" destOrd="0" presId="urn:microsoft.com/office/officeart/2008/layout/LinedList"/>
    <dgm:cxn modelId="{AFAEA8D0-DBDB-42F4-91D5-B2E204C4C249}" srcId="{39004463-29A5-4222-AF91-550360FAFEDC}" destId="{61B4F0F1-99BC-4B58-AD31-15CC035C5027}" srcOrd="2" destOrd="0" parTransId="{E11CC359-517D-49FD-B1B6-8942BF4D37D1}" sibTransId="{EC30D9DD-6C4F-422F-9D0F-F36B39AB6A05}"/>
    <dgm:cxn modelId="{C7BD31D4-31FE-4206-AB7F-2E89A76852F0}" srcId="{39004463-29A5-4222-AF91-550360FAFEDC}" destId="{DDE4FB96-76DA-4BB9-BDEA-E3231F3A47F0}" srcOrd="4" destOrd="0" parTransId="{DB708084-A88B-4EED-8960-C4BE6E80D7B8}" sibTransId="{5B084E62-39B1-4B8F-B2E9-94184A4C6C1F}"/>
    <dgm:cxn modelId="{488B16E3-E16F-4FBD-99EB-404F8E514C33}" srcId="{39004463-29A5-4222-AF91-550360FAFEDC}" destId="{1A4130AB-B87E-49EA-B3D3-B0BE45FBDDB8}" srcOrd="1" destOrd="0" parTransId="{808648CF-3BB9-4B71-95C6-B1E51458EE27}" sibTransId="{0006D5AF-A94F-4B62-B8E5-8BFADD6F279D}"/>
    <dgm:cxn modelId="{176D16E8-5DB1-4727-A40A-C9F278F8BB57}" type="presOf" srcId="{61B4F0F1-99BC-4B58-AD31-15CC035C5027}" destId="{46B7E1E1-B4A7-4162-A57A-315134E204C2}" srcOrd="0" destOrd="0" presId="urn:microsoft.com/office/officeart/2008/layout/LinedList"/>
    <dgm:cxn modelId="{52EC60FF-0B7A-4E4F-B3D1-534322F89C70}" type="presOf" srcId="{66AAC851-8D62-4B33-95D5-AA78EA3E3E3D}" destId="{54BBFB25-46C8-4F87-8D57-0288C6058E5A}" srcOrd="0" destOrd="0" presId="urn:microsoft.com/office/officeart/2008/layout/LinedList"/>
    <dgm:cxn modelId="{FE9852C5-5C2E-42E4-9E80-580DC3E4BBF1}" type="presParOf" srcId="{89AA5414-C5DB-463A-8189-36E7765283DE}" destId="{7D85B46F-69B1-461F-A7D1-E5D055D282A0}" srcOrd="0" destOrd="0" presId="urn:microsoft.com/office/officeart/2008/layout/LinedList"/>
    <dgm:cxn modelId="{457E89C3-CBC5-46AF-9E7E-03FF7C89DA79}" type="presParOf" srcId="{89AA5414-C5DB-463A-8189-36E7765283DE}" destId="{B7B41B1D-1E7B-4401-9ECA-104898C92143}" srcOrd="1" destOrd="0" presId="urn:microsoft.com/office/officeart/2008/layout/LinedList"/>
    <dgm:cxn modelId="{F1A34E95-2D32-4636-AEF1-C3CC138F7FA6}" type="presParOf" srcId="{B7B41B1D-1E7B-4401-9ECA-104898C92143}" destId="{097B8A5B-1D90-49B5-B3C9-0C5A1AD2AEB0}" srcOrd="0" destOrd="0" presId="urn:microsoft.com/office/officeart/2008/layout/LinedList"/>
    <dgm:cxn modelId="{2D942582-710A-4888-87A4-3E15BD6B4879}" type="presParOf" srcId="{B7B41B1D-1E7B-4401-9ECA-104898C92143}" destId="{AD5B839C-1379-459C-A864-A710A7674625}" srcOrd="1" destOrd="0" presId="urn:microsoft.com/office/officeart/2008/layout/LinedList"/>
    <dgm:cxn modelId="{AE9E820E-8046-4584-A2D8-56F45FF26B9C}" type="presParOf" srcId="{89AA5414-C5DB-463A-8189-36E7765283DE}" destId="{D9F13A90-4D31-4025-A3F0-C93915FB4D7B}" srcOrd="2" destOrd="0" presId="urn:microsoft.com/office/officeart/2008/layout/LinedList"/>
    <dgm:cxn modelId="{B8A133EF-E36F-4B9D-B68E-AFBE05F20D5A}" type="presParOf" srcId="{89AA5414-C5DB-463A-8189-36E7765283DE}" destId="{826CA343-7C6D-4D16-884A-57FFB0434049}" srcOrd="3" destOrd="0" presId="urn:microsoft.com/office/officeart/2008/layout/LinedList"/>
    <dgm:cxn modelId="{1F4981B0-0672-40CE-81CA-918C330DDE01}" type="presParOf" srcId="{826CA343-7C6D-4D16-884A-57FFB0434049}" destId="{93533C6E-5FBF-4084-AFCF-CB244B4E3C4A}" srcOrd="0" destOrd="0" presId="urn:microsoft.com/office/officeart/2008/layout/LinedList"/>
    <dgm:cxn modelId="{55F35C20-4421-4AF7-A700-B1C27A338425}" type="presParOf" srcId="{826CA343-7C6D-4D16-884A-57FFB0434049}" destId="{5A5B1915-0E27-45A5-98B4-3513EAAAFFA4}" srcOrd="1" destOrd="0" presId="urn:microsoft.com/office/officeart/2008/layout/LinedList"/>
    <dgm:cxn modelId="{950CF57C-B8E0-4FF4-84BD-80DB24167BC8}" type="presParOf" srcId="{89AA5414-C5DB-463A-8189-36E7765283DE}" destId="{F9B9E87E-AB8C-42F8-833D-C7D80B1CADBE}" srcOrd="4" destOrd="0" presId="urn:microsoft.com/office/officeart/2008/layout/LinedList"/>
    <dgm:cxn modelId="{ADD5A2FB-8D25-433B-B18C-1EB427294FE1}" type="presParOf" srcId="{89AA5414-C5DB-463A-8189-36E7765283DE}" destId="{3ED8734F-DDB9-4976-9827-E0E8DE3AFD7E}" srcOrd="5" destOrd="0" presId="urn:microsoft.com/office/officeart/2008/layout/LinedList"/>
    <dgm:cxn modelId="{4E8B1543-B14A-4A18-B028-CFCB1EF850B0}" type="presParOf" srcId="{3ED8734F-DDB9-4976-9827-E0E8DE3AFD7E}" destId="{46B7E1E1-B4A7-4162-A57A-315134E204C2}" srcOrd="0" destOrd="0" presId="urn:microsoft.com/office/officeart/2008/layout/LinedList"/>
    <dgm:cxn modelId="{DBD7508D-CC4C-4915-B990-AA2617A21A64}" type="presParOf" srcId="{3ED8734F-DDB9-4976-9827-E0E8DE3AFD7E}" destId="{734B87D1-FE97-4D7A-A354-AE2C5D30EB9D}" srcOrd="1" destOrd="0" presId="urn:microsoft.com/office/officeart/2008/layout/LinedList"/>
    <dgm:cxn modelId="{969B9632-3D48-4705-A00C-C656D68480D7}" type="presParOf" srcId="{89AA5414-C5DB-463A-8189-36E7765283DE}" destId="{0742B477-2414-4484-BD51-356FFA5A2300}" srcOrd="6" destOrd="0" presId="urn:microsoft.com/office/officeart/2008/layout/LinedList"/>
    <dgm:cxn modelId="{93366745-FD3E-4261-B977-B34BB2E958C6}" type="presParOf" srcId="{89AA5414-C5DB-463A-8189-36E7765283DE}" destId="{D6AADB24-DD2E-4BA1-8C2A-D9B5C905587B}" srcOrd="7" destOrd="0" presId="urn:microsoft.com/office/officeart/2008/layout/LinedList"/>
    <dgm:cxn modelId="{D5164D84-B0AF-49E8-9411-205E4B6F9E10}" type="presParOf" srcId="{D6AADB24-DD2E-4BA1-8C2A-D9B5C905587B}" destId="{54BBFB25-46C8-4F87-8D57-0288C6058E5A}" srcOrd="0" destOrd="0" presId="urn:microsoft.com/office/officeart/2008/layout/LinedList"/>
    <dgm:cxn modelId="{3FC63411-58FC-4D79-89FD-DE23DE7D4799}" type="presParOf" srcId="{D6AADB24-DD2E-4BA1-8C2A-D9B5C905587B}" destId="{B622DF69-A158-4EB4-8D25-6B157FB81B0C}" srcOrd="1" destOrd="0" presId="urn:microsoft.com/office/officeart/2008/layout/LinedList"/>
    <dgm:cxn modelId="{48DBB284-5FCD-4402-BD7F-B94D6515B39F}" type="presParOf" srcId="{89AA5414-C5DB-463A-8189-36E7765283DE}" destId="{D6A9E790-6FBC-4C48-8192-031C8C83ED6F}" srcOrd="8" destOrd="0" presId="urn:microsoft.com/office/officeart/2008/layout/LinedList"/>
    <dgm:cxn modelId="{37EF53A3-6B56-4311-A529-4DF6DC032575}" type="presParOf" srcId="{89AA5414-C5DB-463A-8189-36E7765283DE}" destId="{B68A5D20-6C41-4C2D-8065-DE7DF64454F6}" srcOrd="9" destOrd="0" presId="urn:microsoft.com/office/officeart/2008/layout/LinedList"/>
    <dgm:cxn modelId="{18AEB635-16CF-4E3A-AD25-C9B0B68A4E42}" type="presParOf" srcId="{B68A5D20-6C41-4C2D-8065-DE7DF64454F6}" destId="{BEF3C7EB-90FD-4F0C-A8BE-60F891E860B2}" srcOrd="0" destOrd="0" presId="urn:microsoft.com/office/officeart/2008/layout/LinedList"/>
    <dgm:cxn modelId="{2B74F827-3125-41DB-9573-44D74A44CF71}" type="presParOf" srcId="{B68A5D20-6C41-4C2D-8065-DE7DF64454F6}" destId="{3645B829-D0BF-4BF8-8BA5-88F7A5D57B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AEADF2-B44B-4EB4-B73F-C4527F5722F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FF1FFDA-0F0C-4AF1-8E11-01415C0362B8}">
      <dgm:prSet/>
      <dgm:spPr/>
      <dgm:t>
        <a:bodyPr/>
        <a:lstStyle/>
        <a:p>
          <a:r>
            <a:rPr lang="en-US"/>
            <a:t>Parliament. </a:t>
          </a:r>
        </a:p>
      </dgm:t>
    </dgm:pt>
    <dgm:pt modelId="{F8AA6A16-20D9-4F13-995F-7BA4D63E6EDD}" type="parTrans" cxnId="{D9A43544-DB9E-4135-A090-C2A4FAA1C8C8}">
      <dgm:prSet/>
      <dgm:spPr/>
      <dgm:t>
        <a:bodyPr/>
        <a:lstStyle/>
        <a:p>
          <a:endParaRPr lang="en-US"/>
        </a:p>
      </dgm:t>
    </dgm:pt>
    <dgm:pt modelId="{DD17CCCC-842C-41C2-B0D1-3DDD5C61C6DD}" type="sibTrans" cxnId="{D9A43544-DB9E-4135-A090-C2A4FAA1C8C8}">
      <dgm:prSet/>
      <dgm:spPr/>
      <dgm:t>
        <a:bodyPr/>
        <a:lstStyle/>
        <a:p>
          <a:endParaRPr lang="en-US"/>
        </a:p>
      </dgm:t>
    </dgm:pt>
    <dgm:pt modelId="{9CE98720-E4E6-4F56-BDC0-C5FBBEC3E061}">
      <dgm:prSet/>
      <dgm:spPr/>
      <dgm:t>
        <a:bodyPr/>
        <a:lstStyle/>
        <a:p>
          <a:r>
            <a:rPr lang="en-US"/>
            <a:t>House of commons and house of lords. </a:t>
          </a:r>
        </a:p>
      </dgm:t>
    </dgm:pt>
    <dgm:pt modelId="{856CB6BE-1867-4895-84A6-9DA231A90EB9}" type="parTrans" cxnId="{1CE18467-8E3D-4BCE-BF09-FFF82CF2F60B}">
      <dgm:prSet/>
      <dgm:spPr/>
      <dgm:t>
        <a:bodyPr/>
        <a:lstStyle/>
        <a:p>
          <a:endParaRPr lang="en-US"/>
        </a:p>
      </dgm:t>
    </dgm:pt>
    <dgm:pt modelId="{D0E36DD9-6E05-497F-9C7A-C163F5DC1EFA}" type="sibTrans" cxnId="{1CE18467-8E3D-4BCE-BF09-FFF82CF2F60B}">
      <dgm:prSet/>
      <dgm:spPr/>
      <dgm:t>
        <a:bodyPr/>
        <a:lstStyle/>
        <a:p>
          <a:endParaRPr lang="en-US"/>
        </a:p>
      </dgm:t>
    </dgm:pt>
    <dgm:pt modelId="{F8FF462F-B57A-48A7-9B75-F912C0A8B3E5}">
      <dgm:prSet/>
      <dgm:spPr/>
      <dgm:t>
        <a:bodyPr/>
        <a:lstStyle/>
        <a:p>
          <a:r>
            <a:rPr lang="en-US"/>
            <a:t>Parliamentary debates/questions. </a:t>
          </a:r>
        </a:p>
      </dgm:t>
    </dgm:pt>
    <dgm:pt modelId="{925F2A90-F380-4324-841B-3D483FB3FC36}" type="parTrans" cxnId="{A3A9AD39-BD76-4308-9236-C973566544D8}">
      <dgm:prSet/>
      <dgm:spPr/>
      <dgm:t>
        <a:bodyPr/>
        <a:lstStyle/>
        <a:p>
          <a:endParaRPr lang="en-US"/>
        </a:p>
      </dgm:t>
    </dgm:pt>
    <dgm:pt modelId="{A3CF0F3B-8251-46A0-8ACA-821E9F69E507}" type="sibTrans" cxnId="{A3A9AD39-BD76-4308-9236-C973566544D8}">
      <dgm:prSet/>
      <dgm:spPr/>
      <dgm:t>
        <a:bodyPr/>
        <a:lstStyle/>
        <a:p>
          <a:endParaRPr lang="en-US"/>
        </a:p>
      </dgm:t>
    </dgm:pt>
    <dgm:pt modelId="{E92B0193-D137-4E57-B169-64ACFAC94894}">
      <dgm:prSet/>
      <dgm:spPr/>
      <dgm:t>
        <a:bodyPr/>
        <a:lstStyle/>
        <a:p>
          <a:r>
            <a:rPr lang="en-US"/>
            <a:t>Secondary legislation. </a:t>
          </a:r>
        </a:p>
      </dgm:t>
    </dgm:pt>
    <dgm:pt modelId="{C0363085-A267-4565-9E1B-7E80D357A008}" type="parTrans" cxnId="{8181F7BF-7B11-43A8-A346-44220EF2A69A}">
      <dgm:prSet/>
      <dgm:spPr/>
      <dgm:t>
        <a:bodyPr/>
        <a:lstStyle/>
        <a:p>
          <a:endParaRPr lang="en-US"/>
        </a:p>
      </dgm:t>
    </dgm:pt>
    <dgm:pt modelId="{28223841-F884-45DE-BEA9-0E8D43252321}" type="sibTrans" cxnId="{8181F7BF-7B11-43A8-A346-44220EF2A69A}">
      <dgm:prSet/>
      <dgm:spPr/>
      <dgm:t>
        <a:bodyPr/>
        <a:lstStyle/>
        <a:p>
          <a:endParaRPr lang="en-US"/>
        </a:p>
      </dgm:t>
    </dgm:pt>
    <dgm:pt modelId="{0D3324FA-85AB-42FF-9216-30462E7A58FF}" type="pres">
      <dgm:prSet presAssocID="{7EAEADF2-B44B-4EB4-B73F-C4527F5722F2}" presName="outerComposite" presStyleCnt="0">
        <dgm:presLayoutVars>
          <dgm:chMax val="5"/>
          <dgm:dir/>
          <dgm:resizeHandles val="exact"/>
        </dgm:presLayoutVars>
      </dgm:prSet>
      <dgm:spPr/>
    </dgm:pt>
    <dgm:pt modelId="{8D601A8C-0735-401B-AFA3-B053FA8E0131}" type="pres">
      <dgm:prSet presAssocID="{7EAEADF2-B44B-4EB4-B73F-C4527F5722F2}" presName="dummyMaxCanvas" presStyleCnt="0">
        <dgm:presLayoutVars/>
      </dgm:prSet>
      <dgm:spPr/>
    </dgm:pt>
    <dgm:pt modelId="{0E41EC01-1C98-46D3-AA90-7CF18A024AB4}" type="pres">
      <dgm:prSet presAssocID="{7EAEADF2-B44B-4EB4-B73F-C4527F5722F2}" presName="FourNodes_1" presStyleLbl="node1" presStyleIdx="0" presStyleCnt="4">
        <dgm:presLayoutVars>
          <dgm:bulletEnabled val="1"/>
        </dgm:presLayoutVars>
      </dgm:prSet>
      <dgm:spPr/>
    </dgm:pt>
    <dgm:pt modelId="{D66A9EED-A87F-4D59-BCD2-E41ABA49DCB0}" type="pres">
      <dgm:prSet presAssocID="{7EAEADF2-B44B-4EB4-B73F-C4527F5722F2}" presName="FourNodes_2" presStyleLbl="node1" presStyleIdx="1" presStyleCnt="4">
        <dgm:presLayoutVars>
          <dgm:bulletEnabled val="1"/>
        </dgm:presLayoutVars>
      </dgm:prSet>
      <dgm:spPr/>
    </dgm:pt>
    <dgm:pt modelId="{C818CC39-5BBF-4EA5-9E2C-3EEB7FAEC598}" type="pres">
      <dgm:prSet presAssocID="{7EAEADF2-B44B-4EB4-B73F-C4527F5722F2}" presName="FourNodes_3" presStyleLbl="node1" presStyleIdx="2" presStyleCnt="4">
        <dgm:presLayoutVars>
          <dgm:bulletEnabled val="1"/>
        </dgm:presLayoutVars>
      </dgm:prSet>
      <dgm:spPr/>
    </dgm:pt>
    <dgm:pt modelId="{3819D339-7167-4E38-8929-D13E5B28A707}" type="pres">
      <dgm:prSet presAssocID="{7EAEADF2-B44B-4EB4-B73F-C4527F5722F2}" presName="FourNodes_4" presStyleLbl="node1" presStyleIdx="3" presStyleCnt="4">
        <dgm:presLayoutVars>
          <dgm:bulletEnabled val="1"/>
        </dgm:presLayoutVars>
      </dgm:prSet>
      <dgm:spPr/>
    </dgm:pt>
    <dgm:pt modelId="{D34106B9-CECB-4C80-AA7A-8DDB6C4356A7}" type="pres">
      <dgm:prSet presAssocID="{7EAEADF2-B44B-4EB4-B73F-C4527F5722F2}" presName="FourConn_1-2" presStyleLbl="fgAccFollowNode1" presStyleIdx="0" presStyleCnt="3">
        <dgm:presLayoutVars>
          <dgm:bulletEnabled val="1"/>
        </dgm:presLayoutVars>
      </dgm:prSet>
      <dgm:spPr/>
    </dgm:pt>
    <dgm:pt modelId="{32F3FC60-AD75-49B1-A318-A4FEAB9265A5}" type="pres">
      <dgm:prSet presAssocID="{7EAEADF2-B44B-4EB4-B73F-C4527F5722F2}" presName="FourConn_2-3" presStyleLbl="fgAccFollowNode1" presStyleIdx="1" presStyleCnt="3">
        <dgm:presLayoutVars>
          <dgm:bulletEnabled val="1"/>
        </dgm:presLayoutVars>
      </dgm:prSet>
      <dgm:spPr/>
    </dgm:pt>
    <dgm:pt modelId="{82DA08DF-BCF6-4EF8-8A11-685F1040670F}" type="pres">
      <dgm:prSet presAssocID="{7EAEADF2-B44B-4EB4-B73F-C4527F5722F2}" presName="FourConn_3-4" presStyleLbl="fgAccFollowNode1" presStyleIdx="2" presStyleCnt="3">
        <dgm:presLayoutVars>
          <dgm:bulletEnabled val="1"/>
        </dgm:presLayoutVars>
      </dgm:prSet>
      <dgm:spPr/>
    </dgm:pt>
    <dgm:pt modelId="{FCA104BF-4627-46E4-88F3-4D8292BACFC2}" type="pres">
      <dgm:prSet presAssocID="{7EAEADF2-B44B-4EB4-B73F-C4527F5722F2}" presName="FourNodes_1_text" presStyleLbl="node1" presStyleIdx="3" presStyleCnt="4">
        <dgm:presLayoutVars>
          <dgm:bulletEnabled val="1"/>
        </dgm:presLayoutVars>
      </dgm:prSet>
      <dgm:spPr/>
    </dgm:pt>
    <dgm:pt modelId="{0D246CC5-BF51-4EB1-A2AE-7D837F184949}" type="pres">
      <dgm:prSet presAssocID="{7EAEADF2-B44B-4EB4-B73F-C4527F5722F2}" presName="FourNodes_2_text" presStyleLbl="node1" presStyleIdx="3" presStyleCnt="4">
        <dgm:presLayoutVars>
          <dgm:bulletEnabled val="1"/>
        </dgm:presLayoutVars>
      </dgm:prSet>
      <dgm:spPr/>
    </dgm:pt>
    <dgm:pt modelId="{0EC02E3D-2264-4DA1-A478-72ED481C6D0C}" type="pres">
      <dgm:prSet presAssocID="{7EAEADF2-B44B-4EB4-B73F-C4527F5722F2}" presName="FourNodes_3_text" presStyleLbl="node1" presStyleIdx="3" presStyleCnt="4">
        <dgm:presLayoutVars>
          <dgm:bulletEnabled val="1"/>
        </dgm:presLayoutVars>
      </dgm:prSet>
      <dgm:spPr/>
    </dgm:pt>
    <dgm:pt modelId="{F1AB3598-6623-4EDC-AA66-051B530ABBFE}" type="pres">
      <dgm:prSet presAssocID="{7EAEADF2-B44B-4EB4-B73F-C4527F5722F2}" presName="FourNodes_4_text" presStyleLbl="node1" presStyleIdx="3" presStyleCnt="4">
        <dgm:presLayoutVars>
          <dgm:bulletEnabled val="1"/>
        </dgm:presLayoutVars>
      </dgm:prSet>
      <dgm:spPr/>
    </dgm:pt>
  </dgm:ptLst>
  <dgm:cxnLst>
    <dgm:cxn modelId="{FA506B0C-2391-4321-A5A5-E08D03E960F2}" type="presOf" srcId="{7EAEADF2-B44B-4EB4-B73F-C4527F5722F2}" destId="{0D3324FA-85AB-42FF-9216-30462E7A58FF}" srcOrd="0" destOrd="0" presId="urn:microsoft.com/office/officeart/2005/8/layout/vProcess5"/>
    <dgm:cxn modelId="{10C64022-299D-43DB-8785-AA9A31497C25}" type="presOf" srcId="{E92B0193-D137-4E57-B169-64ACFAC94894}" destId="{F1AB3598-6623-4EDC-AA66-051B530ABBFE}" srcOrd="1" destOrd="0" presId="urn:microsoft.com/office/officeart/2005/8/layout/vProcess5"/>
    <dgm:cxn modelId="{F7ACE02E-2FF2-4A6B-B11D-8D253CDB339A}" type="presOf" srcId="{F8FF462F-B57A-48A7-9B75-F912C0A8B3E5}" destId="{0EC02E3D-2264-4DA1-A478-72ED481C6D0C}" srcOrd="1" destOrd="0" presId="urn:microsoft.com/office/officeart/2005/8/layout/vProcess5"/>
    <dgm:cxn modelId="{A3A9AD39-BD76-4308-9236-C973566544D8}" srcId="{7EAEADF2-B44B-4EB4-B73F-C4527F5722F2}" destId="{F8FF462F-B57A-48A7-9B75-F912C0A8B3E5}" srcOrd="2" destOrd="0" parTransId="{925F2A90-F380-4324-841B-3D483FB3FC36}" sibTransId="{A3CF0F3B-8251-46A0-8ACA-821E9F69E507}"/>
    <dgm:cxn modelId="{D9A43544-DB9E-4135-A090-C2A4FAA1C8C8}" srcId="{7EAEADF2-B44B-4EB4-B73F-C4527F5722F2}" destId="{CFF1FFDA-0F0C-4AF1-8E11-01415C0362B8}" srcOrd="0" destOrd="0" parTransId="{F8AA6A16-20D9-4F13-995F-7BA4D63E6EDD}" sibTransId="{DD17CCCC-842C-41C2-B0D1-3DDD5C61C6DD}"/>
    <dgm:cxn modelId="{1CE18467-8E3D-4BCE-BF09-FFF82CF2F60B}" srcId="{7EAEADF2-B44B-4EB4-B73F-C4527F5722F2}" destId="{9CE98720-E4E6-4F56-BDC0-C5FBBEC3E061}" srcOrd="1" destOrd="0" parTransId="{856CB6BE-1867-4895-84A6-9DA231A90EB9}" sibTransId="{D0E36DD9-6E05-497F-9C7A-C163F5DC1EFA}"/>
    <dgm:cxn modelId="{0D6F4268-64E6-4138-AE84-3D257B767A55}" type="presOf" srcId="{CFF1FFDA-0F0C-4AF1-8E11-01415C0362B8}" destId="{0E41EC01-1C98-46D3-AA90-7CF18A024AB4}" srcOrd="0" destOrd="0" presId="urn:microsoft.com/office/officeart/2005/8/layout/vProcess5"/>
    <dgm:cxn modelId="{10349675-D524-44CC-B34A-2575C25F4526}" type="presOf" srcId="{E92B0193-D137-4E57-B169-64ACFAC94894}" destId="{3819D339-7167-4E38-8929-D13E5B28A707}" srcOrd="0" destOrd="0" presId="urn:microsoft.com/office/officeart/2005/8/layout/vProcess5"/>
    <dgm:cxn modelId="{AC1EA156-EFFA-4646-BBD0-567FE5157810}" type="presOf" srcId="{DD17CCCC-842C-41C2-B0D1-3DDD5C61C6DD}" destId="{D34106B9-CECB-4C80-AA7A-8DDB6C4356A7}" srcOrd="0" destOrd="0" presId="urn:microsoft.com/office/officeart/2005/8/layout/vProcess5"/>
    <dgm:cxn modelId="{C9393891-3B86-4927-8967-310DB4DF1CE4}" type="presOf" srcId="{9CE98720-E4E6-4F56-BDC0-C5FBBEC3E061}" destId="{D66A9EED-A87F-4D59-BCD2-E41ABA49DCB0}" srcOrd="0" destOrd="0" presId="urn:microsoft.com/office/officeart/2005/8/layout/vProcess5"/>
    <dgm:cxn modelId="{46105EB1-376E-433F-89C9-7DE04506578C}" type="presOf" srcId="{9CE98720-E4E6-4F56-BDC0-C5FBBEC3E061}" destId="{0D246CC5-BF51-4EB1-A2AE-7D837F184949}" srcOrd="1" destOrd="0" presId="urn:microsoft.com/office/officeart/2005/8/layout/vProcess5"/>
    <dgm:cxn modelId="{901A8CB8-831D-48C7-8ACF-7466E02BFF4A}" type="presOf" srcId="{A3CF0F3B-8251-46A0-8ACA-821E9F69E507}" destId="{82DA08DF-BCF6-4EF8-8A11-685F1040670F}" srcOrd="0" destOrd="0" presId="urn:microsoft.com/office/officeart/2005/8/layout/vProcess5"/>
    <dgm:cxn modelId="{8181F7BF-7B11-43A8-A346-44220EF2A69A}" srcId="{7EAEADF2-B44B-4EB4-B73F-C4527F5722F2}" destId="{E92B0193-D137-4E57-B169-64ACFAC94894}" srcOrd="3" destOrd="0" parTransId="{C0363085-A267-4565-9E1B-7E80D357A008}" sibTransId="{28223841-F884-45DE-BEA9-0E8D43252321}"/>
    <dgm:cxn modelId="{D356EAC1-A487-4CCB-9989-E6C5F16DA214}" type="presOf" srcId="{CFF1FFDA-0F0C-4AF1-8E11-01415C0362B8}" destId="{FCA104BF-4627-46E4-88F3-4D8292BACFC2}" srcOrd="1" destOrd="0" presId="urn:microsoft.com/office/officeart/2005/8/layout/vProcess5"/>
    <dgm:cxn modelId="{63C788DB-DC8F-4D1E-BAAD-84983C0E5DCF}" type="presOf" srcId="{D0E36DD9-6E05-497F-9C7A-C163F5DC1EFA}" destId="{32F3FC60-AD75-49B1-A318-A4FEAB9265A5}" srcOrd="0" destOrd="0" presId="urn:microsoft.com/office/officeart/2005/8/layout/vProcess5"/>
    <dgm:cxn modelId="{25C2D8F0-8217-4382-AFEF-531A2D8DD96F}" type="presOf" srcId="{F8FF462F-B57A-48A7-9B75-F912C0A8B3E5}" destId="{C818CC39-5BBF-4EA5-9E2C-3EEB7FAEC598}" srcOrd="0" destOrd="0" presId="urn:microsoft.com/office/officeart/2005/8/layout/vProcess5"/>
    <dgm:cxn modelId="{B5B06293-E250-433D-970A-DCAE246E1D00}" type="presParOf" srcId="{0D3324FA-85AB-42FF-9216-30462E7A58FF}" destId="{8D601A8C-0735-401B-AFA3-B053FA8E0131}" srcOrd="0" destOrd="0" presId="urn:microsoft.com/office/officeart/2005/8/layout/vProcess5"/>
    <dgm:cxn modelId="{15E9B2ED-A630-46E4-A0A6-FE1EF1BAE418}" type="presParOf" srcId="{0D3324FA-85AB-42FF-9216-30462E7A58FF}" destId="{0E41EC01-1C98-46D3-AA90-7CF18A024AB4}" srcOrd="1" destOrd="0" presId="urn:microsoft.com/office/officeart/2005/8/layout/vProcess5"/>
    <dgm:cxn modelId="{374801F1-8D0C-4C3F-BB2E-8F790539F997}" type="presParOf" srcId="{0D3324FA-85AB-42FF-9216-30462E7A58FF}" destId="{D66A9EED-A87F-4D59-BCD2-E41ABA49DCB0}" srcOrd="2" destOrd="0" presId="urn:microsoft.com/office/officeart/2005/8/layout/vProcess5"/>
    <dgm:cxn modelId="{2255C1E0-132F-45CF-840F-B7BB2316CF2E}" type="presParOf" srcId="{0D3324FA-85AB-42FF-9216-30462E7A58FF}" destId="{C818CC39-5BBF-4EA5-9E2C-3EEB7FAEC598}" srcOrd="3" destOrd="0" presId="urn:microsoft.com/office/officeart/2005/8/layout/vProcess5"/>
    <dgm:cxn modelId="{AD62C828-D80B-4906-A7CF-02D6315AFAC6}" type="presParOf" srcId="{0D3324FA-85AB-42FF-9216-30462E7A58FF}" destId="{3819D339-7167-4E38-8929-D13E5B28A707}" srcOrd="4" destOrd="0" presId="urn:microsoft.com/office/officeart/2005/8/layout/vProcess5"/>
    <dgm:cxn modelId="{F6B5403C-51F1-467A-8D75-EA748B75C57F}" type="presParOf" srcId="{0D3324FA-85AB-42FF-9216-30462E7A58FF}" destId="{D34106B9-CECB-4C80-AA7A-8DDB6C4356A7}" srcOrd="5" destOrd="0" presId="urn:microsoft.com/office/officeart/2005/8/layout/vProcess5"/>
    <dgm:cxn modelId="{2FB37E79-D107-4ACF-A4A1-D4C4B68D5983}" type="presParOf" srcId="{0D3324FA-85AB-42FF-9216-30462E7A58FF}" destId="{32F3FC60-AD75-49B1-A318-A4FEAB9265A5}" srcOrd="6" destOrd="0" presId="urn:microsoft.com/office/officeart/2005/8/layout/vProcess5"/>
    <dgm:cxn modelId="{A4DB1FDE-4B3A-402E-845F-0F48A55402CC}" type="presParOf" srcId="{0D3324FA-85AB-42FF-9216-30462E7A58FF}" destId="{82DA08DF-BCF6-4EF8-8A11-685F1040670F}" srcOrd="7" destOrd="0" presId="urn:microsoft.com/office/officeart/2005/8/layout/vProcess5"/>
    <dgm:cxn modelId="{9E71AA81-65A9-448B-ABA9-B2B5E2AB2515}" type="presParOf" srcId="{0D3324FA-85AB-42FF-9216-30462E7A58FF}" destId="{FCA104BF-4627-46E4-88F3-4D8292BACFC2}" srcOrd="8" destOrd="0" presId="urn:microsoft.com/office/officeart/2005/8/layout/vProcess5"/>
    <dgm:cxn modelId="{2B78178D-248C-4DF9-BD93-BE264A3F1E70}" type="presParOf" srcId="{0D3324FA-85AB-42FF-9216-30462E7A58FF}" destId="{0D246CC5-BF51-4EB1-A2AE-7D837F184949}" srcOrd="9" destOrd="0" presId="urn:microsoft.com/office/officeart/2005/8/layout/vProcess5"/>
    <dgm:cxn modelId="{0F6158D1-35BE-476F-9071-753B5A6404B1}" type="presParOf" srcId="{0D3324FA-85AB-42FF-9216-30462E7A58FF}" destId="{0EC02E3D-2264-4DA1-A478-72ED481C6D0C}" srcOrd="10" destOrd="0" presId="urn:microsoft.com/office/officeart/2005/8/layout/vProcess5"/>
    <dgm:cxn modelId="{DBA7EFE5-F874-4A8D-A11E-FBCA02EEA2C6}" type="presParOf" srcId="{0D3324FA-85AB-42FF-9216-30462E7A58FF}" destId="{F1AB3598-6623-4EDC-AA66-051B530ABBF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30593-A988-4C97-827F-77B9B2E1B52D}">
      <dsp:nvSpPr>
        <dsp:cNvPr id="0" name=""/>
        <dsp:cNvSpPr/>
      </dsp:nvSpPr>
      <dsp:spPr>
        <a:xfrm>
          <a:off x="201113" y="135803"/>
          <a:ext cx="5408900" cy="5408900"/>
        </a:xfrm>
        <a:prstGeom prst="circularArrow">
          <a:avLst>
            <a:gd name="adj1" fmla="val 5274"/>
            <a:gd name="adj2" fmla="val 312630"/>
            <a:gd name="adj3" fmla="val 14271230"/>
            <a:gd name="adj4" fmla="val 17101842"/>
            <a:gd name="adj5" fmla="val 547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6DC40-3226-46D2-BE2E-BB474AC697AD}">
      <dsp:nvSpPr>
        <dsp:cNvPr id="0" name=""/>
        <dsp:cNvSpPr/>
      </dsp:nvSpPr>
      <dsp:spPr>
        <a:xfrm>
          <a:off x="1902520" y="14330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Aims and Learning Objectives. </a:t>
          </a:r>
          <a:endParaRPr lang="en-US" sz="1800" kern="1200"/>
        </a:p>
      </dsp:txBody>
      <dsp:txXfrm>
        <a:off x="1951485" y="192272"/>
        <a:ext cx="1908157" cy="905113"/>
      </dsp:txXfrm>
    </dsp:sp>
    <dsp:sp modelId="{9A588E25-C400-4EDB-A658-8DB8ADCD3F67}">
      <dsp:nvSpPr>
        <dsp:cNvPr id="0" name=""/>
        <dsp:cNvSpPr/>
      </dsp:nvSpPr>
      <dsp:spPr>
        <a:xfrm>
          <a:off x="3802822" y="1240447"/>
          <a:ext cx="2006087" cy="10030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Legislative Powers?</a:t>
          </a:r>
          <a:endParaRPr lang="en-US" sz="1800" kern="1200"/>
        </a:p>
      </dsp:txBody>
      <dsp:txXfrm>
        <a:off x="3851787" y="1289412"/>
        <a:ext cx="1908157" cy="905113"/>
      </dsp:txXfrm>
    </dsp:sp>
    <dsp:sp modelId="{8162DA56-C0AF-4947-8730-507AF1560110}">
      <dsp:nvSpPr>
        <dsp:cNvPr id="0" name=""/>
        <dsp:cNvSpPr/>
      </dsp:nvSpPr>
      <dsp:spPr>
        <a:xfrm>
          <a:off x="3802822" y="3434727"/>
          <a:ext cx="2006087" cy="100304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Recap the digital content </a:t>
          </a:r>
          <a:endParaRPr lang="en-US" sz="1800" kern="1200"/>
        </a:p>
      </dsp:txBody>
      <dsp:txXfrm>
        <a:off x="3851787" y="3483692"/>
        <a:ext cx="1908157" cy="905113"/>
      </dsp:txXfrm>
    </dsp:sp>
    <dsp:sp modelId="{442D062C-0C7F-4330-A95E-065B81C0D4FD}">
      <dsp:nvSpPr>
        <dsp:cNvPr id="0" name=""/>
        <dsp:cNvSpPr/>
      </dsp:nvSpPr>
      <dsp:spPr>
        <a:xfrm>
          <a:off x="1902520" y="4531867"/>
          <a:ext cx="2006087" cy="10030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Activities </a:t>
          </a:r>
          <a:endParaRPr lang="en-US" sz="1800" kern="1200"/>
        </a:p>
      </dsp:txBody>
      <dsp:txXfrm>
        <a:off x="1951485" y="4580832"/>
        <a:ext cx="1908157" cy="905113"/>
      </dsp:txXfrm>
    </dsp:sp>
    <dsp:sp modelId="{5C26D19A-661C-4FAE-B9E5-C1B216C8151F}">
      <dsp:nvSpPr>
        <dsp:cNvPr id="0" name=""/>
        <dsp:cNvSpPr/>
      </dsp:nvSpPr>
      <dsp:spPr>
        <a:xfrm>
          <a:off x="2217" y="3434727"/>
          <a:ext cx="2006087" cy="100304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Summary </a:t>
          </a:r>
          <a:endParaRPr lang="en-US" sz="1800" kern="1200"/>
        </a:p>
      </dsp:txBody>
      <dsp:txXfrm>
        <a:off x="51182" y="3483692"/>
        <a:ext cx="1908157" cy="905113"/>
      </dsp:txXfrm>
    </dsp:sp>
    <dsp:sp modelId="{904CC889-D7F8-45A6-BDD2-B1C2BBDB0B57}">
      <dsp:nvSpPr>
        <dsp:cNvPr id="0" name=""/>
        <dsp:cNvSpPr/>
      </dsp:nvSpPr>
      <dsp:spPr>
        <a:xfrm>
          <a:off x="2217" y="1240447"/>
          <a:ext cx="2006087" cy="10030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Thank you, any questions?</a:t>
          </a:r>
          <a:endParaRPr lang="en-US" sz="1800" kern="1200"/>
        </a:p>
      </dsp:txBody>
      <dsp:txXfrm>
        <a:off x="51182" y="1289412"/>
        <a:ext cx="1908157" cy="905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A92FF-8A2B-4F6B-B2C0-2AC2DD283934}">
      <dsp:nvSpPr>
        <dsp:cNvPr id="0" name=""/>
        <dsp:cNvSpPr/>
      </dsp:nvSpPr>
      <dsp:spPr>
        <a:xfrm>
          <a:off x="689970"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First Reading </a:t>
          </a:r>
          <a:endParaRPr lang="en-GB" sz="2500" kern="1200" dirty="0"/>
        </a:p>
      </dsp:txBody>
      <dsp:txXfrm>
        <a:off x="719357" y="31120"/>
        <a:ext cx="1613483" cy="944580"/>
      </dsp:txXfrm>
    </dsp:sp>
    <dsp:sp modelId="{A0A163D5-04CA-4906-B113-95A8A98F1675}">
      <dsp:nvSpPr>
        <dsp:cNvPr id="0" name=""/>
        <dsp:cNvSpPr/>
      </dsp:nvSpPr>
      <dsp:spPr>
        <a:xfrm>
          <a:off x="2509387" y="296051"/>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509387" y="378995"/>
        <a:ext cx="248163" cy="248831"/>
      </dsp:txXfrm>
    </dsp:sp>
    <dsp:sp modelId="{4B598BFD-C515-4248-8704-21E3FFD3C100}">
      <dsp:nvSpPr>
        <dsp:cNvPr id="0" name=""/>
        <dsp:cNvSpPr/>
      </dsp:nvSpPr>
      <dsp:spPr>
        <a:xfrm>
          <a:off x="3031132" y="1733"/>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Second Reading</a:t>
          </a:r>
          <a:endParaRPr lang="en-GB" sz="2500" kern="1200" dirty="0"/>
        </a:p>
      </dsp:txBody>
      <dsp:txXfrm>
        <a:off x="3060519" y="31120"/>
        <a:ext cx="1613483" cy="944580"/>
      </dsp:txXfrm>
    </dsp:sp>
    <dsp:sp modelId="{FD2C06AD-906B-459C-BEC7-4682A862080D}">
      <dsp:nvSpPr>
        <dsp:cNvPr id="0" name=""/>
        <dsp:cNvSpPr/>
      </dsp:nvSpPr>
      <dsp:spPr>
        <a:xfrm rot="5400000">
          <a:off x="3690001" y="1122146"/>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742845" y="1152247"/>
        <a:ext cx="248831" cy="248163"/>
      </dsp:txXfrm>
    </dsp:sp>
    <dsp:sp modelId="{396FCDBB-0D02-43DE-9E78-8382A1546410}">
      <dsp:nvSpPr>
        <dsp:cNvPr id="0" name=""/>
        <dsp:cNvSpPr/>
      </dsp:nvSpPr>
      <dsp:spPr>
        <a:xfrm>
          <a:off x="3031132"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Committee Stage </a:t>
          </a:r>
          <a:endParaRPr lang="en-GB" sz="2500" kern="1200" dirty="0"/>
        </a:p>
      </dsp:txBody>
      <dsp:txXfrm>
        <a:off x="3060519" y="1703378"/>
        <a:ext cx="1613483" cy="944580"/>
      </dsp:txXfrm>
    </dsp:sp>
    <dsp:sp modelId="{139F495C-CF9C-40EF-A5E3-2D2A5EA5A2E2}">
      <dsp:nvSpPr>
        <dsp:cNvPr id="0" name=""/>
        <dsp:cNvSpPr/>
      </dsp:nvSpPr>
      <dsp:spPr>
        <a:xfrm rot="10800000">
          <a:off x="2529454" y="1968309"/>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635809" y="2051253"/>
        <a:ext cx="248163" cy="248831"/>
      </dsp:txXfrm>
    </dsp:sp>
    <dsp:sp modelId="{DAC49696-2587-4EF1-BE85-854D7B6BC315}">
      <dsp:nvSpPr>
        <dsp:cNvPr id="0" name=""/>
        <dsp:cNvSpPr/>
      </dsp:nvSpPr>
      <dsp:spPr>
        <a:xfrm>
          <a:off x="689970" y="1673991"/>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Report stage </a:t>
          </a:r>
          <a:endParaRPr lang="en-GB" sz="2500" kern="1200" dirty="0"/>
        </a:p>
      </dsp:txBody>
      <dsp:txXfrm>
        <a:off x="719357" y="1703378"/>
        <a:ext cx="1613483" cy="944580"/>
      </dsp:txXfrm>
    </dsp:sp>
    <dsp:sp modelId="{BF054399-95CC-4E5F-BCE3-9A55A31DA161}">
      <dsp:nvSpPr>
        <dsp:cNvPr id="0" name=""/>
        <dsp:cNvSpPr/>
      </dsp:nvSpPr>
      <dsp:spPr>
        <a:xfrm rot="5400000">
          <a:off x="1348840" y="2794404"/>
          <a:ext cx="354518" cy="414719"/>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1401684" y="2824505"/>
        <a:ext cx="248831" cy="248163"/>
      </dsp:txXfrm>
    </dsp:sp>
    <dsp:sp modelId="{4577D621-27FF-457D-BECF-AA1C5690C31F}">
      <dsp:nvSpPr>
        <dsp:cNvPr id="0" name=""/>
        <dsp:cNvSpPr/>
      </dsp:nvSpPr>
      <dsp:spPr>
        <a:xfrm>
          <a:off x="689970" y="3346249"/>
          <a:ext cx="1672257" cy="1003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dirty="0">
              <a:latin typeface="Calibri Light" panose="020F0302020204030204"/>
            </a:rPr>
            <a:t>Third Reading </a:t>
          </a:r>
          <a:endParaRPr lang="en-GB" sz="2500" kern="1200" dirty="0"/>
        </a:p>
      </dsp:txBody>
      <dsp:txXfrm>
        <a:off x="719357" y="3375636"/>
        <a:ext cx="1613483" cy="944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DED9A-7B2A-4320-8F99-BA9DA3F9CD43}">
      <dsp:nvSpPr>
        <dsp:cNvPr id="0" name=""/>
        <dsp:cNvSpPr/>
      </dsp:nvSpPr>
      <dsp:spPr>
        <a:xfrm>
          <a:off x="3080"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Passes through both houses</a:t>
          </a:r>
          <a:endParaRPr lang="en-GB" sz="3000" kern="1200" dirty="0"/>
        </a:p>
      </dsp:txBody>
      <dsp:txXfrm>
        <a:off x="753754" y="1424994"/>
        <a:ext cx="2252022" cy="1501348"/>
      </dsp:txXfrm>
    </dsp:sp>
    <dsp:sp modelId="{998B3932-BD10-4DD8-B531-4ADC5FCFDF6E}">
      <dsp:nvSpPr>
        <dsp:cNvPr id="0" name=""/>
        <dsp:cNvSpPr/>
      </dsp:nvSpPr>
      <dsp:spPr>
        <a:xfrm>
          <a:off x="3381114"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Calibri Light" panose="020F0302020204030204"/>
            </a:rPr>
            <a:t>Amendments</a:t>
          </a:r>
          <a:endParaRPr lang="en-GB" sz="3000" kern="1200" dirty="0"/>
        </a:p>
      </dsp:txBody>
      <dsp:txXfrm>
        <a:off x="4131788" y="1424994"/>
        <a:ext cx="2252022" cy="1501348"/>
      </dsp:txXfrm>
    </dsp:sp>
    <dsp:sp modelId="{4E1FE381-96BB-4833-BBFC-D83388A733F3}">
      <dsp:nvSpPr>
        <dsp:cNvPr id="0" name=""/>
        <dsp:cNvSpPr/>
      </dsp:nvSpPr>
      <dsp:spPr>
        <a:xfrm>
          <a:off x="6759148" y="1424994"/>
          <a:ext cx="3753370" cy="150134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015" tIns="40005" rIns="40005" bIns="40005"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Calibri Light" panose="020F0302020204030204"/>
            </a:rPr>
            <a:t>Royal Assent</a:t>
          </a:r>
          <a:endParaRPr lang="en-GB" sz="3000" kern="1200" dirty="0"/>
        </a:p>
      </dsp:txBody>
      <dsp:txXfrm>
        <a:off x="7509822" y="1424994"/>
        <a:ext cx="2252022" cy="15013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5B46F-69B1-461F-A7D1-E5D055D282A0}">
      <dsp:nvSpPr>
        <dsp:cNvPr id="0" name=""/>
        <dsp:cNvSpPr/>
      </dsp:nvSpPr>
      <dsp:spPr>
        <a:xfrm>
          <a:off x="0" y="482"/>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B8A5B-1D90-49B5-B3C9-0C5A1AD2AEB0}">
      <dsp:nvSpPr>
        <dsp:cNvPr id="0" name=""/>
        <dsp:cNvSpPr/>
      </dsp:nvSpPr>
      <dsp:spPr>
        <a:xfrm>
          <a:off x="0" y="482"/>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Quick fire questions. </a:t>
          </a:r>
        </a:p>
      </dsp:txBody>
      <dsp:txXfrm>
        <a:off x="0" y="482"/>
        <a:ext cx="10515600" cy="789582"/>
      </dsp:txXfrm>
    </dsp:sp>
    <dsp:sp modelId="{D9F13A90-4D31-4025-A3F0-C93915FB4D7B}">
      <dsp:nvSpPr>
        <dsp:cNvPr id="0" name=""/>
        <dsp:cNvSpPr/>
      </dsp:nvSpPr>
      <dsp:spPr>
        <a:xfrm>
          <a:off x="0" y="79006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33C6E-5FBF-4084-AFCF-CB244B4E3C4A}">
      <dsp:nvSpPr>
        <dsp:cNvPr id="0" name=""/>
        <dsp:cNvSpPr/>
      </dsp:nvSpPr>
      <dsp:spPr>
        <a:xfrm>
          <a:off x="0" y="790064"/>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defRPr cap="all"/>
          </a:pPr>
          <a:r>
            <a:rPr lang="en-GB" sz="2000" kern="1200" dirty="0">
              <a:latin typeface="Calibri Light" panose="020F0302020204030204"/>
            </a:rPr>
            <a:t>You need to come up with 20 questions about the stuff we have studied so far to ask your classmates. </a:t>
          </a:r>
        </a:p>
      </dsp:txBody>
      <dsp:txXfrm>
        <a:off x="0" y="790064"/>
        <a:ext cx="10515600" cy="789582"/>
      </dsp:txXfrm>
    </dsp:sp>
    <dsp:sp modelId="{F9B9E87E-AB8C-42F8-833D-C7D80B1CADBE}">
      <dsp:nvSpPr>
        <dsp:cNvPr id="0" name=""/>
        <dsp:cNvSpPr/>
      </dsp:nvSpPr>
      <dsp:spPr>
        <a:xfrm>
          <a:off x="0" y="1579646"/>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7E1E1-B4A7-4162-A57A-315134E204C2}">
      <dsp:nvSpPr>
        <dsp:cNvPr id="0" name=""/>
        <dsp:cNvSpPr/>
      </dsp:nvSpPr>
      <dsp:spPr>
        <a:xfrm>
          <a:off x="0" y="1579646"/>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You can work in groups. </a:t>
          </a:r>
        </a:p>
      </dsp:txBody>
      <dsp:txXfrm>
        <a:off x="0" y="1579646"/>
        <a:ext cx="10515600" cy="789582"/>
      </dsp:txXfrm>
    </dsp:sp>
    <dsp:sp modelId="{0742B477-2414-4484-BD51-356FFA5A2300}">
      <dsp:nvSpPr>
        <dsp:cNvPr id="0" name=""/>
        <dsp:cNvSpPr/>
      </dsp:nvSpPr>
      <dsp:spPr>
        <a:xfrm>
          <a:off x="0" y="236922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BBFB25-46C8-4F87-8D57-0288C6058E5A}">
      <dsp:nvSpPr>
        <dsp:cNvPr id="0" name=""/>
        <dsp:cNvSpPr/>
      </dsp:nvSpPr>
      <dsp:spPr>
        <a:xfrm>
          <a:off x="0" y="2369229"/>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defRPr cap="all"/>
          </a:pPr>
          <a:r>
            <a:rPr lang="en-GB" sz="2000" kern="1200" dirty="0">
              <a:latin typeface="Calibri Light" panose="020F0302020204030204"/>
            </a:rPr>
            <a:t>Those of you in person will ask those online. </a:t>
          </a:r>
        </a:p>
      </dsp:txBody>
      <dsp:txXfrm>
        <a:off x="0" y="2369229"/>
        <a:ext cx="10515600" cy="789582"/>
      </dsp:txXfrm>
    </dsp:sp>
    <dsp:sp modelId="{D6A9E790-6FBC-4C48-8192-031C8C83ED6F}">
      <dsp:nvSpPr>
        <dsp:cNvPr id="0" name=""/>
        <dsp:cNvSpPr/>
      </dsp:nvSpPr>
      <dsp:spPr>
        <a:xfrm>
          <a:off x="0" y="315881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F3C7EB-90FD-4F0C-A8BE-60F891E860B2}">
      <dsp:nvSpPr>
        <dsp:cNvPr id="0" name=""/>
        <dsp:cNvSpPr/>
      </dsp:nvSpPr>
      <dsp:spPr>
        <a:xfrm>
          <a:off x="0" y="3158811"/>
          <a:ext cx="10515600" cy="78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defRPr cap="all"/>
          </a:pPr>
          <a:r>
            <a:rPr lang="en-GB" sz="2000" kern="1200" dirty="0">
              <a:latin typeface="Calibri Light" panose="020F0302020204030204"/>
            </a:rPr>
            <a:t>Those online will ask those in person. </a:t>
          </a:r>
        </a:p>
      </dsp:txBody>
      <dsp:txXfrm>
        <a:off x="0" y="3158811"/>
        <a:ext cx="10515600" cy="7895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1EC01-1C98-46D3-AA90-7CF18A024AB4}">
      <dsp:nvSpPr>
        <dsp:cNvPr id="0" name=""/>
        <dsp:cNvSpPr/>
      </dsp:nvSpPr>
      <dsp:spPr>
        <a:xfrm>
          <a:off x="0" y="0"/>
          <a:ext cx="8412480" cy="86875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Parliament. </a:t>
          </a:r>
        </a:p>
      </dsp:txBody>
      <dsp:txXfrm>
        <a:off x="25445" y="25445"/>
        <a:ext cx="7401618" cy="817862"/>
      </dsp:txXfrm>
    </dsp:sp>
    <dsp:sp modelId="{D66A9EED-A87F-4D59-BCD2-E41ABA49DCB0}">
      <dsp:nvSpPr>
        <dsp:cNvPr id="0" name=""/>
        <dsp:cNvSpPr/>
      </dsp:nvSpPr>
      <dsp:spPr>
        <a:xfrm>
          <a:off x="704545" y="1026707"/>
          <a:ext cx="8412480" cy="868752"/>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House of commons and house of lords. </a:t>
          </a:r>
        </a:p>
      </dsp:txBody>
      <dsp:txXfrm>
        <a:off x="729990" y="1052152"/>
        <a:ext cx="7092355" cy="817862"/>
      </dsp:txXfrm>
    </dsp:sp>
    <dsp:sp modelId="{C818CC39-5BBF-4EA5-9E2C-3EEB7FAEC598}">
      <dsp:nvSpPr>
        <dsp:cNvPr id="0" name=""/>
        <dsp:cNvSpPr/>
      </dsp:nvSpPr>
      <dsp:spPr>
        <a:xfrm>
          <a:off x="1398574" y="2053415"/>
          <a:ext cx="8412480" cy="868752"/>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Parliamentary debates/questions. </a:t>
          </a:r>
        </a:p>
      </dsp:txBody>
      <dsp:txXfrm>
        <a:off x="1424019" y="2078860"/>
        <a:ext cx="7102871" cy="817862"/>
      </dsp:txXfrm>
    </dsp:sp>
    <dsp:sp modelId="{3819D339-7167-4E38-8929-D13E5B28A707}">
      <dsp:nvSpPr>
        <dsp:cNvPr id="0" name=""/>
        <dsp:cNvSpPr/>
      </dsp:nvSpPr>
      <dsp:spPr>
        <a:xfrm>
          <a:off x="2103119" y="3080123"/>
          <a:ext cx="8412480" cy="86875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Secondary legislation. </a:t>
          </a:r>
        </a:p>
      </dsp:txBody>
      <dsp:txXfrm>
        <a:off x="2128564" y="3105568"/>
        <a:ext cx="7092355" cy="817862"/>
      </dsp:txXfrm>
    </dsp:sp>
    <dsp:sp modelId="{D34106B9-CECB-4C80-AA7A-8DDB6C4356A7}">
      <dsp:nvSpPr>
        <dsp:cNvPr id="0" name=""/>
        <dsp:cNvSpPr/>
      </dsp:nvSpPr>
      <dsp:spPr>
        <a:xfrm>
          <a:off x="7847790" y="665385"/>
          <a:ext cx="564689" cy="56468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74845" y="665385"/>
        <a:ext cx="310579" cy="424928"/>
      </dsp:txXfrm>
    </dsp:sp>
    <dsp:sp modelId="{32F3FC60-AD75-49B1-A318-A4FEAB9265A5}">
      <dsp:nvSpPr>
        <dsp:cNvPr id="0" name=""/>
        <dsp:cNvSpPr/>
      </dsp:nvSpPr>
      <dsp:spPr>
        <a:xfrm>
          <a:off x="8552335" y="1692093"/>
          <a:ext cx="564689" cy="564689"/>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679390" y="1692093"/>
        <a:ext cx="310579" cy="424928"/>
      </dsp:txXfrm>
    </dsp:sp>
    <dsp:sp modelId="{82DA08DF-BCF6-4EF8-8A11-685F1040670F}">
      <dsp:nvSpPr>
        <dsp:cNvPr id="0" name=""/>
        <dsp:cNvSpPr/>
      </dsp:nvSpPr>
      <dsp:spPr>
        <a:xfrm>
          <a:off x="9246365" y="2718801"/>
          <a:ext cx="564689" cy="56468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373420" y="2718801"/>
        <a:ext cx="310579" cy="42492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111573-BDD4-441B-A11A-6DA39908A431}" type="datetimeFigureOut">
              <a:t>2/13/2023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1642C-D9EE-4B93-A1ED-B2AB0B5E2EEE}" type="slidenum">
              <a:t>‹#›</a:t>
            </a:fld>
            <a:endParaRPr lang="en-GB"/>
          </a:p>
        </p:txBody>
      </p:sp>
    </p:spTree>
    <p:extLst>
      <p:ext uri="{BB962C8B-B14F-4D97-AF65-F5344CB8AC3E}">
        <p14:creationId xmlns:p14="http://schemas.microsoft.com/office/powerpoint/2010/main" val="2368166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Impacted by the Parlaiament Act 1991 as amended by the Parliament act 1949.</a:t>
            </a:r>
          </a:p>
        </p:txBody>
      </p:sp>
      <p:sp>
        <p:nvSpPr>
          <p:cNvPr id="4" name="Slide Number Placeholder 3"/>
          <p:cNvSpPr>
            <a:spLocks noGrp="1"/>
          </p:cNvSpPr>
          <p:nvPr>
            <p:ph type="sldNum" sz="quarter" idx="5"/>
          </p:nvPr>
        </p:nvSpPr>
        <p:spPr/>
        <p:txBody>
          <a:bodyPr/>
          <a:lstStyle/>
          <a:p>
            <a:fld id="{0711642C-D9EE-4B93-A1ED-B2AB0B5E2EEE}" type="slidenum">
              <a:t>19</a:t>
            </a:fld>
            <a:endParaRPr lang="en-GB"/>
          </a:p>
        </p:txBody>
      </p:sp>
    </p:spTree>
    <p:extLst>
      <p:ext uri="{BB962C8B-B14F-4D97-AF65-F5344CB8AC3E}">
        <p14:creationId xmlns:p14="http://schemas.microsoft.com/office/powerpoint/2010/main" val="261891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lickr.com/photos/mauricedb/2706292588/"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sunnyuk/3364023582/"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9561484@N06/2767012442/"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2.assemblee-nationale.fr/langues/welcome-to-the-english-website-of-the-french-national-assembly#prettyPhoto[iframes]/0/" TargetMode="External"/><Relationship Id="rId2" Type="http://schemas.openxmlformats.org/officeDocument/2006/relationships/hyperlink" Target="https://learning.parliament.uk/en/resources/360-tou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uk_parliament/2700549757"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members.parliament.uk/members/commons?SearchText=mk427ab&amp;PartyId=&amp;Gender=Any&amp;ForParliament=0&amp;ShowAdvanced=Fals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ddleeastmonitor.com/20200513-uk-should-stop-granting-israel-preferential-access-to-british-markets-says-house-of-lord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snp.org/the-house-of-lords-is-an-affront-to-democracy-its-time-to-abolish-i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lordslibrary.parliament.uk/research-briefings/lln-2018-012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eUU7Wn-SGP8" TargetMode="External"/><Relationship Id="rId2" Type="http://schemas.openxmlformats.org/officeDocument/2006/relationships/hyperlink" Target="https://www.youtube.com/watch?v=M7xeBtnUFEY"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theconversation.com/the-writings-on-the-wall-for-prince-charles-he-has-to-learn-not-to-meddle-in-politics-39397"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M7xeBtnUFEY?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eUU7Wn-SGP8?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9vsv32GhQ2s?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p7ooZAVRECw?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98AFD93-700A-0F3F-325E-9AA4C217545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094"/>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b="1" i="1" u="sng" dirty="0">
                <a:solidFill>
                  <a:srgbClr val="FFFFFF"/>
                </a:solidFill>
                <a:cs typeface="Calibri Light"/>
              </a:rPr>
              <a:t>Legislative Power </a:t>
            </a:r>
            <a:endParaRPr lang="en-GB" sz="5400" b="1" dirty="0">
              <a:solidFill>
                <a:srgbClr val="FFFFFF"/>
              </a:solidFill>
              <a:cs typeface="Calibri Light" panose="020F0302020204030204"/>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dirty="0">
                <a:solidFill>
                  <a:srgbClr val="FFFFFF"/>
                </a:solidFill>
                <a:cs typeface="Calibri"/>
              </a:rPr>
              <a:t>By Zita Draper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06EAD1-986A-EC67-484B-2F9B7C708CD6}"/>
              </a:ext>
            </a:extLst>
          </p:cNvPr>
          <p:cNvSpPr>
            <a:spLocks noGrp="1"/>
          </p:cNvSpPr>
          <p:nvPr>
            <p:ph type="title"/>
          </p:nvPr>
        </p:nvSpPr>
        <p:spPr>
          <a:xfrm>
            <a:off x="838200" y="673770"/>
            <a:ext cx="3220329" cy="2027227"/>
          </a:xfrm>
        </p:spPr>
        <p:txBody>
          <a:bodyPr anchor="t">
            <a:normAutofit/>
          </a:bodyPr>
          <a:lstStyle/>
          <a:p>
            <a:r>
              <a:rPr lang="en-GB" sz="5400" b="1" i="1" u="sng">
                <a:solidFill>
                  <a:srgbClr val="FFFFFF"/>
                </a:solidFill>
                <a:cs typeface="Calibri Light"/>
              </a:rPr>
              <a:t>Content </a:t>
            </a:r>
            <a:endParaRPr lang="en-GB" sz="5400" u="sng">
              <a:solidFill>
                <a:srgbClr val="FFFFFF"/>
              </a:solidFill>
              <a:cs typeface="Calibri Light" panose="020F0302020204030204"/>
            </a:endParaRPr>
          </a:p>
        </p:txBody>
      </p:sp>
      <p:graphicFrame>
        <p:nvGraphicFramePr>
          <p:cNvPr id="5" name="Content Placeholder 2">
            <a:extLst>
              <a:ext uri="{FF2B5EF4-FFF2-40B4-BE49-F238E27FC236}">
                <a16:creationId xmlns:a16="http://schemas.microsoft.com/office/drawing/2014/main" id="{FC3CD71C-EC43-2D70-3356-6128BA62A6D6}"/>
              </a:ext>
            </a:extLst>
          </p:cNvPr>
          <p:cNvGraphicFramePr>
            <a:graphicFrameLocks noGrp="1"/>
          </p:cNvGraphicFramePr>
          <p:nvPr>
            <p:ph idx="1"/>
            <p:extLst>
              <p:ext uri="{D42A27DB-BD31-4B8C-83A1-F6EECF244321}">
                <p14:modId xmlns:p14="http://schemas.microsoft.com/office/powerpoint/2010/main" val="424107535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135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90EDFC4-141E-8D45-C4CC-950AA06BB1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35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096D6B-F402-C6C5-6A56-E9A374EBAB13}"/>
              </a:ext>
            </a:extLst>
          </p:cNvPr>
          <p:cNvSpPr>
            <a:spLocks noGrp="1"/>
          </p:cNvSpPr>
          <p:nvPr>
            <p:ph type="title"/>
          </p:nvPr>
        </p:nvSpPr>
        <p:spPr>
          <a:xfrm>
            <a:off x="838200" y="365125"/>
            <a:ext cx="3822189" cy="1899912"/>
          </a:xfrm>
        </p:spPr>
        <p:txBody>
          <a:bodyPr>
            <a:normAutofit/>
          </a:bodyPr>
          <a:lstStyle/>
          <a:p>
            <a:r>
              <a:rPr lang="en-GB" sz="4000" b="1" i="1" u="sng">
                <a:cs typeface="Calibri Light"/>
              </a:rPr>
              <a:t>What is the legislative?</a:t>
            </a:r>
          </a:p>
        </p:txBody>
      </p:sp>
      <p:sp>
        <p:nvSpPr>
          <p:cNvPr id="3" name="Content Placeholder 2">
            <a:extLst>
              <a:ext uri="{FF2B5EF4-FFF2-40B4-BE49-F238E27FC236}">
                <a16:creationId xmlns:a16="http://schemas.microsoft.com/office/drawing/2014/main" id="{386E11FF-58C2-F1C3-5338-F3D5334D6059}"/>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Legislature/ Legislative is Parliament. </a:t>
            </a:r>
            <a:endParaRPr lang="en-US" sz="2000"/>
          </a:p>
          <a:p>
            <a:endParaRPr lang="en-GB" sz="2000">
              <a:cs typeface="Calibri"/>
            </a:endParaRPr>
          </a:p>
          <a:p>
            <a:r>
              <a:rPr lang="en-GB" sz="2000">
                <a:cs typeface="Calibri"/>
              </a:rPr>
              <a:t>They make the laws in the United Kingdom. </a:t>
            </a:r>
          </a:p>
          <a:p>
            <a:endParaRPr lang="en-GB" sz="2000">
              <a:cs typeface="Calibri"/>
            </a:endParaRPr>
          </a:p>
          <a:p>
            <a:r>
              <a:rPr lang="en-GB" sz="2000">
                <a:cs typeface="Calibri"/>
              </a:rPr>
              <a:t>Also known as what?</a:t>
            </a:r>
          </a:p>
        </p:txBody>
      </p:sp>
    </p:spTree>
    <p:extLst>
      <p:ext uri="{BB962C8B-B14F-4D97-AF65-F5344CB8AC3E}">
        <p14:creationId xmlns:p14="http://schemas.microsoft.com/office/powerpoint/2010/main" val="1440174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E576282-9DFA-4F85-8519-43AA2B54BF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543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83729-4145-88DF-74FC-D28184F99846}"/>
              </a:ext>
            </a:extLst>
          </p:cNvPr>
          <p:cNvSpPr>
            <a:spLocks noGrp="1"/>
          </p:cNvSpPr>
          <p:nvPr>
            <p:ph type="title"/>
          </p:nvPr>
        </p:nvSpPr>
        <p:spPr>
          <a:xfrm>
            <a:off x="838200" y="365125"/>
            <a:ext cx="3822189" cy="1899912"/>
          </a:xfrm>
        </p:spPr>
        <p:txBody>
          <a:bodyPr>
            <a:normAutofit/>
          </a:bodyPr>
          <a:lstStyle/>
          <a:p>
            <a:pPr algn="ctr"/>
            <a:r>
              <a:rPr lang="en-GB" sz="4000" b="1" i="1" u="sng" dirty="0">
                <a:cs typeface="Calibri Light"/>
              </a:rPr>
              <a:t>What is parliament?</a:t>
            </a:r>
            <a:endParaRPr lang="en-US" sz="4000" dirty="0">
              <a:cs typeface="Calibri Light" panose="020F0302020204030204"/>
            </a:endParaRPr>
          </a:p>
        </p:txBody>
      </p:sp>
      <p:sp>
        <p:nvSpPr>
          <p:cNvPr id="3" name="Content Placeholder 2">
            <a:extLst>
              <a:ext uri="{FF2B5EF4-FFF2-40B4-BE49-F238E27FC236}">
                <a16:creationId xmlns:a16="http://schemas.microsoft.com/office/drawing/2014/main" id="{AF0ADD93-8D9C-45D6-8222-3E37AA813385}"/>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cs typeface="Calibri"/>
              </a:rPr>
              <a:t>Located in London. </a:t>
            </a:r>
          </a:p>
          <a:p>
            <a:endParaRPr lang="en-GB" sz="2000">
              <a:cs typeface="Calibri"/>
            </a:endParaRPr>
          </a:p>
          <a:p>
            <a:r>
              <a:rPr lang="en-GB" sz="2000">
                <a:cs typeface="Calibri"/>
              </a:rPr>
              <a:t>It includes two houses;  </a:t>
            </a:r>
          </a:p>
          <a:p>
            <a:endParaRPr lang="en-GB" sz="2000">
              <a:cs typeface="Calibri"/>
            </a:endParaRPr>
          </a:p>
          <a:p>
            <a:r>
              <a:rPr lang="en-GB" sz="2000">
                <a:cs typeface="Calibri"/>
              </a:rPr>
              <a:t>House of Lords </a:t>
            </a:r>
          </a:p>
          <a:p>
            <a:endParaRPr lang="en-GB" sz="2000">
              <a:cs typeface="Calibri"/>
            </a:endParaRPr>
          </a:p>
          <a:p>
            <a:r>
              <a:rPr lang="en-GB" sz="2000">
                <a:cs typeface="Calibri"/>
              </a:rPr>
              <a:t>House of Commons</a:t>
            </a:r>
          </a:p>
        </p:txBody>
      </p:sp>
    </p:spTree>
    <p:extLst>
      <p:ext uri="{BB962C8B-B14F-4D97-AF65-F5344CB8AC3E}">
        <p14:creationId xmlns:p14="http://schemas.microsoft.com/office/powerpoint/2010/main" val="1803518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ECB77-B187-0E42-3497-28D7DEDE4C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1</a:t>
            </a:r>
            <a:endParaRPr lang="en-GB" b="1">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3DBC201-FFFC-7283-2023-DAE6182A7C78}"/>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000">
                <a:solidFill>
                  <a:schemeClr val="bg1"/>
                </a:solidFill>
                <a:ea typeface="+mn-lt"/>
                <a:cs typeface="+mn-lt"/>
              </a:rPr>
              <a:t>Go to the 360-degree tour of the House of Commons chamber at </a:t>
            </a:r>
            <a:r>
              <a:rPr lang="en-GB" sz="2000">
                <a:solidFill>
                  <a:schemeClr val="bg1"/>
                </a:solidFill>
                <a:ea typeface="+mn-lt"/>
                <a:cs typeface="+mn-lt"/>
                <a:hlinkClick r:id="rId2"/>
              </a:rPr>
              <a:t>https://learning.parliament.uk/en/resources/360-tour/</a:t>
            </a:r>
            <a:r>
              <a:rPr lang="en-GB" sz="2000">
                <a:solidFill>
                  <a:schemeClr val="bg1"/>
                </a:solidFill>
                <a:ea typeface="+mn-lt"/>
                <a:cs typeface="+mn-lt"/>
              </a:rPr>
              <a:t>.</a:t>
            </a:r>
            <a:endParaRPr lang="en-GB" sz="2000">
              <a:solidFill>
                <a:schemeClr val="bg1"/>
              </a:solidFill>
              <a:cs typeface="Calibri" panose="020F0502020204030204"/>
            </a:endParaRPr>
          </a:p>
          <a:p>
            <a:r>
              <a:rPr lang="en-GB" sz="2000">
                <a:solidFill>
                  <a:schemeClr val="bg1"/>
                </a:solidFill>
                <a:ea typeface="+mn-lt"/>
                <a:cs typeface="+mn-lt"/>
              </a:rPr>
              <a:t>What are your initial impressions of this debating room? Compare the House of Commons chamber to the Debating Room of the French National Assembly (click on The Debating Room at </a:t>
            </a:r>
            <a:r>
              <a:rPr lang="en-GB" sz="2000">
                <a:solidFill>
                  <a:schemeClr val="bg1"/>
                </a:solidFill>
                <a:ea typeface="+mn-lt"/>
                <a:cs typeface="+mn-lt"/>
                <a:hlinkClick r:id="rId3"/>
              </a:rPr>
              <a:t>https://www2.assemblee-nationale.fr/langues/welcome-to-the-english-website-of-the-french-national-assembly#prettyPhoto[iframes]/0/</a:t>
            </a:r>
            <a:r>
              <a:rPr lang="en-GB" sz="2000">
                <a:solidFill>
                  <a:schemeClr val="bg1"/>
                </a:solidFill>
                <a:ea typeface="+mn-lt"/>
                <a:cs typeface="+mn-lt"/>
              </a:rPr>
              <a:t>)</a:t>
            </a:r>
            <a:endParaRPr lang="en-GB" sz="2000">
              <a:solidFill>
                <a:schemeClr val="bg1"/>
              </a:solidFill>
              <a:cs typeface="Calibri"/>
            </a:endParaRPr>
          </a:p>
          <a:p>
            <a:r>
              <a:rPr lang="en-GB" sz="2000">
                <a:solidFill>
                  <a:schemeClr val="bg1"/>
                </a:solidFill>
                <a:ea typeface="+mn-lt"/>
                <a:cs typeface="+mn-lt"/>
              </a:rPr>
              <a:t>How does the design of the Debating Room differ?</a:t>
            </a:r>
            <a:endParaRPr lang="en-GB" sz="2000">
              <a:solidFill>
                <a:schemeClr val="bg1"/>
              </a:solidFill>
              <a:cs typeface="Calibri"/>
            </a:endParaRPr>
          </a:p>
          <a:p>
            <a:endParaRPr lang="en-GB" sz="20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74368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green&#10;&#10;Description automatically generated">
            <a:extLst>
              <a:ext uri="{FF2B5EF4-FFF2-40B4-BE49-F238E27FC236}">
                <a16:creationId xmlns:a16="http://schemas.microsoft.com/office/drawing/2014/main" id="{FABBA633-AD7B-4424-78B7-D6E208F643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7787"/>
          <a:stretch/>
        </p:blipFill>
        <p:spPr>
          <a:xfrm>
            <a:off x="-1" y="10"/>
            <a:ext cx="12192000" cy="6857990"/>
          </a:xfrm>
          <a:prstGeom prst="rect">
            <a:avLst/>
          </a:prstGeom>
        </p:spPr>
      </p:pic>
      <p:sp>
        <p:nvSpPr>
          <p:cNvPr id="4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25CF0F-F253-8F0B-4D2A-2ADB944084FD}"/>
              </a:ext>
            </a:extLst>
          </p:cNvPr>
          <p:cNvSpPr>
            <a:spLocks noGrp="1"/>
          </p:cNvSpPr>
          <p:nvPr>
            <p:ph type="title"/>
          </p:nvPr>
        </p:nvSpPr>
        <p:spPr>
          <a:xfrm>
            <a:off x="709448" y="1913950"/>
            <a:ext cx="4204137" cy="1342754"/>
          </a:xfrm>
        </p:spPr>
        <p:txBody>
          <a:bodyPr>
            <a:normAutofit/>
          </a:bodyPr>
          <a:lstStyle/>
          <a:p>
            <a:pPr algn="ctr"/>
            <a:r>
              <a:rPr lang="en-GB" sz="3600" b="1" i="1" u="sng">
                <a:cs typeface="Calibri Light"/>
              </a:rPr>
              <a:t>House of Commons</a:t>
            </a:r>
            <a:endParaRPr lang="en-GB" sz="3600" b="1">
              <a:cs typeface="Calibri Light" panose="020F0302020204030204"/>
            </a:endParaRPr>
          </a:p>
        </p:txBody>
      </p:sp>
      <p:cxnSp>
        <p:nvCxnSpPr>
          <p:cNvPr id="41"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E285DF-FF0B-4D42-AD41-036E35DBBFA3}"/>
              </a:ext>
            </a:extLst>
          </p:cNvPr>
          <p:cNvSpPr>
            <a:spLocks noGrp="1"/>
          </p:cNvSpPr>
          <p:nvPr>
            <p:ph idx="1"/>
          </p:nvPr>
        </p:nvSpPr>
        <p:spPr>
          <a:xfrm>
            <a:off x="596953" y="3512823"/>
            <a:ext cx="4593021" cy="2619839"/>
          </a:xfrm>
        </p:spPr>
        <p:txBody>
          <a:bodyPr vert="horz" lIns="91440" tIns="45720" rIns="91440" bIns="45720" rtlCol="0" anchor="ctr">
            <a:normAutofit/>
          </a:bodyPr>
          <a:lstStyle/>
          <a:p>
            <a:r>
              <a:rPr lang="en-GB" sz="1800" dirty="0">
                <a:cs typeface="Calibri"/>
              </a:rPr>
              <a:t>Three functions; </a:t>
            </a:r>
            <a:endParaRPr lang="en-US" sz="1800" dirty="0"/>
          </a:p>
          <a:p>
            <a:r>
              <a:rPr lang="en-GB" sz="1800" dirty="0">
                <a:cs typeface="Calibri"/>
              </a:rPr>
              <a:t>1. Make the law </a:t>
            </a:r>
          </a:p>
          <a:p>
            <a:r>
              <a:rPr lang="en-GB" sz="1800" dirty="0">
                <a:cs typeface="Calibri"/>
              </a:rPr>
              <a:t>2. Taxation </a:t>
            </a:r>
          </a:p>
          <a:p>
            <a:r>
              <a:rPr lang="en-GB" sz="1800" dirty="0">
                <a:cs typeface="Calibri"/>
              </a:rPr>
              <a:t>3. Authorising expenditure </a:t>
            </a:r>
          </a:p>
          <a:p>
            <a:r>
              <a:rPr lang="en-GB" sz="1800" dirty="0">
                <a:cs typeface="Calibri"/>
              </a:rPr>
              <a:t>650 Members </a:t>
            </a:r>
          </a:p>
          <a:p>
            <a:r>
              <a:rPr lang="en-GB" sz="1800" dirty="0">
                <a:cs typeface="Calibri"/>
              </a:rPr>
              <a:t>Regulated itself</a:t>
            </a:r>
          </a:p>
          <a:p>
            <a:endParaRPr lang="en-GB" sz="1800" dirty="0">
              <a:cs typeface="Calibri"/>
            </a:endParaRPr>
          </a:p>
          <a:p>
            <a:endParaRPr lang="en-GB" sz="1800" dirty="0">
              <a:cs typeface="Calibri"/>
            </a:endParaRPr>
          </a:p>
        </p:txBody>
      </p:sp>
      <p:sp>
        <p:nvSpPr>
          <p:cNvPr id="5" name="TextBox 4">
            <a:extLst>
              <a:ext uri="{FF2B5EF4-FFF2-40B4-BE49-F238E27FC236}">
                <a16:creationId xmlns:a16="http://schemas.microsoft.com/office/drawing/2014/main" id="{DBED2D21-ED10-CF67-6E15-D09D5013DB85}"/>
              </a:ext>
            </a:extLst>
          </p:cNvPr>
          <p:cNvSpPr txBox="1"/>
          <p:nvPr/>
        </p:nvSpPr>
        <p:spPr>
          <a:xfrm>
            <a:off x="9718245"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027766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BE217-E48D-D42A-A951-97D5621E12BC}"/>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panose="020F0302020204030204"/>
              </a:rPr>
              <a:t>Activity </a:t>
            </a:r>
            <a:endParaRPr lang="en-US">
              <a:solidFill>
                <a:schemeClr val="bg1"/>
              </a:solidFill>
            </a:endParaRPr>
          </a:p>
        </p:txBody>
      </p:sp>
      <p:grpSp>
        <p:nvGrpSpPr>
          <p:cNvPr id="25" name="Group 2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6" name="Freeform: Shape 2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Oval 3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44F77FC-8B4A-1C7E-B2DA-725CA789A6D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a:solidFill>
                  <a:schemeClr val="bg1"/>
                </a:solidFill>
              </a:rPr>
              <a:t>Who is my MP?</a:t>
            </a:r>
            <a:endParaRPr lang="en-GB" sz="2200">
              <a:solidFill>
                <a:schemeClr val="bg1"/>
              </a:solidFill>
              <a:cs typeface="Calibri" panose="020F0502020204030204"/>
            </a:endParaRPr>
          </a:p>
          <a:p>
            <a:r>
              <a:rPr lang="en-GB" sz="2200">
                <a:solidFill>
                  <a:schemeClr val="bg1"/>
                </a:solidFill>
                <a:ea typeface="+mn-lt"/>
                <a:cs typeface="+mn-lt"/>
              </a:rPr>
              <a:t>If you live in England, Wales, Scotland or Northern Ireland, go to</a:t>
            </a:r>
            <a:r>
              <a:rPr lang="en-GB" sz="2200">
                <a:solidFill>
                  <a:schemeClr val="bg1"/>
                </a:solidFill>
                <a:ea typeface="+mn-lt"/>
                <a:cs typeface="+mn-lt"/>
                <a:hlinkClick r:id="rId2"/>
              </a:rPr>
              <a:t>https://members.parliament.uk/members/commons?SearchText=mk427ab&amp;PartyId=&amp;Gender=Any&amp;ForParliament=0&amp;ShowAdvanced=False</a:t>
            </a:r>
            <a:r>
              <a:rPr lang="en-GB" sz="2200">
                <a:solidFill>
                  <a:schemeClr val="bg1"/>
                </a:solidFill>
                <a:ea typeface="+mn-lt"/>
                <a:cs typeface="+mn-lt"/>
              </a:rPr>
              <a:t> and insert your postcode to find your MP. Which political party does he or she belong to?</a:t>
            </a:r>
            <a:endParaRPr lang="en-GB" sz="2200">
              <a:solidFill>
                <a:schemeClr val="bg1"/>
              </a:solidFill>
            </a:endParaRPr>
          </a:p>
          <a:p>
            <a:r>
              <a:rPr lang="en-GB" sz="2200">
                <a:solidFill>
                  <a:schemeClr val="bg1"/>
                </a:solidFill>
                <a:ea typeface="+mn-lt"/>
                <a:cs typeface="+mn-lt"/>
              </a:rPr>
              <a:t>If you live outside the United Kingdom, find the MP for CILEX using its postcode MK42 7AB.</a:t>
            </a:r>
            <a:endParaRPr lang="en-GB" sz="2200">
              <a:solidFill>
                <a:schemeClr val="bg1"/>
              </a:solidFill>
            </a:endParaRPr>
          </a:p>
          <a:p>
            <a:endParaRPr lang="en-GB" sz="2200">
              <a:solidFill>
                <a:schemeClr val="bg1"/>
              </a:solidFill>
              <a:cs typeface="Calibri"/>
            </a:endParaRPr>
          </a:p>
        </p:txBody>
      </p:sp>
      <p:grpSp>
        <p:nvGrpSpPr>
          <p:cNvPr id="3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8" name="Freeform: Shape 3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00748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AC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64E-D7C7-889F-ACEF-1DA54D2E20D3}"/>
              </a:ext>
            </a:extLst>
          </p:cNvPr>
          <p:cNvSpPr>
            <a:spLocks noGrp="1"/>
          </p:cNvSpPr>
          <p:nvPr>
            <p:ph type="title"/>
          </p:nvPr>
        </p:nvSpPr>
        <p:spPr/>
        <p:txBody>
          <a:bodyPr>
            <a:normAutofit/>
          </a:bodyPr>
          <a:lstStyle/>
          <a:p>
            <a:pPr algn="ctr"/>
            <a:r>
              <a:rPr lang="en-GB" sz="6600" b="1" i="1" u="sng" dirty="0">
                <a:cs typeface="Calibri Light"/>
              </a:rPr>
              <a:t>House of Lords</a:t>
            </a:r>
            <a:endParaRPr lang="en-GB" sz="6000" b="1" i="1" dirty="0">
              <a:cs typeface="Calibri Light" panose="020F0302020204030204"/>
            </a:endParaRPr>
          </a:p>
        </p:txBody>
      </p:sp>
      <p:sp>
        <p:nvSpPr>
          <p:cNvPr id="3" name="Content Placeholder 2">
            <a:extLst>
              <a:ext uri="{FF2B5EF4-FFF2-40B4-BE49-F238E27FC236}">
                <a16:creationId xmlns:a16="http://schemas.microsoft.com/office/drawing/2014/main" id="{A4357E5B-4604-06DB-C40E-5D61812FC8DC}"/>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9B949DCC-962B-3CED-E691-C351E0F2E631}"/>
              </a:ext>
            </a:extLst>
          </p:cNvPr>
          <p:cNvSpPr txBox="1"/>
          <p:nvPr/>
        </p:nvSpPr>
        <p:spPr>
          <a:xfrm>
            <a:off x="6196804" y="1498453"/>
            <a:ext cx="509006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200000"/>
              </a:lnSpc>
              <a:buFont typeface="Wingdings"/>
              <a:buChar char="v"/>
            </a:pPr>
            <a:r>
              <a:rPr lang="en-GB" sz="2400" dirty="0">
                <a:cs typeface="Calibri"/>
              </a:rPr>
              <a:t>Governs the government's actions. </a:t>
            </a:r>
            <a:endParaRPr lang="en-US" sz="2400">
              <a:cs typeface="Calibri"/>
            </a:endParaRPr>
          </a:p>
          <a:p>
            <a:pPr marL="342900" indent="-342900">
              <a:lnSpc>
                <a:spcPct val="200000"/>
              </a:lnSpc>
              <a:buFont typeface="Wingdings"/>
              <a:buChar char="v"/>
            </a:pPr>
            <a:r>
              <a:rPr lang="en-GB" sz="2400" dirty="0">
                <a:cs typeface="Calibri"/>
              </a:rPr>
              <a:t>Creates laws</a:t>
            </a:r>
          </a:p>
          <a:p>
            <a:pPr marL="342900" indent="-342900">
              <a:lnSpc>
                <a:spcPct val="200000"/>
              </a:lnSpc>
              <a:buFont typeface="Wingdings"/>
              <a:buChar char="v"/>
            </a:pPr>
            <a:r>
              <a:rPr lang="en-GB" sz="2400" dirty="0">
                <a:cs typeface="Calibri"/>
              </a:rPr>
              <a:t>800 people who are known as peers. </a:t>
            </a:r>
          </a:p>
          <a:p>
            <a:pPr marL="342900" indent="-342900">
              <a:lnSpc>
                <a:spcPct val="200000"/>
              </a:lnSpc>
              <a:buFont typeface="Wingdings"/>
              <a:buChar char="v"/>
            </a:pPr>
            <a:r>
              <a:rPr lang="en-GB" sz="2400" dirty="0">
                <a:cs typeface="Calibri"/>
              </a:rPr>
              <a:t> Some are life peers </a:t>
            </a:r>
          </a:p>
          <a:p>
            <a:pPr marL="342900" indent="-342900">
              <a:lnSpc>
                <a:spcPct val="200000"/>
              </a:lnSpc>
              <a:buFont typeface="Wingdings"/>
              <a:buChar char="v"/>
            </a:pPr>
            <a:r>
              <a:rPr lang="en-GB" sz="2400" dirty="0">
                <a:cs typeface="Calibri"/>
              </a:rPr>
              <a:t> 92 Hereditary peers </a:t>
            </a:r>
          </a:p>
          <a:p>
            <a:pPr marL="342900" indent="-342900">
              <a:lnSpc>
                <a:spcPct val="200000"/>
              </a:lnSpc>
              <a:buFont typeface="Wingdings"/>
              <a:buChar char="v"/>
            </a:pPr>
            <a:r>
              <a:rPr lang="en-GB" sz="2400" dirty="0">
                <a:cs typeface="Calibri"/>
              </a:rPr>
              <a:t>26 Lord Spiritual</a:t>
            </a:r>
          </a:p>
          <a:p>
            <a:endParaRPr lang="en-GB" dirty="0">
              <a:cs typeface="Calibri"/>
            </a:endParaRPr>
          </a:p>
        </p:txBody>
      </p:sp>
      <p:pic>
        <p:nvPicPr>
          <p:cNvPr id="5" name="Picture 5" descr="A picture containing several, crowd&#10;&#10;Description automatically generated">
            <a:extLst>
              <a:ext uri="{FF2B5EF4-FFF2-40B4-BE49-F238E27FC236}">
                <a16:creationId xmlns:a16="http://schemas.microsoft.com/office/drawing/2014/main" id="{91E84006-7BFD-874C-3981-FC302B07AD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4401" y="2029900"/>
            <a:ext cx="5438501" cy="4016804"/>
          </a:xfrm>
          <a:prstGeom prst="rect">
            <a:avLst/>
          </a:prstGeom>
        </p:spPr>
      </p:pic>
    </p:spTree>
    <p:extLst>
      <p:ext uri="{BB962C8B-B14F-4D97-AF65-F5344CB8AC3E}">
        <p14:creationId xmlns:p14="http://schemas.microsoft.com/office/powerpoint/2010/main" val="1243411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0D09B-8B4A-A1D7-1488-852197B8DA23}"/>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Activity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539B063-8400-78F1-97B0-89068995FFED}"/>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b="1">
                <a:solidFill>
                  <a:schemeClr val="bg1"/>
                </a:solidFill>
                <a:ea typeface="+mn-lt"/>
                <a:cs typeface="+mn-lt"/>
              </a:rPr>
              <a:t>Reflective questions</a:t>
            </a:r>
            <a:endParaRPr lang="en-GB" sz="2200">
              <a:solidFill>
                <a:schemeClr val="bg1"/>
              </a:solidFill>
              <a:cs typeface="Calibri" panose="020F0502020204030204"/>
            </a:endParaRPr>
          </a:p>
          <a:p>
            <a:r>
              <a:rPr lang="en-GB" sz="2200">
                <a:solidFill>
                  <a:schemeClr val="bg1"/>
                </a:solidFill>
                <a:ea typeface="+mn-lt"/>
                <a:cs typeface="+mn-lt"/>
              </a:rPr>
              <a:t>The Scottish National Party is the third largest party in the House of Commons and currently represents 44 of the 59 Scottish constituencies. Read its argument as to why the House of Lords should be abolished at </a:t>
            </a:r>
            <a:r>
              <a:rPr lang="en-GB" sz="2200">
                <a:solidFill>
                  <a:schemeClr val="bg1"/>
                </a:solidFill>
                <a:ea typeface="+mn-lt"/>
                <a:cs typeface="+mn-lt"/>
                <a:hlinkClick r:id="rId2"/>
              </a:rPr>
              <a:t>https://www.snp.org/the-house-of-lords-is-an-affront-to-democracy-its-time-to-abolish-it/</a:t>
            </a:r>
            <a:r>
              <a:rPr lang="en-GB" sz="2200">
                <a:solidFill>
                  <a:schemeClr val="bg1"/>
                </a:solidFill>
                <a:ea typeface="+mn-lt"/>
                <a:cs typeface="+mn-lt"/>
              </a:rPr>
              <a:t>.</a:t>
            </a:r>
            <a:endParaRPr lang="en-GB" sz="2200">
              <a:solidFill>
                <a:schemeClr val="bg1"/>
              </a:solidFill>
            </a:endParaRPr>
          </a:p>
          <a:p>
            <a:r>
              <a:rPr lang="en-GB" sz="2200">
                <a:solidFill>
                  <a:schemeClr val="bg1"/>
                </a:solidFill>
                <a:ea typeface="+mn-lt"/>
                <a:cs typeface="+mn-lt"/>
              </a:rPr>
              <a:t>Which of its arguments do you think are strongest? Does the refusal of the SNP to appoint members to the House of Lords undermine its legitimacy?</a:t>
            </a:r>
            <a:endParaRPr lang="en-GB" sz="2200">
              <a:solidFill>
                <a:schemeClr val="bg1"/>
              </a:solidFill>
            </a:endParaRPr>
          </a:p>
          <a:p>
            <a:endParaRPr lang="en-GB" sz="22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45698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4E81D-65C6-4364-53CE-58610270D36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Activity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0D06382-56B9-FD12-7D3C-00B40760CD63}"/>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400" b="1">
                <a:solidFill>
                  <a:schemeClr val="bg1"/>
                </a:solidFill>
              </a:rPr>
              <a:t>The only elected members of the House of Lords…</a:t>
            </a:r>
            <a:endParaRPr lang="en-GB" sz="2400">
              <a:solidFill>
                <a:schemeClr val="bg1"/>
              </a:solidFill>
            </a:endParaRPr>
          </a:p>
          <a:p>
            <a:r>
              <a:rPr lang="en-GB" sz="2400">
                <a:solidFill>
                  <a:schemeClr val="bg1"/>
                </a:solidFill>
                <a:ea typeface="+mn-lt"/>
                <a:cs typeface="+mn-lt"/>
              </a:rPr>
              <a:t>Read the following description of the elections of hereditary peers by other hereditary peers at </a:t>
            </a:r>
            <a:r>
              <a:rPr lang="en-GB" sz="2400">
                <a:solidFill>
                  <a:schemeClr val="bg1"/>
                </a:solidFill>
                <a:ea typeface="+mn-lt"/>
                <a:cs typeface="+mn-lt"/>
                <a:hlinkClick r:id="rId2"/>
              </a:rPr>
              <a:t>https://lordslibrary.parliament.uk/research-briefings/lln-2018-0129/</a:t>
            </a:r>
            <a:r>
              <a:rPr lang="en-GB" sz="2400">
                <a:solidFill>
                  <a:schemeClr val="bg1"/>
                </a:solidFill>
                <a:ea typeface="+mn-lt"/>
                <a:cs typeface="+mn-lt"/>
              </a:rPr>
              <a:t>.</a:t>
            </a:r>
          </a:p>
          <a:p>
            <a:r>
              <a:rPr lang="en-GB" sz="2400">
                <a:solidFill>
                  <a:schemeClr val="bg1"/>
                </a:solidFill>
                <a:ea typeface="+mn-lt"/>
                <a:cs typeface="+mn-lt"/>
              </a:rPr>
              <a:t>Do you think this is an acceptable way to select members of the House of Lords in a democratic state?</a:t>
            </a:r>
          </a:p>
          <a:p>
            <a:endParaRPr lang="en-GB" sz="24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56736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F0FF4-CD23-89B5-0BB4-2A94395788B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cs typeface="Calibri Light" panose="020F0302020204030204"/>
              </a:rPr>
              <a:t>Activity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85C269-ABA9-ECB2-A066-CE7BE050438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What is the relationship between both? </a:t>
            </a:r>
          </a:p>
          <a:p>
            <a:endParaRPr lang="en-GB" dirty="0">
              <a:cs typeface="Calibri"/>
            </a:endParaRPr>
          </a:p>
          <a:p>
            <a:r>
              <a:rPr lang="en-GB" dirty="0">
                <a:cs typeface="Calibri"/>
              </a:rPr>
              <a:t>The house of Commons and the house of Lords. </a:t>
            </a:r>
          </a:p>
        </p:txBody>
      </p:sp>
    </p:spTree>
    <p:extLst>
      <p:ext uri="{BB962C8B-B14F-4D97-AF65-F5344CB8AC3E}">
        <p14:creationId xmlns:p14="http://schemas.microsoft.com/office/powerpoint/2010/main" val="425970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438EC-CE0A-9292-D9E8-814C546C8430}"/>
              </a:ext>
            </a:extLst>
          </p:cNvPr>
          <p:cNvSpPr>
            <a:spLocks noGrp="1"/>
          </p:cNvSpPr>
          <p:nvPr>
            <p:ph type="title"/>
          </p:nvPr>
        </p:nvSpPr>
        <p:spPr>
          <a:xfrm>
            <a:off x="838201" y="365125"/>
            <a:ext cx="5251316" cy="1807305"/>
          </a:xfrm>
        </p:spPr>
        <p:txBody>
          <a:bodyPr>
            <a:normAutofit/>
          </a:bodyPr>
          <a:lstStyle/>
          <a:p>
            <a:pPr algn="ctr"/>
            <a:r>
              <a:rPr lang="en-GB" b="1" i="1" u="sng" dirty="0">
                <a:cs typeface="Calibri Light"/>
              </a:rPr>
              <a:t>Monarchy and legislation</a:t>
            </a:r>
            <a:endParaRPr lang="en-GB" i="1" u="sng" dirty="0">
              <a:cs typeface="Calibri Light" panose="020F0302020204030204"/>
            </a:endParaRPr>
          </a:p>
        </p:txBody>
      </p:sp>
      <p:sp>
        <p:nvSpPr>
          <p:cNvPr id="3" name="Content Placeholder 2">
            <a:extLst>
              <a:ext uri="{FF2B5EF4-FFF2-40B4-BE49-F238E27FC236}">
                <a16:creationId xmlns:a16="http://schemas.microsoft.com/office/drawing/2014/main" id="{D2B605FB-C899-2F86-28A0-5DB591DCD9F6}"/>
              </a:ext>
            </a:extLst>
          </p:cNvPr>
          <p:cNvSpPr>
            <a:spLocks noGrp="1"/>
          </p:cNvSpPr>
          <p:nvPr>
            <p:ph idx="1"/>
          </p:nvPr>
        </p:nvSpPr>
        <p:spPr>
          <a:xfrm>
            <a:off x="838200" y="2333297"/>
            <a:ext cx="4619621" cy="3843666"/>
          </a:xfrm>
        </p:spPr>
        <p:txBody>
          <a:bodyPr vert="horz" lIns="91440" tIns="45720" rIns="91440" bIns="45720" rtlCol="0" anchor="t">
            <a:normAutofit lnSpcReduction="10000"/>
          </a:bodyPr>
          <a:lstStyle/>
          <a:p>
            <a:r>
              <a:rPr lang="en-GB" sz="1700" dirty="0">
                <a:cs typeface="Calibri"/>
              </a:rPr>
              <a:t>The Monarchy open parliament. </a:t>
            </a:r>
          </a:p>
          <a:p>
            <a:endParaRPr lang="en-GB" sz="1700">
              <a:cs typeface="Calibri"/>
            </a:endParaRPr>
          </a:p>
          <a:p>
            <a:r>
              <a:rPr lang="en-GB" sz="1700" dirty="0">
                <a:cs typeface="Calibri"/>
              </a:rPr>
              <a:t>Speech. </a:t>
            </a:r>
          </a:p>
          <a:p>
            <a:endParaRPr lang="en-GB" sz="1700">
              <a:cs typeface="Calibri"/>
            </a:endParaRPr>
          </a:p>
          <a:p>
            <a:r>
              <a:rPr lang="en-GB" sz="1700" dirty="0">
                <a:cs typeface="Calibri"/>
              </a:rPr>
              <a:t>Created by parliament</a:t>
            </a:r>
          </a:p>
          <a:p>
            <a:endParaRPr lang="en-GB" sz="1700">
              <a:cs typeface="Calibri"/>
            </a:endParaRPr>
          </a:p>
          <a:p>
            <a:r>
              <a:rPr lang="en-GB" sz="1700" dirty="0">
                <a:cs typeface="Calibri"/>
              </a:rPr>
              <a:t>All legislation made in parliament must obtain royal assent </a:t>
            </a:r>
          </a:p>
          <a:p>
            <a:r>
              <a:rPr lang="en-GB" sz="1700" dirty="0">
                <a:ea typeface="+mn-lt"/>
                <a:cs typeface="+mn-lt"/>
                <a:hlinkClick r:id="rId2"/>
              </a:rPr>
              <a:t>The Queen's Speech begins 👑 The State Opening of Parliament 2021 🇬🇧 BBC - YouTube</a:t>
            </a:r>
            <a:endParaRPr lang="en-GB" sz="1700" dirty="0">
              <a:cs typeface="Calibri"/>
            </a:endParaRPr>
          </a:p>
          <a:p>
            <a:r>
              <a:rPr lang="en-GB" sz="1700" dirty="0">
                <a:ea typeface="+mn-lt"/>
                <a:cs typeface="+mn-lt"/>
                <a:hlinkClick r:id="rId3"/>
              </a:rPr>
              <a:t>Queen's Speech: Prince Charles opens Parliament for the first time as Queen is absent - YouTube</a:t>
            </a:r>
            <a:endParaRPr lang="en-GB" sz="1700" dirty="0">
              <a:cs typeface="Calibri"/>
            </a:endParaRPr>
          </a:p>
          <a:p>
            <a:pPr marL="0" indent="0">
              <a:buNone/>
            </a:pPr>
            <a:endParaRPr lang="en-GB" sz="1700">
              <a:cs typeface="Calibri"/>
            </a:endParaRPr>
          </a:p>
        </p:txBody>
      </p:sp>
      <p:pic>
        <p:nvPicPr>
          <p:cNvPr id="4" name="Picture 4">
            <a:extLst>
              <a:ext uri="{FF2B5EF4-FFF2-40B4-BE49-F238E27FC236}">
                <a16:creationId xmlns:a16="http://schemas.microsoft.com/office/drawing/2014/main" id="{5219D0BA-F0F9-6A6E-EF3B-D5B4088E552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1340" r="2583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A907CA27-A35F-B558-C2D9-46BB6523B2F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14699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Queen's Speech begins 👑 The State Opening of Parliament 2021 🇬🇧 BBC">
            <a:hlinkClick r:id="" action="ppaction://media"/>
            <a:extLst>
              <a:ext uri="{FF2B5EF4-FFF2-40B4-BE49-F238E27FC236}">
                <a16:creationId xmlns:a16="http://schemas.microsoft.com/office/drawing/2014/main" id="{9AC83513-CB46-3FCF-D7C2-1444BE1CB985}"/>
              </a:ext>
            </a:extLst>
          </p:cNvPr>
          <p:cNvPicPr>
            <a:picLocks noRot="1" noChangeAspect="1"/>
          </p:cNvPicPr>
          <p:nvPr>
            <a:videoFile r:link="rId1"/>
          </p:nvPr>
        </p:nvPicPr>
        <p:blipFill>
          <a:blip r:embed="rId3"/>
          <a:stretch>
            <a:fillRect/>
          </a:stretch>
        </p:blipFill>
        <p:spPr>
          <a:xfrm>
            <a:off x="1397000" y="490499"/>
            <a:ext cx="9881219" cy="6109319"/>
          </a:xfrm>
          <a:prstGeom prst="rect">
            <a:avLst/>
          </a:prstGeom>
        </p:spPr>
      </p:pic>
    </p:spTree>
    <p:extLst>
      <p:ext uri="{BB962C8B-B14F-4D97-AF65-F5344CB8AC3E}">
        <p14:creationId xmlns:p14="http://schemas.microsoft.com/office/powerpoint/2010/main" val="1673455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Queen's Speech: Prince Charles opens Parliament for the first time as Queen is absent">
            <a:hlinkClick r:id="" action="ppaction://media"/>
            <a:extLst>
              <a:ext uri="{FF2B5EF4-FFF2-40B4-BE49-F238E27FC236}">
                <a16:creationId xmlns:a16="http://schemas.microsoft.com/office/drawing/2014/main" id="{9F1B1FEA-06C7-7F12-3206-EB79D2EDEB57}"/>
              </a:ext>
            </a:extLst>
          </p:cNvPr>
          <p:cNvPicPr>
            <a:picLocks noRot="1" noChangeAspect="1"/>
          </p:cNvPicPr>
          <p:nvPr>
            <a:videoFile r:link="rId1"/>
          </p:nvPr>
        </p:nvPicPr>
        <p:blipFill>
          <a:blip r:embed="rId3"/>
          <a:stretch>
            <a:fillRect/>
          </a:stretch>
        </p:blipFill>
        <p:spPr>
          <a:xfrm>
            <a:off x="811560" y="25865"/>
            <a:ext cx="10708267" cy="6750514"/>
          </a:xfrm>
          <a:prstGeom prst="rect">
            <a:avLst/>
          </a:prstGeom>
        </p:spPr>
      </p:pic>
    </p:spTree>
    <p:extLst>
      <p:ext uri="{BB962C8B-B14F-4D97-AF65-F5344CB8AC3E}">
        <p14:creationId xmlns:p14="http://schemas.microsoft.com/office/powerpoint/2010/main" val="3919009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DBCEB-85C5-2A85-924A-101B2BAA32A8}"/>
              </a:ext>
            </a:extLst>
          </p:cNvPr>
          <p:cNvSpPr>
            <a:spLocks noGrp="1"/>
          </p:cNvSpPr>
          <p:nvPr>
            <p:ph type="title"/>
          </p:nvPr>
        </p:nvSpPr>
        <p:spPr>
          <a:xfrm>
            <a:off x="1171074" y="1396686"/>
            <a:ext cx="3240506" cy="4064628"/>
          </a:xfrm>
        </p:spPr>
        <p:txBody>
          <a:bodyPr>
            <a:normAutofit/>
          </a:bodyPr>
          <a:lstStyle/>
          <a:p>
            <a:pPr algn="ctr"/>
            <a:r>
              <a:rPr lang="en-GB" b="1" i="1" u="sng" dirty="0">
                <a:solidFill>
                  <a:srgbClr val="FFFFFF"/>
                </a:solidFill>
                <a:cs typeface="Calibri Light"/>
              </a:rPr>
              <a:t>Primary legislation </a:t>
            </a:r>
            <a:endParaRPr lang="en-US" dirty="0"/>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678A5D-519A-242A-D9C7-1A00070130DD}"/>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Some bills will go to the House of Commons and some to the House of Lords because the government wish to save time. </a:t>
            </a:r>
          </a:p>
          <a:p>
            <a:endParaRPr lang="en-GB" dirty="0">
              <a:cs typeface="Calibri"/>
            </a:endParaRPr>
          </a:p>
          <a:p>
            <a:r>
              <a:rPr lang="en-GB" dirty="0">
                <a:cs typeface="Calibri"/>
              </a:rPr>
              <a:t>What happens in the house of commons; </a:t>
            </a:r>
          </a:p>
        </p:txBody>
      </p:sp>
    </p:spTree>
    <p:extLst>
      <p:ext uri="{BB962C8B-B14F-4D97-AF65-F5344CB8AC3E}">
        <p14:creationId xmlns:p14="http://schemas.microsoft.com/office/powerpoint/2010/main" val="2549686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extLst>
              <p:ext uri="{D42A27DB-BD31-4B8C-83A1-F6EECF244321}">
                <p14:modId xmlns:p14="http://schemas.microsoft.com/office/powerpoint/2010/main" val="3965356674"/>
              </p:ext>
            </p:extLst>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Tree>
    <p:extLst>
      <p:ext uri="{BB962C8B-B14F-4D97-AF65-F5344CB8AC3E}">
        <p14:creationId xmlns:p14="http://schemas.microsoft.com/office/powerpoint/2010/main" val="2725665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1563330" y="365125"/>
            <a:ext cx="5393360" cy="1325563"/>
          </a:xfrm>
        </p:spPr>
        <p:txBody>
          <a:bodyPr>
            <a:normAutofit/>
          </a:bodyPr>
          <a:lstStyle/>
          <a:p>
            <a:r>
              <a:rPr lang="en-GB" b="1" i="1" u="sng">
                <a:cs typeface="Calibri Light"/>
              </a:rPr>
              <a:t>House of Lords</a:t>
            </a:r>
            <a:endParaRPr lang="en-GB" i="1" u="sng">
              <a:cs typeface="Calibri Light"/>
            </a:endParaRPr>
          </a:p>
        </p:txBody>
      </p:sp>
      <p:sp>
        <p:nvSpPr>
          <p:cNvPr id="20" name="Freeform: Shape 19">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110719549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89AF8-E3B8-F86B-60A0-87404FF00A1B}"/>
              </a:ext>
            </a:extLst>
          </p:cNvPr>
          <p:cNvSpPr>
            <a:spLocks noGrp="1"/>
          </p:cNvSpPr>
          <p:nvPr>
            <p:ph type="title"/>
          </p:nvPr>
        </p:nvSpPr>
        <p:spPr>
          <a:xfrm>
            <a:off x="1389278" y="1233241"/>
            <a:ext cx="3240506" cy="4064628"/>
          </a:xfrm>
        </p:spPr>
        <p:txBody>
          <a:bodyPr>
            <a:normAutofit/>
          </a:bodyPr>
          <a:lstStyle/>
          <a:p>
            <a:pPr algn="ctr"/>
            <a:r>
              <a:rPr lang="en-GB" sz="5400" b="1" i="1" u="sng" dirty="0">
                <a:solidFill>
                  <a:srgbClr val="FFFFFF"/>
                </a:solidFill>
                <a:cs typeface="Calibri Light"/>
              </a:rPr>
              <a:t>Parliament and bills</a:t>
            </a:r>
            <a:r>
              <a:rPr lang="en-GB" dirty="0">
                <a:solidFill>
                  <a:srgbClr val="FFFFFF"/>
                </a:solidFill>
                <a:cs typeface="Calibri Light"/>
              </a:rPr>
              <a:t>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611F5E-A7F3-3A75-E0B4-D677FC0BC8EA}"/>
              </a:ext>
            </a:extLst>
          </p:cNvPr>
          <p:cNvSpPr>
            <a:spLocks noGrp="1"/>
          </p:cNvSpPr>
          <p:nvPr>
            <p:ph idx="1"/>
          </p:nvPr>
        </p:nvSpPr>
        <p:spPr>
          <a:xfrm>
            <a:off x="6096000" y="820880"/>
            <a:ext cx="5257799" cy="4889350"/>
          </a:xfrm>
        </p:spPr>
        <p:txBody>
          <a:bodyPr anchor="t">
            <a:normAutofit fontScale="70000" lnSpcReduction="20000"/>
          </a:bodyPr>
          <a:lstStyle/>
          <a:p>
            <a:pPr>
              <a:lnSpc>
                <a:spcPct val="200000"/>
              </a:lnSpc>
            </a:pPr>
            <a:r>
              <a:rPr lang="en-GB" dirty="0">
                <a:cs typeface="Calibri"/>
              </a:rPr>
              <a:t>Three types </a:t>
            </a:r>
            <a:endParaRPr lang="en-US" dirty="0"/>
          </a:p>
          <a:p>
            <a:pPr>
              <a:lnSpc>
                <a:spcPct val="200000"/>
              </a:lnSpc>
            </a:pPr>
            <a:r>
              <a:rPr lang="en-GB" dirty="0">
                <a:cs typeface="Calibri"/>
              </a:rPr>
              <a:t>1. Public </a:t>
            </a:r>
          </a:p>
          <a:p>
            <a:pPr>
              <a:lnSpc>
                <a:spcPct val="200000"/>
              </a:lnSpc>
            </a:pPr>
            <a:r>
              <a:rPr lang="en-GB" dirty="0">
                <a:cs typeface="Calibri"/>
              </a:rPr>
              <a:t>2. Private </a:t>
            </a:r>
          </a:p>
          <a:p>
            <a:pPr>
              <a:lnSpc>
                <a:spcPct val="200000"/>
              </a:lnSpc>
            </a:pPr>
            <a:r>
              <a:rPr lang="en-GB" dirty="0">
                <a:cs typeface="Calibri"/>
              </a:rPr>
              <a:t>3. Hybrid </a:t>
            </a:r>
          </a:p>
          <a:p>
            <a:pPr>
              <a:lnSpc>
                <a:spcPct val="200000"/>
              </a:lnSpc>
            </a:pPr>
            <a:r>
              <a:rPr lang="en-GB" dirty="0">
                <a:cs typeface="Calibri"/>
              </a:rPr>
              <a:t>Or </a:t>
            </a:r>
          </a:p>
          <a:p>
            <a:pPr>
              <a:lnSpc>
                <a:spcPct val="200000"/>
              </a:lnSpc>
            </a:pPr>
            <a:r>
              <a:rPr lang="en-GB" dirty="0">
                <a:cs typeface="Calibri"/>
              </a:rPr>
              <a:t>1. Government </a:t>
            </a:r>
          </a:p>
          <a:p>
            <a:pPr>
              <a:lnSpc>
                <a:spcPct val="200000"/>
              </a:lnSpc>
            </a:pPr>
            <a:r>
              <a:rPr lang="en-GB" dirty="0">
                <a:cs typeface="Calibri"/>
              </a:rPr>
              <a:t>2. Private member's bill.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95764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FF7E-83CF-387E-130B-7F2BA7741CB0}"/>
              </a:ext>
            </a:extLst>
          </p:cNvPr>
          <p:cNvSpPr>
            <a:spLocks noGrp="1"/>
          </p:cNvSpPr>
          <p:nvPr>
            <p:ph type="title"/>
          </p:nvPr>
        </p:nvSpPr>
        <p:spPr/>
        <p:txBody>
          <a:bodyPr>
            <a:normAutofit/>
          </a:bodyPr>
          <a:lstStyle/>
          <a:p>
            <a:pPr algn="ctr"/>
            <a:r>
              <a:rPr lang="en-GB" sz="5400" b="1" i="1" u="sng" dirty="0">
                <a:cs typeface="Calibri Light"/>
              </a:rPr>
              <a:t>How to create an Act of Parliament?</a:t>
            </a:r>
            <a:endParaRPr lang="en-GB" sz="5400" b="1" dirty="0">
              <a:cs typeface="Calibri Light" panose="020F0302020204030204"/>
            </a:endParaRPr>
          </a:p>
        </p:txBody>
      </p:sp>
      <p:graphicFrame>
        <p:nvGraphicFramePr>
          <p:cNvPr id="4" name="Diagram 4">
            <a:extLst>
              <a:ext uri="{FF2B5EF4-FFF2-40B4-BE49-F238E27FC236}">
                <a16:creationId xmlns:a16="http://schemas.microsoft.com/office/drawing/2014/main" id="{C640BF05-BAF5-9988-CCB9-F7D4A19E3D7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2203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6F15F-F5E2-C6BA-F157-0EB370D90121}"/>
              </a:ext>
            </a:extLst>
          </p:cNvPr>
          <p:cNvSpPr>
            <a:spLocks noGrp="1"/>
          </p:cNvSpPr>
          <p:nvPr>
            <p:ph type="title"/>
          </p:nvPr>
        </p:nvSpPr>
        <p:spPr>
          <a:xfrm>
            <a:off x="270116" y="1153572"/>
            <a:ext cx="3617118" cy="4461163"/>
          </a:xfrm>
        </p:spPr>
        <p:txBody>
          <a:bodyPr>
            <a:normAutofit/>
          </a:bodyPr>
          <a:lstStyle/>
          <a:p>
            <a:r>
              <a:rPr lang="en-GB" b="1" i="1" u="sng">
                <a:solidFill>
                  <a:srgbClr val="FFFFFF"/>
                </a:solidFill>
                <a:cs typeface="Calibri Light"/>
              </a:rPr>
              <a:t>What do they include and how are they structured?</a:t>
            </a:r>
            <a:endParaRPr lang="en-GB" b="1" u="sng">
              <a:solidFill>
                <a:srgbClr val="FFFFFF"/>
              </a:solidFill>
              <a:cs typeface="Calibri Light" panose="020F0302020204030204"/>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09A86F-E9BC-94C1-57C0-240C73F18C5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''Succession of the Crown Act 2013. </a:t>
            </a:r>
          </a:p>
          <a:p>
            <a:r>
              <a:rPr lang="en-GB" dirty="0">
                <a:cs typeface="Calibri"/>
              </a:rPr>
              <a:t>Includes the following; </a:t>
            </a:r>
          </a:p>
          <a:p>
            <a:r>
              <a:rPr lang="en-GB" dirty="0">
                <a:cs typeface="Calibri"/>
              </a:rPr>
              <a:t>Short title </a:t>
            </a:r>
          </a:p>
          <a:p>
            <a:r>
              <a:rPr lang="en-GB" dirty="0">
                <a:cs typeface="Calibri"/>
              </a:rPr>
              <a:t>Chapter number </a:t>
            </a:r>
          </a:p>
          <a:p>
            <a:r>
              <a:rPr lang="en-GB" dirty="0">
                <a:cs typeface="Calibri"/>
              </a:rPr>
              <a:t>Content </a:t>
            </a:r>
          </a:p>
          <a:p>
            <a:r>
              <a:rPr lang="en-GB" dirty="0">
                <a:cs typeface="Calibri"/>
              </a:rPr>
              <a:t>Long title </a:t>
            </a:r>
          </a:p>
          <a:p>
            <a:r>
              <a:rPr lang="en-GB" dirty="0">
                <a:cs typeface="Calibri"/>
              </a:rPr>
              <a:t>Date of royal assent </a:t>
            </a:r>
          </a:p>
          <a:p>
            <a:r>
              <a:rPr lang="en-GB" dirty="0">
                <a:cs typeface="Calibri"/>
              </a:rPr>
              <a:t>Words of enactment </a:t>
            </a:r>
          </a:p>
          <a:p>
            <a:r>
              <a:rPr lang="en-GB" dirty="0">
                <a:cs typeface="Calibri"/>
              </a:rPr>
              <a:t>Sections </a:t>
            </a:r>
          </a:p>
          <a:p>
            <a:r>
              <a:rPr lang="en-GB" dirty="0">
                <a:cs typeface="Calibri"/>
              </a:rPr>
              <a:t>Commencement'' </a:t>
            </a:r>
          </a:p>
        </p:txBody>
      </p:sp>
    </p:spTree>
    <p:extLst>
      <p:ext uri="{BB962C8B-B14F-4D97-AF65-F5344CB8AC3E}">
        <p14:creationId xmlns:p14="http://schemas.microsoft.com/office/powerpoint/2010/main" val="972818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F69D8-AC2B-6705-A29E-C5060576FBCC}"/>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cs typeface="Calibri Light"/>
              </a:rPr>
              <a:t>Secondary legislation </a:t>
            </a:r>
            <a:endParaRPr lang="en-GB" b="1">
              <a:solidFill>
                <a:srgbClr val="FFFFFF"/>
              </a:solidFill>
              <a:cs typeface="Calibri Light" panose="020F0302020204030204"/>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2D0F441-8DF9-18FE-5C0D-2F26F7389681}"/>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Includes the ability to create law in a number of areas, including tourism. </a:t>
            </a:r>
            <a:endParaRPr lang="en-US"/>
          </a:p>
          <a:p>
            <a:r>
              <a:rPr lang="en-GB" dirty="0">
                <a:cs typeface="Calibri"/>
              </a:rPr>
              <a:t>Sometimes parliament will create acts and approve sections of it. </a:t>
            </a:r>
            <a:endParaRPr lang="en-GB">
              <a:cs typeface="Calibri"/>
            </a:endParaRPr>
          </a:p>
          <a:p>
            <a:r>
              <a:rPr lang="en-GB" dirty="0">
                <a:cs typeface="Calibri"/>
              </a:rPr>
              <a:t>Which will allow someone else to create the delegated legislation. </a:t>
            </a:r>
            <a:endParaRPr lang="en-GB">
              <a:cs typeface="Calibri"/>
            </a:endParaRPr>
          </a:p>
          <a:p>
            <a:r>
              <a:rPr lang="en-GB" dirty="0">
                <a:cs typeface="Calibri"/>
              </a:rPr>
              <a:t>Act is known as parenting or enabling. </a:t>
            </a:r>
            <a:endParaRPr lang="en-GB">
              <a:cs typeface="Calibri"/>
            </a:endParaRPr>
          </a:p>
        </p:txBody>
      </p:sp>
    </p:spTree>
    <p:extLst>
      <p:ext uri="{BB962C8B-B14F-4D97-AF65-F5344CB8AC3E}">
        <p14:creationId xmlns:p14="http://schemas.microsoft.com/office/powerpoint/2010/main" val="4049959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E8D28E-F1F9-8773-0A8E-7EF21C37C7AC}"/>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b="1" i="1" u="sng" kern="1200">
                <a:solidFill>
                  <a:srgbClr val="FFFFFF"/>
                </a:solidFill>
                <a:latin typeface="+mj-lt"/>
                <a:ea typeface="+mj-ea"/>
                <a:cs typeface="+mj-cs"/>
              </a:rPr>
              <a:t>Different types of delegated legislation</a:t>
            </a:r>
            <a:endParaRPr lang="en-US" b="1" kern="120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6139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EDC86-EC15-F31C-5BC5-7E02DE0ECD55}"/>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Statutory instruments</a:t>
            </a:r>
            <a:r>
              <a:rPr lang="en-GB">
                <a:solidFill>
                  <a:schemeClr val="bg1"/>
                </a:solidFill>
                <a:cs typeface="Calibri Light"/>
              </a:rPr>
              <a: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AF2B904-D3FA-3620-9135-0737452129FA}"/>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a:solidFill>
                  <a:schemeClr val="bg1"/>
                </a:solidFill>
                <a:cs typeface="Calibri"/>
              </a:rPr>
              <a:t>Includes regulations, rules and orders. </a:t>
            </a:r>
          </a:p>
          <a:p>
            <a:endParaRPr lang="en-GB">
              <a:solidFill>
                <a:schemeClr val="bg1"/>
              </a:solidFill>
              <a:cs typeface="Calibri"/>
            </a:endParaRPr>
          </a:p>
          <a:p>
            <a:r>
              <a:rPr lang="en-GB">
                <a:solidFill>
                  <a:schemeClr val="bg1"/>
                </a:solidFill>
                <a:cs typeface="Calibri"/>
              </a:rPr>
              <a:t>One example is Covid 19. </a:t>
            </a:r>
          </a:p>
          <a:p>
            <a:endParaRPr lang="en-GB">
              <a:solidFill>
                <a:schemeClr val="bg1"/>
              </a:solidFill>
              <a:cs typeface="Calibri"/>
            </a:endParaRPr>
          </a:p>
          <a:p>
            <a:r>
              <a:rPr lang="en-GB">
                <a:solidFill>
                  <a:schemeClr val="bg1"/>
                </a:solidFill>
                <a:cs typeface="Calibri"/>
              </a:rPr>
              <a:t>The regulations that were used during this time. </a:t>
            </a:r>
          </a:p>
        </p:txBody>
      </p:sp>
    </p:spTree>
    <p:extLst>
      <p:ext uri="{BB962C8B-B14F-4D97-AF65-F5344CB8AC3E}">
        <p14:creationId xmlns:p14="http://schemas.microsoft.com/office/powerpoint/2010/main" val="1321962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25F8A-3081-C084-DDAB-1E1FE177ED94}"/>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Orders in council </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B59D69E-39FF-1BF4-420A-4A63B5A9D9C3}"/>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Passed by the crown. </a:t>
            </a:r>
          </a:p>
          <a:p>
            <a:endParaRPr lang="en-US">
              <a:solidFill>
                <a:schemeClr val="bg1"/>
              </a:solidFill>
              <a:cs typeface="Calibri"/>
            </a:endParaRPr>
          </a:p>
          <a:p>
            <a:r>
              <a:rPr lang="en-US">
                <a:solidFill>
                  <a:schemeClr val="bg1"/>
                </a:solidFill>
                <a:cs typeface="Calibri"/>
              </a:rPr>
              <a:t>With the privy council. </a:t>
            </a:r>
          </a:p>
          <a:p>
            <a:endParaRPr lang="en-US">
              <a:solidFill>
                <a:schemeClr val="bg1"/>
              </a:solidFill>
              <a:cs typeface="Calibri"/>
            </a:endParaRPr>
          </a:p>
          <a:p>
            <a:r>
              <a:rPr lang="en-US">
                <a:solidFill>
                  <a:schemeClr val="bg1"/>
                </a:solidFill>
                <a:cs typeface="Calibri"/>
              </a:rPr>
              <a:t>Parliament need not be involved. </a:t>
            </a:r>
          </a:p>
        </p:txBody>
      </p:sp>
    </p:spTree>
    <p:extLst>
      <p:ext uri="{BB962C8B-B14F-4D97-AF65-F5344CB8AC3E}">
        <p14:creationId xmlns:p14="http://schemas.microsoft.com/office/powerpoint/2010/main" val="1521540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53CA1-D398-23AE-4C46-A716581FFFF4}"/>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By laws </a:t>
            </a:r>
            <a:endParaRPr lang="en-US" b="1">
              <a:solidFill>
                <a:schemeClr val="bg1"/>
              </a:solidFill>
              <a:cs typeface="Calibri Light" panose="020F0302020204030204"/>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0DB8425B-CDEA-4100-8360-F0B0C29672F9}"/>
              </a:ext>
            </a:extLst>
          </p:cNvPr>
          <p:cNvSpPr>
            <a:spLocks noGrp="1"/>
          </p:cNvSpPr>
          <p:nvPr>
            <p:ph idx="1"/>
          </p:nvPr>
        </p:nvSpPr>
        <p:spPr>
          <a:xfrm>
            <a:off x="6477270" y="1130846"/>
            <a:ext cx="4974771" cy="4351338"/>
          </a:xfrm>
        </p:spPr>
        <p:txBody>
          <a:bodyPr vert="horz" lIns="91440" tIns="45720" rIns="91440" bIns="45720" rtlCol="0">
            <a:normAutofit/>
          </a:bodyPr>
          <a:lstStyle/>
          <a:p>
            <a:r>
              <a:rPr lang="en-US">
                <a:solidFill>
                  <a:schemeClr val="bg1"/>
                </a:solidFill>
                <a:cs typeface="Calibri"/>
              </a:rPr>
              <a:t>Local Governments. </a:t>
            </a:r>
          </a:p>
          <a:p>
            <a:endParaRPr lang="en-US">
              <a:solidFill>
                <a:schemeClr val="bg1"/>
              </a:solidFill>
              <a:cs typeface="Calibri"/>
            </a:endParaRPr>
          </a:p>
          <a:p>
            <a:r>
              <a:rPr lang="en-US">
                <a:solidFill>
                  <a:schemeClr val="bg1"/>
                </a:solidFill>
                <a:cs typeface="Calibri"/>
              </a:rPr>
              <a:t>On local problems. </a:t>
            </a:r>
          </a:p>
          <a:p>
            <a:endParaRPr lang="en-US">
              <a:solidFill>
                <a:schemeClr val="bg1"/>
              </a:solidFill>
              <a:cs typeface="Calibri"/>
            </a:endParaRPr>
          </a:p>
          <a:p>
            <a:r>
              <a:rPr lang="en-US">
                <a:solidFill>
                  <a:schemeClr val="bg1"/>
                </a:solidFill>
                <a:cs typeface="Calibri"/>
              </a:rPr>
              <a:t>Confirmation by government minister. </a:t>
            </a:r>
          </a:p>
          <a:p>
            <a:pPr marL="0" indent="0">
              <a:buNone/>
            </a:pPr>
            <a:endParaRPr lang="en-US">
              <a:solidFill>
                <a:schemeClr val="bg1"/>
              </a:solidFill>
              <a:cs typeface="Calibri"/>
            </a:endParaRPr>
          </a:p>
        </p:txBody>
      </p:sp>
    </p:spTree>
    <p:extLst>
      <p:ext uri="{BB962C8B-B14F-4D97-AF65-F5344CB8AC3E}">
        <p14:creationId xmlns:p14="http://schemas.microsoft.com/office/powerpoint/2010/main" val="2574573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0"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1"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8A3B1-EC86-D602-8F43-6517C373A097}"/>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Continued </a:t>
            </a:r>
            <a:endParaRPr lang="en-US">
              <a:solidFill>
                <a:schemeClr val="bg1"/>
              </a:solidFill>
            </a:endParaRPr>
          </a:p>
        </p:txBody>
      </p:sp>
      <p:grpSp>
        <p:nvGrpSpPr>
          <p:cNvPr id="36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3"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64"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5"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66"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7"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8"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9"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FCCB5F72-DDBB-9976-22A5-000316E69B46}"/>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Parliamentary committees – consider the statutory instruments. </a:t>
            </a:r>
          </a:p>
          <a:p>
            <a:r>
              <a:rPr lang="en-GB" sz="2400">
                <a:solidFill>
                  <a:schemeClr val="bg1"/>
                </a:solidFill>
                <a:cs typeface="Calibri"/>
              </a:rPr>
              <a:t>Secondary legislation – Judicial review. </a:t>
            </a:r>
          </a:p>
          <a:p>
            <a:r>
              <a:rPr lang="en-GB" sz="2400">
                <a:solidFill>
                  <a:schemeClr val="bg1"/>
                </a:solidFill>
                <a:cs typeface="Calibri"/>
              </a:rPr>
              <a:t>Primary legislation – no judicial review. </a:t>
            </a:r>
          </a:p>
          <a:p>
            <a:r>
              <a:rPr lang="en-GB" sz="2400">
                <a:solidFill>
                  <a:schemeClr val="bg1"/>
                </a:solidFill>
                <a:cs typeface="Calibri"/>
              </a:rPr>
              <a:t>Quash any legislation that is incompatible with human rights. </a:t>
            </a:r>
          </a:p>
          <a:p>
            <a:r>
              <a:rPr lang="en-GB" sz="2400">
                <a:solidFill>
                  <a:schemeClr val="bg1"/>
                </a:solidFill>
                <a:cs typeface="Calibri"/>
              </a:rPr>
              <a:t>S.4 of the Human Rights Act 1998- declaration of incompatibility. </a:t>
            </a:r>
          </a:p>
        </p:txBody>
      </p:sp>
    </p:spTree>
    <p:extLst>
      <p:ext uri="{BB962C8B-B14F-4D97-AF65-F5344CB8AC3E}">
        <p14:creationId xmlns:p14="http://schemas.microsoft.com/office/powerpoint/2010/main" val="27517680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56071-4D3B-DE94-429B-4E649F6C4612}"/>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cs typeface="Calibri Light"/>
              </a:rPr>
              <a:t>Parlaiment </a:t>
            </a:r>
            <a:endParaRPr lang="en-US">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D18562C-6F34-838E-EABA-DC46B6B6895A}"/>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a:solidFill>
                  <a:schemeClr val="bg1"/>
                </a:solidFill>
                <a:cs typeface="Calibri"/>
              </a:rPr>
              <a:t>In charge of taxes. </a:t>
            </a:r>
            <a:endParaRPr lang="en-US">
              <a:solidFill>
                <a:schemeClr val="bg1"/>
              </a:solidFill>
            </a:endParaRPr>
          </a:p>
          <a:p>
            <a:r>
              <a:rPr lang="en-GB">
                <a:solidFill>
                  <a:schemeClr val="bg1"/>
                </a:solidFill>
                <a:cs typeface="Calibri"/>
              </a:rPr>
              <a:t>Budgeting speech</a:t>
            </a:r>
          </a:p>
          <a:p>
            <a:r>
              <a:rPr lang="en-GB">
                <a:solidFill>
                  <a:schemeClr val="bg1"/>
                </a:solidFill>
                <a:cs typeface="Calibri"/>
              </a:rPr>
              <a:t>A number of committees- </a:t>
            </a:r>
          </a:p>
          <a:p>
            <a:r>
              <a:rPr lang="en-GB">
                <a:solidFill>
                  <a:schemeClr val="bg1"/>
                </a:solidFill>
                <a:cs typeface="Calibri"/>
              </a:rPr>
              <a:t>1. Select committee in the house of commons. </a:t>
            </a:r>
          </a:p>
          <a:p>
            <a:r>
              <a:rPr lang="en-GB">
                <a:solidFill>
                  <a:schemeClr val="bg1"/>
                </a:solidFill>
                <a:cs typeface="Calibri"/>
              </a:rPr>
              <a:t>2. Select committee in the house of lords. </a:t>
            </a:r>
          </a:p>
          <a:p>
            <a:r>
              <a:rPr lang="en-GB">
                <a:solidFill>
                  <a:schemeClr val="bg1"/>
                </a:solidFill>
                <a:cs typeface="Calibri"/>
              </a:rPr>
              <a:t>3. Joint committees </a:t>
            </a:r>
          </a:p>
        </p:txBody>
      </p:sp>
    </p:spTree>
    <p:extLst>
      <p:ext uri="{BB962C8B-B14F-4D97-AF65-F5344CB8AC3E}">
        <p14:creationId xmlns:p14="http://schemas.microsoft.com/office/powerpoint/2010/main" val="2308828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56D09-6818-5533-EC77-C96EC4D7FE8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cs typeface="Calibri Light"/>
              </a:rPr>
              <a:t>Parliamentary questions</a:t>
            </a:r>
            <a:endParaRPr lang="en-GB" b="1" u="sng">
              <a:solidFill>
                <a:schemeClr val="bg1"/>
              </a:solidFill>
              <a:cs typeface="Calibri Light" panose="020F0302020204030204"/>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75F3B2-31BC-2489-7F13-568C74161C7D}"/>
              </a:ext>
            </a:extLst>
          </p:cNvPr>
          <p:cNvSpPr>
            <a:spLocks noGrp="1"/>
          </p:cNvSpPr>
          <p:nvPr>
            <p:ph idx="1"/>
          </p:nvPr>
        </p:nvSpPr>
        <p:spPr>
          <a:xfrm>
            <a:off x="6097946" y="1339205"/>
            <a:ext cx="5217173" cy="4351338"/>
          </a:xfrm>
        </p:spPr>
        <p:txBody>
          <a:bodyPr vert="horz" lIns="91440" tIns="45720" rIns="91440" bIns="45720" rtlCol="0">
            <a:normAutofit/>
          </a:bodyPr>
          <a:lstStyle/>
          <a:p>
            <a:r>
              <a:rPr lang="en-GB">
                <a:solidFill>
                  <a:schemeClr val="bg1"/>
                </a:solidFill>
                <a:cs typeface="Calibri"/>
              </a:rPr>
              <a:t>Parlaiment hold the government to account for their actions. </a:t>
            </a:r>
          </a:p>
          <a:p>
            <a:endParaRPr lang="en-GB">
              <a:solidFill>
                <a:schemeClr val="bg1"/>
              </a:solidFill>
              <a:cs typeface="Calibri"/>
            </a:endParaRPr>
          </a:p>
          <a:p>
            <a:r>
              <a:rPr lang="en-GB">
                <a:solidFill>
                  <a:schemeClr val="bg1"/>
                </a:solidFill>
                <a:cs typeface="Calibri"/>
              </a:rPr>
              <a:t>Strict as to what questions can be asked. </a:t>
            </a:r>
          </a:p>
          <a:p>
            <a:endParaRPr lang="en-GB">
              <a:solidFill>
                <a:schemeClr val="bg1"/>
              </a:solidFill>
              <a:cs typeface="Calibri"/>
            </a:endParaRPr>
          </a:p>
          <a:p>
            <a:r>
              <a:rPr lang="en-GB">
                <a:solidFill>
                  <a:schemeClr val="bg1"/>
                </a:solidFill>
                <a:cs typeface="Calibri"/>
              </a:rPr>
              <a:t>Only two oral questions per person.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26942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546D98-7AFA-7C4A-08CF-2DA2D394E89A}"/>
              </a:ext>
            </a:extLst>
          </p:cNvPr>
          <p:cNvSpPr>
            <a:spLocks noGrp="1"/>
          </p:cNvSpPr>
          <p:nvPr>
            <p:ph type="title"/>
          </p:nvPr>
        </p:nvSpPr>
        <p:spPr>
          <a:xfrm>
            <a:off x="838200" y="1748452"/>
            <a:ext cx="4974771" cy="3587786"/>
          </a:xfrm>
        </p:spPr>
        <p:txBody>
          <a:bodyPr>
            <a:normAutofit/>
          </a:bodyPr>
          <a:lstStyle/>
          <a:p>
            <a:pPr algn="ctr"/>
            <a:r>
              <a:rPr lang="en-US" b="1" i="1" u="sng">
                <a:solidFill>
                  <a:schemeClr val="bg1"/>
                </a:solidFill>
                <a:cs typeface="Calibri Light"/>
              </a:rPr>
              <a:t>Debates </a:t>
            </a:r>
            <a:endParaRPr lang="en-US" b="1">
              <a:solidFill>
                <a:schemeClr val="bg1"/>
              </a:solidFill>
              <a:cs typeface="Calibri Light" panose="020F0302020204030204"/>
            </a:endParaRPr>
          </a:p>
        </p:txBody>
      </p:sp>
      <p:grpSp>
        <p:nvGrpSpPr>
          <p:cNvPr id="34"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35" name="Freeform: Shape 3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8"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43" name="Freeform: Shape 4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1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214" name="Freeform: Shape 21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5FBF773-F22F-5B91-1131-9AEBA96394D9}"/>
              </a:ext>
            </a:extLst>
          </p:cNvPr>
          <p:cNvSpPr>
            <a:spLocks noGrp="1"/>
          </p:cNvSpPr>
          <p:nvPr>
            <p:ph idx="1"/>
          </p:nvPr>
        </p:nvSpPr>
        <p:spPr>
          <a:xfrm>
            <a:off x="6373361" y="1927482"/>
            <a:ext cx="4974771" cy="4351338"/>
          </a:xfrm>
        </p:spPr>
        <p:txBody>
          <a:bodyPr vert="horz" lIns="91440" tIns="45720" rIns="91440" bIns="45720" rtlCol="0">
            <a:normAutofit/>
          </a:bodyPr>
          <a:lstStyle/>
          <a:p>
            <a:r>
              <a:rPr lang="en-US">
                <a:solidFill>
                  <a:schemeClr val="bg1"/>
                </a:solidFill>
                <a:cs typeface="Calibri"/>
              </a:rPr>
              <a:t>Can debate on several things. </a:t>
            </a:r>
          </a:p>
          <a:p>
            <a:r>
              <a:rPr lang="en-US">
                <a:solidFill>
                  <a:schemeClr val="bg1"/>
                </a:solidFill>
                <a:cs typeface="Calibri"/>
              </a:rPr>
              <a:t>That were stated within the queen's speech that opens parliament.</a:t>
            </a:r>
          </a:p>
          <a:p>
            <a:r>
              <a:rPr lang="en-US">
                <a:solidFill>
                  <a:schemeClr val="bg1"/>
                </a:solidFill>
                <a:cs typeface="Calibri"/>
              </a:rPr>
              <a:t>Vote of no confidence is one example. </a:t>
            </a:r>
          </a:p>
          <a:p>
            <a:r>
              <a:rPr lang="en-US">
                <a:solidFill>
                  <a:schemeClr val="bg1"/>
                </a:solidFill>
                <a:cs typeface="Calibri"/>
              </a:rPr>
              <a:t>Wars is another. </a:t>
            </a:r>
          </a:p>
        </p:txBody>
      </p:sp>
    </p:spTree>
    <p:extLst>
      <p:ext uri="{BB962C8B-B14F-4D97-AF65-F5344CB8AC3E}">
        <p14:creationId xmlns:p14="http://schemas.microsoft.com/office/powerpoint/2010/main" val="1730688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bating in Parliament">
            <a:hlinkClick r:id="" action="ppaction://media"/>
            <a:extLst>
              <a:ext uri="{FF2B5EF4-FFF2-40B4-BE49-F238E27FC236}">
                <a16:creationId xmlns:a16="http://schemas.microsoft.com/office/drawing/2014/main" id="{93695D04-6063-8693-565F-2CA27E392E71}"/>
              </a:ext>
            </a:extLst>
          </p:cNvPr>
          <p:cNvPicPr>
            <a:picLocks noRot="1" noChangeAspect="1"/>
          </p:cNvPicPr>
          <p:nvPr>
            <a:videoFile r:link="rId1"/>
          </p:nvPr>
        </p:nvPicPr>
        <p:blipFill>
          <a:blip r:embed="rId3"/>
          <a:stretch>
            <a:fillRect/>
          </a:stretch>
        </p:blipFill>
        <p:spPr>
          <a:xfrm>
            <a:off x="1545682" y="72329"/>
            <a:ext cx="9249315" cy="6750512"/>
          </a:xfrm>
          <a:prstGeom prst="rect">
            <a:avLst/>
          </a:prstGeom>
        </p:spPr>
      </p:pic>
    </p:spTree>
    <p:extLst>
      <p:ext uri="{BB962C8B-B14F-4D97-AF65-F5344CB8AC3E}">
        <p14:creationId xmlns:p14="http://schemas.microsoft.com/office/powerpoint/2010/main" val="1389597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assionate debate in Parliament on the conflict in Afghanistan">
            <a:hlinkClick r:id="" action="ppaction://media"/>
            <a:extLst>
              <a:ext uri="{FF2B5EF4-FFF2-40B4-BE49-F238E27FC236}">
                <a16:creationId xmlns:a16="http://schemas.microsoft.com/office/drawing/2014/main" id="{FA02E1F4-967A-ADA4-5FC3-D6D9CFDD9EC2}"/>
              </a:ext>
            </a:extLst>
          </p:cNvPr>
          <p:cNvPicPr>
            <a:picLocks noRot="1" noChangeAspect="1"/>
          </p:cNvPicPr>
          <p:nvPr>
            <a:videoFile r:link="rId1"/>
          </p:nvPr>
        </p:nvPicPr>
        <p:blipFill>
          <a:blip r:embed="rId3"/>
          <a:stretch>
            <a:fillRect/>
          </a:stretch>
        </p:blipFill>
        <p:spPr>
          <a:xfrm>
            <a:off x="1778000" y="44450"/>
            <a:ext cx="8292170" cy="6750514"/>
          </a:xfrm>
          <a:prstGeom prst="rect">
            <a:avLst/>
          </a:prstGeom>
        </p:spPr>
      </p:pic>
    </p:spTree>
    <p:extLst>
      <p:ext uri="{BB962C8B-B14F-4D97-AF65-F5344CB8AC3E}">
        <p14:creationId xmlns:p14="http://schemas.microsoft.com/office/powerpoint/2010/main" val="19561783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13831-77C4-4A3E-F509-0379F24C4B9A}"/>
              </a:ext>
            </a:extLst>
          </p:cNvPr>
          <p:cNvSpPr>
            <a:spLocks noGrp="1"/>
          </p:cNvSpPr>
          <p:nvPr>
            <p:ph type="title"/>
          </p:nvPr>
        </p:nvSpPr>
        <p:spPr>
          <a:xfrm>
            <a:off x="838200" y="365125"/>
            <a:ext cx="10515600" cy="1325563"/>
          </a:xfrm>
        </p:spPr>
        <p:txBody>
          <a:bodyPr>
            <a:normAutofit/>
          </a:bodyPr>
          <a:lstStyle/>
          <a:p>
            <a:pPr algn="ctr"/>
            <a:r>
              <a:rPr lang="en-GB" sz="7200" b="1" i="1" u="sng" dirty="0">
                <a:cs typeface="Calibri Light"/>
              </a:rPr>
              <a:t> Activity</a:t>
            </a:r>
            <a:endParaRPr lang="en-GB" sz="7200" b="1" u="sng" dirty="0">
              <a:cs typeface="Calibri Light" panose="020F0302020204030204"/>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0E65A8-4DB0-92CC-A598-032C2232D3ED}"/>
              </a:ext>
            </a:extLst>
          </p:cNvPr>
          <p:cNvGraphicFramePr>
            <a:graphicFrameLocks noGrp="1"/>
          </p:cNvGraphicFramePr>
          <p:nvPr>
            <p:ph idx="1"/>
            <p:extLst>
              <p:ext uri="{D42A27DB-BD31-4B8C-83A1-F6EECF244321}">
                <p14:modId xmlns:p14="http://schemas.microsoft.com/office/powerpoint/2010/main" val="428509260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1405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D7A3E-7EB6-A3BE-BE6A-B6CFFBA6FF5D}"/>
              </a:ext>
            </a:extLst>
          </p:cNvPr>
          <p:cNvSpPr>
            <a:spLocks noGrp="1"/>
          </p:cNvSpPr>
          <p:nvPr>
            <p:ph type="title"/>
          </p:nvPr>
        </p:nvSpPr>
        <p:spPr>
          <a:xfrm>
            <a:off x="838200" y="365125"/>
            <a:ext cx="10515600" cy="1325563"/>
          </a:xfrm>
        </p:spPr>
        <p:txBody>
          <a:bodyPr>
            <a:normAutofit/>
          </a:bodyPr>
          <a:lstStyle/>
          <a:p>
            <a:pPr algn="ctr"/>
            <a:r>
              <a:rPr lang="en-US" sz="5400" b="1" i="1" u="sng" dirty="0">
                <a:cs typeface="Calibri Light"/>
              </a:rPr>
              <a:t>Summary </a:t>
            </a:r>
            <a:endParaRPr lang="en-US" sz="5400" b="1" dirty="0">
              <a:cs typeface="Calibri Light" panose="020F0302020204030204"/>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7F85A2-2616-D455-4EDF-DCC0C29E1AC2}"/>
              </a:ext>
            </a:extLst>
          </p:cNvPr>
          <p:cNvGraphicFramePr>
            <a:graphicFrameLocks noGrp="1"/>
          </p:cNvGraphicFramePr>
          <p:nvPr>
            <p:ph idx="1"/>
            <p:extLst>
              <p:ext uri="{D42A27DB-BD31-4B8C-83A1-F6EECF244321}">
                <p14:modId xmlns:p14="http://schemas.microsoft.com/office/powerpoint/2010/main" val="151083413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1203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1007</Words>
  <Application>Microsoft Office PowerPoint</Application>
  <PresentationFormat>Widescreen</PresentationFormat>
  <Paragraphs>171</Paragraphs>
  <Slides>33</Slides>
  <Notes>1</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Wingdings</vt:lpstr>
      <vt:lpstr>office theme</vt:lpstr>
      <vt:lpstr>Legislative Power </vt:lpstr>
      <vt:lpstr>Content </vt:lpstr>
      <vt:lpstr>What is the legislative?</vt:lpstr>
      <vt:lpstr>What is parliament?</vt:lpstr>
      <vt:lpstr>Activity 1</vt:lpstr>
      <vt:lpstr>House of Commons</vt:lpstr>
      <vt:lpstr>Activity </vt:lpstr>
      <vt:lpstr>House of Lords</vt:lpstr>
      <vt:lpstr>Activity </vt:lpstr>
      <vt:lpstr>Activity </vt:lpstr>
      <vt:lpstr>Activity </vt:lpstr>
      <vt:lpstr>Monarchy and legislation</vt:lpstr>
      <vt:lpstr>PowerPoint Presentation</vt:lpstr>
      <vt:lpstr>PowerPoint Presentation</vt:lpstr>
      <vt:lpstr>Primary legislation </vt:lpstr>
      <vt:lpstr>PowerPoint Presentation</vt:lpstr>
      <vt:lpstr>House of Lords</vt:lpstr>
      <vt:lpstr>Parliament and bills </vt:lpstr>
      <vt:lpstr>How to create an Act of Parliament?</vt:lpstr>
      <vt:lpstr>What do they include and how are they structured?</vt:lpstr>
      <vt:lpstr>Secondary legislation </vt:lpstr>
      <vt:lpstr>Different types of delegated legislation</vt:lpstr>
      <vt:lpstr>Statutory instruments </vt:lpstr>
      <vt:lpstr>Orders in council </vt:lpstr>
      <vt:lpstr>By laws </vt:lpstr>
      <vt:lpstr>Continued </vt:lpstr>
      <vt:lpstr>Parlaiment </vt:lpstr>
      <vt:lpstr>Parliamentary questions</vt:lpstr>
      <vt:lpstr>Debates </vt:lpstr>
      <vt:lpstr>PowerPoint Presentation</vt:lpstr>
      <vt:lpstr>PowerPoint Presentation</vt:lpstr>
      <vt:lpstr> Activity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607</cp:revision>
  <dcterms:created xsi:type="dcterms:W3CDTF">2022-11-04T22:46:06Z</dcterms:created>
  <dcterms:modified xsi:type="dcterms:W3CDTF">2023-02-13T18:15:26Z</dcterms:modified>
</cp:coreProperties>
</file>