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  <p:sldId id="267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0" d="100"/>
          <a:sy n="100" d="100"/>
        </p:scale>
        <p:origin x="-576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3C41-97F2-D64D-AD89-698B56C13016}" type="datetimeFigureOut">
              <a:rPr lang="en-US" smtClean="0"/>
              <a:t>30/01/20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930E-35C0-6B42-91D2-FA27B70335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622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3C41-97F2-D64D-AD89-698B56C13016}" type="datetimeFigureOut">
              <a:rPr lang="en-US" smtClean="0"/>
              <a:t>30/01/20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930E-35C0-6B42-91D2-FA27B70335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190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3C41-97F2-D64D-AD89-698B56C13016}" type="datetimeFigureOut">
              <a:rPr lang="en-US" smtClean="0"/>
              <a:t>30/01/20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930E-35C0-6B42-91D2-FA27B70335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886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3C41-97F2-D64D-AD89-698B56C13016}" type="datetimeFigureOut">
              <a:rPr lang="en-US" smtClean="0"/>
              <a:t>30/01/20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930E-35C0-6B42-91D2-FA27B70335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543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3C41-97F2-D64D-AD89-698B56C13016}" type="datetimeFigureOut">
              <a:rPr lang="en-US" smtClean="0"/>
              <a:t>30/01/20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930E-35C0-6B42-91D2-FA27B70335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748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3C41-97F2-D64D-AD89-698B56C13016}" type="datetimeFigureOut">
              <a:rPr lang="en-US" smtClean="0"/>
              <a:t>30/01/20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930E-35C0-6B42-91D2-FA27B70335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524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3C41-97F2-D64D-AD89-698B56C13016}" type="datetimeFigureOut">
              <a:rPr lang="en-US" smtClean="0"/>
              <a:t>30/01/20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930E-35C0-6B42-91D2-FA27B70335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702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3C41-97F2-D64D-AD89-698B56C13016}" type="datetimeFigureOut">
              <a:rPr lang="en-US" smtClean="0"/>
              <a:t>30/01/20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930E-35C0-6B42-91D2-FA27B70335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422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3C41-97F2-D64D-AD89-698B56C13016}" type="datetimeFigureOut">
              <a:rPr lang="en-US" smtClean="0"/>
              <a:t>30/01/20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930E-35C0-6B42-91D2-FA27B70335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378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3C41-97F2-D64D-AD89-698B56C13016}" type="datetimeFigureOut">
              <a:rPr lang="en-US" smtClean="0"/>
              <a:t>30/01/20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930E-35C0-6B42-91D2-FA27B70335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704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33C41-97F2-D64D-AD89-698B56C13016}" type="datetimeFigureOut">
              <a:rPr lang="en-US" smtClean="0"/>
              <a:t>30/01/20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6930E-35C0-6B42-91D2-FA27B70335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36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33C41-97F2-D64D-AD89-698B56C13016}" type="datetimeFigureOut">
              <a:rPr lang="en-US" smtClean="0"/>
              <a:t>30/01/20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D6930E-35C0-6B42-91D2-FA27B70335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01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611424" y="3244334"/>
            <a:ext cx="3921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‘Four Beer Bottles Standing on the Wall’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03902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tatic.squarespace-7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070" y="628650"/>
            <a:ext cx="7047861" cy="560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0815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076598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838200"/>
            <a:ext cx="76200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6300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eer-550934_f0a2b_hd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7000" y="260350"/>
            <a:ext cx="6350000" cy="633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0911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rewdog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8280"/>
            <a:ext cx="9144000" cy="390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2776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lack-Hog-Ginga-Ninja-1024x597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3489"/>
            <a:ext cx="9144000" cy="5331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7355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b_a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800" y="780143"/>
            <a:ext cx="7518400" cy="5297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4535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igantic end of reaso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3650" y="1441450"/>
            <a:ext cx="6616700" cy="397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4007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alf-acre-big-hug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0060"/>
            <a:ext cx="9144000" cy="589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4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rairie-artisan-ales-3rd-anniversary-ale-beer-1076598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043" y="1397000"/>
            <a:ext cx="8585915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0587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rairie-artisan-ales-prairie-gold-sour-golden-ale-beer-oklahoma-usa-10765986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1524000"/>
            <a:ext cx="762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6227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rairie-Artisan-Ales-Prairie-Weiss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26" y="1179132"/>
            <a:ext cx="8600348" cy="4499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3669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piteful-Brewing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267" y="1181100"/>
            <a:ext cx="7061466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4272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lying_dog_gonz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75" y="1238250"/>
            <a:ext cx="7334250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5939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tatic.squarespace-8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462" y="1422400"/>
            <a:ext cx="8179077" cy="401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1331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R2XZ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00" y="577850"/>
            <a:ext cx="7747000" cy="570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7580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491d4d98cfe5c4f98ed90bb41c2f796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2319" y="0"/>
            <a:ext cx="60793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4920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9</Words>
  <Application>Microsoft Macintosh PowerPoint</Application>
  <PresentationFormat>On-screen Show (4:3)</PresentationFormat>
  <Paragraphs>1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3</cp:revision>
  <dcterms:created xsi:type="dcterms:W3CDTF">2020-01-30T15:50:35Z</dcterms:created>
  <dcterms:modified xsi:type="dcterms:W3CDTF">2020-01-30T19:41:57Z</dcterms:modified>
</cp:coreProperties>
</file>