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E175A-E991-46C1-B5D6-5824A84F5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069128-328E-42B9-BF31-16CC21C1A4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947BD-8A75-4FA4-967F-6B8AAAB9F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4D460-C68A-41E8-82F0-AA027EA8C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E9EFD-120F-4EE3-9ADD-F2CD446A1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8885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B5C41-6A26-4990-B69F-1454B1F45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10575-41B0-431B-AE59-ED65F559C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F8F03-CFF7-4BB2-82D8-DCE13287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A6878-3372-42FE-9A17-182700999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43AD3-119F-4CA5-99FE-E9B2AA8BC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31550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C7B1E-77D9-42C9-90AB-62BD43AE6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710FA5-5A84-461B-8DBE-76D3E6E1AB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B8AB1-23BF-446E-A882-5ECEF4A96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45F85-FEFE-44A2-9A6D-C236F81E9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9F763-13D2-4EAF-99B6-9FD2E56E2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1374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274FD-A42F-4524-9D53-62F782D44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AA3D9-FB65-469E-ABBD-3A9754E49E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656C02-F18D-4897-9F2A-8222B80DA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97A0C-93F7-4DC0-9CCB-084094748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F73BED-FFF5-4B75-AE3E-BF24D181C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D2B3D-F995-40B3-A9A0-CA6B8CCA1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3366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ECFC5-8096-4BCF-B63A-A77834E2C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0B2474-48E2-4A81-B119-44959D51B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630A64-B4C2-47C3-B487-B2AF077762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5D8AED-B0FE-46F6-9E36-6FA04DD902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61F9AA-72D4-44CE-ACFE-1D800C3DE0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C8B1FE-305D-4EEF-8E8B-E5A8B78A0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E1035E-29FD-4350-8D0B-202E6758E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ED1F5C-C0F9-4FAB-A4DC-42E88459F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0491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E88B3-EDD9-4153-AC86-B9020B290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35704C-0B48-4044-813D-2A86000B2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FAA652-F632-4CDD-BB59-C610E232B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AE0339-F50C-44FC-8505-87BA7C90B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4297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35CEE3-1AEF-4137-9960-47DDD43BE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0DE7CC-1284-4630-81BB-E6B17A938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2FC5ED-DC5A-44BB-A3EC-AD82F0B0E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98269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25086-28B1-42E3-8633-A048BE451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0D169-EF60-4547-9428-296084161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5BF6EC-E465-4AAA-AE58-F330B0197F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7E0640-0676-4BC8-978E-86CE314F7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3B07DC-165A-4E67-8A75-B6B7FD208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20518-A365-47F0-AFE1-5F03B3889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48888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275B3-CD19-40FC-A675-FE5B7E67E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04CAD6-49C3-4CAF-A519-CF8932B2F2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5A3AA5-F7F1-4FB7-8AA7-37BD3B528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7996E-378F-4399-BBCD-6BDDD86DA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9FF94-6A66-49AB-9DD7-6B519A5FF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68A4B-89F0-4068-B798-8A96BC1CB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84029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F6FB4-3952-4A70-91BE-27D72E16B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C0F32A-17C4-4FBD-AAAC-6AD4246639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469D8-D958-4D5C-80C0-50ABC3F76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CB185-9C44-4579-B78F-3287B6632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896FE-F071-4DCB-9A33-8A23C5C5F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70274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E4009-96E6-406C-B8AF-7FE5D8DAC5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B3634D-FBE7-417F-A231-F3B43A0812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FE5EF-ECC3-455B-B15A-E476E317D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EE43D-6CC5-4EAF-BF70-A77723479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C17AC-C267-43F6-A155-33DA764D3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0410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14ECDC-953A-4FC5-9241-1FCDA06C1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8A9C5E-17E9-428F-8238-4A0D4165AD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93A2DB-D128-47CC-AA52-18111A58A9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D8441-0050-4638-9794-EB22FEBA6CD0}" type="datetimeFigureOut">
              <a:rPr lang="cy-GB" smtClean="0"/>
              <a:t>28/11/2021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A46C6-044C-4F93-A53F-A9B5723F15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186DF-E9DD-417A-BFC3-8CBCCC52F8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3B3E6-4B7E-45B8-9585-B924D03A800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11950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69ED9-0CD6-4FF8-AC56-7EAF5C3055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 err="1"/>
              <a:t>Homework</a:t>
            </a:r>
            <a:r>
              <a:rPr lang="cy-GB" dirty="0"/>
              <a:t> 3</a:t>
            </a:r>
          </a:p>
        </p:txBody>
      </p:sp>
      <p:pic>
        <p:nvPicPr>
          <p:cNvPr id="4" name="多米">
            <a:hlinkClick r:id="" action="ppaction://media"/>
            <a:extLst>
              <a:ext uri="{FF2B5EF4-FFF2-40B4-BE49-F238E27FC236}">
                <a16:creationId xmlns:a16="http://schemas.microsoft.com/office/drawing/2014/main" id="{24C2C14C-41D2-4208-A736-8AA01F9B63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69280" y="38557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73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Homework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Homework 3</dc:title>
  <dc:creator>Dominic Williams private</dc:creator>
  <cp:lastModifiedBy>Dominic Williams private</cp:lastModifiedBy>
  <cp:revision>1</cp:revision>
  <dcterms:created xsi:type="dcterms:W3CDTF">2021-11-28T15:29:17Z</dcterms:created>
  <dcterms:modified xsi:type="dcterms:W3CDTF">2021-11-28T15:33:15Z</dcterms:modified>
</cp:coreProperties>
</file>