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4" r:id="rId3"/>
    <p:sldId id="259" r:id="rId4"/>
    <p:sldId id="257" r:id="rId5"/>
    <p:sldId id="260" r:id="rId6"/>
    <p:sldId id="261" r:id="rId7"/>
    <p:sldId id="258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535" autoAdjust="0"/>
  </p:normalViewPr>
  <p:slideViewPr>
    <p:cSldViewPr snapToGrid="0">
      <p:cViewPr varScale="1">
        <p:scale>
          <a:sx n="103" d="100"/>
          <a:sy n="103" d="100"/>
        </p:scale>
        <p:origin x="8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E6ED27-04C1-4C3E-9B8C-B5511E8E821D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89DC4A-F1FE-419C-AD86-32B1788B43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091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89DC4A-F1FE-419C-AD86-32B1788B433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0394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Here you can see</a:t>
            </a:r>
            <a:r>
              <a:rPr lang="en-GB" baseline="0" dirty="0" smtClean="0"/>
              <a:t> I will start with £100,000 to allow for us to kick start out business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89DC4A-F1FE-419C-AD86-32B1788B433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3113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89DC4A-F1FE-419C-AD86-32B1788B433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918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BB397-8468-42F0-BBF4-DB5D3A541CBC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3F4C-53EA-4FED-958B-307D4DB17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936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BB397-8468-42F0-BBF4-DB5D3A541CBC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3F4C-53EA-4FED-958B-307D4DB17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257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BB397-8468-42F0-BBF4-DB5D3A541CBC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3F4C-53EA-4FED-958B-307D4DB17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804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BB397-8468-42F0-BBF4-DB5D3A541CBC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3F4C-53EA-4FED-958B-307D4DB17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676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BB397-8468-42F0-BBF4-DB5D3A541CBC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3F4C-53EA-4FED-958B-307D4DB17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625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BB397-8468-42F0-BBF4-DB5D3A541CBC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3F4C-53EA-4FED-958B-307D4DB17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42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BB397-8468-42F0-BBF4-DB5D3A541CBC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3F4C-53EA-4FED-958B-307D4DB17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277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BB397-8468-42F0-BBF4-DB5D3A541CBC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3F4C-53EA-4FED-958B-307D4DB17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07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BB397-8468-42F0-BBF4-DB5D3A541CBC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3F4C-53EA-4FED-958B-307D4DB17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610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BB397-8468-42F0-BBF4-DB5D3A541CBC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3F4C-53EA-4FED-958B-307D4DB17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567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BB397-8468-42F0-BBF4-DB5D3A541CBC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3F4C-53EA-4FED-958B-307D4DB17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538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7BB397-8468-42F0-BBF4-DB5D3A541CBC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FE3F4C-53EA-4FED-958B-307D4DB171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424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tartups.co.uk/websites/hosting/website-hosting-cost/" TargetMode="External"/><Relationship Id="rId2" Type="http://schemas.openxmlformats.org/officeDocument/2006/relationships/hyperlink" Target="https://www.reed.co.uk/average-salary/average-app-developer-salar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usinessofapps.com/marketplace/app-marketing/research/app-marketing-cos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542" y="2254303"/>
            <a:ext cx="2504803" cy="250480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345" y="2254303"/>
            <a:ext cx="4778899" cy="2504803"/>
          </a:xfrm>
          <a:prstGeom prst="rect">
            <a:avLst/>
          </a:prstGeom>
        </p:spPr>
      </p:pic>
      <p:sp>
        <p:nvSpPr>
          <p:cNvPr id="7" name="Google Shape;55;p13"/>
          <p:cNvSpPr txBox="1">
            <a:spLocks/>
          </p:cNvSpPr>
          <p:nvPr/>
        </p:nvSpPr>
        <p:spPr>
          <a:xfrm>
            <a:off x="8156244" y="3112168"/>
            <a:ext cx="2873706" cy="1646938"/>
          </a:xfrm>
          <a:prstGeom prst="rect">
            <a:avLst/>
          </a:prstGeom>
          <a:solidFill>
            <a:srgbClr val="C00000"/>
          </a:solidFill>
        </p:spPr>
        <p:txBody>
          <a:bodyPr spcFirstLastPara="1" vert="horz" wrap="square" lIns="91425" tIns="91425" rIns="91425" bIns="91425" rtlCol="0" anchor="t" anchorCtr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0"/>
              </a:spcBef>
            </a:pPr>
            <a:r>
              <a:rPr lang="en-GB" sz="3600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latin typeface="Bahnschrift SemiBold" panose="020B0502040204020203" pitchFamily="34" charset="0"/>
              </a:rPr>
              <a:t>Finance Presentation</a:t>
            </a:r>
            <a:endParaRPr lang="en-GB" sz="3600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3040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latin typeface="Bahnschrift SemiBold" panose="020B0502040204020203" pitchFamily="34" charset="0"/>
              </a:rPr>
              <a:t>Where the Funding is Coming from</a:t>
            </a:r>
            <a:endParaRPr lang="en-GB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>
                <a:latin typeface="Bahnschrift SemiBold" panose="020B0502040204020203" pitchFamily="34" charset="0"/>
              </a:rPr>
              <a:t>Patreon</a:t>
            </a:r>
            <a:r>
              <a:rPr lang="en-GB" dirty="0" smtClean="0">
                <a:latin typeface="Bahnschrift SemiBold" panose="020B0502040204020203" pitchFamily="34" charset="0"/>
              </a:rPr>
              <a:t>/Kickstarter</a:t>
            </a: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latin typeface="Bahnschrift SemiBold" panose="020B0502040204020203" pitchFamily="34" charset="0"/>
              </a:rPr>
              <a:t>These will help </a:t>
            </a:r>
            <a:r>
              <a:rPr lang="en-GB" dirty="0" err="1" smtClean="0">
                <a:latin typeface="Bahnschrift SemiBold" panose="020B0502040204020203" pitchFamily="34" charset="0"/>
              </a:rPr>
              <a:t>Kickstart</a:t>
            </a:r>
            <a:r>
              <a:rPr lang="en-GB" dirty="0" smtClean="0">
                <a:latin typeface="Bahnschrift SemiBold" panose="020B0502040204020203" pitchFamily="34" charset="0"/>
              </a:rPr>
              <a:t> our idea </a:t>
            </a: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>
                <a:latin typeface="Bahnschrift SemiBold" panose="020B0502040204020203" pitchFamily="34" charset="0"/>
              </a:rPr>
              <a:t>Venture Capitalists</a:t>
            </a: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>
                <a:latin typeface="Bahnschrift SemiBold" panose="020B0502040204020203" pitchFamily="34" charset="0"/>
              </a:rPr>
              <a:t>We will need these to fund the more costly of things like staff costs on the first year.</a:t>
            </a:r>
            <a:endParaRPr lang="en-GB" dirty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696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latin typeface="Bahnschrift SemiBold" panose="020B0502040204020203" pitchFamily="34" charset="0"/>
              </a:rPr>
              <a:t>Cost Analysis</a:t>
            </a:r>
            <a:endParaRPr lang="en-GB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85317" y="2473103"/>
            <a:ext cx="9021366" cy="2982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663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latin typeface="Bahnschrift SemiBold" panose="020B0502040204020203" pitchFamily="34" charset="0"/>
              </a:rPr>
              <a:t>Break Even Analysis</a:t>
            </a:r>
            <a:endParaRPr lang="en-GB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6191" y="1686252"/>
            <a:ext cx="5716651" cy="372099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159" y="1690688"/>
            <a:ext cx="4537032" cy="3712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007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latin typeface="Bahnschrift SemiBold" panose="020B0502040204020203" pitchFamily="34" charset="0"/>
              </a:rPr>
              <a:t>Cash Flow Chart Year 0</a:t>
            </a:r>
            <a:endParaRPr lang="en-GB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773" y="2091741"/>
            <a:ext cx="11144454" cy="3481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15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latin typeface="Bahnschrift SemiBold" panose="020B0502040204020203" pitchFamily="34" charset="0"/>
              </a:rPr>
              <a:t>Cash</a:t>
            </a:r>
            <a:r>
              <a:rPr lang="en-GB" dirty="0" smtClean="0">
                <a:ln>
                  <a:solidFill>
                    <a:sysClr val="windowText" lastClr="000000"/>
                  </a:solidFill>
                </a:ln>
                <a:latin typeface="Bahnschrift SemiBold" panose="020B0502040204020203" pitchFamily="34" charset="0"/>
              </a:rPr>
              <a:t> </a:t>
            </a:r>
            <a:r>
              <a:rPr lang="en-GB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latin typeface="Bahnschrift SemiBold" panose="020B0502040204020203" pitchFamily="34" charset="0"/>
              </a:rPr>
              <a:t>Flow Chart Year 7</a:t>
            </a:r>
            <a:endParaRPr lang="en-GB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22870" y="2243138"/>
            <a:ext cx="11146259" cy="3339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521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latin typeface="Bahnschrift SemiBold" panose="020B0502040204020203" pitchFamily="34" charset="0"/>
              </a:rPr>
              <a:t>Sales Forecast</a:t>
            </a:r>
            <a:endParaRPr lang="en-GB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11" y="1676311"/>
            <a:ext cx="6025661" cy="364584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3"/>
          <a:srcRect t="1080"/>
          <a:stretch/>
        </p:blipFill>
        <p:spPr>
          <a:xfrm>
            <a:off x="1131428" y="1676311"/>
            <a:ext cx="3903483" cy="3639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83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latin typeface="Bahnschrift SemiBold" panose="020B0502040204020203" pitchFamily="34" charset="0"/>
              </a:rPr>
              <a:t>Break Even Workings (Appendix)</a:t>
            </a:r>
            <a:endParaRPr lang="en-GB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3254" y="2257425"/>
            <a:ext cx="11225491" cy="3208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057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latin typeface="Bahnschrift SemiBold" panose="020B0502040204020203" pitchFamily="34" charset="0"/>
              </a:rPr>
              <a:t>References</a:t>
            </a:r>
            <a:endParaRPr lang="en-GB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Bahnschrift SemiBold" panose="020B0502040204020203" pitchFamily="34" charset="0"/>
                <a:hlinkClick r:id="rId2"/>
              </a:rPr>
              <a:t>https://</a:t>
            </a:r>
            <a:r>
              <a:rPr lang="en-GB" sz="2400" dirty="0" smtClean="0">
                <a:latin typeface="Bahnschrift SemiBold" panose="020B0502040204020203" pitchFamily="34" charset="0"/>
                <a:hlinkClick r:id="rId2"/>
              </a:rPr>
              <a:t>www.reed.co.uk/average-salary/average-app-developer-salary</a:t>
            </a:r>
            <a:endParaRPr lang="en-GB" sz="2400" dirty="0" smtClean="0">
              <a:latin typeface="Bahnschrift SemiBold" panose="020B0502040204020203" pitchFamily="34" charset="0"/>
            </a:endParaRPr>
          </a:p>
          <a:p>
            <a:r>
              <a:rPr lang="en-GB" dirty="0">
                <a:hlinkClick r:id="rId3"/>
              </a:rPr>
              <a:t>https://startups.co.uk/websites/hosting/website-hosting-cost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r>
              <a:rPr lang="en-GB">
                <a:hlinkClick r:id="rId4"/>
              </a:rPr>
              <a:t>https://</a:t>
            </a:r>
            <a:r>
              <a:rPr lang="en-GB">
                <a:hlinkClick r:id="rId4"/>
              </a:rPr>
              <a:t>www.businessofapps.com/marketplace/app-marketing/research/app-marketing-cost</a:t>
            </a:r>
            <a:r>
              <a:rPr lang="en-GB" smtClean="0">
                <a:hlinkClick r:id="rId4"/>
              </a:rPr>
              <a:t>/</a:t>
            </a:r>
            <a:endParaRPr lang="en-GB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1212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93</Words>
  <Application>Microsoft Office PowerPoint</Application>
  <PresentationFormat>Widescreen</PresentationFormat>
  <Paragraphs>20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Bahnschrift SemiBold</vt:lpstr>
      <vt:lpstr>Calibri</vt:lpstr>
      <vt:lpstr>Calibri Light</vt:lpstr>
      <vt:lpstr>Office Theme</vt:lpstr>
      <vt:lpstr>PowerPoint Presentation</vt:lpstr>
      <vt:lpstr>Where the Funding is Coming from</vt:lpstr>
      <vt:lpstr>Cost Analysis</vt:lpstr>
      <vt:lpstr>Break Even Analysis</vt:lpstr>
      <vt:lpstr>Cash Flow Chart Year 0</vt:lpstr>
      <vt:lpstr>Cash Flow Chart Year 7</vt:lpstr>
      <vt:lpstr>Sales Forecast</vt:lpstr>
      <vt:lpstr>Break Even Workings (Appendix)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HAR18839665 (Leon Harris)</dc:creator>
  <cp:lastModifiedBy>HAR18839665 (Leon Harris)</cp:lastModifiedBy>
  <cp:revision>20</cp:revision>
  <dcterms:created xsi:type="dcterms:W3CDTF">2022-03-08T14:17:07Z</dcterms:created>
  <dcterms:modified xsi:type="dcterms:W3CDTF">2022-05-10T10:08:19Z</dcterms:modified>
</cp:coreProperties>
</file>