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0" d="100"/>
          <a:sy n="70" d="100"/>
        </p:scale>
        <p:origin x="71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233799" y="70261"/>
            <a:ext cx="3313414" cy="3030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230387" y="62860"/>
            <a:ext cx="331682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r>
              <a:rPr lang="en-GB" sz="1400" dirty="0"/>
              <a:t>My name is Carlie Shannon Reardon, I’m 19 years old and I live in town called Llanelli.  I enjoy playing rugby, traveling and socialising with friends and family. I currently work in my mother village hair salon as well as studying Primary Education QTS in Carmarthen university. I really enjoy keeping busy and learning new skills as I'm really competitive and always try to do my best in everything I do.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" y="70261"/>
            <a:ext cx="4137278" cy="378565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5679" y="114593"/>
            <a:ext cx="416942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r>
              <a:rPr lang="en-GB" sz="1200" dirty="0"/>
              <a:t>Prior to joining the course I had no classroom experience however I did have experience in coaching. I coached a local girls rugby team voluntary and worked as a rugby tots coach leading classes of my own. </a:t>
            </a:r>
          </a:p>
          <a:p>
            <a:r>
              <a:rPr lang="en-GB" sz="1200" dirty="0"/>
              <a:t>Whilst studying at university I have been given opportunities to visit local schools and teach lessons that I have prepared and also visited schools for bridging days where I was able to work closely with learners and teachers on day visits. </a:t>
            </a:r>
          </a:p>
          <a:p>
            <a:r>
              <a:rPr lang="en-GB" sz="1200" dirty="0"/>
              <a:t>This summer I decided I wanted help make a difference to people less fortunate than me and travel to a rural part of Bali, Indonesia and teach at a charity run school. There I was able to find myself as a teacher and really gain confidence in classroom management a skill that I knew I needed to work on. This really was and experience that shaped me not only as a teacher but as a person too. 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4597" y="3706337"/>
            <a:ext cx="4123631" cy="312234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719317" y="3706338"/>
            <a:ext cx="41236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r>
              <a:rPr lang="en-GB" sz="1200" dirty="0"/>
              <a:t>These isn’t a more rewarding experience I've yet to encounter than watching the process of someone learning something new. Playing a part in that process really is a privilege to me and the teaching profession will enable me to experience this feeling regularly.</a:t>
            </a:r>
          </a:p>
          <a:p>
            <a:r>
              <a:rPr lang="en-GB" sz="1200" dirty="0"/>
              <a:t>I love to learn and the teaching profession will allow me not only to learn new things everyday but to pass on this passionate feeling about </a:t>
            </a:r>
            <a:r>
              <a:rPr lang="en-GB" sz="1200" dirty="0" err="1"/>
              <a:t>leaneing</a:t>
            </a:r>
            <a:r>
              <a:rPr lang="en-GB" sz="1200" dirty="0"/>
              <a:t> to the pupils in my class.</a:t>
            </a:r>
          </a:p>
          <a:p>
            <a:r>
              <a:rPr lang="en-GB" sz="1200" dirty="0"/>
              <a:t>No day is never the same, this will allow me to be kept on my toes. I love to be busy and the teaching profession is a 24 hour job so I will always be busy.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1936" y="63624"/>
            <a:ext cx="4510736" cy="3204928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779225" y="43800"/>
            <a:ext cx="43221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/>
              <a:t>I aspire to be like my year 6 teacher at </a:t>
            </a:r>
            <a:r>
              <a:rPr lang="en-GB" sz="1200" dirty="0" err="1"/>
              <a:t>Dafen</a:t>
            </a:r>
            <a:r>
              <a:rPr lang="en-GB" sz="1200" dirty="0"/>
              <a:t> primary school and my English teacher at </a:t>
            </a:r>
            <a:r>
              <a:rPr lang="en-GB" sz="1200" dirty="0" err="1"/>
              <a:t>Bryngwyn</a:t>
            </a:r>
            <a:r>
              <a:rPr lang="en-GB" sz="1200" dirty="0"/>
              <a:t>. These teachers played a big role in my life and were always there for me when I needed help and support with my school work. Both these teachers were extremely strict however, in their class room people felt that they could ask a question if they didn’t understand or answer them even when they weren’t 100% sure if the answer was correct. I would like to have this vibe and sense of community in this classroom as it will enable the learners to progress. I believe that all learning environments should also have a sense of belonging to the children as its their classroom where they will spend the majority of their time there, develop as person and learn life long skills.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4566" y="5240104"/>
            <a:ext cx="3218106" cy="155427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842949" y="5213841"/>
            <a:ext cx="3349051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 err="1"/>
              <a:t>Meysydd</a:t>
            </a:r>
            <a:r>
              <a:rPr lang="en-GB" sz="1100" b="1" u="sng" dirty="0"/>
              <a:t> / </a:t>
            </a:r>
            <a:r>
              <a:rPr lang="en-GB" sz="1100" b="1" u="sng" dirty="0" err="1"/>
              <a:t>pynciau</a:t>
            </a:r>
            <a:r>
              <a:rPr lang="en-GB" sz="1100" b="1" u="sng" dirty="0"/>
              <a:t> </a:t>
            </a:r>
            <a:r>
              <a:rPr lang="en-GB" sz="1100" b="1" u="sng" dirty="0" err="1"/>
              <a:t>medraf</a:t>
            </a:r>
            <a:r>
              <a:rPr lang="en-GB" sz="1100" b="1" u="sng" dirty="0"/>
              <a:t> </a:t>
            </a:r>
            <a:r>
              <a:rPr lang="en-GB" sz="1100" b="1" u="sng" dirty="0" err="1"/>
              <a:t>eu</a:t>
            </a:r>
            <a:r>
              <a:rPr lang="en-GB" sz="1100" b="1" u="sng" dirty="0"/>
              <a:t> </a:t>
            </a:r>
            <a:r>
              <a:rPr lang="en-GB" sz="1100" b="1" u="sng" dirty="0" err="1"/>
              <a:t>haddysgu</a:t>
            </a:r>
            <a:endParaRPr lang="en-GB" sz="11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dirty="0"/>
              <a:t>I have taught a wide range of subjects and I am willing to teach any subject however if you were to ask me my favourite subject it would either be Welsh or PE as this is my most passionate subjects.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9" y="3913910"/>
            <a:ext cx="4632580" cy="290852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0598" y="3858244"/>
            <a:ext cx="4294193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/>
              <a:t>Academic history</a:t>
            </a:r>
          </a:p>
          <a:p>
            <a:r>
              <a:rPr lang="en-GB" sz="1200" dirty="0"/>
              <a:t> I studied at </a:t>
            </a:r>
            <a:r>
              <a:rPr lang="en-GB" sz="1200" dirty="0" err="1"/>
              <a:t>Dafen</a:t>
            </a:r>
            <a:r>
              <a:rPr lang="en-GB" sz="1200" dirty="0"/>
              <a:t> CP Primary school and left in . I then studied at </a:t>
            </a:r>
            <a:r>
              <a:rPr lang="en-GB" sz="1200" dirty="0" err="1"/>
              <a:t>Bryngwyn</a:t>
            </a:r>
            <a:r>
              <a:rPr lang="en-GB" sz="1200" dirty="0"/>
              <a:t> comprehensive school, here I selected to study in the Welsh stream. My lessons were bilingual and it enabled me to sit my Welsh GCSE in year 8. I decided to study in a bilingual environment as I am a passionate welsh speaker and knew it would contribute massively to helping me learn the. After receiving my GCSE grades at </a:t>
            </a:r>
            <a:r>
              <a:rPr lang="en-GB" sz="1200" dirty="0" err="1"/>
              <a:t>Bryngwyn</a:t>
            </a:r>
            <a:r>
              <a:rPr lang="en-GB" sz="1200" dirty="0"/>
              <a:t> I decided I would like to carry on my education and study at A Level at Queen Elizabeth High School. Here I completed my AS (</a:t>
            </a:r>
            <a:r>
              <a:rPr lang="en-GB" sz="1200" dirty="0" err="1"/>
              <a:t>Religios</a:t>
            </a:r>
            <a:r>
              <a:rPr lang="en-GB" sz="1200" dirty="0"/>
              <a:t> studies, </a:t>
            </a:r>
            <a:r>
              <a:rPr lang="en-GB" sz="1200" dirty="0" err="1"/>
              <a:t>Cymraeg</a:t>
            </a:r>
            <a:r>
              <a:rPr lang="en-GB" sz="1200" dirty="0"/>
              <a:t>, </a:t>
            </a:r>
            <a:r>
              <a:rPr lang="en-GB" sz="1200" dirty="0" err="1"/>
              <a:t>puplic</a:t>
            </a:r>
            <a:r>
              <a:rPr lang="en-GB" sz="1200" dirty="0"/>
              <a:t> services &amp; welsh baccalaureate) and A levels (</a:t>
            </a:r>
            <a:r>
              <a:rPr lang="en-GB" sz="1200" dirty="0" err="1"/>
              <a:t>Cymraeg</a:t>
            </a:r>
            <a:r>
              <a:rPr lang="en-GB" sz="1200" dirty="0"/>
              <a:t>, Religious Studies and welsh baccalaureate. Now I’m studying Primary education QTS at Carmarthen University.</a:t>
            </a:r>
          </a:p>
          <a:p>
            <a:endParaRPr lang="en-GB" dirty="0"/>
          </a:p>
        </p:txBody>
      </p:sp>
      <p:pic>
        <p:nvPicPr>
          <p:cNvPr id="3" name="Picture 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93CF46D3-728B-4998-B46A-DD45D0EF48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4565" y="3360760"/>
            <a:ext cx="3231755" cy="17585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27884C-CEDA-44F7-AFD6-8A857E461357}"/>
              </a:ext>
            </a:extLst>
          </p:cNvPr>
          <p:cNvSpPr txBox="1"/>
          <p:nvPr/>
        </p:nvSpPr>
        <p:spPr>
          <a:xfrm>
            <a:off x="4352501" y="3156708"/>
            <a:ext cx="3194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Carlie Reardon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974</TotalTime>
  <Words>740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Carlie Reardon (1802159)</cp:lastModifiedBy>
  <cp:revision>16</cp:revision>
  <dcterms:created xsi:type="dcterms:W3CDTF">2019-09-05T20:58:34Z</dcterms:created>
  <dcterms:modified xsi:type="dcterms:W3CDTF">2019-10-22T05:30:07Z</dcterms:modified>
</cp:coreProperties>
</file>