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45"/>
  </p:notesMasterIdLst>
  <p:sldIdLst>
    <p:sldId id="256" r:id="rId2"/>
    <p:sldId id="258" r:id="rId3"/>
    <p:sldId id="259" r:id="rId4"/>
    <p:sldId id="313" r:id="rId5"/>
    <p:sldId id="332" r:id="rId6"/>
    <p:sldId id="404" r:id="rId7"/>
    <p:sldId id="405" r:id="rId8"/>
    <p:sldId id="406" r:id="rId9"/>
    <p:sldId id="407" r:id="rId10"/>
    <p:sldId id="431" r:id="rId11"/>
    <p:sldId id="430" r:id="rId12"/>
    <p:sldId id="408" r:id="rId13"/>
    <p:sldId id="432" r:id="rId14"/>
    <p:sldId id="433" r:id="rId15"/>
    <p:sldId id="409" r:id="rId16"/>
    <p:sldId id="434" r:id="rId17"/>
    <p:sldId id="435" r:id="rId18"/>
    <p:sldId id="436" r:id="rId19"/>
    <p:sldId id="437" r:id="rId20"/>
    <p:sldId id="415" r:id="rId21"/>
    <p:sldId id="410" r:id="rId22"/>
    <p:sldId id="438" r:id="rId23"/>
    <p:sldId id="439" r:id="rId24"/>
    <p:sldId id="411" r:id="rId25"/>
    <p:sldId id="417" r:id="rId26"/>
    <p:sldId id="416" r:id="rId27"/>
    <p:sldId id="445" r:id="rId28"/>
    <p:sldId id="446" r:id="rId29"/>
    <p:sldId id="447" r:id="rId30"/>
    <p:sldId id="414" r:id="rId31"/>
    <p:sldId id="420" r:id="rId32"/>
    <p:sldId id="419" r:id="rId33"/>
    <p:sldId id="440" r:id="rId34"/>
    <p:sldId id="441" r:id="rId35"/>
    <p:sldId id="442" r:id="rId36"/>
    <p:sldId id="421" r:id="rId37"/>
    <p:sldId id="443" r:id="rId38"/>
    <p:sldId id="422" r:id="rId39"/>
    <p:sldId id="444" r:id="rId40"/>
    <p:sldId id="423" r:id="rId41"/>
    <p:sldId id="424" r:id="rId42"/>
    <p:sldId id="448" r:id="rId43"/>
    <p:sldId id="449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023B59"/>
    <a:srgbClr val="255F93"/>
    <a:srgbClr val="006600"/>
    <a:srgbClr val="276399"/>
    <a:srgbClr val="013D5F"/>
    <a:srgbClr val="0033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530866-FDC0-4E9C-8A5E-650DE0B6134F}" v="96" dt="2025-02-26T11:24:33.845"/>
  </p1510:revLst>
</p1510:revInfo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microsoft.com/office/2015/10/relationships/revisionInfo" Target="revisionInfo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7B530866-FDC0-4E9C-8A5E-650DE0B6134F}"/>
    <pc:docChg chg="undo custSel addSld delSld modSld sldOrd">
      <pc:chgData name="Serif Salem" userId="93371da5-1b6a-4146-a736-4a3b0c81f0c2" providerId="ADAL" clId="{7B530866-FDC0-4E9C-8A5E-650DE0B6134F}" dt="2025-02-26T11:24:33.845" v="925" actId="47"/>
      <pc:docMkLst>
        <pc:docMk/>
      </pc:docMkLst>
      <pc:sldChg chg="modSp mod">
        <pc:chgData name="Serif Salem" userId="93371da5-1b6a-4146-a736-4a3b0c81f0c2" providerId="ADAL" clId="{7B530866-FDC0-4E9C-8A5E-650DE0B6134F}" dt="2025-02-26T08:46:14.820" v="903" actId="20577"/>
        <pc:sldMkLst>
          <pc:docMk/>
          <pc:sldMk cId="3501820169" sldId="256"/>
        </pc:sldMkLst>
        <pc:spChg chg="mod">
          <ac:chgData name="Serif Salem" userId="93371da5-1b6a-4146-a736-4a3b0c81f0c2" providerId="ADAL" clId="{7B530866-FDC0-4E9C-8A5E-650DE0B6134F}" dt="2025-02-26T08:46:14.820" v="903" actId="20577"/>
          <ac:spMkLst>
            <pc:docMk/>
            <pc:sldMk cId="3501820169" sldId="256"/>
            <ac:spMk id="2" creationId="{CA05F3C5-3A35-BA4D-1FF8-3A06A9527F25}"/>
          </ac:spMkLst>
        </pc:spChg>
      </pc:sldChg>
      <pc:sldChg chg="modSp mod">
        <pc:chgData name="Serif Salem" userId="93371da5-1b6a-4146-a736-4a3b0c81f0c2" providerId="ADAL" clId="{7B530866-FDC0-4E9C-8A5E-650DE0B6134F}" dt="2025-02-26T05:42:11.878" v="1" actId="207"/>
        <pc:sldMkLst>
          <pc:docMk/>
          <pc:sldMk cId="2396977720" sldId="259"/>
        </pc:sldMkLst>
        <pc:spChg chg="mod">
          <ac:chgData name="Serif Salem" userId="93371da5-1b6a-4146-a736-4a3b0c81f0c2" providerId="ADAL" clId="{7B530866-FDC0-4E9C-8A5E-650DE0B6134F}" dt="2025-02-26T05:42:11.878" v="1" actId="207"/>
          <ac:spMkLst>
            <pc:docMk/>
            <pc:sldMk cId="2396977720" sldId="259"/>
            <ac:spMk id="3" creationId="{21E67EAB-71ED-82C3-226B-B524EA1E9529}"/>
          </ac:spMkLst>
        </pc:spChg>
      </pc:sldChg>
      <pc:sldChg chg="modSp mod">
        <pc:chgData name="Serif Salem" userId="93371da5-1b6a-4146-a736-4a3b0c81f0c2" providerId="ADAL" clId="{7B530866-FDC0-4E9C-8A5E-650DE0B6134F}" dt="2025-02-26T05:43:27.394" v="6" actId="20577"/>
        <pc:sldMkLst>
          <pc:docMk/>
          <pc:sldMk cId="567057211" sldId="313"/>
        </pc:sldMkLst>
        <pc:spChg chg="mod">
          <ac:chgData name="Serif Salem" userId="93371da5-1b6a-4146-a736-4a3b0c81f0c2" providerId="ADAL" clId="{7B530866-FDC0-4E9C-8A5E-650DE0B6134F}" dt="2025-02-26T05:43:27.394" v="6" actId="20577"/>
          <ac:spMkLst>
            <pc:docMk/>
            <pc:sldMk cId="567057211" sldId="313"/>
            <ac:spMk id="3" creationId="{791CDA4F-833B-DC03-41AA-A59D99ABD23B}"/>
          </ac:spMkLst>
        </pc:spChg>
      </pc:sldChg>
      <pc:sldChg chg="modSp mod">
        <pc:chgData name="Serif Salem" userId="93371da5-1b6a-4146-a736-4a3b0c81f0c2" providerId="ADAL" clId="{7B530866-FDC0-4E9C-8A5E-650DE0B6134F}" dt="2025-02-26T06:28:53.885" v="195"/>
        <pc:sldMkLst>
          <pc:docMk/>
          <pc:sldMk cId="598353459" sldId="332"/>
        </pc:sldMkLst>
        <pc:spChg chg="mod">
          <ac:chgData name="Serif Salem" userId="93371da5-1b6a-4146-a736-4a3b0c81f0c2" providerId="ADAL" clId="{7B530866-FDC0-4E9C-8A5E-650DE0B6134F}" dt="2025-02-26T05:45:58.074" v="16" actId="20577"/>
          <ac:spMkLst>
            <pc:docMk/>
            <pc:sldMk cId="598353459" sldId="332"/>
            <ac:spMk id="4" creationId="{BF610130-47DE-DB48-7DB3-04E9C2B43FB1}"/>
          </ac:spMkLst>
        </pc:spChg>
        <pc:spChg chg="mod">
          <ac:chgData name="Serif Salem" userId="93371da5-1b6a-4146-a736-4a3b0c81f0c2" providerId="ADAL" clId="{7B530866-FDC0-4E9C-8A5E-650DE0B6134F}" dt="2025-02-26T06:28:53.885" v="195"/>
          <ac:spMkLst>
            <pc:docMk/>
            <pc:sldMk cId="598353459" sldId="332"/>
            <ac:spMk id="5" creationId="{EA3B62B9-382B-1893-8579-9E4C50A9A6E5}"/>
          </ac:spMkLst>
        </pc:sp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216347650" sldId="383"/>
        </pc:sldMkLst>
      </pc:sldChg>
      <pc:sldChg chg="del">
        <pc:chgData name="Serif Salem" userId="93371da5-1b6a-4146-a736-4a3b0c81f0c2" providerId="ADAL" clId="{7B530866-FDC0-4E9C-8A5E-650DE0B6134F}" dt="2025-02-26T05:46:15.858" v="19" actId="2696"/>
        <pc:sldMkLst>
          <pc:docMk/>
          <pc:sldMk cId="3020917564" sldId="403"/>
        </pc:sldMkLst>
      </pc:sldChg>
      <pc:sldChg chg="addSp modSp new mod">
        <pc:chgData name="Serif Salem" userId="93371da5-1b6a-4146-a736-4a3b0c81f0c2" providerId="ADAL" clId="{7B530866-FDC0-4E9C-8A5E-650DE0B6134F}" dt="2025-02-26T06:23:44.926" v="181" actId="27636"/>
        <pc:sldMkLst>
          <pc:docMk/>
          <pc:sldMk cId="584007743" sldId="404"/>
        </pc:sldMkLst>
        <pc:spChg chg="mod">
          <ac:chgData name="Serif Salem" userId="93371da5-1b6a-4146-a736-4a3b0c81f0c2" providerId="ADAL" clId="{7B530866-FDC0-4E9C-8A5E-650DE0B6134F}" dt="2025-02-26T06:04:11.414" v="21"/>
          <ac:spMkLst>
            <pc:docMk/>
            <pc:sldMk cId="584007743" sldId="404"/>
            <ac:spMk id="2" creationId="{3747049B-5F6B-8E62-A856-C32FEE113816}"/>
          </ac:spMkLst>
        </pc:spChg>
        <pc:spChg chg="mod">
          <ac:chgData name="Serif Salem" userId="93371da5-1b6a-4146-a736-4a3b0c81f0c2" providerId="ADAL" clId="{7B530866-FDC0-4E9C-8A5E-650DE0B6134F}" dt="2025-02-26T06:23:44.926" v="181" actId="27636"/>
          <ac:spMkLst>
            <pc:docMk/>
            <pc:sldMk cId="584007743" sldId="404"/>
            <ac:spMk id="3" creationId="{D739D5C2-C664-B3FF-4908-93D53F7A8702}"/>
          </ac:spMkLst>
        </pc:spChg>
        <pc:spChg chg="add">
          <ac:chgData name="Serif Salem" userId="93371da5-1b6a-4146-a736-4a3b0c81f0c2" providerId="ADAL" clId="{7B530866-FDC0-4E9C-8A5E-650DE0B6134F}" dt="2025-02-26T06:15:10.440" v="81"/>
          <ac:spMkLst>
            <pc:docMk/>
            <pc:sldMk cId="584007743" sldId="404"/>
            <ac:spMk id="6" creationId="{A6FD8C32-E33A-2B10-C503-3D7F0A1B432C}"/>
          </ac:spMkLst>
        </pc:sp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338310266" sldId="404"/>
        </pc:sldMkLst>
      </pc:sldChg>
      <pc:sldChg chg="modSp new mod">
        <pc:chgData name="Serif Salem" userId="93371da5-1b6a-4146-a736-4a3b0c81f0c2" providerId="ADAL" clId="{7B530866-FDC0-4E9C-8A5E-650DE0B6134F}" dt="2025-02-26T06:28:20.215" v="194" actId="14100"/>
        <pc:sldMkLst>
          <pc:docMk/>
          <pc:sldMk cId="175909913" sldId="405"/>
        </pc:sldMkLst>
        <pc:spChg chg="mod">
          <ac:chgData name="Serif Salem" userId="93371da5-1b6a-4146-a736-4a3b0c81f0c2" providerId="ADAL" clId="{7B530866-FDC0-4E9C-8A5E-650DE0B6134F}" dt="2025-02-26T06:04:25.937" v="23"/>
          <ac:spMkLst>
            <pc:docMk/>
            <pc:sldMk cId="175909913" sldId="405"/>
            <ac:spMk id="2" creationId="{6029F89E-49D8-11BA-3DEC-A5ABBCA8E9D7}"/>
          </ac:spMkLst>
        </pc:spChg>
        <pc:spChg chg="mod">
          <ac:chgData name="Serif Salem" userId="93371da5-1b6a-4146-a736-4a3b0c81f0c2" providerId="ADAL" clId="{7B530866-FDC0-4E9C-8A5E-650DE0B6134F}" dt="2025-02-26T06:28:20.215" v="194" actId="14100"/>
          <ac:spMkLst>
            <pc:docMk/>
            <pc:sldMk cId="175909913" sldId="405"/>
            <ac:spMk id="3" creationId="{AD29023C-3D9C-0B71-ED7B-619C8DD98B95}"/>
          </ac:spMkLst>
        </pc:sp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987916759" sldId="405"/>
        </pc:sldMkLst>
      </pc:sldChg>
      <pc:sldChg chg="addSp delSp modSp new mod">
        <pc:chgData name="Serif Salem" userId="93371da5-1b6a-4146-a736-4a3b0c81f0c2" providerId="ADAL" clId="{7B530866-FDC0-4E9C-8A5E-650DE0B6134F}" dt="2025-02-26T06:36:27.429" v="269"/>
        <pc:sldMkLst>
          <pc:docMk/>
          <pc:sldMk cId="3390629470" sldId="406"/>
        </pc:sldMkLst>
        <pc:spChg chg="mod">
          <ac:chgData name="Serif Salem" userId="93371da5-1b6a-4146-a736-4a3b0c81f0c2" providerId="ADAL" clId="{7B530866-FDC0-4E9C-8A5E-650DE0B6134F}" dt="2025-02-26T06:31:08.047" v="196"/>
          <ac:spMkLst>
            <pc:docMk/>
            <pc:sldMk cId="3390629470" sldId="406"/>
            <ac:spMk id="2" creationId="{D1C99375-8CFC-B7D5-4C4C-E3A582C3518B}"/>
          </ac:spMkLst>
        </pc:spChg>
        <pc:spChg chg="mod">
          <ac:chgData name="Serif Salem" userId="93371da5-1b6a-4146-a736-4a3b0c81f0c2" providerId="ADAL" clId="{7B530866-FDC0-4E9C-8A5E-650DE0B6134F}" dt="2025-02-26T06:35:26.273" v="262" actId="14100"/>
          <ac:spMkLst>
            <pc:docMk/>
            <pc:sldMk cId="3390629470" sldId="406"/>
            <ac:spMk id="3" creationId="{5E51B8AC-866B-F91C-886D-5F5C674AC09A}"/>
          </ac:spMkLst>
        </pc:spChg>
        <pc:spChg chg="add del mod">
          <ac:chgData name="Serif Salem" userId="93371da5-1b6a-4146-a736-4a3b0c81f0c2" providerId="ADAL" clId="{7B530866-FDC0-4E9C-8A5E-650DE0B6134F}" dt="2025-02-26T06:33:44.060" v="220" actId="12084"/>
          <ac:spMkLst>
            <pc:docMk/>
            <pc:sldMk cId="3390629470" sldId="406"/>
            <ac:spMk id="7" creationId="{9615C206-B0D5-B44C-CA58-2645BD2D5EA5}"/>
          </ac:spMkLst>
        </pc:spChg>
        <pc:graphicFrameChg chg="add mod">
          <ac:chgData name="Serif Salem" userId="93371da5-1b6a-4146-a736-4a3b0c81f0c2" providerId="ADAL" clId="{7B530866-FDC0-4E9C-8A5E-650DE0B6134F}" dt="2025-02-26T06:36:27.429" v="269"/>
          <ac:graphicFrameMkLst>
            <pc:docMk/>
            <pc:sldMk cId="3390629470" sldId="406"/>
            <ac:graphicFrameMk id="8" creationId="{D31946D8-0CAD-6B6F-CA31-6D316DFA9A1B}"/>
          </ac:graphicFrameMkLst>
        </pc:graphicFrame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469931096" sldId="406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2599945268" sldId="407"/>
        </pc:sldMkLst>
      </pc:sldChg>
      <pc:sldChg chg="modSp new mod">
        <pc:chgData name="Serif Salem" userId="93371da5-1b6a-4146-a736-4a3b0c81f0c2" providerId="ADAL" clId="{7B530866-FDC0-4E9C-8A5E-650DE0B6134F}" dt="2025-02-26T06:37:02.203" v="272" actId="5793"/>
        <pc:sldMkLst>
          <pc:docMk/>
          <pc:sldMk cId="3352719123" sldId="407"/>
        </pc:sldMkLst>
        <pc:spChg chg="mod">
          <ac:chgData name="Serif Salem" userId="93371da5-1b6a-4146-a736-4a3b0c81f0c2" providerId="ADAL" clId="{7B530866-FDC0-4E9C-8A5E-650DE0B6134F}" dt="2025-02-26T06:05:35.024" v="30"/>
          <ac:spMkLst>
            <pc:docMk/>
            <pc:sldMk cId="3352719123" sldId="407"/>
            <ac:spMk id="2" creationId="{EB8C0B6B-9ECF-4AD4-2BB5-14F4BF12081F}"/>
          </ac:spMkLst>
        </pc:spChg>
        <pc:spChg chg="mod">
          <ac:chgData name="Serif Salem" userId="93371da5-1b6a-4146-a736-4a3b0c81f0c2" providerId="ADAL" clId="{7B530866-FDC0-4E9C-8A5E-650DE0B6134F}" dt="2025-02-26T06:37:02.203" v="272" actId="5793"/>
          <ac:spMkLst>
            <pc:docMk/>
            <pc:sldMk cId="3352719123" sldId="407"/>
            <ac:spMk id="3" creationId="{A139A060-A957-9105-1BA8-CF1C9D418123}"/>
          </ac:spMkLst>
        </pc:spChg>
      </pc:sldChg>
      <pc:sldChg chg="addSp delSp modSp new mod">
        <pc:chgData name="Serif Salem" userId="93371da5-1b6a-4146-a736-4a3b0c81f0c2" providerId="ADAL" clId="{7B530866-FDC0-4E9C-8A5E-650DE0B6134F}" dt="2025-02-26T08:36:04.205" v="808"/>
        <pc:sldMkLst>
          <pc:docMk/>
          <pc:sldMk cId="816023769" sldId="408"/>
        </pc:sldMkLst>
        <pc:spChg chg="mod">
          <ac:chgData name="Serif Salem" userId="93371da5-1b6a-4146-a736-4a3b0c81f0c2" providerId="ADAL" clId="{7B530866-FDC0-4E9C-8A5E-650DE0B6134F}" dt="2025-02-26T06:06:06.286" v="31"/>
          <ac:spMkLst>
            <pc:docMk/>
            <pc:sldMk cId="816023769" sldId="408"/>
            <ac:spMk id="2" creationId="{5471CD45-906F-5C17-CDB5-66828BDD01F7}"/>
          </ac:spMkLst>
        </pc:spChg>
        <pc:spChg chg="mod">
          <ac:chgData name="Serif Salem" userId="93371da5-1b6a-4146-a736-4a3b0c81f0c2" providerId="ADAL" clId="{7B530866-FDC0-4E9C-8A5E-650DE0B6134F}" dt="2025-02-26T07:02:23.381" v="383" actId="14100"/>
          <ac:spMkLst>
            <pc:docMk/>
            <pc:sldMk cId="816023769" sldId="408"/>
            <ac:spMk id="3" creationId="{E347A04B-8FC6-6F5A-77C4-B7E1F77F0B99}"/>
          </ac:spMkLst>
        </pc:spChg>
        <pc:spChg chg="add del mod">
          <ac:chgData name="Serif Salem" userId="93371da5-1b6a-4146-a736-4a3b0c81f0c2" providerId="ADAL" clId="{7B530866-FDC0-4E9C-8A5E-650DE0B6134F}" dt="2025-02-26T07:01:44.128" v="378" actId="12084"/>
          <ac:spMkLst>
            <pc:docMk/>
            <pc:sldMk cId="816023769" sldId="408"/>
            <ac:spMk id="7" creationId="{4C071729-C6BF-24F0-3F61-FD7C47B75197}"/>
          </ac:spMkLst>
        </pc:spChg>
        <pc:graphicFrameChg chg="add mod modGraphic">
          <ac:chgData name="Serif Salem" userId="93371da5-1b6a-4146-a736-4a3b0c81f0c2" providerId="ADAL" clId="{7B530866-FDC0-4E9C-8A5E-650DE0B6134F}" dt="2025-02-26T08:36:04.205" v="808"/>
          <ac:graphicFrameMkLst>
            <pc:docMk/>
            <pc:sldMk cId="816023769" sldId="408"/>
            <ac:graphicFrameMk id="8" creationId="{333E80D1-3106-45BB-3CAA-6B0179344E9B}"/>
          </ac:graphicFrameMkLst>
        </pc:graphicFrame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2817475328" sldId="408"/>
        </pc:sldMkLst>
      </pc:sldChg>
      <pc:sldChg chg="modSp add mod ord">
        <pc:chgData name="Serif Salem" userId="93371da5-1b6a-4146-a736-4a3b0c81f0c2" providerId="ADAL" clId="{7B530866-FDC0-4E9C-8A5E-650DE0B6134F}" dt="2025-02-26T07:09:06.289" v="429" actId="404"/>
        <pc:sldMkLst>
          <pc:docMk/>
          <pc:sldMk cId="3015632180" sldId="409"/>
        </pc:sldMkLst>
        <pc:spChg chg="mod">
          <ac:chgData name="Serif Salem" userId="93371da5-1b6a-4146-a736-4a3b0c81f0c2" providerId="ADAL" clId="{7B530866-FDC0-4E9C-8A5E-650DE0B6134F}" dt="2025-02-26T07:07:03.620" v="414" actId="27636"/>
          <ac:spMkLst>
            <pc:docMk/>
            <pc:sldMk cId="3015632180" sldId="409"/>
            <ac:spMk id="2" creationId="{FF6D59A6-14AC-79E6-ABF2-8623EAB3DCBA}"/>
          </ac:spMkLst>
        </pc:spChg>
        <pc:spChg chg="mod">
          <ac:chgData name="Serif Salem" userId="93371da5-1b6a-4146-a736-4a3b0c81f0c2" providerId="ADAL" clId="{7B530866-FDC0-4E9C-8A5E-650DE0B6134F}" dt="2025-02-26T07:09:06.289" v="429" actId="404"/>
          <ac:spMkLst>
            <pc:docMk/>
            <pc:sldMk cId="3015632180" sldId="409"/>
            <ac:spMk id="3" creationId="{54B926DD-FC8B-440B-2028-CF1E13AF7E40}"/>
          </ac:spMkLst>
        </pc:sp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759704430" sldId="409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1564282027" sldId="410"/>
        </pc:sldMkLst>
      </pc:sldChg>
      <pc:sldChg chg="modSp add mod replId">
        <pc:chgData name="Serif Salem" userId="93371da5-1b6a-4146-a736-4a3b0c81f0c2" providerId="ADAL" clId="{7B530866-FDC0-4E9C-8A5E-650DE0B6134F}" dt="2025-02-26T07:22:37.831" v="498" actId="27636"/>
        <pc:sldMkLst>
          <pc:docMk/>
          <pc:sldMk cId="3507779461" sldId="410"/>
        </pc:sldMkLst>
        <pc:spChg chg="mod">
          <ac:chgData name="Serif Salem" userId="93371da5-1b6a-4146-a736-4a3b0c81f0c2" providerId="ADAL" clId="{7B530866-FDC0-4E9C-8A5E-650DE0B6134F}" dt="2025-02-26T06:07:19.720" v="36"/>
          <ac:spMkLst>
            <pc:docMk/>
            <pc:sldMk cId="3507779461" sldId="410"/>
            <ac:spMk id="2" creationId="{F44D0C85-39A1-7DE0-3BD9-79E2F6699F92}"/>
          </ac:spMkLst>
        </pc:spChg>
        <pc:spChg chg="mod">
          <ac:chgData name="Serif Salem" userId="93371da5-1b6a-4146-a736-4a3b0c81f0c2" providerId="ADAL" clId="{7B530866-FDC0-4E9C-8A5E-650DE0B6134F}" dt="2025-02-26T07:22:37.831" v="498" actId="27636"/>
          <ac:spMkLst>
            <pc:docMk/>
            <pc:sldMk cId="3507779461" sldId="410"/>
            <ac:spMk id="3" creationId="{F73CFF1D-E3F3-B0A4-E513-5AEACAD429D5}"/>
          </ac:spMkLst>
        </pc:sp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58112185" sldId="411"/>
        </pc:sldMkLst>
      </pc:sldChg>
      <pc:sldChg chg="addSp modSp add mod">
        <pc:chgData name="Serif Salem" userId="93371da5-1b6a-4146-a736-4a3b0c81f0c2" providerId="ADAL" clId="{7B530866-FDC0-4E9C-8A5E-650DE0B6134F}" dt="2025-02-26T07:29:16.944" v="562" actId="255"/>
        <pc:sldMkLst>
          <pc:docMk/>
          <pc:sldMk cId="2409627057" sldId="411"/>
        </pc:sldMkLst>
        <pc:spChg chg="mod">
          <ac:chgData name="Serif Salem" userId="93371da5-1b6a-4146-a736-4a3b0c81f0c2" providerId="ADAL" clId="{7B530866-FDC0-4E9C-8A5E-650DE0B6134F}" dt="2025-02-26T07:26:36.168" v="529"/>
          <ac:spMkLst>
            <pc:docMk/>
            <pc:sldMk cId="2409627057" sldId="411"/>
            <ac:spMk id="2" creationId="{3F259338-8E2F-6B18-7CE6-CDEC482D8A3C}"/>
          </ac:spMkLst>
        </pc:spChg>
        <pc:spChg chg="mod">
          <ac:chgData name="Serif Salem" userId="93371da5-1b6a-4146-a736-4a3b0c81f0c2" providerId="ADAL" clId="{7B530866-FDC0-4E9C-8A5E-650DE0B6134F}" dt="2025-02-26T07:27:58.578" v="552" actId="27636"/>
          <ac:spMkLst>
            <pc:docMk/>
            <pc:sldMk cId="2409627057" sldId="411"/>
            <ac:spMk id="3" creationId="{44C33A4C-C0E8-F030-FB44-6C75ED887686}"/>
          </ac:spMkLst>
        </pc:spChg>
        <pc:spChg chg="add mod">
          <ac:chgData name="Serif Salem" userId="93371da5-1b6a-4146-a736-4a3b0c81f0c2" providerId="ADAL" clId="{7B530866-FDC0-4E9C-8A5E-650DE0B6134F}" dt="2025-02-26T07:29:16.944" v="562" actId="255"/>
          <ac:spMkLst>
            <pc:docMk/>
            <pc:sldMk cId="2409627057" sldId="411"/>
            <ac:spMk id="7" creationId="{F3D8CFC3-A658-A776-70E8-0C24E03219E5}"/>
          </ac:spMkLst>
        </pc:sp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1547258278" sldId="412"/>
        </pc:sldMkLst>
      </pc:sldChg>
      <pc:sldChg chg="modSp add del mod replId">
        <pc:chgData name="Serif Salem" userId="93371da5-1b6a-4146-a736-4a3b0c81f0c2" providerId="ADAL" clId="{7B530866-FDC0-4E9C-8A5E-650DE0B6134F}" dt="2025-02-26T08:46:46.772" v="904" actId="47"/>
        <pc:sldMkLst>
          <pc:docMk/>
          <pc:sldMk cId="3012616144" sldId="412"/>
        </pc:sldMkLst>
        <pc:spChg chg="mod">
          <ac:chgData name="Serif Salem" userId="93371da5-1b6a-4146-a736-4a3b0c81f0c2" providerId="ADAL" clId="{7B530866-FDC0-4E9C-8A5E-650DE0B6134F}" dt="2025-02-26T06:08:08.681" v="40"/>
          <ac:spMkLst>
            <pc:docMk/>
            <pc:sldMk cId="3012616144" sldId="412"/>
            <ac:spMk id="2" creationId="{245AE16C-A027-70E0-92BF-9444EC6333F4}"/>
          </ac:spMkLst>
        </pc:spChg>
      </pc:sldChg>
      <pc:sldChg chg="modSp add del mod replId">
        <pc:chgData name="Serif Salem" userId="93371da5-1b6a-4146-a736-4a3b0c81f0c2" providerId="ADAL" clId="{7B530866-FDC0-4E9C-8A5E-650DE0B6134F}" dt="2025-02-26T08:37:57.552" v="809" actId="47"/>
        <pc:sldMkLst>
          <pc:docMk/>
          <pc:sldMk cId="2248359647" sldId="413"/>
        </pc:sldMkLst>
        <pc:spChg chg="mod">
          <ac:chgData name="Serif Salem" userId="93371da5-1b6a-4146-a736-4a3b0c81f0c2" providerId="ADAL" clId="{7B530866-FDC0-4E9C-8A5E-650DE0B6134F}" dt="2025-02-26T06:09:33.908" v="58"/>
          <ac:spMkLst>
            <pc:docMk/>
            <pc:sldMk cId="2248359647" sldId="413"/>
            <ac:spMk id="2" creationId="{ED434CB1-8C40-4A45-8C0D-7DE51ACC0050}"/>
          </ac:spMkLst>
        </pc:sp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2597218639" sldId="413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293403941" sldId="414"/>
        </pc:sldMkLst>
      </pc:sldChg>
      <pc:sldChg chg="modSp add mod replId">
        <pc:chgData name="Serif Salem" userId="93371da5-1b6a-4146-a736-4a3b0c81f0c2" providerId="ADAL" clId="{7B530866-FDC0-4E9C-8A5E-650DE0B6134F}" dt="2025-02-26T08:45:42.395" v="893" actId="12"/>
        <pc:sldMkLst>
          <pc:docMk/>
          <pc:sldMk cId="3572688829" sldId="414"/>
        </pc:sldMkLst>
        <pc:spChg chg="mod">
          <ac:chgData name="Serif Salem" userId="93371da5-1b6a-4146-a736-4a3b0c81f0c2" providerId="ADAL" clId="{7B530866-FDC0-4E9C-8A5E-650DE0B6134F}" dt="2025-02-26T06:09:59.172" v="60"/>
          <ac:spMkLst>
            <pc:docMk/>
            <pc:sldMk cId="3572688829" sldId="414"/>
            <ac:spMk id="2" creationId="{77AC3529-F1D3-B721-E03A-43246684B5D1}"/>
          </ac:spMkLst>
        </pc:spChg>
        <pc:spChg chg="mod">
          <ac:chgData name="Serif Salem" userId="93371da5-1b6a-4146-a736-4a3b0c81f0c2" providerId="ADAL" clId="{7B530866-FDC0-4E9C-8A5E-650DE0B6134F}" dt="2025-02-26T08:45:42.395" v="893" actId="12"/>
          <ac:spMkLst>
            <pc:docMk/>
            <pc:sldMk cId="3572688829" sldId="414"/>
            <ac:spMk id="3" creationId="{314D973E-84FA-2328-5388-B0FBE8CFDCB2}"/>
          </ac:spMkLst>
        </pc:sp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1045327493" sldId="415"/>
        </pc:sldMkLst>
      </pc:sldChg>
      <pc:sldChg chg="modSp mod">
        <pc:chgData name="Serif Salem" userId="93371da5-1b6a-4146-a736-4a3b0c81f0c2" providerId="ADAL" clId="{7B530866-FDC0-4E9C-8A5E-650DE0B6134F}" dt="2025-02-26T11:24:29.947" v="924" actId="20577"/>
        <pc:sldMkLst>
          <pc:docMk/>
          <pc:sldMk cId="3422873463" sldId="415"/>
        </pc:sldMkLst>
        <pc:spChg chg="mod">
          <ac:chgData name="Serif Salem" userId="93371da5-1b6a-4146-a736-4a3b0c81f0c2" providerId="ADAL" clId="{7B530866-FDC0-4E9C-8A5E-650DE0B6134F}" dt="2025-02-26T11:24:29.947" v="924" actId="20577"/>
          <ac:spMkLst>
            <pc:docMk/>
            <pc:sldMk cId="3422873463" sldId="415"/>
            <ac:spMk id="5" creationId="{92587C27-F573-3E76-08E1-7509F5445EC0}"/>
          </ac:spMkLst>
        </pc:spChg>
      </pc:sldChg>
      <pc:sldChg chg="addSp modSp new mod">
        <pc:chgData name="Serif Salem" userId="93371da5-1b6a-4146-a736-4a3b0c81f0c2" providerId="ADAL" clId="{7B530866-FDC0-4E9C-8A5E-650DE0B6134F}" dt="2025-02-26T08:40:33.875" v="824" actId="5793"/>
        <pc:sldMkLst>
          <pc:docMk/>
          <pc:sldMk cId="945707969" sldId="416"/>
        </pc:sldMkLst>
        <pc:spChg chg="mod">
          <ac:chgData name="Serif Salem" userId="93371da5-1b6a-4146-a736-4a3b0c81f0c2" providerId="ADAL" clId="{7B530866-FDC0-4E9C-8A5E-650DE0B6134F}" dt="2025-02-26T06:09:45.672" v="59"/>
          <ac:spMkLst>
            <pc:docMk/>
            <pc:sldMk cId="945707969" sldId="416"/>
            <ac:spMk id="2" creationId="{4BDAFB67-4168-9EFB-AE7A-B97576628826}"/>
          </ac:spMkLst>
        </pc:spChg>
        <pc:spChg chg="mod">
          <ac:chgData name="Serif Salem" userId="93371da5-1b6a-4146-a736-4a3b0c81f0c2" providerId="ADAL" clId="{7B530866-FDC0-4E9C-8A5E-650DE0B6134F}" dt="2025-02-26T08:40:33.875" v="824" actId="5793"/>
          <ac:spMkLst>
            <pc:docMk/>
            <pc:sldMk cId="945707969" sldId="416"/>
            <ac:spMk id="3" creationId="{F3FE8C8A-4868-63B6-EE07-CF5D95BF2A81}"/>
          </ac:spMkLst>
        </pc:spChg>
        <pc:picChg chg="add mod">
          <ac:chgData name="Serif Salem" userId="93371da5-1b6a-4146-a736-4a3b0c81f0c2" providerId="ADAL" clId="{7B530866-FDC0-4E9C-8A5E-650DE0B6134F}" dt="2025-02-26T08:39:44.019" v="819" actId="1440"/>
          <ac:picMkLst>
            <pc:docMk/>
            <pc:sldMk cId="945707969" sldId="416"/>
            <ac:picMk id="7" creationId="{B7C4951D-C917-4214-EDCA-E6EFBAE8FDE9}"/>
          </ac:picMkLst>
        </pc:pic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4032688169" sldId="416"/>
        </pc:sldMkLst>
      </pc:sldChg>
      <pc:sldChg chg="modSp mod">
        <pc:chgData name="Serif Salem" userId="93371da5-1b6a-4146-a736-4a3b0c81f0c2" providerId="ADAL" clId="{7B530866-FDC0-4E9C-8A5E-650DE0B6134F}" dt="2025-02-26T06:09:13.451" v="57" actId="20577"/>
        <pc:sldMkLst>
          <pc:docMk/>
          <pc:sldMk cId="221306294" sldId="417"/>
        </pc:sldMkLst>
        <pc:spChg chg="mod">
          <ac:chgData name="Serif Salem" userId="93371da5-1b6a-4146-a736-4a3b0c81f0c2" providerId="ADAL" clId="{7B530866-FDC0-4E9C-8A5E-650DE0B6134F}" dt="2025-02-26T06:09:13.451" v="57" actId="20577"/>
          <ac:spMkLst>
            <pc:docMk/>
            <pc:sldMk cId="221306294" sldId="417"/>
            <ac:spMk id="5" creationId="{BEE00DB3-33CA-C230-FB30-E2D1C803B869}"/>
          </ac:spMkLst>
        </pc:spChg>
      </pc:sldChg>
      <pc:sldChg chg="new del">
        <pc:chgData name="Serif Salem" userId="93371da5-1b6a-4146-a736-4a3b0c81f0c2" providerId="ADAL" clId="{7B530866-FDC0-4E9C-8A5E-650DE0B6134F}" dt="2025-02-26T06:08:59.861" v="46" actId="680"/>
        <pc:sldMkLst>
          <pc:docMk/>
          <pc:sldMk cId="1721216823" sldId="417"/>
        </pc:sldMkLst>
      </pc:sldChg>
      <pc:sldChg chg="new del">
        <pc:chgData name="Serif Salem" userId="93371da5-1b6a-4146-a736-4a3b0c81f0c2" providerId="ADAL" clId="{7B530866-FDC0-4E9C-8A5E-650DE0B6134F}" dt="2025-02-26T06:08:45.397" v="44" actId="680"/>
        <pc:sldMkLst>
          <pc:docMk/>
          <pc:sldMk cId="2364788479" sldId="417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2392376286" sldId="417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958252329" sldId="418"/>
        </pc:sldMkLst>
      </pc:sldChg>
      <pc:sldChg chg="addSp delSp modSp new del mod">
        <pc:chgData name="Serif Salem" userId="93371da5-1b6a-4146-a736-4a3b0c81f0c2" providerId="ADAL" clId="{7B530866-FDC0-4E9C-8A5E-650DE0B6134F}" dt="2025-02-26T08:45:48.236" v="894" actId="47"/>
        <pc:sldMkLst>
          <pc:docMk/>
          <pc:sldMk cId="3562214241" sldId="418"/>
        </pc:sldMkLst>
        <pc:spChg chg="mod">
          <ac:chgData name="Serif Salem" userId="93371da5-1b6a-4146-a736-4a3b0c81f0c2" providerId="ADAL" clId="{7B530866-FDC0-4E9C-8A5E-650DE0B6134F}" dt="2025-02-26T06:10:13.376" v="62"/>
          <ac:spMkLst>
            <pc:docMk/>
            <pc:sldMk cId="3562214241" sldId="418"/>
            <ac:spMk id="2" creationId="{C41DA666-97EF-29F0-BD98-4C5B2FCDE6F3}"/>
          </ac:spMkLst>
        </pc:spChg>
        <pc:spChg chg="add del">
          <ac:chgData name="Serif Salem" userId="93371da5-1b6a-4146-a736-4a3b0c81f0c2" providerId="ADAL" clId="{7B530866-FDC0-4E9C-8A5E-650DE0B6134F}" dt="2025-02-26T06:10:41.638" v="65" actId="22"/>
          <ac:spMkLst>
            <pc:docMk/>
            <pc:sldMk cId="3562214241" sldId="418"/>
            <ac:spMk id="7" creationId="{998045FE-2B49-7AFD-16EA-231DE5DAC3B9}"/>
          </ac:spMkLst>
        </pc:sp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907988243" sldId="419"/>
        </pc:sldMkLst>
      </pc:sldChg>
      <pc:sldChg chg="modSp new mod">
        <pc:chgData name="Serif Salem" userId="93371da5-1b6a-4146-a736-4a3b0c81f0c2" providerId="ADAL" clId="{7B530866-FDC0-4E9C-8A5E-650DE0B6134F}" dt="2025-02-26T08:13:30.461" v="566" actId="27636"/>
        <pc:sldMkLst>
          <pc:docMk/>
          <pc:sldMk cId="2037935212" sldId="419"/>
        </pc:sldMkLst>
        <pc:spChg chg="mod">
          <ac:chgData name="Serif Salem" userId="93371da5-1b6a-4146-a736-4a3b0c81f0c2" providerId="ADAL" clId="{7B530866-FDC0-4E9C-8A5E-650DE0B6134F}" dt="2025-02-26T06:11:13.786" v="67"/>
          <ac:spMkLst>
            <pc:docMk/>
            <pc:sldMk cId="2037935212" sldId="419"/>
            <ac:spMk id="2" creationId="{1B2E4D8B-9A61-5DBC-2022-CBC3DDA263D2}"/>
          </ac:spMkLst>
        </pc:spChg>
        <pc:spChg chg="mod">
          <ac:chgData name="Serif Salem" userId="93371da5-1b6a-4146-a736-4a3b0c81f0c2" providerId="ADAL" clId="{7B530866-FDC0-4E9C-8A5E-650DE0B6134F}" dt="2025-02-26T08:13:30.461" v="566" actId="27636"/>
          <ac:spMkLst>
            <pc:docMk/>
            <pc:sldMk cId="2037935212" sldId="419"/>
            <ac:spMk id="3" creationId="{5C85EC1E-0342-62EE-DCFB-606CC6C5CFE2}"/>
          </ac:spMkLst>
        </pc:sp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1514876500" sldId="420"/>
        </pc:sldMkLst>
      </pc:sldChg>
      <pc:sldChg chg="modSp mod">
        <pc:chgData name="Serif Salem" userId="93371da5-1b6a-4146-a736-4a3b0c81f0c2" providerId="ADAL" clId="{7B530866-FDC0-4E9C-8A5E-650DE0B6134F}" dt="2025-02-26T06:10:59.489" v="66"/>
        <pc:sldMkLst>
          <pc:docMk/>
          <pc:sldMk cId="1802505748" sldId="420"/>
        </pc:sldMkLst>
        <pc:spChg chg="mod">
          <ac:chgData name="Serif Salem" userId="93371da5-1b6a-4146-a736-4a3b0c81f0c2" providerId="ADAL" clId="{7B530866-FDC0-4E9C-8A5E-650DE0B6134F}" dt="2025-02-26T06:10:59.489" v="66"/>
          <ac:spMkLst>
            <pc:docMk/>
            <pc:sldMk cId="1802505748" sldId="420"/>
            <ac:spMk id="5" creationId="{2FEE981D-BF78-9C50-4DD7-C1E90BBD7564}"/>
          </ac:spMkLst>
        </pc:sp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1497055474" sldId="421"/>
        </pc:sldMkLst>
      </pc:sldChg>
      <pc:sldChg chg="addSp modSp new mod">
        <pc:chgData name="Serif Salem" userId="93371da5-1b6a-4146-a736-4a3b0c81f0c2" providerId="ADAL" clId="{7B530866-FDC0-4E9C-8A5E-650DE0B6134F}" dt="2025-02-26T08:26:17.020" v="660"/>
        <pc:sldMkLst>
          <pc:docMk/>
          <pc:sldMk cId="2044904652" sldId="421"/>
        </pc:sldMkLst>
        <pc:spChg chg="mod">
          <ac:chgData name="Serif Salem" userId="93371da5-1b6a-4146-a736-4a3b0c81f0c2" providerId="ADAL" clId="{7B530866-FDC0-4E9C-8A5E-650DE0B6134F}" dt="2025-02-26T06:11:33.460" v="69"/>
          <ac:spMkLst>
            <pc:docMk/>
            <pc:sldMk cId="2044904652" sldId="421"/>
            <ac:spMk id="2" creationId="{2C0302BB-1C99-3C9A-BF1C-49AF10B11C72}"/>
          </ac:spMkLst>
        </pc:spChg>
        <pc:spChg chg="mod">
          <ac:chgData name="Serif Salem" userId="93371da5-1b6a-4146-a736-4a3b0c81f0c2" providerId="ADAL" clId="{7B530866-FDC0-4E9C-8A5E-650DE0B6134F}" dt="2025-02-26T08:26:17.020" v="660"/>
          <ac:spMkLst>
            <pc:docMk/>
            <pc:sldMk cId="2044904652" sldId="421"/>
            <ac:spMk id="3" creationId="{F7715208-EA91-75D1-2FBA-E05453149AD7}"/>
          </ac:spMkLst>
        </pc:spChg>
        <pc:spChg chg="add">
          <ac:chgData name="Serif Salem" userId="93371da5-1b6a-4146-a736-4a3b0c81f0c2" providerId="ADAL" clId="{7B530866-FDC0-4E9C-8A5E-650DE0B6134F}" dt="2025-02-26T08:26:12.567" v="658"/>
          <ac:spMkLst>
            <pc:docMk/>
            <pc:sldMk cId="2044904652" sldId="421"/>
            <ac:spMk id="6" creationId="{E36CEB9A-8D3B-3A44-D19B-F7E2D37D4252}"/>
          </ac:spMkLst>
        </pc:sp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71005764" sldId="422"/>
        </pc:sldMkLst>
      </pc:sldChg>
      <pc:sldChg chg="modSp new mod">
        <pc:chgData name="Serif Salem" userId="93371da5-1b6a-4146-a736-4a3b0c81f0c2" providerId="ADAL" clId="{7B530866-FDC0-4E9C-8A5E-650DE0B6134F}" dt="2025-02-26T08:33:52.047" v="806" actId="14"/>
        <pc:sldMkLst>
          <pc:docMk/>
          <pc:sldMk cId="834567976" sldId="422"/>
        </pc:sldMkLst>
        <pc:spChg chg="mod">
          <ac:chgData name="Serif Salem" userId="93371da5-1b6a-4146-a736-4a3b0c81f0c2" providerId="ADAL" clId="{7B530866-FDC0-4E9C-8A5E-650DE0B6134F}" dt="2025-02-26T06:12:12.870" v="74"/>
          <ac:spMkLst>
            <pc:docMk/>
            <pc:sldMk cId="834567976" sldId="422"/>
            <ac:spMk id="2" creationId="{EDDD8F9A-297F-B7B1-A8E2-272E0EAD59FC}"/>
          </ac:spMkLst>
        </pc:spChg>
        <pc:spChg chg="mod">
          <ac:chgData name="Serif Salem" userId="93371da5-1b6a-4146-a736-4a3b0c81f0c2" providerId="ADAL" clId="{7B530866-FDC0-4E9C-8A5E-650DE0B6134F}" dt="2025-02-26T08:33:52.047" v="806" actId="14"/>
          <ac:spMkLst>
            <pc:docMk/>
            <pc:sldMk cId="834567976" sldId="422"/>
            <ac:spMk id="3" creationId="{E2AB1529-6DF2-5184-7B96-1849BE53F264}"/>
          </ac:spMkLst>
        </pc:spChg>
      </pc:sldChg>
      <pc:sldChg chg="modSp new mod">
        <pc:chgData name="Serif Salem" userId="93371da5-1b6a-4146-a736-4a3b0c81f0c2" providerId="ADAL" clId="{7B530866-FDC0-4E9C-8A5E-650DE0B6134F}" dt="2025-02-26T08:34:08.327" v="807"/>
        <pc:sldMkLst>
          <pc:docMk/>
          <pc:sldMk cId="305010244" sldId="423"/>
        </pc:sldMkLst>
        <pc:spChg chg="mod">
          <ac:chgData name="Serif Salem" userId="93371da5-1b6a-4146-a736-4a3b0c81f0c2" providerId="ADAL" clId="{7B530866-FDC0-4E9C-8A5E-650DE0B6134F}" dt="2025-02-26T08:34:08.327" v="807"/>
          <ac:spMkLst>
            <pc:docMk/>
            <pc:sldMk cId="305010244" sldId="423"/>
            <ac:spMk id="2" creationId="{B8D9EE83-2F36-83F5-E66F-553D96FDC002}"/>
          </ac:spMkLst>
        </pc:spChg>
        <pc:spChg chg="mod">
          <ac:chgData name="Serif Salem" userId="93371da5-1b6a-4146-a736-4a3b0c81f0c2" providerId="ADAL" clId="{7B530866-FDC0-4E9C-8A5E-650DE0B6134F}" dt="2025-02-26T08:33:41.183" v="801" actId="27636"/>
          <ac:spMkLst>
            <pc:docMk/>
            <pc:sldMk cId="305010244" sldId="423"/>
            <ac:spMk id="3" creationId="{987D3B91-5B65-0305-D05B-C18C9395E816}"/>
          </ac:spMkLst>
        </pc:sp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1243414244" sldId="423"/>
        </pc:sldMkLst>
      </pc:sldChg>
      <pc:sldChg chg="modSp add mod">
        <pc:chgData name="Serif Salem" userId="93371da5-1b6a-4146-a736-4a3b0c81f0c2" providerId="ADAL" clId="{7B530866-FDC0-4E9C-8A5E-650DE0B6134F}" dt="2025-02-26T08:49:01.228" v="915" actId="27636"/>
        <pc:sldMkLst>
          <pc:docMk/>
          <pc:sldMk cId="966771136" sldId="424"/>
        </pc:sldMkLst>
        <pc:spChg chg="mod">
          <ac:chgData name="Serif Salem" userId="93371da5-1b6a-4146-a736-4a3b0c81f0c2" providerId="ADAL" clId="{7B530866-FDC0-4E9C-8A5E-650DE0B6134F}" dt="2025-02-26T08:47:45.338" v="905"/>
          <ac:spMkLst>
            <pc:docMk/>
            <pc:sldMk cId="966771136" sldId="424"/>
            <ac:spMk id="2" creationId="{76EB6F24-D751-EDA3-EBB4-AB4C204757AB}"/>
          </ac:spMkLst>
        </pc:spChg>
        <pc:spChg chg="mod">
          <ac:chgData name="Serif Salem" userId="93371da5-1b6a-4146-a736-4a3b0c81f0c2" providerId="ADAL" clId="{7B530866-FDC0-4E9C-8A5E-650DE0B6134F}" dt="2025-02-26T08:49:01.228" v="915" actId="27636"/>
          <ac:spMkLst>
            <pc:docMk/>
            <pc:sldMk cId="966771136" sldId="424"/>
            <ac:spMk id="3" creationId="{10B78FE8-9309-18EA-1AD7-6A337DD8C4C9}"/>
          </ac:spMkLst>
        </pc:sp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131805829" sldId="424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4020374059" sldId="425"/>
        </pc:sldMkLst>
      </pc:sldChg>
      <pc:sldChg chg="add del replId">
        <pc:chgData name="Serif Salem" userId="93371da5-1b6a-4146-a736-4a3b0c81f0c2" providerId="ADAL" clId="{7B530866-FDC0-4E9C-8A5E-650DE0B6134F}" dt="2025-02-26T08:48:22.430" v="907" actId="47"/>
        <pc:sldMkLst>
          <pc:docMk/>
          <pc:sldMk cId="4081301776" sldId="425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273575715" sldId="426"/>
        </pc:sldMkLst>
      </pc:sldChg>
      <pc:sldChg chg="add del">
        <pc:chgData name="Serif Salem" userId="93371da5-1b6a-4146-a736-4a3b0c81f0c2" providerId="ADAL" clId="{7B530866-FDC0-4E9C-8A5E-650DE0B6134F}" dt="2025-02-26T08:48:22.872" v="908" actId="47"/>
        <pc:sldMkLst>
          <pc:docMk/>
          <pc:sldMk cId="1369018169" sldId="426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075473330" sldId="427"/>
        </pc:sldMkLst>
      </pc:sldChg>
      <pc:sldChg chg="add del replId">
        <pc:chgData name="Serif Salem" userId="93371da5-1b6a-4146-a736-4a3b0c81f0c2" providerId="ADAL" clId="{7B530866-FDC0-4E9C-8A5E-650DE0B6134F}" dt="2025-02-26T08:48:23.449" v="909" actId="47"/>
        <pc:sldMkLst>
          <pc:docMk/>
          <pc:sldMk cId="3948154402" sldId="427"/>
        </pc:sldMkLst>
      </pc:sldChg>
      <pc:sldChg chg="add del replId">
        <pc:chgData name="Serif Salem" userId="93371da5-1b6a-4146-a736-4a3b0c81f0c2" providerId="ADAL" clId="{7B530866-FDC0-4E9C-8A5E-650DE0B6134F}" dt="2025-02-26T08:48:23.982" v="910" actId="47"/>
        <pc:sldMkLst>
          <pc:docMk/>
          <pc:sldMk cId="1808114849" sldId="428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668182003" sldId="428"/>
        </pc:sldMkLst>
      </pc:sldChg>
      <pc:sldChg chg="add del replId">
        <pc:chgData name="Serif Salem" userId="93371da5-1b6a-4146-a736-4a3b0c81f0c2" providerId="ADAL" clId="{7B530866-FDC0-4E9C-8A5E-650DE0B6134F}" dt="2025-02-26T08:48:24.640" v="911" actId="47"/>
        <pc:sldMkLst>
          <pc:docMk/>
          <pc:sldMk cId="1553570164" sldId="429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179773193" sldId="429"/>
        </pc:sldMkLst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477926848" sldId="430"/>
        </pc:sldMkLst>
      </pc:sldChg>
      <pc:sldChg chg="modSp add mod">
        <pc:chgData name="Serif Salem" userId="93371da5-1b6a-4146-a736-4a3b0c81f0c2" providerId="ADAL" clId="{7B530866-FDC0-4E9C-8A5E-650DE0B6134F}" dt="2025-02-26T06:55:05.745" v="361" actId="20577"/>
        <pc:sldMkLst>
          <pc:docMk/>
          <pc:sldMk cId="3461146581" sldId="430"/>
        </pc:sldMkLst>
        <pc:spChg chg="mod">
          <ac:chgData name="Serif Salem" userId="93371da5-1b6a-4146-a736-4a3b0c81f0c2" providerId="ADAL" clId="{7B530866-FDC0-4E9C-8A5E-650DE0B6134F}" dt="2025-02-26T06:55:05.745" v="361" actId="20577"/>
          <ac:spMkLst>
            <pc:docMk/>
            <pc:sldMk cId="3461146581" sldId="430"/>
            <ac:spMk id="3" creationId="{40B01D2B-DE75-A15A-BE53-DE5C99682615}"/>
          </ac:spMkLst>
        </pc:sp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666522287" sldId="431"/>
        </pc:sldMkLst>
      </pc:sldChg>
      <pc:sldChg chg="modSp add mod">
        <pc:chgData name="Serif Salem" userId="93371da5-1b6a-4146-a736-4a3b0c81f0c2" providerId="ADAL" clId="{7B530866-FDC0-4E9C-8A5E-650DE0B6134F}" dt="2025-02-26T06:38:34.324" v="275" actId="5793"/>
        <pc:sldMkLst>
          <pc:docMk/>
          <pc:sldMk cId="3812547844" sldId="431"/>
        </pc:sldMkLst>
        <pc:spChg chg="mod">
          <ac:chgData name="Serif Salem" userId="93371da5-1b6a-4146-a736-4a3b0c81f0c2" providerId="ADAL" clId="{7B530866-FDC0-4E9C-8A5E-650DE0B6134F}" dt="2025-02-26T06:38:34.324" v="275" actId="5793"/>
          <ac:spMkLst>
            <pc:docMk/>
            <pc:sldMk cId="3812547844" sldId="431"/>
            <ac:spMk id="3" creationId="{FDC4E447-E160-1C3B-837C-687CA6E95D9C}"/>
          </ac:spMkLst>
        </pc:sp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1287124533" sldId="432"/>
        </pc:sldMkLst>
      </pc:sldChg>
      <pc:sldChg chg="modSp add mod">
        <pc:chgData name="Serif Salem" userId="93371da5-1b6a-4146-a736-4a3b0c81f0c2" providerId="ADAL" clId="{7B530866-FDC0-4E9C-8A5E-650DE0B6134F}" dt="2025-02-26T07:05:37.508" v="412" actId="27636"/>
        <pc:sldMkLst>
          <pc:docMk/>
          <pc:sldMk cId="3850753179" sldId="432"/>
        </pc:sldMkLst>
        <pc:spChg chg="mod">
          <ac:chgData name="Serif Salem" userId="93371da5-1b6a-4146-a736-4a3b0c81f0c2" providerId="ADAL" clId="{7B530866-FDC0-4E9C-8A5E-650DE0B6134F}" dt="2025-02-26T07:05:37.508" v="412" actId="27636"/>
          <ac:spMkLst>
            <pc:docMk/>
            <pc:sldMk cId="3850753179" sldId="432"/>
            <ac:spMk id="3" creationId="{BEA6A98C-47B4-DFDE-BF09-F7FD859C23DD}"/>
          </ac:spMkLst>
        </pc:sp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719448358" sldId="433"/>
        </pc:sldMkLst>
      </pc:sldChg>
      <pc:sldChg chg="modSp add mod">
        <pc:chgData name="Serif Salem" userId="93371da5-1b6a-4146-a736-4a3b0c81f0c2" providerId="ADAL" clId="{7B530866-FDC0-4E9C-8A5E-650DE0B6134F}" dt="2025-02-26T07:05:29.577" v="407" actId="20577"/>
        <pc:sldMkLst>
          <pc:docMk/>
          <pc:sldMk cId="4222040509" sldId="433"/>
        </pc:sldMkLst>
        <pc:spChg chg="mod">
          <ac:chgData name="Serif Salem" userId="93371da5-1b6a-4146-a736-4a3b0c81f0c2" providerId="ADAL" clId="{7B530866-FDC0-4E9C-8A5E-650DE0B6134F}" dt="2025-02-26T07:05:29.577" v="407" actId="20577"/>
          <ac:spMkLst>
            <pc:docMk/>
            <pc:sldMk cId="4222040509" sldId="433"/>
            <ac:spMk id="3" creationId="{C7C1C96F-8752-1545-81D7-017F7A28E323}"/>
          </ac:spMkLst>
        </pc:spChg>
      </pc:sldChg>
      <pc:sldChg chg="modSp add mod">
        <pc:chgData name="Serif Salem" userId="93371da5-1b6a-4146-a736-4a3b0c81f0c2" providerId="ADAL" clId="{7B530866-FDC0-4E9C-8A5E-650DE0B6134F}" dt="2025-02-26T07:08:47.243" v="427" actId="5793"/>
        <pc:sldMkLst>
          <pc:docMk/>
          <pc:sldMk cId="1874348421" sldId="434"/>
        </pc:sldMkLst>
        <pc:spChg chg="mod">
          <ac:chgData name="Serif Salem" userId="93371da5-1b6a-4146-a736-4a3b0c81f0c2" providerId="ADAL" clId="{7B530866-FDC0-4E9C-8A5E-650DE0B6134F}" dt="2025-02-26T07:08:47.243" v="427" actId="5793"/>
          <ac:spMkLst>
            <pc:docMk/>
            <pc:sldMk cId="1874348421" sldId="434"/>
            <ac:spMk id="3" creationId="{7C53BA6E-4EF3-7BC7-85D8-5FA487761814}"/>
          </ac:spMkLst>
        </pc:sp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2254148725" sldId="434"/>
        </pc:sldMkLst>
      </pc:sldChg>
      <pc:sldChg chg="modSp add mod">
        <pc:chgData name="Serif Salem" userId="93371da5-1b6a-4146-a736-4a3b0c81f0c2" providerId="ADAL" clId="{7B530866-FDC0-4E9C-8A5E-650DE0B6134F}" dt="2025-02-26T07:09:36.110" v="442" actId="27636"/>
        <pc:sldMkLst>
          <pc:docMk/>
          <pc:sldMk cId="301493770" sldId="435"/>
        </pc:sldMkLst>
        <pc:spChg chg="mod">
          <ac:chgData name="Serif Salem" userId="93371da5-1b6a-4146-a736-4a3b0c81f0c2" providerId="ADAL" clId="{7B530866-FDC0-4E9C-8A5E-650DE0B6134F}" dt="2025-02-26T07:09:36.110" v="442" actId="27636"/>
          <ac:spMkLst>
            <pc:docMk/>
            <pc:sldMk cId="301493770" sldId="435"/>
            <ac:spMk id="3" creationId="{67738C4F-F6A8-F4EB-7DFD-67752E270DB9}"/>
          </ac:spMkLst>
        </pc:sp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2187665932" sldId="435"/>
        </pc:sldMkLst>
      </pc:sldChg>
      <pc:sldChg chg="addSp delSp modSp add mod replId">
        <pc:chgData name="Serif Salem" userId="93371da5-1b6a-4146-a736-4a3b0c81f0c2" providerId="ADAL" clId="{7B530866-FDC0-4E9C-8A5E-650DE0B6134F}" dt="2025-02-26T07:14:53.820" v="460" actId="14734"/>
        <pc:sldMkLst>
          <pc:docMk/>
          <pc:sldMk cId="2288835657" sldId="436"/>
        </pc:sldMkLst>
        <pc:spChg chg="add del">
          <ac:chgData name="Serif Salem" userId="93371da5-1b6a-4146-a736-4a3b0c81f0c2" providerId="ADAL" clId="{7B530866-FDC0-4E9C-8A5E-650DE0B6134F}" dt="2025-02-26T07:13:55.850" v="447"/>
          <ac:spMkLst>
            <pc:docMk/>
            <pc:sldMk cId="2288835657" sldId="436"/>
            <ac:spMk id="3" creationId="{B2E326B1-6D4D-37D4-245B-F3D4C3C545D3}"/>
          </ac:spMkLst>
        </pc:spChg>
        <pc:graphicFrameChg chg="add mod">
          <ac:chgData name="Serif Salem" userId="93371da5-1b6a-4146-a736-4a3b0c81f0c2" providerId="ADAL" clId="{7B530866-FDC0-4E9C-8A5E-650DE0B6134F}" dt="2025-02-26T07:13:26.360" v="444"/>
          <ac:graphicFrameMkLst>
            <pc:docMk/>
            <pc:sldMk cId="2288835657" sldId="436"/>
            <ac:graphicFrameMk id="6" creationId="{7A066A5E-ECB1-036D-052A-AAA5ADC62E22}"/>
          </ac:graphicFrameMkLst>
        </pc:graphicFrameChg>
        <pc:graphicFrameChg chg="add mod">
          <ac:chgData name="Serif Salem" userId="93371da5-1b6a-4146-a736-4a3b0c81f0c2" providerId="ADAL" clId="{7B530866-FDC0-4E9C-8A5E-650DE0B6134F}" dt="2025-02-26T07:13:37.238" v="446"/>
          <ac:graphicFrameMkLst>
            <pc:docMk/>
            <pc:sldMk cId="2288835657" sldId="436"/>
            <ac:graphicFrameMk id="7" creationId="{BE00B9B9-3FCD-13FA-E3F0-72B889B00309}"/>
          </ac:graphicFrameMkLst>
        </pc:graphicFrameChg>
        <pc:graphicFrameChg chg="add mod modGraphic">
          <ac:chgData name="Serif Salem" userId="93371da5-1b6a-4146-a736-4a3b0c81f0c2" providerId="ADAL" clId="{7B530866-FDC0-4E9C-8A5E-650DE0B6134F}" dt="2025-02-26T07:14:53.820" v="460" actId="14734"/>
          <ac:graphicFrameMkLst>
            <pc:docMk/>
            <pc:sldMk cId="2288835657" sldId="436"/>
            <ac:graphicFrameMk id="8" creationId="{FA8DC434-7955-731D-477A-22993B0894BF}"/>
          </ac:graphicFrameMkLst>
        </pc:graphicFrame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798400619" sldId="436"/>
        </pc:sldMkLst>
      </pc:sldChg>
      <pc:sldChg chg="addSp delSp modSp add mod chgLayout">
        <pc:chgData name="Serif Salem" userId="93371da5-1b6a-4146-a736-4a3b0c81f0c2" providerId="ADAL" clId="{7B530866-FDC0-4E9C-8A5E-650DE0B6134F}" dt="2025-02-26T07:18:15.670" v="482" actId="6549"/>
        <pc:sldMkLst>
          <pc:docMk/>
          <pc:sldMk cId="1962025258" sldId="437"/>
        </pc:sldMkLst>
        <pc:spChg chg="mod ord">
          <ac:chgData name="Serif Salem" userId="93371da5-1b6a-4146-a736-4a3b0c81f0c2" providerId="ADAL" clId="{7B530866-FDC0-4E9C-8A5E-650DE0B6134F}" dt="2025-02-26T07:16:59.908" v="469" actId="700"/>
          <ac:spMkLst>
            <pc:docMk/>
            <pc:sldMk cId="1962025258" sldId="437"/>
            <ac:spMk id="2" creationId="{CFBF49E1-D61C-4E62-A15A-A997E6F9D00C}"/>
          </ac:spMkLst>
        </pc:spChg>
        <pc:spChg chg="add del mod">
          <ac:chgData name="Serif Salem" userId="93371da5-1b6a-4146-a736-4a3b0c81f0c2" providerId="ADAL" clId="{7B530866-FDC0-4E9C-8A5E-650DE0B6134F}" dt="2025-02-26T07:16:47.932" v="467"/>
          <ac:spMkLst>
            <pc:docMk/>
            <pc:sldMk cId="1962025258" sldId="437"/>
            <ac:spMk id="3" creationId="{4B6B9D60-DB24-9B83-78F3-A1B01CEE287F}"/>
          </ac:spMkLst>
        </pc:spChg>
        <pc:spChg chg="mod ord">
          <ac:chgData name="Serif Salem" userId="93371da5-1b6a-4146-a736-4a3b0c81f0c2" providerId="ADAL" clId="{7B530866-FDC0-4E9C-8A5E-650DE0B6134F}" dt="2025-02-26T07:16:59.908" v="469" actId="700"/>
          <ac:spMkLst>
            <pc:docMk/>
            <pc:sldMk cId="1962025258" sldId="437"/>
            <ac:spMk id="4" creationId="{6AC30152-EB60-4DE5-0D07-6B7D1F8BFA35}"/>
          </ac:spMkLst>
        </pc:spChg>
        <pc:spChg chg="mod ord">
          <ac:chgData name="Serif Salem" userId="93371da5-1b6a-4146-a736-4a3b0c81f0c2" providerId="ADAL" clId="{7B530866-FDC0-4E9C-8A5E-650DE0B6134F}" dt="2025-02-26T07:16:59.908" v="469" actId="700"/>
          <ac:spMkLst>
            <pc:docMk/>
            <pc:sldMk cId="1962025258" sldId="437"/>
            <ac:spMk id="5" creationId="{E0019531-A1F9-FCF8-DC17-7F7088F4B1DE}"/>
          </ac:spMkLst>
        </pc:spChg>
        <pc:spChg chg="add mod">
          <ac:chgData name="Serif Salem" userId="93371da5-1b6a-4146-a736-4a3b0c81f0c2" providerId="ADAL" clId="{7B530866-FDC0-4E9C-8A5E-650DE0B6134F}" dt="2025-02-26T07:16:21.154" v="462"/>
          <ac:spMkLst>
            <pc:docMk/>
            <pc:sldMk cId="1962025258" sldId="437"/>
            <ac:spMk id="6" creationId="{AC7723A7-FC00-66B9-D99D-A0506C8721A5}"/>
          </ac:spMkLst>
        </pc:spChg>
        <pc:spChg chg="add">
          <ac:chgData name="Serif Salem" userId="93371da5-1b6a-4146-a736-4a3b0c81f0c2" providerId="ADAL" clId="{7B530866-FDC0-4E9C-8A5E-650DE0B6134F}" dt="2025-02-26T07:16:37.954" v="465"/>
          <ac:spMkLst>
            <pc:docMk/>
            <pc:sldMk cId="1962025258" sldId="437"/>
            <ac:spMk id="7" creationId="{53FEBB3A-E5D3-DA84-964F-F1A9D0E4E2A1}"/>
          </ac:spMkLst>
        </pc:spChg>
        <pc:spChg chg="add del mod">
          <ac:chgData name="Serif Salem" userId="93371da5-1b6a-4146-a736-4a3b0c81f0c2" providerId="ADAL" clId="{7B530866-FDC0-4E9C-8A5E-650DE0B6134F}" dt="2025-02-26T07:16:59.908" v="469" actId="700"/>
          <ac:spMkLst>
            <pc:docMk/>
            <pc:sldMk cId="1962025258" sldId="437"/>
            <ac:spMk id="8" creationId="{74EE8291-7D8A-F086-5F72-6B2508784566}"/>
          </ac:spMkLst>
        </pc:spChg>
        <pc:spChg chg="add mod ord">
          <ac:chgData name="Serif Salem" userId="93371da5-1b6a-4146-a736-4a3b0c81f0c2" providerId="ADAL" clId="{7B530866-FDC0-4E9C-8A5E-650DE0B6134F}" dt="2025-02-26T07:18:15.670" v="482" actId="6549"/>
          <ac:spMkLst>
            <pc:docMk/>
            <pc:sldMk cId="1962025258" sldId="437"/>
            <ac:spMk id="9" creationId="{5D55400F-D122-DA45-7C70-82E48979C7F9}"/>
          </ac:spMkLst>
        </pc:sp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2793255496" sldId="438"/>
        </pc:sldMkLst>
      </pc:sldChg>
      <pc:sldChg chg="modSp new mod">
        <pc:chgData name="Serif Salem" userId="93371da5-1b6a-4146-a736-4a3b0c81f0c2" providerId="ADAL" clId="{7B530866-FDC0-4E9C-8A5E-650DE0B6134F}" dt="2025-02-26T07:23:37.135" v="502" actId="15"/>
        <pc:sldMkLst>
          <pc:docMk/>
          <pc:sldMk cId="3294466983" sldId="438"/>
        </pc:sldMkLst>
        <pc:spChg chg="mod">
          <ac:chgData name="Serif Salem" userId="93371da5-1b6a-4146-a736-4a3b0c81f0c2" providerId="ADAL" clId="{7B530866-FDC0-4E9C-8A5E-650DE0B6134F}" dt="2025-02-26T07:22:56.667" v="500"/>
          <ac:spMkLst>
            <pc:docMk/>
            <pc:sldMk cId="3294466983" sldId="438"/>
            <ac:spMk id="2" creationId="{39B858B7-0479-C5A8-A76A-E26E865D33A9}"/>
          </ac:spMkLst>
        </pc:spChg>
        <pc:spChg chg="mod">
          <ac:chgData name="Serif Salem" userId="93371da5-1b6a-4146-a736-4a3b0c81f0c2" providerId="ADAL" clId="{7B530866-FDC0-4E9C-8A5E-650DE0B6134F}" dt="2025-02-26T07:23:37.135" v="502" actId="15"/>
          <ac:spMkLst>
            <pc:docMk/>
            <pc:sldMk cId="3294466983" sldId="438"/>
            <ac:spMk id="3" creationId="{3044C0F9-7D98-BC13-D7C0-756618D7EEBC}"/>
          </ac:spMkLst>
        </pc:spChg>
      </pc:sldChg>
      <pc:sldChg chg="add del replId">
        <pc:chgData name="Serif Salem" userId="93371da5-1b6a-4146-a736-4a3b0c81f0c2" providerId="ADAL" clId="{7B530866-FDC0-4E9C-8A5E-650DE0B6134F}" dt="2025-02-26T07:18:21.147" v="483" actId="47"/>
        <pc:sldMkLst>
          <pc:docMk/>
          <pc:sldMk cId="4076623820" sldId="438"/>
        </pc:sldMkLst>
      </pc:sldChg>
      <pc:sldChg chg="addSp delSp modSp new mod">
        <pc:chgData name="Serif Salem" userId="93371da5-1b6a-4146-a736-4a3b0c81f0c2" providerId="ADAL" clId="{7B530866-FDC0-4E9C-8A5E-650DE0B6134F}" dt="2025-02-26T07:24:54.608" v="523" actId="14100"/>
        <pc:sldMkLst>
          <pc:docMk/>
          <pc:sldMk cId="956947719" sldId="439"/>
        </pc:sldMkLst>
        <pc:spChg chg="del">
          <ac:chgData name="Serif Salem" userId="93371da5-1b6a-4146-a736-4a3b0c81f0c2" providerId="ADAL" clId="{7B530866-FDC0-4E9C-8A5E-650DE0B6134F}" dt="2025-02-26T07:23:52.850" v="504"/>
          <ac:spMkLst>
            <pc:docMk/>
            <pc:sldMk cId="956947719" sldId="439"/>
            <ac:spMk id="3" creationId="{CEAB7BC6-482C-D296-63D1-8ED72F8E0C43}"/>
          </ac:spMkLst>
        </pc:spChg>
        <pc:spChg chg="add del mod">
          <ac:chgData name="Serif Salem" userId="93371da5-1b6a-4146-a736-4a3b0c81f0c2" providerId="ADAL" clId="{7B530866-FDC0-4E9C-8A5E-650DE0B6134F}" dt="2025-02-26T07:24:34.021" v="514" actId="22"/>
          <ac:spMkLst>
            <pc:docMk/>
            <pc:sldMk cId="956947719" sldId="439"/>
            <ac:spMk id="8" creationId="{7D18A7A1-CC28-8232-1150-843C0208F3A5}"/>
          </ac:spMkLst>
        </pc:spChg>
        <pc:spChg chg="add mod">
          <ac:chgData name="Serif Salem" userId="93371da5-1b6a-4146-a736-4a3b0c81f0c2" providerId="ADAL" clId="{7B530866-FDC0-4E9C-8A5E-650DE0B6134F}" dt="2025-02-26T07:24:54.608" v="523" actId="14100"/>
          <ac:spMkLst>
            <pc:docMk/>
            <pc:sldMk cId="956947719" sldId="439"/>
            <ac:spMk id="9" creationId="{70BA1AF5-8F85-0293-8EB3-D6C6D53F34BB}"/>
          </ac:spMkLst>
        </pc:spChg>
        <pc:graphicFrameChg chg="add mod modGraphic">
          <ac:chgData name="Serif Salem" userId="93371da5-1b6a-4146-a736-4a3b0c81f0c2" providerId="ADAL" clId="{7B530866-FDC0-4E9C-8A5E-650DE0B6134F}" dt="2025-02-26T07:24:10.628" v="507" actId="1076"/>
          <ac:graphicFrameMkLst>
            <pc:docMk/>
            <pc:sldMk cId="956947719" sldId="439"/>
            <ac:graphicFrameMk id="6" creationId="{42D9560C-797C-DC93-36B2-5BFF8631A73D}"/>
          </ac:graphicFrameMkLst>
        </pc:graphicFrame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2591859294" sldId="439"/>
        </pc:sldMkLst>
      </pc:sldChg>
      <pc:sldChg chg="add del replId">
        <pc:chgData name="Serif Salem" userId="93371da5-1b6a-4146-a736-4a3b0c81f0c2" providerId="ADAL" clId="{7B530866-FDC0-4E9C-8A5E-650DE0B6134F}" dt="2025-02-26T07:18:22.804" v="484" actId="47"/>
        <pc:sldMkLst>
          <pc:docMk/>
          <pc:sldMk cId="3955943803" sldId="439"/>
        </pc:sldMkLst>
      </pc:sldChg>
      <pc:sldChg chg="add del replId">
        <pc:chgData name="Serif Salem" userId="93371da5-1b6a-4146-a736-4a3b0c81f0c2" providerId="ADAL" clId="{7B530866-FDC0-4E9C-8A5E-650DE0B6134F}" dt="2025-02-26T07:18:24.358" v="485" actId="47"/>
        <pc:sldMkLst>
          <pc:docMk/>
          <pc:sldMk cId="675575688" sldId="440"/>
        </pc:sldMkLst>
      </pc:sldChg>
      <pc:sldChg chg="modSp new mod">
        <pc:chgData name="Serif Salem" userId="93371da5-1b6a-4146-a736-4a3b0c81f0c2" providerId="ADAL" clId="{7B530866-FDC0-4E9C-8A5E-650DE0B6134F}" dt="2025-02-26T08:19:45.599" v="590"/>
        <pc:sldMkLst>
          <pc:docMk/>
          <pc:sldMk cId="2256093179" sldId="440"/>
        </pc:sldMkLst>
        <pc:spChg chg="mod">
          <ac:chgData name="Serif Salem" userId="93371da5-1b6a-4146-a736-4a3b0c81f0c2" providerId="ADAL" clId="{7B530866-FDC0-4E9C-8A5E-650DE0B6134F}" dt="2025-02-26T08:19:45.599" v="590"/>
          <ac:spMkLst>
            <pc:docMk/>
            <pc:sldMk cId="2256093179" sldId="440"/>
            <ac:spMk id="2" creationId="{1BE0CDA8-4806-F67B-EC4F-39598C924775}"/>
          </ac:spMkLst>
        </pc:spChg>
        <pc:spChg chg="mod">
          <ac:chgData name="Serif Salem" userId="93371da5-1b6a-4146-a736-4a3b0c81f0c2" providerId="ADAL" clId="{7B530866-FDC0-4E9C-8A5E-650DE0B6134F}" dt="2025-02-26T08:17:07.994" v="589" actId="113"/>
          <ac:spMkLst>
            <pc:docMk/>
            <pc:sldMk cId="2256093179" sldId="440"/>
            <ac:spMk id="3" creationId="{97F95ECD-FCA1-4AA8-854A-C8CF0667CAC3}"/>
          </ac:spMkLst>
        </pc:spChg>
      </pc:sldChg>
      <pc:sldChg chg="addSp delSp modSp new mod chgLayout">
        <pc:chgData name="Serif Salem" userId="93371da5-1b6a-4146-a736-4a3b0c81f0c2" providerId="ADAL" clId="{7B530866-FDC0-4E9C-8A5E-650DE0B6134F}" dt="2025-02-26T08:22:12.568" v="621" actId="113"/>
        <pc:sldMkLst>
          <pc:docMk/>
          <pc:sldMk cId="339968934" sldId="441"/>
        </pc:sldMkLst>
        <pc:spChg chg="mod ord">
          <ac:chgData name="Serif Salem" userId="93371da5-1b6a-4146-a736-4a3b0c81f0c2" providerId="ADAL" clId="{7B530866-FDC0-4E9C-8A5E-650DE0B6134F}" dt="2025-02-26T08:20:26.453" v="598" actId="6264"/>
          <ac:spMkLst>
            <pc:docMk/>
            <pc:sldMk cId="339968934" sldId="441"/>
            <ac:spMk id="2" creationId="{184D8655-984F-EA68-FBCC-E246E8898775}"/>
          </ac:spMkLst>
        </pc:spChg>
        <pc:spChg chg="add del">
          <ac:chgData name="Serif Salem" userId="93371da5-1b6a-4146-a736-4a3b0c81f0c2" providerId="ADAL" clId="{7B530866-FDC0-4E9C-8A5E-650DE0B6134F}" dt="2025-02-26T08:20:19.587" v="596"/>
          <ac:spMkLst>
            <pc:docMk/>
            <pc:sldMk cId="339968934" sldId="441"/>
            <ac:spMk id="3" creationId="{80CB1283-17F7-1833-8926-570C20C9C732}"/>
          </ac:spMkLst>
        </pc:spChg>
        <pc:spChg chg="mod ord">
          <ac:chgData name="Serif Salem" userId="93371da5-1b6a-4146-a736-4a3b0c81f0c2" providerId="ADAL" clId="{7B530866-FDC0-4E9C-8A5E-650DE0B6134F}" dt="2025-02-26T08:20:26.453" v="598" actId="6264"/>
          <ac:spMkLst>
            <pc:docMk/>
            <pc:sldMk cId="339968934" sldId="441"/>
            <ac:spMk id="4" creationId="{FE4452EC-7D43-8ECD-13A9-4E43AF4ECA17}"/>
          </ac:spMkLst>
        </pc:spChg>
        <pc:spChg chg="mod ord">
          <ac:chgData name="Serif Salem" userId="93371da5-1b6a-4146-a736-4a3b0c81f0c2" providerId="ADAL" clId="{7B530866-FDC0-4E9C-8A5E-650DE0B6134F}" dt="2025-02-26T08:20:26.453" v="598" actId="6264"/>
          <ac:spMkLst>
            <pc:docMk/>
            <pc:sldMk cId="339968934" sldId="441"/>
            <ac:spMk id="5" creationId="{11420318-D3B2-405E-1C0D-64DF8DA4595D}"/>
          </ac:spMkLst>
        </pc:spChg>
        <pc:spChg chg="add mod">
          <ac:chgData name="Serif Salem" userId="93371da5-1b6a-4146-a736-4a3b0c81f0c2" providerId="ADAL" clId="{7B530866-FDC0-4E9C-8A5E-650DE0B6134F}" dt="2025-02-26T08:20:17.155" v="595"/>
          <ac:spMkLst>
            <pc:docMk/>
            <pc:sldMk cId="339968934" sldId="441"/>
            <ac:spMk id="6" creationId="{0F942578-A7AC-DBDD-FEA1-2E8BC0C0B390}"/>
          </ac:spMkLst>
        </pc:spChg>
        <pc:spChg chg="add del mod">
          <ac:chgData name="Serif Salem" userId="93371da5-1b6a-4146-a736-4a3b0c81f0c2" providerId="ADAL" clId="{7B530866-FDC0-4E9C-8A5E-650DE0B6134F}" dt="2025-02-26T08:20:26.453" v="598" actId="6264"/>
          <ac:spMkLst>
            <pc:docMk/>
            <pc:sldMk cId="339968934" sldId="441"/>
            <ac:spMk id="7" creationId="{2B252855-8A28-7A0F-0B09-7B174AF9B62C}"/>
          </ac:spMkLst>
        </pc:spChg>
        <pc:spChg chg="add del mod">
          <ac:chgData name="Serif Salem" userId="93371da5-1b6a-4146-a736-4a3b0c81f0c2" providerId="ADAL" clId="{7B530866-FDC0-4E9C-8A5E-650DE0B6134F}" dt="2025-02-26T08:20:26.453" v="598" actId="6264"/>
          <ac:spMkLst>
            <pc:docMk/>
            <pc:sldMk cId="339968934" sldId="441"/>
            <ac:spMk id="8" creationId="{0A227FBD-28FC-D0D0-CF5C-919ADB1389BD}"/>
          </ac:spMkLst>
        </pc:spChg>
        <pc:spChg chg="add del mod">
          <ac:chgData name="Serif Salem" userId="93371da5-1b6a-4146-a736-4a3b0c81f0c2" providerId="ADAL" clId="{7B530866-FDC0-4E9C-8A5E-650DE0B6134F}" dt="2025-02-26T08:20:26.453" v="598" actId="6264"/>
          <ac:spMkLst>
            <pc:docMk/>
            <pc:sldMk cId="339968934" sldId="441"/>
            <ac:spMk id="9" creationId="{F910CD1D-B8B4-F860-7B18-9DE7A989FD67}"/>
          </ac:spMkLst>
        </pc:spChg>
        <pc:spChg chg="add del mod">
          <ac:chgData name="Serif Salem" userId="93371da5-1b6a-4146-a736-4a3b0c81f0c2" providerId="ADAL" clId="{7B530866-FDC0-4E9C-8A5E-650DE0B6134F}" dt="2025-02-26T08:20:26.453" v="598" actId="6264"/>
          <ac:spMkLst>
            <pc:docMk/>
            <pc:sldMk cId="339968934" sldId="441"/>
            <ac:spMk id="10" creationId="{5F1F207B-36A6-D084-104E-D6B26C085C34}"/>
          </ac:spMkLst>
        </pc:spChg>
        <pc:spChg chg="add mod ord">
          <ac:chgData name="Serif Salem" userId="93371da5-1b6a-4146-a736-4a3b0c81f0c2" providerId="ADAL" clId="{7B530866-FDC0-4E9C-8A5E-650DE0B6134F}" dt="2025-02-26T08:22:12.568" v="621" actId="113"/>
          <ac:spMkLst>
            <pc:docMk/>
            <pc:sldMk cId="339968934" sldId="441"/>
            <ac:spMk id="11" creationId="{156B4543-9DD3-A020-F429-F73C6C4E1944}"/>
          </ac:spMkLst>
        </pc:sp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1735520178" sldId="441"/>
        </pc:sldMkLst>
      </pc:sldChg>
      <pc:sldChg chg="addSp delSp modSp add mod chgLayout">
        <pc:chgData name="Serif Salem" userId="93371da5-1b6a-4146-a736-4a3b0c81f0c2" providerId="ADAL" clId="{7B530866-FDC0-4E9C-8A5E-650DE0B6134F}" dt="2025-02-26T08:23:07.457" v="649" actId="20577"/>
        <pc:sldMkLst>
          <pc:docMk/>
          <pc:sldMk cId="181608000" sldId="442"/>
        </pc:sldMkLst>
        <pc:spChg chg="mod ord">
          <ac:chgData name="Serif Salem" userId="93371da5-1b6a-4146-a736-4a3b0c81f0c2" providerId="ADAL" clId="{7B530866-FDC0-4E9C-8A5E-650DE0B6134F}" dt="2025-02-26T08:22:29.904" v="624" actId="6264"/>
          <ac:spMkLst>
            <pc:docMk/>
            <pc:sldMk cId="181608000" sldId="442"/>
            <ac:spMk id="2" creationId="{DF0BF52B-1512-CE56-9B14-51E97FD37997}"/>
          </ac:spMkLst>
        </pc:spChg>
        <pc:spChg chg="del">
          <ac:chgData name="Serif Salem" userId="93371da5-1b6a-4146-a736-4a3b0c81f0c2" providerId="ADAL" clId="{7B530866-FDC0-4E9C-8A5E-650DE0B6134F}" dt="2025-02-26T08:22:23.313" v="622"/>
          <ac:spMkLst>
            <pc:docMk/>
            <pc:sldMk cId="181608000" sldId="442"/>
            <ac:spMk id="3" creationId="{B2E13E3E-154C-B814-9321-BC52515E90B8}"/>
          </ac:spMkLst>
        </pc:spChg>
        <pc:spChg chg="mod ord">
          <ac:chgData name="Serif Salem" userId="93371da5-1b6a-4146-a736-4a3b0c81f0c2" providerId="ADAL" clId="{7B530866-FDC0-4E9C-8A5E-650DE0B6134F}" dt="2025-02-26T08:22:29.904" v="624" actId="6264"/>
          <ac:spMkLst>
            <pc:docMk/>
            <pc:sldMk cId="181608000" sldId="442"/>
            <ac:spMk id="4" creationId="{4271B571-7C8C-8049-5E47-5E06225CB58D}"/>
          </ac:spMkLst>
        </pc:spChg>
        <pc:spChg chg="mod ord">
          <ac:chgData name="Serif Salem" userId="93371da5-1b6a-4146-a736-4a3b0c81f0c2" providerId="ADAL" clId="{7B530866-FDC0-4E9C-8A5E-650DE0B6134F}" dt="2025-02-26T08:22:29.904" v="624" actId="6264"/>
          <ac:spMkLst>
            <pc:docMk/>
            <pc:sldMk cId="181608000" sldId="442"/>
            <ac:spMk id="5" creationId="{CEA11DD2-CDFC-DE9E-4AFA-258B3ADD4C84}"/>
          </ac:spMkLst>
        </pc:spChg>
        <pc:spChg chg="add del mod">
          <ac:chgData name="Serif Salem" userId="93371da5-1b6a-4146-a736-4a3b0c81f0c2" providerId="ADAL" clId="{7B530866-FDC0-4E9C-8A5E-650DE0B6134F}" dt="2025-02-26T08:22:29.904" v="624" actId="6264"/>
          <ac:spMkLst>
            <pc:docMk/>
            <pc:sldMk cId="181608000" sldId="442"/>
            <ac:spMk id="6" creationId="{CB771519-DA08-9657-125B-6E2490C94327}"/>
          </ac:spMkLst>
        </pc:spChg>
        <pc:spChg chg="add del mod">
          <ac:chgData name="Serif Salem" userId="93371da5-1b6a-4146-a736-4a3b0c81f0c2" providerId="ADAL" clId="{7B530866-FDC0-4E9C-8A5E-650DE0B6134F}" dt="2025-02-26T08:22:29.904" v="624" actId="6264"/>
          <ac:spMkLst>
            <pc:docMk/>
            <pc:sldMk cId="181608000" sldId="442"/>
            <ac:spMk id="7" creationId="{0ACE6A90-0CE7-37B0-4EFA-9BAF384A7DCB}"/>
          </ac:spMkLst>
        </pc:spChg>
        <pc:spChg chg="add del mod">
          <ac:chgData name="Serif Salem" userId="93371da5-1b6a-4146-a736-4a3b0c81f0c2" providerId="ADAL" clId="{7B530866-FDC0-4E9C-8A5E-650DE0B6134F}" dt="2025-02-26T08:22:29.904" v="624" actId="6264"/>
          <ac:spMkLst>
            <pc:docMk/>
            <pc:sldMk cId="181608000" sldId="442"/>
            <ac:spMk id="8" creationId="{E0DC7C14-2830-0650-089A-F5CDC81B98CE}"/>
          </ac:spMkLst>
        </pc:spChg>
        <pc:spChg chg="add del mod">
          <ac:chgData name="Serif Salem" userId="93371da5-1b6a-4146-a736-4a3b0c81f0c2" providerId="ADAL" clId="{7B530866-FDC0-4E9C-8A5E-650DE0B6134F}" dt="2025-02-26T08:22:29.904" v="624" actId="6264"/>
          <ac:spMkLst>
            <pc:docMk/>
            <pc:sldMk cId="181608000" sldId="442"/>
            <ac:spMk id="9" creationId="{DB2255BE-4C3B-D084-F464-A7167B05388A}"/>
          </ac:spMkLst>
        </pc:spChg>
        <pc:spChg chg="add mod ord">
          <ac:chgData name="Serif Salem" userId="93371da5-1b6a-4146-a736-4a3b0c81f0c2" providerId="ADAL" clId="{7B530866-FDC0-4E9C-8A5E-650DE0B6134F}" dt="2025-02-26T08:23:07.457" v="649" actId="20577"/>
          <ac:spMkLst>
            <pc:docMk/>
            <pc:sldMk cId="181608000" sldId="442"/>
            <ac:spMk id="10" creationId="{2C45BF70-5464-5978-4F5D-7C4D738A1A5E}"/>
          </ac:spMkLst>
        </pc:sp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2694385424" sldId="442"/>
        </pc:sldMkLst>
      </pc:sldChg>
      <pc:sldChg chg="modSp new mod">
        <pc:chgData name="Serif Salem" userId="93371da5-1b6a-4146-a736-4a3b0c81f0c2" providerId="ADAL" clId="{7B530866-FDC0-4E9C-8A5E-650DE0B6134F}" dt="2025-02-26T08:27:49.097" v="678" actId="27636"/>
        <pc:sldMkLst>
          <pc:docMk/>
          <pc:sldMk cId="3765982594" sldId="443"/>
        </pc:sldMkLst>
        <pc:spChg chg="mod">
          <ac:chgData name="Serif Salem" userId="93371da5-1b6a-4146-a736-4a3b0c81f0c2" providerId="ADAL" clId="{7B530866-FDC0-4E9C-8A5E-650DE0B6134F}" dt="2025-02-26T08:27:03.012" v="672"/>
          <ac:spMkLst>
            <pc:docMk/>
            <pc:sldMk cId="3765982594" sldId="443"/>
            <ac:spMk id="2" creationId="{5F05A70E-9777-06DA-04A9-A77420ACE3C5}"/>
          </ac:spMkLst>
        </pc:spChg>
        <pc:spChg chg="mod">
          <ac:chgData name="Serif Salem" userId="93371da5-1b6a-4146-a736-4a3b0c81f0c2" providerId="ADAL" clId="{7B530866-FDC0-4E9C-8A5E-650DE0B6134F}" dt="2025-02-26T08:27:49.097" v="678" actId="27636"/>
          <ac:spMkLst>
            <pc:docMk/>
            <pc:sldMk cId="3765982594" sldId="443"/>
            <ac:spMk id="3" creationId="{789F3E5A-06FF-17A0-A83F-E705AB95CF67}"/>
          </ac:spMkLst>
        </pc:spChg>
      </pc:sldChg>
      <pc:sldChg chg="modSp add mod">
        <pc:chgData name="Serif Salem" userId="93371da5-1b6a-4146-a736-4a3b0c81f0c2" providerId="ADAL" clId="{7B530866-FDC0-4E9C-8A5E-650DE0B6134F}" dt="2025-02-26T08:31:26.495" v="764" actId="15"/>
        <pc:sldMkLst>
          <pc:docMk/>
          <pc:sldMk cId="3465527119" sldId="444"/>
        </pc:sldMkLst>
        <pc:spChg chg="mod">
          <ac:chgData name="Serif Salem" userId="93371da5-1b6a-4146-a736-4a3b0c81f0c2" providerId="ADAL" clId="{7B530866-FDC0-4E9C-8A5E-650DE0B6134F}" dt="2025-02-26T08:31:26.495" v="764" actId="15"/>
          <ac:spMkLst>
            <pc:docMk/>
            <pc:sldMk cId="3465527119" sldId="444"/>
            <ac:spMk id="3" creationId="{9E104B59-9758-77CB-0D97-8758849BDE7C}"/>
          </ac:spMkLst>
        </pc:spChg>
      </pc:sldChg>
      <pc:sldChg chg="modSp new mod">
        <pc:chgData name="Serif Salem" userId="93371da5-1b6a-4146-a736-4a3b0c81f0c2" providerId="ADAL" clId="{7B530866-FDC0-4E9C-8A5E-650DE0B6134F}" dt="2025-02-26T08:41:31.751" v="837"/>
        <pc:sldMkLst>
          <pc:docMk/>
          <pc:sldMk cId="788497802" sldId="445"/>
        </pc:sldMkLst>
        <pc:spChg chg="mod">
          <ac:chgData name="Serif Salem" userId="93371da5-1b6a-4146-a736-4a3b0c81f0c2" providerId="ADAL" clId="{7B530866-FDC0-4E9C-8A5E-650DE0B6134F}" dt="2025-02-26T08:41:31.751" v="837"/>
          <ac:spMkLst>
            <pc:docMk/>
            <pc:sldMk cId="788497802" sldId="445"/>
            <ac:spMk id="2" creationId="{69EA6BF0-F7E1-111A-0E88-0874A5BCFE01}"/>
          </ac:spMkLst>
        </pc:spChg>
        <pc:spChg chg="mod">
          <ac:chgData name="Serif Salem" userId="93371da5-1b6a-4146-a736-4a3b0c81f0c2" providerId="ADAL" clId="{7B530866-FDC0-4E9C-8A5E-650DE0B6134F}" dt="2025-02-26T08:41:22.847" v="836" actId="27636"/>
          <ac:spMkLst>
            <pc:docMk/>
            <pc:sldMk cId="788497802" sldId="445"/>
            <ac:spMk id="3" creationId="{6D1349EA-253F-4EE5-BE60-DD9238700ED3}"/>
          </ac:spMkLst>
        </pc:sp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4192492295" sldId="445"/>
        </pc:sldMkLst>
      </pc:sldChg>
      <pc:sldChg chg="modSp new mod">
        <pc:chgData name="Serif Salem" userId="93371da5-1b6a-4146-a736-4a3b0c81f0c2" providerId="ADAL" clId="{7B530866-FDC0-4E9C-8A5E-650DE0B6134F}" dt="2025-02-26T08:42:10.284" v="843" actId="5793"/>
        <pc:sldMkLst>
          <pc:docMk/>
          <pc:sldMk cId="643548624" sldId="446"/>
        </pc:sldMkLst>
        <pc:spChg chg="mod">
          <ac:chgData name="Serif Salem" userId="93371da5-1b6a-4146-a736-4a3b0c81f0c2" providerId="ADAL" clId="{7B530866-FDC0-4E9C-8A5E-650DE0B6134F}" dt="2025-02-26T08:41:43.284" v="839"/>
          <ac:spMkLst>
            <pc:docMk/>
            <pc:sldMk cId="643548624" sldId="446"/>
            <ac:spMk id="2" creationId="{3416F42B-E2B3-6D56-B381-322730004EA8}"/>
          </ac:spMkLst>
        </pc:spChg>
        <pc:spChg chg="mod">
          <ac:chgData name="Serif Salem" userId="93371da5-1b6a-4146-a736-4a3b0c81f0c2" providerId="ADAL" clId="{7B530866-FDC0-4E9C-8A5E-650DE0B6134F}" dt="2025-02-26T08:42:10.284" v="843" actId="5793"/>
          <ac:spMkLst>
            <pc:docMk/>
            <pc:sldMk cId="643548624" sldId="446"/>
            <ac:spMk id="3" creationId="{7AE00F22-A547-E80B-0721-72098B9A6ADC}"/>
          </ac:spMkLst>
        </pc:spChg>
      </pc:sldChg>
      <pc:sldChg chg="del">
        <pc:chgData name="Serif Salem" userId="93371da5-1b6a-4146-a736-4a3b0c81f0c2" providerId="ADAL" clId="{7B530866-FDC0-4E9C-8A5E-650DE0B6134F}" dt="2025-02-26T05:46:07.891" v="17" actId="47"/>
        <pc:sldMkLst>
          <pc:docMk/>
          <pc:sldMk cId="3341657513" sldId="446"/>
        </pc:sldMkLst>
      </pc:sldChg>
      <pc:sldChg chg="addSp delSp modSp new mod chgLayout">
        <pc:chgData name="Serif Salem" userId="93371da5-1b6a-4146-a736-4a3b0c81f0c2" providerId="ADAL" clId="{7B530866-FDC0-4E9C-8A5E-650DE0B6134F}" dt="2025-02-26T08:44:57.584" v="876" actId="207"/>
        <pc:sldMkLst>
          <pc:docMk/>
          <pc:sldMk cId="3406024969" sldId="447"/>
        </pc:sldMkLst>
        <pc:spChg chg="mod ord">
          <ac:chgData name="Serif Salem" userId="93371da5-1b6a-4146-a736-4a3b0c81f0c2" providerId="ADAL" clId="{7B530866-FDC0-4E9C-8A5E-650DE0B6134F}" dt="2025-02-26T08:43:09.339" v="850" actId="6264"/>
          <ac:spMkLst>
            <pc:docMk/>
            <pc:sldMk cId="3406024969" sldId="447"/>
            <ac:spMk id="2" creationId="{C5351315-8EA1-A0B0-0299-EAFE238B9F0B}"/>
          </ac:spMkLst>
        </pc:spChg>
        <pc:spChg chg="add del">
          <ac:chgData name="Serif Salem" userId="93371da5-1b6a-4146-a736-4a3b0c81f0c2" providerId="ADAL" clId="{7B530866-FDC0-4E9C-8A5E-650DE0B6134F}" dt="2025-02-26T08:43:01.052" v="848"/>
          <ac:spMkLst>
            <pc:docMk/>
            <pc:sldMk cId="3406024969" sldId="447"/>
            <ac:spMk id="3" creationId="{EF2D0F39-0E66-C9FC-A838-D93AC63BA1FA}"/>
          </ac:spMkLst>
        </pc:spChg>
        <pc:spChg chg="mod ord">
          <ac:chgData name="Serif Salem" userId="93371da5-1b6a-4146-a736-4a3b0c81f0c2" providerId="ADAL" clId="{7B530866-FDC0-4E9C-8A5E-650DE0B6134F}" dt="2025-02-26T08:43:09.339" v="850" actId="6264"/>
          <ac:spMkLst>
            <pc:docMk/>
            <pc:sldMk cId="3406024969" sldId="447"/>
            <ac:spMk id="4" creationId="{BF1EE570-8581-F60F-B909-71EFB874ACAF}"/>
          </ac:spMkLst>
        </pc:spChg>
        <pc:spChg chg="mod ord">
          <ac:chgData name="Serif Salem" userId="93371da5-1b6a-4146-a736-4a3b0c81f0c2" providerId="ADAL" clId="{7B530866-FDC0-4E9C-8A5E-650DE0B6134F}" dt="2025-02-26T08:43:09.339" v="850" actId="6264"/>
          <ac:spMkLst>
            <pc:docMk/>
            <pc:sldMk cId="3406024969" sldId="447"/>
            <ac:spMk id="5" creationId="{F11D4E56-E2F0-0B8B-4E77-F0AF4CC53F46}"/>
          </ac:spMkLst>
        </pc:spChg>
        <pc:spChg chg="add mod">
          <ac:chgData name="Serif Salem" userId="93371da5-1b6a-4146-a736-4a3b0c81f0c2" providerId="ADAL" clId="{7B530866-FDC0-4E9C-8A5E-650DE0B6134F}" dt="2025-02-26T08:42:59.365" v="847"/>
          <ac:spMkLst>
            <pc:docMk/>
            <pc:sldMk cId="3406024969" sldId="447"/>
            <ac:spMk id="6" creationId="{1DB74662-865E-CE0D-CEA3-419F455092DE}"/>
          </ac:spMkLst>
        </pc:spChg>
        <pc:spChg chg="add del mod">
          <ac:chgData name="Serif Salem" userId="93371da5-1b6a-4146-a736-4a3b0c81f0c2" providerId="ADAL" clId="{7B530866-FDC0-4E9C-8A5E-650DE0B6134F}" dt="2025-02-26T08:43:09.339" v="850" actId="6264"/>
          <ac:spMkLst>
            <pc:docMk/>
            <pc:sldMk cId="3406024969" sldId="447"/>
            <ac:spMk id="7" creationId="{42ECA81F-F332-6BBA-AE4F-7337F696ACC5}"/>
          </ac:spMkLst>
        </pc:spChg>
        <pc:spChg chg="add del mod">
          <ac:chgData name="Serif Salem" userId="93371da5-1b6a-4146-a736-4a3b0c81f0c2" providerId="ADAL" clId="{7B530866-FDC0-4E9C-8A5E-650DE0B6134F}" dt="2025-02-26T08:43:09.339" v="850" actId="6264"/>
          <ac:spMkLst>
            <pc:docMk/>
            <pc:sldMk cId="3406024969" sldId="447"/>
            <ac:spMk id="8" creationId="{FFA76D06-E239-E8D8-388F-098BB54A2D9A}"/>
          </ac:spMkLst>
        </pc:spChg>
        <pc:spChg chg="add del mod">
          <ac:chgData name="Serif Salem" userId="93371da5-1b6a-4146-a736-4a3b0c81f0c2" providerId="ADAL" clId="{7B530866-FDC0-4E9C-8A5E-650DE0B6134F}" dt="2025-02-26T08:43:09.339" v="850" actId="6264"/>
          <ac:spMkLst>
            <pc:docMk/>
            <pc:sldMk cId="3406024969" sldId="447"/>
            <ac:spMk id="9" creationId="{C9D7B54A-5E90-6508-14FC-55B470F558B3}"/>
          </ac:spMkLst>
        </pc:spChg>
        <pc:spChg chg="add del mod">
          <ac:chgData name="Serif Salem" userId="93371da5-1b6a-4146-a736-4a3b0c81f0c2" providerId="ADAL" clId="{7B530866-FDC0-4E9C-8A5E-650DE0B6134F}" dt="2025-02-26T08:43:09.339" v="850" actId="6264"/>
          <ac:spMkLst>
            <pc:docMk/>
            <pc:sldMk cId="3406024969" sldId="447"/>
            <ac:spMk id="10" creationId="{4D26E5FF-B041-7CED-2A94-5506AE16161A}"/>
          </ac:spMkLst>
        </pc:spChg>
        <pc:spChg chg="add mod ord">
          <ac:chgData name="Serif Salem" userId="93371da5-1b6a-4146-a736-4a3b0c81f0c2" providerId="ADAL" clId="{7B530866-FDC0-4E9C-8A5E-650DE0B6134F}" dt="2025-02-26T08:43:58.139" v="860" actId="255"/>
          <ac:spMkLst>
            <pc:docMk/>
            <pc:sldMk cId="3406024969" sldId="447"/>
            <ac:spMk id="11" creationId="{7A551F7B-D1B4-9CF4-6C4B-6A8C12E8588D}"/>
          </ac:spMkLst>
        </pc:spChg>
        <pc:spChg chg="add mod">
          <ac:chgData name="Serif Salem" userId="93371da5-1b6a-4146-a736-4a3b0c81f0c2" providerId="ADAL" clId="{7B530866-FDC0-4E9C-8A5E-650DE0B6134F}" dt="2025-02-26T08:44:57.584" v="876" actId="207"/>
          <ac:spMkLst>
            <pc:docMk/>
            <pc:sldMk cId="3406024969" sldId="447"/>
            <ac:spMk id="15" creationId="{31576E7F-1ED9-72F1-4D5E-83DBDEA425B2}"/>
          </ac:spMkLst>
        </pc:spChg>
        <pc:picChg chg="add mod">
          <ac:chgData name="Serif Salem" userId="93371da5-1b6a-4146-a736-4a3b0c81f0c2" providerId="ADAL" clId="{7B530866-FDC0-4E9C-8A5E-650DE0B6134F}" dt="2025-02-26T08:44:08.624" v="863" actId="1440"/>
          <ac:picMkLst>
            <pc:docMk/>
            <pc:sldMk cId="3406024969" sldId="447"/>
            <ac:picMk id="13" creationId="{A92B43ED-2336-7190-6653-1D3F9D5E457A}"/>
          </ac:picMkLst>
        </pc:picChg>
      </pc:sldChg>
      <pc:sldChg chg="modSp add mod">
        <pc:chgData name="Serif Salem" userId="93371da5-1b6a-4146-a736-4a3b0c81f0c2" providerId="ADAL" clId="{7B530866-FDC0-4E9C-8A5E-650DE0B6134F}" dt="2025-02-26T08:49:32.504" v="917" actId="20577"/>
        <pc:sldMkLst>
          <pc:docMk/>
          <pc:sldMk cId="1162697840" sldId="448"/>
        </pc:sldMkLst>
        <pc:spChg chg="mod">
          <ac:chgData name="Serif Salem" userId="93371da5-1b6a-4146-a736-4a3b0c81f0c2" providerId="ADAL" clId="{7B530866-FDC0-4E9C-8A5E-650DE0B6134F}" dt="2025-02-26T08:49:32.504" v="917" actId="20577"/>
          <ac:spMkLst>
            <pc:docMk/>
            <pc:sldMk cId="1162697840" sldId="448"/>
            <ac:spMk id="3" creationId="{BFFDE511-F599-0DBE-44D4-7E506B274BFF}"/>
          </ac:spMkLst>
        </pc:spChg>
      </pc:sldChg>
      <pc:sldChg chg="delSp modSp new mod modClrScheme chgLayout">
        <pc:chgData name="Serif Salem" userId="93371da5-1b6a-4146-a736-4a3b0c81f0c2" providerId="ADAL" clId="{7B530866-FDC0-4E9C-8A5E-650DE0B6134F}" dt="2025-02-26T08:48:37.910" v="913" actId="700"/>
        <pc:sldMkLst>
          <pc:docMk/>
          <pc:sldMk cId="1659265842" sldId="449"/>
        </pc:sldMkLst>
        <pc:spChg chg="del">
          <ac:chgData name="Serif Salem" userId="93371da5-1b6a-4146-a736-4a3b0c81f0c2" providerId="ADAL" clId="{7B530866-FDC0-4E9C-8A5E-650DE0B6134F}" dt="2025-02-26T08:48:37.910" v="913" actId="700"/>
          <ac:spMkLst>
            <pc:docMk/>
            <pc:sldMk cId="1659265842" sldId="449"/>
            <ac:spMk id="2" creationId="{FBA41D4B-0FBF-C5A5-5C0D-4BBBE77BEF76}"/>
          </ac:spMkLst>
        </pc:spChg>
        <pc:spChg chg="del">
          <ac:chgData name="Serif Salem" userId="93371da5-1b6a-4146-a736-4a3b0c81f0c2" providerId="ADAL" clId="{7B530866-FDC0-4E9C-8A5E-650DE0B6134F}" dt="2025-02-26T08:48:37.910" v="913" actId="700"/>
          <ac:spMkLst>
            <pc:docMk/>
            <pc:sldMk cId="1659265842" sldId="449"/>
            <ac:spMk id="3" creationId="{D6652049-4AA4-71BB-DDD3-5DC5C0370297}"/>
          </ac:spMkLst>
        </pc:spChg>
        <pc:spChg chg="mod ord">
          <ac:chgData name="Serif Salem" userId="93371da5-1b6a-4146-a736-4a3b0c81f0c2" providerId="ADAL" clId="{7B530866-FDC0-4E9C-8A5E-650DE0B6134F}" dt="2025-02-26T08:48:37.910" v="913" actId="700"/>
          <ac:spMkLst>
            <pc:docMk/>
            <pc:sldMk cId="1659265842" sldId="449"/>
            <ac:spMk id="4" creationId="{5D1101C9-FB7E-E19E-7785-4752D2143F5D}"/>
          </ac:spMkLst>
        </pc:spChg>
        <pc:spChg chg="mod ord">
          <ac:chgData name="Serif Salem" userId="93371da5-1b6a-4146-a736-4a3b0c81f0c2" providerId="ADAL" clId="{7B530866-FDC0-4E9C-8A5E-650DE0B6134F}" dt="2025-02-26T08:48:37.910" v="913" actId="700"/>
          <ac:spMkLst>
            <pc:docMk/>
            <pc:sldMk cId="1659265842" sldId="449"/>
            <ac:spMk id="5" creationId="{3D5D0749-A812-A018-8569-5809E370EE89}"/>
          </ac:spMkLst>
        </pc:spChg>
      </pc:sldChg>
      <pc:sldChg chg="addSp delSp modSp new del mod modClrScheme chgLayout">
        <pc:chgData name="Serif Salem" userId="93371da5-1b6a-4146-a736-4a3b0c81f0c2" providerId="ADAL" clId="{7B530866-FDC0-4E9C-8A5E-650DE0B6134F}" dt="2025-02-26T11:24:33.845" v="925" actId="47"/>
        <pc:sldMkLst>
          <pc:docMk/>
          <pc:sldMk cId="993842237" sldId="450"/>
        </pc:sldMkLst>
        <pc:spChg chg="mod ord">
          <ac:chgData name="Serif Salem" userId="93371da5-1b6a-4146-a736-4a3b0c81f0c2" providerId="ADAL" clId="{7B530866-FDC0-4E9C-8A5E-650DE0B6134F}" dt="2025-02-26T11:22:31.787" v="919" actId="700"/>
          <ac:spMkLst>
            <pc:docMk/>
            <pc:sldMk cId="993842237" sldId="450"/>
            <ac:spMk id="2" creationId="{5658220C-3BBA-7207-6C15-8C5C2EC73193}"/>
          </ac:spMkLst>
        </pc:spChg>
        <pc:spChg chg="mod ord">
          <ac:chgData name="Serif Salem" userId="93371da5-1b6a-4146-a736-4a3b0c81f0c2" providerId="ADAL" clId="{7B530866-FDC0-4E9C-8A5E-650DE0B6134F}" dt="2025-02-26T11:22:31.787" v="919" actId="700"/>
          <ac:spMkLst>
            <pc:docMk/>
            <pc:sldMk cId="993842237" sldId="450"/>
            <ac:spMk id="3" creationId="{6663949B-384B-A5B1-5B5D-7D5414FE10FC}"/>
          </ac:spMkLst>
        </pc:spChg>
        <pc:spChg chg="del">
          <ac:chgData name="Serif Salem" userId="93371da5-1b6a-4146-a736-4a3b0c81f0c2" providerId="ADAL" clId="{7B530866-FDC0-4E9C-8A5E-650DE0B6134F}" dt="2025-02-26T11:22:31.787" v="919" actId="700"/>
          <ac:spMkLst>
            <pc:docMk/>
            <pc:sldMk cId="993842237" sldId="450"/>
            <ac:spMk id="4" creationId="{78371514-592F-81B1-73CD-286D658263A8}"/>
          </ac:spMkLst>
        </pc:spChg>
        <pc:spChg chg="del mod ord">
          <ac:chgData name="Serif Salem" userId="93371da5-1b6a-4146-a736-4a3b0c81f0c2" providerId="ADAL" clId="{7B530866-FDC0-4E9C-8A5E-650DE0B6134F}" dt="2025-02-26T11:22:31.787" v="919" actId="700"/>
          <ac:spMkLst>
            <pc:docMk/>
            <pc:sldMk cId="993842237" sldId="450"/>
            <ac:spMk id="5" creationId="{8788B3E9-E158-02E4-C4A3-C6C86882C11D}"/>
          </ac:spMkLst>
        </pc:spChg>
        <pc:spChg chg="add mod ord">
          <ac:chgData name="Serif Salem" userId="93371da5-1b6a-4146-a736-4a3b0c81f0c2" providerId="ADAL" clId="{7B530866-FDC0-4E9C-8A5E-650DE0B6134F}" dt="2025-02-26T11:22:31.787" v="919" actId="700"/>
          <ac:spMkLst>
            <pc:docMk/>
            <pc:sldMk cId="993842237" sldId="450"/>
            <ac:spMk id="6" creationId="{A381C4E8-E094-C43A-02BC-DB2AFE35F026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8C6B96-433A-44DB-9624-B507A37E32CD}" type="doc">
      <dgm:prSet loTypeId="urn:microsoft.com/office/officeart/2005/8/layout/radial4" loCatId="relationship" qsTypeId="urn:microsoft.com/office/officeart/2005/8/quickstyle/simple2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2CF2BC3D-B338-4187-A0D6-417AB9D72110}">
      <dgm:prSet custT="1"/>
      <dgm:spPr/>
      <dgm:t>
        <a:bodyPr/>
        <a:lstStyle/>
        <a:p>
          <a:r>
            <a:rPr lang="en-GB" sz="2000"/>
            <a:t>Supervised Learning</a:t>
          </a:r>
        </a:p>
      </dgm:t>
    </dgm:pt>
    <dgm:pt modelId="{526CD8C8-51CA-4D4A-AD04-F218312FDD4D}" type="parTrans" cxnId="{BD700033-1D54-4871-B4FA-70E2D0ED4656}">
      <dgm:prSet/>
      <dgm:spPr/>
      <dgm:t>
        <a:bodyPr/>
        <a:lstStyle/>
        <a:p>
          <a:endParaRPr lang="en-GB" sz="2000"/>
        </a:p>
      </dgm:t>
    </dgm:pt>
    <dgm:pt modelId="{55BCD959-F3EF-45A9-B12F-D6B6F0551D6A}" type="sibTrans" cxnId="{BD700033-1D54-4871-B4FA-70E2D0ED4656}">
      <dgm:prSet/>
      <dgm:spPr/>
      <dgm:t>
        <a:bodyPr/>
        <a:lstStyle/>
        <a:p>
          <a:endParaRPr lang="en-GB" sz="2000"/>
        </a:p>
      </dgm:t>
    </dgm:pt>
    <dgm:pt modelId="{63CA9EEF-C626-4BAD-91E9-3D3CFA0D826C}">
      <dgm:prSet custT="1"/>
      <dgm:spPr/>
      <dgm:t>
        <a:bodyPr/>
        <a:lstStyle/>
        <a:p>
          <a:r>
            <a:rPr lang="en-GB" sz="2000"/>
            <a:t>Unsupervised Learning</a:t>
          </a:r>
        </a:p>
      </dgm:t>
    </dgm:pt>
    <dgm:pt modelId="{D255B10E-C84F-4C60-9C50-0CE47C883D88}" type="parTrans" cxnId="{B62925BE-23F3-4067-A613-C96B125F0836}">
      <dgm:prSet/>
      <dgm:spPr/>
      <dgm:t>
        <a:bodyPr/>
        <a:lstStyle/>
        <a:p>
          <a:endParaRPr lang="en-GB" sz="2000"/>
        </a:p>
      </dgm:t>
    </dgm:pt>
    <dgm:pt modelId="{E77A3B07-B2E2-4522-89D4-7B025021ED1B}" type="sibTrans" cxnId="{B62925BE-23F3-4067-A613-C96B125F0836}">
      <dgm:prSet/>
      <dgm:spPr/>
      <dgm:t>
        <a:bodyPr/>
        <a:lstStyle/>
        <a:p>
          <a:endParaRPr lang="en-GB" sz="2000"/>
        </a:p>
      </dgm:t>
    </dgm:pt>
    <dgm:pt modelId="{E1F063C2-27AB-46F4-9C34-112AF7526808}">
      <dgm:prSet custT="1"/>
      <dgm:spPr/>
      <dgm:t>
        <a:bodyPr/>
        <a:lstStyle/>
        <a:p>
          <a:r>
            <a:rPr lang="en-GB" sz="2000"/>
            <a:t>Reinforcement Learning</a:t>
          </a:r>
        </a:p>
      </dgm:t>
    </dgm:pt>
    <dgm:pt modelId="{5804B34E-5205-4F27-B09D-67A4685B6145}" type="parTrans" cxnId="{51CC0F3B-EC7C-4C8B-9883-CF8E7D172B53}">
      <dgm:prSet/>
      <dgm:spPr/>
      <dgm:t>
        <a:bodyPr/>
        <a:lstStyle/>
        <a:p>
          <a:endParaRPr lang="en-GB" sz="2000"/>
        </a:p>
      </dgm:t>
    </dgm:pt>
    <dgm:pt modelId="{42EB9BDC-00BF-49EA-A309-A54C526922CC}" type="sibTrans" cxnId="{51CC0F3B-EC7C-4C8B-9883-CF8E7D172B53}">
      <dgm:prSet/>
      <dgm:spPr/>
      <dgm:t>
        <a:bodyPr/>
        <a:lstStyle/>
        <a:p>
          <a:endParaRPr lang="en-GB" sz="2000"/>
        </a:p>
      </dgm:t>
    </dgm:pt>
    <dgm:pt modelId="{78DC0AE9-C149-4213-BA66-A5609D860C61}">
      <dgm:prSet custT="1"/>
      <dgm:spPr/>
      <dgm:t>
        <a:bodyPr/>
        <a:lstStyle/>
        <a:p>
          <a:r>
            <a:rPr lang="en-GB" sz="2000"/>
            <a:t>Machine Learning Models</a:t>
          </a:r>
        </a:p>
      </dgm:t>
    </dgm:pt>
    <dgm:pt modelId="{50BB8685-64F4-4192-BB77-00691C82CB2F}" type="parTrans" cxnId="{D97551BD-ADCE-4506-A192-507FA466E233}">
      <dgm:prSet/>
      <dgm:spPr/>
      <dgm:t>
        <a:bodyPr/>
        <a:lstStyle/>
        <a:p>
          <a:endParaRPr lang="en-GB" sz="2000"/>
        </a:p>
      </dgm:t>
    </dgm:pt>
    <dgm:pt modelId="{7246496F-7E52-4313-BBB0-754E71D4640E}" type="sibTrans" cxnId="{D97551BD-ADCE-4506-A192-507FA466E233}">
      <dgm:prSet/>
      <dgm:spPr/>
      <dgm:t>
        <a:bodyPr/>
        <a:lstStyle/>
        <a:p>
          <a:endParaRPr lang="en-GB" sz="2000"/>
        </a:p>
      </dgm:t>
    </dgm:pt>
    <dgm:pt modelId="{1EC67D38-38F1-4EA1-AFDF-C876FAF517DE}" type="pres">
      <dgm:prSet presAssocID="{2C8C6B96-433A-44DB-9624-B507A37E32CD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ABED989-BAE2-48C4-BE6B-50FBC7763D96}" type="pres">
      <dgm:prSet presAssocID="{78DC0AE9-C149-4213-BA66-A5609D860C61}" presName="centerShape" presStyleLbl="node0" presStyleIdx="0" presStyleCnt="1"/>
      <dgm:spPr/>
    </dgm:pt>
    <dgm:pt modelId="{E96BE46E-83EB-42C3-B32E-5545637D9334}" type="pres">
      <dgm:prSet presAssocID="{526CD8C8-51CA-4D4A-AD04-F218312FDD4D}" presName="parTrans" presStyleLbl="bgSibTrans2D1" presStyleIdx="0" presStyleCnt="3"/>
      <dgm:spPr/>
    </dgm:pt>
    <dgm:pt modelId="{B0A21241-45D2-45ED-9F44-F09AA423597C}" type="pres">
      <dgm:prSet presAssocID="{2CF2BC3D-B338-4187-A0D6-417AB9D72110}" presName="node" presStyleLbl="node1" presStyleIdx="0" presStyleCnt="3" custScaleX="109605">
        <dgm:presLayoutVars>
          <dgm:bulletEnabled val="1"/>
        </dgm:presLayoutVars>
      </dgm:prSet>
      <dgm:spPr/>
    </dgm:pt>
    <dgm:pt modelId="{9F4C5BDB-AC84-46A0-ADDF-866091FDFB21}" type="pres">
      <dgm:prSet presAssocID="{D255B10E-C84F-4C60-9C50-0CE47C883D88}" presName="parTrans" presStyleLbl="bgSibTrans2D1" presStyleIdx="1" presStyleCnt="3"/>
      <dgm:spPr/>
    </dgm:pt>
    <dgm:pt modelId="{95B3E1EB-300D-4FC2-80BE-92C30BB980E7}" type="pres">
      <dgm:prSet presAssocID="{63CA9EEF-C626-4BAD-91E9-3D3CFA0D826C}" presName="node" presStyleLbl="node1" presStyleIdx="1" presStyleCnt="3" custScaleX="109605">
        <dgm:presLayoutVars>
          <dgm:bulletEnabled val="1"/>
        </dgm:presLayoutVars>
      </dgm:prSet>
      <dgm:spPr/>
    </dgm:pt>
    <dgm:pt modelId="{CD512366-2E5F-432D-B4BC-68E7308A5911}" type="pres">
      <dgm:prSet presAssocID="{5804B34E-5205-4F27-B09D-67A4685B6145}" presName="parTrans" presStyleLbl="bgSibTrans2D1" presStyleIdx="2" presStyleCnt="3"/>
      <dgm:spPr/>
    </dgm:pt>
    <dgm:pt modelId="{C4F2794C-F8FE-4BC6-9E80-762ECF888787}" type="pres">
      <dgm:prSet presAssocID="{E1F063C2-27AB-46F4-9C34-112AF7526808}" presName="node" presStyleLbl="node1" presStyleIdx="2" presStyleCnt="3" custScaleX="109605">
        <dgm:presLayoutVars>
          <dgm:bulletEnabled val="1"/>
        </dgm:presLayoutVars>
      </dgm:prSet>
      <dgm:spPr/>
    </dgm:pt>
  </dgm:ptLst>
  <dgm:cxnLst>
    <dgm:cxn modelId="{1E29E301-D846-4D1E-870C-CF8C2B03D7E6}" type="presOf" srcId="{78DC0AE9-C149-4213-BA66-A5609D860C61}" destId="{CABED989-BAE2-48C4-BE6B-50FBC7763D96}" srcOrd="0" destOrd="0" presId="urn:microsoft.com/office/officeart/2005/8/layout/radial4"/>
    <dgm:cxn modelId="{BD700033-1D54-4871-B4FA-70E2D0ED4656}" srcId="{78DC0AE9-C149-4213-BA66-A5609D860C61}" destId="{2CF2BC3D-B338-4187-A0D6-417AB9D72110}" srcOrd="0" destOrd="0" parTransId="{526CD8C8-51CA-4D4A-AD04-F218312FDD4D}" sibTransId="{55BCD959-F3EF-45A9-B12F-D6B6F0551D6A}"/>
    <dgm:cxn modelId="{51CC0F3B-EC7C-4C8B-9883-CF8E7D172B53}" srcId="{78DC0AE9-C149-4213-BA66-A5609D860C61}" destId="{E1F063C2-27AB-46F4-9C34-112AF7526808}" srcOrd="2" destOrd="0" parTransId="{5804B34E-5205-4F27-B09D-67A4685B6145}" sibTransId="{42EB9BDC-00BF-49EA-A309-A54C526922CC}"/>
    <dgm:cxn modelId="{D697CB71-047F-4BBD-9E30-34FC857AA9D2}" type="presOf" srcId="{5804B34E-5205-4F27-B09D-67A4685B6145}" destId="{CD512366-2E5F-432D-B4BC-68E7308A5911}" srcOrd="0" destOrd="0" presId="urn:microsoft.com/office/officeart/2005/8/layout/radial4"/>
    <dgm:cxn modelId="{80796E7F-4134-442C-90E7-16B285D59301}" type="presOf" srcId="{526CD8C8-51CA-4D4A-AD04-F218312FDD4D}" destId="{E96BE46E-83EB-42C3-B32E-5545637D9334}" srcOrd="0" destOrd="0" presId="urn:microsoft.com/office/officeart/2005/8/layout/radial4"/>
    <dgm:cxn modelId="{D97551BD-ADCE-4506-A192-507FA466E233}" srcId="{2C8C6B96-433A-44DB-9624-B507A37E32CD}" destId="{78DC0AE9-C149-4213-BA66-A5609D860C61}" srcOrd="0" destOrd="0" parTransId="{50BB8685-64F4-4192-BB77-00691C82CB2F}" sibTransId="{7246496F-7E52-4313-BBB0-754E71D4640E}"/>
    <dgm:cxn modelId="{B62925BE-23F3-4067-A613-C96B125F0836}" srcId="{78DC0AE9-C149-4213-BA66-A5609D860C61}" destId="{63CA9EEF-C626-4BAD-91E9-3D3CFA0D826C}" srcOrd="1" destOrd="0" parTransId="{D255B10E-C84F-4C60-9C50-0CE47C883D88}" sibTransId="{E77A3B07-B2E2-4522-89D4-7B025021ED1B}"/>
    <dgm:cxn modelId="{5EFF0ABF-F3D2-4854-A7A2-35023401D4B1}" type="presOf" srcId="{E1F063C2-27AB-46F4-9C34-112AF7526808}" destId="{C4F2794C-F8FE-4BC6-9E80-762ECF888787}" srcOrd="0" destOrd="0" presId="urn:microsoft.com/office/officeart/2005/8/layout/radial4"/>
    <dgm:cxn modelId="{64D36DC5-A9EF-4DFE-92B9-25777A7BDAB4}" type="presOf" srcId="{2CF2BC3D-B338-4187-A0D6-417AB9D72110}" destId="{B0A21241-45D2-45ED-9F44-F09AA423597C}" srcOrd="0" destOrd="0" presId="urn:microsoft.com/office/officeart/2005/8/layout/radial4"/>
    <dgm:cxn modelId="{C5F564DB-DCCE-41D5-A7B1-823164E094DE}" type="presOf" srcId="{D255B10E-C84F-4C60-9C50-0CE47C883D88}" destId="{9F4C5BDB-AC84-46A0-ADDF-866091FDFB21}" srcOrd="0" destOrd="0" presId="urn:microsoft.com/office/officeart/2005/8/layout/radial4"/>
    <dgm:cxn modelId="{22FE53EE-6863-47EF-AA46-15A9BA5E5F17}" type="presOf" srcId="{63CA9EEF-C626-4BAD-91E9-3D3CFA0D826C}" destId="{95B3E1EB-300D-4FC2-80BE-92C30BB980E7}" srcOrd="0" destOrd="0" presId="urn:microsoft.com/office/officeart/2005/8/layout/radial4"/>
    <dgm:cxn modelId="{1F1A96F7-A9F8-48A5-A560-2C05A27C3BC1}" type="presOf" srcId="{2C8C6B96-433A-44DB-9624-B507A37E32CD}" destId="{1EC67D38-38F1-4EA1-AFDF-C876FAF517DE}" srcOrd="0" destOrd="0" presId="urn:microsoft.com/office/officeart/2005/8/layout/radial4"/>
    <dgm:cxn modelId="{8A20C215-727F-4D6D-94E0-4FFB51DC5E9E}" type="presParOf" srcId="{1EC67D38-38F1-4EA1-AFDF-C876FAF517DE}" destId="{CABED989-BAE2-48C4-BE6B-50FBC7763D96}" srcOrd="0" destOrd="0" presId="urn:microsoft.com/office/officeart/2005/8/layout/radial4"/>
    <dgm:cxn modelId="{B7F45651-D655-4A1B-A706-F844BB12168A}" type="presParOf" srcId="{1EC67D38-38F1-4EA1-AFDF-C876FAF517DE}" destId="{E96BE46E-83EB-42C3-B32E-5545637D9334}" srcOrd="1" destOrd="0" presId="urn:microsoft.com/office/officeart/2005/8/layout/radial4"/>
    <dgm:cxn modelId="{CEC354CC-5DE5-47BB-8A4E-85245A2D1F91}" type="presParOf" srcId="{1EC67D38-38F1-4EA1-AFDF-C876FAF517DE}" destId="{B0A21241-45D2-45ED-9F44-F09AA423597C}" srcOrd="2" destOrd="0" presId="urn:microsoft.com/office/officeart/2005/8/layout/radial4"/>
    <dgm:cxn modelId="{F0DADB0A-3FE3-4062-9C42-65BD99854D2D}" type="presParOf" srcId="{1EC67D38-38F1-4EA1-AFDF-C876FAF517DE}" destId="{9F4C5BDB-AC84-46A0-ADDF-866091FDFB21}" srcOrd="3" destOrd="0" presId="urn:microsoft.com/office/officeart/2005/8/layout/radial4"/>
    <dgm:cxn modelId="{858A363F-98D0-4D4F-9B3D-F68B258B39E3}" type="presParOf" srcId="{1EC67D38-38F1-4EA1-AFDF-C876FAF517DE}" destId="{95B3E1EB-300D-4FC2-80BE-92C30BB980E7}" srcOrd="4" destOrd="0" presId="urn:microsoft.com/office/officeart/2005/8/layout/radial4"/>
    <dgm:cxn modelId="{0E0B13C4-0960-4E2E-890D-1710BAAC08B9}" type="presParOf" srcId="{1EC67D38-38F1-4EA1-AFDF-C876FAF517DE}" destId="{CD512366-2E5F-432D-B4BC-68E7308A5911}" srcOrd="5" destOrd="0" presId="urn:microsoft.com/office/officeart/2005/8/layout/radial4"/>
    <dgm:cxn modelId="{021A5EC3-829B-4E13-8790-FF8787A951EC}" type="presParOf" srcId="{1EC67D38-38F1-4EA1-AFDF-C876FAF517DE}" destId="{C4F2794C-F8FE-4BC6-9E80-762ECF888787}" srcOrd="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B24EF0D-A7E5-4F0D-AAA6-9D9A7DBE58CA}" type="doc">
      <dgm:prSet loTypeId="urn:microsoft.com/office/officeart/2011/layout/HexagonRadial" loCatId="cycle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85FFD69D-02E9-49F5-8B1A-8EDE39D13A40}">
      <dgm:prSet/>
      <dgm:spPr/>
      <dgm:t>
        <a:bodyPr/>
        <a:lstStyle/>
        <a:p>
          <a:r>
            <a:rPr lang="en-GB"/>
            <a:t>Key Factors</a:t>
          </a:r>
        </a:p>
      </dgm:t>
    </dgm:pt>
    <dgm:pt modelId="{58827317-AF3A-4502-BD91-FA83A0D9AA48}" type="parTrans" cxnId="{64E4E8C6-176E-4BDE-9214-1F7C8A358091}">
      <dgm:prSet/>
      <dgm:spPr/>
      <dgm:t>
        <a:bodyPr/>
        <a:lstStyle/>
        <a:p>
          <a:endParaRPr lang="en-GB"/>
        </a:p>
      </dgm:t>
    </dgm:pt>
    <dgm:pt modelId="{B96E8598-C6FD-495E-811B-939017986890}" type="sibTrans" cxnId="{64E4E8C6-176E-4BDE-9214-1F7C8A358091}">
      <dgm:prSet/>
      <dgm:spPr/>
      <dgm:t>
        <a:bodyPr/>
        <a:lstStyle/>
        <a:p>
          <a:endParaRPr lang="en-GB"/>
        </a:p>
      </dgm:t>
    </dgm:pt>
    <dgm:pt modelId="{04BBF038-D912-431D-92C2-F5168A004E10}">
      <dgm:prSet custT="1"/>
      <dgm:spPr/>
      <dgm:t>
        <a:bodyPr/>
        <a:lstStyle/>
        <a:p>
          <a:r>
            <a:rPr lang="en-GB" sz="1400"/>
            <a:t>Type of Problem</a:t>
          </a:r>
        </a:p>
      </dgm:t>
    </dgm:pt>
    <dgm:pt modelId="{8CF539F7-CC08-4166-A838-1DE168A4A286}" type="parTrans" cxnId="{186F091B-192A-4DA0-9FE6-423DEE24CD08}">
      <dgm:prSet/>
      <dgm:spPr/>
      <dgm:t>
        <a:bodyPr/>
        <a:lstStyle/>
        <a:p>
          <a:endParaRPr lang="en-GB"/>
        </a:p>
      </dgm:t>
    </dgm:pt>
    <dgm:pt modelId="{80715240-C75B-449E-8A7D-EBDA4CF9A195}" type="sibTrans" cxnId="{186F091B-192A-4DA0-9FE6-423DEE24CD08}">
      <dgm:prSet/>
      <dgm:spPr/>
      <dgm:t>
        <a:bodyPr/>
        <a:lstStyle/>
        <a:p>
          <a:endParaRPr lang="en-GB"/>
        </a:p>
      </dgm:t>
    </dgm:pt>
    <dgm:pt modelId="{58BE0096-22F9-468B-980F-B0B0E7DAACF0}">
      <dgm:prSet custT="1"/>
      <dgm:spPr/>
      <dgm:t>
        <a:bodyPr/>
        <a:lstStyle/>
        <a:p>
          <a:r>
            <a:rPr lang="en-GB" sz="1400"/>
            <a:t>Nature of Data</a:t>
          </a:r>
        </a:p>
      </dgm:t>
    </dgm:pt>
    <dgm:pt modelId="{94A6905A-6ED3-44A5-9E46-6415BB849F3B}" type="parTrans" cxnId="{D42E23CC-5964-4C0C-A9E8-DBD1C9B19D82}">
      <dgm:prSet/>
      <dgm:spPr/>
      <dgm:t>
        <a:bodyPr/>
        <a:lstStyle/>
        <a:p>
          <a:endParaRPr lang="en-GB"/>
        </a:p>
      </dgm:t>
    </dgm:pt>
    <dgm:pt modelId="{44DCC52B-B39B-4F2B-BE0B-18B353BAD0E4}" type="sibTrans" cxnId="{D42E23CC-5964-4C0C-A9E8-DBD1C9B19D82}">
      <dgm:prSet/>
      <dgm:spPr/>
      <dgm:t>
        <a:bodyPr/>
        <a:lstStyle/>
        <a:p>
          <a:endParaRPr lang="en-GB"/>
        </a:p>
      </dgm:t>
    </dgm:pt>
    <dgm:pt modelId="{5224951B-D350-4935-AD95-2A0A8D7411E7}">
      <dgm:prSet custT="1"/>
      <dgm:spPr/>
      <dgm:t>
        <a:bodyPr/>
        <a:lstStyle/>
        <a:p>
          <a:r>
            <a:rPr lang="en-GB" sz="1400"/>
            <a:t>Model Complexity </a:t>
          </a:r>
        </a:p>
      </dgm:t>
    </dgm:pt>
    <dgm:pt modelId="{85D26E1F-6EDE-4A8D-94C7-AABE812E385B}" type="parTrans" cxnId="{61CF76EA-3EED-4F3C-8C9D-0F49340BAD42}">
      <dgm:prSet/>
      <dgm:spPr/>
      <dgm:t>
        <a:bodyPr/>
        <a:lstStyle/>
        <a:p>
          <a:endParaRPr lang="en-GB"/>
        </a:p>
      </dgm:t>
    </dgm:pt>
    <dgm:pt modelId="{2BBA6FAE-2F4E-4B09-9112-02CD707B371B}" type="sibTrans" cxnId="{61CF76EA-3EED-4F3C-8C9D-0F49340BAD42}">
      <dgm:prSet/>
      <dgm:spPr/>
      <dgm:t>
        <a:bodyPr/>
        <a:lstStyle/>
        <a:p>
          <a:endParaRPr lang="en-GB"/>
        </a:p>
      </dgm:t>
    </dgm:pt>
    <dgm:pt modelId="{F29ECE4A-1452-46F8-89D8-937179DE71CF}">
      <dgm:prSet custT="1"/>
      <dgm:spPr/>
      <dgm:t>
        <a:bodyPr/>
        <a:lstStyle/>
        <a:p>
          <a:r>
            <a:rPr lang="en-GB" sz="1400"/>
            <a:t>Performance &amp; Computational Efficiency</a:t>
          </a:r>
        </a:p>
      </dgm:t>
    </dgm:pt>
    <dgm:pt modelId="{18967713-3C65-4F28-9E0E-44362B659842}" type="parTrans" cxnId="{37DF2488-0294-43B7-A314-D91D5AA143B3}">
      <dgm:prSet/>
      <dgm:spPr/>
      <dgm:t>
        <a:bodyPr/>
        <a:lstStyle/>
        <a:p>
          <a:endParaRPr lang="en-GB"/>
        </a:p>
      </dgm:t>
    </dgm:pt>
    <dgm:pt modelId="{0750B206-E8FF-48E5-9AA2-C7E98FAC96F7}" type="sibTrans" cxnId="{37DF2488-0294-43B7-A314-D91D5AA143B3}">
      <dgm:prSet/>
      <dgm:spPr/>
      <dgm:t>
        <a:bodyPr/>
        <a:lstStyle/>
        <a:p>
          <a:endParaRPr lang="en-GB"/>
        </a:p>
      </dgm:t>
    </dgm:pt>
    <dgm:pt modelId="{739C7A69-7238-4267-88B5-D802D31F85AB}" type="pres">
      <dgm:prSet presAssocID="{1B24EF0D-A7E5-4F0D-AAA6-9D9A7DBE58CA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D882B2B8-08CC-40E0-B3DC-603B0A74037C}" type="pres">
      <dgm:prSet presAssocID="{85FFD69D-02E9-49F5-8B1A-8EDE39D13A40}" presName="Parent" presStyleLbl="node0" presStyleIdx="0" presStyleCnt="1">
        <dgm:presLayoutVars>
          <dgm:chMax val="6"/>
          <dgm:chPref val="6"/>
        </dgm:presLayoutVars>
      </dgm:prSet>
      <dgm:spPr/>
    </dgm:pt>
    <dgm:pt modelId="{6D5DAEFF-FED3-440E-B95C-A33FAF8F9EFC}" type="pres">
      <dgm:prSet presAssocID="{04BBF038-D912-431D-92C2-F5168A004E10}" presName="Accent1" presStyleCnt="0"/>
      <dgm:spPr/>
    </dgm:pt>
    <dgm:pt modelId="{89B0D4CA-7F5B-4305-BFC2-D2CD14F0A178}" type="pres">
      <dgm:prSet presAssocID="{04BBF038-D912-431D-92C2-F5168A004E10}" presName="Accent" presStyleLbl="bgShp" presStyleIdx="0" presStyleCnt="4"/>
      <dgm:spPr/>
    </dgm:pt>
    <dgm:pt modelId="{D27D1CCA-A054-40D8-BA44-86701CA9D1B3}" type="pres">
      <dgm:prSet presAssocID="{04BBF038-D912-431D-92C2-F5168A004E10}" presName="Chil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DA89E45-8BB1-4F89-B0D4-9B7656F8E2D5}" type="pres">
      <dgm:prSet presAssocID="{58BE0096-22F9-468B-980F-B0B0E7DAACF0}" presName="Accent2" presStyleCnt="0"/>
      <dgm:spPr/>
    </dgm:pt>
    <dgm:pt modelId="{26C3D5CE-5283-4FFC-AA28-70E5B0C8E2E5}" type="pres">
      <dgm:prSet presAssocID="{58BE0096-22F9-468B-980F-B0B0E7DAACF0}" presName="Accent" presStyleLbl="bgShp" presStyleIdx="1" presStyleCnt="4"/>
      <dgm:spPr/>
    </dgm:pt>
    <dgm:pt modelId="{88EA38A7-1DE7-4554-AA86-769A6CAA9D9A}" type="pres">
      <dgm:prSet presAssocID="{58BE0096-22F9-468B-980F-B0B0E7DAACF0}" presName="Chil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F7F1F77A-9BCD-4082-AAED-A48B7FC63FD3}" type="pres">
      <dgm:prSet presAssocID="{5224951B-D350-4935-AD95-2A0A8D7411E7}" presName="Accent3" presStyleCnt="0"/>
      <dgm:spPr/>
    </dgm:pt>
    <dgm:pt modelId="{E5508C3F-C5D8-43BD-8963-EFB906F3D79F}" type="pres">
      <dgm:prSet presAssocID="{5224951B-D350-4935-AD95-2A0A8D7411E7}" presName="Accent" presStyleLbl="bgShp" presStyleIdx="2" presStyleCnt="4"/>
      <dgm:spPr/>
    </dgm:pt>
    <dgm:pt modelId="{9A4F74A7-8D18-425D-82D3-F31C5CB8F883}" type="pres">
      <dgm:prSet presAssocID="{5224951B-D350-4935-AD95-2A0A8D7411E7}" presName="Chil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DB54476-E7D9-436C-9E5A-2116F64FDECB}" type="pres">
      <dgm:prSet presAssocID="{F29ECE4A-1452-46F8-89D8-937179DE71CF}" presName="Accent4" presStyleCnt="0"/>
      <dgm:spPr/>
    </dgm:pt>
    <dgm:pt modelId="{170DF220-925E-4F17-A533-64C7309C1D24}" type="pres">
      <dgm:prSet presAssocID="{F29ECE4A-1452-46F8-89D8-937179DE71CF}" presName="Accent" presStyleLbl="bgShp" presStyleIdx="3" presStyleCnt="4"/>
      <dgm:spPr/>
    </dgm:pt>
    <dgm:pt modelId="{742BA786-E955-42E3-A16E-70E02EF0D6C2}" type="pres">
      <dgm:prSet presAssocID="{F29ECE4A-1452-46F8-89D8-937179DE71CF}" presName="Child4" presStyleLbl="node1" presStyleIdx="3" presStyleCnt="4" custScaleX="111176">
        <dgm:presLayoutVars>
          <dgm:chMax val="0"/>
          <dgm:chPref val="0"/>
          <dgm:bulletEnabled val="1"/>
        </dgm:presLayoutVars>
      </dgm:prSet>
      <dgm:spPr/>
    </dgm:pt>
  </dgm:ptLst>
  <dgm:cxnLst>
    <dgm:cxn modelId="{87F9C007-F2F1-48BE-939A-5E973F372C06}" type="presOf" srcId="{04BBF038-D912-431D-92C2-F5168A004E10}" destId="{D27D1CCA-A054-40D8-BA44-86701CA9D1B3}" srcOrd="0" destOrd="0" presId="urn:microsoft.com/office/officeart/2011/layout/HexagonRadial"/>
    <dgm:cxn modelId="{186F091B-192A-4DA0-9FE6-423DEE24CD08}" srcId="{85FFD69D-02E9-49F5-8B1A-8EDE39D13A40}" destId="{04BBF038-D912-431D-92C2-F5168A004E10}" srcOrd="0" destOrd="0" parTransId="{8CF539F7-CC08-4166-A838-1DE168A4A286}" sibTransId="{80715240-C75B-449E-8A7D-EBDA4CF9A195}"/>
    <dgm:cxn modelId="{2520F883-862A-4481-B866-551E30BE7581}" type="presOf" srcId="{1B24EF0D-A7E5-4F0D-AAA6-9D9A7DBE58CA}" destId="{739C7A69-7238-4267-88B5-D802D31F85AB}" srcOrd="0" destOrd="0" presId="urn:microsoft.com/office/officeart/2011/layout/HexagonRadial"/>
    <dgm:cxn modelId="{37DF2488-0294-43B7-A314-D91D5AA143B3}" srcId="{85FFD69D-02E9-49F5-8B1A-8EDE39D13A40}" destId="{F29ECE4A-1452-46F8-89D8-937179DE71CF}" srcOrd="3" destOrd="0" parTransId="{18967713-3C65-4F28-9E0E-44362B659842}" sibTransId="{0750B206-E8FF-48E5-9AA2-C7E98FAC96F7}"/>
    <dgm:cxn modelId="{83E80797-5181-4B58-9921-E68C67A765CC}" type="presOf" srcId="{5224951B-D350-4935-AD95-2A0A8D7411E7}" destId="{9A4F74A7-8D18-425D-82D3-F31C5CB8F883}" srcOrd="0" destOrd="0" presId="urn:microsoft.com/office/officeart/2011/layout/HexagonRadial"/>
    <dgm:cxn modelId="{519A1B9F-A48B-43FD-80B1-CE55963B8566}" type="presOf" srcId="{85FFD69D-02E9-49F5-8B1A-8EDE39D13A40}" destId="{D882B2B8-08CC-40E0-B3DC-603B0A74037C}" srcOrd="0" destOrd="0" presId="urn:microsoft.com/office/officeart/2011/layout/HexagonRadial"/>
    <dgm:cxn modelId="{8ECF18AC-7DC1-4C15-A0AC-860C00CD8EC2}" type="presOf" srcId="{58BE0096-22F9-468B-980F-B0B0E7DAACF0}" destId="{88EA38A7-1DE7-4554-AA86-769A6CAA9D9A}" srcOrd="0" destOrd="0" presId="urn:microsoft.com/office/officeart/2011/layout/HexagonRadial"/>
    <dgm:cxn modelId="{64E4E8C6-176E-4BDE-9214-1F7C8A358091}" srcId="{1B24EF0D-A7E5-4F0D-AAA6-9D9A7DBE58CA}" destId="{85FFD69D-02E9-49F5-8B1A-8EDE39D13A40}" srcOrd="0" destOrd="0" parTransId="{58827317-AF3A-4502-BD91-FA83A0D9AA48}" sibTransId="{B96E8598-C6FD-495E-811B-939017986890}"/>
    <dgm:cxn modelId="{D42E23CC-5964-4C0C-A9E8-DBD1C9B19D82}" srcId="{85FFD69D-02E9-49F5-8B1A-8EDE39D13A40}" destId="{58BE0096-22F9-468B-980F-B0B0E7DAACF0}" srcOrd="1" destOrd="0" parTransId="{94A6905A-6ED3-44A5-9E46-6415BB849F3B}" sibTransId="{44DCC52B-B39B-4F2B-BE0B-18B353BAD0E4}"/>
    <dgm:cxn modelId="{1EB94DE8-F6FD-4101-8CB0-B3D27CE230BE}" type="presOf" srcId="{F29ECE4A-1452-46F8-89D8-937179DE71CF}" destId="{742BA786-E955-42E3-A16E-70E02EF0D6C2}" srcOrd="0" destOrd="0" presId="urn:microsoft.com/office/officeart/2011/layout/HexagonRadial"/>
    <dgm:cxn modelId="{61CF76EA-3EED-4F3C-8C9D-0F49340BAD42}" srcId="{85FFD69D-02E9-49F5-8B1A-8EDE39D13A40}" destId="{5224951B-D350-4935-AD95-2A0A8D7411E7}" srcOrd="2" destOrd="0" parTransId="{85D26E1F-6EDE-4A8D-94C7-AABE812E385B}" sibTransId="{2BBA6FAE-2F4E-4B09-9112-02CD707B371B}"/>
    <dgm:cxn modelId="{938DF64D-A8DD-46A3-A5B7-0ED614B9DA37}" type="presParOf" srcId="{739C7A69-7238-4267-88B5-D802D31F85AB}" destId="{D882B2B8-08CC-40E0-B3DC-603B0A74037C}" srcOrd="0" destOrd="0" presId="urn:microsoft.com/office/officeart/2011/layout/HexagonRadial"/>
    <dgm:cxn modelId="{CE6C895D-4EC8-492A-B4B3-ADDA6668969F}" type="presParOf" srcId="{739C7A69-7238-4267-88B5-D802D31F85AB}" destId="{6D5DAEFF-FED3-440E-B95C-A33FAF8F9EFC}" srcOrd="1" destOrd="0" presId="urn:microsoft.com/office/officeart/2011/layout/HexagonRadial"/>
    <dgm:cxn modelId="{DA748B70-28E3-4D77-B44D-83FF9FDDB781}" type="presParOf" srcId="{6D5DAEFF-FED3-440E-B95C-A33FAF8F9EFC}" destId="{89B0D4CA-7F5B-4305-BFC2-D2CD14F0A178}" srcOrd="0" destOrd="0" presId="urn:microsoft.com/office/officeart/2011/layout/HexagonRadial"/>
    <dgm:cxn modelId="{54696AA4-408B-4E80-83E2-3421EB87A453}" type="presParOf" srcId="{739C7A69-7238-4267-88B5-D802D31F85AB}" destId="{D27D1CCA-A054-40D8-BA44-86701CA9D1B3}" srcOrd="2" destOrd="0" presId="urn:microsoft.com/office/officeart/2011/layout/HexagonRadial"/>
    <dgm:cxn modelId="{1D5E141E-285C-44A1-AE2B-9C778CA6F72B}" type="presParOf" srcId="{739C7A69-7238-4267-88B5-D802D31F85AB}" destId="{EDA89E45-8BB1-4F89-B0D4-9B7656F8E2D5}" srcOrd="3" destOrd="0" presId="urn:microsoft.com/office/officeart/2011/layout/HexagonRadial"/>
    <dgm:cxn modelId="{FBC62B95-CC4A-47B7-B36D-ED7937E87E25}" type="presParOf" srcId="{EDA89E45-8BB1-4F89-B0D4-9B7656F8E2D5}" destId="{26C3D5CE-5283-4FFC-AA28-70E5B0C8E2E5}" srcOrd="0" destOrd="0" presId="urn:microsoft.com/office/officeart/2011/layout/HexagonRadial"/>
    <dgm:cxn modelId="{C45EDEC0-6F62-48FE-B630-0D6D6DC18D6C}" type="presParOf" srcId="{739C7A69-7238-4267-88B5-D802D31F85AB}" destId="{88EA38A7-1DE7-4554-AA86-769A6CAA9D9A}" srcOrd="4" destOrd="0" presId="urn:microsoft.com/office/officeart/2011/layout/HexagonRadial"/>
    <dgm:cxn modelId="{84D8398D-891E-4911-B5BE-FD9A91B9AA8B}" type="presParOf" srcId="{739C7A69-7238-4267-88B5-D802D31F85AB}" destId="{F7F1F77A-9BCD-4082-AAED-A48B7FC63FD3}" srcOrd="5" destOrd="0" presId="urn:microsoft.com/office/officeart/2011/layout/HexagonRadial"/>
    <dgm:cxn modelId="{F3FA9DC5-98E8-4156-A45C-7B9CEB080A96}" type="presParOf" srcId="{F7F1F77A-9BCD-4082-AAED-A48B7FC63FD3}" destId="{E5508C3F-C5D8-43BD-8963-EFB906F3D79F}" srcOrd="0" destOrd="0" presId="urn:microsoft.com/office/officeart/2011/layout/HexagonRadial"/>
    <dgm:cxn modelId="{F7BB9171-997F-4C3B-B27A-B7E7FA733C5A}" type="presParOf" srcId="{739C7A69-7238-4267-88B5-D802D31F85AB}" destId="{9A4F74A7-8D18-425D-82D3-F31C5CB8F883}" srcOrd="6" destOrd="0" presId="urn:microsoft.com/office/officeart/2011/layout/HexagonRadial"/>
    <dgm:cxn modelId="{9CAC6B5A-9F84-47AD-883B-46610E118BA4}" type="presParOf" srcId="{739C7A69-7238-4267-88B5-D802D31F85AB}" destId="{7DB54476-E7D9-436C-9E5A-2116F64FDECB}" srcOrd="7" destOrd="0" presId="urn:microsoft.com/office/officeart/2011/layout/HexagonRadial"/>
    <dgm:cxn modelId="{06EBFF74-E2EB-4D38-9772-0CB92634BC69}" type="presParOf" srcId="{7DB54476-E7D9-436C-9E5A-2116F64FDECB}" destId="{170DF220-925E-4F17-A533-64C7309C1D24}" srcOrd="0" destOrd="0" presId="urn:microsoft.com/office/officeart/2011/layout/HexagonRadial"/>
    <dgm:cxn modelId="{802897A3-A805-4B80-9C57-2715CE81D071}" type="presParOf" srcId="{739C7A69-7238-4267-88B5-D802D31F85AB}" destId="{742BA786-E955-42E3-A16E-70E02EF0D6C2}" srcOrd="8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BED989-BAE2-48C4-BE6B-50FBC7763D96}">
      <dsp:nvSpPr>
        <dsp:cNvPr id="0" name=""/>
        <dsp:cNvSpPr/>
      </dsp:nvSpPr>
      <dsp:spPr>
        <a:xfrm>
          <a:off x="1741566" y="1990331"/>
          <a:ext cx="1606376" cy="160637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Machine Learning Models</a:t>
          </a:r>
        </a:p>
      </dsp:txBody>
      <dsp:txXfrm>
        <a:off x="1976814" y="2225579"/>
        <a:ext cx="1135880" cy="1135880"/>
      </dsp:txXfrm>
    </dsp:sp>
    <dsp:sp modelId="{E96BE46E-83EB-42C3-B32E-5545637D9334}">
      <dsp:nvSpPr>
        <dsp:cNvPr id="0" name=""/>
        <dsp:cNvSpPr/>
      </dsp:nvSpPr>
      <dsp:spPr>
        <a:xfrm rot="12900000">
          <a:off x="646905" y="1689207"/>
          <a:ext cx="1295287" cy="457817"/>
        </a:xfrm>
        <a:prstGeom prst="lef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0A21241-45D2-45ED-9F44-F09AA423597C}">
      <dsp:nvSpPr>
        <dsp:cNvPr id="0" name=""/>
        <dsp:cNvSpPr/>
      </dsp:nvSpPr>
      <dsp:spPr>
        <a:xfrm>
          <a:off x="-72287" y="936219"/>
          <a:ext cx="1672635" cy="122084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Supervised Learning</a:t>
          </a:r>
        </a:p>
      </dsp:txBody>
      <dsp:txXfrm>
        <a:off x="-36530" y="971976"/>
        <a:ext cx="1601121" cy="1149331"/>
      </dsp:txXfrm>
    </dsp:sp>
    <dsp:sp modelId="{9F4C5BDB-AC84-46A0-ADDF-866091FDFB21}">
      <dsp:nvSpPr>
        <dsp:cNvPr id="0" name=""/>
        <dsp:cNvSpPr/>
      </dsp:nvSpPr>
      <dsp:spPr>
        <a:xfrm rot="16200000">
          <a:off x="1897110" y="1038391"/>
          <a:ext cx="1295287" cy="457817"/>
        </a:xfrm>
        <a:prstGeom prst="lef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5B3E1EB-300D-4FC2-80BE-92C30BB980E7}">
      <dsp:nvSpPr>
        <dsp:cNvPr id="0" name=""/>
        <dsp:cNvSpPr/>
      </dsp:nvSpPr>
      <dsp:spPr>
        <a:xfrm>
          <a:off x="1708436" y="9233"/>
          <a:ext cx="1672635" cy="122084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Unsupervised Learning</a:t>
          </a:r>
        </a:p>
      </dsp:txBody>
      <dsp:txXfrm>
        <a:off x="1744193" y="44990"/>
        <a:ext cx="1601121" cy="1149331"/>
      </dsp:txXfrm>
    </dsp:sp>
    <dsp:sp modelId="{CD512366-2E5F-432D-B4BC-68E7308A5911}">
      <dsp:nvSpPr>
        <dsp:cNvPr id="0" name=""/>
        <dsp:cNvSpPr/>
      </dsp:nvSpPr>
      <dsp:spPr>
        <a:xfrm rot="19500000">
          <a:off x="3147316" y="1689207"/>
          <a:ext cx="1295287" cy="457817"/>
        </a:xfrm>
        <a:prstGeom prst="lef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4F2794C-F8FE-4BC6-9E80-762ECF888787}">
      <dsp:nvSpPr>
        <dsp:cNvPr id="0" name=""/>
        <dsp:cNvSpPr/>
      </dsp:nvSpPr>
      <dsp:spPr>
        <a:xfrm>
          <a:off x="3489160" y="936219"/>
          <a:ext cx="1672635" cy="122084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Reinforcement Learning</a:t>
          </a:r>
        </a:p>
      </dsp:txBody>
      <dsp:txXfrm>
        <a:off x="3524917" y="971976"/>
        <a:ext cx="1601121" cy="11493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82B2B8-08CC-40E0-B3DC-603B0A74037C}">
      <dsp:nvSpPr>
        <dsp:cNvPr id="0" name=""/>
        <dsp:cNvSpPr/>
      </dsp:nvSpPr>
      <dsp:spPr>
        <a:xfrm>
          <a:off x="1106215" y="1407798"/>
          <a:ext cx="1789582" cy="1547880"/>
        </a:xfrm>
        <a:prstGeom prst="hexagon">
          <a:avLst>
            <a:gd name="adj" fmla="val 2857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Key Factors</a:t>
          </a:r>
        </a:p>
      </dsp:txBody>
      <dsp:txXfrm>
        <a:off x="1402757" y="1664289"/>
        <a:ext cx="1196498" cy="1034898"/>
      </dsp:txXfrm>
    </dsp:sp>
    <dsp:sp modelId="{26C3D5CE-5283-4FFC-AA28-70E5B0C8E2E5}">
      <dsp:nvSpPr>
        <dsp:cNvPr id="0" name=""/>
        <dsp:cNvSpPr/>
      </dsp:nvSpPr>
      <dsp:spPr>
        <a:xfrm>
          <a:off x="2226750" y="667242"/>
          <a:ext cx="675297" cy="581709"/>
        </a:xfrm>
        <a:prstGeom prst="hexagon">
          <a:avLst>
            <a:gd name="adj" fmla="val 28900"/>
            <a:gd name="vf" fmla="val 11547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7D1CCA-A054-40D8-BA44-86701CA9D1B3}">
      <dsp:nvSpPr>
        <dsp:cNvPr id="0" name=""/>
        <dsp:cNvSpPr/>
      </dsp:nvSpPr>
      <dsp:spPr>
        <a:xfrm>
          <a:off x="1271096" y="0"/>
          <a:ext cx="1466368" cy="1268589"/>
        </a:xfrm>
        <a:prstGeom prst="hexagon">
          <a:avLst>
            <a:gd name="adj" fmla="val 2857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Type of Problem</a:t>
          </a:r>
        </a:p>
      </dsp:txBody>
      <dsp:txXfrm>
        <a:off x="1514105" y="210233"/>
        <a:ext cx="980350" cy="848123"/>
      </dsp:txXfrm>
    </dsp:sp>
    <dsp:sp modelId="{E5508C3F-C5D8-43BD-8963-EFB906F3D79F}">
      <dsp:nvSpPr>
        <dsp:cNvPr id="0" name=""/>
        <dsp:cNvSpPr/>
      </dsp:nvSpPr>
      <dsp:spPr>
        <a:xfrm>
          <a:off x="3014845" y="1754729"/>
          <a:ext cx="675297" cy="581709"/>
        </a:xfrm>
        <a:prstGeom prst="hexagon">
          <a:avLst>
            <a:gd name="adj" fmla="val 28900"/>
            <a:gd name="vf" fmla="val 11547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EA38A7-1DE7-4554-AA86-769A6CAA9D9A}">
      <dsp:nvSpPr>
        <dsp:cNvPr id="0" name=""/>
        <dsp:cNvSpPr/>
      </dsp:nvSpPr>
      <dsp:spPr>
        <a:xfrm>
          <a:off x="2616036" y="780267"/>
          <a:ext cx="1466368" cy="1268589"/>
        </a:xfrm>
        <a:prstGeom prst="hexagon">
          <a:avLst>
            <a:gd name="adj" fmla="val 2857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Nature of Data</a:t>
          </a:r>
        </a:p>
      </dsp:txBody>
      <dsp:txXfrm>
        <a:off x="2859045" y="990500"/>
        <a:ext cx="980350" cy="848123"/>
      </dsp:txXfrm>
    </dsp:sp>
    <dsp:sp modelId="{170DF220-925E-4F17-A533-64C7309C1D24}">
      <dsp:nvSpPr>
        <dsp:cNvPr id="0" name=""/>
        <dsp:cNvSpPr/>
      </dsp:nvSpPr>
      <dsp:spPr>
        <a:xfrm>
          <a:off x="2467226" y="2982298"/>
          <a:ext cx="675297" cy="581709"/>
        </a:xfrm>
        <a:prstGeom prst="hexagon">
          <a:avLst>
            <a:gd name="adj" fmla="val 28900"/>
            <a:gd name="vf" fmla="val 11547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4F74A7-8D18-425D-82D3-F31C5CB8F883}">
      <dsp:nvSpPr>
        <dsp:cNvPr id="0" name=""/>
        <dsp:cNvSpPr/>
      </dsp:nvSpPr>
      <dsp:spPr>
        <a:xfrm>
          <a:off x="2616036" y="2314183"/>
          <a:ext cx="1466368" cy="1268589"/>
        </a:xfrm>
        <a:prstGeom prst="hexagon">
          <a:avLst>
            <a:gd name="adj" fmla="val 2857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Model Complexity </a:t>
          </a:r>
        </a:p>
      </dsp:txBody>
      <dsp:txXfrm>
        <a:off x="2859045" y="2524416"/>
        <a:ext cx="980350" cy="848123"/>
      </dsp:txXfrm>
    </dsp:sp>
    <dsp:sp modelId="{742BA786-E955-42E3-A16E-70E02EF0D6C2}">
      <dsp:nvSpPr>
        <dsp:cNvPr id="0" name=""/>
        <dsp:cNvSpPr/>
      </dsp:nvSpPr>
      <dsp:spPr>
        <a:xfrm>
          <a:off x="1189155" y="3095324"/>
          <a:ext cx="1630249" cy="1268589"/>
        </a:xfrm>
        <a:prstGeom prst="hexagon">
          <a:avLst>
            <a:gd name="adj" fmla="val 2857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Performance &amp; Computational Efficiency</a:t>
          </a:r>
        </a:p>
      </dsp:txBody>
      <dsp:txXfrm>
        <a:off x="1445821" y="3295050"/>
        <a:ext cx="1116917" cy="8691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8DBD95-2065-4EED-8FE5-7AF7B9BC784A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D4A24C-557F-4C00-BDC6-7A875CC931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5775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png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48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B29D9AA6-76A3-4C13-90BC-D5452E7F4F33}" type="datetime1">
              <a:rPr lang="en-GB" smtClean="0"/>
              <a:t>26/02/2025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3649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>
            <a:lvl2pPr>
              <a:defRPr>
                <a:solidFill>
                  <a:srgbClr val="255F93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706B75C-E93D-0978-7D2D-E4C4CC41B330}"/>
              </a:ext>
            </a:extLst>
          </p:cNvPr>
          <p:cNvCxnSpPr>
            <a:cxnSpLocks/>
          </p:cNvCxnSpPr>
          <p:nvPr userDrawn="1"/>
        </p:nvCxnSpPr>
        <p:spPr>
          <a:xfrm>
            <a:off x="122663" y="0"/>
            <a:ext cx="0" cy="6105406"/>
          </a:xfrm>
          <a:prstGeom prst="line">
            <a:avLst/>
          </a:prstGeom>
          <a:ln w="254000">
            <a:solidFill>
              <a:srgbClr val="023B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87604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n w="22225">
                  <a:solidFill>
                    <a:srgbClr val="800000"/>
                  </a:solidFill>
                  <a:prstDash val="solid"/>
                </a:ln>
                <a:solidFill>
                  <a:srgbClr val="800000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>
            <a:lvl2pPr>
              <a:defRPr>
                <a:solidFill>
                  <a:srgbClr val="255F93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8C0788BD-81E0-44E5-6234-90DC0915FBD2}"/>
              </a:ext>
            </a:extLst>
          </p:cNvPr>
          <p:cNvCxnSpPr>
            <a:cxnSpLocks/>
          </p:cNvCxnSpPr>
          <p:nvPr userDrawn="1"/>
        </p:nvCxnSpPr>
        <p:spPr>
          <a:xfrm>
            <a:off x="122663" y="0"/>
            <a:ext cx="0" cy="6105406"/>
          </a:xfrm>
          <a:prstGeom prst="line">
            <a:avLst/>
          </a:prstGeom>
          <a:ln w="254000">
            <a:solidFill>
              <a:srgbClr val="8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4740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89CB-50C1-4247-87A9-7CDA5D43F251}" type="datetime1">
              <a:rPr lang="en-GB" smtClean="0"/>
              <a:t>26/02/2025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7140" y="273464"/>
            <a:ext cx="3170320" cy="1778359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286537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E688DB-1D52-4BB1-90C9-159AD018F26B}" type="datetime1">
              <a:rPr lang="en-GB" smtClean="0"/>
              <a:t>26/02/2025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795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5618EC-7EA9-45F6-B4BF-9559AB75824A}" type="datetime1">
              <a:rPr lang="en-GB" smtClean="0"/>
              <a:t>26/02/2025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660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6E497D-0D84-483F-8C94-7D0A1A733FDC}" type="datetime1">
              <a:rPr lang="en-GB" smtClean="0"/>
              <a:t>26/02/2025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901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A4ACF1A-4C8D-4F03-885B-26701C5B8780}" type="datetime1">
              <a:rPr lang="en-GB" smtClean="0"/>
              <a:t>26/02/2025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28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CEA6B6-C9BB-4BAB-8252-10C974295DE7}" type="datetime1">
              <a:rPr lang="en-GB" smtClean="0"/>
              <a:t>26/02/2025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138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9F6EF34-9F33-4EED-924E-A0806AABFE59}" type="datetime1">
              <a:rPr lang="en-GB" smtClean="0"/>
              <a:t>26/02/2025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1732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5B07E1-5D30-49D7-9657-887494FF9A0C}" type="datetime1">
              <a:rPr lang="en-GB" smtClean="0"/>
              <a:t>26/02/2025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349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9069C2B-854E-4583-BBD5-C22FA0075504}" type="datetime1">
              <a:rPr lang="en-GB" smtClean="0"/>
              <a:t>26/02/2025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4713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401A5025-0D74-474B-B88E-2DE6BE630551}" type="datetime1">
              <a:rPr lang="en-GB" smtClean="0"/>
              <a:t>26/02/2025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8790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C8C12446-9D7F-4F03-82CB-AF87329E632C}" type="datetime1">
              <a:rPr lang="en-GB" smtClean="0"/>
              <a:t>26/02/2025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40531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876EF13-3C08-4E1F-B5F4-2695985B46DE}" type="datetime1">
              <a:rPr lang="en-GB" smtClean="0"/>
              <a:t>26/02/2025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46828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6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CB936E5E-7F93-4D90-933D-4F2626C9705C}" type="datetime1">
              <a:rPr lang="en-GB" smtClean="0"/>
              <a:t>26/02/2025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4400" y="988300"/>
            <a:ext cx="10363199" cy="1680472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Any Questions</a:t>
            </a:r>
          </a:p>
        </p:txBody>
      </p:sp>
      <p:sp>
        <p:nvSpPr>
          <p:cNvPr id="2" name="Subtitle 16">
            <a:extLst>
              <a:ext uri="{FF2B5EF4-FFF2-40B4-BE49-F238E27FC236}">
                <a16:creationId xmlns:a16="http://schemas.microsoft.com/office/drawing/2014/main" id="{0812F8DD-6764-32FF-DD21-07426E6DBED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0" y="2667963"/>
            <a:ext cx="10363200" cy="1680472"/>
          </a:xfrm>
          <a:prstGeom prst="roundRect">
            <a:avLst/>
          </a:prstGeom>
          <a:ln w="28575">
            <a:noFill/>
          </a:ln>
        </p:spPr>
        <p:txBody>
          <a:bodyPr lIns="45720" rIns="45720" anchor="ctr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3866106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4D47A7D3-D260-4FE2-BDAC-D7C1DE678C16}" type="datetime1">
              <a:rPr lang="en-GB" smtClean="0"/>
              <a:t>26/02/2025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283658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FC2219B6-A4EF-4433-962F-F8B435349A56}" type="datetime1">
              <a:rPr lang="en-GB" smtClean="0"/>
              <a:t>26/02/2025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946776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80428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CDE374A-CD39-48A2-A842-206A64074335}" type="datetime1">
              <a:rPr lang="en-GB" smtClean="0"/>
              <a:t>26/02/2025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7474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1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0D14BE9-4D7A-45E7-A443-1BB1E86CB87A}" type="datetime1">
              <a:rPr lang="en-GB" smtClean="0"/>
              <a:t>26/02/2025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96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79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hf hdr="0" ft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500" kern="1200">
          <a:solidFill>
            <a:schemeClr val="accent5">
              <a:lumMod val="7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8000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rgbClr val="0066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TF1yh5PKaqI?si=iKkwIuvxSKtIjiEQ" TargetMode="External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5F3C5-3A35-BA4D-1FF8-3A06A9527F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Data Mining &amp; Visualisation</a:t>
            </a:r>
            <a:br>
              <a:rPr lang="en-GB"/>
            </a:br>
            <a:br>
              <a:rPr lang="en-GB"/>
            </a:br>
            <a:r>
              <a:rPr lang="en-GB"/>
              <a:t>Modelling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63400E-0736-338C-C070-45EFB0590AB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>
                <a:latin typeface="Calibri"/>
                <a:ea typeface="Calibri"/>
                <a:cs typeface="Calibri"/>
              </a:rPr>
              <a:t>Dr Serif Salem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8201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D995E3-1C97-AC43-3A99-796A4C8A35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RISP-DM Framework: A Comprehensive Guide to Solving Complex Data ...">
            <a:extLst>
              <a:ext uri="{FF2B5EF4-FFF2-40B4-BE49-F238E27FC236}">
                <a16:creationId xmlns:a16="http://schemas.microsoft.com/office/drawing/2014/main" id="{46A466DB-DA28-2DDF-17A2-8DDB8869A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0972" y="1593990"/>
            <a:ext cx="4285077" cy="4275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57DC13-E655-6DEA-6D5C-1E1AED18F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 – CRISP-DM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266C8-A877-95C0-2A67-E45BED4C7E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7394303" cy="4486940"/>
          </a:xfrm>
        </p:spPr>
        <p:txBody>
          <a:bodyPr>
            <a:normAutofit/>
          </a:bodyPr>
          <a:lstStyle/>
          <a:p>
            <a:r>
              <a:rPr lang="en-GB" sz="3200"/>
              <a:t>6-phase cycle</a:t>
            </a:r>
          </a:p>
          <a:p>
            <a:r>
              <a:rPr lang="en-GB" sz="3200"/>
              <a:t>Multiple iteration through 5 of the stages </a:t>
            </a:r>
          </a:p>
          <a:p>
            <a:pPr lvl="1"/>
            <a:r>
              <a:rPr lang="en-GB" sz="2800"/>
              <a:t>Business understanding</a:t>
            </a:r>
          </a:p>
          <a:p>
            <a:pPr lvl="1"/>
            <a:r>
              <a:rPr lang="en-GB" sz="2800"/>
              <a:t>Data understanding</a:t>
            </a:r>
          </a:p>
          <a:p>
            <a:pPr lvl="1"/>
            <a:r>
              <a:rPr lang="en-GB" sz="2800"/>
              <a:t>Data preparation</a:t>
            </a:r>
          </a:p>
          <a:p>
            <a:pPr lvl="1"/>
            <a:r>
              <a:rPr lang="en-GB" sz="2800"/>
              <a:t>Modelling</a:t>
            </a:r>
          </a:p>
          <a:p>
            <a:pPr lvl="1"/>
            <a:r>
              <a:rPr lang="en-GB" sz="2800"/>
              <a:t>Evaluation</a:t>
            </a:r>
          </a:p>
          <a:p>
            <a:r>
              <a:rPr lang="en-GB" sz="3200"/>
              <a:t>Final deployment stage</a:t>
            </a:r>
          </a:p>
          <a:p>
            <a:pPr marL="0" indent="0">
              <a:buNone/>
            </a:pPr>
            <a:endParaRPr lang="en-GB" sz="32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B0B6D7-D7DE-E109-A5BB-69082CAD40B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DFD6F-81B8-4747-ABB6-D5835388FBFF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A2D94A-45FE-13A3-E5D3-8A59E6937B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702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3D3785-80D6-D4DF-CD87-756AFF6668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49A51-C9B8-0288-8A9F-DDEAF642F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 – CRISP-DM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67EAB-71ED-82C3-226B-B524EA1E95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b="1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1. Business Understanding</a:t>
            </a:r>
            <a:endParaRPr lang="en-GB" sz="2800" kern="100">
              <a:solidFill>
                <a:schemeClr val="bg1">
                  <a:lumMod val="65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Define business objectives and requirements.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Identify the problem to be solved.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Translate business objectives into data science goals.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b="1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2. Data Understanding</a:t>
            </a:r>
            <a:endParaRPr lang="en-GB" sz="2800" kern="100">
              <a:solidFill>
                <a:schemeClr val="bg1">
                  <a:lumMod val="65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Collect initial data and assess its quality.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Explore the data using visualisation and statistical summaries.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Identify potential patterns and relationships.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900" b="1" kern="100">
                <a:solidFill>
                  <a:schemeClr val="bg1">
                    <a:lumMod val="65000"/>
                  </a:schemeClr>
                </a:solidFill>
                <a:latin typeface="Aptos" panose="020B0004020202020204" pitchFamily="34" charset="0"/>
                <a:cs typeface="Arial" panose="020B0604020202020204" pitchFamily="34" charset="0"/>
              </a:rPr>
              <a:t>3. Data Preparation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700" kern="100">
                <a:solidFill>
                  <a:schemeClr val="bg1">
                    <a:lumMod val="65000"/>
                  </a:schemeClr>
                </a:solidFill>
                <a:latin typeface="Aptos" panose="020B0004020202020204" pitchFamily="34" charset="0"/>
                <a:cs typeface="Arial" panose="020B0604020202020204" pitchFamily="34" charset="0"/>
              </a:rPr>
              <a:t>Clean and preprocess the data (handling missing values, outliers, etc.).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700" kern="100">
                <a:solidFill>
                  <a:schemeClr val="bg1">
                    <a:lumMod val="65000"/>
                  </a:schemeClr>
                </a:solidFill>
                <a:latin typeface="Aptos" panose="020B0004020202020204" pitchFamily="34" charset="0"/>
                <a:cs typeface="Arial" panose="020B0604020202020204" pitchFamily="34" charset="0"/>
              </a:rPr>
              <a:t>Transform variables, normalise, or encode categorical data.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700" kern="100">
                <a:solidFill>
                  <a:schemeClr val="bg1">
                    <a:lumMod val="65000"/>
                  </a:schemeClr>
                </a:solidFill>
                <a:latin typeface="Aptos" panose="020B0004020202020204" pitchFamily="34" charset="0"/>
                <a:cs typeface="Arial" panose="020B0604020202020204" pitchFamily="34" charset="0"/>
              </a:rPr>
              <a:t>Select relevant features for model building.</a:t>
            </a: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28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D6A95-349B-DDA7-DCAD-DA844EB99E8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ED5CC-7717-41EB-A94A-C3C2436E733F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6012FA-988C-D409-1786-339BFCD8B9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977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E4ABC6-0093-0B8A-5900-F3ECF79B1A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C8A36-061B-24E1-416D-615EA7ECB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 – CRISP-DM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CDA4F-833B-DC03-41AA-A59D99ABD2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17983"/>
            <a:ext cx="11608494" cy="4678017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 kern="100">
                <a:highlight>
                  <a:srgbClr val="FFFF00"/>
                </a:highlight>
                <a:latin typeface="Aptos" panose="020B0004020202020204" pitchFamily="34" charset="0"/>
                <a:cs typeface="Arial" panose="020B0604020202020204" pitchFamily="34" charset="0"/>
              </a:rPr>
              <a:t>4. Modelling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effectLst/>
                <a:highlight>
                  <a:srgbClr val="FFFF00"/>
                </a:highlight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Choose appropriate algorithms and techniques (e.g., regression, decision trees, neural networks).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effectLst/>
                <a:highlight>
                  <a:srgbClr val="FFFF00"/>
                </a:highlight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Train and validate models using the prepared data.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effectLst/>
                <a:highlight>
                  <a:srgbClr val="FFFF00"/>
                </a:highlight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Optimise parameters to improve performance.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 kern="100">
                <a:latin typeface="Aptos" panose="020B0004020202020204" pitchFamily="34" charset="0"/>
                <a:cs typeface="Arial" panose="020B0604020202020204" pitchFamily="34" charset="0"/>
              </a:rPr>
              <a:t>5. Evaluation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latin typeface="Aptos" panose="020B0004020202020204" pitchFamily="34" charset="0"/>
                <a:cs typeface="Arial" panose="020B0604020202020204" pitchFamily="34" charset="0"/>
              </a:rPr>
              <a:t>Assess model performance using appropriate metrics (e.g., accuracy, RMSE, F1-score).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latin typeface="Aptos" panose="020B0004020202020204" pitchFamily="34" charset="0"/>
                <a:cs typeface="Arial" panose="020B0604020202020204" pitchFamily="34" charset="0"/>
              </a:rPr>
              <a:t>Compare models to determine the best fit for the business problem.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latin typeface="Aptos" panose="020B0004020202020204" pitchFamily="34" charset="0"/>
                <a:cs typeface="Arial" panose="020B0604020202020204" pitchFamily="34" charset="0"/>
              </a:rPr>
              <a:t>Ensure the model meets business objectives before deployment.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 kern="100">
                <a:latin typeface="Aptos" panose="020B0004020202020204" pitchFamily="34" charset="0"/>
                <a:cs typeface="Arial" panose="020B0604020202020204" pitchFamily="34" charset="0"/>
              </a:rPr>
              <a:t>6. Deployment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latin typeface="Aptos" panose="020B0004020202020204" pitchFamily="34" charset="0"/>
                <a:cs typeface="Arial" panose="020B0604020202020204" pitchFamily="34" charset="0"/>
              </a:rPr>
              <a:t>Implement the model in a real-world application.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latin typeface="Aptos" panose="020B0004020202020204" pitchFamily="34" charset="0"/>
                <a:cs typeface="Arial" panose="020B0604020202020204" pitchFamily="34" charset="0"/>
              </a:rPr>
              <a:t>Monitor its performance and update it as needed.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latin typeface="Aptos" panose="020B0004020202020204" pitchFamily="34" charset="0"/>
                <a:cs typeface="Arial" panose="020B0604020202020204" pitchFamily="34" charset="0"/>
              </a:rPr>
              <a:t>Document findings and lessons learned for future projects.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C823DB-A2DB-5211-7832-8833CEBF808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5EC1E-DFDA-4E0C-9744-C1D85015B73B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352114-2AF2-28D7-2022-2F87E50A35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057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584CE2-EC67-AD7B-0599-95441FD8D5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F610130-47DE-DB48-7DB3-04E9C2B43FB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CRISP Phase 4:</a:t>
            </a:r>
            <a:br>
              <a:rPr lang="en-GB"/>
            </a:br>
            <a:r>
              <a:rPr lang="en-GB"/>
              <a:t>Data Modelling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A3B62B9-382B-1893-8579-9E4C50A9A6E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Modelling Techniques &amp; Algorithm Selection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43B715-E760-10EB-DA7C-D97B5ABF2D0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7C861-6BC4-4DCD-83A0-4E0E0895F453}" type="datetime1">
              <a:rPr lang="en-GB" smtClean="0"/>
              <a:t>26/02/2025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31B9E8E-8B93-D459-E525-3D31AD99A1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3534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7049B-5F6B-8E62-A856-C32FEE113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Understanding Modelling in Data Science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9D5C2-C664-B3FF-4908-93D53F7A87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561368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sz="2400">
                <a:solidFill>
                  <a:prstClr val="black"/>
                </a:solidFill>
              </a:rPr>
              <a:t>🛠️ </a:t>
            </a:r>
            <a:r>
              <a:rPr lang="en-GB" sz="2400" b="1">
                <a:solidFill>
                  <a:prstClr val="black"/>
                </a:solidFill>
              </a:rPr>
              <a:t>Phase 4 in CRISP-DM (Cross Industry Standard Process for Data Mining). </a:t>
            </a:r>
            <a:r>
              <a:rPr lang="en-GB" sz="2400">
                <a:solidFill>
                  <a:prstClr val="black"/>
                </a:solidFill>
              </a:rPr>
              <a:t>Transform raw data into actionable predictions.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🧠 </a:t>
            </a:r>
            <a:r>
              <a:rPr kumimoji="0" lang="en-GB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Modelling</a:t>
            </a: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is the process of applying </a:t>
            </a:r>
            <a:r>
              <a:rPr kumimoji="0" lang="en-GB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mathematical and statistical techniques</a:t>
            </a: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to extract insights from data.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🔍 It involves selecting and training </a:t>
            </a:r>
            <a:r>
              <a:rPr kumimoji="0" lang="en-GB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machine learning algorithms</a:t>
            </a: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to </a:t>
            </a:r>
            <a:r>
              <a:rPr kumimoji="0" lang="en-GB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identify patterns, relationships, and trends</a:t>
            </a:r>
            <a:r>
              <a:rPr kumimoji="0" lang="en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lang="en-GB" sz="2400"/>
              <a:t>📌 </a:t>
            </a:r>
            <a:r>
              <a:rPr lang="en-GB" sz="2400" b="1"/>
              <a:t>Key Components of Modelling</a:t>
            </a:r>
          </a:p>
          <a:p>
            <a:pPr marL="457200" lvl="1" indent="0">
              <a:lnSpc>
                <a:spcPct val="110000"/>
              </a:lnSpc>
              <a:spcBef>
                <a:spcPts val="1000"/>
              </a:spcBef>
              <a:buNone/>
              <a:defRPr/>
            </a:pPr>
            <a:r>
              <a:rPr lang="en-GB" sz="2200"/>
              <a:t>1️⃣ </a:t>
            </a:r>
            <a:r>
              <a:rPr lang="en-GB" sz="2200" b="1"/>
              <a:t>Algorithm Selection</a:t>
            </a:r>
            <a:r>
              <a:rPr lang="en-GB" sz="2200"/>
              <a:t> 🎛️ – Choosing the right model for the problem (e.g., Decision Trees, Regression, Neural Networks).</a:t>
            </a:r>
            <a:br>
              <a:rPr lang="en-GB" sz="2200"/>
            </a:br>
            <a:r>
              <a:rPr lang="en-GB" sz="2200"/>
              <a:t>2️⃣ </a:t>
            </a:r>
            <a:r>
              <a:rPr lang="en-GB" sz="2200" b="1"/>
              <a:t>Training the Model</a:t>
            </a:r>
            <a:r>
              <a:rPr lang="en-GB" sz="2200"/>
              <a:t> 🏋️ – Learning from historical data to make accurate predictions.</a:t>
            </a:r>
            <a:br>
              <a:rPr lang="en-GB" sz="2200"/>
            </a:br>
            <a:r>
              <a:rPr lang="en-GB" sz="2200"/>
              <a:t>3️⃣ </a:t>
            </a:r>
            <a:r>
              <a:rPr lang="en-GB" sz="2200" b="1"/>
              <a:t>Validation &amp; Testing</a:t>
            </a:r>
            <a:r>
              <a:rPr lang="en-GB" sz="2200"/>
              <a:t> ✅ – Checking performance using test datasets.</a:t>
            </a:r>
            <a:br>
              <a:rPr lang="en-GB" sz="2200"/>
            </a:br>
            <a:r>
              <a:rPr lang="en-GB" sz="2200"/>
              <a:t>4️⃣ </a:t>
            </a:r>
            <a:r>
              <a:rPr lang="en-GB" sz="2200" b="1"/>
              <a:t>Optimisation</a:t>
            </a:r>
            <a:r>
              <a:rPr lang="en-GB" sz="2200"/>
              <a:t> 🚀 – Fine-tuning parameters to improve model accuracy.</a:t>
            </a:r>
            <a:endParaRPr kumimoji="0" lang="en-GB" sz="2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06E4-B146-3993-3A1D-AD14D368F793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6C9DB4-E78B-C926-8513-A5F636DE99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0077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9F89E-49D8-11BA-3DEC-A5ABBCA8E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Objectives of Modelling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29023C-3D9C-0B71-ED7B-619C8DD98B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1"/>
            <a:ext cx="11481847" cy="458543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/>
              <a:t>1️⃣ Identify Patterns and Trends 🔍</a:t>
            </a:r>
          </a:p>
          <a:p>
            <a:pPr lvl="1"/>
            <a:r>
              <a:rPr lang="en-GB"/>
              <a:t>🏆 </a:t>
            </a:r>
            <a:r>
              <a:rPr lang="en-GB" b="1"/>
              <a:t>Uncover hidden relationships in data</a:t>
            </a:r>
            <a:r>
              <a:rPr lang="en-GB"/>
              <a:t> (e.g., customer behaviour, fraud detection).</a:t>
            </a:r>
          </a:p>
          <a:p>
            <a:pPr lvl="1"/>
            <a:r>
              <a:rPr lang="en-GB"/>
              <a:t>📊 </a:t>
            </a:r>
            <a:r>
              <a:rPr lang="en-GB" b="1"/>
              <a:t>Cluster and segment data</a:t>
            </a:r>
            <a:r>
              <a:rPr lang="en-GB"/>
              <a:t> for targeted insights.</a:t>
            </a:r>
          </a:p>
          <a:p>
            <a:pPr lvl="1"/>
            <a:r>
              <a:rPr lang="en-GB"/>
              <a:t>🔄 </a:t>
            </a:r>
            <a:r>
              <a:rPr lang="en-GB" b="1"/>
              <a:t>Find correlations between variables</a:t>
            </a:r>
            <a:r>
              <a:rPr lang="en-GB"/>
              <a:t> for better understanding of influencing factors.</a:t>
            </a:r>
          </a:p>
          <a:p>
            <a:pPr marL="0" indent="0">
              <a:buNone/>
            </a:pPr>
            <a:r>
              <a:rPr lang="en-GB" b="1"/>
              <a:t>2️⃣ Make Data-Driven Decisions 🤖</a:t>
            </a:r>
          </a:p>
          <a:p>
            <a:pPr lvl="1"/>
            <a:r>
              <a:rPr lang="en-GB"/>
              <a:t>🎯 </a:t>
            </a:r>
            <a:r>
              <a:rPr lang="en-GB" b="1"/>
              <a:t>Reduces reliance on intuition</a:t>
            </a:r>
            <a:r>
              <a:rPr lang="en-GB"/>
              <a:t> by leveraging data-backed evidence.</a:t>
            </a:r>
          </a:p>
          <a:p>
            <a:pPr lvl="1"/>
            <a:r>
              <a:rPr lang="en-GB"/>
              <a:t>🚀 </a:t>
            </a:r>
            <a:r>
              <a:rPr lang="en-GB" b="1"/>
              <a:t>Optimises business strategies</a:t>
            </a:r>
            <a:r>
              <a:rPr lang="en-GB"/>
              <a:t> (e.g., pricing models, supply chain improvements).</a:t>
            </a:r>
          </a:p>
          <a:p>
            <a:pPr lvl="1"/>
            <a:r>
              <a:rPr lang="en-GB"/>
              <a:t>⚙️ </a:t>
            </a:r>
            <a:r>
              <a:rPr lang="en-GB" b="1"/>
              <a:t>Supports automation</a:t>
            </a:r>
            <a:r>
              <a:rPr lang="en-GB"/>
              <a:t> in decision-making processes.</a:t>
            </a:r>
          </a:p>
          <a:p>
            <a:pPr marL="0" indent="0">
              <a:buNone/>
            </a:pPr>
            <a:r>
              <a:rPr lang="en-GB" b="1"/>
              <a:t>3️⃣ Enhance Predictive Capabilities for Businesses 📈</a:t>
            </a:r>
          </a:p>
          <a:p>
            <a:pPr lvl="1"/>
            <a:r>
              <a:rPr lang="en-GB"/>
              <a:t>🔮 </a:t>
            </a:r>
            <a:r>
              <a:rPr lang="en-GB" b="1"/>
              <a:t>Forecast future trends</a:t>
            </a:r>
            <a:r>
              <a:rPr lang="en-GB"/>
              <a:t> (e.g., sales forecasting, demand prediction).</a:t>
            </a:r>
          </a:p>
          <a:p>
            <a:pPr lvl="1"/>
            <a:r>
              <a:rPr lang="en-GB"/>
              <a:t>🔍 </a:t>
            </a:r>
            <a:r>
              <a:rPr lang="en-GB" b="1"/>
              <a:t>Improve risk assessment</a:t>
            </a:r>
            <a:r>
              <a:rPr lang="en-GB"/>
              <a:t> in financial, healthcare, and security applications.</a:t>
            </a:r>
          </a:p>
          <a:p>
            <a:pPr lvl="1"/>
            <a:r>
              <a:rPr lang="en-GB"/>
              <a:t>🏢 </a:t>
            </a:r>
            <a:r>
              <a:rPr lang="en-GB" b="1"/>
              <a:t>Personalise customer experiences</a:t>
            </a:r>
            <a:r>
              <a:rPr lang="en-GB"/>
              <a:t> (e.g., recommendation systems, targeted marketing).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5D3B7D-0089-CD30-4DD8-D521D0DDA084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C7A01C-BA45-F5AB-FD51-C4290B1AA7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099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99375-8CFC-B7D5-4C4C-E3A582C351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Types of Machine Learning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1B8AC-866B-F91C-886D-5F5C674AC0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5850075" cy="4486940"/>
          </a:xfrm>
        </p:spPr>
        <p:txBody>
          <a:bodyPr/>
          <a:lstStyle/>
          <a:p>
            <a:r>
              <a:rPr lang="en-GB" b="1"/>
              <a:t>Machine Learning Model is a mathematical representation</a:t>
            </a:r>
            <a:r>
              <a:rPr lang="en-GB"/>
              <a:t> that learns from data to make predictions or decisions.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Models are classified based on whether they are trained with labelled data or without prior knowledge of categories.</a:t>
            </a:r>
          </a:p>
          <a:p>
            <a:pPr lvl="1"/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CE677C-807D-C98B-9664-993F0C31AF6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04901D-A2ED-2F26-B154-A9D8FFB2EA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8</a:t>
            </a:fld>
            <a:endParaRPr lang="en-GB"/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D31946D8-0CAD-6B6F-CA31-6D316DFA9A1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42436024"/>
              </p:ext>
            </p:extLst>
          </p:nvPr>
        </p:nvGraphicFramePr>
        <p:xfrm>
          <a:off x="6208294" y="1822731"/>
          <a:ext cx="5089509" cy="3605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0629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C0B6B-9ECF-4AD4-2BB5-14F4BF1208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Types of Machine Learning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9A060-A957-9105-1BA8-CF1C9D4181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/>
              <a:t>1️⃣ Supervised Learning 🎯 </a:t>
            </a:r>
            <a:r>
              <a:rPr lang="en-GB" b="1" i="1"/>
              <a:t>(Predictive Modelling – </a:t>
            </a:r>
            <a:r>
              <a:rPr lang="en-GB" b="1" i="1" err="1"/>
              <a:t>Labeled</a:t>
            </a:r>
            <a:r>
              <a:rPr lang="en-GB" b="1" i="1"/>
              <a:t> Data)</a:t>
            </a:r>
            <a:endParaRPr lang="en-GB" b="1"/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Learns from historical data</a:t>
            </a:r>
            <a:r>
              <a:rPr lang="en-GB"/>
              <a:t> with known outputs (labels).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Used for </a:t>
            </a:r>
            <a:r>
              <a:rPr lang="en-GB" b="1"/>
              <a:t>prediction and classification tasks</a:t>
            </a:r>
            <a:r>
              <a:rPr lang="en-GB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Examples:</a:t>
            </a:r>
            <a:endParaRPr lang="en-GB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📈 </a:t>
            </a:r>
            <a:r>
              <a:rPr lang="en-GB" b="1"/>
              <a:t>Regression:</a:t>
            </a:r>
            <a:r>
              <a:rPr lang="en-GB"/>
              <a:t> Predicts numerical values (e.g., stock prices, house prices).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🏆 </a:t>
            </a:r>
            <a:r>
              <a:rPr lang="en-GB" b="1"/>
              <a:t>Classification:</a:t>
            </a:r>
            <a:r>
              <a:rPr lang="en-GB"/>
              <a:t> Categorises data into groups (e.g., spam detection, fraud detection).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Power BI Capabilities:</a:t>
            </a:r>
            <a:endParaRPr lang="en-GB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/>
              <a:t>Regression Analysis</a:t>
            </a:r>
            <a:r>
              <a:rPr lang="en-GB"/>
              <a:t> (Sales Forecasting).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/>
              <a:t>Classification using R/Python scripts</a:t>
            </a:r>
            <a:r>
              <a:rPr lang="en-GB"/>
              <a:t> (Customer Segmentation).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WEKA Capabilities:</a:t>
            </a:r>
            <a:endParaRPr lang="en-GB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/>
              <a:t>Decision Trees (J48), Naïve Bayes, SVM, k-NN.</a:t>
            </a:r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0D9562-5420-7D34-3851-F67CEF024FE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4BC578-62F6-12B2-C335-E593FAEF00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719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BDFE99-1246-908E-542C-BA2C09E753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082AE-5A1D-834D-BAD2-09D5AF7B9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Types of Machine Learning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C4E447-E160-1C3B-837C-687CA6E95D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/>
              <a:t>2️⃣ Unsupervised Learning 🔍 </a:t>
            </a:r>
            <a:r>
              <a:rPr lang="en-GB" b="1" i="1"/>
              <a:t>(Pattern Discovery – </a:t>
            </a:r>
            <a:r>
              <a:rPr lang="en-GB" b="1" i="1" err="1"/>
              <a:t>Unlabeled</a:t>
            </a:r>
            <a:r>
              <a:rPr lang="en-GB" b="1" i="1"/>
              <a:t> Data)</a:t>
            </a:r>
            <a:endParaRPr lang="en-GB" b="1"/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Finds hidden structures</a:t>
            </a:r>
            <a:r>
              <a:rPr lang="en-GB"/>
              <a:t> in data without predefined labels.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Used for </a:t>
            </a:r>
            <a:r>
              <a:rPr lang="en-GB" b="1"/>
              <a:t>clustering and dimensionality reduction</a:t>
            </a:r>
            <a:r>
              <a:rPr lang="en-GB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Examples:</a:t>
            </a:r>
            <a:endParaRPr lang="en-GB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🔄 </a:t>
            </a:r>
            <a:r>
              <a:rPr lang="en-GB" b="1"/>
              <a:t>Clustering:</a:t>
            </a:r>
            <a:r>
              <a:rPr lang="en-GB"/>
              <a:t> Groups similar data points (e.g., customer segmentation, anomaly detection).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📉 </a:t>
            </a:r>
            <a:r>
              <a:rPr lang="en-GB" b="1"/>
              <a:t>Dimensionality Reduction:</a:t>
            </a:r>
            <a:r>
              <a:rPr lang="en-GB"/>
              <a:t> Reduces complexity while preserving key insights (e.g., Principal Component Analysis - PCA).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Power BI Capabilities:</a:t>
            </a:r>
            <a:endParaRPr lang="en-GB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/>
              <a:t>Clustering in Power BI visuals</a:t>
            </a:r>
            <a:r>
              <a:rPr lang="en-GB"/>
              <a:t> (K-Means Segmentation).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WEKA Capabilities:</a:t>
            </a:r>
            <a:endParaRPr lang="en-GB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/>
              <a:t>K-Means, DBSCAN, Hierarchical Clustering.</a:t>
            </a:r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47BE2E-1D0A-11DF-5C8E-224512483A39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6B52D3-BB40-84D7-CC0A-B0643369DF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547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13BC5F-2EA2-8709-DBFF-DE5BC88401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41732-3697-1043-3EBB-9E3CE9663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Types of Machine Learning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01D2B-DE75-A15A-BE53-DE5C996826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/>
              <a:t>3️⃣ Reinforcement Learning 🤖 </a:t>
            </a:r>
            <a:r>
              <a:rPr lang="en-GB" sz="2400" b="1" i="1"/>
              <a:t>(Decision-Making Through Rewards &amp; Penalties)</a:t>
            </a:r>
            <a:endParaRPr lang="en-GB" sz="2400" b="1"/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/>
              <a:t>Trains an agent to make sequential decisions</a:t>
            </a:r>
            <a:r>
              <a:rPr lang="en-GB" sz="2400"/>
              <a:t> by interacting with an environment.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Used for </a:t>
            </a:r>
            <a:r>
              <a:rPr lang="en-GB" sz="2400" b="1"/>
              <a:t>robotics, game AI, and self-learning systems</a:t>
            </a:r>
            <a:r>
              <a:rPr lang="en-GB" sz="240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/>
              <a:t>Examples:</a:t>
            </a:r>
            <a:endParaRPr lang="en-GB" sz="240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/>
              <a:t>🚗 </a:t>
            </a:r>
            <a:r>
              <a:rPr lang="en-GB" sz="2400" b="1"/>
              <a:t>Self-Driving Cars:</a:t>
            </a:r>
            <a:r>
              <a:rPr lang="en-GB" sz="2400"/>
              <a:t> Learn optimal driving decisions.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/>
              <a:t>🎮 </a:t>
            </a:r>
            <a:r>
              <a:rPr lang="en-GB" sz="2400" b="1"/>
              <a:t>Game AI:</a:t>
            </a:r>
            <a:r>
              <a:rPr lang="en-GB" sz="2400"/>
              <a:t> Learns through trial and error.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/>
              <a:t>Not natively supported in Power BI &amp; WEKA but can be implemented using Python/R integration.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b="1"/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/>
              <a:t>Not use </a:t>
            </a:r>
            <a:r>
              <a:rPr lang="en-GB" sz="2400" b="1" err="1"/>
              <a:t>inthe</a:t>
            </a:r>
            <a:r>
              <a:rPr lang="en-GB" sz="2400" b="1"/>
              <a:t> Data Analytics specifically for Business Analytics).</a:t>
            </a:r>
            <a:endParaRPr lang="en-GB" sz="2400"/>
          </a:p>
          <a:p>
            <a:endParaRPr lang="en-GB" sz="24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37D1C3-2EA3-965B-435E-1BE833495CA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84CC93-A460-6CBC-C4C3-47DE62D4C1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1465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1CD45-906F-5C17-CDB5-66828BDD01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Factors in Selecting a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47A04B-8FC6-6F5A-77C4-B7E1F77F0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382232"/>
            <a:ext cx="5332718" cy="4486940"/>
          </a:xfrm>
        </p:spPr>
        <p:txBody>
          <a:bodyPr>
            <a:normAutofit/>
          </a:bodyPr>
          <a:lstStyle/>
          <a:p>
            <a:r>
              <a:rPr lang="en-GB" sz="2400"/>
              <a:t>Choosing the right machine learning model ensures accurate, efficient, and interpretable results.</a:t>
            </a:r>
          </a:p>
          <a:p>
            <a:r>
              <a:rPr lang="en-GB" sz="2400"/>
              <a:t>The selection process depends on data characteristics, business goals, and performance trade-offs.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567DD5-E06C-46DF-6C2F-824F55CC6DD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FF3867-EA63-878F-ED5A-1E2B45D92A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12</a:t>
            </a:fld>
            <a:endParaRPr lang="en-GB"/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333E80D1-3106-45BB-3CAA-6B0179344E9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34370153"/>
              </p:ext>
            </p:extLst>
          </p:nvPr>
        </p:nvGraphicFramePr>
        <p:xfrm>
          <a:off x="6222300" y="1505258"/>
          <a:ext cx="5188620" cy="43639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16023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3DFF90-4C56-D0A6-9DE4-A3C3AF02BA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A26FF-BF8C-6DF4-64CA-5E4C22108B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Factors in Selecting a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A6A98C-47B4-DFDE-BF09-F7FD859C23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1"/>
            <a:ext cx="11481847" cy="468972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/>
              <a:t>1️⃣ Type of Problem 🎯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Regression</a:t>
            </a:r>
            <a:r>
              <a:rPr lang="en-GB"/>
              <a:t> → Predicts continuous values (e.g., sales forecasting).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Classification</a:t>
            </a:r>
            <a:r>
              <a:rPr lang="en-GB"/>
              <a:t> → Assigns categories (e.g., customer churn detection).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Clustering</a:t>
            </a:r>
            <a:r>
              <a:rPr lang="en-GB"/>
              <a:t> → Groups data points (e.g., customer segmentation).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Time Series Forecasting</a:t>
            </a:r>
            <a:r>
              <a:rPr lang="en-GB"/>
              <a:t> → Predicts future trends (e.g., demand forecasting).</a:t>
            </a:r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pPr marL="0" indent="0">
              <a:buNone/>
            </a:pPr>
            <a:r>
              <a:rPr lang="en-GB" b="1"/>
              <a:t>2️⃣ Nature of Data 📊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Data Type:</a:t>
            </a:r>
            <a:endParaRPr lang="en-GB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Numerical, categorical, or mixed.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Structured (tables) vs Unstructured (text, images).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Dataset Size:</a:t>
            </a:r>
            <a:endParaRPr lang="en-GB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/>
              <a:t>Small dataset</a:t>
            </a:r>
            <a:r>
              <a:rPr lang="en-GB"/>
              <a:t> → Use simpler models (e.g., Decision Trees, Logistic Regression).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/>
              <a:t>Large dataset</a:t>
            </a:r>
            <a:r>
              <a:rPr lang="en-GB"/>
              <a:t> → Use scalable models (e.g., Random Forest, Gradient Boosting).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Feature Dimensionality:</a:t>
            </a:r>
            <a:endParaRPr lang="en-GB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High-dimensional data may require </a:t>
            </a:r>
            <a:r>
              <a:rPr lang="en-GB" b="1"/>
              <a:t>Dimensionality Reduction (PCA)</a:t>
            </a:r>
            <a:r>
              <a:rPr lang="en-GB"/>
              <a:t> before modelling.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BCB338-66A8-C42B-7C6E-33E20D79E7D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703307-C867-9467-277B-98393E1F88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753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1DD285-A7E8-79F7-B15C-FA348C2042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3B1EC-F641-200E-90EB-F11192EB2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Factors in Selecting a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1C96F-8752-1545-81D7-017F7A28E3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/>
              <a:t>3️⃣ Model Complexity vs Interpretability ⚖️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Simple Models (e.g., Linear Regression, Decision Trees)</a:t>
            </a:r>
            <a:r>
              <a:rPr lang="en-GB"/>
              <a:t> → Easier to interpret but may lack predictive power.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Complex Models (e.g., Neural Networks, Gradient Boosting)</a:t>
            </a:r>
            <a:r>
              <a:rPr lang="en-GB"/>
              <a:t> → More accurate but harder to explain.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Business Requirement:</a:t>
            </a:r>
            <a:r>
              <a:rPr lang="en-GB"/>
              <a:t> If explainability is crucial, prefer </a:t>
            </a:r>
            <a:r>
              <a:rPr lang="en-GB" b="1"/>
              <a:t>Decision Trees, Logistic Regression</a:t>
            </a:r>
            <a:r>
              <a:rPr lang="en-GB"/>
              <a:t> over Deep Learning.</a:t>
            </a:r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pPr marL="0" indent="0">
              <a:buNone/>
            </a:pPr>
            <a:r>
              <a:rPr lang="en-GB" b="1"/>
              <a:t>4️⃣ Performance &amp; Computational Efficiency 🚀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Speed vs Accuracy Trade-off:</a:t>
            </a:r>
            <a:endParaRPr lang="en-GB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Simple models run faster but may be less accurate.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Advanced models (e.g., Deep Learning) provide better results but require more computational power.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Real-time Processing Needs:</a:t>
            </a:r>
            <a:endParaRPr lang="en-GB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If real-time predictions are required, </a:t>
            </a:r>
            <a:r>
              <a:rPr lang="en-GB" b="1"/>
              <a:t>use lightweight models</a:t>
            </a:r>
            <a:r>
              <a:rPr lang="en-GB"/>
              <a:t> (e.g., Naïve Bayes, Logistic Regression).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236547-6133-9F22-47B6-C5E32170D1ED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333BCD-F9EE-FD49-7452-C663523599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040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49DA0B-EEB5-5061-C0DA-FC2C5D005A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D59A6-14AC-79E6-ABF2-8623EAB3DC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Commonly Used Machine Learning Algorithms in Data Analytics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926DD-FC8B-440B-2028-CF1E13AF7E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/>
              <a:t>📊 Regression Algorithms (Predicting Continuous Values)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Linear Regression</a:t>
            </a:r>
            <a:r>
              <a:rPr lang="en-GB"/>
              <a:t> – Predicts numerical outcomes (e.g., sales forecasting).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Multiple Regression</a:t>
            </a:r>
            <a:r>
              <a:rPr lang="en-GB"/>
              <a:t> – Predicts based on multiple variables (e.g., housing price prediction).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Decision Tree Regression</a:t>
            </a:r>
            <a:r>
              <a:rPr lang="en-GB"/>
              <a:t> – Handles nonlinear relationships in structured data.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Random Forest Regression</a:t>
            </a:r>
            <a:r>
              <a:rPr lang="en-GB"/>
              <a:t> – Uses multiple decision trees for more accurate predictions.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Gradient Boosting (</a:t>
            </a:r>
            <a:r>
              <a:rPr lang="en-GB" b="1" err="1"/>
              <a:t>XGBoost</a:t>
            </a:r>
            <a:r>
              <a:rPr lang="en-GB" b="1"/>
              <a:t>, </a:t>
            </a:r>
            <a:r>
              <a:rPr lang="en-GB" b="1" err="1"/>
              <a:t>LightGBM</a:t>
            </a:r>
            <a:r>
              <a:rPr lang="en-GB" b="1"/>
              <a:t>)</a:t>
            </a:r>
            <a:r>
              <a:rPr lang="en-GB"/>
              <a:t> – High-performance models for structured data.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B2E770-AC9F-EC80-F7BE-7D6DCC1B0DD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B9DCF5-1ED0-C740-D624-0CC40C3A47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632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E298C8-CA73-FB4F-3556-4541401FB9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C79D7-C686-4F06-4337-38E25CEA0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Commonly Used Machine Learning Algorithms in Data Analytics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3BA6E-4EF3-7BC7-85D8-5FA4877618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/>
              <a:t>🏆 Classification Algorithms (</a:t>
            </a:r>
            <a:r>
              <a:rPr lang="en-GB" b="1" err="1"/>
              <a:t>Labeling</a:t>
            </a:r>
            <a:r>
              <a:rPr lang="en-GB" b="1"/>
              <a:t> Data into Categories)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Logistic Regression</a:t>
            </a:r>
            <a:r>
              <a:rPr lang="en-GB"/>
              <a:t> – Binary classification (e.g., spam detection).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Decision Trees (J48, CART)</a:t>
            </a:r>
            <a:r>
              <a:rPr lang="en-GB"/>
              <a:t> – Intuitive model for classifying data (e.g., customer segmentation).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Random Forest</a:t>
            </a:r>
            <a:r>
              <a:rPr lang="en-GB"/>
              <a:t> – An ensemble of multiple decision trees, reducing overfitting.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Support Vector Machine (SVM)</a:t>
            </a:r>
            <a:r>
              <a:rPr lang="en-GB"/>
              <a:t> – Best for complex classification problems (e.g., image recognition).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Naïve Bayes</a:t>
            </a:r>
            <a:r>
              <a:rPr lang="en-GB"/>
              <a:t> – Good for text classification (e.g., sentiment analysis, spam filtering).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K-Nearest </a:t>
            </a:r>
            <a:r>
              <a:rPr lang="en-GB" b="1" err="1"/>
              <a:t>Neighbors</a:t>
            </a:r>
            <a:r>
              <a:rPr lang="en-GB" b="1"/>
              <a:t> (KNN)</a:t>
            </a:r>
            <a:r>
              <a:rPr lang="en-GB"/>
              <a:t> – Finds closest data points for classification (e.g., recommendation systems).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Neural Networks (MLP, Deep Learning)</a:t>
            </a:r>
            <a:r>
              <a:rPr lang="en-GB"/>
              <a:t> – Best for complex, non-linear data (e.g., speech recognition, fraud detection).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C94B03-A0E0-E609-60E4-CF2C3DCA14E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16F404-4E66-76A3-6994-68F2985DAD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3484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0F33F0-79DE-0DE0-4AF9-F215698C22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9B27E-462D-61CE-CF9A-29516639E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Commonly Used Machine Learning Algorithms in Data Analytics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738C4F-F6A8-F4EB-7DFD-67752E270D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/>
              <a:t>🔍 Clustering Algorithms (Grouping Similar Data)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K-Means Clustering</a:t>
            </a:r>
            <a:r>
              <a:rPr lang="en-GB"/>
              <a:t> – Groups similar data points based on numerical attributes (e.g., customer segmentation).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Hierarchical Clustering</a:t>
            </a:r>
            <a:r>
              <a:rPr lang="en-GB"/>
              <a:t> – Builds a hierarchy of clusters (e.g., taxonomy of products).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DBSCAN (Density-Based Clustering)</a:t>
            </a:r>
            <a:r>
              <a:rPr lang="en-GB"/>
              <a:t> – Detects clusters of varying shapes and sizes (e.g., anomaly detection).</a:t>
            </a:r>
          </a:p>
          <a:p>
            <a:pPr marL="457200" lvl="1" indent="0">
              <a:buNone/>
            </a:pPr>
            <a:endParaRPr lang="en-GB"/>
          </a:p>
          <a:p>
            <a:pPr marL="0" indent="0">
              <a:buNone/>
            </a:pPr>
            <a:r>
              <a:rPr lang="en-GB" b="1"/>
              <a:t>📉 Dimensionality Reduction Algorithms (Reducing Complexity)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Principal Component Analysis (PCA)</a:t>
            </a:r>
            <a:r>
              <a:rPr lang="en-GB"/>
              <a:t> – Reduces high-dimensional data into principal components while preserving variance (e.g., sales analytics with many variables).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t-SNE (t-Distributed Stochastic </a:t>
            </a:r>
            <a:r>
              <a:rPr lang="en-GB" b="1" err="1"/>
              <a:t>Neighbor</a:t>
            </a:r>
            <a:r>
              <a:rPr lang="en-GB" b="1"/>
              <a:t> Embedding)</a:t>
            </a:r>
            <a:r>
              <a:rPr lang="en-GB"/>
              <a:t> – Helps visualize high-dimensional data in a 2D or 3D space (e.g., sentiment analysis).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D23203-46FE-4CD3-3DB3-1AED0AF2066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80E573-B26A-4829-55D0-9DD204FA32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93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433838-A42F-1D78-E0C6-35DDFC2A23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F49CF-B0F0-9B91-CA56-7FCF81256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Commonly Used Machine Learning Algorithms in Data Analytics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FA8DC434-7955-731D-477A-22993B0894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98258"/>
              </p:ext>
            </p:extLst>
          </p:nvPr>
        </p:nvGraphicFramePr>
        <p:xfrm>
          <a:off x="355600" y="1610027"/>
          <a:ext cx="11480800" cy="3912468"/>
        </p:xfrm>
        <a:graphic>
          <a:graphicData uri="http://schemas.openxmlformats.org/drawingml/2006/table">
            <a:tbl>
              <a:tblPr firstRow="1" firstCol="1" bandRow="1"/>
              <a:tblGrid>
                <a:gridCol w="2544011">
                  <a:extLst>
                    <a:ext uri="{9D8B030D-6E8A-4147-A177-3AD203B41FA5}">
                      <a16:colId xmlns:a16="http://schemas.microsoft.com/office/drawing/2014/main" val="2296686028"/>
                    </a:ext>
                  </a:extLst>
                </a:gridCol>
                <a:gridCol w="2875547">
                  <a:extLst>
                    <a:ext uri="{9D8B030D-6E8A-4147-A177-3AD203B41FA5}">
                      <a16:colId xmlns:a16="http://schemas.microsoft.com/office/drawing/2014/main" val="1192314030"/>
                    </a:ext>
                  </a:extLst>
                </a:gridCol>
                <a:gridCol w="2550695">
                  <a:extLst>
                    <a:ext uri="{9D8B030D-6E8A-4147-A177-3AD203B41FA5}">
                      <a16:colId xmlns:a16="http://schemas.microsoft.com/office/drawing/2014/main" val="716422990"/>
                    </a:ext>
                  </a:extLst>
                </a:gridCol>
                <a:gridCol w="842210">
                  <a:extLst>
                    <a:ext uri="{9D8B030D-6E8A-4147-A177-3AD203B41FA5}">
                      <a16:colId xmlns:a16="http://schemas.microsoft.com/office/drawing/2014/main" val="2657858293"/>
                    </a:ext>
                  </a:extLst>
                </a:gridCol>
                <a:gridCol w="2668337">
                  <a:extLst>
                    <a:ext uri="{9D8B030D-6E8A-4147-A177-3AD203B41FA5}">
                      <a16:colId xmlns:a16="http://schemas.microsoft.com/office/drawing/2014/main" val="45662147"/>
                    </a:ext>
                  </a:extLst>
                </a:gridCol>
              </a:tblGrid>
              <a:tr h="2973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Algorithm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Power BI (Built-in)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Power BI with Python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WEKA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Use Case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50776679"/>
                  </a:ext>
                </a:extLst>
              </a:tr>
              <a:tr h="2973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Linear Regression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✔️</a:t>
                      </a:r>
                      <a:r>
                        <a:rPr lang="en-GB" sz="16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 (Analytics Pane)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✔️</a:t>
                      </a:r>
                      <a:r>
                        <a:rPr lang="en-GB" sz="16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 (sklearn)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✔️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Sales Forecasting </a:t>
                      </a: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📈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35892624"/>
                  </a:ext>
                </a:extLst>
              </a:tr>
              <a:tr h="2973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Logistic Regression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❌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✔️</a:t>
                      </a:r>
                      <a:r>
                        <a:rPr lang="en-GB" sz="16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 (sklearn)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✔️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Fraud Detection </a:t>
                      </a: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🔍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84250996"/>
                  </a:ext>
                </a:extLst>
              </a:tr>
              <a:tr h="2973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Decision Trees (J48, CART)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❌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✔️</a:t>
                      </a:r>
                      <a:r>
                        <a:rPr lang="en-GB" sz="16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 (sklearn, xgboost)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✔️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Customer Segmentation </a:t>
                      </a: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🏆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29812916"/>
                  </a:ext>
                </a:extLst>
              </a:tr>
              <a:tr h="2973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Random Forest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❌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✔️</a:t>
                      </a:r>
                      <a:r>
                        <a:rPr lang="en-GB" sz="16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 (sklearn, xgboost)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✔️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Risk Assessment </a:t>
                      </a: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📊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52223576"/>
                  </a:ext>
                </a:extLst>
              </a:tr>
              <a:tr h="6102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Gradient Boosting (XGBoost, LightGBM)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❌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✔️</a:t>
                      </a:r>
                      <a:r>
                        <a:rPr lang="en-GB" sz="16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 (xgboost, LightGBM)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❌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High-Performance ML </a:t>
                      </a: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🚀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33266913"/>
                  </a:ext>
                </a:extLst>
              </a:tr>
              <a:tr h="2973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K-Means Clustering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✔️</a:t>
                      </a:r>
                      <a:r>
                        <a:rPr lang="en-GB" sz="16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 (Built-in Clustering Feature)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✔️</a:t>
                      </a:r>
                      <a:r>
                        <a:rPr lang="en-GB" sz="16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 (sklearn)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✔️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Customer Clustering </a:t>
                      </a: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🔄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57313369"/>
                  </a:ext>
                </a:extLst>
              </a:tr>
              <a:tr h="2973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Hierarchical Clustering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❌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✔️</a:t>
                      </a:r>
                      <a:r>
                        <a:rPr lang="en-GB" sz="16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 (scipy.cluster)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✔️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Market Segmentation </a:t>
                      </a: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🏬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60120613"/>
                  </a:ext>
                </a:extLst>
              </a:tr>
              <a:tr h="6102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DBSCAN (Density-Based Clustering)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❌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✔️</a:t>
                      </a:r>
                      <a:r>
                        <a:rPr lang="en-GB" sz="16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 (sklearn)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✔️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Anomaly Detection </a:t>
                      </a: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⚠️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36576948"/>
                  </a:ext>
                </a:extLst>
              </a:tr>
              <a:tr h="6102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PCA (Dimensionality Reduction)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❌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✔️</a:t>
                      </a:r>
                      <a:r>
                        <a:rPr lang="en-GB" sz="16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 (sklearn.decomposition)</a:t>
                      </a: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✔️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Feature Selection </a:t>
                      </a:r>
                      <a:r>
                        <a:rPr lang="en-GB" sz="1600" kern="100">
                          <a:effectLst/>
                          <a:latin typeface="Segoe UI Emoji" panose="020B0502040204020203" pitchFamily="34" charset="0"/>
                          <a:ea typeface="Aptos" panose="020B0004020202020204" pitchFamily="34" charset="0"/>
                          <a:cs typeface="Segoe UI Emoji" panose="020B0502040204020203" pitchFamily="34" charset="0"/>
                        </a:rPr>
                        <a:t>🎯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044" marR="6804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9172513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C13669-E204-A618-05E9-BA929926A8E4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4B88DC-ADD5-D3CD-3727-F637D94568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835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9D9DE5-EDED-80D1-D477-88E9961005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F49E1-D61C-4E62-A15A-A997E6F9D0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Commonly Used Machine Learning Algorithms in Data Analytics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D55400F-D122-DA45-7C70-82E48979C7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kumimoji="0" lang="en-US" altLang="en-US" sz="2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Power BI (Built-in)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has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limited ML features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, mainly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linear regression and clustering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kumimoji="0" lang="en-US" altLang="en-US" sz="2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Power BI with Python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enables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full machine learning capabilities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using scikit-learn, </a:t>
            </a:r>
            <a:r>
              <a:rPr kumimoji="0" lang="en-US" altLang="en-US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xgboost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, and </a:t>
            </a:r>
            <a:r>
              <a:rPr kumimoji="0" lang="en-US" altLang="en-US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LightGBM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kumimoji="0" lang="en-US" altLang="en-US" sz="2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WEKA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supports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most traditional models but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lacks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modern deep learning and gradient boosting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.</a:t>
            </a:r>
          </a:p>
          <a:p>
            <a:endParaRPr lang="en-GB" sz="24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C30152-EB60-4DE5-0D07-6B7D1F8BFA3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019531-A1F9-FCF8-DC17-7F7088F4B1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025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9C3025-2B60-F5D4-2CB6-162740A856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EEBCC9D-1485-9DCD-C735-016C78585B8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CRISP Phase 4:</a:t>
            </a:r>
            <a:br>
              <a:rPr lang="en-GB"/>
            </a:br>
            <a:r>
              <a:rPr lang="en-GB"/>
              <a:t>Data Modelling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92587C27-F573-3E76-08E1-7509F5445EC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Modelling in WEKA</a:t>
            </a:r>
            <a:br>
              <a:rPr lang="en-GB"/>
            </a:br>
            <a:br>
              <a:rPr lang="en-GB"/>
            </a:br>
            <a:r>
              <a:rPr lang="en-GB">
                <a:hlinkClick r:id="rId2"/>
              </a:rPr>
              <a:t>https://youtu.be/TF1yh5PKaqI?si=iKkwIuvxSKtIjiEQ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CDE5BC-D122-BFF7-7899-65620ACA261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7C861-6BC4-4DCD-83A0-4E0E0895F453}" type="datetime1">
              <a:rPr lang="en-GB" smtClean="0"/>
              <a:t>26/02/2025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E9AED5A-26E6-E25B-0379-CE14FA041B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8734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6BF6FF-A869-19B9-3AAA-0654CE207B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D0C85-39A1-7DE0-3BD9-79E2F6699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 to WEKA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CFF1D-E3F3-B0A4-E513-5AEACAD429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/>
              <a:t>WEKA (Waikato Environment for Knowledge Analysis)</a:t>
            </a:r>
            <a:r>
              <a:rPr lang="en-GB"/>
              <a:t> is an </a:t>
            </a:r>
            <a:r>
              <a:rPr lang="en-GB" b="1"/>
              <a:t>open-source machine learning software</a:t>
            </a:r>
            <a:r>
              <a:rPr lang="en-GB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Developed by </a:t>
            </a:r>
            <a:r>
              <a:rPr lang="en-GB" b="1"/>
              <a:t>the University of Waikato, New Zealand</a:t>
            </a:r>
            <a:r>
              <a:rPr lang="en-GB"/>
              <a:t> for data mining and predictive analytics.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Provides a </a:t>
            </a:r>
            <a:r>
              <a:rPr lang="en-GB" b="1"/>
              <a:t>GUI-based platform</a:t>
            </a:r>
            <a:r>
              <a:rPr lang="en-GB"/>
              <a:t> for applying </a:t>
            </a:r>
            <a:r>
              <a:rPr lang="en-GB" b="1"/>
              <a:t>machine learning algorithms</a:t>
            </a:r>
            <a:r>
              <a:rPr lang="en-GB"/>
              <a:t> without coding.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📌 </a:t>
            </a:r>
            <a:r>
              <a:rPr lang="en-GB" b="1"/>
              <a:t>Why Use WEKA for Modelling?</a:t>
            </a:r>
          </a:p>
          <a:p>
            <a:pPr marL="457200" lvl="1" indent="0">
              <a:buNone/>
            </a:pPr>
            <a:r>
              <a:rPr lang="en-GB"/>
              <a:t>✔️ </a:t>
            </a:r>
            <a:r>
              <a:rPr lang="en-GB" b="1"/>
              <a:t>User-Friendly</a:t>
            </a:r>
            <a:r>
              <a:rPr lang="en-GB"/>
              <a:t> – No programming required, easy to use.</a:t>
            </a:r>
            <a:br>
              <a:rPr lang="en-GB"/>
            </a:br>
            <a:r>
              <a:rPr lang="en-GB"/>
              <a:t>✔️ </a:t>
            </a:r>
            <a:r>
              <a:rPr lang="en-GB" b="1"/>
              <a:t>Multiple ML Algorithms</a:t>
            </a:r>
            <a:r>
              <a:rPr lang="en-GB"/>
              <a:t> – Supports </a:t>
            </a:r>
            <a:r>
              <a:rPr lang="en-GB" b="1"/>
              <a:t>classification, regression, clustering, and association rules</a:t>
            </a:r>
            <a:r>
              <a:rPr lang="en-GB"/>
              <a:t>.</a:t>
            </a:r>
            <a:br>
              <a:rPr lang="en-GB"/>
            </a:br>
            <a:r>
              <a:rPr lang="en-GB"/>
              <a:t>✔️ </a:t>
            </a:r>
            <a:r>
              <a:rPr lang="en-GB" b="1"/>
              <a:t>Data Preprocessing Tools</a:t>
            </a:r>
            <a:r>
              <a:rPr lang="en-GB"/>
              <a:t> – Handles </a:t>
            </a:r>
            <a:r>
              <a:rPr lang="en-GB" b="1"/>
              <a:t>missing values, normalisation, and feature selection</a:t>
            </a:r>
            <a:r>
              <a:rPr lang="en-GB"/>
              <a:t>.</a:t>
            </a:r>
            <a:br>
              <a:rPr lang="en-GB"/>
            </a:br>
            <a:r>
              <a:rPr lang="en-GB"/>
              <a:t>✔️ </a:t>
            </a:r>
            <a:r>
              <a:rPr lang="en-GB" b="1"/>
              <a:t>Built-in Model Evaluation</a:t>
            </a:r>
            <a:r>
              <a:rPr lang="en-GB"/>
              <a:t> – Provides </a:t>
            </a:r>
            <a:r>
              <a:rPr lang="en-GB" b="1"/>
              <a:t>cross-validation, confusion matrices, and performance metrics</a:t>
            </a:r>
            <a:r>
              <a:rPr lang="en-GB"/>
              <a:t>.</a:t>
            </a:r>
            <a:br>
              <a:rPr lang="en-GB"/>
            </a:br>
            <a:r>
              <a:rPr lang="en-GB"/>
              <a:t>✔️ </a:t>
            </a:r>
            <a:r>
              <a:rPr lang="en-GB" b="1"/>
              <a:t>Visualization Tools</a:t>
            </a:r>
            <a:r>
              <a:rPr lang="en-GB"/>
              <a:t> – Graphical representation of decision trees and clustering results.</a:t>
            </a:r>
            <a:br>
              <a:rPr lang="en-GB"/>
            </a:br>
            <a:r>
              <a:rPr lang="en-GB"/>
              <a:t>✔️ </a:t>
            </a:r>
            <a:r>
              <a:rPr lang="en-GB" b="1"/>
              <a:t>Flexible Data Support</a:t>
            </a:r>
            <a:r>
              <a:rPr lang="en-GB"/>
              <a:t> – Reads </a:t>
            </a:r>
            <a:r>
              <a:rPr lang="en-GB" b="1"/>
              <a:t>CSV, ARFF, and databases</a:t>
            </a:r>
            <a:r>
              <a:rPr lang="en-GB"/>
              <a:t> for easy data integration.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2E048-5F51-6EB5-D23B-9D471048900F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CC4351-EB11-EA26-8E5B-226F22FD5B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779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858B7-0479-C5A8-A76A-E26E865D3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 to WEKA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4C0F9-7D98-BC13-D7C0-756618D7EE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📌 </a:t>
            </a:r>
            <a:r>
              <a:rPr lang="en-GB" b="1"/>
              <a:t>How WEKA is Used in Data Analytics?</a:t>
            </a:r>
            <a:endParaRPr lang="en-GB"/>
          </a:p>
          <a:p>
            <a:pPr lvl="1"/>
            <a:r>
              <a:rPr lang="en-GB" b="1"/>
              <a:t>Customer Segmentation</a:t>
            </a:r>
            <a:r>
              <a:rPr lang="en-GB"/>
              <a:t> (K-Means Clustering).</a:t>
            </a:r>
          </a:p>
          <a:p>
            <a:pPr lvl="1"/>
            <a:r>
              <a:rPr lang="en-GB" b="1"/>
              <a:t>Fraud Detection</a:t>
            </a:r>
            <a:r>
              <a:rPr lang="en-GB"/>
              <a:t> (Decision Trees, Random Forest).</a:t>
            </a:r>
          </a:p>
          <a:p>
            <a:pPr lvl="1"/>
            <a:r>
              <a:rPr lang="en-GB" b="1"/>
              <a:t>Sales Prediction</a:t>
            </a:r>
            <a:r>
              <a:rPr lang="en-GB"/>
              <a:t> (Regression Analysis).</a:t>
            </a:r>
          </a:p>
          <a:p>
            <a:pPr lvl="1"/>
            <a:r>
              <a:rPr lang="en-GB" b="1"/>
              <a:t>Feature Selection &amp; Dimensionality Reduction</a:t>
            </a:r>
            <a:r>
              <a:rPr lang="en-GB"/>
              <a:t> (PCA).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394A34-DAD4-A806-3A31-CA11CF4F8169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CFAB40-F0B8-E4D6-4B69-60BD014C9B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466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3ADA2-0EC5-B3F7-D2B6-184794CA3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2D9560C-797C-DC93-36B2-5BFF8631A7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6060667"/>
              </p:ext>
            </p:extLst>
          </p:nvPr>
        </p:nvGraphicFramePr>
        <p:xfrm>
          <a:off x="355600" y="1829853"/>
          <a:ext cx="11480800" cy="219026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870200">
                  <a:extLst>
                    <a:ext uri="{9D8B030D-6E8A-4147-A177-3AD203B41FA5}">
                      <a16:colId xmlns:a16="http://schemas.microsoft.com/office/drawing/2014/main" val="2541502635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2422153198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1219975857"/>
                    </a:ext>
                  </a:extLst>
                </a:gridCol>
                <a:gridCol w="2870200">
                  <a:extLst>
                    <a:ext uri="{9D8B030D-6E8A-4147-A177-3AD203B41FA5}">
                      <a16:colId xmlns:a16="http://schemas.microsoft.com/office/drawing/2014/main" val="2796486923"/>
                    </a:ext>
                  </a:extLst>
                </a:gridCol>
              </a:tblGrid>
              <a:tr h="362900">
                <a:tc>
                  <a:txBody>
                    <a:bodyPr/>
                    <a:lstStyle/>
                    <a:p>
                      <a:r>
                        <a:rPr lang="en-GB" sz="1800"/>
                        <a:t>Feature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WEKA</a:t>
                      </a:r>
                      <a:endParaRPr lang="en-GB" sz="1800"/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Power BI (Built-in)</a:t>
                      </a:r>
                      <a:endParaRPr lang="en-GB" sz="1800"/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Power BI with Python</a:t>
                      </a:r>
                      <a:endParaRPr lang="en-GB" sz="1800"/>
                    </a:p>
                  </a:txBody>
                  <a:tcPr marL="90725" marR="90725" marT="45362" marB="45362" anchor="ctr"/>
                </a:tc>
                <a:extLst>
                  <a:ext uri="{0D108BD9-81ED-4DB2-BD59-A6C34878D82A}">
                    <a16:rowId xmlns:a16="http://schemas.microsoft.com/office/drawing/2014/main" val="557469195"/>
                  </a:ext>
                </a:extLst>
              </a:tr>
              <a:tr h="362900">
                <a:tc>
                  <a:txBody>
                    <a:bodyPr/>
                    <a:lstStyle/>
                    <a:p>
                      <a:r>
                        <a:rPr lang="en-GB" sz="1800" b="1"/>
                        <a:t>Ease of Use</a:t>
                      </a:r>
                      <a:endParaRPr lang="en-GB" sz="1800"/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✅ GUI-based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✅ GUI-based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❌ Requires coding</a:t>
                      </a:r>
                    </a:p>
                  </a:txBody>
                  <a:tcPr marL="90725" marR="90725" marT="45362" marB="45362" anchor="ctr"/>
                </a:tc>
                <a:extLst>
                  <a:ext uri="{0D108BD9-81ED-4DB2-BD59-A6C34878D82A}">
                    <a16:rowId xmlns:a16="http://schemas.microsoft.com/office/drawing/2014/main" val="1665517460"/>
                  </a:ext>
                </a:extLst>
              </a:tr>
              <a:tr h="362900">
                <a:tc>
                  <a:txBody>
                    <a:bodyPr/>
                    <a:lstStyle/>
                    <a:p>
                      <a:r>
                        <a:rPr lang="en-GB" sz="1800" b="1"/>
                        <a:t>Classification &amp; Regression</a:t>
                      </a:r>
                      <a:endParaRPr lang="en-GB" sz="1800"/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✅ Wide range of models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❌ Limited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✅ Full ML support</a:t>
                      </a:r>
                    </a:p>
                  </a:txBody>
                  <a:tcPr marL="90725" marR="90725" marT="45362" marB="45362" anchor="ctr"/>
                </a:tc>
                <a:extLst>
                  <a:ext uri="{0D108BD9-81ED-4DB2-BD59-A6C34878D82A}">
                    <a16:rowId xmlns:a16="http://schemas.microsoft.com/office/drawing/2014/main" val="2135856846"/>
                  </a:ext>
                </a:extLst>
              </a:tr>
              <a:tr h="362900">
                <a:tc>
                  <a:txBody>
                    <a:bodyPr/>
                    <a:lstStyle/>
                    <a:p>
                      <a:r>
                        <a:rPr lang="en-GB" sz="1800" b="1"/>
                        <a:t>Clustering</a:t>
                      </a:r>
                      <a:endParaRPr lang="en-GB" sz="1800"/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✅ (K-Means, DBSCAN)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✅ (Built-in K-Means)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✅ (Python ML models)</a:t>
                      </a:r>
                    </a:p>
                  </a:txBody>
                  <a:tcPr marL="90725" marR="90725" marT="45362" marB="45362" anchor="ctr"/>
                </a:tc>
                <a:extLst>
                  <a:ext uri="{0D108BD9-81ED-4DB2-BD59-A6C34878D82A}">
                    <a16:rowId xmlns:a16="http://schemas.microsoft.com/office/drawing/2014/main" val="2167745714"/>
                  </a:ext>
                </a:extLst>
              </a:tr>
              <a:tr h="362900">
                <a:tc>
                  <a:txBody>
                    <a:bodyPr/>
                    <a:lstStyle/>
                    <a:p>
                      <a:r>
                        <a:rPr lang="en-GB" sz="1800" b="1"/>
                        <a:t>Time Series Forecasting</a:t>
                      </a:r>
                      <a:endParaRPr lang="en-GB" sz="1800"/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❌ No built-in support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✅ Built-in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✅ (Prophet, ARIMA)</a:t>
                      </a:r>
                    </a:p>
                  </a:txBody>
                  <a:tcPr marL="90725" marR="90725" marT="45362" marB="45362" anchor="ctr"/>
                </a:tc>
                <a:extLst>
                  <a:ext uri="{0D108BD9-81ED-4DB2-BD59-A6C34878D82A}">
                    <a16:rowId xmlns:a16="http://schemas.microsoft.com/office/drawing/2014/main" val="1187757042"/>
                  </a:ext>
                </a:extLst>
              </a:tr>
              <a:tr h="362900">
                <a:tc>
                  <a:txBody>
                    <a:bodyPr/>
                    <a:lstStyle/>
                    <a:p>
                      <a:r>
                        <a:rPr lang="en-GB" sz="1800" b="1"/>
                        <a:t>Feature Engineering</a:t>
                      </a:r>
                      <a:endParaRPr lang="en-GB" sz="1800"/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✅ Feature selection &amp; PCA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❌ Limited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✅ Full control in Python</a:t>
                      </a:r>
                    </a:p>
                  </a:txBody>
                  <a:tcPr marL="90725" marR="90725" marT="45362" marB="45362" anchor="ctr"/>
                </a:tc>
                <a:extLst>
                  <a:ext uri="{0D108BD9-81ED-4DB2-BD59-A6C34878D82A}">
                    <a16:rowId xmlns:a16="http://schemas.microsoft.com/office/drawing/2014/main" val="2798972287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09E45F-4FAC-6CE2-5B00-644C4EC3D8E8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7D656E-4A42-CD33-C5A4-1C9CB26C4D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23</a:t>
            </a:fld>
            <a:endParaRPr lang="en-GB"/>
          </a:p>
        </p:txBody>
      </p:sp>
      <p:sp>
        <p:nvSpPr>
          <p:cNvPr id="9" name="Rectangle 1">
            <a:extLst>
              <a:ext uri="{FF2B5EF4-FFF2-40B4-BE49-F238E27FC236}">
                <a16:creationId xmlns:a16="http://schemas.microsoft.com/office/drawing/2014/main" id="{70BA1AF5-8F85-0293-8EB3-D6C6D53F34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2841" y="4197603"/>
            <a:ext cx="9853863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WEKA is </a:t>
            </a: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best for beginners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</a:t>
            </a: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traditional machine learning models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Power BI </a:t>
            </a: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with Python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is </a:t>
            </a: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more powerful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for </a:t>
            </a: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advanced machine learning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WEKA remains a </a:t>
            </a: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valuable tool for rapid ML experimentation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without coding. </a:t>
            </a:r>
          </a:p>
        </p:txBody>
      </p:sp>
    </p:spTree>
    <p:extLst>
      <p:ext uri="{BB962C8B-B14F-4D97-AF65-F5344CB8AC3E}">
        <p14:creationId xmlns:p14="http://schemas.microsoft.com/office/powerpoint/2010/main" val="956947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C4BACE-349F-B148-4048-BB0717EB0D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59338-8E2F-6B18-7CE6-CDEC482D8A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📌 Step-by-Step Modelling Workflow in WEKA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33A4C-C0E8-F030-FB44-6C75ED8876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7" y="1437879"/>
            <a:ext cx="6442766" cy="4634074"/>
          </a:xfrm>
        </p:spPr>
        <p:txBody>
          <a:bodyPr>
            <a:normAutofit fontScale="77500" lnSpcReduction="20000"/>
          </a:bodyPr>
          <a:lstStyle/>
          <a:p>
            <a:r>
              <a:rPr lang="en-GB" b="1"/>
              <a:t>1️⃣ Load Data 📂</a:t>
            </a:r>
          </a:p>
          <a:p>
            <a:pPr lvl="1"/>
            <a:r>
              <a:rPr lang="en-GB"/>
              <a:t>✔ </a:t>
            </a:r>
            <a:r>
              <a:rPr lang="en-GB" b="1"/>
              <a:t>Supported Formats</a:t>
            </a:r>
            <a:r>
              <a:rPr lang="en-GB"/>
              <a:t> – CSV, ARFF (WEKA’s native format), Excel, Databases.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Preprocessing Tools</a:t>
            </a:r>
            <a:r>
              <a:rPr lang="en-GB"/>
              <a:t> – Handle </a:t>
            </a:r>
            <a:r>
              <a:rPr lang="en-GB" b="1"/>
              <a:t>missing values, outliers, and normalisation</a:t>
            </a:r>
            <a:r>
              <a:rPr lang="en-GB"/>
              <a:t>.</a:t>
            </a:r>
          </a:p>
          <a:p>
            <a:r>
              <a:rPr lang="en-GB" b="1"/>
              <a:t>2️⃣ Choose Model Type 🎯</a:t>
            </a:r>
          </a:p>
          <a:p>
            <a:pPr lvl="1"/>
            <a:r>
              <a:rPr lang="en-GB"/>
              <a:t>✔ </a:t>
            </a:r>
            <a:r>
              <a:rPr lang="en-GB" b="1"/>
              <a:t>Classification</a:t>
            </a:r>
            <a:r>
              <a:rPr lang="en-GB"/>
              <a:t> – Decision Trees (J48), Naïve Bayes, SVM, k-NN.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Regression</a:t>
            </a:r>
            <a:r>
              <a:rPr lang="en-GB"/>
              <a:t> – Linear Regression, M5P Model Trees.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Clustering</a:t>
            </a:r>
            <a:r>
              <a:rPr lang="en-GB"/>
              <a:t> – K-Means, DBSCAN, Hierarchical Clustering.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Dimensionality Reduction</a:t>
            </a:r>
            <a:r>
              <a:rPr lang="en-GB"/>
              <a:t> – PCA, Attribute Selection.</a:t>
            </a:r>
          </a:p>
          <a:p>
            <a:r>
              <a:rPr lang="en-GB" b="1"/>
              <a:t>3️⃣ Select Algorithm ⚙️</a:t>
            </a:r>
          </a:p>
          <a:p>
            <a:pPr lvl="1"/>
            <a:r>
              <a:rPr lang="en-GB"/>
              <a:t>✔ Browse available models under the </a:t>
            </a:r>
            <a:r>
              <a:rPr lang="en-GB" b="1"/>
              <a:t>"Classify" or "Cluster"</a:t>
            </a:r>
            <a:r>
              <a:rPr lang="en-GB"/>
              <a:t> tab.</a:t>
            </a:r>
            <a:br>
              <a:rPr lang="en-GB"/>
            </a:br>
            <a:r>
              <a:rPr lang="en-GB"/>
              <a:t>✔ Configure model parameters </a:t>
            </a:r>
            <a:r>
              <a:rPr lang="en-GB" b="1"/>
              <a:t>for better performance</a:t>
            </a:r>
            <a:r>
              <a:rPr lang="en-GB"/>
              <a:t>.</a:t>
            </a:r>
            <a:br>
              <a:rPr lang="en-GB"/>
            </a:br>
            <a:r>
              <a:rPr lang="en-GB"/>
              <a:t>✔ Compare different algorithms </a:t>
            </a:r>
            <a:r>
              <a:rPr lang="en-GB" b="1"/>
              <a:t>using cross-validation</a:t>
            </a:r>
            <a:r>
              <a:rPr lang="en-GB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E84C6F-F7A6-A8A7-E437-813611142E13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253791-D9D5-B37E-1BA3-A6723261BC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D8CFC3-A658-A776-70E8-0C24E03219E5}"/>
              </a:ext>
            </a:extLst>
          </p:cNvPr>
          <p:cNvSpPr txBox="1"/>
          <p:nvPr/>
        </p:nvSpPr>
        <p:spPr>
          <a:xfrm>
            <a:off x="6689558" y="1437880"/>
            <a:ext cx="4931898" cy="42165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/>
              <a:t>4️⃣ Train the Model 🏋️‍♂️</a:t>
            </a:r>
          </a:p>
          <a:p>
            <a:pPr lvl="1"/>
            <a:r>
              <a:rPr lang="en-GB" sz="1900">
                <a:solidFill>
                  <a:srgbClr val="0070C0"/>
                </a:solidFill>
              </a:rPr>
              <a:t>✔ Click </a:t>
            </a:r>
            <a:r>
              <a:rPr lang="en-GB" sz="1900" b="1">
                <a:solidFill>
                  <a:srgbClr val="0070C0"/>
                </a:solidFill>
              </a:rPr>
              <a:t>"Start"</a:t>
            </a:r>
            <a:r>
              <a:rPr lang="en-GB" sz="1900">
                <a:solidFill>
                  <a:srgbClr val="0070C0"/>
                </a:solidFill>
              </a:rPr>
              <a:t> to execute the selected model.</a:t>
            </a:r>
            <a:br>
              <a:rPr lang="en-GB" sz="1900">
                <a:solidFill>
                  <a:srgbClr val="0070C0"/>
                </a:solidFill>
              </a:rPr>
            </a:br>
            <a:r>
              <a:rPr lang="en-GB" sz="1900">
                <a:solidFill>
                  <a:srgbClr val="0070C0"/>
                </a:solidFill>
              </a:rPr>
              <a:t>✔ WEKA generates performance metrics </a:t>
            </a:r>
            <a:r>
              <a:rPr lang="en-GB" sz="1900" b="1">
                <a:solidFill>
                  <a:srgbClr val="0070C0"/>
                </a:solidFill>
              </a:rPr>
              <a:t>(e.g., Accuracy, RMSE, F1-Score)</a:t>
            </a:r>
            <a:r>
              <a:rPr lang="en-GB" sz="1900">
                <a:solidFill>
                  <a:srgbClr val="0070C0"/>
                </a:solidFill>
              </a:rPr>
              <a:t>.</a:t>
            </a:r>
            <a:br>
              <a:rPr lang="en-GB" sz="1900">
                <a:solidFill>
                  <a:srgbClr val="0070C0"/>
                </a:solidFill>
              </a:rPr>
            </a:br>
            <a:r>
              <a:rPr lang="en-GB" sz="1900">
                <a:solidFill>
                  <a:srgbClr val="0070C0"/>
                </a:solidFill>
              </a:rPr>
              <a:t>✔ View model details and structure </a:t>
            </a:r>
            <a:r>
              <a:rPr lang="en-GB" sz="1900" b="1">
                <a:solidFill>
                  <a:srgbClr val="0070C0"/>
                </a:solidFill>
              </a:rPr>
              <a:t>(e.g., Decision Tree Graph, Regression Formula)</a:t>
            </a:r>
            <a:r>
              <a:rPr lang="en-GB" sz="1900">
                <a:solidFill>
                  <a:srgbClr val="0070C0"/>
                </a:solidFill>
              </a:rPr>
              <a:t>.</a:t>
            </a:r>
          </a:p>
          <a:p>
            <a:r>
              <a:rPr lang="en-GB" sz="2000" b="1"/>
              <a:t>5️⃣ Evaluate Model Performance 📊</a:t>
            </a:r>
          </a:p>
          <a:p>
            <a:pPr lvl="1"/>
            <a:r>
              <a:rPr lang="en-GB" sz="1900">
                <a:solidFill>
                  <a:srgbClr val="0070C0"/>
                </a:solidFill>
              </a:rPr>
              <a:t>✔ </a:t>
            </a:r>
            <a:r>
              <a:rPr lang="en-GB" sz="1900" b="1">
                <a:solidFill>
                  <a:srgbClr val="0070C0"/>
                </a:solidFill>
              </a:rPr>
              <a:t>Confusion Matrix &amp; Accuracy Scores</a:t>
            </a:r>
            <a:r>
              <a:rPr lang="en-GB" sz="1900">
                <a:solidFill>
                  <a:srgbClr val="0070C0"/>
                </a:solidFill>
              </a:rPr>
              <a:t> for classification models.</a:t>
            </a:r>
            <a:br>
              <a:rPr lang="en-GB" sz="1900">
                <a:solidFill>
                  <a:srgbClr val="0070C0"/>
                </a:solidFill>
              </a:rPr>
            </a:br>
            <a:r>
              <a:rPr lang="en-GB" sz="1900">
                <a:solidFill>
                  <a:srgbClr val="0070C0"/>
                </a:solidFill>
              </a:rPr>
              <a:t>✔ </a:t>
            </a:r>
            <a:r>
              <a:rPr lang="en-GB" sz="1900" b="1">
                <a:solidFill>
                  <a:srgbClr val="0070C0"/>
                </a:solidFill>
              </a:rPr>
              <a:t>RMSE &amp; Correlation Coefficients</a:t>
            </a:r>
            <a:r>
              <a:rPr lang="en-GB" sz="1900">
                <a:solidFill>
                  <a:srgbClr val="0070C0"/>
                </a:solidFill>
              </a:rPr>
              <a:t> for regression models.</a:t>
            </a:r>
            <a:br>
              <a:rPr lang="en-GB" sz="1900">
                <a:solidFill>
                  <a:srgbClr val="0070C0"/>
                </a:solidFill>
              </a:rPr>
            </a:br>
            <a:r>
              <a:rPr lang="en-GB" sz="1900">
                <a:solidFill>
                  <a:srgbClr val="0070C0"/>
                </a:solidFill>
              </a:rPr>
              <a:t>✔ </a:t>
            </a:r>
            <a:r>
              <a:rPr lang="en-GB" sz="1900" b="1">
                <a:solidFill>
                  <a:srgbClr val="0070C0"/>
                </a:solidFill>
              </a:rPr>
              <a:t>Visualise decision trees &amp; cluster distributions</a:t>
            </a:r>
            <a:r>
              <a:rPr lang="en-GB" sz="1900">
                <a:solidFill>
                  <a:srgbClr val="0070C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09627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2862BF-BB2B-9110-C904-F62D1E076F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FE3BC90-1AD7-FF71-1DE1-5FE050B7858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CRISP Phase 4:</a:t>
            </a:r>
            <a:br>
              <a:rPr lang="en-GB"/>
            </a:br>
            <a:r>
              <a:rPr lang="en-GB"/>
              <a:t>Data Modelling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EE00DB3-33CA-C230-FB30-E2D1C803B86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Modelling in MS Power PI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9605AC-5E95-7064-06D7-F1BE5209C24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7C861-6BC4-4DCD-83A0-4E0E0895F453}" type="datetime1">
              <a:rPr lang="en-GB" smtClean="0"/>
              <a:t>26/02/2025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F8B1783-E7EC-3706-0F62-CE4353813D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06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AFB67-4168-9EFB-AE7A-B975766288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Modelling Capabilities in Power BI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E8C8A-4868-63B6-EE07-CF5D95BF2A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/>
              <a:t>1️⃣ Regression Analysis using DAX 📈</a:t>
            </a:r>
          </a:p>
          <a:p>
            <a:r>
              <a:rPr lang="en-GB"/>
              <a:t>✔ </a:t>
            </a:r>
            <a:r>
              <a:rPr lang="en-GB" b="1"/>
              <a:t>DAX (Data Analysis Expressions)</a:t>
            </a:r>
            <a:r>
              <a:rPr lang="en-GB"/>
              <a:t> allows users to perform </a:t>
            </a:r>
            <a:r>
              <a:rPr lang="en-GB" b="1"/>
              <a:t>basic regression analysis</a:t>
            </a:r>
            <a:r>
              <a:rPr lang="en-GB"/>
              <a:t> without external tools.</a:t>
            </a:r>
            <a:br>
              <a:rPr lang="en-GB"/>
            </a:br>
            <a:r>
              <a:rPr lang="en-GB"/>
              <a:t>✔ Example Formula: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✔ Useful for </a:t>
            </a:r>
            <a:r>
              <a:rPr lang="en-GB" b="1"/>
              <a:t>financial analysis, sales performance tracking, and business forecasting</a:t>
            </a:r>
            <a:r>
              <a:rPr lang="en-GB"/>
              <a:t>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641064-C3B0-F3C5-5AE6-76423D6DEAC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ACA8BF-0FAE-8670-8221-F04C921555D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26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C4951D-C917-4214-EDCA-E6EFBAE8FD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1305" y="2924985"/>
            <a:ext cx="7667628" cy="12913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457079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6BF0-F7E1-111A-0E88-0874A5BCFE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Modelling Capabilities in Power BI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349EA-253F-4EE5-BE60-DD9238700E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/>
              <a:t>2️⃣ Time Series Forecasting (Power BI Analytics Pane) ⏳</a:t>
            </a:r>
          </a:p>
          <a:p>
            <a:r>
              <a:rPr lang="en-GB"/>
              <a:t>✔ Built-in </a:t>
            </a:r>
            <a:r>
              <a:rPr lang="en-GB" b="1"/>
              <a:t>forecasting models</a:t>
            </a:r>
            <a:r>
              <a:rPr lang="en-GB"/>
              <a:t> that automatically detect patterns and trends in time series data.</a:t>
            </a:r>
          </a:p>
          <a:p>
            <a:r>
              <a:rPr lang="en-GB"/>
              <a:t>✔ </a:t>
            </a:r>
            <a:r>
              <a:rPr lang="en-GB" b="1"/>
              <a:t>Customisable parameters:</a:t>
            </a:r>
            <a:endParaRPr lang="en-GB"/>
          </a:p>
          <a:p>
            <a:pPr lvl="1"/>
            <a:r>
              <a:rPr lang="en-GB"/>
              <a:t>Forecast length (e.g., next 3 months, next year).</a:t>
            </a:r>
          </a:p>
          <a:p>
            <a:pPr lvl="1"/>
            <a:r>
              <a:rPr lang="en-GB"/>
              <a:t>Confidence intervals (e.g., 95% uncertainty range).</a:t>
            </a:r>
          </a:p>
          <a:p>
            <a:r>
              <a:rPr lang="en-GB"/>
              <a:t>✔ Use Cases:</a:t>
            </a:r>
          </a:p>
          <a:p>
            <a:pPr lvl="1"/>
            <a:r>
              <a:rPr lang="en-GB" b="1"/>
              <a:t>Retail Sales Forecasting</a:t>
            </a:r>
            <a:endParaRPr lang="en-GB"/>
          </a:p>
          <a:p>
            <a:pPr lvl="1"/>
            <a:r>
              <a:rPr lang="en-GB" b="1"/>
              <a:t>Stock Market Trend Analysis</a:t>
            </a:r>
            <a:endParaRPr lang="en-GB"/>
          </a:p>
          <a:p>
            <a:pPr lvl="1"/>
            <a:r>
              <a:rPr lang="en-GB" b="1"/>
              <a:t>Customer Demand Forecasting</a:t>
            </a:r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87CCEE-44B2-9E05-B38D-6CB2E47FCA7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F74BCB-43AF-25E8-EB29-F47E0E683E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4978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6F42B-E2B3-6D56-B381-322730004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Modelling Capabilities in Power BI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00F22-A547-E80B-0721-72098B9A6A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/>
              <a:t>3️⃣ Clustering &amp; Anomaly Detection 🔍</a:t>
            </a:r>
          </a:p>
          <a:p>
            <a:pPr marL="0" indent="0">
              <a:buNone/>
            </a:pPr>
            <a:r>
              <a:rPr lang="en-GB"/>
              <a:t>✔ Power BI’s built-in </a:t>
            </a:r>
            <a:r>
              <a:rPr lang="en-GB" b="1"/>
              <a:t>K-Means Clustering</a:t>
            </a:r>
            <a:r>
              <a:rPr lang="en-GB"/>
              <a:t> groups similar data points for segmentation.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Anomaly detection</a:t>
            </a:r>
            <a:r>
              <a:rPr lang="en-GB"/>
              <a:t> identifies unexpected trends or outliers in the dataset.</a:t>
            </a:r>
            <a:br>
              <a:rPr lang="en-GB"/>
            </a:br>
            <a:r>
              <a:rPr lang="en-GB"/>
              <a:t>✔ Use Cases:</a:t>
            </a:r>
          </a:p>
          <a:p>
            <a:pPr lvl="1"/>
            <a:r>
              <a:rPr lang="en-GB" b="1"/>
              <a:t>Customer Segmentation for Marketing</a:t>
            </a:r>
            <a:endParaRPr lang="en-GB"/>
          </a:p>
          <a:p>
            <a:pPr lvl="1"/>
            <a:r>
              <a:rPr lang="en-GB" b="1"/>
              <a:t>Fraud Detection in Financial Transactions</a:t>
            </a:r>
            <a:endParaRPr lang="en-GB"/>
          </a:p>
          <a:p>
            <a:pPr lvl="1"/>
            <a:r>
              <a:rPr lang="en-GB" b="1"/>
              <a:t>Operational Risk Management</a:t>
            </a:r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839DD-A3F8-37FC-5770-38A693F94B34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F7F053-1F4F-1E22-7631-30C603496B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548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351315-8EA1-A0B0-0299-EAFE238B9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</p:spPr>
        <p:txBody>
          <a:bodyPr/>
          <a:lstStyle/>
          <a:p>
            <a:r>
              <a:rPr lang="en-GB"/>
              <a:t>Key Modelling Capabilities in Power BI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A551F7B-D1B4-9CF4-6C4B-6A8C12E858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4️⃣ Integration with R &amp; Python for Advanced ML 🐍📊</a:t>
            </a:r>
          </a:p>
          <a:p>
            <a:pPr marL="457200" lvl="1" indent="0">
              <a:buNone/>
            </a:pPr>
            <a:r>
              <a:rPr lang="en-GB" sz="2200"/>
              <a:t>✔ Enables custom machine learning models using scikit-learn, TensorFlow, and </a:t>
            </a:r>
            <a:r>
              <a:rPr lang="en-GB" sz="2200" err="1"/>
              <a:t>statsmodels</a:t>
            </a:r>
            <a:r>
              <a:rPr lang="en-GB" sz="2200"/>
              <a:t>.</a:t>
            </a:r>
            <a:br>
              <a:rPr lang="en-GB" sz="2200"/>
            </a:br>
            <a:r>
              <a:rPr lang="en-GB" sz="2200"/>
              <a:t>✔ Can build classification models, predictive analytics, and deep learning solutions inside Power BI.</a:t>
            </a:r>
            <a:br>
              <a:rPr lang="en-GB" sz="2200"/>
            </a:br>
            <a:r>
              <a:rPr lang="en-GB" sz="2200"/>
              <a:t>✔ Example Python script inside Power BI for machine learning:</a:t>
            </a:r>
          </a:p>
          <a:p>
            <a:endParaRPr lang="en-GB" sz="22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1EE570-8581-F60F-B909-71EFB874AC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</p:spPr>
        <p:txBody>
          <a:bodyPr/>
          <a:lstStyle/>
          <a:p>
            <a:fld id="{C2A89D26-1AAA-41DB-A80C-FE4372663E2E}" type="datetime1">
              <a:rPr lang="en-GB" smtClean="0"/>
              <a:pPr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1D4E56-E2F0-0B8B-4E77-F0AF4CC53F4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</p:spPr>
        <p:txBody>
          <a:bodyPr/>
          <a:lstStyle/>
          <a:p>
            <a:fld id="{2DE8C7BD-FE6E-4315-B3B6-D04DBA432C26}" type="slidenum">
              <a:rPr lang="en-GB" smtClean="0"/>
              <a:pPr/>
              <a:t>29</a:t>
            </a:fld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92B43ED-2336-7190-6653-1D3F9D5E45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81" y="3348831"/>
            <a:ext cx="5878469" cy="21269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1576E7F-1ED9-72F1-4D5E-83DBDEA425B2}"/>
              </a:ext>
            </a:extLst>
          </p:cNvPr>
          <p:cNvSpPr txBox="1"/>
          <p:nvPr/>
        </p:nvSpPr>
        <p:spPr>
          <a:xfrm>
            <a:off x="554203" y="3900941"/>
            <a:ext cx="470609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/>
              <a:t>✔ Use Cases: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rgbClr val="0070C0"/>
                </a:solidFill>
              </a:rPr>
              <a:t>Churn Prediction using Decision Trees</a:t>
            </a:r>
            <a:endParaRPr lang="en-GB" sz="2000">
              <a:solidFill>
                <a:srgbClr val="0070C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rgbClr val="0070C0"/>
                </a:solidFill>
              </a:rPr>
              <a:t>Fraud Detection using Random Forest</a:t>
            </a:r>
            <a:endParaRPr lang="en-GB" sz="2000">
              <a:solidFill>
                <a:srgbClr val="0070C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>
                <a:solidFill>
                  <a:srgbClr val="0070C0"/>
                </a:solidFill>
              </a:rPr>
              <a:t>Customer Retention Strategies</a:t>
            </a:r>
            <a:endParaRPr lang="en-GB" sz="200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60249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73DECA-E8C2-27EB-B71F-00A4D2ECBA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C3529-F1D3-B721-E03A-43246684B5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Power BI Modelling Workflow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4D973E-84FA-2328-5388-B0FBE8CFDC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/>
              <a:t>Step 1️⃣: Load Data 📂</a:t>
            </a:r>
          </a:p>
          <a:p>
            <a:pPr marL="457200" lvl="1" indent="0">
              <a:buNone/>
            </a:pPr>
            <a:r>
              <a:rPr lang="en-GB"/>
              <a:t>✔ Connect to </a:t>
            </a:r>
            <a:r>
              <a:rPr lang="en-GB" b="1"/>
              <a:t>Excel, SQL, Google Analytics, or cloud databases</a:t>
            </a:r>
            <a:r>
              <a:rPr lang="en-GB"/>
              <a:t>.</a:t>
            </a:r>
            <a:br>
              <a:rPr lang="en-GB"/>
            </a:br>
            <a:r>
              <a:rPr lang="en-GB"/>
              <a:t>✔ Use </a:t>
            </a:r>
            <a:r>
              <a:rPr lang="en-GB" b="1"/>
              <a:t>Direct Query</a:t>
            </a:r>
            <a:r>
              <a:rPr lang="en-GB"/>
              <a:t> for real-time data updates.</a:t>
            </a:r>
          </a:p>
          <a:p>
            <a:pPr marL="0" indent="0">
              <a:buNone/>
            </a:pPr>
            <a:r>
              <a:rPr lang="en-GB" b="1"/>
              <a:t>Step 2️⃣: Data Transformation (Power Query) 🔄</a:t>
            </a:r>
          </a:p>
          <a:p>
            <a:pPr marL="457200" lvl="1" indent="0">
              <a:buNone/>
            </a:pPr>
            <a:r>
              <a:rPr lang="en-GB"/>
              <a:t>✔ Clean, filter, and reshape data using </a:t>
            </a:r>
            <a:r>
              <a:rPr lang="en-GB" b="1"/>
              <a:t>Power Query Editor</a:t>
            </a:r>
            <a:r>
              <a:rPr lang="en-GB"/>
              <a:t>.</a:t>
            </a:r>
            <a:br>
              <a:rPr lang="en-GB"/>
            </a:br>
            <a:r>
              <a:rPr lang="en-GB"/>
              <a:t>✔ Apply </a:t>
            </a:r>
            <a:r>
              <a:rPr lang="en-GB" b="1"/>
              <a:t>feature engineering</a:t>
            </a:r>
            <a:r>
              <a:rPr lang="en-GB"/>
              <a:t> (e.g., normalisation, encoding categorical variables).</a:t>
            </a:r>
          </a:p>
          <a:p>
            <a:pPr marL="0" indent="0">
              <a:buNone/>
            </a:pPr>
            <a:r>
              <a:rPr lang="en-GB" b="1"/>
              <a:t>Step 3️⃣: Apply ML Models 🤖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Built-in Machine Learning</a:t>
            </a:r>
            <a:r>
              <a:rPr lang="en-GB"/>
              <a:t> → Use </a:t>
            </a:r>
            <a:r>
              <a:rPr lang="en-GB" b="1"/>
              <a:t>Forecasting, Clustering, and Anomaly Detection</a:t>
            </a:r>
            <a:r>
              <a:rPr lang="en-GB"/>
              <a:t>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Python &amp; R for ML</a:t>
            </a:r>
            <a:r>
              <a:rPr lang="en-GB"/>
              <a:t> → Train </a:t>
            </a:r>
            <a:r>
              <a:rPr lang="en-GB" b="1"/>
              <a:t>Regression, Classification, or Clustering models</a:t>
            </a:r>
            <a:r>
              <a:rPr lang="en-GB"/>
              <a:t> inside Power BI.</a:t>
            </a:r>
          </a:p>
          <a:p>
            <a:pPr marL="0" indent="0">
              <a:buNone/>
            </a:pPr>
            <a:r>
              <a:rPr lang="en-GB" b="1"/>
              <a:t>Step 4️⃣: Analyse Results 📊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Visualise</a:t>
            </a:r>
            <a:r>
              <a:rPr lang="en-GB"/>
              <a:t> predictions and trends using interactive dashboards.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Monitor</a:t>
            </a:r>
            <a:r>
              <a:rPr lang="en-GB"/>
              <a:t> model performance and adjust settings as needed.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05A939-4291-885D-33E4-33E0BF4C6F6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A48E05-C471-4ABC-0160-9C48AC4D81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688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1981A2-8F90-97D5-99C3-0DEA6004D3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D159C6E-E077-74FF-69FD-A0E570ED7A7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CRISP Phase 4:</a:t>
            </a:r>
            <a:br>
              <a:rPr lang="en-GB"/>
            </a:br>
            <a:r>
              <a:rPr lang="en-GB"/>
              <a:t>Data Modelling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FEE981D-BF78-9C50-4DD7-C1E90BBD756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Model Training, Validation, and Optimisation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6B7EF3-5810-6ACE-5E7C-6F8A015BEFD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7C861-6BC4-4DCD-83A0-4E0E0895F453}" type="datetime1">
              <a:rPr lang="en-GB" smtClean="0"/>
              <a:t>26/02/2025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B171A70-8CA6-9116-C8B0-D8E1D33629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5057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E4D8B-9A61-5DBC-2022-CBC3DDA263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Model Training &amp; Validation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85EC1E-0342-62EE-DCFB-606CC6C5CF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/>
              <a:t>1️⃣ Training Set vs Validation Set vs Test Set 📂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Training Set 🏋️‍♂️</a:t>
            </a:r>
            <a:r>
              <a:rPr lang="en-GB"/>
              <a:t> – Used to train the model and learn patterns from data.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Validation Set 📊</a:t>
            </a:r>
            <a:r>
              <a:rPr lang="en-GB"/>
              <a:t> – Used to fine-tune model parameters and prevent overfitting.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Test Set 🎯</a:t>
            </a:r>
            <a:r>
              <a:rPr lang="en-GB"/>
              <a:t> – Evaluates the final model’s performance on unseen data.</a:t>
            </a:r>
          </a:p>
          <a:p>
            <a:r>
              <a:rPr lang="en-GB"/>
              <a:t>📌 </a:t>
            </a:r>
            <a:r>
              <a:rPr lang="en-GB" b="1"/>
              <a:t>Typical Data Splits:</a:t>
            </a:r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70% Training – 15% Validation – 15% Test</a:t>
            </a:r>
            <a:r>
              <a:rPr lang="en-GB"/>
              <a:t> (For large datasets).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80% Training – 20% Test</a:t>
            </a:r>
            <a:r>
              <a:rPr lang="en-GB"/>
              <a:t> (If no validation set is used).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Cross-Validation (e.g., 10-fold CV)</a:t>
            </a:r>
            <a:r>
              <a:rPr lang="en-GB"/>
              <a:t> – A technique that splits the dataset into multiple folds for better generalisation.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BA00EE-61BD-8501-76E9-769A7A499EE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4E7516-F309-FB86-7C6D-18230750D7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9352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0CDA8-4806-F67B-EC4F-39598C9247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Model Training &amp; Validation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95ECD-FCA1-4AA8-854A-C8CF0667CA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Cross-validation is a resampling technique used to evaluate machine learning models by splitting the dataset into multiple training and validation sets.</a:t>
            </a:r>
          </a:p>
          <a:p>
            <a:r>
              <a:rPr lang="en-GB"/>
              <a:t>📌 Why Use Cross-Validation?</a:t>
            </a:r>
          </a:p>
          <a:p>
            <a:pPr lvl="1"/>
            <a:r>
              <a:rPr lang="en-GB"/>
              <a:t>✔ Prevents overfitting by ensuring the model is tested on different subsets of data.</a:t>
            </a:r>
          </a:p>
          <a:p>
            <a:pPr lvl="1"/>
            <a:r>
              <a:rPr lang="en-GB"/>
              <a:t>✔ Provides a more reliable estimate of model performance than a simple train-test split.</a:t>
            </a:r>
          </a:p>
          <a:p>
            <a:pPr lvl="1"/>
            <a:r>
              <a:rPr lang="en-GB"/>
              <a:t>✔ Maximises data usage without losing valuable training samples.</a:t>
            </a:r>
          </a:p>
          <a:p>
            <a:r>
              <a:rPr lang="en-GB" b="1"/>
              <a:t>How Does 10-Fold Cross-Validation Work?</a:t>
            </a:r>
          </a:p>
          <a:p>
            <a:pPr lvl="1"/>
            <a:r>
              <a:rPr lang="en-GB"/>
              <a:t>1️⃣ The dataset is randomly divided into 10 equal-sized subsets (folds).</a:t>
            </a:r>
          </a:p>
          <a:p>
            <a:pPr lvl="1"/>
            <a:r>
              <a:rPr lang="en-GB"/>
              <a:t>2️⃣ The model is trained 9 folds and tested on the remaining 1 fold.</a:t>
            </a:r>
          </a:p>
          <a:p>
            <a:pPr lvl="1"/>
            <a:r>
              <a:rPr lang="en-GB"/>
              <a:t>3️⃣ This process repeats 10 times, with a different fold used as the test set each time.</a:t>
            </a:r>
          </a:p>
          <a:p>
            <a:pPr lvl="1"/>
            <a:r>
              <a:rPr lang="en-GB"/>
              <a:t>4️⃣ The final model performance is averaged across all 10 iterations.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86B5DA-C2AA-4C3D-4F31-7EC43CFD3EA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521B43-B902-DC3C-D083-44F52AC00D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093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D8655-984F-EA68-FBCC-E246E88987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</p:spPr>
        <p:txBody>
          <a:bodyPr/>
          <a:lstStyle/>
          <a:p>
            <a:r>
              <a:rPr lang="en-GB"/>
              <a:t> Overfitting &amp; Underfitting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56B4543-9DD3-A020-F429-F73C6C4E19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Overfitting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- The model </a:t>
            </a:r>
            <a:r>
              <a:rPr kumimoji="0" lang="en-US" altLang="en-US" sz="24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memorises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the training data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but fails on new/unseen data.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Symptoms: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High accuracy on training data but poor test performance.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kumimoji="0" lang="en-US" altLang="en-US" sz="2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Solution:</a:t>
            </a:r>
            <a:b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Use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pruning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in Decision Trees (WEKA’s J48 has "Reduced Error Pruning").</a:t>
            </a:r>
            <a:b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Apply </a:t>
            </a:r>
            <a:r>
              <a:rPr kumimoji="0" lang="en-US" altLang="en-US" sz="24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Regularisation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(Ridge, Lasso Regression in Power BI with Python).</a:t>
            </a:r>
            <a:b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Increase training data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or apply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Cross-Validation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 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4452EC-7D43-8ECD-13A9-4E43AF4ECA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</p:spPr>
        <p:txBody>
          <a:bodyPr/>
          <a:lstStyle/>
          <a:p>
            <a:fld id="{C2A89D26-1AAA-41DB-A80C-FE4372663E2E}" type="datetime1">
              <a:rPr lang="en-GB" smtClean="0"/>
              <a:pPr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420318-D3B2-405E-1C0D-64DF8DA459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</p:spPr>
        <p:txBody>
          <a:bodyPr/>
          <a:lstStyle/>
          <a:p>
            <a:fld id="{2DE8C7BD-FE6E-4315-B3B6-D04DBA432C26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68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FABBB5-1EEC-4E23-CFD1-109792B677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BF52B-1512-CE56-9B14-51E97FD379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</p:spPr>
        <p:txBody>
          <a:bodyPr/>
          <a:lstStyle/>
          <a:p>
            <a:r>
              <a:rPr lang="en-GB"/>
              <a:t> Overfitting &amp; Underfitting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C45BF70-5464-5978-4F5D-7C4D738A1A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GB" sz="2400"/>
              <a:t>Underfitting - 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The model is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too simple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to capture patterns in the data.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Symptoms: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Poor performance on both training and test data.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kumimoji="0" lang="en-US" altLang="en-US" sz="24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Solution:</a:t>
            </a:r>
            <a:b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✔ Choose a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more complex algorithm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(e.g., Random Forest instead of Decision Tree).</a:t>
            </a:r>
            <a:b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✔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Feature Engineering: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Add new relevant variables.</a:t>
            </a:r>
            <a:b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✔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Reduce </a:t>
            </a:r>
            <a:r>
              <a:rPr kumimoji="0" lang="en-US" altLang="en-US" sz="24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regularisation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(in Power BI Python scripts). 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71B571-7C8C-8049-5E47-5E06225CB5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</p:spPr>
        <p:txBody>
          <a:bodyPr/>
          <a:lstStyle/>
          <a:p>
            <a:fld id="{C2A89D26-1AAA-41DB-A80C-FE4372663E2E}" type="datetime1">
              <a:rPr lang="en-GB" smtClean="0"/>
              <a:pPr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A11DD2-CDFC-DE9E-4AFA-258B3ADD4C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</p:spPr>
        <p:txBody>
          <a:bodyPr/>
          <a:lstStyle/>
          <a:p>
            <a:fld id="{2DE8C7BD-FE6E-4315-B3B6-D04DBA432C26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08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302BB-1C99-3C9A-BF1C-49AF10B11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Evaluating Model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15208-EA91-75D1-2FBA-E05453149A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/>
              <a:t>1️⃣ Power BI Metrics 📊 (For Regression Models)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R² (R-Squared)</a:t>
            </a:r>
            <a:r>
              <a:rPr lang="en-GB"/>
              <a:t> – Measures how well the model explains variability in the data. Higher = Better.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MAE (Mean Absolute Error)</a:t>
            </a:r>
            <a:r>
              <a:rPr lang="en-GB"/>
              <a:t> – Average absolute error between actual vs predicted values. Lower = Better.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MAPE (Mean Absolute Percentage Error)</a:t>
            </a:r>
            <a:r>
              <a:rPr lang="en-GB"/>
              <a:t> – Measures prediction error in percentage terms. Lower = Better.</a:t>
            </a:r>
          </a:p>
          <a:p>
            <a:pPr marL="457200" lvl="1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📌 </a:t>
            </a:r>
            <a:r>
              <a:rPr lang="en-GB" b="1"/>
              <a:t>Where to Find These Metrics in Power BI?</a:t>
            </a:r>
            <a:endParaRPr lang="en-GB"/>
          </a:p>
          <a:p>
            <a:pPr lvl="1"/>
            <a:r>
              <a:rPr lang="en-GB" b="1"/>
              <a:t>Built-in Analytics Pane</a:t>
            </a:r>
            <a:r>
              <a:rPr lang="en-GB"/>
              <a:t> (For regression &amp; forecasting models).</a:t>
            </a:r>
          </a:p>
          <a:p>
            <a:pPr lvl="1"/>
            <a:r>
              <a:rPr lang="en-GB"/>
              <a:t>Python Scripts in Power BI (Using </a:t>
            </a:r>
            <a:r>
              <a:rPr lang="en-GB" err="1"/>
              <a:t>sklearn.metrics</a:t>
            </a:r>
            <a:r>
              <a:rPr lang="en-GB"/>
              <a:t> for more evaluation metrics).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8637FA-A651-1CC3-0B45-614B5CD531D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8BB4A7-3A54-EECB-8C0B-5E4263A44C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9046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5A70E-9777-06DA-04A9-A77420ACE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Evaluating Model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9F3E5A-06FF-17A0-A83F-E705AB95CF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/>
              <a:t>2️⃣ WEKA Metrics 📊 (For Classification Models)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Confusion Matrix 📑</a:t>
            </a:r>
            <a:r>
              <a:rPr lang="en-GB"/>
              <a:t> – Shows how many instances were classified correctly vs incorrectly.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Accuracy ✅</a:t>
            </a:r>
            <a:r>
              <a:rPr lang="en-GB"/>
              <a:t> – Percentage of correctly predicted instances.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Precision 🎯</a:t>
            </a:r>
            <a:r>
              <a:rPr lang="en-GB"/>
              <a:t> – Measures how many of the predicted positives are actually positive.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Recall 🔍</a:t>
            </a:r>
            <a:r>
              <a:rPr lang="en-GB"/>
              <a:t> – Measures how many actual positives were correctly identified.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F1-Score ⚖️</a:t>
            </a:r>
            <a:r>
              <a:rPr lang="en-GB"/>
              <a:t> – Harmonic mean of Precision &amp; Recall (better for imbalanced datasets).</a:t>
            </a:r>
          </a:p>
          <a:p>
            <a:pPr marL="457200" lvl="1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📌 </a:t>
            </a:r>
            <a:r>
              <a:rPr lang="en-GB" b="1"/>
              <a:t>Where to Find These Metrics in WEKA?</a:t>
            </a:r>
            <a:endParaRPr lang="en-GB"/>
          </a:p>
          <a:p>
            <a:pPr lvl="1"/>
            <a:r>
              <a:rPr lang="en-GB"/>
              <a:t>After running a classifier, look under </a:t>
            </a:r>
            <a:r>
              <a:rPr lang="en-GB" b="1"/>
              <a:t>"Classifier Output"</a:t>
            </a:r>
            <a:r>
              <a:rPr lang="en-GB"/>
              <a:t>.</a:t>
            </a:r>
          </a:p>
          <a:p>
            <a:pPr lvl="1"/>
            <a:r>
              <a:rPr lang="en-GB"/>
              <a:t>The </a:t>
            </a:r>
            <a:r>
              <a:rPr lang="en-GB" b="1"/>
              <a:t>Confusion Matrix</a:t>
            </a:r>
            <a:r>
              <a:rPr lang="en-GB"/>
              <a:t> is displayed under the results.</a:t>
            </a:r>
          </a:p>
          <a:p>
            <a:pPr lvl="1"/>
            <a:r>
              <a:rPr lang="en-GB"/>
              <a:t>Precision, Recall, and F1-score are listed under "Detailed Accuracy by Class".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14857-30F6-E12B-5364-9D952B97A04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2DA700-804E-9CA2-9B54-498A091391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982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D8F9A-297F-B7B1-A8E2-272E0EAD5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Hyperparameter Optimisation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AB1529-6DF2-5184-7B96-1849BE53F2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Hyperparameter optimisation is the process to improves model accuracy and generalisation. In addition to avoids underfitting and overfitting.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📌 </a:t>
            </a:r>
            <a:r>
              <a:rPr lang="en-GB" b="1"/>
              <a:t>How to Optimise in WEKA?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Manually adjust parameters</a:t>
            </a:r>
            <a:r>
              <a:rPr lang="en-GB"/>
              <a:t> in the "Classifier Options" panel.</a:t>
            </a:r>
            <a:br>
              <a:rPr lang="en-GB"/>
            </a:br>
            <a:r>
              <a:rPr lang="en-GB"/>
              <a:t>✔ Use </a:t>
            </a:r>
            <a:r>
              <a:rPr lang="en-GB" b="1"/>
              <a:t>Grid Search (WEKA’s built-in parameter tuning tool)</a:t>
            </a:r>
            <a:r>
              <a:rPr lang="en-GB"/>
              <a:t> under "Select Attributes".</a:t>
            </a:r>
          </a:p>
          <a:p>
            <a:pPr marL="457200" lvl="1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📌 </a:t>
            </a:r>
            <a:r>
              <a:rPr lang="en-GB" b="1"/>
              <a:t>How to Optimise in Power BI?</a:t>
            </a:r>
          </a:p>
          <a:p>
            <a:pPr marL="457200" lvl="1" indent="0">
              <a:buNone/>
            </a:pPr>
            <a:r>
              <a:rPr lang="en-GB"/>
              <a:t>✔ Adjust parameters in the </a:t>
            </a:r>
            <a:r>
              <a:rPr lang="en-GB" b="1"/>
              <a:t>Analytics Pane (for Forecasting)</a:t>
            </a:r>
            <a:r>
              <a:rPr lang="en-GB"/>
              <a:t>.</a:t>
            </a:r>
            <a:br>
              <a:rPr lang="en-GB"/>
            </a:br>
            <a:r>
              <a:rPr lang="en-GB"/>
              <a:t>✔ Use </a:t>
            </a:r>
            <a:r>
              <a:rPr lang="en-GB" b="1"/>
              <a:t>Python scripts with </a:t>
            </a:r>
            <a:r>
              <a:rPr lang="en-GB" b="1" err="1"/>
              <a:t>GridSearchCV</a:t>
            </a:r>
            <a:r>
              <a:rPr lang="en-GB"/>
              <a:t> for hyperparameter tuning.</a:t>
            </a:r>
          </a:p>
          <a:p>
            <a:pPr marL="457200" lvl="1" indent="0">
              <a:buNone/>
            </a:pPr>
            <a:endParaRPr lang="en-GB"/>
          </a:p>
          <a:p>
            <a:pPr marL="457200" lvl="1" indent="0">
              <a:buNone/>
            </a:pPr>
            <a:endParaRPr lang="en-GB"/>
          </a:p>
          <a:p>
            <a:pPr marL="457200" lvl="1" indent="0">
              <a:buNone/>
            </a:pPr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5BE156-E896-5024-B240-CA568E5C6B54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77C079-9AB4-1FB2-B5D5-8CDAFBCC87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567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DA58FC-AB43-0DE1-4F1F-571F944BF5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E8F59-B048-D970-EB30-75A879DE64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Hyperparameter Optimisation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104B59-9758-77CB-0D97-8758849BDE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/>
              <a:t>1️⃣ WEKA: Adjusting Hyperparameters</a:t>
            </a:r>
          </a:p>
          <a:p>
            <a:pPr marL="457200" lvl="1" indent="0">
              <a:buNone/>
            </a:pPr>
            <a:r>
              <a:rPr lang="en-GB"/>
              <a:t>📌 </a:t>
            </a:r>
            <a:r>
              <a:rPr lang="en-GB" b="1"/>
              <a:t>For Decision Trees (J48) 🌳</a:t>
            </a:r>
            <a:endParaRPr lang="en-GB"/>
          </a:p>
          <a:p>
            <a:pPr lvl="2"/>
            <a:r>
              <a:rPr lang="en-GB" b="1"/>
              <a:t>Confidence Factor (CF):</a:t>
            </a:r>
            <a:r>
              <a:rPr lang="en-GB"/>
              <a:t> Adjusts how much pruning occurs. Lower CF = More pruning = Prevents overfitting.</a:t>
            </a:r>
          </a:p>
          <a:p>
            <a:pPr lvl="2"/>
            <a:r>
              <a:rPr lang="en-GB" b="1" err="1"/>
              <a:t>MinNumObj</a:t>
            </a:r>
            <a:r>
              <a:rPr lang="en-GB" b="1"/>
              <a:t>:</a:t>
            </a:r>
            <a:r>
              <a:rPr lang="en-GB"/>
              <a:t> Minimum number of instances per leaf. Increasing it prevents overfitting.</a:t>
            </a:r>
          </a:p>
          <a:p>
            <a:pPr marL="457200" lvl="1" indent="0">
              <a:buNone/>
            </a:pPr>
            <a:r>
              <a:rPr lang="en-GB"/>
              <a:t>📌 </a:t>
            </a:r>
            <a:r>
              <a:rPr lang="en-GB" b="1"/>
              <a:t>For SVMs (Support Vector Machines) 🤖</a:t>
            </a:r>
            <a:endParaRPr lang="en-GB"/>
          </a:p>
          <a:p>
            <a:pPr lvl="2"/>
            <a:r>
              <a:rPr lang="en-GB" b="1"/>
              <a:t>Kernel Type (Linear, Polynomial, RBF):</a:t>
            </a:r>
            <a:r>
              <a:rPr lang="en-GB"/>
              <a:t> Defines how the data is separated.</a:t>
            </a:r>
          </a:p>
          <a:p>
            <a:pPr lvl="2"/>
            <a:r>
              <a:rPr lang="en-GB" b="1"/>
              <a:t>C Parameter:</a:t>
            </a:r>
            <a:r>
              <a:rPr lang="en-GB"/>
              <a:t> Controls how much misclassification is allowed.</a:t>
            </a:r>
          </a:p>
          <a:p>
            <a:pPr marL="457200" lvl="1" indent="0">
              <a:buNone/>
            </a:pPr>
            <a:r>
              <a:rPr lang="en-GB"/>
              <a:t>📌 </a:t>
            </a:r>
            <a:r>
              <a:rPr lang="en-GB" b="1"/>
              <a:t>For Neural Networks 🧠</a:t>
            </a:r>
            <a:endParaRPr lang="en-GB"/>
          </a:p>
          <a:p>
            <a:pPr lvl="2"/>
            <a:r>
              <a:rPr lang="en-GB" b="1"/>
              <a:t>Number of Hidden Layers:</a:t>
            </a:r>
            <a:r>
              <a:rPr lang="en-GB"/>
              <a:t> More layers can capture complex relationships.</a:t>
            </a:r>
          </a:p>
          <a:p>
            <a:pPr lvl="2"/>
            <a:r>
              <a:rPr lang="en-GB" b="1"/>
              <a:t>Learning Rate:</a:t>
            </a:r>
            <a:r>
              <a:rPr lang="en-GB"/>
              <a:t> Controls how fast the model updates weights.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E0BDC0-08DA-2CD8-1DF2-7D994EF21A1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D48123-EA89-3378-25E9-BFBF38A31C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527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9EE83-2F36-83F5-E66F-553D96FDC0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Hyperparameter Optimisation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D3B91-5B65-0305-D05B-C18C9395E8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/>
              <a:t>2️⃣ Power BI: Adjusting Forecasting Parameters</a:t>
            </a:r>
          </a:p>
          <a:p>
            <a:pPr marL="457200" lvl="1" indent="0">
              <a:buNone/>
            </a:pPr>
            <a:r>
              <a:rPr lang="en-GB"/>
              <a:t>📌 </a:t>
            </a:r>
            <a:r>
              <a:rPr lang="en-GB" b="1"/>
              <a:t>For Time Series Forecasting</a:t>
            </a:r>
          </a:p>
          <a:p>
            <a:pPr marL="914400" lvl="2" indent="0">
              <a:buNone/>
            </a:pPr>
            <a:r>
              <a:rPr lang="en-GB"/>
              <a:t>✔ </a:t>
            </a:r>
            <a:r>
              <a:rPr lang="en-GB" b="1"/>
              <a:t>Forecast Length:</a:t>
            </a:r>
            <a:r>
              <a:rPr lang="en-GB"/>
              <a:t> Adjusts how far into the future the model predicts.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Confidence Interval:</a:t>
            </a:r>
            <a:r>
              <a:rPr lang="en-GB"/>
              <a:t> Defines the range of uncertainty in predictions.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Seasonality Factor:</a:t>
            </a:r>
            <a:r>
              <a:rPr lang="en-GB"/>
              <a:t> Defines cycles (e.g., weekly, monthly patterns).</a:t>
            </a:r>
          </a:p>
          <a:p>
            <a:pPr marL="457200" lvl="1" indent="0">
              <a:buNone/>
            </a:pPr>
            <a:r>
              <a:rPr lang="en-GB"/>
              <a:t>📌 </a:t>
            </a:r>
            <a:r>
              <a:rPr lang="en-GB" b="1"/>
              <a:t>For Machine Learning Models (Power BI with Python)</a:t>
            </a:r>
          </a:p>
          <a:p>
            <a:pPr marL="914400" lvl="2" indent="0">
              <a:buNone/>
            </a:pPr>
            <a:r>
              <a:rPr lang="en-GB"/>
              <a:t>✔ </a:t>
            </a:r>
            <a:r>
              <a:rPr lang="en-GB" b="1"/>
              <a:t>Decision Trees (Max Depth, Min Samples Split).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Regression Models (Regularisation Parameters, Learning Rate).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Neural Networks (Epochs, Learning Rate, Batch Size).</a:t>
            </a:r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18EF4C-7FFB-798E-B40E-17DF30466DE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1858BF-7F89-8100-43C3-4A71AF639A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10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7454BA-98F0-7369-BAEC-C57000BC98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B6F24-D751-EDA3-EBB4-AB4C204757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 – Modelling in Power BI &amp; WEKA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78FE8-9309-18EA-1AD7-6A337DD8C4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/>
              <a:t>✔ </a:t>
            </a:r>
            <a:r>
              <a:rPr lang="en-GB" b="1"/>
              <a:t>Power BI is a powerful tool</a:t>
            </a:r>
            <a:r>
              <a:rPr lang="en-GB"/>
              <a:t> for business intelligence, integrating </a:t>
            </a:r>
            <a:r>
              <a:rPr lang="en-GB" b="1"/>
              <a:t>machine learning and predictive analytics</a:t>
            </a:r>
            <a:r>
              <a:rPr lang="en-GB"/>
              <a:t> with strong </a:t>
            </a:r>
            <a:r>
              <a:rPr lang="en-GB" b="1"/>
              <a:t>visualisation and data integration capabilities</a:t>
            </a:r>
            <a:r>
              <a:rPr lang="en-GB"/>
              <a:t>.</a:t>
            </a:r>
          </a:p>
          <a:p>
            <a:r>
              <a:rPr lang="en-GB"/>
              <a:t>✔ </a:t>
            </a:r>
            <a:r>
              <a:rPr lang="en-GB" b="1"/>
              <a:t>WEKA provides an easy-to-use machine learning environment</a:t>
            </a:r>
            <a:r>
              <a:rPr lang="en-GB"/>
              <a:t> for </a:t>
            </a:r>
            <a:r>
              <a:rPr lang="en-GB" b="1"/>
              <a:t>classification, regression, clustering, and feature selection</a:t>
            </a:r>
            <a:r>
              <a:rPr lang="en-GB"/>
              <a:t>, making it ideal for experimentation and research.</a:t>
            </a:r>
          </a:p>
          <a:p>
            <a:r>
              <a:rPr lang="en-GB"/>
              <a:t>✔ </a:t>
            </a:r>
            <a:r>
              <a:rPr lang="en-GB" b="1"/>
              <a:t>Built-in AI features in Power BI</a:t>
            </a:r>
            <a:r>
              <a:rPr lang="en-GB"/>
              <a:t> (Forecasting, Clustering, Anomaly Detection) allow businesses to apply ML </a:t>
            </a:r>
            <a:r>
              <a:rPr lang="en-GB" b="1"/>
              <a:t>without coding</a:t>
            </a:r>
            <a:r>
              <a:rPr lang="en-GB"/>
              <a:t>, while </a:t>
            </a:r>
            <a:r>
              <a:rPr lang="en-GB" b="1"/>
              <a:t>Python/R integration</a:t>
            </a:r>
            <a:r>
              <a:rPr lang="en-GB"/>
              <a:t> enables advanced machine learning models.</a:t>
            </a:r>
          </a:p>
          <a:p>
            <a:r>
              <a:rPr lang="en-GB"/>
              <a:t>✔ </a:t>
            </a:r>
            <a:r>
              <a:rPr lang="en-GB" b="1"/>
              <a:t>WEKA’s GUI-based approach</a:t>
            </a:r>
            <a:r>
              <a:rPr lang="en-GB"/>
              <a:t> makes it excellent for </a:t>
            </a:r>
            <a:r>
              <a:rPr lang="en-GB" b="1"/>
              <a:t>quick prototyping</a:t>
            </a:r>
            <a:r>
              <a:rPr lang="en-GB"/>
              <a:t>, whereas </a:t>
            </a:r>
            <a:r>
              <a:rPr lang="en-GB" b="1"/>
              <a:t>Power BI with Python</a:t>
            </a:r>
            <a:r>
              <a:rPr lang="en-GB"/>
              <a:t> offers full flexibility for </a:t>
            </a:r>
            <a:r>
              <a:rPr lang="en-GB" b="1"/>
              <a:t>custom machine learning solutions</a:t>
            </a:r>
            <a:r>
              <a:rPr lang="en-GB"/>
              <a:t>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22CD87-3901-87ED-74E0-05E3BB92CB3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BDB99D-572D-C80F-3817-E965F342C8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771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850733-EC59-58E2-8E5F-6A38C9D01A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BE86C-3758-BEC8-EFBE-A2A3488394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 – Modelling in Power BI &amp; WEKA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DE511-F599-0DBE-44D4-7E506B274B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/>
              <a:t>For business analytics &amp; decision-making:</a:t>
            </a:r>
            <a:r>
              <a:rPr lang="en-GB"/>
              <a:t> Power BI is the preferred tool.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For academic &amp; experimental machine learning:</a:t>
            </a:r>
            <a:r>
              <a:rPr lang="en-GB"/>
              <a:t> WEKA is a strong option.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For advanced ML applications:</a:t>
            </a:r>
            <a:r>
              <a:rPr lang="en-GB"/>
              <a:t> Power BI with Python provides full-scale modelling capabilities.</a:t>
            </a:r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r>
              <a:rPr lang="en-GB"/>
              <a:t>🚀 </a:t>
            </a:r>
            <a:r>
              <a:rPr lang="en-GB" b="1"/>
              <a:t>Combining Power BI &amp; WEKA can enhance both business intelligence and machine learning applications!</a:t>
            </a:r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90E5A8-628A-23A5-2F10-22443674ACB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256A68-E020-9FB4-BE88-6C2A1C3520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6978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1101C9-FB7E-E19E-7785-4752D2143F5D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5D0749-A812-A018-8569-5809E370EE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2658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21B5A331-BAE1-433A-A92B-63745863DE8B}" vid="{25C9EDD5-5741-457C-9E37-AEFB13C4116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1</Template>
  <Application>Microsoft Office PowerPoint</Application>
  <PresentationFormat>Widescreen</PresentationFormat>
  <Slides>43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4" baseType="lpstr">
      <vt:lpstr>UWTSD Serif 1</vt:lpstr>
      <vt:lpstr>Data Mining &amp; Visualisation  Modelling</vt:lpstr>
      <vt:lpstr>Recap – CRISP-DM</vt:lpstr>
      <vt:lpstr>Recap – CRISP-DM</vt:lpstr>
      <vt:lpstr>Recap – CRISP-DM</vt:lpstr>
      <vt:lpstr>CRISP Phase 4: Data Modelling</vt:lpstr>
      <vt:lpstr>Understanding Modelling in Data Science</vt:lpstr>
      <vt:lpstr>Objectives of Modelling</vt:lpstr>
      <vt:lpstr>Types of Machine Learning Models</vt:lpstr>
      <vt:lpstr>Types of Machine Learning Models</vt:lpstr>
      <vt:lpstr>Types of Machine Learning Models</vt:lpstr>
      <vt:lpstr>Types of Machine Learning Models</vt:lpstr>
      <vt:lpstr>Key Factors in Selecting a Model</vt:lpstr>
      <vt:lpstr>Key Factors in Selecting a Model</vt:lpstr>
      <vt:lpstr>Key Factors in Selecting a Model</vt:lpstr>
      <vt:lpstr>Commonly Used Machine Learning Algorithms in Data Analytics</vt:lpstr>
      <vt:lpstr>Commonly Used Machine Learning Algorithms in Data Analytics</vt:lpstr>
      <vt:lpstr>Commonly Used Machine Learning Algorithms in Data Analytics</vt:lpstr>
      <vt:lpstr>Commonly Used Machine Learning Algorithms in Data Analytics</vt:lpstr>
      <vt:lpstr>Commonly Used Machine Learning Algorithms in Data Analytics</vt:lpstr>
      <vt:lpstr>CRISP Phase 4: Data Modelling</vt:lpstr>
      <vt:lpstr>Introduction to WEKA</vt:lpstr>
      <vt:lpstr>Introduction to WEKA</vt:lpstr>
      <vt:lpstr>PowerPoint Presentation</vt:lpstr>
      <vt:lpstr>📌 Step-by-Step Modelling Workflow in WEKA</vt:lpstr>
      <vt:lpstr>CRISP Phase 4: Data Modelling</vt:lpstr>
      <vt:lpstr>Key Modelling Capabilities in Power BI</vt:lpstr>
      <vt:lpstr>Key Modelling Capabilities in Power BI</vt:lpstr>
      <vt:lpstr>Key Modelling Capabilities in Power BI</vt:lpstr>
      <vt:lpstr>Key Modelling Capabilities in Power BI</vt:lpstr>
      <vt:lpstr>Power BI Modelling Workflow</vt:lpstr>
      <vt:lpstr>CRISP Phase 4: Data Modelling</vt:lpstr>
      <vt:lpstr>Model Training &amp; Validation</vt:lpstr>
      <vt:lpstr>Model Training &amp; Validation</vt:lpstr>
      <vt:lpstr> Overfitting &amp; Underfitting</vt:lpstr>
      <vt:lpstr> Overfitting &amp; Underfitting</vt:lpstr>
      <vt:lpstr>Evaluating Model Performance</vt:lpstr>
      <vt:lpstr>Evaluating Model Performance</vt:lpstr>
      <vt:lpstr>Hyperparameter Optimisation</vt:lpstr>
      <vt:lpstr>Hyperparameter Optimisation</vt:lpstr>
      <vt:lpstr>Hyperparameter Optimisation</vt:lpstr>
      <vt:lpstr>Conclusion – Modelling in Power BI &amp; WEKA</vt:lpstr>
      <vt:lpstr>Conclusion – Modelling in Power BI &amp; WEKA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revision>1</cp:revision>
  <dcterms:created xsi:type="dcterms:W3CDTF">2025-02-05T03:06:25Z</dcterms:created>
  <dcterms:modified xsi:type="dcterms:W3CDTF">2025-02-26T11:25:09Z</dcterms:modified>
</cp:coreProperties>
</file>