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305" r:id="rId4"/>
    <p:sldId id="273" r:id="rId5"/>
    <p:sldId id="302" r:id="rId6"/>
    <p:sldId id="290" r:id="rId7"/>
    <p:sldId id="291" r:id="rId8"/>
    <p:sldId id="292" r:id="rId9"/>
    <p:sldId id="288" r:id="rId10"/>
    <p:sldId id="300" r:id="rId11"/>
    <p:sldId id="299" r:id="rId12"/>
    <p:sldId id="256" r:id="rId13"/>
    <p:sldId id="297" r:id="rId14"/>
    <p:sldId id="298" r:id="rId15"/>
    <p:sldId id="303" r:id="rId16"/>
    <p:sldId id="304" r:id="rId17"/>
    <p:sldId id="293" r:id="rId18"/>
    <p:sldId id="294" r:id="rId19"/>
    <p:sldId id="295" r:id="rId20"/>
    <p:sldId id="296" r:id="rId21"/>
    <p:sldId id="30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Buss" userId="ebe92fd9-86ab-4bce-940e-1db872879048" providerId="ADAL" clId="{0F761C5C-2944-4C17-AE01-C9E3CDB42943}"/>
    <pc:docChg chg="undo custSel addSld delSld modSld sldOrd">
      <pc:chgData name="Menna Buss" userId="ebe92fd9-86ab-4bce-940e-1db872879048" providerId="ADAL" clId="{0F761C5C-2944-4C17-AE01-C9E3CDB42943}" dt="2026-02-03T00:42:45.698" v="3412" actId="14100"/>
      <pc:docMkLst>
        <pc:docMk/>
      </pc:docMkLst>
      <pc:sldChg chg="addSp delSp modSp mod ord">
        <pc:chgData name="Menna Buss" userId="ebe92fd9-86ab-4bce-940e-1db872879048" providerId="ADAL" clId="{0F761C5C-2944-4C17-AE01-C9E3CDB42943}" dt="2026-02-03T00:14:20.837" v="2618" actId="14100"/>
        <pc:sldMkLst>
          <pc:docMk/>
          <pc:sldMk cId="306103238" sldId="256"/>
        </pc:sldMkLst>
        <pc:spChg chg="del">
          <ac:chgData name="Menna Buss" userId="ebe92fd9-86ab-4bce-940e-1db872879048" providerId="ADAL" clId="{0F761C5C-2944-4C17-AE01-C9E3CDB42943}" dt="2026-02-02T22:48:16.493" v="13" actId="478"/>
          <ac:spMkLst>
            <pc:docMk/>
            <pc:sldMk cId="306103238" sldId="256"/>
            <ac:spMk id="2" creationId="{CBFF4F43-87AE-52CF-F5FE-7CCAAB98CE6F}"/>
          </ac:spMkLst>
        </pc:spChg>
        <pc:spChg chg="del">
          <ac:chgData name="Menna Buss" userId="ebe92fd9-86ab-4bce-940e-1db872879048" providerId="ADAL" clId="{0F761C5C-2944-4C17-AE01-C9E3CDB42943}" dt="2026-02-02T22:48:18.374" v="14" actId="478"/>
          <ac:spMkLst>
            <pc:docMk/>
            <pc:sldMk cId="306103238" sldId="256"/>
            <ac:spMk id="3" creationId="{5D644837-88BF-80E9-CB10-C529591C994A}"/>
          </ac:spMkLst>
        </pc:spChg>
        <pc:spChg chg="add">
          <ac:chgData name="Menna Buss" userId="ebe92fd9-86ab-4bce-940e-1db872879048" providerId="ADAL" clId="{0F761C5C-2944-4C17-AE01-C9E3CDB42943}" dt="2026-02-03T00:14:10.349" v="2616" actId="22"/>
          <ac:spMkLst>
            <pc:docMk/>
            <pc:sldMk cId="306103238" sldId="256"/>
            <ac:spMk id="3" creationId="{A3E006BF-3A21-B45E-DF2F-5D8114789105}"/>
          </ac:spMkLst>
        </pc:spChg>
        <pc:spChg chg="add mod">
          <ac:chgData name="Menna Buss" userId="ebe92fd9-86ab-4bce-940e-1db872879048" providerId="ADAL" clId="{0F761C5C-2944-4C17-AE01-C9E3CDB42943}" dt="2026-02-02T23:15:05.942" v="806" actId="1576"/>
          <ac:spMkLst>
            <pc:docMk/>
            <pc:sldMk cId="306103238" sldId="256"/>
            <ac:spMk id="22" creationId="{ABAB2F2C-72F1-0EF1-2A67-51F7281C1AAC}"/>
          </ac:spMkLst>
        </pc:spChg>
        <pc:spChg chg="add mod">
          <ac:chgData name="Menna Buss" userId="ebe92fd9-86ab-4bce-940e-1db872879048" providerId="ADAL" clId="{0F761C5C-2944-4C17-AE01-C9E3CDB42943}" dt="2026-02-02T23:24:22.132" v="1219" actId="21"/>
          <ac:spMkLst>
            <pc:docMk/>
            <pc:sldMk cId="306103238" sldId="256"/>
            <ac:spMk id="23" creationId="{023A3564-1622-90FA-6B02-96F8C87CE8E9}"/>
          </ac:spMkLst>
        </pc:spChg>
        <pc:picChg chg="add del mod">
          <ac:chgData name="Menna Buss" userId="ebe92fd9-86ab-4bce-940e-1db872879048" providerId="ADAL" clId="{0F761C5C-2944-4C17-AE01-C9E3CDB42943}" dt="2026-02-02T23:13:32.184" v="798" actId="21"/>
          <ac:picMkLst>
            <pc:docMk/>
            <pc:sldMk cId="306103238" sldId="256"/>
            <ac:picMk id="4" creationId="{4EDBF6FD-EADC-ADE5-DCBA-EA9886A0C928}"/>
          </ac:picMkLst>
        </pc:picChg>
        <pc:picChg chg="del">
          <ac:chgData name="Menna Buss" userId="ebe92fd9-86ab-4bce-940e-1db872879048" providerId="ADAL" clId="{0F761C5C-2944-4C17-AE01-C9E3CDB42943}" dt="2026-02-02T23:09:08.345" v="696" actId="21"/>
          <ac:picMkLst>
            <pc:docMk/>
            <pc:sldMk cId="306103238" sldId="256"/>
            <ac:picMk id="5" creationId="{04D676C7-77FA-590F-7042-ABEEA8EB32F1}"/>
          </ac:picMkLst>
        </pc:picChg>
        <pc:picChg chg="add del">
          <ac:chgData name="Menna Buss" userId="ebe92fd9-86ab-4bce-940e-1db872879048" providerId="ADAL" clId="{0F761C5C-2944-4C17-AE01-C9E3CDB42943}" dt="2026-02-02T23:05:58.477" v="614" actId="21"/>
          <ac:picMkLst>
            <pc:docMk/>
            <pc:sldMk cId="306103238" sldId="256"/>
            <ac:picMk id="6" creationId="{2335795F-24BB-4C18-28AB-AF25DD32E62B}"/>
          </ac:picMkLst>
        </pc:picChg>
        <pc:picChg chg="del">
          <ac:chgData name="Menna Buss" userId="ebe92fd9-86ab-4bce-940e-1db872879048" providerId="ADAL" clId="{0F761C5C-2944-4C17-AE01-C9E3CDB42943}" dt="2026-02-02T23:05:42.218" v="612" actId="21"/>
          <ac:picMkLst>
            <pc:docMk/>
            <pc:sldMk cId="306103238" sldId="256"/>
            <ac:picMk id="7" creationId="{7759BADA-2E26-FF26-165D-9F49F61D656E}"/>
          </ac:picMkLst>
        </pc:picChg>
        <pc:picChg chg="add del">
          <ac:chgData name="Menna Buss" userId="ebe92fd9-86ab-4bce-940e-1db872879048" providerId="ADAL" clId="{0F761C5C-2944-4C17-AE01-C9E3CDB42943}" dt="2026-02-02T23:05:33.238" v="610" actId="21"/>
          <ac:picMkLst>
            <pc:docMk/>
            <pc:sldMk cId="306103238" sldId="256"/>
            <ac:picMk id="8" creationId="{EAADDB6E-1F6A-9942-D0B0-8F795728A7B5}"/>
          </ac:picMkLst>
        </pc:picChg>
        <pc:picChg chg="del">
          <ac:chgData name="Menna Buss" userId="ebe92fd9-86ab-4bce-940e-1db872879048" providerId="ADAL" clId="{0F761C5C-2944-4C17-AE01-C9E3CDB42943}" dt="2026-02-02T22:56:47.270" v="79" actId="21"/>
          <ac:picMkLst>
            <pc:docMk/>
            <pc:sldMk cId="306103238" sldId="256"/>
            <ac:picMk id="9" creationId="{0D59E1FF-F9B1-F587-703E-A17AC2849FDD}"/>
          </ac:picMkLst>
        </pc:picChg>
        <pc:picChg chg="add del">
          <ac:chgData name="Menna Buss" userId="ebe92fd9-86ab-4bce-940e-1db872879048" providerId="ADAL" clId="{0F761C5C-2944-4C17-AE01-C9E3CDB42943}" dt="2026-02-02T22:56:20.374" v="72" actId="21"/>
          <ac:picMkLst>
            <pc:docMk/>
            <pc:sldMk cId="306103238" sldId="256"/>
            <ac:picMk id="10" creationId="{44D1476D-0757-976B-5F47-F136D4638553}"/>
          </ac:picMkLst>
        </pc:picChg>
        <pc:picChg chg="add del mod">
          <ac:chgData name="Menna Buss" userId="ebe92fd9-86ab-4bce-940e-1db872879048" providerId="ADAL" clId="{0F761C5C-2944-4C17-AE01-C9E3CDB42943}" dt="2026-02-02T23:15:43.993" v="812" actId="21"/>
          <ac:picMkLst>
            <pc:docMk/>
            <pc:sldMk cId="306103238" sldId="256"/>
            <ac:picMk id="11" creationId="{6027DC1F-7739-01E5-6C9B-64C341037AC3}"/>
          </ac:picMkLst>
        </pc:picChg>
        <pc:picChg chg="add del mod">
          <ac:chgData name="Menna Buss" userId="ebe92fd9-86ab-4bce-940e-1db872879048" providerId="ADAL" clId="{0F761C5C-2944-4C17-AE01-C9E3CDB42943}" dt="2026-02-02T23:15:38.378" v="810" actId="21"/>
          <ac:picMkLst>
            <pc:docMk/>
            <pc:sldMk cId="306103238" sldId="256"/>
            <ac:picMk id="12" creationId="{6B44132F-52AD-A520-410A-A9EACE57CE27}"/>
          </ac:picMkLst>
        </pc:picChg>
        <pc:picChg chg="mod">
          <ac:chgData name="Menna Buss" userId="ebe92fd9-86ab-4bce-940e-1db872879048" providerId="ADAL" clId="{0F761C5C-2944-4C17-AE01-C9E3CDB42943}" dt="2026-02-03T00:14:17.093" v="2617" actId="1076"/>
          <ac:picMkLst>
            <pc:docMk/>
            <pc:sldMk cId="306103238" sldId="256"/>
            <ac:picMk id="13" creationId="{9CC12C28-D838-4038-BBA9-2EB5E81A25FB}"/>
          </ac:picMkLst>
        </pc:picChg>
        <pc:picChg chg="add mod">
          <ac:chgData name="Menna Buss" userId="ebe92fd9-86ab-4bce-940e-1db872879048" providerId="ADAL" clId="{0F761C5C-2944-4C17-AE01-C9E3CDB42943}" dt="2026-02-03T00:14:20.837" v="2618" actId="14100"/>
          <ac:picMkLst>
            <pc:docMk/>
            <pc:sldMk cId="306103238" sldId="256"/>
            <ac:picMk id="14" creationId="{7400EC4A-80FD-C5D4-186B-4B8AF1FD4D50}"/>
          </ac:picMkLst>
        </pc:picChg>
        <pc:picChg chg="add del mod">
          <ac:chgData name="Menna Buss" userId="ebe92fd9-86ab-4bce-940e-1db872879048" providerId="ADAL" clId="{0F761C5C-2944-4C17-AE01-C9E3CDB42943}" dt="2026-02-02T22:55:12.421" v="63" actId="21"/>
          <ac:picMkLst>
            <pc:docMk/>
            <pc:sldMk cId="306103238" sldId="256"/>
            <ac:picMk id="15" creationId="{EF24F597-D53C-BCC7-4684-2DD88636E001}"/>
          </ac:picMkLst>
        </pc:picChg>
        <pc:picChg chg="del mod">
          <ac:chgData name="Menna Buss" userId="ebe92fd9-86ab-4bce-940e-1db872879048" providerId="ADAL" clId="{0F761C5C-2944-4C17-AE01-C9E3CDB42943}" dt="2026-02-02T22:55:05.970" v="61" actId="21"/>
          <ac:picMkLst>
            <pc:docMk/>
            <pc:sldMk cId="306103238" sldId="256"/>
            <ac:picMk id="16" creationId="{4A0245A2-6A17-D1DC-C0D7-6AA5D39CFD88}"/>
          </ac:picMkLst>
        </pc:picChg>
        <pc:picChg chg="del mod">
          <ac:chgData name="Menna Buss" userId="ebe92fd9-86ab-4bce-940e-1db872879048" providerId="ADAL" clId="{0F761C5C-2944-4C17-AE01-C9E3CDB42943}" dt="2026-02-02T22:51:20.293" v="25" actId="21"/>
          <ac:picMkLst>
            <pc:docMk/>
            <pc:sldMk cId="306103238" sldId="256"/>
            <ac:picMk id="17" creationId="{CC58B37A-F305-917D-0EC5-1A67A215B7EC}"/>
          </ac:picMkLst>
        </pc:picChg>
        <pc:picChg chg="add del mod">
          <ac:chgData name="Menna Buss" userId="ebe92fd9-86ab-4bce-940e-1db872879048" providerId="ADAL" clId="{0F761C5C-2944-4C17-AE01-C9E3CDB42943}" dt="2026-02-02T22:50:53.658" v="20" actId="21"/>
          <ac:picMkLst>
            <pc:docMk/>
            <pc:sldMk cId="306103238" sldId="256"/>
            <ac:picMk id="18" creationId="{5C552F80-92BC-BE54-F8B5-341AACF15CC3}"/>
          </ac:picMkLst>
        </pc:picChg>
        <pc:picChg chg="del mod">
          <ac:chgData name="Menna Buss" userId="ebe92fd9-86ab-4bce-940e-1db872879048" providerId="ADAL" clId="{0F761C5C-2944-4C17-AE01-C9E3CDB42943}" dt="2026-02-02T22:51:28.018" v="27" actId="21"/>
          <ac:picMkLst>
            <pc:docMk/>
            <pc:sldMk cId="306103238" sldId="256"/>
            <ac:picMk id="19" creationId="{CAB7A020-EE62-C9B5-98EF-DB4CA78C9859}"/>
          </ac:picMkLst>
        </pc:picChg>
        <pc:picChg chg="add del mod">
          <ac:chgData name="Menna Buss" userId="ebe92fd9-86ab-4bce-940e-1db872879048" providerId="ADAL" clId="{0F761C5C-2944-4C17-AE01-C9E3CDB42943}" dt="2026-02-02T22:52:23.497" v="39" actId="21"/>
          <ac:picMkLst>
            <pc:docMk/>
            <pc:sldMk cId="306103238" sldId="256"/>
            <ac:picMk id="20" creationId="{DA9B9A67-1340-C4E4-0EDC-7BF7BF8B74C6}"/>
          </ac:picMkLst>
        </pc:picChg>
        <pc:picChg chg="del mod">
          <ac:chgData name="Menna Buss" userId="ebe92fd9-86ab-4bce-940e-1db872879048" providerId="ADAL" clId="{0F761C5C-2944-4C17-AE01-C9E3CDB42943}" dt="2026-02-02T22:52:14.507" v="37" actId="21"/>
          <ac:picMkLst>
            <pc:docMk/>
            <pc:sldMk cId="306103238" sldId="256"/>
            <ac:picMk id="21" creationId="{ED2492E6-DAAC-F618-47A0-624C463AB469}"/>
          </ac:picMkLst>
        </pc:picChg>
      </pc:sldChg>
      <pc:sldChg chg="modSp add mod">
        <pc:chgData name="Menna Buss" userId="ebe92fd9-86ab-4bce-940e-1db872879048" providerId="ADAL" clId="{0F761C5C-2944-4C17-AE01-C9E3CDB42943}" dt="2026-02-03T00:05:02.314" v="2348" actId="20577"/>
        <pc:sldMkLst>
          <pc:docMk/>
          <pc:sldMk cId="1256607971" sldId="260"/>
        </pc:sldMkLst>
        <pc:spChg chg="mod">
          <ac:chgData name="Menna Buss" userId="ebe92fd9-86ab-4bce-940e-1db872879048" providerId="ADAL" clId="{0F761C5C-2944-4C17-AE01-C9E3CDB42943}" dt="2026-02-03T00:05:02.314" v="2348" actId="20577"/>
          <ac:spMkLst>
            <pc:docMk/>
            <pc:sldMk cId="1256607971" sldId="260"/>
            <ac:spMk id="2" creationId="{E45BF1F8-0775-D2C2-1A91-55A073AC0F62}"/>
          </ac:spMkLst>
        </pc:spChg>
      </pc:sldChg>
      <pc:sldChg chg="modSp add mod ord">
        <pc:chgData name="Menna Buss" userId="ebe92fd9-86ab-4bce-940e-1db872879048" providerId="ADAL" clId="{0F761C5C-2944-4C17-AE01-C9E3CDB42943}" dt="2026-02-03T00:12:33.325" v="2582" actId="20577"/>
        <pc:sldMkLst>
          <pc:docMk/>
          <pc:sldMk cId="126289709" sldId="261"/>
        </pc:sldMkLst>
        <pc:spChg chg="mod">
          <ac:chgData name="Menna Buss" userId="ebe92fd9-86ab-4bce-940e-1db872879048" providerId="ADAL" clId="{0F761C5C-2944-4C17-AE01-C9E3CDB42943}" dt="2026-02-03T00:12:33.325" v="2582" actId="20577"/>
          <ac:spMkLst>
            <pc:docMk/>
            <pc:sldMk cId="126289709" sldId="261"/>
            <ac:spMk id="5" creationId="{70BADD20-5C17-144A-0650-AC9B7598F43E}"/>
          </ac:spMkLst>
        </pc:spChg>
      </pc:sldChg>
      <pc:sldChg chg="modSp add mod ord">
        <pc:chgData name="Menna Buss" userId="ebe92fd9-86ab-4bce-940e-1db872879048" providerId="ADAL" clId="{0F761C5C-2944-4C17-AE01-C9E3CDB42943}" dt="2026-02-03T00:05:19.712" v="2350" actId="20577"/>
        <pc:sldMkLst>
          <pc:docMk/>
          <pc:sldMk cId="343926362" sldId="273"/>
        </pc:sldMkLst>
        <pc:spChg chg="mod">
          <ac:chgData name="Menna Buss" userId="ebe92fd9-86ab-4bce-940e-1db872879048" providerId="ADAL" clId="{0F761C5C-2944-4C17-AE01-C9E3CDB42943}" dt="2026-02-03T00:05:19.712" v="2350" actId="20577"/>
          <ac:spMkLst>
            <pc:docMk/>
            <pc:sldMk cId="343926362" sldId="273"/>
            <ac:spMk id="5" creationId="{E8AD1599-AD96-2D17-1C6A-50BB1EAFE16F}"/>
          </ac:spMkLst>
        </pc:spChg>
      </pc:sldChg>
      <pc:sldChg chg="modSp add mod ord">
        <pc:chgData name="Menna Buss" userId="ebe92fd9-86ab-4bce-940e-1db872879048" providerId="ADAL" clId="{0F761C5C-2944-4C17-AE01-C9E3CDB42943}" dt="2026-02-02T23:47:01.810" v="1980" actId="1076"/>
        <pc:sldMkLst>
          <pc:docMk/>
          <pc:sldMk cId="4204496090" sldId="288"/>
        </pc:sldMkLst>
        <pc:spChg chg="mod">
          <ac:chgData name="Menna Buss" userId="ebe92fd9-86ab-4bce-940e-1db872879048" providerId="ADAL" clId="{0F761C5C-2944-4C17-AE01-C9E3CDB42943}" dt="2026-02-02T23:46:39.857" v="1979" actId="20577"/>
          <ac:spMkLst>
            <pc:docMk/>
            <pc:sldMk cId="4204496090" sldId="288"/>
            <ac:spMk id="5" creationId="{E8AD1599-AD96-2D17-1C6A-50BB1EAFE16F}"/>
          </ac:spMkLst>
        </pc:spChg>
      </pc:sldChg>
      <pc:sldChg chg="add">
        <pc:chgData name="Menna Buss" userId="ebe92fd9-86ab-4bce-940e-1db872879048" providerId="ADAL" clId="{0F761C5C-2944-4C17-AE01-C9E3CDB42943}" dt="2026-02-02T22:47:01.562" v="2" actId="22"/>
        <pc:sldMkLst>
          <pc:docMk/>
          <pc:sldMk cId="2568272478" sldId="290"/>
        </pc:sldMkLst>
      </pc:sldChg>
      <pc:sldChg chg="add">
        <pc:chgData name="Menna Buss" userId="ebe92fd9-86ab-4bce-940e-1db872879048" providerId="ADAL" clId="{0F761C5C-2944-4C17-AE01-C9E3CDB42943}" dt="2026-02-02T22:47:01.562" v="2" actId="22"/>
        <pc:sldMkLst>
          <pc:docMk/>
          <pc:sldMk cId="3506817965" sldId="291"/>
        </pc:sldMkLst>
      </pc:sldChg>
      <pc:sldChg chg="add">
        <pc:chgData name="Menna Buss" userId="ebe92fd9-86ab-4bce-940e-1db872879048" providerId="ADAL" clId="{0F761C5C-2944-4C17-AE01-C9E3CDB42943}" dt="2026-02-02T22:47:01.562" v="2" actId="22"/>
        <pc:sldMkLst>
          <pc:docMk/>
          <pc:sldMk cId="2272851824" sldId="292"/>
        </pc:sldMkLst>
      </pc:sldChg>
      <pc:sldChg chg="addSp delSp modSp new mod setBg">
        <pc:chgData name="Menna Buss" userId="ebe92fd9-86ab-4bce-940e-1db872879048" providerId="ADAL" clId="{0F761C5C-2944-4C17-AE01-C9E3CDB42943}" dt="2026-02-02T23:53:59.596" v="2075" actId="14100"/>
        <pc:sldMkLst>
          <pc:docMk/>
          <pc:sldMk cId="223990285" sldId="293"/>
        </pc:sldMkLst>
        <pc:spChg chg="del">
          <ac:chgData name="Menna Buss" userId="ebe92fd9-86ab-4bce-940e-1db872879048" providerId="ADAL" clId="{0F761C5C-2944-4C17-AE01-C9E3CDB42943}" dt="2026-02-02T22:51:13.917" v="23" actId="478"/>
          <ac:spMkLst>
            <pc:docMk/>
            <pc:sldMk cId="223990285" sldId="293"/>
            <ac:spMk id="2" creationId="{BEB8A521-79B5-C2F3-AE38-2BCE95BAC7F5}"/>
          </ac:spMkLst>
        </pc:spChg>
        <pc:spChg chg="del">
          <ac:chgData name="Menna Buss" userId="ebe92fd9-86ab-4bce-940e-1db872879048" providerId="ADAL" clId="{0F761C5C-2944-4C17-AE01-C9E3CDB42943}" dt="2026-02-02T22:51:15.385" v="24" actId="478"/>
          <ac:spMkLst>
            <pc:docMk/>
            <pc:sldMk cId="223990285" sldId="293"/>
            <ac:spMk id="3" creationId="{3E0E4D67-D3FD-523E-23EF-728CB32C16D2}"/>
          </ac:spMkLst>
        </pc:spChg>
        <pc:spChg chg="add mod">
          <ac:chgData name="Menna Buss" userId="ebe92fd9-86ab-4bce-940e-1db872879048" providerId="ADAL" clId="{0F761C5C-2944-4C17-AE01-C9E3CDB42943}" dt="2026-02-02T23:53:59.596" v="2075" actId="14100"/>
          <ac:spMkLst>
            <pc:docMk/>
            <pc:sldMk cId="223990285" sldId="293"/>
            <ac:spMk id="13" creationId="{E4CA8931-0AC8-3A93-C41F-BD1D10E00C7C}"/>
          </ac:spMkLst>
        </pc:spChg>
        <pc:spChg chg="add">
          <ac:chgData name="Menna Buss" userId="ebe92fd9-86ab-4bce-940e-1db872879048" providerId="ADAL" clId="{0F761C5C-2944-4C17-AE01-C9E3CDB42943}" dt="2026-02-02T22:55:24.290" v="65" actId="26606"/>
          <ac:spMkLst>
            <pc:docMk/>
            <pc:sldMk cId="223990285" sldId="293"/>
            <ac:spMk id="16" creationId="{5F9CFCE6-877F-4858-B8BD-2C52CA8AFBC4}"/>
          </ac:spMkLst>
        </pc:spChg>
        <pc:spChg chg="add">
          <ac:chgData name="Menna Buss" userId="ebe92fd9-86ab-4bce-940e-1db872879048" providerId="ADAL" clId="{0F761C5C-2944-4C17-AE01-C9E3CDB42943}" dt="2026-02-02T22:55:24.290" v="65" actId="26606"/>
          <ac:spMkLst>
            <pc:docMk/>
            <pc:sldMk cId="223990285" sldId="293"/>
            <ac:spMk id="18" creationId="{8213F8A0-12AE-4514-8372-0DD766EC28EE}"/>
          </ac:spMkLst>
        </pc:spChg>
        <pc:spChg chg="add">
          <ac:chgData name="Menna Buss" userId="ebe92fd9-86ab-4bce-940e-1db872879048" providerId="ADAL" clId="{0F761C5C-2944-4C17-AE01-C9E3CDB42943}" dt="2026-02-02T22:55:24.290" v="65" actId="26606"/>
          <ac:spMkLst>
            <pc:docMk/>
            <pc:sldMk cId="223990285" sldId="293"/>
            <ac:spMk id="20" creationId="{9EFF17D4-9A8C-4CE5-B096-D8CCD4400437}"/>
          </ac:spMkLst>
        </pc:spChg>
        <pc:picChg chg="add del mod">
          <ac:chgData name="Menna Buss" userId="ebe92fd9-86ab-4bce-940e-1db872879048" providerId="ADAL" clId="{0F761C5C-2944-4C17-AE01-C9E3CDB42943}" dt="2026-02-02T22:53:56.105" v="53" actId="21"/>
          <ac:picMkLst>
            <pc:docMk/>
            <pc:sldMk cId="223990285" sldId="293"/>
            <ac:picMk id="5" creationId="{D71BB77F-B555-63CE-71ED-86AB95322D14}"/>
          </ac:picMkLst>
        </pc:picChg>
        <pc:picChg chg="add del mod">
          <ac:chgData name="Menna Buss" userId="ebe92fd9-86ab-4bce-940e-1db872879048" providerId="ADAL" clId="{0F761C5C-2944-4C17-AE01-C9E3CDB42943}" dt="2026-02-02T22:53:31.969" v="46" actId="21"/>
          <ac:picMkLst>
            <pc:docMk/>
            <pc:sldMk cId="223990285" sldId="293"/>
            <ac:picMk id="7" creationId="{4327E842-2BF6-53A5-B786-903899304058}"/>
          </ac:picMkLst>
        </pc:picChg>
        <pc:picChg chg="add mod">
          <ac:chgData name="Menna Buss" userId="ebe92fd9-86ab-4bce-940e-1db872879048" providerId="ADAL" clId="{0F761C5C-2944-4C17-AE01-C9E3CDB42943}" dt="2026-02-02T22:55:24.290" v="65" actId="26606"/>
          <ac:picMkLst>
            <pc:docMk/>
            <pc:sldMk cId="223990285" sldId="293"/>
            <ac:picMk id="9" creationId="{E5F97D48-4C2B-68A3-1C30-A68F9CA6EFDF}"/>
          </ac:picMkLst>
        </pc:picChg>
        <pc:picChg chg="add mod">
          <ac:chgData name="Menna Buss" userId="ebe92fd9-86ab-4bce-940e-1db872879048" providerId="ADAL" clId="{0F761C5C-2944-4C17-AE01-C9E3CDB42943}" dt="2026-02-02T22:55:24.290" v="65" actId="26606"/>
          <ac:picMkLst>
            <pc:docMk/>
            <pc:sldMk cId="223990285" sldId="293"/>
            <ac:picMk id="11" creationId="{8C2DB252-D17B-0D64-681C-40E55CD9F94F}"/>
          </ac:picMkLst>
        </pc:picChg>
      </pc:sldChg>
      <pc:sldChg chg="addSp delSp modSp new mod setBg">
        <pc:chgData name="Menna Buss" userId="ebe92fd9-86ab-4bce-940e-1db872879048" providerId="ADAL" clId="{0F761C5C-2944-4C17-AE01-C9E3CDB42943}" dt="2026-02-02T23:37:02.331" v="1715" actId="1076"/>
        <pc:sldMkLst>
          <pc:docMk/>
          <pc:sldMk cId="332568674" sldId="294"/>
        </pc:sldMkLst>
        <pc:spChg chg="del">
          <ac:chgData name="Menna Buss" userId="ebe92fd9-86ab-4bce-940e-1db872879048" providerId="ADAL" clId="{0F761C5C-2944-4C17-AE01-C9E3CDB42943}" dt="2026-02-02T22:52:08.126" v="35" actId="21"/>
          <ac:spMkLst>
            <pc:docMk/>
            <pc:sldMk cId="332568674" sldId="294"/>
            <ac:spMk id="2" creationId="{D8493023-563A-B546-FB39-B9D2BB982BAD}"/>
          </ac:spMkLst>
        </pc:spChg>
        <pc:spChg chg="del">
          <ac:chgData name="Menna Buss" userId="ebe92fd9-86ab-4bce-940e-1db872879048" providerId="ADAL" clId="{0F761C5C-2944-4C17-AE01-C9E3CDB42943}" dt="2026-02-02T22:52:09.697" v="36" actId="21"/>
          <ac:spMkLst>
            <pc:docMk/>
            <pc:sldMk cId="332568674" sldId="294"/>
            <ac:spMk id="3" creationId="{9AF3E855-B70D-4225-23ED-1889462A594B}"/>
          </ac:spMkLst>
        </pc:spChg>
        <pc:spChg chg="add mod">
          <ac:chgData name="Menna Buss" userId="ebe92fd9-86ab-4bce-940e-1db872879048" providerId="ADAL" clId="{0F761C5C-2944-4C17-AE01-C9E3CDB42943}" dt="2026-02-02T23:37:02.331" v="1715" actId="1076"/>
          <ac:spMkLst>
            <pc:docMk/>
            <pc:sldMk cId="332568674" sldId="294"/>
            <ac:spMk id="8" creationId="{6BF49D13-CEDC-8ADF-3A9C-CC8C01A77FF4}"/>
          </ac:spMkLst>
        </pc:spChg>
        <pc:spChg chg="add">
          <ac:chgData name="Menna Buss" userId="ebe92fd9-86ab-4bce-940e-1db872879048" providerId="ADAL" clId="{0F761C5C-2944-4C17-AE01-C9E3CDB42943}" dt="2026-02-02T22:52:29.631" v="41" actId="26606"/>
          <ac:spMkLst>
            <pc:docMk/>
            <pc:sldMk cId="332568674" sldId="294"/>
            <ac:spMk id="12" creationId="{A9F529C3-C941-49FD-8C67-82F134F64BDB}"/>
          </ac:spMkLst>
        </pc:spChg>
        <pc:spChg chg="add">
          <ac:chgData name="Menna Buss" userId="ebe92fd9-86ab-4bce-940e-1db872879048" providerId="ADAL" clId="{0F761C5C-2944-4C17-AE01-C9E3CDB42943}" dt="2026-02-02T22:52:29.631" v="41" actId="26606"/>
          <ac:spMkLst>
            <pc:docMk/>
            <pc:sldMk cId="332568674" sldId="294"/>
            <ac:spMk id="14" creationId="{20586029-32A0-47E5-9AEC-AE3ABA6B94D0}"/>
          </ac:spMkLst>
        </pc:spChg>
        <pc:picChg chg="add mod">
          <ac:chgData name="Menna Buss" userId="ebe92fd9-86ab-4bce-940e-1db872879048" providerId="ADAL" clId="{0F761C5C-2944-4C17-AE01-C9E3CDB42943}" dt="2026-02-02T22:52:29.631" v="41" actId="26606"/>
          <ac:picMkLst>
            <pc:docMk/>
            <pc:sldMk cId="332568674" sldId="294"/>
            <ac:picMk id="5" creationId="{7E2B1749-EF08-A738-9171-9534FFE281FE}"/>
          </ac:picMkLst>
        </pc:picChg>
        <pc:picChg chg="add mod">
          <ac:chgData name="Menna Buss" userId="ebe92fd9-86ab-4bce-940e-1db872879048" providerId="ADAL" clId="{0F761C5C-2944-4C17-AE01-C9E3CDB42943}" dt="2026-02-02T22:52:29.631" v="41" actId="26606"/>
          <ac:picMkLst>
            <pc:docMk/>
            <pc:sldMk cId="332568674" sldId="294"/>
            <ac:picMk id="7" creationId="{E78ED8F2-4A2C-7EEE-4016-4522215B9DB1}"/>
          </ac:picMkLst>
        </pc:picChg>
        <pc:cxnChg chg="add">
          <ac:chgData name="Menna Buss" userId="ebe92fd9-86ab-4bce-940e-1db872879048" providerId="ADAL" clId="{0F761C5C-2944-4C17-AE01-C9E3CDB42943}" dt="2026-02-02T22:52:29.631" v="41" actId="26606"/>
          <ac:cxnSpMkLst>
            <pc:docMk/>
            <pc:sldMk cId="332568674" sldId="294"/>
            <ac:cxnSpMk id="16" creationId="{8C730EAB-A532-4295-A302-FB4B90DB9F5E}"/>
          </ac:cxnSpMkLst>
        </pc:cxnChg>
      </pc:sldChg>
      <pc:sldChg chg="addSp delSp modSp add mod">
        <pc:chgData name="Menna Buss" userId="ebe92fd9-86ab-4bce-940e-1db872879048" providerId="ADAL" clId="{0F761C5C-2944-4C17-AE01-C9E3CDB42943}" dt="2026-02-02T23:38:54.040" v="1759" actId="14100"/>
        <pc:sldMkLst>
          <pc:docMk/>
          <pc:sldMk cId="2977465489" sldId="295"/>
        </pc:sldMkLst>
        <pc:spChg chg="add mod">
          <ac:chgData name="Menna Buss" userId="ebe92fd9-86ab-4bce-940e-1db872879048" providerId="ADAL" clId="{0F761C5C-2944-4C17-AE01-C9E3CDB42943}" dt="2026-02-02T23:38:54.040" v="1759" actId="14100"/>
          <ac:spMkLst>
            <pc:docMk/>
            <pc:sldMk cId="2977465489" sldId="295"/>
            <ac:spMk id="11" creationId="{E1EB70EF-4802-2087-EF8E-682BF0BA1555}"/>
          </ac:spMkLst>
        </pc:spChg>
        <pc:spChg chg="add">
          <ac:chgData name="Menna Buss" userId="ebe92fd9-86ab-4bce-940e-1db872879048" providerId="ADAL" clId="{0F761C5C-2944-4C17-AE01-C9E3CDB42943}" dt="2026-02-02T22:53:06.386" v="45" actId="26606"/>
          <ac:spMkLst>
            <pc:docMk/>
            <pc:sldMk cId="2977465489" sldId="295"/>
            <ac:spMk id="12" creationId="{664E23E2-7440-4E36-A67B-0F88C5F7E185}"/>
          </ac:spMkLst>
        </pc:spChg>
        <pc:spChg chg="add">
          <ac:chgData name="Menna Buss" userId="ebe92fd9-86ab-4bce-940e-1db872879048" providerId="ADAL" clId="{0F761C5C-2944-4C17-AE01-C9E3CDB42943}" dt="2026-02-02T22:53:06.386" v="45" actId="26606"/>
          <ac:spMkLst>
            <pc:docMk/>
            <pc:sldMk cId="2977465489" sldId="295"/>
            <ac:spMk id="14" creationId="{B06949AE-010D-4C18-8AED-7872085ADD57}"/>
          </ac:spMkLst>
        </pc:spChg>
        <pc:spChg chg="add">
          <ac:chgData name="Menna Buss" userId="ebe92fd9-86ab-4bce-940e-1db872879048" providerId="ADAL" clId="{0F761C5C-2944-4C17-AE01-C9E3CDB42943}" dt="2026-02-02T22:53:06.386" v="45" actId="26606"/>
          <ac:spMkLst>
            <pc:docMk/>
            <pc:sldMk cId="2977465489" sldId="295"/>
            <ac:spMk id="16" creationId="{FE54AADB-50C7-4293-94C0-27361A32B8CF}"/>
          </ac:spMkLst>
        </pc:spChg>
        <pc:picChg chg="add del mod">
          <ac:chgData name="Menna Buss" userId="ebe92fd9-86ab-4bce-940e-1db872879048" providerId="ADAL" clId="{0F761C5C-2944-4C17-AE01-C9E3CDB42943}" dt="2026-02-02T22:53:50.239" v="52" actId="21"/>
          <ac:picMkLst>
            <pc:docMk/>
            <pc:sldMk cId="2977465489" sldId="295"/>
            <ac:picMk id="3" creationId="{FB186AB3-BF4C-8D66-2E62-697E158D4D41}"/>
          </ac:picMkLst>
        </pc:picChg>
        <pc:picChg chg="del">
          <ac:chgData name="Menna Buss" userId="ebe92fd9-86ab-4bce-940e-1db872879048" providerId="ADAL" clId="{0F761C5C-2944-4C17-AE01-C9E3CDB42943}" dt="2026-02-02T22:52:59.122" v="43" actId="21"/>
          <ac:picMkLst>
            <pc:docMk/>
            <pc:sldMk cId="2977465489" sldId="295"/>
            <ac:picMk id="5" creationId="{7E2B1749-EF08-A738-9171-9534FFE281FE}"/>
          </ac:picMkLst>
        </pc:picChg>
        <pc:picChg chg="add mod">
          <ac:chgData name="Menna Buss" userId="ebe92fd9-86ab-4bce-940e-1db872879048" providerId="ADAL" clId="{0F761C5C-2944-4C17-AE01-C9E3CDB42943}" dt="2026-02-02T22:54:06.943" v="55" actId="1076"/>
          <ac:picMkLst>
            <pc:docMk/>
            <pc:sldMk cId="2977465489" sldId="295"/>
            <ac:picMk id="6" creationId="{3305D5EB-D7F6-E005-749E-878FE740B6DB}"/>
          </ac:picMkLst>
        </pc:picChg>
        <pc:picChg chg="del mod">
          <ac:chgData name="Menna Buss" userId="ebe92fd9-86ab-4bce-940e-1db872879048" providerId="ADAL" clId="{0F761C5C-2944-4C17-AE01-C9E3CDB42943}" dt="2026-02-02T22:53:41.179" v="48" actId="21"/>
          <ac:picMkLst>
            <pc:docMk/>
            <pc:sldMk cId="2977465489" sldId="295"/>
            <ac:picMk id="7" creationId="{E78ED8F2-4A2C-7EEE-4016-4522215B9DB1}"/>
          </ac:picMkLst>
        </pc:picChg>
        <pc:picChg chg="add mod">
          <ac:chgData name="Menna Buss" userId="ebe92fd9-86ab-4bce-940e-1db872879048" providerId="ADAL" clId="{0F761C5C-2944-4C17-AE01-C9E3CDB42943}" dt="2026-02-02T22:54:15.245" v="58" actId="1076"/>
          <ac:picMkLst>
            <pc:docMk/>
            <pc:sldMk cId="2977465489" sldId="295"/>
            <ac:picMk id="9" creationId="{C6E261D3-F15A-667E-F03C-71C480718D6C}"/>
          </ac:picMkLst>
        </pc:picChg>
      </pc:sldChg>
      <pc:sldChg chg="addSp delSp modSp new mod">
        <pc:chgData name="Menna Buss" userId="ebe92fd9-86ab-4bce-940e-1db872879048" providerId="ADAL" clId="{0F761C5C-2944-4C17-AE01-C9E3CDB42943}" dt="2026-02-02T23:04:59.415" v="606" actId="20577"/>
        <pc:sldMkLst>
          <pc:docMk/>
          <pc:sldMk cId="1595529597" sldId="296"/>
        </pc:sldMkLst>
        <pc:spChg chg="del">
          <ac:chgData name="Menna Buss" userId="ebe92fd9-86ab-4bce-940e-1db872879048" providerId="ADAL" clId="{0F761C5C-2944-4C17-AE01-C9E3CDB42943}" dt="2026-02-02T22:56:26.914" v="74" actId="478"/>
          <ac:spMkLst>
            <pc:docMk/>
            <pc:sldMk cId="1595529597" sldId="296"/>
            <ac:spMk id="2" creationId="{C7A965DA-435E-221A-4CBE-38EB6E5BE0D9}"/>
          </ac:spMkLst>
        </pc:spChg>
        <pc:spChg chg="del">
          <ac:chgData name="Menna Buss" userId="ebe92fd9-86ab-4bce-940e-1db872879048" providerId="ADAL" clId="{0F761C5C-2944-4C17-AE01-C9E3CDB42943}" dt="2026-02-02T22:56:28.481" v="75" actId="478"/>
          <ac:spMkLst>
            <pc:docMk/>
            <pc:sldMk cId="1595529597" sldId="296"/>
            <ac:spMk id="3" creationId="{97A39157-E156-3C1F-9D1E-6E236ECB4EE9}"/>
          </ac:spMkLst>
        </pc:spChg>
        <pc:spChg chg="add mod">
          <ac:chgData name="Menna Buss" userId="ebe92fd9-86ab-4bce-940e-1db872879048" providerId="ADAL" clId="{0F761C5C-2944-4C17-AE01-C9E3CDB42943}" dt="2026-02-02T23:04:59.415" v="606" actId="20577"/>
          <ac:spMkLst>
            <pc:docMk/>
            <pc:sldMk cId="1595529597" sldId="296"/>
            <ac:spMk id="8" creationId="{72B60649-94E1-02BB-17B6-EE8D14368DF9}"/>
          </ac:spMkLst>
        </pc:spChg>
        <pc:spChg chg="add mod">
          <ac:chgData name="Menna Buss" userId="ebe92fd9-86ab-4bce-940e-1db872879048" providerId="ADAL" clId="{0F761C5C-2944-4C17-AE01-C9E3CDB42943}" dt="2026-02-02T23:03:28.386" v="555" actId="114"/>
          <ac:spMkLst>
            <pc:docMk/>
            <pc:sldMk cId="1595529597" sldId="296"/>
            <ac:spMk id="9" creationId="{A9E19513-8518-818C-6FCF-C19CE01F1B46}"/>
          </ac:spMkLst>
        </pc:spChg>
        <pc:picChg chg="add mod">
          <ac:chgData name="Menna Buss" userId="ebe92fd9-86ab-4bce-940e-1db872879048" providerId="ADAL" clId="{0F761C5C-2944-4C17-AE01-C9E3CDB42943}" dt="2026-02-02T23:00:28.909" v="344" actId="1076"/>
          <ac:picMkLst>
            <pc:docMk/>
            <pc:sldMk cId="1595529597" sldId="296"/>
            <ac:picMk id="5" creationId="{DD51E3BC-1D09-7B1A-2BED-022C41F73AC6}"/>
          </ac:picMkLst>
        </pc:picChg>
        <pc:picChg chg="add mod">
          <ac:chgData name="Menna Buss" userId="ebe92fd9-86ab-4bce-940e-1db872879048" providerId="ADAL" clId="{0F761C5C-2944-4C17-AE01-C9E3CDB42943}" dt="2026-02-02T23:00:33.896" v="345" actId="14100"/>
          <ac:picMkLst>
            <pc:docMk/>
            <pc:sldMk cId="1595529597" sldId="296"/>
            <ac:picMk id="7" creationId="{88070A28-C004-170D-AB4A-2B848C848AA1}"/>
          </ac:picMkLst>
        </pc:picChg>
      </pc:sldChg>
      <pc:sldChg chg="addSp delSp modSp new mod ord setBg">
        <pc:chgData name="Menna Buss" userId="ebe92fd9-86ab-4bce-940e-1db872879048" providerId="ADAL" clId="{0F761C5C-2944-4C17-AE01-C9E3CDB42943}" dt="2026-02-03T00:18:45.456" v="2729" actId="1076"/>
        <pc:sldMkLst>
          <pc:docMk/>
          <pc:sldMk cId="3713841627" sldId="297"/>
        </pc:sldMkLst>
        <pc:spChg chg="del">
          <ac:chgData name="Menna Buss" userId="ebe92fd9-86ab-4bce-940e-1db872879048" providerId="ADAL" clId="{0F761C5C-2944-4C17-AE01-C9E3CDB42943}" dt="2026-02-02T23:05:28.175" v="608" actId="478"/>
          <ac:spMkLst>
            <pc:docMk/>
            <pc:sldMk cId="3713841627" sldId="297"/>
            <ac:spMk id="2" creationId="{BE5C5D9E-BF53-3F22-818B-43547A777D0B}"/>
          </ac:spMkLst>
        </pc:spChg>
        <pc:spChg chg="del">
          <ac:chgData name="Menna Buss" userId="ebe92fd9-86ab-4bce-940e-1db872879048" providerId="ADAL" clId="{0F761C5C-2944-4C17-AE01-C9E3CDB42943}" dt="2026-02-02T23:05:29.875" v="609" actId="478"/>
          <ac:spMkLst>
            <pc:docMk/>
            <pc:sldMk cId="3713841627" sldId="297"/>
            <ac:spMk id="3" creationId="{F3E4306B-DFCB-4BC7-8A7E-2E32D8B56A6F}"/>
          </ac:spMkLst>
        </pc:spChg>
        <pc:spChg chg="add mod">
          <ac:chgData name="Menna Buss" userId="ebe92fd9-86ab-4bce-940e-1db872879048" providerId="ADAL" clId="{0F761C5C-2944-4C17-AE01-C9E3CDB42943}" dt="2026-02-02T23:12:58.278" v="796" actId="113"/>
          <ac:spMkLst>
            <pc:docMk/>
            <pc:sldMk cId="3713841627" sldId="297"/>
            <ac:spMk id="10" creationId="{BF3D6CD4-A7CB-0ED1-532C-59097D0128C4}"/>
          </ac:spMkLst>
        </pc:spChg>
        <pc:picChg chg="add mod ord">
          <ac:chgData name="Menna Buss" userId="ebe92fd9-86ab-4bce-940e-1db872879048" providerId="ADAL" clId="{0F761C5C-2944-4C17-AE01-C9E3CDB42943}" dt="2026-02-02T23:10:52.458" v="712" actId="1076"/>
          <ac:picMkLst>
            <pc:docMk/>
            <pc:sldMk cId="3713841627" sldId="297"/>
            <ac:picMk id="5" creationId="{818585BB-51D0-1910-1E2E-FB32E94A5FEC}"/>
          </ac:picMkLst>
        </pc:picChg>
        <pc:picChg chg="add mod">
          <ac:chgData name="Menna Buss" userId="ebe92fd9-86ab-4bce-940e-1db872879048" providerId="ADAL" clId="{0F761C5C-2944-4C17-AE01-C9E3CDB42943}" dt="2026-02-02T23:10:54.625" v="713" actId="1076"/>
          <ac:picMkLst>
            <pc:docMk/>
            <pc:sldMk cId="3713841627" sldId="297"/>
            <ac:picMk id="7" creationId="{B5514ECB-AB24-0D17-8EA0-03D957A1FC66}"/>
          </ac:picMkLst>
        </pc:picChg>
        <pc:picChg chg="add del mod">
          <ac:chgData name="Menna Buss" userId="ebe92fd9-86ab-4bce-940e-1db872879048" providerId="ADAL" clId="{0F761C5C-2944-4C17-AE01-C9E3CDB42943}" dt="2026-02-02T23:10:12.777" v="705" actId="21"/>
          <ac:picMkLst>
            <pc:docMk/>
            <pc:sldMk cId="3713841627" sldId="297"/>
            <ac:picMk id="9" creationId="{A1AFF25B-39B4-B1D4-9A85-C7C714D6F7E6}"/>
          </ac:picMkLst>
        </pc:picChg>
      </pc:sldChg>
      <pc:sldChg chg="addSp delSp modSp new mod setBg">
        <pc:chgData name="Menna Buss" userId="ebe92fd9-86ab-4bce-940e-1db872879048" providerId="ADAL" clId="{0F761C5C-2944-4C17-AE01-C9E3CDB42943}" dt="2026-02-03T00:18:35.801" v="2728" actId="1076"/>
        <pc:sldMkLst>
          <pc:docMk/>
          <pc:sldMk cId="2368629293" sldId="298"/>
        </pc:sldMkLst>
        <pc:spChg chg="del">
          <ac:chgData name="Menna Buss" userId="ebe92fd9-86ab-4bce-940e-1db872879048" providerId="ADAL" clId="{0F761C5C-2944-4C17-AE01-C9E3CDB42943}" dt="2026-02-02T23:09:14.337" v="698" actId="478"/>
          <ac:spMkLst>
            <pc:docMk/>
            <pc:sldMk cId="2368629293" sldId="298"/>
            <ac:spMk id="2" creationId="{671E8543-B0A0-57C9-1A0B-762424EBC19C}"/>
          </ac:spMkLst>
        </pc:spChg>
        <pc:spChg chg="add mod">
          <ac:chgData name="Menna Buss" userId="ebe92fd9-86ab-4bce-940e-1db872879048" providerId="ADAL" clId="{0F761C5C-2944-4C17-AE01-C9E3CDB42943}" dt="2026-02-03T00:18:35.801" v="2728" actId="1076"/>
          <ac:spMkLst>
            <pc:docMk/>
            <pc:sldMk cId="2368629293" sldId="298"/>
            <ac:spMk id="2" creationId="{DDA8647A-B22A-1204-6BAB-B0151DEAA33A}"/>
          </ac:spMkLst>
        </pc:spChg>
        <pc:spChg chg="del">
          <ac:chgData name="Menna Buss" userId="ebe92fd9-86ab-4bce-940e-1db872879048" providerId="ADAL" clId="{0F761C5C-2944-4C17-AE01-C9E3CDB42943}" dt="2026-02-02T23:09:15.738" v="699" actId="478"/>
          <ac:spMkLst>
            <pc:docMk/>
            <pc:sldMk cId="2368629293" sldId="298"/>
            <ac:spMk id="3" creationId="{50658970-D867-1C78-618B-3F250A0E9AD6}"/>
          </ac:spMkLst>
        </pc:spChg>
        <pc:spChg chg="add">
          <ac:chgData name="Menna Buss" userId="ebe92fd9-86ab-4bce-940e-1db872879048" providerId="ADAL" clId="{0F761C5C-2944-4C17-AE01-C9E3CDB42943}" dt="2026-02-03T00:18:17.160" v="2725" actId="22"/>
          <ac:spMkLst>
            <pc:docMk/>
            <pc:sldMk cId="2368629293" sldId="298"/>
            <ac:spMk id="8" creationId="{C472B8FE-F8D1-A5D3-A796-FD5A87FEDD36}"/>
          </ac:spMkLst>
        </pc:spChg>
        <pc:spChg chg="add">
          <ac:chgData name="Menna Buss" userId="ebe92fd9-86ab-4bce-940e-1db872879048" providerId="ADAL" clId="{0F761C5C-2944-4C17-AE01-C9E3CDB42943}" dt="2026-02-02T23:10:19.147" v="707" actId="26606"/>
          <ac:spMkLst>
            <pc:docMk/>
            <pc:sldMk cId="2368629293" sldId="298"/>
            <ac:spMk id="12" creationId="{5F9CFCE6-877F-4858-B8BD-2C52CA8AFBC4}"/>
          </ac:spMkLst>
        </pc:spChg>
        <pc:spChg chg="add">
          <ac:chgData name="Menna Buss" userId="ebe92fd9-86ab-4bce-940e-1db872879048" providerId="ADAL" clId="{0F761C5C-2944-4C17-AE01-C9E3CDB42943}" dt="2026-02-02T23:10:19.147" v="707" actId="26606"/>
          <ac:spMkLst>
            <pc:docMk/>
            <pc:sldMk cId="2368629293" sldId="298"/>
            <ac:spMk id="14" creationId="{8213F8A0-12AE-4514-8372-0DD766EC28EE}"/>
          </ac:spMkLst>
        </pc:spChg>
        <pc:spChg chg="add">
          <ac:chgData name="Menna Buss" userId="ebe92fd9-86ab-4bce-940e-1db872879048" providerId="ADAL" clId="{0F761C5C-2944-4C17-AE01-C9E3CDB42943}" dt="2026-02-02T23:10:19.147" v="707" actId="26606"/>
          <ac:spMkLst>
            <pc:docMk/>
            <pc:sldMk cId="2368629293" sldId="298"/>
            <ac:spMk id="16" creationId="{9EFF17D4-9A8C-4CE5-B096-D8CCD4400437}"/>
          </ac:spMkLst>
        </pc:spChg>
        <pc:picChg chg="add mod ord modCrop">
          <ac:chgData name="Menna Buss" userId="ebe92fd9-86ab-4bce-940e-1db872879048" providerId="ADAL" clId="{0F761C5C-2944-4C17-AE01-C9E3CDB42943}" dt="2026-02-03T00:16:48.643" v="2684" actId="1076"/>
          <ac:picMkLst>
            <pc:docMk/>
            <pc:sldMk cId="2368629293" sldId="298"/>
            <ac:picMk id="5" creationId="{B5EFA244-2891-3C13-D04B-BF06921C50A7}"/>
          </ac:picMkLst>
        </pc:picChg>
        <pc:picChg chg="add mod">
          <ac:chgData name="Menna Buss" userId="ebe92fd9-86ab-4bce-940e-1db872879048" providerId="ADAL" clId="{0F761C5C-2944-4C17-AE01-C9E3CDB42943}" dt="2026-02-02T23:10:31.899" v="710" actId="1076"/>
          <ac:picMkLst>
            <pc:docMk/>
            <pc:sldMk cId="2368629293" sldId="298"/>
            <ac:picMk id="7" creationId="{7D96BCE9-364D-5AFD-33F0-F327203DE466}"/>
          </ac:picMkLst>
        </pc:picChg>
      </pc:sldChg>
      <pc:sldChg chg="addSp delSp modSp new mod">
        <pc:chgData name="Menna Buss" userId="ebe92fd9-86ab-4bce-940e-1db872879048" providerId="ADAL" clId="{0F761C5C-2944-4C17-AE01-C9E3CDB42943}" dt="2026-02-03T00:14:06.337" v="2615" actId="22"/>
        <pc:sldMkLst>
          <pc:docMk/>
          <pc:sldMk cId="232960252" sldId="299"/>
        </pc:sldMkLst>
        <pc:spChg chg="del">
          <ac:chgData name="Menna Buss" userId="ebe92fd9-86ab-4bce-940e-1db872879048" providerId="ADAL" clId="{0F761C5C-2944-4C17-AE01-C9E3CDB42943}" dt="2026-02-02T23:15:33.364" v="808" actId="478"/>
          <ac:spMkLst>
            <pc:docMk/>
            <pc:sldMk cId="232960252" sldId="299"/>
            <ac:spMk id="2" creationId="{A23185C3-8D44-ED88-C74E-A8BC9B3E9C47}"/>
          </ac:spMkLst>
        </pc:spChg>
        <pc:spChg chg="add">
          <ac:chgData name="Menna Buss" userId="ebe92fd9-86ab-4bce-940e-1db872879048" providerId="ADAL" clId="{0F761C5C-2944-4C17-AE01-C9E3CDB42943}" dt="2026-02-03T00:14:06.337" v="2615" actId="22"/>
          <ac:spMkLst>
            <pc:docMk/>
            <pc:sldMk cId="232960252" sldId="299"/>
            <ac:spMk id="3" creationId="{11B1F390-73DF-20AC-CD17-BFBCDA3E6070}"/>
          </ac:spMkLst>
        </pc:spChg>
        <pc:spChg chg="del">
          <ac:chgData name="Menna Buss" userId="ebe92fd9-86ab-4bce-940e-1db872879048" providerId="ADAL" clId="{0F761C5C-2944-4C17-AE01-C9E3CDB42943}" dt="2026-02-02T23:15:34.928" v="809" actId="478"/>
          <ac:spMkLst>
            <pc:docMk/>
            <pc:sldMk cId="232960252" sldId="299"/>
            <ac:spMk id="3" creationId="{52E40A48-A73D-8477-44E6-71B6B62285E4}"/>
          </ac:spMkLst>
        </pc:spChg>
        <pc:picChg chg="add del">
          <ac:chgData name="Menna Buss" userId="ebe92fd9-86ab-4bce-940e-1db872879048" providerId="ADAL" clId="{0F761C5C-2944-4C17-AE01-C9E3CDB42943}" dt="2026-02-02T23:16:16.273" v="815" actId="21"/>
          <ac:picMkLst>
            <pc:docMk/>
            <pc:sldMk cId="232960252" sldId="299"/>
            <ac:picMk id="6" creationId="{04718A15-DCC2-81F8-1492-14306B3CE9D9}"/>
          </ac:picMkLst>
        </pc:picChg>
        <pc:picChg chg="add mod">
          <ac:chgData name="Menna Buss" userId="ebe92fd9-86ab-4bce-940e-1db872879048" providerId="ADAL" clId="{0F761C5C-2944-4C17-AE01-C9E3CDB42943}" dt="2026-02-02T23:16:53.017" v="826" actId="1076"/>
          <ac:picMkLst>
            <pc:docMk/>
            <pc:sldMk cId="232960252" sldId="299"/>
            <ac:picMk id="8" creationId="{C0A57B54-BB78-97CD-CFC5-4D250E5A77E3}"/>
          </ac:picMkLst>
        </pc:picChg>
      </pc:sldChg>
      <pc:sldChg chg="addSp delSp modSp new mod ord">
        <pc:chgData name="Menna Buss" userId="ebe92fd9-86ab-4bce-940e-1db872879048" providerId="ADAL" clId="{0F761C5C-2944-4C17-AE01-C9E3CDB42943}" dt="2026-02-03T00:13:45.308" v="2612" actId="1582"/>
        <pc:sldMkLst>
          <pc:docMk/>
          <pc:sldMk cId="3311298438" sldId="300"/>
        </pc:sldMkLst>
        <pc:spChg chg="add mod">
          <ac:chgData name="Menna Buss" userId="ebe92fd9-86ab-4bce-940e-1db872879048" providerId="ADAL" clId="{0F761C5C-2944-4C17-AE01-C9E3CDB42943}" dt="2026-02-03T00:13:45.308" v="2612" actId="1582"/>
          <ac:spMkLst>
            <pc:docMk/>
            <pc:sldMk cId="3311298438" sldId="300"/>
            <ac:spMk id="2" creationId="{2BE821F1-E755-02E1-8CE7-D3CDEA670CD8}"/>
          </ac:spMkLst>
        </pc:spChg>
        <pc:spChg chg="del">
          <ac:chgData name="Menna Buss" userId="ebe92fd9-86ab-4bce-940e-1db872879048" providerId="ADAL" clId="{0F761C5C-2944-4C17-AE01-C9E3CDB42943}" dt="2026-02-02T23:16:36.088" v="820" actId="478"/>
          <ac:spMkLst>
            <pc:docMk/>
            <pc:sldMk cId="3311298438" sldId="300"/>
            <ac:spMk id="2" creationId="{B96BDB4A-77E5-5866-83D8-5EB78DB18BA4}"/>
          </ac:spMkLst>
        </pc:spChg>
        <pc:spChg chg="del">
          <ac:chgData name="Menna Buss" userId="ebe92fd9-86ab-4bce-940e-1db872879048" providerId="ADAL" clId="{0F761C5C-2944-4C17-AE01-C9E3CDB42943}" dt="2026-02-02T23:16:37.409" v="821" actId="478"/>
          <ac:spMkLst>
            <pc:docMk/>
            <pc:sldMk cId="3311298438" sldId="300"/>
            <ac:spMk id="3" creationId="{236D71EC-501C-B977-2499-55F6D349192B}"/>
          </ac:spMkLst>
        </pc:spChg>
        <pc:picChg chg="add mod">
          <ac:chgData name="Menna Buss" userId="ebe92fd9-86ab-4bce-940e-1db872879048" providerId="ADAL" clId="{0F761C5C-2944-4C17-AE01-C9E3CDB42943}" dt="2026-02-02T23:16:47.296" v="825" actId="1076"/>
          <ac:picMkLst>
            <pc:docMk/>
            <pc:sldMk cId="3311298438" sldId="300"/>
            <ac:picMk id="5" creationId="{6A86A52F-7F58-9613-7376-C9F45A964663}"/>
          </ac:picMkLst>
        </pc:picChg>
      </pc:sldChg>
      <pc:sldChg chg="modSp add mod ord">
        <pc:chgData name="Menna Buss" userId="ebe92fd9-86ab-4bce-940e-1db872879048" providerId="ADAL" clId="{0F761C5C-2944-4C17-AE01-C9E3CDB42943}" dt="2026-02-03T00:30:09.383" v="3380" actId="20577"/>
        <pc:sldMkLst>
          <pc:docMk/>
          <pc:sldMk cId="70902626" sldId="301"/>
        </pc:sldMkLst>
        <pc:spChg chg="mod">
          <ac:chgData name="Menna Buss" userId="ebe92fd9-86ab-4bce-940e-1db872879048" providerId="ADAL" clId="{0F761C5C-2944-4C17-AE01-C9E3CDB42943}" dt="2026-02-03T00:30:09.383" v="3380" actId="20577"/>
          <ac:spMkLst>
            <pc:docMk/>
            <pc:sldMk cId="70902626" sldId="301"/>
            <ac:spMk id="5" creationId="{E8AD1599-AD96-2D17-1C6A-50BB1EAFE16F}"/>
          </ac:spMkLst>
        </pc:spChg>
      </pc:sldChg>
      <pc:sldChg chg="addSp modSp add mod ord">
        <pc:chgData name="Menna Buss" userId="ebe92fd9-86ab-4bce-940e-1db872879048" providerId="ADAL" clId="{0F761C5C-2944-4C17-AE01-C9E3CDB42943}" dt="2026-02-02T23:48:51.620" v="2001" actId="14100"/>
        <pc:sldMkLst>
          <pc:docMk/>
          <pc:sldMk cId="1495406118" sldId="302"/>
        </pc:sldMkLst>
        <pc:spChg chg="mod">
          <ac:chgData name="Menna Buss" userId="ebe92fd9-86ab-4bce-940e-1db872879048" providerId="ADAL" clId="{0F761C5C-2944-4C17-AE01-C9E3CDB42943}" dt="2026-02-02T23:48:09.617" v="1992" actId="20577"/>
          <ac:spMkLst>
            <pc:docMk/>
            <pc:sldMk cId="1495406118" sldId="302"/>
            <ac:spMk id="5" creationId="{E8AD1599-AD96-2D17-1C6A-50BB1EAFE16F}"/>
          </ac:spMkLst>
        </pc:spChg>
        <pc:picChg chg="add mod">
          <ac:chgData name="Menna Buss" userId="ebe92fd9-86ab-4bce-940e-1db872879048" providerId="ADAL" clId="{0F761C5C-2944-4C17-AE01-C9E3CDB42943}" dt="2026-02-02T23:48:05.409" v="1990" actId="1076"/>
          <ac:picMkLst>
            <pc:docMk/>
            <pc:sldMk cId="1495406118" sldId="302"/>
            <ac:picMk id="4" creationId="{E72C3191-2495-55A7-1935-789BDA940D96}"/>
          </ac:picMkLst>
        </pc:picChg>
        <pc:picChg chg="add mod">
          <ac:chgData name="Menna Buss" userId="ebe92fd9-86ab-4bce-940e-1db872879048" providerId="ADAL" clId="{0F761C5C-2944-4C17-AE01-C9E3CDB42943}" dt="2026-02-02T23:48:32.736" v="1997" actId="14100"/>
          <ac:picMkLst>
            <pc:docMk/>
            <pc:sldMk cId="1495406118" sldId="302"/>
            <ac:picMk id="7" creationId="{D413CCE7-3D01-E5A9-40CD-FC354907A210}"/>
          </ac:picMkLst>
        </pc:picChg>
        <pc:picChg chg="add mod">
          <ac:chgData name="Menna Buss" userId="ebe92fd9-86ab-4bce-940e-1db872879048" providerId="ADAL" clId="{0F761C5C-2944-4C17-AE01-C9E3CDB42943}" dt="2026-02-02T23:48:51.620" v="2001" actId="14100"/>
          <ac:picMkLst>
            <pc:docMk/>
            <pc:sldMk cId="1495406118" sldId="302"/>
            <ac:picMk id="9" creationId="{B66193E3-A03D-5A39-54B2-1B1139A49617}"/>
          </ac:picMkLst>
        </pc:picChg>
      </pc:sldChg>
      <pc:sldChg chg="addSp delSp modSp new mod">
        <pc:chgData name="Menna Buss" userId="ebe92fd9-86ab-4bce-940e-1db872879048" providerId="ADAL" clId="{0F761C5C-2944-4C17-AE01-C9E3CDB42943}" dt="2026-02-03T00:25:57.452" v="3332" actId="115"/>
        <pc:sldMkLst>
          <pc:docMk/>
          <pc:sldMk cId="3446902764" sldId="303"/>
        </pc:sldMkLst>
        <pc:spChg chg="del">
          <ac:chgData name="Menna Buss" userId="ebe92fd9-86ab-4bce-940e-1db872879048" providerId="ADAL" clId="{0F761C5C-2944-4C17-AE01-C9E3CDB42943}" dt="2026-02-02T23:54:34.846" v="2077" actId="478"/>
          <ac:spMkLst>
            <pc:docMk/>
            <pc:sldMk cId="3446902764" sldId="303"/>
            <ac:spMk id="2" creationId="{BEFF5EF9-6C71-E774-8785-B217E882CD88}"/>
          </ac:spMkLst>
        </pc:spChg>
        <pc:spChg chg="del">
          <ac:chgData name="Menna Buss" userId="ebe92fd9-86ab-4bce-940e-1db872879048" providerId="ADAL" clId="{0F761C5C-2944-4C17-AE01-C9E3CDB42943}" dt="2026-02-02T23:54:36.795" v="2078" actId="478"/>
          <ac:spMkLst>
            <pc:docMk/>
            <pc:sldMk cId="3446902764" sldId="303"/>
            <ac:spMk id="3" creationId="{EE265A8D-FD4D-600A-C003-BDF2EA8EB7B6}"/>
          </ac:spMkLst>
        </pc:spChg>
        <pc:spChg chg="add mod">
          <ac:chgData name="Menna Buss" userId="ebe92fd9-86ab-4bce-940e-1db872879048" providerId="ADAL" clId="{0F761C5C-2944-4C17-AE01-C9E3CDB42943}" dt="2026-02-03T00:25:57.452" v="3332" actId="115"/>
          <ac:spMkLst>
            <pc:docMk/>
            <pc:sldMk cId="3446902764" sldId="303"/>
            <ac:spMk id="5" creationId="{6D06C48A-E892-14B1-FD86-4EA1B90C3F0F}"/>
          </ac:spMkLst>
        </pc:spChg>
      </pc:sldChg>
      <pc:sldChg chg="addSp delSp modSp new mod">
        <pc:chgData name="Menna Buss" userId="ebe92fd9-86ab-4bce-940e-1db872879048" providerId="ADAL" clId="{0F761C5C-2944-4C17-AE01-C9E3CDB42943}" dt="2026-02-03T00:04:31.925" v="2346" actId="115"/>
        <pc:sldMkLst>
          <pc:docMk/>
          <pc:sldMk cId="3990976628" sldId="304"/>
        </pc:sldMkLst>
        <pc:spChg chg="del">
          <ac:chgData name="Menna Buss" userId="ebe92fd9-86ab-4bce-940e-1db872879048" providerId="ADAL" clId="{0F761C5C-2944-4C17-AE01-C9E3CDB42943}" dt="2026-02-02T23:58:02.841" v="2197" actId="478"/>
          <ac:spMkLst>
            <pc:docMk/>
            <pc:sldMk cId="3990976628" sldId="304"/>
            <ac:spMk id="2" creationId="{E0D43D3D-8BA8-CF32-A343-D9520435819C}"/>
          </ac:spMkLst>
        </pc:spChg>
        <pc:spChg chg="del">
          <ac:chgData name="Menna Buss" userId="ebe92fd9-86ab-4bce-940e-1db872879048" providerId="ADAL" clId="{0F761C5C-2944-4C17-AE01-C9E3CDB42943}" dt="2026-02-02T23:58:04.391" v="2198" actId="478"/>
          <ac:spMkLst>
            <pc:docMk/>
            <pc:sldMk cId="3990976628" sldId="304"/>
            <ac:spMk id="3" creationId="{188EF177-464B-7674-D375-DB3AFC8293CD}"/>
          </ac:spMkLst>
        </pc:spChg>
        <pc:spChg chg="add mod">
          <ac:chgData name="Menna Buss" userId="ebe92fd9-86ab-4bce-940e-1db872879048" providerId="ADAL" clId="{0F761C5C-2944-4C17-AE01-C9E3CDB42943}" dt="2026-02-03T00:04:31.925" v="2346" actId="115"/>
          <ac:spMkLst>
            <pc:docMk/>
            <pc:sldMk cId="3990976628" sldId="304"/>
            <ac:spMk id="5" creationId="{2282F548-1AB2-DCC1-E44D-F93A164BDBC7}"/>
          </ac:spMkLst>
        </pc:spChg>
        <pc:spChg chg="add mod">
          <ac:chgData name="Menna Buss" userId="ebe92fd9-86ab-4bce-940e-1db872879048" providerId="ADAL" clId="{0F761C5C-2944-4C17-AE01-C9E3CDB42943}" dt="2026-02-03T00:03:38.113" v="2344" actId="1076"/>
          <ac:spMkLst>
            <pc:docMk/>
            <pc:sldMk cId="3990976628" sldId="304"/>
            <ac:spMk id="6" creationId="{98FA281B-EBC8-729B-F97C-EA6CC6EC384A}"/>
          </ac:spMkLst>
        </pc:spChg>
      </pc:sldChg>
      <pc:sldChg chg="new del">
        <pc:chgData name="Menna Buss" userId="ebe92fd9-86ab-4bce-940e-1db872879048" providerId="ADAL" clId="{0F761C5C-2944-4C17-AE01-C9E3CDB42943}" dt="2026-02-03T00:32:00.527" v="3382" actId="2696"/>
        <pc:sldMkLst>
          <pc:docMk/>
          <pc:sldMk cId="640956207" sldId="305"/>
        </pc:sldMkLst>
      </pc:sldChg>
      <pc:sldChg chg="addSp delSp modSp new mod setBg">
        <pc:chgData name="Menna Buss" userId="ebe92fd9-86ab-4bce-940e-1db872879048" providerId="ADAL" clId="{0F761C5C-2944-4C17-AE01-C9E3CDB42943}" dt="2026-02-03T00:42:45.698" v="3412" actId="14100"/>
        <pc:sldMkLst>
          <pc:docMk/>
          <pc:sldMk cId="2459251133" sldId="305"/>
        </pc:sldMkLst>
        <pc:spChg chg="del">
          <ac:chgData name="Menna Buss" userId="ebe92fd9-86ab-4bce-940e-1db872879048" providerId="ADAL" clId="{0F761C5C-2944-4C17-AE01-C9E3CDB42943}" dt="2026-02-03T00:32:20.486" v="3385" actId="478"/>
          <ac:spMkLst>
            <pc:docMk/>
            <pc:sldMk cId="2459251133" sldId="305"/>
            <ac:spMk id="2" creationId="{D35DD63F-2D2F-59D6-FE7C-23368F8CDEA5}"/>
          </ac:spMkLst>
        </pc:spChg>
        <pc:spChg chg="del">
          <ac:chgData name="Menna Buss" userId="ebe92fd9-86ab-4bce-940e-1db872879048" providerId="ADAL" clId="{0F761C5C-2944-4C17-AE01-C9E3CDB42943}" dt="2026-02-03T00:32:18.877" v="3384" actId="478"/>
          <ac:spMkLst>
            <pc:docMk/>
            <pc:sldMk cId="2459251133" sldId="305"/>
            <ac:spMk id="3" creationId="{C39EEB5A-2842-A5C5-B004-30A45ADD9275}"/>
          </ac:spMkLst>
        </pc:spChg>
        <pc:picChg chg="add del mod">
          <ac:chgData name="Menna Buss" userId="ebe92fd9-86ab-4bce-940e-1db872879048" providerId="ADAL" clId="{0F761C5C-2944-4C17-AE01-C9E3CDB42943}" dt="2026-02-03T00:33:04.624" v="3388" actId="21"/>
          <ac:picMkLst>
            <pc:docMk/>
            <pc:sldMk cId="2459251133" sldId="305"/>
            <ac:picMk id="4" creationId="{EC96DFB7-9726-2D77-11FB-7F2DD268BD23}"/>
          </ac:picMkLst>
        </pc:picChg>
        <pc:picChg chg="add mod">
          <ac:chgData name="Menna Buss" userId="ebe92fd9-86ab-4bce-940e-1db872879048" providerId="ADAL" clId="{0F761C5C-2944-4C17-AE01-C9E3CDB42943}" dt="2026-02-03T00:42:13.603" v="3405" actId="1076"/>
          <ac:picMkLst>
            <pc:docMk/>
            <pc:sldMk cId="2459251133" sldId="305"/>
            <ac:picMk id="5" creationId="{02E08ACF-4649-B845-9657-CB0BE29652D5}"/>
          </ac:picMkLst>
        </pc:picChg>
        <pc:picChg chg="add mod modCrop">
          <ac:chgData name="Menna Buss" userId="ebe92fd9-86ab-4bce-940e-1db872879048" providerId="ADAL" clId="{0F761C5C-2944-4C17-AE01-C9E3CDB42943}" dt="2026-02-03T00:42:45.698" v="3412" actId="14100"/>
          <ac:picMkLst>
            <pc:docMk/>
            <pc:sldMk cId="2459251133" sldId="305"/>
            <ac:picMk id="6" creationId="{A5600051-F24B-C7EE-74A6-74F72BBA2408}"/>
          </ac:picMkLst>
        </pc:picChg>
        <pc:picChg chg="add mod modCrop">
          <ac:chgData name="Menna Buss" userId="ebe92fd9-86ab-4bce-940e-1db872879048" providerId="ADAL" clId="{0F761C5C-2944-4C17-AE01-C9E3CDB42943}" dt="2026-02-03T00:41:55.464" v="3402" actId="14100"/>
          <ac:picMkLst>
            <pc:docMk/>
            <pc:sldMk cId="2459251133" sldId="305"/>
            <ac:picMk id="7" creationId="{94F1CE6A-632E-C19D-8471-E661B5D96423}"/>
          </ac:picMkLst>
        </pc:picChg>
        <pc:picChg chg="add mod ord modCrop">
          <ac:chgData name="Menna Buss" userId="ebe92fd9-86ab-4bce-940e-1db872879048" providerId="ADAL" clId="{0F761C5C-2944-4C17-AE01-C9E3CDB42943}" dt="2026-02-03T00:42:34.261" v="3409" actId="14100"/>
          <ac:picMkLst>
            <pc:docMk/>
            <pc:sldMk cId="2459251133" sldId="305"/>
            <ac:picMk id="8" creationId="{D07EB4FC-0413-C0F9-4E16-890D664B3E0E}"/>
          </ac:picMkLst>
        </pc:picChg>
        <pc:cxnChg chg="add">
          <ac:chgData name="Menna Buss" userId="ebe92fd9-86ab-4bce-940e-1db872879048" providerId="ADAL" clId="{0F761C5C-2944-4C17-AE01-C9E3CDB42943}" dt="2026-02-03T00:41:04.906" v="3390" actId="26606"/>
          <ac:cxnSpMkLst>
            <pc:docMk/>
            <pc:sldMk cId="2459251133" sldId="305"/>
            <ac:cxnSpMk id="13" creationId="{91B6081D-D3E8-4209-B85B-EB1C655A6272}"/>
          </ac:cxnSpMkLst>
        </pc:cxnChg>
        <pc:cxnChg chg="add">
          <ac:chgData name="Menna Buss" userId="ebe92fd9-86ab-4bce-940e-1db872879048" providerId="ADAL" clId="{0F761C5C-2944-4C17-AE01-C9E3CDB42943}" dt="2026-02-03T00:41:04.906" v="3390" actId="26606"/>
          <ac:cxnSpMkLst>
            <pc:docMk/>
            <pc:sldMk cId="2459251133" sldId="305"/>
            <ac:cxnSpMk id="15" creationId="{28CA55E4-1295-45C8-BA05-5A9E705B749A}"/>
          </ac:cxnSpMkLst>
        </pc:cxnChg>
        <pc:cxnChg chg="add">
          <ac:chgData name="Menna Buss" userId="ebe92fd9-86ab-4bce-940e-1db872879048" providerId="ADAL" clId="{0F761C5C-2944-4C17-AE01-C9E3CDB42943}" dt="2026-02-03T00:41:04.906" v="3390" actId="26606"/>
          <ac:cxnSpMkLst>
            <pc:docMk/>
            <pc:sldMk cId="2459251133" sldId="305"/>
            <ac:cxnSpMk id="17" creationId="{08C5794E-A9A1-4A23-AF68-C79A7822334C}"/>
          </ac:cxnSpMkLst>
        </pc:cxnChg>
      </pc:sldChg>
      <pc:sldChg chg="add del">
        <pc:chgData name="Menna Buss" userId="ebe92fd9-86ab-4bce-940e-1db872879048" providerId="ADAL" clId="{0F761C5C-2944-4C17-AE01-C9E3CDB42943}" dt="2026-02-03T00:13:55.850" v="2614" actId="22"/>
        <pc:sldMkLst>
          <pc:docMk/>
          <pc:sldMk cId="2980266045" sldId="30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3F219-1BC8-44F1-2B6C-678D1594CD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C11E48-3395-322C-DFAC-B5AEF720E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31BF0-A55C-6790-9142-A4FD6A70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4D9DF-7DBB-EB6A-D325-C125DA0E8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F856C-309C-13AA-0D3B-6713F3B56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951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12B8-14AB-EA49-B4C0-751BA04A4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0B026-08CA-5F02-858F-BBDF098B2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B80E1-39B6-36AF-0495-31BB5C753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6ED26-0992-1322-98CB-8AC5A97BB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4AE77-E711-0C71-1327-9E17196A6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752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F5075-69B9-29D3-A67B-D22C18D65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B82C90-5F40-5124-279E-07EB03BE5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99C91-EF5F-3A2A-30F9-8D615548B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06517-41B8-2DAE-5DB1-0614522CD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7BF85-232E-AEBD-C069-3FAA01504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75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C6FC0-A6C4-BA5B-7DC6-AA1F69376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AEE84-A81F-7970-FE97-002BDF9D09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ED7D4-4A75-2D2B-C216-5F6B3BF5D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8D4E80-1236-AA57-C334-0DAC757AF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45C518-B1A5-3B59-EB61-FDDDB49C9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F9E1BB-69D6-27B9-06FD-AA6202025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545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ED00C-8D08-C090-6220-7C18ACCF2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6C4AB6-44F6-3127-CBE1-9BFE3E25B3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B38333-82B1-9B42-8E75-40085A550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36F088-EB5E-DAA7-7AC6-7C5FB2FD79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92769C-3458-39FF-3A83-DB0692D355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810811-B199-C465-98CF-AB39D1D30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7F3EDD-9BE6-E788-B53F-768DE7A14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5DD90C-8DF7-6163-BC47-D6E25225D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24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2DD0-60B3-024C-DD9E-5A3E31533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CD2408-459F-F777-8DA9-598162EF2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E0D6FD-3B68-3E37-922B-748542BB2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5DFC8F-C264-0E3C-817F-91DE019D0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954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260A9-3E60-FF6F-3645-6E4F6AED0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EF9C37-1F78-82FE-CF9C-3FBF0E32B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A753D3-2093-DD71-AD27-2B89E6AE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86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1B6E4-75AB-0A96-B2C9-6532822DE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5D4D6-4F44-C1E3-ACD5-65AFE7745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BACC28-0F2E-0C42-7614-04181FC551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855E65-5700-5DF1-ABEC-E0A72D634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C7EB72-4A67-2E80-C6F6-77D14D65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E4AD98-D4C7-62FD-CFA8-6F3DFE6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442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A57EC-E5E2-1C0D-7DDD-F41498857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92396B-5DDE-C0E8-DA7F-B013B2C0B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8A9D6-C59B-4500-B0D3-145F4638E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D4BD5B-F0FD-D675-59CB-269BFC4F8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4F5776-7CA2-813F-C36C-A58BDEAE1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EC1B0A-839D-3FE8-5D2D-73A4B37F4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776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CAF20-6EA4-851A-2D8B-FA75051BE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18F2AD-8D78-5D7F-83A7-2A5210921B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310A09-6953-DE20-1856-971480D62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DAC0D-6E57-2032-2A41-9325AB297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60A59-969F-0C00-B9D4-FA6A02AD3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187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6D2D89-D8DD-17E2-21A3-7233983ADA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53F96C-5BFE-4876-603E-AB338BC79A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98D19-FF60-CC58-CA95-E980C2DC9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6AD6C-BE4E-C729-C7E4-0017FC6D4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05A3E-39EE-C5D2-87F8-E43E9DB91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569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8E007E-66E6-D860-7B02-1B01FE71D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89344-D4A9-538F-E26A-E4273BC153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17644-6377-A07F-D8FE-4554DAA04E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4F758D-132A-2446-A214-6C633009FDA7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9B5D8-0FC1-37A0-F152-9F6788930B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D5612-F9B7-DFB4-5EEB-07ECAE36C9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106645-F15C-204C-8D9E-BBAAD0A045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50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haractercounter.co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mailto:menna.buss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20" y="2205052"/>
            <a:ext cx="6316598" cy="116341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SURFACE PATTERN &amp; TEXTILES  </a:t>
            </a:r>
          </a:p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DESIGN CRAFTS </a:t>
            </a: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19" y="919157"/>
            <a:ext cx="5295617" cy="1090473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4127613"/>
            <a:ext cx="8956205" cy="17915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800" dirty="0">
                <a:solidFill>
                  <a:schemeClr val="bg1"/>
                </a:solidFill>
              </a:rPr>
              <a:t>CONTEXTUAL STUDIES: WAYS OF PERCEIVING ADDA4023 </a:t>
            </a:r>
          </a:p>
          <a:p>
            <a:pPr algn="l"/>
            <a:r>
              <a:rPr lang="en-GB" sz="2800" dirty="0">
                <a:solidFill>
                  <a:schemeClr val="bg1"/>
                </a:solidFill>
              </a:rPr>
              <a:t> 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Tuesday Lectures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10:00 - 12:00 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95186"/>
            <a:ext cx="5498541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086765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TODAY</a:t>
            </a:r>
            <a:r>
              <a:rPr lang="en-US" dirty="0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</a:rPr>
              <a:t>10:00 – </a:t>
            </a:r>
            <a:r>
              <a:rPr lang="en-GB" dirty="0">
                <a:solidFill>
                  <a:schemeClr val="bg1"/>
                </a:solidFill>
              </a:rPr>
              <a:t>10:15</a:t>
            </a:r>
            <a:r>
              <a:rPr lang="en-US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>REVIEW – Ways of Thinking Feedback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10.15 – 10:45 STUDY TASK 1 sharing  &amp; reporting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10:45 - 11:00 Break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11:00 – 11:30 COLLABORATION &amp; Exhibition design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11:30-11:45 Study Task 2</a:t>
            </a:r>
          </a:p>
        </p:txBody>
      </p:sp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E08ACF-4649-B845-9657-CB0BE29652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6468" y="0"/>
            <a:ext cx="2458904" cy="3322844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1214" y="1111170"/>
            <a:ext cx="11040" cy="464510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D07EB4FC-0413-C0F9-4E16-890D664B3E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74"/>
          <a:stretch>
            <a:fillRect/>
          </a:stretch>
        </p:blipFill>
        <p:spPr>
          <a:xfrm>
            <a:off x="1728964" y="3438982"/>
            <a:ext cx="2411139" cy="25458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3027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10334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A5600051-F24B-C7EE-74A6-74F72BBA24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39"/>
          <a:stretch>
            <a:fillRect/>
          </a:stretch>
        </p:blipFill>
        <p:spPr>
          <a:xfrm>
            <a:off x="7171861" y="3428998"/>
            <a:ext cx="2366974" cy="30201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F1CE6A-632E-C19D-8471-E661B5D964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135"/>
          <a:stretch>
            <a:fillRect/>
          </a:stretch>
        </p:blipFill>
        <p:spPr>
          <a:xfrm>
            <a:off x="1083373" y="0"/>
            <a:ext cx="3127308" cy="3342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251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 dirty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0"/>
            <a:ext cx="11405098" cy="5406869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Tasks can be started under guidance at the end of the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For some tasks you will be required to visit Y FFORWM, SA1 library or other locations.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It is highly recommended that you use Tuesday afternoons to complete tasks.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Your study tasks are designed to: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ENCOURAGE COLLABORATION: working with peers in pairs or groups.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ALLOW REFLECTION: chance to consider, giving your own thoughts, opinions, ideas.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26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 dirty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428314"/>
            <a:ext cx="12052549" cy="6001372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Last week’s - STUDY TASK:</a:t>
            </a:r>
            <a:endParaRPr lang="en-GB" sz="2400" i="1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CHOOSE A) B) or C) from the examples of Collaborative projects we have discussed.</a:t>
            </a:r>
          </a:p>
          <a:p>
            <a:pPr marL="342900" indent="-342900">
              <a:lnSpc>
                <a:spcPct val="11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</a:rPr>
              <a:t>Research ALL 3 collaborators via instagram accounts and/or websites. Make notes on your findings.</a:t>
            </a:r>
          </a:p>
          <a:p>
            <a:pPr marL="342900" indent="-342900">
              <a:lnSpc>
                <a:spcPct val="11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</a:rPr>
              <a:t>Write 100 words on how you think audiences might respond to the work &amp; why you think the project is important.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2C3191-2495-55A7-1935-789BDA940D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0725" y="536639"/>
            <a:ext cx="1568768" cy="23849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13CCE7-3D01-E5A9-40CD-FC354907A2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4350" y="532523"/>
            <a:ext cx="2328623" cy="23849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6193E3-A03D-5A39-54B2-1B1139A496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7799" y="524549"/>
            <a:ext cx="1535748" cy="2384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406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348627" y="79686"/>
            <a:ext cx="10097745" cy="1165412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342900" indent="-342900">
              <a:lnSpc>
                <a:spcPct val="110000"/>
              </a:lnSpc>
              <a:spcBef>
                <a:spcPts val="1000"/>
              </a:spcBef>
              <a:buAutoNum type="alphaUcParenR"/>
            </a:pPr>
            <a:r>
              <a:rPr lang="en-GB" dirty="0">
                <a:solidFill>
                  <a:schemeClr val="bg1"/>
                </a:solidFill>
              </a:rPr>
              <a:t>COLLABORATIVE PROJECT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Anna Pritchard &amp; </a:t>
            </a:r>
            <a:r>
              <a:rPr lang="en-GB" dirty="0" err="1">
                <a:solidFill>
                  <a:schemeClr val="bg1"/>
                </a:solidFill>
              </a:rPr>
              <a:t>Eryri</a:t>
            </a:r>
            <a:r>
              <a:rPr lang="en-GB" dirty="0">
                <a:solidFill>
                  <a:schemeClr val="bg1"/>
                </a:solidFill>
              </a:rPr>
              <a:t> National Park X </a:t>
            </a:r>
            <a:r>
              <a:rPr lang="en-GB" dirty="0" err="1">
                <a:solidFill>
                  <a:schemeClr val="bg1"/>
                </a:solidFill>
              </a:rPr>
              <a:t>Plas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Glyn-y-Weddw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u="sng" dirty="0">
                <a:solidFill>
                  <a:schemeClr val="bg1"/>
                </a:solidFill>
              </a:rPr>
              <a:t>Keywords</a:t>
            </a:r>
            <a:r>
              <a:rPr lang="en-GB" dirty="0">
                <a:solidFill>
                  <a:schemeClr val="bg1"/>
                </a:solidFill>
              </a:rPr>
              <a:t>: weaving, place names, safeguarding histories, celebrate.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119009-BFA8-0E56-058A-E70CCA7C2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503" y="1311823"/>
            <a:ext cx="3456128" cy="52542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B5BD5E-ED44-677C-0326-3B24192F12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47" y="1310640"/>
            <a:ext cx="4525311" cy="5255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272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348627" y="79686"/>
            <a:ext cx="11610848" cy="1296322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B) COLLABORATIVE PROJECT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Imperial War Museum X Liberty X Fine Cell Work.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u="sng" dirty="0">
                <a:solidFill>
                  <a:schemeClr val="bg1"/>
                </a:solidFill>
              </a:rPr>
              <a:t>Keywords</a:t>
            </a:r>
            <a:r>
              <a:rPr lang="en-GB" dirty="0">
                <a:solidFill>
                  <a:schemeClr val="bg1"/>
                </a:solidFill>
              </a:rPr>
              <a:t>:  creativity in conflict, craft and making as sources of hope,  beyond display.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468AF77-4E21-DD74-50C2-6AA41915C9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902" y="1376009"/>
            <a:ext cx="3520602" cy="52681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D2EBA61-9DB6-A130-D758-7EC400B428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7096" y="1376008"/>
            <a:ext cx="5143792" cy="526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817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348627" y="79686"/>
            <a:ext cx="11610848" cy="1296322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C) COLLABORATIVE PROJECT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 David </a:t>
            </a:r>
            <a:r>
              <a:rPr lang="en-GB" dirty="0" err="1">
                <a:solidFill>
                  <a:schemeClr val="bg1"/>
                </a:solidFill>
              </a:rPr>
              <a:t>Shillinglaw</a:t>
            </a:r>
            <a:r>
              <a:rPr lang="en-GB" dirty="0">
                <a:solidFill>
                  <a:schemeClr val="bg1"/>
                </a:solidFill>
              </a:rPr>
              <a:t> X Max Porter X </a:t>
            </a:r>
            <a:r>
              <a:rPr lang="en-GB" dirty="0" err="1">
                <a:solidFill>
                  <a:schemeClr val="bg1"/>
                </a:solidFill>
              </a:rPr>
              <a:t>Eritage</a:t>
            </a:r>
            <a:r>
              <a:rPr lang="en-GB" dirty="0">
                <a:solidFill>
                  <a:schemeClr val="bg1"/>
                </a:solidFill>
              </a:rPr>
              <a:t> Studio Gallery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u="sng" dirty="0">
                <a:solidFill>
                  <a:schemeClr val="bg1"/>
                </a:solidFill>
              </a:rPr>
              <a:t>Keywords</a:t>
            </a:r>
            <a:r>
              <a:rPr lang="en-GB" dirty="0">
                <a:solidFill>
                  <a:schemeClr val="bg1"/>
                </a:solidFill>
              </a:rPr>
              <a:t>:  friendship, creative process, what it means to be human.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67954-A98E-7542-2E84-CECD1DA982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93" y="1551516"/>
            <a:ext cx="4149139" cy="51178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BC88A8-E16D-18AA-1E4E-F90C6B08BF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451" y="1551515"/>
            <a:ext cx="3289608" cy="5108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851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 dirty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428314"/>
            <a:ext cx="12052549" cy="6001372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Last week’s - STUDY TASK:</a:t>
            </a:r>
            <a:endParaRPr lang="en-GB" sz="2400" i="1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CHOOSE A) B) or C) from the examples of Collaborative projects we have discussed.</a:t>
            </a:r>
          </a:p>
          <a:p>
            <a:pPr marL="342900" indent="-342900">
              <a:lnSpc>
                <a:spcPct val="11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</a:rPr>
              <a:t>Research ALL 3 collaborators via instagram accounts and/or websites. Make notes on your findings.</a:t>
            </a:r>
          </a:p>
          <a:p>
            <a:pPr marL="342900" indent="-342900">
              <a:lnSpc>
                <a:spcPct val="11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</a:rPr>
              <a:t>Write 100 words on how you think audiences might respond to the work &amp; why you think the project is important.</a:t>
            </a:r>
          </a:p>
          <a:p>
            <a:pPr marL="342900" indent="-342900">
              <a:lnSpc>
                <a:spcPct val="11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Get into groups with people who have focussed on the same example as you.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Share your findings. Prepare a short feedback report together.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96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86A52F-7F58-9613-7376-C9F45A9646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5240" y="714731"/>
            <a:ext cx="5121519" cy="54285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E821F1-E755-02E1-8CE7-D3CDEA670CD8}"/>
              </a:ext>
            </a:extLst>
          </p:cNvPr>
          <p:cNvSpPr txBox="1"/>
          <p:nvPr/>
        </p:nvSpPr>
        <p:spPr>
          <a:xfrm>
            <a:off x="299570" y="187511"/>
            <a:ext cx="1828800" cy="646331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Writing for social media: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298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0A57B54-BB78-97CD-CFC5-4D250E5A77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312" y="239784"/>
            <a:ext cx="4157375" cy="63784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B1F390-73DF-20AC-CD17-BFBCDA3E6070}"/>
              </a:ext>
            </a:extLst>
          </p:cNvPr>
          <p:cNvSpPr txBox="1"/>
          <p:nvPr/>
        </p:nvSpPr>
        <p:spPr>
          <a:xfrm>
            <a:off x="299570" y="187511"/>
            <a:ext cx="1828800" cy="646331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Writing for social media: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60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CC12C28-D838-4038-BBA9-2EB5E81A2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702" y="3214012"/>
            <a:ext cx="3051659" cy="178161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00EC4A-80FD-C5D4-186B-4B8AF1FD4D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8397" y="439863"/>
            <a:ext cx="3860304" cy="524678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BAB2F2C-72F1-0EF1-2A67-51F7281C1AAC}"/>
              </a:ext>
            </a:extLst>
          </p:cNvPr>
          <p:cNvSpPr txBox="1"/>
          <p:nvPr/>
        </p:nvSpPr>
        <p:spPr>
          <a:xfrm>
            <a:off x="909701" y="5317316"/>
            <a:ext cx="3746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charactercounter.com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23A3564-1622-90FA-6B02-96F8C87CE8E9}"/>
              </a:ext>
            </a:extLst>
          </p:cNvPr>
          <p:cNvSpPr txBox="1"/>
          <p:nvPr/>
        </p:nvSpPr>
        <p:spPr>
          <a:xfrm>
            <a:off x="8230638" y="426619"/>
            <a:ext cx="33736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dirty="0"/>
          </a:p>
          <a:p>
            <a:pPr algn="l"/>
            <a:r>
              <a:rPr lang="en-GB" dirty="0"/>
              <a:t>-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E006BF-3A21-B45E-DF2F-5D8114789105}"/>
              </a:ext>
            </a:extLst>
          </p:cNvPr>
          <p:cNvSpPr txBox="1"/>
          <p:nvPr/>
        </p:nvSpPr>
        <p:spPr>
          <a:xfrm>
            <a:off x="299570" y="187511"/>
            <a:ext cx="1828800" cy="646331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Writing for social media: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03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18585BB-51D0-1910-1E2E-FB32E94A5F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348" y="750616"/>
            <a:ext cx="3844844" cy="53567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514ECB-AB24-0D17-8EA0-03D957A1FC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2794" y="750616"/>
            <a:ext cx="3844844" cy="534887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F3D6CD4-A7CB-0ED1-532C-59097D0128C4}"/>
              </a:ext>
            </a:extLst>
          </p:cNvPr>
          <p:cNvSpPr txBox="1"/>
          <p:nvPr/>
        </p:nvSpPr>
        <p:spPr>
          <a:xfrm>
            <a:off x="125603" y="106756"/>
            <a:ext cx="8677240" cy="651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JW Anderson X Gwen John at Museum of Wales</a:t>
            </a:r>
          </a:p>
          <a:p>
            <a:pPr algn="l"/>
            <a:r>
              <a:rPr lang="en-GB" dirty="0"/>
              <a:t>- Historic paintings exhibited alongside contemporary fashion / artefacts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841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96BCE9-364D-5AFD-33F0-F327203DE4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902" y="0"/>
            <a:ext cx="4972049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EFA244-2891-3C13-D04B-BF06921C50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63" b="13360"/>
          <a:stretch>
            <a:fillRect/>
          </a:stretch>
        </p:blipFill>
        <p:spPr>
          <a:xfrm>
            <a:off x="720049" y="1012363"/>
            <a:ext cx="5129784" cy="322175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DA8647A-B22A-1204-6BAB-B0151DEAA33A}"/>
              </a:ext>
            </a:extLst>
          </p:cNvPr>
          <p:cNvSpPr txBox="1"/>
          <p:nvPr/>
        </p:nvSpPr>
        <p:spPr>
          <a:xfrm>
            <a:off x="720049" y="4983679"/>
            <a:ext cx="55074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>
                <a:solidFill>
                  <a:schemeClr val="tx2"/>
                </a:solidFill>
              </a:rPr>
              <a:t>What are the social media </a:t>
            </a:r>
            <a:r>
              <a:rPr lang="en-GB" b="1" i="1" dirty="0">
                <a:solidFill>
                  <a:schemeClr val="tx2"/>
                </a:solidFill>
              </a:rPr>
              <a:t>handles</a:t>
            </a:r>
            <a:r>
              <a:rPr lang="en-GB" i="1" dirty="0">
                <a:solidFill>
                  <a:schemeClr val="tx2"/>
                </a:solidFill>
              </a:rPr>
              <a:t> that can be included?</a:t>
            </a:r>
          </a:p>
          <a:p>
            <a:pPr algn="l"/>
            <a:endParaRPr lang="en-GB" i="1" dirty="0">
              <a:solidFill>
                <a:schemeClr val="tx2"/>
              </a:solidFill>
            </a:endParaRPr>
          </a:p>
          <a:p>
            <a:pPr algn="l"/>
            <a:r>
              <a:rPr lang="en-GB" i="1" dirty="0">
                <a:solidFill>
                  <a:schemeClr val="tx2"/>
                </a:solidFill>
              </a:rPr>
              <a:t>Which </a:t>
            </a:r>
            <a:r>
              <a:rPr lang="en-GB" b="1" i="1" dirty="0">
                <a:solidFill>
                  <a:schemeClr val="tx2"/>
                </a:solidFill>
              </a:rPr>
              <a:t>hashtags</a:t>
            </a:r>
            <a:r>
              <a:rPr lang="en-GB" i="1" dirty="0">
                <a:solidFill>
                  <a:schemeClr val="tx2"/>
                </a:solidFill>
              </a:rPr>
              <a:t> would you include?</a:t>
            </a: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72B8FE-F8D1-A5D3-A796-FD5A87FEDD36}"/>
              </a:ext>
            </a:extLst>
          </p:cNvPr>
          <p:cNvSpPr txBox="1"/>
          <p:nvPr/>
        </p:nvSpPr>
        <p:spPr>
          <a:xfrm>
            <a:off x="3047378" y="3245579"/>
            <a:ext cx="609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629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D06C48A-E892-14B1-FD86-4EA1B90C3F0F}"/>
              </a:ext>
            </a:extLst>
          </p:cNvPr>
          <p:cNvSpPr txBox="1"/>
          <p:nvPr/>
        </p:nvSpPr>
        <p:spPr>
          <a:xfrm>
            <a:off x="768203" y="567894"/>
            <a:ext cx="10051699" cy="452431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Collaboration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What kick starts collaborative exhibitions between artists/designers and galleries/museums?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Ideas for collaboration between creatives and ‘partner institutions’ can come in many ways:</a:t>
            </a:r>
          </a:p>
          <a:p>
            <a:pPr algn="l"/>
            <a:endParaRPr lang="en-GB" dirty="0"/>
          </a:p>
          <a:p>
            <a:pPr algn="l"/>
            <a:r>
              <a:rPr lang="en-GB" u="sng" dirty="0"/>
              <a:t>Curators</a:t>
            </a:r>
            <a:r>
              <a:rPr lang="en-GB" dirty="0"/>
              <a:t> – </a:t>
            </a:r>
          </a:p>
          <a:p>
            <a:pPr algn="l"/>
            <a:r>
              <a:rPr lang="en-GB" dirty="0"/>
              <a:t>Working with the museum/gallery may choose to bring a group together whose work already deals with a particular theme.</a:t>
            </a:r>
          </a:p>
          <a:p>
            <a:pPr algn="l"/>
            <a:endParaRPr lang="en-GB" u="sng" dirty="0"/>
          </a:p>
          <a:p>
            <a:pPr algn="l"/>
            <a:r>
              <a:rPr lang="en-GB" u="sng" dirty="0"/>
              <a:t>An individual (or collective of artists) -</a:t>
            </a:r>
          </a:p>
          <a:p>
            <a:pPr algn="l"/>
            <a:r>
              <a:rPr lang="en-GB" dirty="0"/>
              <a:t>might approach the curator with an idea or they respond to a ‘call out’ to respond to a theme.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Both curators and artists/designers can have a number of starting points…</a:t>
            </a:r>
          </a:p>
          <a:p>
            <a:pPr algn="l"/>
            <a:endParaRPr lang="en-GB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902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282F548-1AB2-DCC1-E44D-F93A164BDBC7}"/>
              </a:ext>
            </a:extLst>
          </p:cNvPr>
          <p:cNvSpPr txBox="1"/>
          <p:nvPr/>
        </p:nvSpPr>
        <p:spPr>
          <a:xfrm>
            <a:off x="272054" y="737878"/>
            <a:ext cx="11008534" cy="5382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750"/>
              </a:spcAft>
              <a:buNone/>
            </a:pPr>
            <a:r>
              <a:rPr lang="en-GB" b="0" i="0" dirty="0">
                <a:solidFill>
                  <a:schemeClr val="accent1"/>
                </a:solidFill>
                <a:effectLst/>
                <a:latin typeface="Google Sans"/>
              </a:rPr>
              <a:t>A </a:t>
            </a:r>
            <a:r>
              <a:rPr lang="en-GB" sz="2200" b="1" i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Google Sans"/>
              </a:rPr>
              <a:t>curator</a:t>
            </a:r>
            <a:r>
              <a:rPr lang="en-GB" b="0" i="0" dirty="0">
                <a:solidFill>
                  <a:schemeClr val="accent1"/>
                </a:solidFill>
                <a:effectLst/>
                <a:latin typeface="Google Sans"/>
              </a:rPr>
              <a:t> manages, interprets, and presents collections (art, artefacts, specimens) for museums, galleries, or archives, acting as a subject expert who researches, acquires, and cares for items.</a:t>
            </a:r>
          </a:p>
          <a:p>
            <a:pPr algn="l">
              <a:spcAft>
                <a:spcPts val="750"/>
              </a:spcAft>
              <a:buNone/>
            </a:pPr>
            <a:r>
              <a:rPr lang="en-GB" dirty="0">
                <a:solidFill>
                  <a:schemeClr val="accent1"/>
                </a:solidFill>
                <a:latin typeface="Google Sans"/>
              </a:rPr>
              <a:t>A </a:t>
            </a:r>
            <a:r>
              <a:rPr lang="en-GB" sz="2200" b="1" i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Google Sans"/>
              </a:rPr>
              <a:t>curator</a:t>
            </a:r>
            <a:r>
              <a:rPr lang="en-GB" dirty="0">
                <a:solidFill>
                  <a:schemeClr val="accent1"/>
                </a:solidFill>
                <a:latin typeface="Google Sans"/>
              </a:rPr>
              <a:t> manages</a:t>
            </a:r>
            <a:r>
              <a:rPr lang="en-GB" b="0" i="0" dirty="0">
                <a:solidFill>
                  <a:schemeClr val="accent1"/>
                </a:solidFill>
                <a:effectLst/>
                <a:latin typeface="Google Sans"/>
              </a:rPr>
              <a:t> exhibitions, writes publications, and educates the public on their significance. Their role blends research, preservation, and public engagement, from securing new pieces to designing displays and giving talks.</a:t>
            </a:r>
          </a:p>
          <a:p>
            <a:pPr algn="l">
              <a:lnSpc>
                <a:spcPts val="1800"/>
              </a:lnSpc>
              <a:spcBef>
                <a:spcPts val="1500"/>
              </a:spcBef>
              <a:spcAft>
                <a:spcPts val="750"/>
              </a:spcAft>
            </a:pPr>
            <a:r>
              <a:rPr lang="en-GB" b="1" i="0" dirty="0">
                <a:solidFill>
                  <a:schemeClr val="accent1"/>
                </a:solidFill>
                <a:effectLst/>
                <a:latin typeface="Google Sans"/>
              </a:rPr>
              <a:t>Responsibilities - </a:t>
            </a:r>
          </a:p>
          <a:p>
            <a:pPr algn="l">
              <a:lnSpc>
                <a:spcPts val="1650"/>
              </a:lnSpc>
              <a:spcBef>
                <a:spcPts val="750"/>
              </a:spcBef>
              <a:spcAft>
                <a:spcPts val="600"/>
              </a:spcAft>
            </a:pPr>
            <a:r>
              <a:rPr lang="en-GB" b="1" i="0" u="sng" dirty="0">
                <a:solidFill>
                  <a:schemeClr val="accent1"/>
                </a:solidFill>
                <a:effectLst/>
                <a:latin typeface="Google Sans"/>
              </a:rPr>
              <a:t>Collection Management: </a:t>
            </a:r>
          </a:p>
          <a:p>
            <a:pPr algn="l">
              <a:lnSpc>
                <a:spcPts val="1650"/>
              </a:lnSpc>
              <a:spcBef>
                <a:spcPts val="750"/>
              </a:spcBef>
              <a:spcAft>
                <a:spcPts val="600"/>
              </a:spcAft>
            </a:pPr>
            <a:r>
              <a:rPr lang="en-GB" b="1" i="0" dirty="0">
                <a:solidFill>
                  <a:schemeClr val="accent1"/>
                </a:solidFill>
                <a:effectLst/>
                <a:latin typeface="Google Sans"/>
              </a:rPr>
              <a:t>Acquiring, cataloging, documenting, preserving, and researching items, ensuring proper storage and handling.</a:t>
            </a:r>
          </a:p>
          <a:p>
            <a:pPr algn="l">
              <a:lnSpc>
                <a:spcPts val="1650"/>
              </a:lnSpc>
              <a:spcBef>
                <a:spcPts val="750"/>
              </a:spcBef>
              <a:spcAft>
                <a:spcPts val="600"/>
              </a:spcAft>
            </a:pPr>
            <a:r>
              <a:rPr lang="en-GB" b="1" i="0" u="sng" dirty="0">
                <a:solidFill>
                  <a:schemeClr val="accent1"/>
                </a:solidFill>
                <a:effectLst/>
                <a:latin typeface="Google Sans"/>
              </a:rPr>
              <a:t>Exhibition Development</a:t>
            </a:r>
            <a:r>
              <a:rPr lang="en-GB" b="1" i="0" dirty="0">
                <a:solidFill>
                  <a:schemeClr val="accent1"/>
                </a:solidFill>
                <a:effectLst/>
                <a:latin typeface="Google Sans"/>
              </a:rPr>
              <a:t>: </a:t>
            </a:r>
          </a:p>
          <a:p>
            <a:pPr algn="l">
              <a:lnSpc>
                <a:spcPts val="1650"/>
              </a:lnSpc>
              <a:spcBef>
                <a:spcPts val="750"/>
              </a:spcBef>
              <a:spcAft>
                <a:spcPts val="600"/>
              </a:spcAft>
            </a:pPr>
            <a:r>
              <a:rPr lang="en-GB" b="1" i="0" dirty="0">
                <a:solidFill>
                  <a:schemeClr val="accent1"/>
                </a:solidFill>
                <a:effectLst/>
                <a:latin typeface="Google Sans"/>
              </a:rPr>
              <a:t>Conceptualising themes, selecting objects, designing layouts, and creating interpretive materials for displays.</a:t>
            </a:r>
          </a:p>
          <a:p>
            <a:pPr algn="l">
              <a:lnSpc>
                <a:spcPts val="1650"/>
              </a:lnSpc>
              <a:spcBef>
                <a:spcPts val="750"/>
              </a:spcBef>
              <a:spcAft>
                <a:spcPts val="600"/>
              </a:spcAft>
            </a:pPr>
            <a:r>
              <a:rPr lang="en-GB" b="1" i="0" dirty="0">
                <a:solidFill>
                  <a:schemeClr val="accent1"/>
                </a:solidFill>
                <a:effectLst/>
                <a:latin typeface="Google Sans"/>
              </a:rPr>
              <a:t>Research &amp; Scholarship: </a:t>
            </a:r>
          </a:p>
          <a:p>
            <a:pPr algn="l">
              <a:lnSpc>
                <a:spcPts val="1650"/>
              </a:lnSpc>
              <a:spcBef>
                <a:spcPts val="750"/>
              </a:spcBef>
              <a:spcAft>
                <a:spcPts val="600"/>
              </a:spcAft>
            </a:pPr>
            <a:r>
              <a:rPr lang="en-GB" b="1" i="0" dirty="0">
                <a:solidFill>
                  <a:schemeClr val="accent1"/>
                </a:solidFill>
                <a:effectLst/>
                <a:latin typeface="Google Sans"/>
              </a:rPr>
              <a:t>Conducting original research on collections to deepen understanding and sharing findings through publications, talks, and digital platforms.</a:t>
            </a:r>
          </a:p>
          <a:p>
            <a:pPr algn="l">
              <a:lnSpc>
                <a:spcPts val="1650"/>
              </a:lnSpc>
              <a:spcBef>
                <a:spcPts val="750"/>
              </a:spcBef>
              <a:spcAft>
                <a:spcPts val="600"/>
              </a:spcAft>
            </a:pPr>
            <a:r>
              <a:rPr lang="en-GB" b="1" i="0" dirty="0">
                <a:solidFill>
                  <a:schemeClr val="accent1"/>
                </a:solidFill>
                <a:effectLst/>
                <a:latin typeface="Google Sans"/>
              </a:rPr>
              <a:t>Public Engagement: </a:t>
            </a:r>
          </a:p>
          <a:p>
            <a:pPr algn="l">
              <a:lnSpc>
                <a:spcPts val="1650"/>
              </a:lnSpc>
              <a:spcBef>
                <a:spcPts val="750"/>
              </a:spcBef>
              <a:spcAft>
                <a:spcPts val="1500"/>
              </a:spcAft>
            </a:pPr>
            <a:r>
              <a:rPr lang="en-GB" b="1" i="0" dirty="0">
                <a:solidFill>
                  <a:schemeClr val="accent1"/>
                </a:solidFill>
                <a:effectLst/>
                <a:latin typeface="Google Sans"/>
              </a:rPr>
              <a:t>Developing educational programs, giving lectures, and creating accessible experiences for diverse audiences.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FA281B-EBC8-729B-F97C-EA6CC6EC384A}"/>
              </a:ext>
            </a:extLst>
          </p:cNvPr>
          <p:cNvSpPr txBox="1"/>
          <p:nvPr/>
        </p:nvSpPr>
        <p:spPr>
          <a:xfrm rot="11683182" flipV="1">
            <a:off x="9076632" y="2487848"/>
            <a:ext cx="282714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What’s a </a:t>
            </a:r>
            <a:r>
              <a:rPr lang="en-GB" sz="2600" b="1" i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Google Sans"/>
              </a:rPr>
              <a:t>curator</a:t>
            </a:r>
            <a:r>
              <a:rPr lang="en-GB" dirty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766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F97D48-4C2B-68A3-1C30-A68F9CA6EF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777" y="643467"/>
            <a:ext cx="4178299" cy="557106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C2DB252-D17B-0D64-681C-40E55CD9F9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922" y="643467"/>
            <a:ext cx="4178299" cy="55710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4CA8931-0AC8-3A93-C41F-BD1D10E00C7C}"/>
              </a:ext>
            </a:extLst>
          </p:cNvPr>
          <p:cNvSpPr txBox="1"/>
          <p:nvPr/>
        </p:nvSpPr>
        <p:spPr>
          <a:xfrm>
            <a:off x="477012" y="110727"/>
            <a:ext cx="5618988" cy="369334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Starting points: Study visit– one image/artefact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902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2B1749-EF08-A738-9171-9534FFE281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831" y="643466"/>
            <a:ext cx="3467987" cy="5571066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E78ED8F2-4A2C-7EEE-4016-4522215B9D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7878" y="643467"/>
            <a:ext cx="2966593" cy="55710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F49D13-CEDC-8ADF-3A9C-CC8C01A77FF4}"/>
              </a:ext>
            </a:extLst>
          </p:cNvPr>
          <p:cNvSpPr txBox="1"/>
          <p:nvPr/>
        </p:nvSpPr>
        <p:spPr>
          <a:xfrm>
            <a:off x="477012" y="110726"/>
            <a:ext cx="2966563" cy="369332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Starting points: COLOUR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686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64E23E2-7440-4E36-A67B-0F88C5F7E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6949AE-010D-4C18-8AED-7872085A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7090"/>
            <a:ext cx="5458121" cy="5897880"/>
          </a:xfrm>
          <a:prstGeom prst="rect">
            <a:avLst/>
          </a:prstGeom>
          <a:solidFill>
            <a:srgbClr val="FFFFFF"/>
          </a:solidFill>
          <a:ln w="19050">
            <a:solidFill>
              <a:srgbClr val="EABA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E54AADB-50C7-4293-94C0-27361A32B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1" cy="5897880"/>
          </a:xfrm>
          <a:prstGeom prst="rect">
            <a:avLst/>
          </a:prstGeom>
          <a:solidFill>
            <a:srgbClr val="FFFFFF"/>
          </a:solidFill>
          <a:ln w="19050">
            <a:solidFill>
              <a:srgbClr val="EABA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05D5EB-D7F6-E005-749E-878FE740B6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7115" y="547973"/>
            <a:ext cx="3772903" cy="57620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E261D3-F15A-667E-F03C-71C480718D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8552" y="540502"/>
            <a:ext cx="2863392" cy="569070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1EB70EF-4802-2087-EF8E-682BF0BA1555}"/>
              </a:ext>
            </a:extLst>
          </p:cNvPr>
          <p:cNvSpPr txBox="1"/>
          <p:nvPr/>
        </p:nvSpPr>
        <p:spPr>
          <a:xfrm>
            <a:off x="477012" y="110726"/>
            <a:ext cx="4067596" cy="369332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Starting points: icon of design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4654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51E3BC-1D09-7B1A-2BED-022C41F73A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7650" y="567894"/>
            <a:ext cx="3198526" cy="449384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070A28-C004-170D-AB4A-2B848C848A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6457" y="567894"/>
            <a:ext cx="3784756" cy="45868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B60649-94E1-02BB-17B6-EE8D14368DF9}"/>
              </a:ext>
            </a:extLst>
          </p:cNvPr>
          <p:cNvSpPr txBox="1"/>
          <p:nvPr/>
        </p:nvSpPr>
        <p:spPr>
          <a:xfrm>
            <a:off x="768203" y="567894"/>
            <a:ext cx="2755423" cy="535531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Public Engagement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In addition to exhibitions in galleries/museums.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There is often a series of public engagement.</a:t>
            </a:r>
          </a:p>
          <a:p>
            <a:pPr algn="l"/>
            <a:endParaRPr lang="en-GB" dirty="0"/>
          </a:p>
          <a:p>
            <a:pPr algn="l"/>
            <a:r>
              <a:rPr lang="en-GB" i="1" dirty="0"/>
              <a:t>What does that look like?…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Private view</a:t>
            </a:r>
          </a:p>
          <a:p>
            <a:pPr algn="l"/>
            <a:r>
              <a:rPr lang="en-GB" dirty="0"/>
              <a:t>Artist talks</a:t>
            </a:r>
          </a:p>
          <a:p>
            <a:pPr algn="l"/>
            <a:r>
              <a:rPr lang="en-GB" dirty="0"/>
              <a:t>Curator talks</a:t>
            </a:r>
          </a:p>
          <a:p>
            <a:pPr algn="l"/>
            <a:r>
              <a:rPr lang="en-GB" dirty="0"/>
              <a:t>Q&amp;A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Workshops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Online/In person…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E19513-8518-818C-6FCF-C19CE01F1B46}"/>
              </a:ext>
            </a:extLst>
          </p:cNvPr>
          <p:cNvSpPr txBox="1"/>
          <p:nvPr/>
        </p:nvSpPr>
        <p:spPr>
          <a:xfrm>
            <a:off x="4757649" y="5029200"/>
            <a:ext cx="70935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Example</a:t>
            </a:r>
          </a:p>
          <a:p>
            <a:pPr algn="l"/>
            <a:endParaRPr lang="en-GB" dirty="0"/>
          </a:p>
          <a:p>
            <a:pPr algn="l"/>
            <a:r>
              <a:rPr lang="en-GB" i="1" dirty="0"/>
              <a:t>How does this benefit:</a:t>
            </a:r>
          </a:p>
          <a:p>
            <a:pPr algn="l"/>
            <a:r>
              <a:rPr lang="en-GB" i="1" dirty="0"/>
              <a:t>A) The host institution B) Audiences/visitors? Discuss.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5955295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 dirty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428314"/>
            <a:ext cx="12052549" cy="6001372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EXTEND LEARNING: opportunity to further explore </a:t>
            </a:r>
            <a:r>
              <a:rPr lang="en-GB" sz="2400" i="1" dirty="0">
                <a:solidFill>
                  <a:schemeClr val="bg1"/>
                </a:solidFill>
              </a:rPr>
              <a:t>COLLABORATION…</a:t>
            </a:r>
          </a:p>
          <a:p>
            <a:pPr algn="l"/>
            <a:r>
              <a:rPr lang="en-GB" sz="2600" i="1" dirty="0"/>
              <a:t>Write an instagram post  </a:t>
            </a:r>
            <a:r>
              <a:rPr lang="en-GB" sz="2000" i="1" dirty="0"/>
              <a:t>(Maximum 2200 characters – use </a:t>
            </a:r>
            <a:r>
              <a:rPr lang="en-GB" sz="2000" i="1" dirty="0" err="1"/>
              <a:t>charactercounter.com</a:t>
            </a:r>
            <a:r>
              <a:rPr lang="en-GB" sz="2000" i="1" dirty="0"/>
              <a:t>)</a:t>
            </a:r>
            <a:endParaRPr lang="en-GB" sz="2600" i="1" dirty="0"/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Inviting people to an imaginary online artist/designer talk (with Q&amp;A).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The talk is part of an exhibition of their work, inspired by historic artworks – you can choose an appropriate museum/gallery location.</a:t>
            </a:r>
          </a:p>
          <a:p>
            <a:pPr algn="l"/>
            <a:r>
              <a:rPr lang="en-GB" sz="2000" dirty="0"/>
              <a:t>Include:</a:t>
            </a:r>
          </a:p>
          <a:p>
            <a:pPr algn="l"/>
            <a:r>
              <a:rPr lang="en-GB" sz="2000" dirty="0"/>
              <a:t>Details of the event, an overview of the artist/designer’s works, social media handles </a:t>
            </a:r>
          </a:p>
          <a:p>
            <a:pPr algn="l"/>
            <a:r>
              <a:rPr lang="en-GB" sz="2000" dirty="0"/>
              <a:t>and up to 6 hashtags, 2/3 images</a:t>
            </a: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Email your instagram post before 13/02. Bring initial ideas to share with the group next week.</a:t>
            </a: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 err="1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menna.buss@uwtsd.ac.uk</a:t>
            </a:r>
            <a:endParaRPr lang="en-GB" sz="2000" dirty="0">
              <a:solidFill>
                <a:srgbClr val="FFFF00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NB: Artist/designer and Museum/Gallery of your choice -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02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CROESO  | WELCOME</vt:lpstr>
      <vt:lpstr>Tuesday Lectures 10:00 - 12:00  Reading Room, ALEX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NÔL  | WELCOME BACK</dc:title>
  <dc:creator>Menna Buss</dc:creator>
  <cp:lastModifiedBy>Menna Buss</cp:lastModifiedBy>
  <cp:revision>5</cp:revision>
  <dcterms:created xsi:type="dcterms:W3CDTF">2026-02-02T22:35:24Z</dcterms:created>
  <dcterms:modified xsi:type="dcterms:W3CDTF">2026-02-03T00:42:53Z</dcterms:modified>
</cp:coreProperties>
</file>