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74AFC5-0170-01B4-9FAC-7EB0AE470793}" v="29" dt="2025-10-19T22:21:18.180"/>
    <p1510:client id="{B1CE7790-A804-504F-9DFE-5FBB19D93A99}" v="2273" dt="2025-10-19T23:29:47.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ght Ogiefo (2422982)" userId="5b45ad29-38ad-4e32-adc9-7141f5b311d1" providerId="ADAL" clId="{C87B5987-EED2-4CEF-AEDB-0F0D9313C0A8}"/>
    <pc:docChg chg="undo redo custSel addSld delSld modSld">
      <pc:chgData name="Bright Ogiefo (2422982)" userId="5b45ad29-38ad-4e32-adc9-7141f5b311d1" providerId="ADAL" clId="{C87B5987-EED2-4CEF-AEDB-0F0D9313C0A8}" dt="2025-10-20T00:07:38.132" v="3054" actId="26606"/>
      <pc:docMkLst>
        <pc:docMk/>
      </pc:docMkLst>
      <pc:sldChg chg="addSp delSp modSp">
        <pc:chgData name="Bright Ogiefo (2422982)" userId="5b45ad29-38ad-4e32-adc9-7141f5b311d1" providerId="ADAL" clId="{C87B5987-EED2-4CEF-AEDB-0F0D9313C0A8}" dt="2025-10-19T23:14:32.970" v="1761" actId="26606"/>
        <pc:sldMkLst>
          <pc:docMk/>
          <pc:sldMk cId="109857222" sldId="256"/>
        </pc:sldMkLst>
        <pc:spChg chg="mod">
          <ac:chgData name="Bright Ogiefo (2422982)" userId="5b45ad29-38ad-4e32-adc9-7141f5b311d1" providerId="ADAL" clId="{C87B5987-EED2-4CEF-AEDB-0F0D9313C0A8}" dt="2025-10-19T23:14:32.970" v="1761" actId="26606"/>
          <ac:spMkLst>
            <pc:docMk/>
            <pc:sldMk cId="109857222" sldId="256"/>
            <ac:spMk id="47" creationId="{BF58EF1F-FDA0-9EC7-32C6-33F9D9654278}"/>
          </ac:spMkLst>
        </pc:spChg>
        <pc:spChg chg="mod">
          <ac:chgData name="Bright Ogiefo (2422982)" userId="5b45ad29-38ad-4e32-adc9-7141f5b311d1" providerId="ADAL" clId="{C87B5987-EED2-4CEF-AEDB-0F0D9313C0A8}" dt="2025-10-19T23:14:32.970" v="1761" actId="26606"/>
          <ac:spMkLst>
            <pc:docMk/>
            <pc:sldMk cId="109857222" sldId="256"/>
            <ac:spMk id="48" creationId="{DD3CD5EB-1608-C794-AA86-7758720ED392}"/>
          </ac:spMkLst>
        </pc:spChg>
        <pc:spChg chg="mod">
          <ac:chgData name="Bright Ogiefo (2422982)" userId="5b45ad29-38ad-4e32-adc9-7141f5b311d1" providerId="ADAL" clId="{C87B5987-EED2-4CEF-AEDB-0F0D9313C0A8}" dt="2025-10-19T23:14:32.970" v="1761" actId="26606"/>
          <ac:spMkLst>
            <pc:docMk/>
            <pc:sldMk cId="109857222" sldId="256"/>
            <ac:spMk id="50" creationId="{DC135437-C385-09AC-2B9F-7E07724C8E14}"/>
          </ac:spMkLst>
        </pc:spChg>
        <pc:spChg chg="mod">
          <ac:chgData name="Bright Ogiefo (2422982)" userId="5b45ad29-38ad-4e32-adc9-7141f5b311d1" providerId="ADAL" clId="{C87B5987-EED2-4CEF-AEDB-0F0D9313C0A8}" dt="2025-10-19T23:14:32.970" v="1761" actId="26606"/>
          <ac:spMkLst>
            <pc:docMk/>
            <pc:sldMk cId="109857222" sldId="256"/>
            <ac:spMk id="51" creationId="{12305509-053B-A570-9B6D-124CB3C47E84}"/>
          </ac:spMkLst>
        </pc:spChg>
        <pc:spChg chg="del">
          <ac:chgData name="Bright Ogiefo (2422982)" userId="5b45ad29-38ad-4e32-adc9-7141f5b311d1" providerId="ADAL" clId="{C87B5987-EED2-4CEF-AEDB-0F0D9313C0A8}" dt="2025-10-19T23:14:32.970" v="1761" actId="26606"/>
          <ac:spMkLst>
            <pc:docMk/>
            <pc:sldMk cId="109857222" sldId="256"/>
            <ac:spMk id="53" creationId="{04812C46-200A-4DEB-A05E-3ED6C68C2387}"/>
          </ac:spMkLst>
        </pc:spChg>
        <pc:spChg chg="del">
          <ac:chgData name="Bright Ogiefo (2422982)" userId="5b45ad29-38ad-4e32-adc9-7141f5b311d1" providerId="ADAL" clId="{C87B5987-EED2-4CEF-AEDB-0F0D9313C0A8}" dt="2025-10-19T23:14:32.970" v="1761" actId="26606"/>
          <ac:spMkLst>
            <pc:docMk/>
            <pc:sldMk cId="109857222" sldId="256"/>
            <ac:spMk id="58" creationId="{D1EA859B-E555-4109-94F3-6700E046E008}"/>
          </ac:spMkLst>
        </pc:spChg>
        <pc:spChg chg="add">
          <ac:chgData name="Bright Ogiefo (2422982)" userId="5b45ad29-38ad-4e32-adc9-7141f5b311d1" providerId="ADAL" clId="{C87B5987-EED2-4CEF-AEDB-0F0D9313C0A8}" dt="2025-10-19T23:14:32.970" v="1761" actId="26606"/>
          <ac:spMkLst>
            <pc:docMk/>
            <pc:sldMk cId="109857222" sldId="256"/>
            <ac:spMk id="63" creationId="{F13C74B1-5B17-4795-BED0-7140497B445A}"/>
          </ac:spMkLst>
        </pc:spChg>
        <pc:spChg chg="add">
          <ac:chgData name="Bright Ogiefo (2422982)" userId="5b45ad29-38ad-4e32-adc9-7141f5b311d1" providerId="ADAL" clId="{C87B5987-EED2-4CEF-AEDB-0F0D9313C0A8}" dt="2025-10-19T23:14:32.970" v="1761" actId="26606"/>
          <ac:spMkLst>
            <pc:docMk/>
            <pc:sldMk cId="109857222" sldId="256"/>
            <ac:spMk id="65" creationId="{D4974D33-8DC5-464E-8C6D-BE58F0669C17}"/>
          </ac:spMkLst>
        </pc:spChg>
        <pc:picChg chg="mod ord">
          <ac:chgData name="Bright Ogiefo (2422982)" userId="5b45ad29-38ad-4e32-adc9-7141f5b311d1" providerId="ADAL" clId="{C87B5987-EED2-4CEF-AEDB-0F0D9313C0A8}" dt="2025-10-19T23:14:32.970" v="1761" actId="26606"/>
          <ac:picMkLst>
            <pc:docMk/>
            <pc:sldMk cId="109857222" sldId="256"/>
            <ac:picMk id="5" creationId="{9BDC0DC8-B153-EE25-CF00-8B77F843B9CE}"/>
          </ac:picMkLst>
        </pc:picChg>
      </pc:sldChg>
      <pc:sldChg chg="addSp delSp modSp mod setBg">
        <pc:chgData name="Bright Ogiefo (2422982)" userId="5b45ad29-38ad-4e32-adc9-7141f5b311d1" providerId="ADAL" clId="{C87B5987-EED2-4CEF-AEDB-0F0D9313C0A8}" dt="2025-10-19T23:37:12.086" v="2660" actId="26606"/>
        <pc:sldMkLst>
          <pc:docMk/>
          <pc:sldMk cId="3659056144" sldId="257"/>
        </pc:sldMkLst>
        <pc:spChg chg="mod">
          <ac:chgData name="Bright Ogiefo (2422982)" userId="5b45ad29-38ad-4e32-adc9-7141f5b311d1" providerId="ADAL" clId="{C87B5987-EED2-4CEF-AEDB-0F0D9313C0A8}" dt="2025-10-19T23:37:12.086" v="2660" actId="26606"/>
          <ac:spMkLst>
            <pc:docMk/>
            <pc:sldMk cId="3659056144" sldId="257"/>
            <ac:spMk id="2" creationId="{426C543A-0928-07A6-D26B-138A622129DC}"/>
          </ac:spMkLst>
        </pc:spChg>
        <pc:spChg chg="mod">
          <ac:chgData name="Bright Ogiefo (2422982)" userId="5b45ad29-38ad-4e32-adc9-7141f5b311d1" providerId="ADAL" clId="{C87B5987-EED2-4CEF-AEDB-0F0D9313C0A8}" dt="2025-10-19T23:37:12.086" v="2660" actId="26606"/>
          <ac:spMkLst>
            <pc:docMk/>
            <pc:sldMk cId="3659056144" sldId="257"/>
            <ac:spMk id="3" creationId="{A4DB734C-6C64-16C4-72DD-1F2875719FA8}"/>
          </ac:spMkLst>
        </pc:spChg>
        <pc:spChg chg="mod ord">
          <ac:chgData name="Bright Ogiefo (2422982)" userId="5b45ad29-38ad-4e32-adc9-7141f5b311d1" providerId="ADAL" clId="{C87B5987-EED2-4CEF-AEDB-0F0D9313C0A8}" dt="2025-10-19T23:37:12.086" v="2660" actId="26606"/>
          <ac:spMkLst>
            <pc:docMk/>
            <pc:sldMk cId="3659056144" sldId="257"/>
            <ac:spMk id="5" creationId="{506DC622-56F6-A377-3984-B7C7778E1029}"/>
          </ac:spMkLst>
        </pc:spChg>
        <pc:spChg chg="mod">
          <ac:chgData name="Bright Ogiefo (2422982)" userId="5b45ad29-38ad-4e32-adc9-7141f5b311d1" providerId="ADAL" clId="{C87B5987-EED2-4CEF-AEDB-0F0D9313C0A8}" dt="2025-10-19T23:37:12.086" v="2660" actId="26606"/>
          <ac:spMkLst>
            <pc:docMk/>
            <pc:sldMk cId="3659056144" sldId="257"/>
            <ac:spMk id="6" creationId="{F1388F0D-0D85-37FE-AE9F-9CBD491240E7}"/>
          </ac:spMkLst>
        </pc:spChg>
        <pc:spChg chg="mod">
          <ac:chgData name="Bright Ogiefo (2422982)" userId="5b45ad29-38ad-4e32-adc9-7141f5b311d1" providerId="ADAL" clId="{C87B5987-EED2-4CEF-AEDB-0F0D9313C0A8}" dt="2025-10-19T23:37:12.086" v="2660" actId="26606"/>
          <ac:spMkLst>
            <pc:docMk/>
            <pc:sldMk cId="3659056144" sldId="257"/>
            <ac:spMk id="7" creationId="{21215F35-B900-7B75-74EF-DF59317600B1}"/>
          </ac:spMkLst>
        </pc:spChg>
        <pc:spChg chg="add del">
          <ac:chgData name="Bright Ogiefo (2422982)" userId="5b45ad29-38ad-4e32-adc9-7141f5b311d1" providerId="ADAL" clId="{C87B5987-EED2-4CEF-AEDB-0F0D9313C0A8}" dt="2025-10-19T23:37:12.086" v="2660" actId="26606"/>
          <ac:spMkLst>
            <pc:docMk/>
            <pc:sldMk cId="3659056144" sldId="257"/>
            <ac:spMk id="12" creationId="{B6CDA21F-E7AF-4C75-8395-33F58D5B0E45}"/>
          </ac:spMkLst>
        </pc:spChg>
        <pc:spChg chg="add del">
          <ac:chgData name="Bright Ogiefo (2422982)" userId="5b45ad29-38ad-4e32-adc9-7141f5b311d1" providerId="ADAL" clId="{C87B5987-EED2-4CEF-AEDB-0F0D9313C0A8}" dt="2025-10-19T23:37:12.086" v="2660" actId="26606"/>
          <ac:spMkLst>
            <pc:docMk/>
            <pc:sldMk cId="3659056144" sldId="257"/>
            <ac:spMk id="19" creationId="{D5B0017B-2ECA-49AF-B397-DC140825DF8D}"/>
          </ac:spMkLst>
        </pc:spChg>
        <pc:spChg chg="add del">
          <ac:chgData name="Bright Ogiefo (2422982)" userId="5b45ad29-38ad-4e32-adc9-7141f5b311d1" providerId="ADAL" clId="{C87B5987-EED2-4CEF-AEDB-0F0D9313C0A8}" dt="2025-10-19T23:36:56.209" v="2645" actId="26606"/>
          <ac:spMkLst>
            <pc:docMk/>
            <pc:sldMk cId="3659056144" sldId="257"/>
            <ac:spMk id="26" creationId="{907EF6B7-1338-4443-8C46-6A318D952DFD}"/>
          </ac:spMkLst>
        </pc:spChg>
        <pc:spChg chg="add del">
          <ac:chgData name="Bright Ogiefo (2422982)" userId="5b45ad29-38ad-4e32-adc9-7141f5b311d1" providerId="ADAL" clId="{C87B5987-EED2-4CEF-AEDB-0F0D9313C0A8}" dt="2025-10-19T23:37:05.788" v="2651" actId="26606"/>
          <ac:spMkLst>
            <pc:docMk/>
            <pc:sldMk cId="3659056144" sldId="257"/>
            <ac:spMk id="27" creationId="{9F7D5CDA-D291-4307-BF55-1381FED29634}"/>
          </ac:spMkLst>
        </pc:spChg>
        <pc:spChg chg="add del">
          <ac:chgData name="Bright Ogiefo (2422982)" userId="5b45ad29-38ad-4e32-adc9-7141f5b311d1" providerId="ADAL" clId="{C87B5987-EED2-4CEF-AEDB-0F0D9313C0A8}" dt="2025-10-19T23:36:56.209" v="2645" actId="26606"/>
          <ac:spMkLst>
            <pc:docMk/>
            <pc:sldMk cId="3659056144" sldId="257"/>
            <ac:spMk id="28" creationId="{DAAE4CDD-124C-4DCF-9584-B6033B545DD5}"/>
          </ac:spMkLst>
        </pc:spChg>
        <pc:spChg chg="add del">
          <ac:chgData name="Bright Ogiefo (2422982)" userId="5b45ad29-38ad-4e32-adc9-7141f5b311d1" providerId="ADAL" clId="{C87B5987-EED2-4CEF-AEDB-0F0D9313C0A8}" dt="2025-10-19T23:37:07.756" v="2653" actId="26606"/>
          <ac:spMkLst>
            <pc:docMk/>
            <pc:sldMk cId="3659056144" sldId="257"/>
            <ac:spMk id="29" creationId="{EDDBB197-D710-4A4F-A9CA-FD2177498BE8}"/>
          </ac:spMkLst>
        </pc:spChg>
        <pc:spChg chg="add del">
          <ac:chgData name="Bright Ogiefo (2422982)" userId="5b45ad29-38ad-4e32-adc9-7141f5b311d1" providerId="ADAL" clId="{C87B5987-EED2-4CEF-AEDB-0F0D9313C0A8}" dt="2025-10-19T23:36:56.209" v="2645" actId="26606"/>
          <ac:spMkLst>
            <pc:docMk/>
            <pc:sldMk cId="3659056144" sldId="257"/>
            <ac:spMk id="30" creationId="{081E4A58-353D-44AE-B2FC-2A74E2E400F7}"/>
          </ac:spMkLst>
        </pc:spChg>
        <pc:spChg chg="add del">
          <ac:chgData name="Bright Ogiefo (2422982)" userId="5b45ad29-38ad-4e32-adc9-7141f5b311d1" providerId="ADAL" clId="{C87B5987-EED2-4CEF-AEDB-0F0D9313C0A8}" dt="2025-10-19T23:37:07.756" v="2653" actId="26606"/>
          <ac:spMkLst>
            <pc:docMk/>
            <pc:sldMk cId="3659056144" sldId="257"/>
            <ac:spMk id="31" creationId="{975D1CFA-2CDB-4B64-BD9F-85744E8DA12F}"/>
          </ac:spMkLst>
        </pc:spChg>
        <pc:spChg chg="add del">
          <ac:chgData name="Bright Ogiefo (2422982)" userId="5b45ad29-38ad-4e32-adc9-7141f5b311d1" providerId="ADAL" clId="{C87B5987-EED2-4CEF-AEDB-0F0D9313C0A8}" dt="2025-10-19T23:36:57.925" v="2647" actId="26606"/>
          <ac:spMkLst>
            <pc:docMk/>
            <pc:sldMk cId="3659056144" sldId="257"/>
            <ac:spMk id="37" creationId="{EDDBB197-D710-4A4F-A9CA-FD2177498BE8}"/>
          </ac:spMkLst>
        </pc:spChg>
        <pc:spChg chg="add del">
          <ac:chgData name="Bright Ogiefo (2422982)" userId="5b45ad29-38ad-4e32-adc9-7141f5b311d1" providerId="ADAL" clId="{C87B5987-EED2-4CEF-AEDB-0F0D9313C0A8}" dt="2025-10-19T23:36:57.925" v="2647" actId="26606"/>
          <ac:spMkLst>
            <pc:docMk/>
            <pc:sldMk cId="3659056144" sldId="257"/>
            <ac:spMk id="38" creationId="{975D1CFA-2CDB-4B64-BD9F-85744E8DA12F}"/>
          </ac:spMkLst>
        </pc:spChg>
        <pc:spChg chg="add del">
          <ac:chgData name="Bright Ogiefo (2422982)" userId="5b45ad29-38ad-4e32-adc9-7141f5b311d1" providerId="ADAL" clId="{C87B5987-EED2-4CEF-AEDB-0F0D9313C0A8}" dt="2025-10-19T23:37:00.237" v="2649" actId="26606"/>
          <ac:spMkLst>
            <pc:docMk/>
            <pc:sldMk cId="3659056144" sldId="257"/>
            <ac:spMk id="40" creationId="{245A9F99-D9B1-4094-A2E2-B90AC1DB7B9C}"/>
          </ac:spMkLst>
        </pc:spChg>
        <pc:spChg chg="add del">
          <ac:chgData name="Bright Ogiefo (2422982)" userId="5b45ad29-38ad-4e32-adc9-7141f5b311d1" providerId="ADAL" clId="{C87B5987-EED2-4CEF-AEDB-0F0D9313C0A8}" dt="2025-10-19T23:37:00.237" v="2649" actId="26606"/>
          <ac:spMkLst>
            <pc:docMk/>
            <pc:sldMk cId="3659056144" sldId="257"/>
            <ac:spMk id="41" creationId="{B7FAF607-473A-4A43-A23D-BBFF5C4117BB}"/>
          </ac:spMkLst>
        </pc:spChg>
        <pc:spChg chg="add del">
          <ac:chgData name="Bright Ogiefo (2422982)" userId="5b45ad29-38ad-4e32-adc9-7141f5b311d1" providerId="ADAL" clId="{C87B5987-EED2-4CEF-AEDB-0F0D9313C0A8}" dt="2025-10-19T23:37:09.586" v="2655" actId="26606"/>
          <ac:spMkLst>
            <pc:docMk/>
            <pc:sldMk cId="3659056144" sldId="257"/>
            <ac:spMk id="46" creationId="{245A9F99-D9B1-4094-A2E2-B90AC1DB7B9C}"/>
          </ac:spMkLst>
        </pc:spChg>
        <pc:spChg chg="add del">
          <ac:chgData name="Bright Ogiefo (2422982)" userId="5b45ad29-38ad-4e32-adc9-7141f5b311d1" providerId="ADAL" clId="{C87B5987-EED2-4CEF-AEDB-0F0D9313C0A8}" dt="2025-10-19T23:37:09.586" v="2655" actId="26606"/>
          <ac:spMkLst>
            <pc:docMk/>
            <pc:sldMk cId="3659056144" sldId="257"/>
            <ac:spMk id="47" creationId="{B7FAF607-473A-4A43-A23D-BBFF5C4117BB}"/>
          </ac:spMkLst>
        </pc:spChg>
        <pc:spChg chg="add del">
          <ac:chgData name="Bright Ogiefo (2422982)" userId="5b45ad29-38ad-4e32-adc9-7141f5b311d1" providerId="ADAL" clId="{C87B5987-EED2-4CEF-AEDB-0F0D9313C0A8}" dt="2025-10-19T23:37:10.654" v="2657" actId="26606"/>
          <ac:spMkLst>
            <pc:docMk/>
            <pc:sldMk cId="3659056144" sldId="257"/>
            <ac:spMk id="51" creationId="{907EF6B7-1338-4443-8C46-6A318D952DFD}"/>
          </ac:spMkLst>
        </pc:spChg>
        <pc:spChg chg="add del">
          <ac:chgData name="Bright Ogiefo (2422982)" userId="5b45ad29-38ad-4e32-adc9-7141f5b311d1" providerId="ADAL" clId="{C87B5987-EED2-4CEF-AEDB-0F0D9313C0A8}" dt="2025-10-19T23:37:10.654" v="2657" actId="26606"/>
          <ac:spMkLst>
            <pc:docMk/>
            <pc:sldMk cId="3659056144" sldId="257"/>
            <ac:spMk id="52" creationId="{DAAE4CDD-124C-4DCF-9584-B6033B545DD5}"/>
          </ac:spMkLst>
        </pc:spChg>
        <pc:spChg chg="add del">
          <ac:chgData name="Bright Ogiefo (2422982)" userId="5b45ad29-38ad-4e32-adc9-7141f5b311d1" providerId="ADAL" clId="{C87B5987-EED2-4CEF-AEDB-0F0D9313C0A8}" dt="2025-10-19T23:37:10.654" v="2657" actId="26606"/>
          <ac:spMkLst>
            <pc:docMk/>
            <pc:sldMk cId="3659056144" sldId="257"/>
            <ac:spMk id="53" creationId="{081E4A58-353D-44AE-B2FC-2A74E2E400F7}"/>
          </ac:spMkLst>
        </pc:spChg>
        <pc:spChg chg="add del">
          <ac:chgData name="Bright Ogiefo (2422982)" userId="5b45ad29-38ad-4e32-adc9-7141f5b311d1" providerId="ADAL" clId="{C87B5987-EED2-4CEF-AEDB-0F0D9313C0A8}" dt="2025-10-19T23:37:12.058" v="2659" actId="26606"/>
          <ac:spMkLst>
            <pc:docMk/>
            <pc:sldMk cId="3659056144" sldId="257"/>
            <ac:spMk id="55" creationId="{245A9F99-D9B1-4094-A2E2-B90AC1DB7B9C}"/>
          </ac:spMkLst>
        </pc:spChg>
        <pc:spChg chg="add del">
          <ac:chgData name="Bright Ogiefo (2422982)" userId="5b45ad29-38ad-4e32-adc9-7141f5b311d1" providerId="ADAL" clId="{C87B5987-EED2-4CEF-AEDB-0F0D9313C0A8}" dt="2025-10-19T23:37:12.058" v="2659" actId="26606"/>
          <ac:spMkLst>
            <pc:docMk/>
            <pc:sldMk cId="3659056144" sldId="257"/>
            <ac:spMk id="56" creationId="{B7FAF607-473A-4A43-A23D-BBFF5C4117BB}"/>
          </ac:spMkLst>
        </pc:spChg>
        <pc:spChg chg="add">
          <ac:chgData name="Bright Ogiefo (2422982)" userId="5b45ad29-38ad-4e32-adc9-7141f5b311d1" providerId="ADAL" clId="{C87B5987-EED2-4CEF-AEDB-0F0D9313C0A8}" dt="2025-10-19T23:37:12.086" v="2660" actId="26606"/>
          <ac:spMkLst>
            <pc:docMk/>
            <pc:sldMk cId="3659056144" sldId="257"/>
            <ac:spMk id="60" creationId="{EDDBB197-D710-4A4F-A9CA-FD2177498BE8}"/>
          </ac:spMkLst>
        </pc:spChg>
        <pc:spChg chg="add">
          <ac:chgData name="Bright Ogiefo (2422982)" userId="5b45ad29-38ad-4e32-adc9-7141f5b311d1" providerId="ADAL" clId="{C87B5987-EED2-4CEF-AEDB-0F0D9313C0A8}" dt="2025-10-19T23:37:12.086" v="2660" actId="26606"/>
          <ac:spMkLst>
            <pc:docMk/>
            <pc:sldMk cId="3659056144" sldId="257"/>
            <ac:spMk id="61" creationId="{975D1CFA-2CDB-4B64-BD9F-85744E8DA12F}"/>
          </ac:spMkLst>
        </pc:spChg>
        <pc:grpChg chg="add del">
          <ac:chgData name="Bright Ogiefo (2422982)" userId="5b45ad29-38ad-4e32-adc9-7141f5b311d1" providerId="ADAL" clId="{C87B5987-EED2-4CEF-AEDB-0F0D9313C0A8}" dt="2025-10-19T23:37:05.788" v="2651" actId="26606"/>
          <ac:grpSpMkLst>
            <pc:docMk/>
            <pc:sldMk cId="3659056144" sldId="257"/>
            <ac:grpSpMk id="14" creationId="{AE1C45F0-260A-458C-96ED-C1F6D2151219}"/>
          </ac:grpSpMkLst>
        </pc:grpChg>
        <pc:picChg chg="add del">
          <ac:chgData name="Bright Ogiefo (2422982)" userId="5b45ad29-38ad-4e32-adc9-7141f5b311d1" providerId="ADAL" clId="{C87B5987-EED2-4CEF-AEDB-0F0D9313C0A8}" dt="2025-10-19T23:37:05.788" v="2651" actId="26606"/>
          <ac:picMkLst>
            <pc:docMk/>
            <pc:sldMk cId="3659056144" sldId="257"/>
            <ac:picMk id="23" creationId="{392C90F9-4022-A37A-6093-C0E08E3763F9}"/>
          </ac:picMkLst>
        </pc:picChg>
        <pc:picChg chg="add del">
          <ac:chgData name="Bright Ogiefo (2422982)" userId="5b45ad29-38ad-4e32-adc9-7141f5b311d1" providerId="ADAL" clId="{C87B5987-EED2-4CEF-AEDB-0F0D9313C0A8}" dt="2025-10-19T23:36:57.925" v="2647" actId="26606"/>
          <ac:picMkLst>
            <pc:docMk/>
            <pc:sldMk cId="3659056144" sldId="257"/>
            <ac:picMk id="25" creationId="{B69F8E9D-A145-0BEB-7AA4-441AC2CBEAFE}"/>
          </ac:picMkLst>
        </pc:picChg>
        <pc:picChg chg="add del">
          <ac:chgData name="Bright Ogiefo (2422982)" userId="5b45ad29-38ad-4e32-adc9-7141f5b311d1" providerId="ADAL" clId="{C87B5987-EED2-4CEF-AEDB-0F0D9313C0A8}" dt="2025-10-19T23:37:00.237" v="2649" actId="26606"/>
          <ac:picMkLst>
            <pc:docMk/>
            <pc:sldMk cId="3659056144" sldId="257"/>
            <ac:picMk id="42" creationId="{D6C2826A-5AA3-F546-8B59-5ACBC2DFC256}"/>
          </ac:picMkLst>
        </pc:picChg>
        <pc:picChg chg="add del">
          <ac:chgData name="Bright Ogiefo (2422982)" userId="5b45ad29-38ad-4e32-adc9-7141f5b311d1" providerId="ADAL" clId="{C87B5987-EED2-4CEF-AEDB-0F0D9313C0A8}" dt="2025-10-19T23:37:07.756" v="2653" actId="26606"/>
          <ac:picMkLst>
            <pc:docMk/>
            <pc:sldMk cId="3659056144" sldId="257"/>
            <ac:picMk id="44" creationId="{B69F8E9D-A145-0BEB-7AA4-441AC2CBEAFE}"/>
          </ac:picMkLst>
        </pc:picChg>
        <pc:picChg chg="add del">
          <ac:chgData name="Bright Ogiefo (2422982)" userId="5b45ad29-38ad-4e32-adc9-7141f5b311d1" providerId="ADAL" clId="{C87B5987-EED2-4CEF-AEDB-0F0D9313C0A8}" dt="2025-10-19T23:37:09.586" v="2655" actId="26606"/>
          <ac:picMkLst>
            <pc:docMk/>
            <pc:sldMk cId="3659056144" sldId="257"/>
            <ac:picMk id="48" creationId="{D6C2826A-5AA3-F546-8B59-5ACBC2DFC256}"/>
          </ac:picMkLst>
        </pc:picChg>
        <pc:picChg chg="add del">
          <ac:chgData name="Bright Ogiefo (2422982)" userId="5b45ad29-38ad-4e32-adc9-7141f5b311d1" providerId="ADAL" clId="{C87B5987-EED2-4CEF-AEDB-0F0D9313C0A8}" dt="2025-10-19T23:37:12.058" v="2659" actId="26606"/>
          <ac:picMkLst>
            <pc:docMk/>
            <pc:sldMk cId="3659056144" sldId="257"/>
            <ac:picMk id="57" creationId="{D6C2826A-5AA3-F546-8B59-5ACBC2DFC256}"/>
          </ac:picMkLst>
        </pc:picChg>
        <pc:picChg chg="add">
          <ac:chgData name="Bright Ogiefo (2422982)" userId="5b45ad29-38ad-4e32-adc9-7141f5b311d1" providerId="ADAL" clId="{C87B5987-EED2-4CEF-AEDB-0F0D9313C0A8}" dt="2025-10-19T23:37:12.086" v="2660" actId="26606"/>
          <ac:picMkLst>
            <pc:docMk/>
            <pc:sldMk cId="3659056144" sldId="257"/>
            <ac:picMk id="63" creationId="{B69F8E9D-A145-0BEB-7AA4-441AC2CBEAFE}"/>
          </ac:picMkLst>
        </pc:picChg>
        <pc:cxnChg chg="add">
          <ac:chgData name="Bright Ogiefo (2422982)" userId="5b45ad29-38ad-4e32-adc9-7141f5b311d1" providerId="ADAL" clId="{C87B5987-EED2-4CEF-AEDB-0F0D9313C0A8}" dt="2025-10-19T23:14:19.069" v="1760" actId="26606"/>
          <ac:cxnSpMkLst>
            <pc:docMk/>
            <pc:sldMk cId="3659056144" sldId="257"/>
            <ac:cxnSpMk id="21" creationId="{6CF1BAF6-AD41-4082-B212-8A1F9A2E8779}"/>
          </ac:cxnSpMkLst>
        </pc:cxnChg>
      </pc:sldChg>
      <pc:sldChg chg="addSp delSp modSp mod setBg">
        <pc:chgData name="Bright Ogiefo (2422982)" userId="5b45ad29-38ad-4e32-adc9-7141f5b311d1" providerId="ADAL" clId="{C87B5987-EED2-4CEF-AEDB-0F0D9313C0A8}" dt="2025-10-20T00:07:03.519" v="3052" actId="26606"/>
        <pc:sldMkLst>
          <pc:docMk/>
          <pc:sldMk cId="557118199" sldId="258"/>
        </pc:sldMkLst>
        <pc:spChg chg="mod">
          <ac:chgData name="Bright Ogiefo (2422982)" userId="5b45ad29-38ad-4e32-adc9-7141f5b311d1" providerId="ADAL" clId="{C87B5987-EED2-4CEF-AEDB-0F0D9313C0A8}" dt="2025-10-20T00:07:03.519" v="3052" actId="26606"/>
          <ac:spMkLst>
            <pc:docMk/>
            <pc:sldMk cId="557118199" sldId="258"/>
            <ac:spMk id="2" creationId="{7A529EE3-BD83-1D17-37EF-EC7539B515E8}"/>
          </ac:spMkLst>
        </pc:spChg>
        <pc:spChg chg="del">
          <ac:chgData name="Bright Ogiefo (2422982)" userId="5b45ad29-38ad-4e32-adc9-7141f5b311d1" providerId="ADAL" clId="{C87B5987-EED2-4CEF-AEDB-0F0D9313C0A8}" dt="2025-10-19T23:12:08.049" v="1735" actId="931"/>
          <ac:spMkLst>
            <pc:docMk/>
            <pc:sldMk cId="557118199" sldId="258"/>
            <ac:spMk id="3" creationId="{0765335B-78A8-57D9-08FB-42CDAD3B68E8}"/>
          </ac:spMkLst>
        </pc:spChg>
        <pc:spChg chg="mod ord">
          <ac:chgData name="Bright Ogiefo (2422982)" userId="5b45ad29-38ad-4e32-adc9-7141f5b311d1" providerId="ADAL" clId="{C87B5987-EED2-4CEF-AEDB-0F0D9313C0A8}" dt="2025-10-20T00:07:03.519" v="3052" actId="26606"/>
          <ac:spMkLst>
            <pc:docMk/>
            <pc:sldMk cId="557118199" sldId="258"/>
            <ac:spMk id="5" creationId="{28FC97FB-98B9-3960-6D57-CA76309FB5A7}"/>
          </ac:spMkLst>
        </pc:spChg>
        <pc:spChg chg="mod">
          <ac:chgData name="Bright Ogiefo (2422982)" userId="5b45ad29-38ad-4e32-adc9-7141f5b311d1" providerId="ADAL" clId="{C87B5987-EED2-4CEF-AEDB-0F0D9313C0A8}" dt="2025-10-20T00:07:03.519" v="3052" actId="26606"/>
          <ac:spMkLst>
            <pc:docMk/>
            <pc:sldMk cId="557118199" sldId="258"/>
            <ac:spMk id="6" creationId="{F3E162CC-536F-42D1-802F-866C47562E94}"/>
          </ac:spMkLst>
        </pc:spChg>
        <pc:spChg chg="mod">
          <ac:chgData name="Bright Ogiefo (2422982)" userId="5b45ad29-38ad-4e32-adc9-7141f5b311d1" providerId="ADAL" clId="{C87B5987-EED2-4CEF-AEDB-0F0D9313C0A8}" dt="2025-10-20T00:07:03.519" v="3052" actId="26606"/>
          <ac:spMkLst>
            <pc:docMk/>
            <pc:sldMk cId="557118199" sldId="258"/>
            <ac:spMk id="7" creationId="{E24391F0-8FCD-9654-6C36-94E1015DBE2F}"/>
          </ac:spMkLst>
        </pc:spChg>
        <pc:spChg chg="add del">
          <ac:chgData name="Bright Ogiefo (2422982)" userId="5b45ad29-38ad-4e32-adc9-7141f5b311d1" providerId="ADAL" clId="{C87B5987-EED2-4CEF-AEDB-0F0D9313C0A8}" dt="2025-10-19T23:12:19.757" v="1737" actId="26606"/>
          <ac:spMkLst>
            <pc:docMk/>
            <pc:sldMk cId="557118199" sldId="258"/>
            <ac:spMk id="11" creationId="{960C7ABA-3FC2-D6C9-19E7-FAA3730B2316}"/>
          </ac:spMkLst>
        </pc:spChg>
        <pc:spChg chg="add del">
          <ac:chgData name="Bright Ogiefo (2422982)" userId="5b45ad29-38ad-4e32-adc9-7141f5b311d1" providerId="ADAL" clId="{C87B5987-EED2-4CEF-AEDB-0F0D9313C0A8}" dt="2025-10-19T23:12:19.757" v="1737" actId="26606"/>
          <ac:spMkLst>
            <pc:docMk/>
            <pc:sldMk cId="557118199" sldId="258"/>
            <ac:spMk id="14" creationId="{F13C74B1-5B17-4795-BED0-7140497B445A}"/>
          </ac:spMkLst>
        </pc:spChg>
        <pc:spChg chg="add del">
          <ac:chgData name="Bright Ogiefo (2422982)" userId="5b45ad29-38ad-4e32-adc9-7141f5b311d1" providerId="ADAL" clId="{C87B5987-EED2-4CEF-AEDB-0F0D9313C0A8}" dt="2025-10-19T23:12:19.757" v="1737" actId="26606"/>
          <ac:spMkLst>
            <pc:docMk/>
            <pc:sldMk cId="557118199" sldId="258"/>
            <ac:spMk id="16" creationId="{D4974D33-8DC5-464E-8C6D-BE58F0669C17}"/>
          </ac:spMkLst>
        </pc:spChg>
        <pc:spChg chg="add del">
          <ac:chgData name="Bright Ogiefo (2422982)" userId="5b45ad29-38ad-4e32-adc9-7141f5b311d1" providerId="ADAL" clId="{C87B5987-EED2-4CEF-AEDB-0F0D9313C0A8}" dt="2025-10-19T23:13:24.925" v="1743" actId="26606"/>
          <ac:spMkLst>
            <pc:docMk/>
            <pc:sldMk cId="557118199" sldId="258"/>
            <ac:spMk id="19" creationId="{201CC55D-ED54-4C5C-95E6-10947BD1103B}"/>
          </ac:spMkLst>
        </pc:spChg>
        <pc:spChg chg="add del">
          <ac:chgData name="Bright Ogiefo (2422982)" userId="5b45ad29-38ad-4e32-adc9-7141f5b311d1" providerId="ADAL" clId="{C87B5987-EED2-4CEF-AEDB-0F0D9313C0A8}" dt="2025-10-19T23:13:24.804" v="1742" actId="26606"/>
          <ac:spMkLst>
            <pc:docMk/>
            <pc:sldMk cId="557118199" sldId="258"/>
            <ac:spMk id="20" creationId="{3873B707-463F-40B0-8227-E8CC6C67EB25}"/>
          </ac:spMkLst>
        </pc:spChg>
        <pc:spChg chg="add del">
          <ac:chgData name="Bright Ogiefo (2422982)" userId="5b45ad29-38ad-4e32-adc9-7141f5b311d1" providerId="ADAL" clId="{C87B5987-EED2-4CEF-AEDB-0F0D9313C0A8}" dt="2025-10-19T23:13:24.804" v="1742" actId="26606"/>
          <ac:spMkLst>
            <pc:docMk/>
            <pc:sldMk cId="557118199" sldId="258"/>
            <ac:spMk id="22" creationId="{C13237C8-E62C-4F0D-A318-BD6FB6C2D138}"/>
          </ac:spMkLst>
        </pc:spChg>
        <pc:spChg chg="add del">
          <ac:chgData name="Bright Ogiefo (2422982)" userId="5b45ad29-38ad-4e32-adc9-7141f5b311d1" providerId="ADAL" clId="{C87B5987-EED2-4CEF-AEDB-0F0D9313C0A8}" dt="2025-10-19T23:13:24.925" v="1743" actId="26606"/>
          <ac:spMkLst>
            <pc:docMk/>
            <pc:sldMk cId="557118199" sldId="258"/>
            <ac:spMk id="23" creationId="{F5CA0B51-1D43-6EEB-37AE-1CA06C7719AA}"/>
          </ac:spMkLst>
        </pc:spChg>
        <pc:spChg chg="add del">
          <ac:chgData name="Bright Ogiefo (2422982)" userId="5b45ad29-38ad-4e32-adc9-7141f5b311d1" providerId="ADAL" clId="{C87B5987-EED2-4CEF-AEDB-0F0D9313C0A8}" dt="2025-10-19T23:13:24.925" v="1743" actId="26606"/>
          <ac:spMkLst>
            <pc:docMk/>
            <pc:sldMk cId="557118199" sldId="258"/>
            <ac:spMk id="24" creationId="{19C9EAEA-39D0-4B0E-A0EB-51E7B26740B1}"/>
          </ac:spMkLst>
        </pc:spChg>
        <pc:spChg chg="add del">
          <ac:chgData name="Bright Ogiefo (2422982)" userId="5b45ad29-38ad-4e32-adc9-7141f5b311d1" providerId="ADAL" clId="{C87B5987-EED2-4CEF-AEDB-0F0D9313C0A8}" dt="2025-10-19T23:13:21.353" v="1740" actId="26606"/>
          <ac:spMkLst>
            <pc:docMk/>
            <pc:sldMk cId="557118199" sldId="258"/>
            <ac:spMk id="29" creationId="{D4771268-CB57-404A-9271-370EB28F6090}"/>
          </ac:spMkLst>
        </pc:spChg>
        <pc:spChg chg="add del">
          <ac:chgData name="Bright Ogiefo (2422982)" userId="5b45ad29-38ad-4e32-adc9-7141f5b311d1" providerId="ADAL" clId="{C87B5987-EED2-4CEF-AEDB-0F0D9313C0A8}" dt="2025-10-19T23:37:50.875" v="2665" actId="26606"/>
          <ac:spMkLst>
            <pc:docMk/>
            <pc:sldMk cId="557118199" sldId="258"/>
            <ac:spMk id="31" creationId="{08980754-6F4B-43C9-B9BE-127B6BED6586}"/>
          </ac:spMkLst>
        </pc:spChg>
        <pc:spChg chg="add del">
          <ac:chgData name="Bright Ogiefo (2422982)" userId="5b45ad29-38ad-4e32-adc9-7141f5b311d1" providerId="ADAL" clId="{C87B5987-EED2-4CEF-AEDB-0F0D9313C0A8}" dt="2025-10-19T23:37:50.875" v="2665" actId="26606"/>
          <ac:spMkLst>
            <pc:docMk/>
            <pc:sldMk cId="557118199" sldId="258"/>
            <ac:spMk id="33" creationId="{2C1BBA94-3F40-40AA-8BB9-E69E25E537C1}"/>
          </ac:spMkLst>
        </pc:spChg>
        <pc:spChg chg="add del">
          <ac:chgData name="Bright Ogiefo (2422982)" userId="5b45ad29-38ad-4e32-adc9-7141f5b311d1" providerId="ADAL" clId="{C87B5987-EED2-4CEF-AEDB-0F0D9313C0A8}" dt="2025-10-19T23:37:50.875" v="2665" actId="26606"/>
          <ac:spMkLst>
            <pc:docMk/>
            <pc:sldMk cId="557118199" sldId="258"/>
            <ac:spMk id="35" creationId="{169CC832-2974-4E8D-90ED-3E2941BA7336}"/>
          </ac:spMkLst>
        </pc:spChg>
        <pc:spChg chg="add del">
          <ac:chgData name="Bright Ogiefo (2422982)" userId="5b45ad29-38ad-4e32-adc9-7141f5b311d1" providerId="ADAL" clId="{C87B5987-EED2-4CEF-AEDB-0F0D9313C0A8}" dt="2025-10-19T23:37:50.875" v="2665" actId="26606"/>
          <ac:spMkLst>
            <pc:docMk/>
            <pc:sldMk cId="557118199" sldId="258"/>
            <ac:spMk id="36" creationId="{9A724DBA-D2D9-471E-8ED7-2015DDD950DF}"/>
          </ac:spMkLst>
        </pc:spChg>
        <pc:spChg chg="add del">
          <ac:chgData name="Bright Ogiefo (2422982)" userId="5b45ad29-38ad-4e32-adc9-7141f5b311d1" providerId="ADAL" clId="{C87B5987-EED2-4CEF-AEDB-0F0D9313C0A8}" dt="2025-10-19T23:37:50.875" v="2665" actId="26606"/>
          <ac:spMkLst>
            <pc:docMk/>
            <pc:sldMk cId="557118199" sldId="258"/>
            <ac:spMk id="37" creationId="{55222F96-971A-4F90-B841-6BAB416C7AC1}"/>
          </ac:spMkLst>
        </pc:spChg>
        <pc:spChg chg="mod">
          <ac:chgData name="Bright Ogiefo (2422982)" userId="5b45ad29-38ad-4e32-adc9-7141f5b311d1" providerId="ADAL" clId="{C87B5987-EED2-4CEF-AEDB-0F0D9313C0A8}" dt="2025-10-20T00:07:03.519" v="3052" actId="26606"/>
          <ac:spMkLst>
            <pc:docMk/>
            <pc:sldMk cId="557118199" sldId="258"/>
            <ac:spMk id="38" creationId="{F5CA0B51-1D43-6EEB-37AE-1CA06C7719AA}"/>
          </ac:spMkLst>
        </pc:spChg>
        <pc:spChg chg="add del">
          <ac:chgData name="Bright Ogiefo (2422982)" userId="5b45ad29-38ad-4e32-adc9-7141f5b311d1" providerId="ADAL" clId="{C87B5987-EED2-4CEF-AEDB-0F0D9313C0A8}" dt="2025-10-19T23:37:50.863" v="2664" actId="26606"/>
          <ac:spMkLst>
            <pc:docMk/>
            <pc:sldMk cId="557118199" sldId="258"/>
            <ac:spMk id="48" creationId="{201CC55D-ED54-4C5C-95E6-10947BD1103B}"/>
          </ac:spMkLst>
        </pc:spChg>
        <pc:spChg chg="add del">
          <ac:chgData name="Bright Ogiefo (2422982)" userId="5b45ad29-38ad-4e32-adc9-7141f5b311d1" providerId="ADAL" clId="{C87B5987-EED2-4CEF-AEDB-0F0D9313C0A8}" dt="2025-10-19T23:37:50.863" v="2664" actId="26606"/>
          <ac:spMkLst>
            <pc:docMk/>
            <pc:sldMk cId="557118199" sldId="258"/>
            <ac:spMk id="49" creationId="{3873B707-463F-40B0-8227-E8CC6C67EB25}"/>
          </ac:spMkLst>
        </pc:spChg>
        <pc:spChg chg="add del">
          <ac:chgData name="Bright Ogiefo (2422982)" userId="5b45ad29-38ad-4e32-adc9-7141f5b311d1" providerId="ADAL" clId="{C87B5987-EED2-4CEF-AEDB-0F0D9313C0A8}" dt="2025-10-19T23:37:50.863" v="2664" actId="26606"/>
          <ac:spMkLst>
            <pc:docMk/>
            <pc:sldMk cId="557118199" sldId="258"/>
            <ac:spMk id="51" creationId="{C13237C8-E62C-4F0D-A318-BD6FB6C2D138}"/>
          </ac:spMkLst>
        </pc:spChg>
        <pc:spChg chg="del">
          <ac:chgData name="Bright Ogiefo (2422982)" userId="5b45ad29-38ad-4e32-adc9-7141f5b311d1" providerId="ADAL" clId="{C87B5987-EED2-4CEF-AEDB-0F0D9313C0A8}" dt="2025-10-20T00:07:03.519" v="3052" actId="26606"/>
          <ac:spMkLst>
            <pc:docMk/>
            <pc:sldMk cId="557118199" sldId="258"/>
            <ac:spMk id="55" creationId="{2B97F24A-32CE-4C1C-A50D-3016B394DCFB}"/>
          </ac:spMkLst>
        </pc:spChg>
        <pc:spChg chg="del">
          <ac:chgData name="Bright Ogiefo (2422982)" userId="5b45ad29-38ad-4e32-adc9-7141f5b311d1" providerId="ADAL" clId="{C87B5987-EED2-4CEF-AEDB-0F0D9313C0A8}" dt="2025-10-20T00:07:03.519" v="3052" actId="26606"/>
          <ac:spMkLst>
            <pc:docMk/>
            <pc:sldMk cId="557118199" sldId="258"/>
            <ac:spMk id="56" creationId="{CD8B4F24-440B-49E9-B85D-733523DC064B}"/>
          </ac:spMkLst>
        </pc:spChg>
        <pc:spChg chg="add">
          <ac:chgData name="Bright Ogiefo (2422982)" userId="5b45ad29-38ad-4e32-adc9-7141f5b311d1" providerId="ADAL" clId="{C87B5987-EED2-4CEF-AEDB-0F0D9313C0A8}" dt="2025-10-20T00:07:03.519" v="3052" actId="26606"/>
          <ac:spMkLst>
            <pc:docMk/>
            <pc:sldMk cId="557118199" sldId="258"/>
            <ac:spMk id="61" creationId="{6EFC920F-B85A-4068-BD93-41064EDE93D3}"/>
          </ac:spMkLst>
        </pc:spChg>
        <pc:spChg chg="add">
          <ac:chgData name="Bright Ogiefo (2422982)" userId="5b45ad29-38ad-4e32-adc9-7141f5b311d1" providerId="ADAL" clId="{C87B5987-EED2-4CEF-AEDB-0F0D9313C0A8}" dt="2025-10-20T00:07:03.519" v="3052" actId="26606"/>
          <ac:spMkLst>
            <pc:docMk/>
            <pc:sldMk cId="557118199" sldId="258"/>
            <ac:spMk id="67" creationId="{CBC4F608-B4B8-48C3-9572-C0F061B1CD99}"/>
          </ac:spMkLst>
        </pc:spChg>
        <pc:spChg chg="add">
          <ac:chgData name="Bright Ogiefo (2422982)" userId="5b45ad29-38ad-4e32-adc9-7141f5b311d1" providerId="ADAL" clId="{C87B5987-EED2-4CEF-AEDB-0F0D9313C0A8}" dt="2025-10-20T00:07:03.519" v="3052" actId="26606"/>
          <ac:spMkLst>
            <pc:docMk/>
            <pc:sldMk cId="557118199" sldId="258"/>
            <ac:spMk id="69" creationId="{1382A32C-5B0C-4B1C-A074-76C6DBCC9F87}"/>
          </ac:spMkLst>
        </pc:spChg>
        <pc:picChg chg="add mod ord">
          <ac:chgData name="Bright Ogiefo (2422982)" userId="5b45ad29-38ad-4e32-adc9-7141f5b311d1" providerId="ADAL" clId="{C87B5987-EED2-4CEF-AEDB-0F0D9313C0A8}" dt="2025-10-19T23:13:24.804" v="1742" actId="26606"/>
          <ac:picMkLst>
            <pc:docMk/>
            <pc:sldMk cId="557118199" sldId="258"/>
            <ac:picMk id="4" creationId="{0C5F6AF3-0F47-CDAB-21F8-AF3963D3EDB1}"/>
          </ac:picMkLst>
        </pc:picChg>
      </pc:sldChg>
      <pc:sldChg chg="addSp delSp modSp mod setBg">
        <pc:chgData name="Bright Ogiefo (2422982)" userId="5b45ad29-38ad-4e32-adc9-7141f5b311d1" providerId="ADAL" clId="{C87B5987-EED2-4CEF-AEDB-0F0D9313C0A8}" dt="2025-10-20T00:06:31.659" v="3049" actId="20577"/>
        <pc:sldMkLst>
          <pc:docMk/>
          <pc:sldMk cId="3852719724" sldId="259"/>
        </pc:sldMkLst>
        <pc:spChg chg="mod">
          <ac:chgData name="Bright Ogiefo (2422982)" userId="5b45ad29-38ad-4e32-adc9-7141f5b311d1" providerId="ADAL" clId="{C87B5987-EED2-4CEF-AEDB-0F0D9313C0A8}" dt="2025-10-19T23:14:53.536" v="1762" actId="26606"/>
          <ac:spMkLst>
            <pc:docMk/>
            <pc:sldMk cId="3852719724" sldId="259"/>
            <ac:spMk id="2" creationId="{6F699C6A-3C37-85BA-C869-7FDEB341DAF5}"/>
          </ac:spMkLst>
        </pc:spChg>
        <pc:spChg chg="mod">
          <ac:chgData name="Bright Ogiefo (2422982)" userId="5b45ad29-38ad-4e32-adc9-7141f5b311d1" providerId="ADAL" clId="{C87B5987-EED2-4CEF-AEDB-0F0D9313C0A8}" dt="2025-10-20T00:06:31.659" v="3049" actId="20577"/>
          <ac:spMkLst>
            <pc:docMk/>
            <pc:sldMk cId="3852719724" sldId="259"/>
            <ac:spMk id="3" creationId="{76B7AE43-E447-2980-8519-704ABAF77769}"/>
          </ac:spMkLst>
        </pc:spChg>
        <pc:spChg chg="mod">
          <ac:chgData name="Bright Ogiefo (2422982)" userId="5b45ad29-38ad-4e32-adc9-7141f5b311d1" providerId="ADAL" clId="{C87B5987-EED2-4CEF-AEDB-0F0D9313C0A8}" dt="2025-10-19T23:47:48.805" v="3000" actId="20577"/>
          <ac:spMkLst>
            <pc:docMk/>
            <pc:sldMk cId="3852719724" sldId="259"/>
            <ac:spMk id="4" creationId="{062A3216-03E0-5DE1-0E31-71FC6DDD2EAB}"/>
          </ac:spMkLst>
        </pc:spChg>
        <pc:spChg chg="mod ord">
          <ac:chgData name="Bright Ogiefo (2422982)" userId="5b45ad29-38ad-4e32-adc9-7141f5b311d1" providerId="ADAL" clId="{C87B5987-EED2-4CEF-AEDB-0F0D9313C0A8}" dt="2025-10-19T23:14:53.536" v="1762" actId="26606"/>
          <ac:spMkLst>
            <pc:docMk/>
            <pc:sldMk cId="3852719724" sldId="259"/>
            <ac:spMk id="5" creationId="{33A405BD-C6D1-E1FE-771F-BD5F4EE3792D}"/>
          </ac:spMkLst>
        </pc:spChg>
        <pc:spChg chg="mod">
          <ac:chgData name="Bright Ogiefo (2422982)" userId="5b45ad29-38ad-4e32-adc9-7141f5b311d1" providerId="ADAL" clId="{C87B5987-EED2-4CEF-AEDB-0F0D9313C0A8}" dt="2025-10-19T23:14:53.536" v="1762" actId="26606"/>
          <ac:spMkLst>
            <pc:docMk/>
            <pc:sldMk cId="3852719724" sldId="259"/>
            <ac:spMk id="6" creationId="{4636064D-DF2B-61DE-7941-A6725E189471}"/>
          </ac:spMkLst>
        </pc:spChg>
        <pc:spChg chg="mod">
          <ac:chgData name="Bright Ogiefo (2422982)" userId="5b45ad29-38ad-4e32-adc9-7141f5b311d1" providerId="ADAL" clId="{C87B5987-EED2-4CEF-AEDB-0F0D9313C0A8}" dt="2025-10-19T23:14:53.536" v="1762" actId="26606"/>
          <ac:spMkLst>
            <pc:docMk/>
            <pc:sldMk cId="3852719724" sldId="259"/>
            <ac:spMk id="7" creationId="{FE35869D-4786-8713-7081-6F5DD39D8EAF}"/>
          </ac:spMkLst>
        </pc:spChg>
        <pc:spChg chg="add del">
          <ac:chgData name="Bright Ogiefo (2422982)" userId="5b45ad29-38ad-4e32-adc9-7141f5b311d1" providerId="ADAL" clId="{C87B5987-EED2-4CEF-AEDB-0F0D9313C0A8}" dt="2025-10-19T23:13:35.036" v="1745" actId="26606"/>
          <ac:spMkLst>
            <pc:docMk/>
            <pc:sldMk cId="3852719724" sldId="259"/>
            <ac:spMk id="12" creationId="{428D436F-9ACD-4C92-AFC8-C934C527A6A4}"/>
          </ac:spMkLst>
        </pc:spChg>
        <pc:spChg chg="add del">
          <ac:chgData name="Bright Ogiefo (2422982)" userId="5b45ad29-38ad-4e32-adc9-7141f5b311d1" providerId="ADAL" clId="{C87B5987-EED2-4CEF-AEDB-0F0D9313C0A8}" dt="2025-10-19T23:13:35.036" v="1745" actId="26606"/>
          <ac:spMkLst>
            <pc:docMk/>
            <pc:sldMk cId="3852719724" sldId="259"/>
            <ac:spMk id="14" creationId="{090538E0-A884-4E60-A6AB-77D830E2FCED}"/>
          </ac:spMkLst>
        </pc:spChg>
        <pc:spChg chg="add del">
          <ac:chgData name="Bright Ogiefo (2422982)" userId="5b45ad29-38ad-4e32-adc9-7141f5b311d1" providerId="ADAL" clId="{C87B5987-EED2-4CEF-AEDB-0F0D9313C0A8}" dt="2025-10-19T23:13:35.036" v="1745" actId="26606"/>
          <ac:spMkLst>
            <pc:docMk/>
            <pc:sldMk cId="3852719724" sldId="259"/>
            <ac:spMk id="16" creationId="{DB0D7DD0-1C67-4D4C-9E06-678233DB8468}"/>
          </ac:spMkLst>
        </pc:spChg>
        <pc:spChg chg="add del">
          <ac:chgData name="Bright Ogiefo (2422982)" userId="5b45ad29-38ad-4e32-adc9-7141f5b311d1" providerId="ADAL" clId="{C87B5987-EED2-4CEF-AEDB-0F0D9313C0A8}" dt="2025-10-19T23:13:38.467" v="1747" actId="26606"/>
          <ac:spMkLst>
            <pc:docMk/>
            <pc:sldMk cId="3852719724" sldId="259"/>
            <ac:spMk id="18" creationId="{E35A04CF-97D4-4FF7-B359-C546B1F62E54}"/>
          </ac:spMkLst>
        </pc:spChg>
        <pc:spChg chg="add del">
          <ac:chgData name="Bright Ogiefo (2422982)" userId="5b45ad29-38ad-4e32-adc9-7141f5b311d1" providerId="ADAL" clId="{C87B5987-EED2-4CEF-AEDB-0F0D9313C0A8}" dt="2025-10-19T23:13:38.467" v="1747" actId="26606"/>
          <ac:spMkLst>
            <pc:docMk/>
            <pc:sldMk cId="3852719724" sldId="259"/>
            <ac:spMk id="19" creationId="{1DE7243B-5109-444B-8FAF-7437C66BC0E9}"/>
          </ac:spMkLst>
        </pc:spChg>
        <pc:spChg chg="add del">
          <ac:chgData name="Bright Ogiefo (2422982)" userId="5b45ad29-38ad-4e32-adc9-7141f5b311d1" providerId="ADAL" clId="{C87B5987-EED2-4CEF-AEDB-0F0D9313C0A8}" dt="2025-10-19T23:13:38.467" v="1747" actId="26606"/>
          <ac:spMkLst>
            <pc:docMk/>
            <pc:sldMk cId="3852719724" sldId="259"/>
            <ac:spMk id="20" creationId="{4C5D6221-DA7B-4611-AA26-7D8E349FDE96}"/>
          </ac:spMkLst>
        </pc:spChg>
        <pc:spChg chg="add del">
          <ac:chgData name="Bright Ogiefo (2422982)" userId="5b45ad29-38ad-4e32-adc9-7141f5b311d1" providerId="ADAL" clId="{C87B5987-EED2-4CEF-AEDB-0F0D9313C0A8}" dt="2025-10-19T23:13:39.844" v="1749" actId="26606"/>
          <ac:spMkLst>
            <pc:docMk/>
            <pc:sldMk cId="3852719724" sldId="259"/>
            <ac:spMk id="22" creationId="{B36F400F-DF28-43BC-8D8E-4929793B392A}"/>
          </ac:spMkLst>
        </pc:spChg>
        <pc:spChg chg="add del">
          <ac:chgData name="Bright Ogiefo (2422982)" userId="5b45ad29-38ad-4e32-adc9-7141f5b311d1" providerId="ADAL" clId="{C87B5987-EED2-4CEF-AEDB-0F0D9313C0A8}" dt="2025-10-19T23:14:08.277" v="1759" actId="26606"/>
          <ac:spMkLst>
            <pc:docMk/>
            <pc:sldMk cId="3852719724" sldId="259"/>
            <ac:spMk id="24" creationId="{8CA06CD6-90CA-4C45-856C-6771339E1E22}"/>
          </ac:spMkLst>
        </pc:spChg>
        <pc:spChg chg="add del">
          <ac:chgData name="Bright Ogiefo (2422982)" userId="5b45ad29-38ad-4e32-adc9-7141f5b311d1" providerId="ADAL" clId="{C87B5987-EED2-4CEF-AEDB-0F0D9313C0A8}" dt="2025-10-19T23:14:53.536" v="1762" actId="26606"/>
          <ac:spMkLst>
            <pc:docMk/>
            <pc:sldMk cId="3852719724" sldId="259"/>
            <ac:spMk id="30" creationId="{8CA06CD6-90CA-4C45-856C-6771339E1E22}"/>
          </ac:spMkLst>
        </pc:spChg>
        <pc:spChg chg="add">
          <ac:chgData name="Bright Ogiefo (2422982)" userId="5b45ad29-38ad-4e32-adc9-7141f5b311d1" providerId="ADAL" clId="{C87B5987-EED2-4CEF-AEDB-0F0D9313C0A8}" dt="2025-10-19T23:14:53.536" v="1762" actId="26606"/>
          <ac:spMkLst>
            <pc:docMk/>
            <pc:sldMk cId="3852719724" sldId="259"/>
            <ac:spMk id="37" creationId="{428D436F-9ACD-4C92-AFC8-C934C527A6A4}"/>
          </ac:spMkLst>
        </pc:spChg>
        <pc:spChg chg="add">
          <ac:chgData name="Bright Ogiefo (2422982)" userId="5b45ad29-38ad-4e32-adc9-7141f5b311d1" providerId="ADAL" clId="{C87B5987-EED2-4CEF-AEDB-0F0D9313C0A8}" dt="2025-10-19T23:14:53.536" v="1762" actId="26606"/>
          <ac:spMkLst>
            <pc:docMk/>
            <pc:sldMk cId="3852719724" sldId="259"/>
            <ac:spMk id="39" creationId="{090538E0-A884-4E60-A6AB-77D830E2FCED}"/>
          </ac:spMkLst>
        </pc:spChg>
        <pc:spChg chg="add">
          <ac:chgData name="Bright Ogiefo (2422982)" userId="5b45ad29-38ad-4e32-adc9-7141f5b311d1" providerId="ADAL" clId="{C87B5987-EED2-4CEF-AEDB-0F0D9313C0A8}" dt="2025-10-19T23:14:53.536" v="1762" actId="26606"/>
          <ac:spMkLst>
            <pc:docMk/>
            <pc:sldMk cId="3852719724" sldId="259"/>
            <ac:spMk id="41" creationId="{DB0D7DD0-1C67-4D4C-9E06-678233DB8468}"/>
          </ac:spMkLst>
        </pc:spChg>
        <pc:cxnChg chg="add del">
          <ac:chgData name="Bright Ogiefo (2422982)" userId="5b45ad29-38ad-4e32-adc9-7141f5b311d1" providerId="ADAL" clId="{C87B5987-EED2-4CEF-AEDB-0F0D9313C0A8}" dt="2025-10-19T23:14:08.277" v="1759" actId="26606"/>
          <ac:cxnSpMkLst>
            <pc:docMk/>
            <pc:sldMk cId="3852719724" sldId="259"/>
            <ac:cxnSpMk id="25" creationId="{5021601D-2758-4B15-A31C-FDA184C51B3A}"/>
          </ac:cxnSpMkLst>
        </pc:cxnChg>
        <pc:cxnChg chg="add">
          <ac:chgData name="Bright Ogiefo (2422982)" userId="5b45ad29-38ad-4e32-adc9-7141f5b311d1" providerId="ADAL" clId="{C87B5987-EED2-4CEF-AEDB-0F0D9313C0A8}" dt="2025-10-19T23:14:08.277" v="1759" actId="26606"/>
          <ac:cxnSpMkLst>
            <pc:docMk/>
            <pc:sldMk cId="3852719724" sldId="259"/>
            <ac:cxnSpMk id="32" creationId="{5021601D-2758-4B15-A31C-FDA184C51B3A}"/>
          </ac:cxnSpMkLst>
        </pc:cxnChg>
      </pc:sldChg>
      <pc:sldChg chg="addSp delSp modSp mod setBg modClrScheme chgLayout">
        <pc:chgData name="Bright Ogiefo (2422982)" userId="5b45ad29-38ad-4e32-adc9-7141f5b311d1" providerId="ADAL" clId="{C87B5987-EED2-4CEF-AEDB-0F0D9313C0A8}" dt="2025-10-20T00:07:38.132" v="3054" actId="26606"/>
        <pc:sldMkLst>
          <pc:docMk/>
          <pc:sldMk cId="3248789511" sldId="260"/>
        </pc:sldMkLst>
        <pc:spChg chg="mod ord">
          <ac:chgData name="Bright Ogiefo (2422982)" userId="5b45ad29-38ad-4e32-adc9-7141f5b311d1" providerId="ADAL" clId="{C87B5987-EED2-4CEF-AEDB-0F0D9313C0A8}" dt="2025-10-20T00:07:38.132" v="3054" actId="26606"/>
          <ac:spMkLst>
            <pc:docMk/>
            <pc:sldMk cId="3248789511" sldId="260"/>
            <ac:spMk id="2" creationId="{D5CD1118-E5C2-6F48-C1CE-83AFCC08C3A8}"/>
          </ac:spMkLst>
        </pc:spChg>
        <pc:spChg chg="mod ord">
          <ac:chgData name="Bright Ogiefo (2422982)" userId="5b45ad29-38ad-4e32-adc9-7141f5b311d1" providerId="ADAL" clId="{C87B5987-EED2-4CEF-AEDB-0F0D9313C0A8}" dt="2025-10-20T00:07:38.132" v="3054" actId="26606"/>
          <ac:spMkLst>
            <pc:docMk/>
            <pc:sldMk cId="3248789511" sldId="260"/>
            <ac:spMk id="3" creationId="{7B54E2C0-4EA3-37F8-43B0-E1FE210E5E8F}"/>
          </ac:spMkLst>
        </pc:spChg>
        <pc:spChg chg="add mod ord">
          <ac:chgData name="Bright Ogiefo (2422982)" userId="5b45ad29-38ad-4e32-adc9-7141f5b311d1" providerId="ADAL" clId="{C87B5987-EED2-4CEF-AEDB-0F0D9313C0A8}" dt="2025-10-20T00:07:38.132" v="3054" actId="26606"/>
          <ac:spMkLst>
            <pc:docMk/>
            <pc:sldMk cId="3248789511" sldId="260"/>
            <ac:spMk id="4" creationId="{43A69CF8-C67F-90F8-BAFB-DCCFC6D59A0C}"/>
          </ac:spMkLst>
        </pc:spChg>
        <pc:spChg chg="mod ord">
          <ac:chgData name="Bright Ogiefo (2422982)" userId="5b45ad29-38ad-4e32-adc9-7141f5b311d1" providerId="ADAL" clId="{C87B5987-EED2-4CEF-AEDB-0F0D9313C0A8}" dt="2025-10-20T00:07:38.132" v="3054" actId="26606"/>
          <ac:spMkLst>
            <pc:docMk/>
            <pc:sldMk cId="3248789511" sldId="260"/>
            <ac:spMk id="5" creationId="{0A051765-EEBB-1887-22A5-41E9689C6BBD}"/>
          </ac:spMkLst>
        </pc:spChg>
        <pc:spChg chg="mod ord">
          <ac:chgData name="Bright Ogiefo (2422982)" userId="5b45ad29-38ad-4e32-adc9-7141f5b311d1" providerId="ADAL" clId="{C87B5987-EED2-4CEF-AEDB-0F0D9313C0A8}" dt="2025-10-20T00:07:38.132" v="3054" actId="26606"/>
          <ac:spMkLst>
            <pc:docMk/>
            <pc:sldMk cId="3248789511" sldId="260"/>
            <ac:spMk id="6" creationId="{799E3D85-ED91-CD25-57A1-06E02A420377}"/>
          </ac:spMkLst>
        </pc:spChg>
        <pc:spChg chg="mod ord">
          <ac:chgData name="Bright Ogiefo (2422982)" userId="5b45ad29-38ad-4e32-adc9-7141f5b311d1" providerId="ADAL" clId="{C87B5987-EED2-4CEF-AEDB-0F0D9313C0A8}" dt="2025-10-20T00:07:38.132" v="3054" actId="26606"/>
          <ac:spMkLst>
            <pc:docMk/>
            <pc:sldMk cId="3248789511" sldId="260"/>
            <ac:spMk id="7" creationId="{A69F2ED9-B584-AD83-D1F1-F17F8E1E62CD}"/>
          </ac:spMkLst>
        </pc:spChg>
        <pc:spChg chg="add del">
          <ac:chgData name="Bright Ogiefo (2422982)" userId="5b45ad29-38ad-4e32-adc9-7141f5b311d1" providerId="ADAL" clId="{C87B5987-EED2-4CEF-AEDB-0F0D9313C0A8}" dt="2025-10-19T23:13:45.729" v="1752" actId="26606"/>
          <ac:spMkLst>
            <pc:docMk/>
            <pc:sldMk cId="3248789511" sldId="260"/>
            <ac:spMk id="12" creationId="{4FFBEE45-F140-49D5-85EA-C78C24340B23}"/>
          </ac:spMkLst>
        </pc:spChg>
        <pc:spChg chg="add del">
          <ac:chgData name="Bright Ogiefo (2422982)" userId="5b45ad29-38ad-4e32-adc9-7141f5b311d1" providerId="ADAL" clId="{C87B5987-EED2-4CEF-AEDB-0F0D9313C0A8}" dt="2025-10-19T23:13:47.532" v="1754" actId="26606"/>
          <ac:spMkLst>
            <pc:docMk/>
            <pc:sldMk cId="3248789511" sldId="260"/>
            <ac:spMk id="15" creationId="{4C608BEB-860E-4094-8511-78603564A75E}"/>
          </ac:spMkLst>
        </pc:spChg>
        <pc:spChg chg="add del">
          <ac:chgData name="Bright Ogiefo (2422982)" userId="5b45ad29-38ad-4e32-adc9-7141f5b311d1" providerId="ADAL" clId="{C87B5987-EED2-4CEF-AEDB-0F0D9313C0A8}" dt="2025-10-19T23:14:02.774" v="1758" actId="26606"/>
          <ac:spMkLst>
            <pc:docMk/>
            <pc:sldMk cId="3248789511" sldId="260"/>
            <ac:spMk id="16" creationId="{4C5D6221-DA7B-4611-AA26-7D8E349FDE96}"/>
          </ac:spMkLst>
        </pc:spChg>
        <pc:spChg chg="add del">
          <ac:chgData name="Bright Ogiefo (2422982)" userId="5b45ad29-38ad-4e32-adc9-7141f5b311d1" providerId="ADAL" clId="{C87B5987-EED2-4CEF-AEDB-0F0D9313C0A8}" dt="2025-10-19T23:14:02.774" v="1758" actId="26606"/>
          <ac:spMkLst>
            <pc:docMk/>
            <pc:sldMk cId="3248789511" sldId="260"/>
            <ac:spMk id="17" creationId="{E35A04CF-97D4-4FF7-B359-C546B1F62E54}"/>
          </ac:spMkLst>
        </pc:spChg>
        <pc:spChg chg="add">
          <ac:chgData name="Bright Ogiefo (2422982)" userId="5b45ad29-38ad-4e32-adc9-7141f5b311d1" providerId="ADAL" clId="{C87B5987-EED2-4CEF-AEDB-0F0D9313C0A8}" dt="2025-10-19T23:13:47.687" v="1755" actId="26606"/>
          <ac:spMkLst>
            <pc:docMk/>
            <pc:sldMk cId="3248789511" sldId="260"/>
            <ac:spMk id="18" creationId="{1DE7243B-5109-444B-8FAF-7437C66BC0E9}"/>
          </ac:spMkLst>
        </pc:spChg>
        <pc:spChg chg="add del">
          <ac:chgData name="Bright Ogiefo (2422982)" userId="5b45ad29-38ad-4e32-adc9-7141f5b311d1" providerId="ADAL" clId="{C87B5987-EED2-4CEF-AEDB-0F0D9313C0A8}" dt="2025-10-20T00:07:38.132" v="3054" actId="26606"/>
          <ac:spMkLst>
            <pc:docMk/>
            <pc:sldMk cId="3248789511" sldId="260"/>
            <ac:spMk id="23" creationId="{428D436F-9ACD-4C92-AFC8-C934C527A6A4}"/>
          </ac:spMkLst>
        </pc:spChg>
        <pc:spChg chg="add del">
          <ac:chgData name="Bright Ogiefo (2422982)" userId="5b45ad29-38ad-4e32-adc9-7141f5b311d1" providerId="ADAL" clId="{C87B5987-EED2-4CEF-AEDB-0F0D9313C0A8}" dt="2025-10-20T00:07:38.132" v="3054" actId="26606"/>
          <ac:spMkLst>
            <pc:docMk/>
            <pc:sldMk cId="3248789511" sldId="260"/>
            <ac:spMk id="25" creationId="{090538E0-A884-4E60-A6AB-77D830E2FCED}"/>
          </ac:spMkLst>
        </pc:spChg>
        <pc:spChg chg="add del">
          <ac:chgData name="Bright Ogiefo (2422982)" userId="5b45ad29-38ad-4e32-adc9-7141f5b311d1" providerId="ADAL" clId="{C87B5987-EED2-4CEF-AEDB-0F0D9313C0A8}" dt="2025-10-20T00:07:38.132" v="3054" actId="26606"/>
          <ac:spMkLst>
            <pc:docMk/>
            <pc:sldMk cId="3248789511" sldId="260"/>
            <ac:spMk id="27" creationId="{DB0D7DD0-1C67-4D4C-9E06-678233DB8468}"/>
          </ac:spMkLst>
        </pc:spChg>
        <pc:spChg chg="add">
          <ac:chgData name="Bright Ogiefo (2422982)" userId="5b45ad29-38ad-4e32-adc9-7141f5b311d1" providerId="ADAL" clId="{C87B5987-EED2-4CEF-AEDB-0F0D9313C0A8}" dt="2025-10-20T00:07:38.132" v="3054" actId="26606"/>
          <ac:spMkLst>
            <pc:docMk/>
            <pc:sldMk cId="3248789511" sldId="260"/>
            <ac:spMk id="32" creationId="{8CA06CD6-90CA-4C45-856C-6771339E1E22}"/>
          </ac:spMkLst>
        </pc:spChg>
        <pc:cxnChg chg="add del">
          <ac:chgData name="Bright Ogiefo (2422982)" userId="5b45ad29-38ad-4e32-adc9-7141f5b311d1" providerId="ADAL" clId="{C87B5987-EED2-4CEF-AEDB-0F0D9313C0A8}" dt="2025-10-19T23:13:47.532" v="1754" actId="26606"/>
          <ac:cxnSpMkLst>
            <pc:docMk/>
            <pc:sldMk cId="3248789511" sldId="260"/>
            <ac:cxnSpMk id="14" creationId="{1F16A8D4-FE87-4604-88B2-394B5D1EB437}"/>
          </ac:cxnSpMkLst>
        </pc:cxnChg>
      </pc:sldChg>
      <pc:sldChg chg="addSp delSp modSp mod setBg modClrScheme delDesignElem chgLayout">
        <pc:chgData name="Bright Ogiefo (2422982)" userId="5b45ad29-38ad-4e32-adc9-7141f5b311d1" providerId="ADAL" clId="{C87B5987-EED2-4CEF-AEDB-0F0D9313C0A8}" dt="2025-10-20T00:07:17.698" v="3053" actId="26606"/>
        <pc:sldMkLst>
          <pc:docMk/>
          <pc:sldMk cId="4221801445" sldId="261"/>
        </pc:sldMkLst>
        <pc:spChg chg="mod ord">
          <ac:chgData name="Bright Ogiefo (2422982)" userId="5b45ad29-38ad-4e32-adc9-7141f5b311d1" providerId="ADAL" clId="{C87B5987-EED2-4CEF-AEDB-0F0D9313C0A8}" dt="2025-10-20T00:07:17.698" v="3053" actId="26606"/>
          <ac:spMkLst>
            <pc:docMk/>
            <pc:sldMk cId="4221801445" sldId="261"/>
            <ac:spMk id="2" creationId="{C66E41F9-ADA8-9891-43CA-B75DD41B3940}"/>
          </ac:spMkLst>
        </pc:spChg>
        <pc:spChg chg="mod ord">
          <ac:chgData name="Bright Ogiefo (2422982)" userId="5b45ad29-38ad-4e32-adc9-7141f5b311d1" providerId="ADAL" clId="{C87B5987-EED2-4CEF-AEDB-0F0D9313C0A8}" dt="2025-10-20T00:07:17.698" v="3053" actId="26606"/>
          <ac:spMkLst>
            <pc:docMk/>
            <pc:sldMk cId="4221801445" sldId="261"/>
            <ac:spMk id="3" creationId="{BF1BDA40-0CA7-8452-9BF5-BD642CAA3921}"/>
          </ac:spMkLst>
        </pc:spChg>
        <pc:spChg chg="add del mod ord">
          <ac:chgData name="Bright Ogiefo (2422982)" userId="5b45ad29-38ad-4e32-adc9-7141f5b311d1" providerId="ADAL" clId="{C87B5987-EED2-4CEF-AEDB-0F0D9313C0A8}" dt="2025-10-19T22:58:27.997" v="1241" actId="700"/>
          <ac:spMkLst>
            <pc:docMk/>
            <pc:sldMk cId="4221801445" sldId="261"/>
            <ac:spMk id="4" creationId="{B6D78E1A-FC6C-1550-7169-5DD657A2A090}"/>
          </ac:spMkLst>
        </pc:spChg>
        <pc:spChg chg="mod ord">
          <ac:chgData name="Bright Ogiefo (2422982)" userId="5b45ad29-38ad-4e32-adc9-7141f5b311d1" providerId="ADAL" clId="{C87B5987-EED2-4CEF-AEDB-0F0D9313C0A8}" dt="2025-10-20T00:07:17.698" v="3053" actId="26606"/>
          <ac:spMkLst>
            <pc:docMk/>
            <pc:sldMk cId="4221801445" sldId="261"/>
            <ac:spMk id="5" creationId="{31C7D023-F152-5894-60DE-436FFAACDED5}"/>
          </ac:spMkLst>
        </pc:spChg>
        <pc:spChg chg="mod ord">
          <ac:chgData name="Bright Ogiefo (2422982)" userId="5b45ad29-38ad-4e32-adc9-7141f5b311d1" providerId="ADAL" clId="{C87B5987-EED2-4CEF-AEDB-0F0D9313C0A8}" dt="2025-10-20T00:07:17.698" v="3053" actId="26606"/>
          <ac:spMkLst>
            <pc:docMk/>
            <pc:sldMk cId="4221801445" sldId="261"/>
            <ac:spMk id="6" creationId="{7BEFBB8B-7D6B-93B5-E9AF-483D52CC6729}"/>
          </ac:spMkLst>
        </pc:spChg>
        <pc:spChg chg="mod ord">
          <ac:chgData name="Bright Ogiefo (2422982)" userId="5b45ad29-38ad-4e32-adc9-7141f5b311d1" providerId="ADAL" clId="{C87B5987-EED2-4CEF-AEDB-0F0D9313C0A8}" dt="2025-10-20T00:07:17.698" v="3053" actId="26606"/>
          <ac:spMkLst>
            <pc:docMk/>
            <pc:sldMk cId="4221801445" sldId="261"/>
            <ac:spMk id="7" creationId="{B9FC0AFE-A51E-1A77-0E68-8783A49AE446}"/>
          </ac:spMkLst>
        </pc:spChg>
        <pc:spChg chg="add del mod ord">
          <ac:chgData name="Bright Ogiefo (2422982)" userId="5b45ad29-38ad-4e32-adc9-7141f5b311d1" providerId="ADAL" clId="{C87B5987-EED2-4CEF-AEDB-0F0D9313C0A8}" dt="2025-10-19T23:16:46.097" v="1767" actId="700"/>
          <ac:spMkLst>
            <pc:docMk/>
            <pc:sldMk cId="4221801445" sldId="261"/>
            <ac:spMk id="8" creationId="{CA85D677-6FCE-5F06-CC3D-995EBAC79099}"/>
          </ac:spMkLst>
        </pc:spChg>
        <pc:spChg chg="add del">
          <ac:chgData name="Bright Ogiefo (2422982)" userId="5b45ad29-38ad-4e32-adc9-7141f5b311d1" providerId="ADAL" clId="{C87B5987-EED2-4CEF-AEDB-0F0D9313C0A8}" dt="2025-10-19T23:17:02.834" v="1771" actId="139"/>
          <ac:spMkLst>
            <pc:docMk/>
            <pc:sldMk cId="4221801445" sldId="261"/>
            <ac:spMk id="9" creationId="{70C1D773-E331-963D-A249-7FEEB2744F71}"/>
          </ac:spMkLst>
        </pc:spChg>
        <pc:spChg chg="add del mod ord">
          <ac:chgData name="Bright Ogiefo (2422982)" userId="5b45ad29-38ad-4e32-adc9-7141f5b311d1" providerId="ADAL" clId="{C87B5987-EED2-4CEF-AEDB-0F0D9313C0A8}" dt="2025-10-19T23:17:18.144" v="1775" actId="700"/>
          <ac:spMkLst>
            <pc:docMk/>
            <pc:sldMk cId="4221801445" sldId="261"/>
            <ac:spMk id="10" creationId="{0A46A91C-989E-02EB-9564-5FFBC69325E4}"/>
          </ac:spMkLst>
        </pc:spChg>
        <pc:spChg chg="add del mod ord">
          <ac:chgData name="Bright Ogiefo (2422982)" userId="5b45ad29-38ad-4e32-adc9-7141f5b311d1" providerId="ADAL" clId="{C87B5987-EED2-4CEF-AEDB-0F0D9313C0A8}" dt="2025-10-19T23:17:18.144" v="1775" actId="700"/>
          <ac:spMkLst>
            <pc:docMk/>
            <pc:sldMk cId="4221801445" sldId="261"/>
            <ac:spMk id="11" creationId="{007490E0-0C39-89FF-296B-ECB98C47F281}"/>
          </ac:spMkLst>
        </pc:spChg>
        <pc:spChg chg="add del">
          <ac:chgData name="Bright Ogiefo (2422982)" userId="5b45ad29-38ad-4e32-adc9-7141f5b311d1" providerId="ADAL" clId="{C87B5987-EED2-4CEF-AEDB-0F0D9313C0A8}" dt="2025-10-20T00:07:17.698" v="3053" actId="26606"/>
          <ac:spMkLst>
            <pc:docMk/>
            <pc:sldMk cId="4221801445" sldId="261"/>
            <ac:spMk id="12" creationId="{907EF6B7-1338-4443-8C46-6A318D952DFD}"/>
          </ac:spMkLst>
        </pc:spChg>
        <pc:spChg chg="add del mod ord">
          <ac:chgData name="Bright Ogiefo (2422982)" userId="5b45ad29-38ad-4e32-adc9-7141f5b311d1" providerId="ADAL" clId="{C87B5987-EED2-4CEF-AEDB-0F0D9313C0A8}" dt="2025-10-19T23:17:18.144" v="1775" actId="700"/>
          <ac:spMkLst>
            <pc:docMk/>
            <pc:sldMk cId="4221801445" sldId="261"/>
            <ac:spMk id="13" creationId="{6E394922-C323-B3B3-811D-0A93D445F1C4}"/>
          </ac:spMkLst>
        </pc:spChg>
        <pc:spChg chg="add del">
          <ac:chgData name="Bright Ogiefo (2422982)" userId="5b45ad29-38ad-4e32-adc9-7141f5b311d1" providerId="ADAL" clId="{C87B5987-EED2-4CEF-AEDB-0F0D9313C0A8}" dt="2025-10-20T00:07:17.698" v="3053" actId="26606"/>
          <ac:spMkLst>
            <pc:docMk/>
            <pc:sldMk cId="4221801445" sldId="261"/>
            <ac:spMk id="14" creationId="{DAAE4CDD-124C-4DCF-9584-B6033B545DD5}"/>
          </ac:spMkLst>
        </pc:spChg>
        <pc:spChg chg="add del">
          <ac:chgData name="Bright Ogiefo (2422982)" userId="5b45ad29-38ad-4e32-adc9-7141f5b311d1" providerId="ADAL" clId="{C87B5987-EED2-4CEF-AEDB-0F0D9313C0A8}" dt="2025-10-20T00:07:17.698" v="3053" actId="26606"/>
          <ac:spMkLst>
            <pc:docMk/>
            <pc:sldMk cId="4221801445" sldId="261"/>
            <ac:spMk id="16" creationId="{081E4A58-353D-44AE-B2FC-2A74E2E400F7}"/>
          </ac:spMkLst>
        </pc:spChg>
        <pc:spChg chg="add">
          <ac:chgData name="Bright Ogiefo (2422982)" userId="5b45ad29-38ad-4e32-adc9-7141f5b311d1" providerId="ADAL" clId="{C87B5987-EED2-4CEF-AEDB-0F0D9313C0A8}" dt="2025-10-20T00:07:17.698" v="3053" actId="26606"/>
          <ac:spMkLst>
            <pc:docMk/>
            <pc:sldMk cId="4221801445" sldId="261"/>
            <ac:spMk id="21" creationId="{777A147A-9ED8-46B4-8660-1B3C2AA880B5}"/>
          </ac:spMkLst>
        </pc:spChg>
        <pc:spChg chg="add">
          <ac:chgData name="Bright Ogiefo (2422982)" userId="5b45ad29-38ad-4e32-adc9-7141f5b311d1" providerId="ADAL" clId="{C87B5987-EED2-4CEF-AEDB-0F0D9313C0A8}" dt="2025-10-20T00:07:17.698" v="3053" actId="26606"/>
          <ac:spMkLst>
            <pc:docMk/>
            <pc:sldMk cId="4221801445" sldId="261"/>
            <ac:spMk id="23" creationId="{5D6C15A0-C087-4593-8414-2B4EC1CDC3DE}"/>
          </ac:spMkLst>
        </pc:spChg>
      </pc:sldChg>
      <pc:sldChg chg="addSp modSp mod setBg">
        <pc:chgData name="Bright Ogiefo (2422982)" userId="5b45ad29-38ad-4e32-adc9-7141f5b311d1" providerId="ADAL" clId="{C87B5987-EED2-4CEF-AEDB-0F0D9313C0A8}" dt="2025-10-19T23:24:43.197" v="2124" actId="20577"/>
        <pc:sldMkLst>
          <pc:docMk/>
          <pc:sldMk cId="2373437309" sldId="262"/>
        </pc:sldMkLst>
        <pc:spChg chg="mod">
          <ac:chgData name="Bright Ogiefo (2422982)" userId="5b45ad29-38ad-4e32-adc9-7141f5b311d1" providerId="ADAL" clId="{C87B5987-EED2-4CEF-AEDB-0F0D9313C0A8}" dt="2025-10-19T23:13:59.762" v="1757" actId="26606"/>
          <ac:spMkLst>
            <pc:docMk/>
            <pc:sldMk cId="2373437309" sldId="262"/>
            <ac:spMk id="2" creationId="{E19E58D2-6649-A632-360A-ED2A41F8A457}"/>
          </ac:spMkLst>
        </pc:spChg>
        <pc:spChg chg="mod">
          <ac:chgData name="Bright Ogiefo (2422982)" userId="5b45ad29-38ad-4e32-adc9-7141f5b311d1" providerId="ADAL" clId="{C87B5987-EED2-4CEF-AEDB-0F0D9313C0A8}" dt="2025-10-19T23:24:43.197" v="2124" actId="20577"/>
          <ac:spMkLst>
            <pc:docMk/>
            <pc:sldMk cId="2373437309" sldId="262"/>
            <ac:spMk id="3" creationId="{A3BBEB86-9289-7704-9574-70A5B5A64C87}"/>
          </ac:spMkLst>
        </pc:spChg>
        <pc:spChg chg="add">
          <ac:chgData name="Bright Ogiefo (2422982)" userId="5b45ad29-38ad-4e32-adc9-7141f5b311d1" providerId="ADAL" clId="{C87B5987-EED2-4CEF-AEDB-0F0D9313C0A8}" dt="2025-10-19T23:13:59.762" v="1757" actId="26606"/>
          <ac:spMkLst>
            <pc:docMk/>
            <pc:sldMk cId="2373437309" sldId="262"/>
            <ac:spMk id="12" creationId="{E92FEB64-6EEA-4759-B4A4-BD2C1E660BA8}"/>
          </ac:spMkLst>
        </pc:spChg>
        <pc:spChg chg="add">
          <ac:chgData name="Bright Ogiefo (2422982)" userId="5b45ad29-38ad-4e32-adc9-7141f5b311d1" providerId="ADAL" clId="{C87B5987-EED2-4CEF-AEDB-0F0D9313C0A8}" dt="2025-10-19T23:13:59.762" v="1757" actId="26606"/>
          <ac:spMkLst>
            <pc:docMk/>
            <pc:sldMk cId="2373437309" sldId="262"/>
            <ac:spMk id="14" creationId="{B10BB131-AC8E-4A8E-A5D1-36260F720C3B}"/>
          </ac:spMkLst>
        </pc:spChg>
        <pc:spChg chg="add">
          <ac:chgData name="Bright Ogiefo (2422982)" userId="5b45ad29-38ad-4e32-adc9-7141f5b311d1" providerId="ADAL" clId="{C87B5987-EED2-4CEF-AEDB-0F0D9313C0A8}" dt="2025-10-19T23:13:59.762" v="1757" actId="26606"/>
          <ac:spMkLst>
            <pc:docMk/>
            <pc:sldMk cId="2373437309" sldId="262"/>
            <ac:spMk id="16" creationId="{14847E93-7DC1-4D4B-8829-B19AA7137C50}"/>
          </ac:spMkLst>
        </pc:spChg>
        <pc:spChg chg="add">
          <ac:chgData name="Bright Ogiefo (2422982)" userId="5b45ad29-38ad-4e32-adc9-7141f5b311d1" providerId="ADAL" clId="{C87B5987-EED2-4CEF-AEDB-0F0D9313C0A8}" dt="2025-10-19T23:13:59.762" v="1757" actId="26606"/>
          <ac:spMkLst>
            <pc:docMk/>
            <pc:sldMk cId="2373437309" sldId="262"/>
            <ac:spMk id="18" creationId="{5566D6E1-03A1-4D73-A4E0-35D74D568A04}"/>
          </ac:spMkLst>
        </pc:spChg>
        <pc:spChg chg="add">
          <ac:chgData name="Bright Ogiefo (2422982)" userId="5b45ad29-38ad-4e32-adc9-7141f5b311d1" providerId="ADAL" clId="{C87B5987-EED2-4CEF-AEDB-0F0D9313C0A8}" dt="2025-10-19T23:13:59.762" v="1757" actId="26606"/>
          <ac:spMkLst>
            <pc:docMk/>
            <pc:sldMk cId="2373437309" sldId="262"/>
            <ac:spMk id="20" creationId="{9F835A99-04AC-494A-A572-AFE8413CC938}"/>
          </ac:spMkLst>
        </pc:spChg>
        <pc:spChg chg="add">
          <ac:chgData name="Bright Ogiefo (2422982)" userId="5b45ad29-38ad-4e32-adc9-7141f5b311d1" providerId="ADAL" clId="{C87B5987-EED2-4CEF-AEDB-0F0D9313C0A8}" dt="2025-10-19T23:13:59.762" v="1757" actId="26606"/>
          <ac:spMkLst>
            <pc:docMk/>
            <pc:sldMk cId="2373437309" sldId="262"/>
            <ac:spMk id="22" creationId="{7B786209-1B0B-4CA9-9BDD-F7327066A84D}"/>
          </ac:spMkLst>
        </pc:spChg>
        <pc:spChg chg="add">
          <ac:chgData name="Bright Ogiefo (2422982)" userId="5b45ad29-38ad-4e32-adc9-7141f5b311d1" providerId="ADAL" clId="{C87B5987-EED2-4CEF-AEDB-0F0D9313C0A8}" dt="2025-10-19T23:13:59.762" v="1757" actId="26606"/>
          <ac:spMkLst>
            <pc:docMk/>
            <pc:sldMk cId="2373437309" sldId="262"/>
            <ac:spMk id="24" creationId="{2D2964BB-484D-45AE-AD66-D407D0629652}"/>
          </ac:spMkLst>
        </pc:spChg>
        <pc:spChg chg="add">
          <ac:chgData name="Bright Ogiefo (2422982)" userId="5b45ad29-38ad-4e32-adc9-7141f5b311d1" providerId="ADAL" clId="{C87B5987-EED2-4CEF-AEDB-0F0D9313C0A8}" dt="2025-10-19T23:13:59.762" v="1757" actId="26606"/>
          <ac:spMkLst>
            <pc:docMk/>
            <pc:sldMk cId="2373437309" sldId="262"/>
            <ac:spMk id="26" creationId="{6691AC69-A76E-4DAB-B565-468B6B87ACF3}"/>
          </ac:spMkLst>
        </pc:spChg>
      </pc:sldChg>
      <pc:sldChg chg="addSp delSp modSp mod modClrScheme chgLayout">
        <pc:chgData name="Bright Ogiefo (2422982)" userId="5b45ad29-38ad-4e32-adc9-7141f5b311d1" providerId="ADAL" clId="{C87B5987-EED2-4CEF-AEDB-0F0D9313C0A8}" dt="2025-10-20T00:06:08.199" v="3047" actId="14100"/>
        <pc:sldMkLst>
          <pc:docMk/>
          <pc:sldMk cId="495970648" sldId="263"/>
        </pc:sldMkLst>
        <pc:spChg chg="mod ord">
          <ac:chgData name="Bright Ogiefo (2422982)" userId="5b45ad29-38ad-4e32-adc9-7141f5b311d1" providerId="ADAL" clId="{C87B5987-EED2-4CEF-AEDB-0F0D9313C0A8}" dt="2025-10-20T00:01:38.766" v="3034" actId="1076"/>
          <ac:spMkLst>
            <pc:docMk/>
            <pc:sldMk cId="495970648" sldId="263"/>
            <ac:spMk id="2" creationId="{9FBE113E-E889-7D7C-C573-C13CE33E1C74}"/>
          </ac:spMkLst>
        </pc:spChg>
        <pc:spChg chg="del">
          <ac:chgData name="Bright Ogiefo (2422982)" userId="5b45ad29-38ad-4e32-adc9-7141f5b311d1" providerId="ADAL" clId="{C87B5987-EED2-4CEF-AEDB-0F0D9313C0A8}" dt="2025-10-19T23:50:52.901" v="3001" actId="700"/>
          <ac:spMkLst>
            <pc:docMk/>
            <pc:sldMk cId="495970648" sldId="263"/>
            <ac:spMk id="3" creationId="{55867553-E030-82A4-152F-AD104CBBA22A}"/>
          </ac:spMkLst>
        </pc:spChg>
        <pc:spChg chg="add mod">
          <ac:chgData name="Bright Ogiefo (2422982)" userId="5b45ad29-38ad-4e32-adc9-7141f5b311d1" providerId="ADAL" clId="{C87B5987-EED2-4CEF-AEDB-0F0D9313C0A8}" dt="2025-10-20T00:06:08.199" v="3047" actId="14100"/>
          <ac:spMkLst>
            <pc:docMk/>
            <pc:sldMk cId="495970648" sldId="263"/>
            <ac:spMk id="4" creationId="{F7EAC03C-9583-BFD0-B20B-62968577ADFB}"/>
          </ac:spMkLst>
        </pc:spChg>
        <pc:spChg chg="mod ord">
          <ac:chgData name="Bright Ogiefo (2422982)" userId="5b45ad29-38ad-4e32-adc9-7141f5b311d1" providerId="ADAL" clId="{C87B5987-EED2-4CEF-AEDB-0F0D9313C0A8}" dt="2025-10-19T23:50:52.901" v="3001" actId="700"/>
          <ac:spMkLst>
            <pc:docMk/>
            <pc:sldMk cId="495970648" sldId="263"/>
            <ac:spMk id="5" creationId="{45DB3687-C206-6FEC-33C8-F1AB80F48749}"/>
          </ac:spMkLst>
        </pc:spChg>
        <pc:spChg chg="mod ord">
          <ac:chgData name="Bright Ogiefo (2422982)" userId="5b45ad29-38ad-4e32-adc9-7141f5b311d1" providerId="ADAL" clId="{C87B5987-EED2-4CEF-AEDB-0F0D9313C0A8}" dt="2025-10-19T23:50:52.901" v="3001" actId="700"/>
          <ac:spMkLst>
            <pc:docMk/>
            <pc:sldMk cId="495970648" sldId="263"/>
            <ac:spMk id="6" creationId="{F52AFB41-6E58-E592-B3DA-9660378371BD}"/>
          </ac:spMkLst>
        </pc:spChg>
        <pc:spChg chg="mod ord">
          <ac:chgData name="Bright Ogiefo (2422982)" userId="5b45ad29-38ad-4e32-adc9-7141f5b311d1" providerId="ADAL" clId="{C87B5987-EED2-4CEF-AEDB-0F0D9313C0A8}" dt="2025-10-19T23:50:52.901" v="3001" actId="700"/>
          <ac:spMkLst>
            <pc:docMk/>
            <pc:sldMk cId="495970648" sldId="263"/>
            <ac:spMk id="7" creationId="{8A5C80F4-2F46-58D2-7983-5BF1EF416F8C}"/>
          </ac:spMkLst>
        </pc:spChg>
      </pc:sldChg>
      <pc:sldChg chg="new del">
        <pc:chgData name="Bright Ogiefo (2422982)" userId="5b45ad29-38ad-4e32-adc9-7141f5b311d1" providerId="ADAL" clId="{C87B5987-EED2-4CEF-AEDB-0F0D9313C0A8}" dt="2025-10-19T23:16:56.356" v="1769" actId="680"/>
        <pc:sldMkLst>
          <pc:docMk/>
          <pc:sldMk cId="2659998097" sldId="264"/>
        </pc:sldMkLst>
      </pc:sldChg>
    </pc:docChg>
  </pc:docChgLst>
  <pc:docChgLst>
    <pc:chgData name="Bright Ogiefo (2422982)" userId="S::2422982@student.uwtsd.ac.uk::5b45ad29-38ad-4e32-adc9-7141f5b311d1" providerId="AD" clId="Web-{E76C9BBC-DCAA-3859-1828-0129592B1F87}"/>
    <pc:docChg chg="mod addSld modSld addMainMaster delMainMaster modMainMaster setSldSz">
      <pc:chgData name="Bright Ogiefo (2422982)" userId="S::2422982@student.uwtsd.ac.uk::5b45ad29-38ad-4e32-adc9-7141f5b311d1" providerId="AD" clId="Web-{E76C9BBC-DCAA-3859-1828-0129592B1F87}" dt="2025-10-02T16:02:13.602" v="112" actId="20577"/>
      <pc:docMkLst>
        <pc:docMk/>
      </pc:docMkLst>
      <pc:sldChg chg="addSp delSp modSp mod setBg modClrScheme delDesignElem chgLayout">
        <pc:chgData name="Bright Ogiefo (2422982)" userId="S::2422982@student.uwtsd.ac.uk::5b45ad29-38ad-4e32-adc9-7141f5b311d1" providerId="AD" clId="Web-{E76C9BBC-DCAA-3859-1828-0129592B1F87}" dt="2025-10-02T15:55:54.448" v="80"/>
        <pc:sldMkLst>
          <pc:docMk/>
          <pc:sldMk cId="109857222" sldId="256"/>
        </pc:sldMkLst>
        <pc:spChg chg="add mod ord">
          <ac:chgData name="Bright Ogiefo (2422982)" userId="S::2422982@student.uwtsd.ac.uk::5b45ad29-38ad-4e32-adc9-7141f5b311d1" providerId="AD" clId="Web-{E76C9BBC-DCAA-3859-1828-0129592B1F87}" dt="2025-10-02T15:55:54.448" v="80"/>
          <ac:spMkLst>
            <pc:docMk/>
            <pc:sldMk cId="109857222" sldId="256"/>
            <ac:spMk id="47" creationId="{BF58EF1F-FDA0-9EC7-32C6-33F9D9654278}"/>
          </ac:spMkLst>
        </pc:spChg>
        <pc:spChg chg="add mod ord">
          <ac:chgData name="Bright Ogiefo (2422982)" userId="S::2422982@student.uwtsd.ac.uk::5b45ad29-38ad-4e32-adc9-7141f5b311d1" providerId="AD" clId="Web-{E76C9BBC-DCAA-3859-1828-0129592B1F87}" dt="2025-10-02T15:55:54.448" v="80"/>
          <ac:spMkLst>
            <pc:docMk/>
            <pc:sldMk cId="109857222" sldId="256"/>
            <ac:spMk id="48" creationId="{DD3CD5EB-1608-C794-AA86-7758720ED392}"/>
          </ac:spMkLst>
        </pc:spChg>
        <pc:spChg chg="add mod ord">
          <ac:chgData name="Bright Ogiefo (2422982)" userId="S::2422982@student.uwtsd.ac.uk::5b45ad29-38ad-4e32-adc9-7141f5b311d1" providerId="AD" clId="Web-{E76C9BBC-DCAA-3859-1828-0129592B1F87}" dt="2025-10-02T15:55:54.448" v="80"/>
          <ac:spMkLst>
            <pc:docMk/>
            <pc:sldMk cId="109857222" sldId="256"/>
            <ac:spMk id="49" creationId="{20F6A449-9163-7A4C-90FF-A2BE8EB872C7}"/>
          </ac:spMkLst>
        </pc:spChg>
        <pc:spChg chg="add mod ord">
          <ac:chgData name="Bright Ogiefo (2422982)" userId="S::2422982@student.uwtsd.ac.uk::5b45ad29-38ad-4e32-adc9-7141f5b311d1" providerId="AD" clId="Web-{E76C9BBC-DCAA-3859-1828-0129592B1F87}" dt="2025-10-02T15:55:54.448" v="80"/>
          <ac:spMkLst>
            <pc:docMk/>
            <pc:sldMk cId="109857222" sldId="256"/>
            <ac:spMk id="50" creationId="{DC135437-C385-09AC-2B9F-7E07724C8E14}"/>
          </ac:spMkLst>
        </pc:spChg>
        <pc:spChg chg="mod ord">
          <ac:chgData name="Bright Ogiefo (2422982)" userId="S::2422982@student.uwtsd.ac.uk::5b45ad29-38ad-4e32-adc9-7141f5b311d1" providerId="AD" clId="Web-{E76C9BBC-DCAA-3859-1828-0129592B1F87}" dt="2025-10-02T15:55:54.448" v="80"/>
          <ac:spMkLst>
            <pc:docMk/>
            <pc:sldMk cId="109857222" sldId="256"/>
            <ac:spMk id="51" creationId="{12305509-053B-A570-9B6D-124CB3C47E84}"/>
          </ac:spMkLst>
        </pc:spChg>
        <pc:picChg chg="add mod ord">
          <ac:chgData name="Bright Ogiefo (2422982)" userId="S::2422982@student.uwtsd.ac.uk::5b45ad29-38ad-4e32-adc9-7141f5b311d1" providerId="AD" clId="Web-{E76C9BBC-DCAA-3859-1828-0129592B1F87}" dt="2025-10-02T15:55:54.448" v="80"/>
          <ac:picMkLst>
            <pc:docMk/>
            <pc:sldMk cId="109857222" sldId="256"/>
            <ac:picMk id="5" creationId="{9BDC0DC8-B153-EE25-CF00-8B77F843B9CE}"/>
          </ac:picMkLst>
        </pc:picChg>
      </pc:sldChg>
      <pc:sldChg chg="delSp modSp new mod modClrScheme chgLayout">
        <pc:chgData name="Bright Ogiefo (2422982)" userId="S::2422982@student.uwtsd.ac.uk::5b45ad29-38ad-4e32-adc9-7141f5b311d1" providerId="AD" clId="Web-{E76C9BBC-DCAA-3859-1828-0129592B1F87}" dt="2025-10-02T15:56:50.123" v="85" actId="20577"/>
        <pc:sldMkLst>
          <pc:docMk/>
          <pc:sldMk cId="3659056144" sldId="257"/>
        </pc:sldMkLst>
        <pc:spChg chg="mod ord">
          <ac:chgData name="Bright Ogiefo (2422982)" userId="S::2422982@student.uwtsd.ac.uk::5b45ad29-38ad-4e32-adc9-7141f5b311d1" providerId="AD" clId="Web-{E76C9BBC-DCAA-3859-1828-0129592B1F87}" dt="2025-10-02T15:56:50.123" v="85" actId="20577"/>
          <ac:spMkLst>
            <pc:docMk/>
            <pc:sldMk cId="3659056144" sldId="257"/>
            <ac:spMk id="2" creationId="{426C543A-0928-07A6-D26B-138A622129DC}"/>
          </ac:spMkLst>
        </pc:spChg>
        <pc:spChg chg="mod ord">
          <ac:chgData name="Bright Ogiefo (2422982)" userId="S::2422982@student.uwtsd.ac.uk::5b45ad29-38ad-4e32-adc9-7141f5b311d1" providerId="AD" clId="Web-{E76C9BBC-DCAA-3859-1828-0129592B1F87}" dt="2025-10-02T15:55:32.430" v="79"/>
          <ac:spMkLst>
            <pc:docMk/>
            <pc:sldMk cId="3659056144" sldId="257"/>
            <ac:spMk id="3" creationId="{A4DB734C-6C64-16C4-72DD-1F2875719FA8}"/>
          </ac:spMkLst>
        </pc:spChg>
        <pc:spChg chg="mod ord">
          <ac:chgData name="Bright Ogiefo (2422982)" userId="S::2422982@student.uwtsd.ac.uk::5b45ad29-38ad-4e32-adc9-7141f5b311d1" providerId="AD" clId="Web-{E76C9BBC-DCAA-3859-1828-0129592B1F87}" dt="2025-10-02T15:55:32.430" v="79"/>
          <ac:spMkLst>
            <pc:docMk/>
            <pc:sldMk cId="3659056144" sldId="257"/>
            <ac:spMk id="5" creationId="{506DC622-56F6-A377-3984-B7C7778E1029}"/>
          </ac:spMkLst>
        </pc:spChg>
        <pc:spChg chg="mod ord">
          <ac:chgData name="Bright Ogiefo (2422982)" userId="S::2422982@student.uwtsd.ac.uk::5b45ad29-38ad-4e32-adc9-7141f5b311d1" providerId="AD" clId="Web-{E76C9BBC-DCAA-3859-1828-0129592B1F87}" dt="2025-10-02T15:55:32.430" v="79"/>
          <ac:spMkLst>
            <pc:docMk/>
            <pc:sldMk cId="3659056144" sldId="257"/>
            <ac:spMk id="6" creationId="{F1388F0D-0D85-37FE-AE9F-9CBD491240E7}"/>
          </ac:spMkLst>
        </pc:spChg>
        <pc:spChg chg="mod ord">
          <ac:chgData name="Bright Ogiefo (2422982)" userId="S::2422982@student.uwtsd.ac.uk::5b45ad29-38ad-4e32-adc9-7141f5b311d1" providerId="AD" clId="Web-{E76C9BBC-DCAA-3859-1828-0129592B1F87}" dt="2025-10-02T15:55:32.430" v="79"/>
          <ac:spMkLst>
            <pc:docMk/>
            <pc:sldMk cId="3659056144" sldId="257"/>
            <ac:spMk id="7" creationId="{21215F35-B900-7B75-74EF-DF59317600B1}"/>
          </ac:spMkLst>
        </pc:spChg>
      </pc:sldChg>
      <pc:sldChg chg="delSp modSp new mod modClrScheme chgLayout">
        <pc:chgData name="Bright Ogiefo (2422982)" userId="S::2422982@student.uwtsd.ac.uk::5b45ad29-38ad-4e32-adc9-7141f5b311d1" providerId="AD" clId="Web-{E76C9BBC-DCAA-3859-1828-0129592B1F87}" dt="2025-10-02T15:57:35.281" v="89" actId="20577"/>
        <pc:sldMkLst>
          <pc:docMk/>
          <pc:sldMk cId="557118199" sldId="258"/>
        </pc:sldMkLst>
        <pc:spChg chg="mod ord">
          <ac:chgData name="Bright Ogiefo (2422982)" userId="S::2422982@student.uwtsd.ac.uk::5b45ad29-38ad-4e32-adc9-7141f5b311d1" providerId="AD" clId="Web-{E76C9BBC-DCAA-3859-1828-0129592B1F87}" dt="2025-10-02T15:57:35.281" v="89" actId="20577"/>
          <ac:spMkLst>
            <pc:docMk/>
            <pc:sldMk cId="557118199" sldId="258"/>
            <ac:spMk id="2" creationId="{7A529EE3-BD83-1D17-37EF-EC7539B515E8}"/>
          </ac:spMkLst>
        </pc:spChg>
        <pc:spChg chg="mod ord">
          <ac:chgData name="Bright Ogiefo (2422982)" userId="S::2422982@student.uwtsd.ac.uk::5b45ad29-38ad-4e32-adc9-7141f5b311d1" providerId="AD" clId="Web-{E76C9BBC-DCAA-3859-1828-0129592B1F87}" dt="2025-10-02T15:57:07.718" v="86"/>
          <ac:spMkLst>
            <pc:docMk/>
            <pc:sldMk cId="557118199" sldId="258"/>
            <ac:spMk id="5" creationId="{28FC97FB-98B9-3960-6D57-CA76309FB5A7}"/>
          </ac:spMkLst>
        </pc:spChg>
        <pc:spChg chg="mod ord">
          <ac:chgData name="Bright Ogiefo (2422982)" userId="S::2422982@student.uwtsd.ac.uk::5b45ad29-38ad-4e32-adc9-7141f5b311d1" providerId="AD" clId="Web-{E76C9BBC-DCAA-3859-1828-0129592B1F87}" dt="2025-10-02T15:57:07.718" v="86"/>
          <ac:spMkLst>
            <pc:docMk/>
            <pc:sldMk cId="557118199" sldId="258"/>
            <ac:spMk id="6" creationId="{F3E162CC-536F-42D1-802F-866C47562E94}"/>
          </ac:spMkLst>
        </pc:spChg>
        <pc:spChg chg="mod ord">
          <ac:chgData name="Bright Ogiefo (2422982)" userId="S::2422982@student.uwtsd.ac.uk::5b45ad29-38ad-4e32-adc9-7141f5b311d1" providerId="AD" clId="Web-{E76C9BBC-DCAA-3859-1828-0129592B1F87}" dt="2025-10-02T15:57:07.718" v="86"/>
          <ac:spMkLst>
            <pc:docMk/>
            <pc:sldMk cId="557118199" sldId="258"/>
            <ac:spMk id="7" creationId="{E24391F0-8FCD-9654-6C36-94E1015DBE2F}"/>
          </ac:spMkLst>
        </pc:spChg>
      </pc:sldChg>
      <pc:sldChg chg="modSp new mod modClrScheme chgLayout">
        <pc:chgData name="Bright Ogiefo (2422982)" userId="S::2422982@student.uwtsd.ac.uk::5b45ad29-38ad-4e32-adc9-7141f5b311d1" providerId="AD" clId="Web-{E76C9BBC-DCAA-3859-1828-0129592B1F87}" dt="2025-10-02T15:58:15.752" v="93" actId="20577"/>
        <pc:sldMkLst>
          <pc:docMk/>
          <pc:sldMk cId="3852719724" sldId="259"/>
        </pc:sldMkLst>
        <pc:spChg chg="mod ord">
          <ac:chgData name="Bright Ogiefo (2422982)" userId="S::2422982@student.uwtsd.ac.uk::5b45ad29-38ad-4e32-adc9-7141f5b311d1" providerId="AD" clId="Web-{E76C9BBC-DCAA-3859-1828-0129592B1F87}" dt="2025-10-02T15:58:15.752" v="93" actId="20577"/>
          <ac:spMkLst>
            <pc:docMk/>
            <pc:sldMk cId="3852719724" sldId="259"/>
            <ac:spMk id="2" creationId="{6F699C6A-3C37-85BA-C869-7FDEB341DAF5}"/>
          </ac:spMkLst>
        </pc:spChg>
        <pc:spChg chg="mod ord">
          <ac:chgData name="Bright Ogiefo (2422982)" userId="S::2422982@student.uwtsd.ac.uk::5b45ad29-38ad-4e32-adc9-7141f5b311d1" providerId="AD" clId="Web-{E76C9BBC-DCAA-3859-1828-0129592B1F87}" dt="2025-10-02T15:55:32.430" v="79"/>
          <ac:spMkLst>
            <pc:docMk/>
            <pc:sldMk cId="3852719724" sldId="259"/>
            <ac:spMk id="3" creationId="{76B7AE43-E447-2980-8519-704ABAF77769}"/>
          </ac:spMkLst>
        </pc:spChg>
        <pc:spChg chg="mod ord">
          <ac:chgData name="Bright Ogiefo (2422982)" userId="S::2422982@student.uwtsd.ac.uk::5b45ad29-38ad-4e32-adc9-7141f5b311d1" providerId="AD" clId="Web-{E76C9BBC-DCAA-3859-1828-0129592B1F87}" dt="2025-10-02T15:55:32.430" v="79"/>
          <ac:spMkLst>
            <pc:docMk/>
            <pc:sldMk cId="3852719724" sldId="259"/>
            <ac:spMk id="4" creationId="{062A3216-03E0-5DE1-0E31-71FC6DDD2EAB}"/>
          </ac:spMkLst>
        </pc:spChg>
        <pc:spChg chg="mod ord">
          <ac:chgData name="Bright Ogiefo (2422982)" userId="S::2422982@student.uwtsd.ac.uk::5b45ad29-38ad-4e32-adc9-7141f5b311d1" providerId="AD" clId="Web-{E76C9BBC-DCAA-3859-1828-0129592B1F87}" dt="2025-10-02T15:55:32.430" v="79"/>
          <ac:spMkLst>
            <pc:docMk/>
            <pc:sldMk cId="3852719724" sldId="259"/>
            <ac:spMk id="5" creationId="{33A405BD-C6D1-E1FE-771F-BD5F4EE3792D}"/>
          </ac:spMkLst>
        </pc:spChg>
        <pc:spChg chg="mod ord">
          <ac:chgData name="Bright Ogiefo (2422982)" userId="S::2422982@student.uwtsd.ac.uk::5b45ad29-38ad-4e32-adc9-7141f5b311d1" providerId="AD" clId="Web-{E76C9BBC-DCAA-3859-1828-0129592B1F87}" dt="2025-10-02T15:55:32.430" v="79"/>
          <ac:spMkLst>
            <pc:docMk/>
            <pc:sldMk cId="3852719724" sldId="259"/>
            <ac:spMk id="6" creationId="{4636064D-DF2B-61DE-7941-A6725E189471}"/>
          </ac:spMkLst>
        </pc:spChg>
        <pc:spChg chg="mod ord">
          <ac:chgData name="Bright Ogiefo (2422982)" userId="S::2422982@student.uwtsd.ac.uk::5b45ad29-38ad-4e32-adc9-7141f5b311d1" providerId="AD" clId="Web-{E76C9BBC-DCAA-3859-1828-0129592B1F87}" dt="2025-10-02T15:55:32.430" v="79"/>
          <ac:spMkLst>
            <pc:docMk/>
            <pc:sldMk cId="3852719724" sldId="259"/>
            <ac:spMk id="7" creationId="{FE35869D-4786-8713-7081-6F5DD39D8EAF}"/>
          </ac:spMkLst>
        </pc:spChg>
      </pc:sldChg>
      <pc:sldChg chg="delSp modSp new mod modClrScheme chgLayout">
        <pc:chgData name="Bright Ogiefo (2422982)" userId="S::2422982@student.uwtsd.ac.uk::5b45ad29-38ad-4e32-adc9-7141f5b311d1" providerId="AD" clId="Web-{E76C9BBC-DCAA-3859-1828-0129592B1F87}" dt="2025-10-02T15:59:19.769" v="100" actId="20577"/>
        <pc:sldMkLst>
          <pc:docMk/>
          <pc:sldMk cId="3248789511" sldId="260"/>
        </pc:sldMkLst>
        <pc:spChg chg="mod ord">
          <ac:chgData name="Bright Ogiefo (2422982)" userId="S::2422982@student.uwtsd.ac.uk::5b45ad29-38ad-4e32-adc9-7141f5b311d1" providerId="AD" clId="Web-{E76C9BBC-DCAA-3859-1828-0129592B1F87}" dt="2025-10-02T15:59:19.769" v="100" actId="20577"/>
          <ac:spMkLst>
            <pc:docMk/>
            <pc:sldMk cId="3248789511" sldId="260"/>
            <ac:spMk id="2" creationId="{D5CD1118-E5C2-6F48-C1CE-83AFCC08C3A8}"/>
          </ac:spMkLst>
        </pc:spChg>
        <pc:spChg chg="mod ord">
          <ac:chgData name="Bright Ogiefo (2422982)" userId="S::2422982@student.uwtsd.ac.uk::5b45ad29-38ad-4e32-adc9-7141f5b311d1" providerId="AD" clId="Web-{E76C9BBC-DCAA-3859-1828-0129592B1F87}" dt="2025-10-02T15:58:23.283" v="94"/>
          <ac:spMkLst>
            <pc:docMk/>
            <pc:sldMk cId="3248789511" sldId="260"/>
            <ac:spMk id="3" creationId="{7B54E2C0-4EA3-37F8-43B0-E1FE210E5E8F}"/>
          </ac:spMkLst>
        </pc:spChg>
        <pc:spChg chg="mod ord">
          <ac:chgData name="Bright Ogiefo (2422982)" userId="S::2422982@student.uwtsd.ac.uk::5b45ad29-38ad-4e32-adc9-7141f5b311d1" providerId="AD" clId="Web-{E76C9BBC-DCAA-3859-1828-0129592B1F87}" dt="2025-10-02T15:58:23.283" v="94"/>
          <ac:spMkLst>
            <pc:docMk/>
            <pc:sldMk cId="3248789511" sldId="260"/>
            <ac:spMk id="5" creationId="{0A051765-EEBB-1887-22A5-41E9689C6BBD}"/>
          </ac:spMkLst>
        </pc:spChg>
        <pc:spChg chg="mod ord">
          <ac:chgData name="Bright Ogiefo (2422982)" userId="S::2422982@student.uwtsd.ac.uk::5b45ad29-38ad-4e32-adc9-7141f5b311d1" providerId="AD" clId="Web-{E76C9BBC-DCAA-3859-1828-0129592B1F87}" dt="2025-10-02T15:58:23.283" v="94"/>
          <ac:spMkLst>
            <pc:docMk/>
            <pc:sldMk cId="3248789511" sldId="260"/>
            <ac:spMk id="6" creationId="{799E3D85-ED91-CD25-57A1-06E02A420377}"/>
          </ac:spMkLst>
        </pc:spChg>
        <pc:spChg chg="mod ord">
          <ac:chgData name="Bright Ogiefo (2422982)" userId="S::2422982@student.uwtsd.ac.uk::5b45ad29-38ad-4e32-adc9-7141f5b311d1" providerId="AD" clId="Web-{E76C9BBC-DCAA-3859-1828-0129592B1F87}" dt="2025-10-02T15:58:23.283" v="94"/>
          <ac:spMkLst>
            <pc:docMk/>
            <pc:sldMk cId="3248789511" sldId="260"/>
            <ac:spMk id="7" creationId="{A69F2ED9-B584-AD83-D1F1-F17F8E1E62CD}"/>
          </ac:spMkLst>
        </pc:spChg>
      </pc:sldChg>
      <pc:sldChg chg="delSp modSp new mod modClrScheme chgLayout">
        <pc:chgData name="Bright Ogiefo (2422982)" userId="S::2422982@student.uwtsd.ac.uk::5b45ad29-38ad-4e32-adc9-7141f5b311d1" providerId="AD" clId="Web-{E76C9BBC-DCAA-3859-1828-0129592B1F87}" dt="2025-10-02T16:00:56.506" v="106" actId="20577"/>
        <pc:sldMkLst>
          <pc:docMk/>
          <pc:sldMk cId="4221801445" sldId="261"/>
        </pc:sldMkLst>
        <pc:spChg chg="mod ord">
          <ac:chgData name="Bright Ogiefo (2422982)" userId="S::2422982@student.uwtsd.ac.uk::5b45ad29-38ad-4e32-adc9-7141f5b311d1" providerId="AD" clId="Web-{E76C9BBC-DCAA-3859-1828-0129592B1F87}" dt="2025-10-02T16:00:56.506" v="106" actId="20577"/>
          <ac:spMkLst>
            <pc:docMk/>
            <pc:sldMk cId="4221801445" sldId="261"/>
            <ac:spMk id="2" creationId="{C66E41F9-ADA8-9891-43CA-B75DD41B3940}"/>
          </ac:spMkLst>
        </pc:spChg>
        <pc:spChg chg="mod ord">
          <ac:chgData name="Bright Ogiefo (2422982)" userId="S::2422982@student.uwtsd.ac.uk::5b45ad29-38ad-4e32-adc9-7141f5b311d1" providerId="AD" clId="Web-{E76C9BBC-DCAA-3859-1828-0129592B1F87}" dt="2025-10-02T15:59:29.269" v="101"/>
          <ac:spMkLst>
            <pc:docMk/>
            <pc:sldMk cId="4221801445" sldId="261"/>
            <ac:spMk id="3" creationId="{BF1BDA40-0CA7-8452-9BF5-BD642CAA3921}"/>
          </ac:spMkLst>
        </pc:spChg>
        <pc:spChg chg="mod ord">
          <ac:chgData name="Bright Ogiefo (2422982)" userId="S::2422982@student.uwtsd.ac.uk::5b45ad29-38ad-4e32-adc9-7141f5b311d1" providerId="AD" clId="Web-{E76C9BBC-DCAA-3859-1828-0129592B1F87}" dt="2025-10-02T15:59:29.269" v="101"/>
          <ac:spMkLst>
            <pc:docMk/>
            <pc:sldMk cId="4221801445" sldId="261"/>
            <ac:spMk id="5" creationId="{31C7D023-F152-5894-60DE-436FFAACDED5}"/>
          </ac:spMkLst>
        </pc:spChg>
        <pc:spChg chg="mod ord">
          <ac:chgData name="Bright Ogiefo (2422982)" userId="S::2422982@student.uwtsd.ac.uk::5b45ad29-38ad-4e32-adc9-7141f5b311d1" providerId="AD" clId="Web-{E76C9BBC-DCAA-3859-1828-0129592B1F87}" dt="2025-10-02T15:59:29.269" v="101"/>
          <ac:spMkLst>
            <pc:docMk/>
            <pc:sldMk cId="4221801445" sldId="261"/>
            <ac:spMk id="6" creationId="{7BEFBB8B-7D6B-93B5-E9AF-483D52CC6729}"/>
          </ac:spMkLst>
        </pc:spChg>
        <pc:spChg chg="mod ord">
          <ac:chgData name="Bright Ogiefo (2422982)" userId="S::2422982@student.uwtsd.ac.uk::5b45ad29-38ad-4e32-adc9-7141f5b311d1" providerId="AD" clId="Web-{E76C9BBC-DCAA-3859-1828-0129592B1F87}" dt="2025-10-02T15:59:29.269" v="101"/>
          <ac:spMkLst>
            <pc:docMk/>
            <pc:sldMk cId="4221801445" sldId="261"/>
            <ac:spMk id="7" creationId="{B9FC0AFE-A51E-1A77-0E68-8783A49AE446}"/>
          </ac:spMkLst>
        </pc:spChg>
      </pc:sldChg>
      <pc:sldChg chg="delSp modSp new mod modClrScheme chgLayout">
        <pc:chgData name="Bright Ogiefo (2422982)" userId="S::2422982@student.uwtsd.ac.uk::5b45ad29-38ad-4e32-adc9-7141f5b311d1" providerId="AD" clId="Web-{E76C9BBC-DCAA-3859-1828-0129592B1F87}" dt="2025-10-02T16:01:30.445" v="109" actId="20577"/>
        <pc:sldMkLst>
          <pc:docMk/>
          <pc:sldMk cId="2373437309" sldId="262"/>
        </pc:sldMkLst>
        <pc:spChg chg="mod ord">
          <ac:chgData name="Bright Ogiefo (2422982)" userId="S::2422982@student.uwtsd.ac.uk::5b45ad29-38ad-4e32-adc9-7141f5b311d1" providerId="AD" clId="Web-{E76C9BBC-DCAA-3859-1828-0129592B1F87}" dt="2025-10-02T16:01:30.445" v="109" actId="20577"/>
          <ac:spMkLst>
            <pc:docMk/>
            <pc:sldMk cId="2373437309" sldId="262"/>
            <ac:spMk id="2" creationId="{E19E58D2-6649-A632-360A-ED2A41F8A457}"/>
          </ac:spMkLst>
        </pc:spChg>
        <pc:spChg chg="mod ord">
          <ac:chgData name="Bright Ogiefo (2422982)" userId="S::2422982@student.uwtsd.ac.uk::5b45ad29-38ad-4e32-adc9-7141f5b311d1" providerId="AD" clId="Web-{E76C9BBC-DCAA-3859-1828-0129592B1F87}" dt="2025-10-02T16:01:01.928" v="107"/>
          <ac:spMkLst>
            <pc:docMk/>
            <pc:sldMk cId="2373437309" sldId="262"/>
            <ac:spMk id="3" creationId="{A3BBEB86-9289-7704-9574-70A5B5A64C87}"/>
          </ac:spMkLst>
        </pc:spChg>
        <pc:spChg chg="mod ord">
          <ac:chgData name="Bright Ogiefo (2422982)" userId="S::2422982@student.uwtsd.ac.uk::5b45ad29-38ad-4e32-adc9-7141f5b311d1" providerId="AD" clId="Web-{E76C9BBC-DCAA-3859-1828-0129592B1F87}" dt="2025-10-02T16:01:01.928" v="107"/>
          <ac:spMkLst>
            <pc:docMk/>
            <pc:sldMk cId="2373437309" sldId="262"/>
            <ac:spMk id="5" creationId="{7A211F9D-14D5-C7B5-2974-2363D5AFF6DD}"/>
          </ac:spMkLst>
        </pc:spChg>
        <pc:spChg chg="mod ord">
          <ac:chgData name="Bright Ogiefo (2422982)" userId="S::2422982@student.uwtsd.ac.uk::5b45ad29-38ad-4e32-adc9-7141f5b311d1" providerId="AD" clId="Web-{E76C9BBC-DCAA-3859-1828-0129592B1F87}" dt="2025-10-02T16:01:01.928" v="107"/>
          <ac:spMkLst>
            <pc:docMk/>
            <pc:sldMk cId="2373437309" sldId="262"/>
            <ac:spMk id="6" creationId="{706E0A90-2AAE-8591-AB31-C19DAE258FD2}"/>
          </ac:spMkLst>
        </pc:spChg>
        <pc:spChg chg="mod ord">
          <ac:chgData name="Bright Ogiefo (2422982)" userId="S::2422982@student.uwtsd.ac.uk::5b45ad29-38ad-4e32-adc9-7141f5b311d1" providerId="AD" clId="Web-{E76C9BBC-DCAA-3859-1828-0129592B1F87}" dt="2025-10-02T16:01:01.928" v="107"/>
          <ac:spMkLst>
            <pc:docMk/>
            <pc:sldMk cId="2373437309" sldId="262"/>
            <ac:spMk id="7" creationId="{319EC26D-7BDC-CD69-9BEF-7FFBC1D0F1FC}"/>
          </ac:spMkLst>
        </pc:spChg>
      </pc:sldChg>
      <pc:sldChg chg="delSp modSp new mod modClrScheme chgLayout">
        <pc:chgData name="Bright Ogiefo (2422982)" userId="S::2422982@student.uwtsd.ac.uk::5b45ad29-38ad-4e32-adc9-7141f5b311d1" providerId="AD" clId="Web-{E76C9BBC-DCAA-3859-1828-0129592B1F87}" dt="2025-10-02T16:02:13.602" v="112" actId="20577"/>
        <pc:sldMkLst>
          <pc:docMk/>
          <pc:sldMk cId="495970648" sldId="263"/>
        </pc:sldMkLst>
        <pc:spChg chg="mod ord">
          <ac:chgData name="Bright Ogiefo (2422982)" userId="S::2422982@student.uwtsd.ac.uk::5b45ad29-38ad-4e32-adc9-7141f5b311d1" providerId="AD" clId="Web-{E76C9BBC-DCAA-3859-1828-0129592B1F87}" dt="2025-10-02T16:02:13.602" v="112" actId="20577"/>
          <ac:spMkLst>
            <pc:docMk/>
            <pc:sldMk cId="495970648" sldId="263"/>
            <ac:spMk id="2" creationId="{9FBE113E-E889-7D7C-C573-C13CE33E1C74}"/>
          </ac:spMkLst>
        </pc:spChg>
        <pc:spChg chg="mod ord">
          <ac:chgData name="Bright Ogiefo (2422982)" userId="S::2422982@student.uwtsd.ac.uk::5b45ad29-38ad-4e32-adc9-7141f5b311d1" providerId="AD" clId="Web-{E76C9BBC-DCAA-3859-1828-0129592B1F87}" dt="2025-10-02T16:01:56.179" v="110"/>
          <ac:spMkLst>
            <pc:docMk/>
            <pc:sldMk cId="495970648" sldId="263"/>
            <ac:spMk id="5" creationId="{45DB3687-C206-6FEC-33C8-F1AB80F48749}"/>
          </ac:spMkLst>
        </pc:spChg>
        <pc:spChg chg="mod ord">
          <ac:chgData name="Bright Ogiefo (2422982)" userId="S::2422982@student.uwtsd.ac.uk::5b45ad29-38ad-4e32-adc9-7141f5b311d1" providerId="AD" clId="Web-{E76C9BBC-DCAA-3859-1828-0129592B1F87}" dt="2025-10-02T16:01:56.179" v="110"/>
          <ac:spMkLst>
            <pc:docMk/>
            <pc:sldMk cId="495970648" sldId="263"/>
            <ac:spMk id="6" creationId="{F52AFB41-6E58-E592-B3DA-9660378371BD}"/>
          </ac:spMkLst>
        </pc:spChg>
        <pc:spChg chg="mod ord">
          <ac:chgData name="Bright Ogiefo (2422982)" userId="S::2422982@student.uwtsd.ac.uk::5b45ad29-38ad-4e32-adc9-7141f5b311d1" providerId="AD" clId="Web-{E76C9BBC-DCAA-3859-1828-0129592B1F87}" dt="2025-10-02T16:01:56.179" v="110"/>
          <ac:spMkLst>
            <pc:docMk/>
            <pc:sldMk cId="495970648" sldId="263"/>
            <ac:spMk id="7" creationId="{8A5C80F4-2F46-58D2-7983-5BF1EF416F8C}"/>
          </ac:spMkLst>
        </pc:spChg>
      </pc:sldChg>
      <pc:sldMasterChg chg="add addSldLayout modSldLayout">
        <pc:chgData name="Bright Ogiefo (2422982)" userId="S::2422982@student.uwtsd.ac.uk::5b45ad29-38ad-4e32-adc9-7141f5b311d1" providerId="AD" clId="Web-{E76C9BBC-DCAA-3859-1828-0129592B1F87}" dt="2025-10-02T15:55:32.430" v="79"/>
        <pc:sldMasterMkLst>
          <pc:docMk/>
          <pc:sldMasterMk cId="203948876" sldId="2147483774"/>
        </pc:sldMasterMkLst>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630125975" sldId="2147483775"/>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3277209674" sldId="2147483776"/>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2400448807" sldId="2147483777"/>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1295199123" sldId="2147483778"/>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3091468956" sldId="2147483779"/>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4088984007" sldId="2147483780"/>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1311345379" sldId="2147483781"/>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645212090" sldId="2147483782"/>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3509833745" sldId="2147483783"/>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2747910162" sldId="2147483784"/>
          </pc:sldLayoutMkLst>
        </pc:sldLayoutChg>
        <pc:sldLayoutChg chg="add mod replId">
          <pc:chgData name="Bright Ogiefo (2422982)" userId="S::2422982@student.uwtsd.ac.uk::5b45ad29-38ad-4e32-adc9-7141f5b311d1" providerId="AD" clId="Web-{E76C9BBC-DCAA-3859-1828-0129592B1F87}" dt="2025-10-02T15:55:32.430" v="79"/>
          <pc:sldLayoutMkLst>
            <pc:docMk/>
            <pc:sldMasterMk cId="203948876" sldId="2147483774"/>
            <pc:sldLayoutMk cId="3623485980" sldId="2147483785"/>
          </pc:sldLayoutMkLst>
        </pc:sldLayoutChg>
      </pc:sldMasterChg>
    </pc:docChg>
  </pc:docChgLst>
  <pc:docChgLst>
    <pc:chgData name="Bright Ogiefo (2422982)" userId="S::2422982@student.uwtsd.ac.uk::5b45ad29-38ad-4e32-adc9-7141f5b311d1" providerId="AD" clId="Web-{D1C3BDC5-EA32-F5F3-0103-38EE2478ADB7}"/>
    <pc:docChg chg="mod modSld addMainMaster delMainMaster">
      <pc:chgData name="Bright Ogiefo (2422982)" userId="S::2422982@student.uwtsd.ac.uk::5b45ad29-38ad-4e32-adc9-7141f5b311d1" providerId="AD" clId="Web-{D1C3BDC5-EA32-F5F3-0103-38EE2478ADB7}" dt="2025-10-02T15:32:07.479" v="3" actId="1076"/>
      <pc:docMkLst>
        <pc:docMk/>
      </pc:docMkLst>
      <pc:sldChg chg="addSp modSp mod modClrScheme chgLayout">
        <pc:chgData name="Bright Ogiefo (2422982)" userId="S::2422982@student.uwtsd.ac.uk::5b45ad29-38ad-4e32-adc9-7141f5b311d1" providerId="AD" clId="Web-{D1C3BDC5-EA32-F5F3-0103-38EE2478ADB7}" dt="2025-10-02T15:32:07.479" v="3" actId="1076"/>
        <pc:sldMkLst>
          <pc:docMk/>
          <pc:sldMk cId="109857222" sldId="256"/>
        </pc:sldMkLst>
      </pc:sldChg>
    </pc:docChg>
  </pc:docChgLst>
  <pc:docChgLst>
    <pc:chgData name="Bright Ogiefo (2422982)" userId="S::2422982@student.uwtsd.ac.uk::5b45ad29-38ad-4e32-adc9-7141f5b311d1" providerId="AD" clId="Web-{3374AFC5-0170-01B4-9FAC-7EB0AE470793}"/>
    <pc:docChg chg="modSld">
      <pc:chgData name="Bright Ogiefo (2422982)" userId="S::2422982@student.uwtsd.ac.uk::5b45ad29-38ad-4e32-adc9-7141f5b311d1" providerId="AD" clId="Web-{3374AFC5-0170-01B4-9FAC-7EB0AE470793}" dt="2025-10-19T22:21:18.180" v="29" actId="20577"/>
      <pc:docMkLst>
        <pc:docMk/>
      </pc:docMkLst>
      <pc:sldChg chg="modSp">
        <pc:chgData name="Bright Ogiefo (2422982)" userId="S::2422982@student.uwtsd.ac.uk::5b45ad29-38ad-4e32-adc9-7141f5b311d1" providerId="AD" clId="Web-{3374AFC5-0170-01B4-9FAC-7EB0AE470793}" dt="2025-10-19T22:21:18.180" v="29" actId="20577"/>
        <pc:sldMkLst>
          <pc:docMk/>
          <pc:sldMk cId="3852719724" sldId="259"/>
        </pc:sldMkLst>
        <pc:spChg chg="mod">
          <ac:chgData name="Bright Ogiefo (2422982)" userId="S::2422982@student.uwtsd.ac.uk::5b45ad29-38ad-4e32-adc9-7141f5b311d1" providerId="AD" clId="Web-{3374AFC5-0170-01B4-9FAC-7EB0AE470793}" dt="2025-10-19T22:21:18.180" v="29" actId="20577"/>
          <ac:spMkLst>
            <pc:docMk/>
            <pc:sldMk cId="3852719724" sldId="259"/>
            <ac:spMk id="3" creationId="{76B7AE43-E447-2980-8519-704ABAF77769}"/>
          </ac:spMkLst>
        </pc:spChg>
        <pc:spChg chg="mod">
          <ac:chgData name="Bright Ogiefo (2422982)" userId="S::2422982@student.uwtsd.ac.uk::5b45ad29-38ad-4e32-adc9-7141f5b311d1" providerId="AD" clId="Web-{3374AFC5-0170-01B4-9FAC-7EB0AE470793}" dt="2025-10-19T22:21:18.180" v="29" actId="20577"/>
          <ac:spMkLst>
            <pc:docMk/>
            <pc:sldMk cId="3852719724" sldId="259"/>
            <ac:spMk id="4" creationId="{062A3216-03E0-5DE1-0E31-71FC6DDD2E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0125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77209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0448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5199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1468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8984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1345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5212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09833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7910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23485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0394887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culture/learning-together/online-course/" TargetMode="External"/><Relationship Id="rId7" Type="http://schemas.openxmlformats.org/officeDocument/2006/relationships/hyperlink" Target="https://www.healthcareers.nhs.uk/working-health/working-nhs/nhs-constitution" TargetMode="External"/><Relationship Id="rId2" Type="http://schemas.openxmlformats.org/officeDocument/2006/relationships/hyperlink" Target="https://www.skillsforcare.org.uk/Support-for-leaders-and-managers/Developing-leaders-and-managers/Manager-induction-standards/4-Effective-Communication.aspx" TargetMode="External"/><Relationship Id="rId1" Type="http://schemas.openxmlformats.org/officeDocument/2006/relationships/slideLayout" Target="../slideLayouts/slideLayout6.xml"/><Relationship Id="rId6" Type="http://schemas.openxmlformats.org/officeDocument/2006/relationships/hyperlink" Target="https://www.communitycare.co.uk/2023/10/12/skills-for-care-to-develop-social-care-workforce-strategy/" TargetMode="External"/><Relationship Id="rId5" Type="http://schemas.openxmlformats.org/officeDocument/2006/relationships/hyperlink" Target="https://www.skillsforcare.org.uk/resources/documents/Support-for-leaders-and-managers/Support-for-Registered-managers/Building-resilience/Greater-resilience-better-care.pdf" TargetMode="External"/><Relationship Id="rId4" Type="http://schemas.openxmlformats.org/officeDocument/2006/relationships/hyperlink" Target="https://www.skillsforcare.org.uk/resources/documents/Support-for-leaders-and-managers/Support-for-Registered-managers/Webinars/Leading-your-service/Time-to-manag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 Placeholder 4">
            <a:extLst>
              <a:ext uri="{FF2B5EF4-FFF2-40B4-BE49-F238E27FC236}">
                <a16:creationId xmlns:a16="http://schemas.microsoft.com/office/drawing/2014/main" id="{BF58EF1F-FDA0-9EC7-32C6-33F9D965427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400"/>
              <a:t>LCHS4009</a:t>
            </a:r>
          </a:p>
          <a:p>
            <a:r>
              <a:rPr lang="en-US" sz="3400"/>
              <a:t>Professional Development Within Health and Social Care </a:t>
            </a:r>
          </a:p>
        </p:txBody>
      </p:sp>
      <p:sp>
        <p:nvSpPr>
          <p:cNvPr id="6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5">
            <a:extLst>
              <a:ext uri="{FF2B5EF4-FFF2-40B4-BE49-F238E27FC236}">
                <a16:creationId xmlns:a16="http://schemas.microsoft.com/office/drawing/2014/main" id="{DD3CD5EB-1608-C794-AA86-7758720ED392}"/>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marL="0" indent="-228600">
              <a:buFont typeface="Arial" panose="020B0604020202020204" pitchFamily="34" charset="0"/>
              <a:buChar char="•"/>
            </a:pPr>
            <a:r>
              <a:rPr lang="en-US" sz="2200"/>
              <a:t>Assessment 1: Self-Awareness Presentation </a:t>
            </a:r>
          </a:p>
          <a:p>
            <a:pPr marL="0" indent="-228600">
              <a:buFont typeface="Arial" panose="020B0604020202020204" pitchFamily="34" charset="0"/>
              <a:buChar char="•"/>
            </a:pPr>
            <a:endParaRPr lang="en-US" sz="2200"/>
          </a:p>
          <a:p>
            <a:pPr marL="0" indent="-228600">
              <a:buFont typeface="Arial" panose="020B0604020202020204" pitchFamily="34" charset="0"/>
              <a:buChar char="•"/>
            </a:pPr>
            <a:r>
              <a:rPr lang="en-US" sz="2200"/>
              <a:t>Lecturer: Anika Tahsin Ahmed</a:t>
            </a:r>
          </a:p>
          <a:p>
            <a:pPr marL="0" indent="-228600">
              <a:buFont typeface="Arial" panose="020B0604020202020204" pitchFamily="34" charset="0"/>
              <a:buChar char="•"/>
            </a:pPr>
            <a:r>
              <a:rPr lang="en-US" sz="2200"/>
              <a:t>Bright Eki Ogiefo</a:t>
            </a:r>
          </a:p>
          <a:p>
            <a:pPr marL="0" indent="-228600">
              <a:buFont typeface="Arial" panose="020B0604020202020204" pitchFamily="34" charset="0"/>
              <a:buChar char="•"/>
            </a:pPr>
            <a:r>
              <a:rPr lang="en-US" sz="2200"/>
              <a:t>2422982</a:t>
            </a:r>
          </a:p>
        </p:txBody>
      </p:sp>
      <p:sp>
        <p:nvSpPr>
          <p:cNvPr id="49" name="Date Placeholder 6">
            <a:extLst>
              <a:ext uri="{FF2B5EF4-FFF2-40B4-BE49-F238E27FC236}">
                <a16:creationId xmlns:a16="http://schemas.microsoft.com/office/drawing/2014/main" id="{20F6A449-9163-7A4C-90FF-A2BE8EB872C7}"/>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DAA8213F-6AF8-467B-A6E6-A249ED4235AB}" type="datetime1">
              <a:rPr lang="en-US">
                <a:solidFill>
                  <a:prstClr val="black">
                    <a:tint val="75000"/>
                  </a:prstClr>
                </a:solidFill>
                <a:latin typeface="Calibri" panose="020F0502020204030204"/>
              </a:rPr>
              <a:pPr>
                <a:spcAft>
                  <a:spcPts val="600"/>
                </a:spcAft>
                <a:defRPr/>
              </a:pPr>
              <a:t>10/20/25</a:t>
            </a:fld>
            <a:endParaRPr lang="en-US">
              <a:solidFill>
                <a:prstClr val="black">
                  <a:tint val="75000"/>
                </a:prstClr>
              </a:solidFill>
              <a:latin typeface="Calibri" panose="020F0502020204030204"/>
            </a:endParaRPr>
          </a:p>
        </p:txBody>
      </p:sp>
      <p:pic>
        <p:nvPicPr>
          <p:cNvPr id="5" name="Content Placeholder 4" descr="A close up of a pink liquid">
            <a:extLst>
              <a:ext uri="{FF2B5EF4-FFF2-40B4-BE49-F238E27FC236}">
                <a16:creationId xmlns:a16="http://schemas.microsoft.com/office/drawing/2014/main" id="{9BDC0DC8-B153-EE25-CF00-8B77F843B9CE}"/>
              </a:ext>
            </a:extLst>
          </p:cNvPr>
          <p:cNvPicPr>
            <a:picLocks noGrp="1" noChangeAspect="1"/>
          </p:cNvPicPr>
          <p:nvPr>
            <p:ph type="pic" idx="1"/>
          </p:nvPr>
        </p:nvPicPr>
        <p:blipFill>
          <a:blip r:embed="rId2"/>
          <a:srcRect l="14339" r="1870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
        <p:nvSpPr>
          <p:cNvPr id="50" name="Footer Placeholder 7">
            <a:extLst>
              <a:ext uri="{FF2B5EF4-FFF2-40B4-BE49-F238E27FC236}">
                <a16:creationId xmlns:a16="http://schemas.microsoft.com/office/drawing/2014/main" id="{DC135437-C385-09AC-2B9F-7E07724C8E14}"/>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a:lnSpc>
                <a:spcPct val="90000"/>
              </a:lnSpc>
              <a:spcAft>
                <a:spcPts val="600"/>
              </a:spcAft>
              <a:defRPr/>
            </a:pPr>
            <a:r>
              <a:rPr lang="en-US" sz="700" kern="1200">
                <a:solidFill>
                  <a:srgbClr val="FFFFFF"/>
                </a:solidFill>
                <a:latin typeface="Calibri" panose="020F0502020204030204"/>
                <a:ea typeface="+mn-ea"/>
                <a:cs typeface="+mn-cs"/>
              </a:rPr>
              <a:t>
              </a:t>
            </a:r>
          </a:p>
        </p:txBody>
      </p:sp>
      <p:sp>
        <p:nvSpPr>
          <p:cNvPr id="51" name="Slide Number Placeholder 8">
            <a:extLst>
              <a:ext uri="{FF2B5EF4-FFF2-40B4-BE49-F238E27FC236}">
                <a16:creationId xmlns:a16="http://schemas.microsoft.com/office/drawing/2014/main" id="{12305509-053B-A570-9B6D-124CB3C47E84}"/>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E30AF5A0-43BB-4336-8627-9123B9144D80}" type="slidenum">
              <a:rPr lang="en-US">
                <a:solidFill>
                  <a:srgbClr val="FFFFFF"/>
                </a:solidFill>
                <a:latin typeface="Calibri" panose="020F0502020204030204"/>
              </a:rPr>
              <a:pPr>
                <a:spcAft>
                  <a:spcPts val="600"/>
                </a:spcAft>
                <a:defRPr/>
              </a:pPr>
              <a:t>1</a:t>
            </a:fld>
            <a:endParaRPr lang="en-US">
              <a:solidFill>
                <a:srgbClr val="FFFFFF"/>
              </a:solidFill>
              <a:latin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C543A-0928-07A6-D26B-138A622129DC}"/>
              </a:ext>
            </a:extLst>
          </p:cNvPr>
          <p:cNvSpPr>
            <a:spLocks noGrp="1"/>
          </p:cNvSpPr>
          <p:nvPr>
            <p:ph type="title"/>
          </p:nvPr>
        </p:nvSpPr>
        <p:spPr>
          <a:xfrm>
            <a:off x="804672" y="802955"/>
            <a:ext cx="4977976" cy="1454051"/>
          </a:xfrm>
        </p:spPr>
        <p:txBody>
          <a:bodyPr>
            <a:normAutofit/>
          </a:bodyPr>
          <a:lstStyle/>
          <a:p>
            <a:r>
              <a:rPr lang="en-GB" sz="3600">
                <a:solidFill>
                  <a:schemeClr val="tx2"/>
                </a:solidFill>
                <a:ea typeface="Calibri Light"/>
                <a:cs typeface="Calibri Light"/>
              </a:rPr>
              <a:t>Aims &amp; Objective</a:t>
            </a:r>
            <a:endParaRPr lang="en-GB" sz="3600">
              <a:solidFill>
                <a:schemeClr val="tx2"/>
              </a:solidFill>
            </a:endParaRPr>
          </a:p>
        </p:txBody>
      </p:sp>
      <p:sp>
        <p:nvSpPr>
          <p:cNvPr id="3" name="Content Placeholder 2">
            <a:extLst>
              <a:ext uri="{FF2B5EF4-FFF2-40B4-BE49-F238E27FC236}">
                <a16:creationId xmlns:a16="http://schemas.microsoft.com/office/drawing/2014/main" id="{A4DB734C-6C64-16C4-72DD-1F2875719FA8}"/>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My aim is to determine the advantages and disadvantages related to working in the Health and Social care sectors. To look into the possibilities for my career growth in the Health care sector in the United Kingdom. To identify possible dangers that can hinder my professional development. To establish a strategy towards my benefits and abilities while minimising my limitations and risks. The goal is to list five areas of strength and weakness.</a:t>
            </a:r>
          </a:p>
        </p:txBody>
      </p:sp>
      <p:grpSp>
        <p:nvGrpSpPr>
          <p:cNvPr id="62" name="Group 6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3" name="Freeform: Shape 32">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3" name="Graphic 62" descr="Doctor">
            <a:extLst>
              <a:ext uri="{FF2B5EF4-FFF2-40B4-BE49-F238E27FC236}">
                <a16:creationId xmlns:a16="http://schemas.microsoft.com/office/drawing/2014/main" id="{B69F8E9D-A145-0BEB-7AA4-441AC2CBEA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5" name="Date Placeholder 4">
            <a:extLst>
              <a:ext uri="{FF2B5EF4-FFF2-40B4-BE49-F238E27FC236}">
                <a16:creationId xmlns:a16="http://schemas.microsoft.com/office/drawing/2014/main" id="{506DC622-56F6-A377-3984-B7C7778E1029}"/>
              </a:ext>
            </a:extLst>
          </p:cNvPr>
          <p:cNvSpPr>
            <a:spLocks noGrp="1"/>
          </p:cNvSpPr>
          <p:nvPr>
            <p:ph type="dt" sz="half" idx="10"/>
          </p:nvPr>
        </p:nvSpPr>
        <p:spPr>
          <a:xfrm>
            <a:off x="804672" y="6356350"/>
            <a:ext cx="2743200" cy="365125"/>
          </a:xfrm>
        </p:spPr>
        <p:txBody>
          <a:bodyPr>
            <a:normAutofit/>
          </a:bodyPr>
          <a:lstStyle/>
          <a:p>
            <a:pPr>
              <a:spcAft>
                <a:spcPts val="600"/>
              </a:spcAft>
            </a:pPr>
            <a:fld id="{9000ABFB-E7FF-452D-83B1-2518AED54F69}" type="datetime1">
              <a:rPr lang="en-GB" smtClean="0"/>
              <a:pPr>
                <a:spcAft>
                  <a:spcPts val="600"/>
                </a:spcAft>
              </a:pPr>
              <a:t>10/20/25</a:t>
            </a:fld>
            <a:endParaRPr lang="en-GB"/>
          </a:p>
        </p:txBody>
      </p:sp>
      <p:sp>
        <p:nvSpPr>
          <p:cNvPr id="6" name="Footer Placeholder 5">
            <a:extLst>
              <a:ext uri="{FF2B5EF4-FFF2-40B4-BE49-F238E27FC236}">
                <a16:creationId xmlns:a16="http://schemas.microsoft.com/office/drawing/2014/main" id="{F1388F0D-0D85-37FE-AE9F-9CBD491240E7}"/>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21215F35-B900-7B75-74EF-DF59317600B1}"/>
              </a:ext>
            </a:extLst>
          </p:cNvPr>
          <p:cNvSpPr>
            <a:spLocks noGrp="1"/>
          </p:cNvSpPr>
          <p:nvPr>
            <p:ph type="sldNum" sz="quarter" idx="12"/>
          </p:nvPr>
        </p:nvSpPr>
        <p:spPr>
          <a:xfrm>
            <a:off x="8610600" y="6356350"/>
            <a:ext cx="2743200" cy="365125"/>
          </a:xfrm>
        </p:spPr>
        <p:txBody>
          <a:bodyPr>
            <a:normAutofit/>
          </a:bodyPr>
          <a:lstStyle/>
          <a:p>
            <a:pPr>
              <a:spcAft>
                <a:spcPts val="600"/>
              </a:spcAft>
            </a:pPr>
            <a:fld id="{E30AF5A0-43BB-4336-8627-9123B9144D80}" type="slidenum">
              <a:rPr lang="en-US" smtClean="0"/>
              <a:pPr>
                <a:spcAft>
                  <a:spcPts val="600"/>
                </a:spcAft>
              </a:pPr>
              <a:t>2</a:t>
            </a:fld>
            <a:endParaRPr lang="en-US"/>
          </a:p>
        </p:txBody>
      </p:sp>
    </p:spTree>
    <p:extLst>
      <p:ext uri="{BB962C8B-B14F-4D97-AF65-F5344CB8AC3E}">
        <p14:creationId xmlns:p14="http://schemas.microsoft.com/office/powerpoint/2010/main" val="3659056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64" name="Rectangle 6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Rectangle 6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29EE3-BD83-1D17-37EF-EC7539B515E8}"/>
              </a:ext>
            </a:extLst>
          </p:cNvPr>
          <p:cNvSpPr>
            <a:spLocks noGrp="1"/>
          </p:cNvSpPr>
          <p:nvPr>
            <p:ph type="title"/>
          </p:nvPr>
        </p:nvSpPr>
        <p:spPr>
          <a:xfrm>
            <a:off x="1099425" y="1238081"/>
            <a:ext cx="4709345" cy="962953"/>
          </a:xfrm>
        </p:spPr>
        <p:txBody>
          <a:bodyPr anchor="b">
            <a:normAutofit/>
          </a:bodyPr>
          <a:lstStyle/>
          <a:p>
            <a:r>
              <a:rPr lang="en-GB" sz="3800">
                <a:ea typeface="Calibri Light"/>
                <a:cs typeface="Calibri Light"/>
              </a:rPr>
              <a:t>SWOT Analysis</a:t>
            </a:r>
            <a:endParaRPr lang="en-GB" sz="3800"/>
          </a:p>
        </p:txBody>
      </p:sp>
      <p:sp>
        <p:nvSpPr>
          <p:cNvPr id="69" name="Rectangle 6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ntent Placeholder 10">
            <a:extLst>
              <a:ext uri="{FF2B5EF4-FFF2-40B4-BE49-F238E27FC236}">
                <a16:creationId xmlns:a16="http://schemas.microsoft.com/office/drawing/2014/main" id="{F5CA0B51-1D43-6EEB-37AE-1CA06C7719AA}"/>
              </a:ext>
            </a:extLst>
          </p:cNvPr>
          <p:cNvSpPr>
            <a:spLocks noGrp="1"/>
          </p:cNvSpPr>
          <p:nvPr>
            <p:ph idx="1"/>
          </p:nvPr>
        </p:nvSpPr>
        <p:spPr>
          <a:xfrm>
            <a:off x="1100736" y="2508105"/>
            <a:ext cx="4709345" cy="3632493"/>
          </a:xfrm>
        </p:spPr>
        <p:txBody>
          <a:bodyPr anchor="ctr">
            <a:normAutofit/>
          </a:bodyPr>
          <a:lstStyle/>
          <a:p>
            <a:r>
              <a:rPr lang="en-GB" sz="2000"/>
              <a:t>Stay updated on Healthcare regulations.</a:t>
            </a:r>
          </a:p>
          <a:p>
            <a:r>
              <a:rPr lang="en-GB" sz="2000"/>
              <a:t>Cultivate emotional resilience</a:t>
            </a:r>
          </a:p>
          <a:p>
            <a:r>
              <a:rPr lang="en-GB" sz="2000"/>
              <a:t>Continue to advance your knowledge and abilities</a:t>
            </a:r>
          </a:p>
          <a:p>
            <a:r>
              <a:rPr lang="en-GB" sz="2000"/>
              <a:t>Connect with industry experts</a:t>
            </a:r>
          </a:p>
          <a:p>
            <a:r>
              <a:rPr lang="en-GB" sz="2000"/>
              <a:t>And have backup plans for your job</a:t>
            </a:r>
            <a:endParaRPr lang="en-US" sz="2000"/>
          </a:p>
        </p:txBody>
      </p:sp>
      <p:pic>
        <p:nvPicPr>
          <p:cNvPr id="4" name="Content Placeholder 3" descr="swot-analysis | www.vebsite.com/content_images/swot-analysis… | jean ...">
            <a:extLst>
              <a:ext uri="{FF2B5EF4-FFF2-40B4-BE49-F238E27FC236}">
                <a16:creationId xmlns:a16="http://schemas.microsoft.com/office/drawing/2014/main" id="{0C5F6AF3-0F47-CDAB-21F8-AF3963D3EDB1}"/>
              </a:ext>
            </a:extLst>
          </p:cNvPr>
          <p:cNvPicPr>
            <a:picLocks noChangeAspect="1"/>
          </p:cNvPicPr>
          <p:nvPr/>
        </p:nvPicPr>
        <p:blipFill>
          <a:blip r:embed="rId2">
            <a:extLst>
              <a:ext uri="{28A0092B-C50C-407E-A947-70E740481C1C}">
                <a14:useLocalDpi xmlns:a14="http://schemas.microsoft.com/office/drawing/2010/main" val="0"/>
              </a:ext>
            </a:extLst>
          </a:blip>
          <a:srcRect r="2076" b="-2"/>
          <a:stretch>
            <a:fillRect/>
          </a:stretch>
        </p:blipFill>
        <p:spPr>
          <a:xfrm>
            <a:off x="6538366" y="1383738"/>
            <a:ext cx="4929098" cy="4756870"/>
          </a:xfrm>
          <a:prstGeom prst="rect">
            <a:avLst/>
          </a:prstGeom>
        </p:spPr>
      </p:pic>
      <p:sp>
        <p:nvSpPr>
          <p:cNvPr id="5" name="Date Placeholder 4">
            <a:extLst>
              <a:ext uri="{FF2B5EF4-FFF2-40B4-BE49-F238E27FC236}">
                <a16:creationId xmlns:a16="http://schemas.microsoft.com/office/drawing/2014/main" id="{28FC97FB-98B9-3960-6D57-CA76309FB5A7}"/>
              </a:ext>
            </a:extLst>
          </p:cNvPr>
          <p:cNvSpPr>
            <a:spLocks noGrp="1"/>
          </p:cNvSpPr>
          <p:nvPr>
            <p:ph type="dt" sz="half" idx="10"/>
          </p:nvPr>
        </p:nvSpPr>
        <p:spPr>
          <a:xfrm>
            <a:off x="1099424" y="6492240"/>
            <a:ext cx="2481975" cy="365125"/>
          </a:xfrm>
        </p:spPr>
        <p:txBody>
          <a:bodyPr>
            <a:normAutofit/>
          </a:bodyPr>
          <a:lstStyle/>
          <a:p>
            <a:pPr>
              <a:spcAft>
                <a:spcPts val="600"/>
              </a:spcAft>
            </a:pPr>
            <a:fld id="{63F2C914-576C-4FCC-9B4E-3FF20053524F}" type="datetime1">
              <a:rPr lang="en-GB" smtClean="0"/>
              <a:pPr>
                <a:spcAft>
                  <a:spcPts val="600"/>
                </a:spcAft>
              </a:pPr>
              <a:t>20/10/2025</a:t>
            </a:fld>
            <a:endParaRPr lang="en-US"/>
          </a:p>
        </p:txBody>
      </p:sp>
      <p:sp>
        <p:nvSpPr>
          <p:cNvPr id="6" name="Footer Placeholder 5">
            <a:extLst>
              <a:ext uri="{FF2B5EF4-FFF2-40B4-BE49-F238E27FC236}">
                <a16:creationId xmlns:a16="http://schemas.microsoft.com/office/drawing/2014/main" id="{F3E162CC-536F-42D1-802F-866C47562E94}"/>
              </a:ext>
            </a:extLst>
          </p:cNvPr>
          <p:cNvSpPr>
            <a:spLocks noGrp="1"/>
          </p:cNvSpPr>
          <p:nvPr>
            <p:ph type="ftr" sz="quarter" idx="11"/>
          </p:nvPr>
        </p:nvSpPr>
        <p:spPr>
          <a:xfrm>
            <a:off x="4038600" y="6492240"/>
            <a:ext cx="4114800" cy="365125"/>
          </a:xfrm>
        </p:spPr>
        <p:txBody>
          <a:bodyP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E24391F0-8FCD-9654-6C36-94E1015DBE2F}"/>
              </a:ext>
            </a:extLst>
          </p:cNvPr>
          <p:cNvSpPr>
            <a:spLocks noGrp="1"/>
          </p:cNvSpPr>
          <p:nvPr>
            <p:ph type="sldNum" sz="quarter" idx="12"/>
          </p:nvPr>
        </p:nvSpPr>
        <p:spPr>
          <a:xfrm>
            <a:off x="8610600" y="6492240"/>
            <a:ext cx="2743200" cy="365125"/>
          </a:xfrm>
        </p:spPr>
        <p:txBody>
          <a:bodyPr>
            <a:normAutofit/>
          </a:bodyPr>
          <a:lstStyle/>
          <a:p>
            <a:pPr>
              <a:spcAft>
                <a:spcPts val="600"/>
              </a:spcAft>
            </a:pPr>
            <a:fld id="{E30AF5A0-43BB-4336-8627-9123B9144D80}" type="slidenum">
              <a:rPr lang="en-US" smtClean="0"/>
              <a:pPr>
                <a:spcAft>
                  <a:spcPts val="600"/>
                </a:spcAft>
              </a:pPr>
              <a:t>3</a:t>
            </a:fld>
            <a:endParaRPr lang="en-US"/>
          </a:p>
        </p:txBody>
      </p:sp>
    </p:spTree>
    <p:extLst>
      <p:ext uri="{BB962C8B-B14F-4D97-AF65-F5344CB8AC3E}">
        <p14:creationId xmlns:p14="http://schemas.microsoft.com/office/powerpoint/2010/main" val="557118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99C6A-3C37-85BA-C869-7FDEB341DAF5}"/>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800">
                <a:solidFill>
                  <a:srgbClr val="FFFFFF"/>
                </a:solidFill>
                <a:ea typeface="Calibri Light"/>
                <a:cs typeface="Calibri Light"/>
              </a:rPr>
              <a:t>Strength &amp; Weakness </a:t>
            </a:r>
            <a:endParaRPr lang="en-GB" sz="2800">
              <a:solidFill>
                <a:srgbClr val="FFFFFF"/>
              </a:solidFill>
            </a:endParaRPr>
          </a:p>
        </p:txBody>
      </p:sp>
      <p:sp>
        <p:nvSpPr>
          <p:cNvPr id="41" name="Rectangle 40">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B7AE43-E447-2980-8519-704ABAF77769}"/>
              </a:ext>
            </a:extLst>
          </p:cNvPr>
          <p:cNvSpPr>
            <a:spLocks noGrp="1"/>
          </p:cNvSpPr>
          <p:nvPr>
            <p:ph sz="half" idx="1"/>
          </p:nvPr>
        </p:nvSpPr>
        <p:spPr>
          <a:xfrm>
            <a:off x="6574536" y="640080"/>
            <a:ext cx="5053066" cy="2546604"/>
          </a:xfrm>
        </p:spPr>
        <p:txBody>
          <a:bodyPr vert="horz" lIns="91440" tIns="45720" rIns="91440" bIns="45720" rtlCol="0">
            <a:normAutofit fontScale="92500" lnSpcReduction="20000"/>
          </a:bodyPr>
          <a:lstStyle/>
          <a:p>
            <a:pPr marL="0" indent="0">
              <a:buNone/>
            </a:pPr>
            <a:endParaRPr lang="en-US" sz="1900" dirty="0">
              <a:ea typeface="Calibri"/>
              <a:cs typeface="Calibri"/>
            </a:endParaRPr>
          </a:p>
          <a:p>
            <a:pPr marL="457200" indent="-457200"/>
            <a:r>
              <a:rPr lang="en-GB" sz="1900" dirty="0">
                <a:ea typeface="Calibri"/>
                <a:cs typeface="Calibri"/>
              </a:rPr>
              <a:t>Effective communication skills (Skills for Care, 2023)</a:t>
            </a:r>
          </a:p>
          <a:p>
            <a:pPr marL="457200" indent="-457200"/>
            <a:r>
              <a:rPr lang="en-GB" sz="1900" dirty="0">
                <a:ea typeface="Calibri"/>
                <a:cs typeface="Calibri"/>
              </a:rPr>
              <a:t>Compassionate and empathy (NHS Careers, 2024)</a:t>
            </a:r>
          </a:p>
          <a:p>
            <a:r>
              <a:rPr lang="en-GB" sz="1900" dirty="0">
                <a:ea typeface="Calibri"/>
                <a:cs typeface="Calibri"/>
              </a:rPr>
              <a:t>Capacity collaborate effectively with others</a:t>
            </a:r>
          </a:p>
          <a:p>
            <a:r>
              <a:rPr lang="en-GB" sz="1900" dirty="0">
                <a:ea typeface="Calibri"/>
                <a:cs typeface="Calibri"/>
              </a:rPr>
              <a:t>strong organisational abilities; such as volunteering experience experience demonstrating empathy and communication.</a:t>
            </a:r>
            <a:endParaRPr lang="en-GB" sz="1900" dirty="0"/>
          </a:p>
        </p:txBody>
      </p:sp>
      <p:sp>
        <p:nvSpPr>
          <p:cNvPr id="4" name="Content Placeholder 3">
            <a:extLst>
              <a:ext uri="{FF2B5EF4-FFF2-40B4-BE49-F238E27FC236}">
                <a16:creationId xmlns:a16="http://schemas.microsoft.com/office/drawing/2014/main" id="{062A3216-03E0-5DE1-0E31-71FC6DDD2EAB}"/>
              </a:ext>
            </a:extLst>
          </p:cNvPr>
          <p:cNvSpPr>
            <a:spLocks noGrp="1"/>
          </p:cNvSpPr>
          <p:nvPr>
            <p:ph sz="half" idx="2"/>
          </p:nvPr>
        </p:nvSpPr>
        <p:spPr>
          <a:xfrm>
            <a:off x="6570204" y="3671315"/>
            <a:ext cx="5057398" cy="2546605"/>
          </a:xfrm>
        </p:spPr>
        <p:txBody>
          <a:bodyPr>
            <a:normAutofit fontScale="92500" lnSpcReduction="20000"/>
          </a:bodyPr>
          <a:lstStyle/>
          <a:p>
            <a:endParaRPr lang="en-GB" sz="1700" dirty="0"/>
          </a:p>
          <a:p>
            <a:r>
              <a:rPr lang="en-GB" sz="1700" dirty="0"/>
              <a:t>Limited practical clinical training (Skills for Care, 2023)</a:t>
            </a:r>
          </a:p>
          <a:p>
            <a:r>
              <a:rPr lang="en-GB" sz="1700" dirty="0"/>
              <a:t>Time management and working under pressure</a:t>
            </a:r>
          </a:p>
          <a:p>
            <a:r>
              <a:rPr lang="en-GB" sz="1700" dirty="0"/>
              <a:t>Improving technical understanding of Healthcare system is necessary,  one example would be managing several jobs during busy shifts.</a:t>
            </a:r>
          </a:p>
          <a:p>
            <a:endParaRPr lang="en-GB" sz="1700" dirty="0"/>
          </a:p>
        </p:txBody>
      </p:sp>
      <p:sp>
        <p:nvSpPr>
          <p:cNvPr id="5" name="Date Placeholder 4">
            <a:extLst>
              <a:ext uri="{FF2B5EF4-FFF2-40B4-BE49-F238E27FC236}">
                <a16:creationId xmlns:a16="http://schemas.microsoft.com/office/drawing/2014/main" id="{33A405BD-C6D1-E1FE-771F-BD5F4EE3792D}"/>
              </a:ext>
            </a:extLst>
          </p:cNvPr>
          <p:cNvSpPr>
            <a:spLocks noGrp="1"/>
          </p:cNvSpPr>
          <p:nvPr>
            <p:ph type="dt" sz="half" idx="10"/>
          </p:nvPr>
        </p:nvSpPr>
        <p:spPr>
          <a:xfrm>
            <a:off x="1919632" y="6316857"/>
            <a:ext cx="2513561" cy="323968"/>
          </a:xfrm>
        </p:spPr>
        <p:txBody>
          <a:bodyPr>
            <a:normAutofit/>
          </a:bodyPr>
          <a:lstStyle/>
          <a:p>
            <a:pPr>
              <a:spcAft>
                <a:spcPts val="600"/>
              </a:spcAft>
            </a:pPr>
            <a:fld id="{03B089AC-393E-4D86-AA51-05A259350C08}" type="datetime1">
              <a:rPr lang="en-US" sz="1050">
                <a:solidFill>
                  <a:srgbClr val="FFFFFF">
                    <a:alpha val="70000"/>
                  </a:srgbClr>
                </a:solidFill>
              </a:rPr>
              <a:pPr>
                <a:spcAft>
                  <a:spcPts val="600"/>
                </a:spcAft>
              </a:pPr>
              <a:t>10/20/25</a:t>
            </a:fld>
            <a:endParaRPr lang="en-US" sz="1050">
              <a:solidFill>
                <a:srgbClr val="FFFFFF">
                  <a:alpha val="70000"/>
                </a:srgbClr>
              </a:solidFill>
            </a:endParaRPr>
          </a:p>
        </p:txBody>
      </p:sp>
      <p:sp>
        <p:nvSpPr>
          <p:cNvPr id="6" name="Footer Placeholder 5">
            <a:extLst>
              <a:ext uri="{FF2B5EF4-FFF2-40B4-BE49-F238E27FC236}">
                <a16:creationId xmlns:a16="http://schemas.microsoft.com/office/drawing/2014/main" id="{4636064D-DF2B-61DE-7941-A6725E189471}"/>
              </a:ext>
            </a:extLst>
          </p:cNvPr>
          <p:cNvSpPr>
            <a:spLocks noGrp="1"/>
          </p:cNvSpPr>
          <p:nvPr>
            <p:ph type="ftr" sz="quarter" idx="11"/>
          </p:nvPr>
        </p:nvSpPr>
        <p:spPr>
          <a:xfrm>
            <a:off x="6490010" y="6318821"/>
            <a:ext cx="4085165" cy="320040"/>
          </a:xfrm>
        </p:spPr>
        <p:txBody>
          <a:bodyPr>
            <a:normAutofit/>
          </a:bodyPr>
          <a:lstStyle/>
          <a:p>
            <a:pPr algn="r">
              <a:lnSpc>
                <a:spcPct val="90000"/>
              </a:lnSpc>
              <a:spcAft>
                <a:spcPts val="600"/>
              </a:spcAft>
            </a:pPr>
            <a:r>
              <a:rPr lang="en-US" sz="500">
                <a:solidFill>
                  <a:schemeClr val="tx1">
                    <a:lumMod val="65000"/>
                    <a:lumOff val="35000"/>
                  </a:schemeClr>
                </a:solidFill>
              </a:rPr>
              <a:t>
              </a:t>
            </a:r>
          </a:p>
        </p:txBody>
      </p:sp>
      <p:sp>
        <p:nvSpPr>
          <p:cNvPr id="7" name="Slide Number Placeholder 6">
            <a:extLst>
              <a:ext uri="{FF2B5EF4-FFF2-40B4-BE49-F238E27FC236}">
                <a16:creationId xmlns:a16="http://schemas.microsoft.com/office/drawing/2014/main" id="{FE35869D-4786-8713-7081-6F5DD39D8EAF}"/>
              </a:ext>
            </a:extLst>
          </p:cNvPr>
          <p:cNvSpPr>
            <a:spLocks noGrp="1"/>
          </p:cNvSpPr>
          <p:nvPr>
            <p:ph type="sldNum" sz="quarter" idx="12"/>
          </p:nvPr>
        </p:nvSpPr>
        <p:spPr>
          <a:xfrm>
            <a:off x="10722820" y="6296279"/>
            <a:ext cx="630980" cy="365125"/>
          </a:xfrm>
        </p:spPr>
        <p:txBody>
          <a:bodyPr>
            <a:normAutofit/>
          </a:bodyPr>
          <a:lstStyle/>
          <a:p>
            <a:pPr algn="l">
              <a:spcAft>
                <a:spcPts val="600"/>
              </a:spcAft>
            </a:pPr>
            <a:fld id="{E30AF5A0-43BB-4336-8627-9123B9144D80}" type="slidenum">
              <a:rPr lang="en-US" sz="1050">
                <a:solidFill>
                  <a:schemeClr val="tx1">
                    <a:lumMod val="65000"/>
                    <a:lumOff val="35000"/>
                  </a:schemeClr>
                </a:solidFill>
              </a:rPr>
              <a:pPr algn="l">
                <a:spcAft>
                  <a:spcPts val="600"/>
                </a:spcAft>
              </a:pPr>
              <a:t>4</a:t>
            </a:fld>
            <a:endParaRPr lang="en-US" sz="1050">
              <a:solidFill>
                <a:schemeClr val="tx1">
                  <a:lumMod val="65000"/>
                  <a:lumOff val="35000"/>
                </a:schemeClr>
              </a:solidFill>
            </a:endParaRPr>
          </a:p>
        </p:txBody>
      </p:sp>
    </p:spTree>
    <p:extLst>
      <p:ext uri="{BB962C8B-B14F-4D97-AF65-F5344CB8AC3E}">
        <p14:creationId xmlns:p14="http://schemas.microsoft.com/office/powerpoint/2010/main" val="385271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D1118-E5C2-6F48-C1CE-83AFCC08C3A8}"/>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ea typeface="Calibri Light"/>
                <a:cs typeface="Calibri Light"/>
              </a:rPr>
              <a:t>Opportunities &amp; Threaths</a:t>
            </a:r>
            <a:endParaRPr lang="en-GB">
              <a:solidFill>
                <a:schemeClr val="accent1"/>
              </a:solidFill>
            </a:endParaRPr>
          </a:p>
        </p:txBody>
      </p:sp>
      <p:cxnSp>
        <p:nvCxnSpPr>
          <p:cNvPr id="34" name="Straight Connector 33">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54E2C0-4EA3-37F8-43B0-E1FE210E5E8F}"/>
              </a:ext>
            </a:extLst>
          </p:cNvPr>
          <p:cNvSpPr>
            <a:spLocks noGrp="1"/>
          </p:cNvSpPr>
          <p:nvPr>
            <p:ph sz="half" idx="1"/>
          </p:nvPr>
        </p:nvSpPr>
        <p:spPr>
          <a:xfrm>
            <a:off x="4976030" y="963507"/>
            <a:ext cx="6250940" cy="2304627"/>
          </a:xfrm>
        </p:spPr>
        <p:txBody>
          <a:bodyPr anchor="b">
            <a:normAutofit/>
          </a:bodyPr>
          <a:lstStyle/>
          <a:p>
            <a:r>
              <a:rPr lang="en-GB" sz="2000" dirty="0"/>
              <a:t>Professional certifications and training courses (NVQ) are available to join.</a:t>
            </a:r>
          </a:p>
          <a:p>
            <a:r>
              <a:rPr lang="en-GB" sz="2000" dirty="0"/>
              <a:t>Networking at career fairs along with community health organisation</a:t>
            </a:r>
          </a:p>
          <a:p>
            <a:r>
              <a:rPr lang="en-GB" sz="2000" dirty="0"/>
              <a:t>In the UK , there is an increased demand for Healthcare professionals, one example would be enrolling for in an NVQ course</a:t>
            </a:r>
          </a:p>
        </p:txBody>
      </p:sp>
      <p:sp>
        <p:nvSpPr>
          <p:cNvPr id="4" name="Content Placeholder 3">
            <a:extLst>
              <a:ext uri="{FF2B5EF4-FFF2-40B4-BE49-F238E27FC236}">
                <a16:creationId xmlns:a16="http://schemas.microsoft.com/office/drawing/2014/main" id="{43A69CF8-C67F-90F8-BAFB-DCCFC6D59A0C}"/>
              </a:ext>
            </a:extLst>
          </p:cNvPr>
          <p:cNvSpPr>
            <a:spLocks noGrp="1"/>
          </p:cNvSpPr>
          <p:nvPr>
            <p:ph sz="half" idx="2"/>
          </p:nvPr>
        </p:nvSpPr>
        <p:spPr>
          <a:xfrm>
            <a:off x="4976030" y="3589866"/>
            <a:ext cx="6250940" cy="2304628"/>
          </a:xfrm>
        </p:spPr>
        <p:txBody>
          <a:bodyPr>
            <a:normAutofit/>
          </a:bodyPr>
          <a:lstStyle/>
          <a:p>
            <a:r>
              <a:rPr lang="en-GB" sz="2000" dirty="0"/>
              <a:t>There is a strong competition for positions in well-known healthcare environments (NHS Careers, 2024)</a:t>
            </a:r>
          </a:p>
          <a:p>
            <a:r>
              <a:rPr lang="en-GB" sz="2000" dirty="0"/>
              <a:t>The availability of jobs is impacted by changes in Healthcare legislation.</a:t>
            </a:r>
          </a:p>
          <a:p>
            <a:r>
              <a:rPr lang="en-GB" sz="2000" dirty="0"/>
              <a:t>Stress and burnout are dangers in care occupations; for instance, competitive market requires constant skill upgrading.</a:t>
            </a:r>
            <a:endParaRPr lang="en-US" sz="2000" dirty="0"/>
          </a:p>
        </p:txBody>
      </p:sp>
      <p:sp>
        <p:nvSpPr>
          <p:cNvPr id="5" name="Date Placeholder 4">
            <a:extLst>
              <a:ext uri="{FF2B5EF4-FFF2-40B4-BE49-F238E27FC236}">
                <a16:creationId xmlns:a16="http://schemas.microsoft.com/office/drawing/2014/main" id="{0A051765-EEBB-1887-22A5-41E9689C6BBD}"/>
              </a:ext>
            </a:extLst>
          </p:cNvPr>
          <p:cNvSpPr>
            <a:spLocks noGrp="1"/>
          </p:cNvSpPr>
          <p:nvPr>
            <p:ph type="dt" sz="half" idx="10"/>
          </p:nvPr>
        </p:nvSpPr>
        <p:spPr>
          <a:xfrm>
            <a:off x="838200" y="6033479"/>
            <a:ext cx="2743200" cy="365125"/>
          </a:xfrm>
        </p:spPr>
        <p:txBody>
          <a:bodyPr>
            <a:normAutofit/>
          </a:bodyPr>
          <a:lstStyle/>
          <a:p>
            <a:pPr>
              <a:spcAft>
                <a:spcPts val="600"/>
              </a:spcAft>
            </a:pPr>
            <a:fld id="{834326A6-B5C1-4983-9079-B32A4BD3AE07}" type="datetime1">
              <a:rPr lang="en-US" sz="1050">
                <a:solidFill>
                  <a:schemeClr val="tx1">
                    <a:alpha val="80000"/>
                  </a:schemeClr>
                </a:solidFill>
              </a:rPr>
              <a:pPr>
                <a:spcAft>
                  <a:spcPts val="600"/>
                </a:spcAft>
              </a:pPr>
              <a:t>10/20/25</a:t>
            </a:fld>
            <a:endParaRPr lang="en-US" sz="1050">
              <a:solidFill>
                <a:schemeClr val="tx1">
                  <a:alpha val="80000"/>
                </a:schemeClr>
              </a:solidFill>
            </a:endParaRPr>
          </a:p>
        </p:txBody>
      </p:sp>
      <p:sp>
        <p:nvSpPr>
          <p:cNvPr id="6" name="Footer Placeholder 5">
            <a:extLst>
              <a:ext uri="{FF2B5EF4-FFF2-40B4-BE49-F238E27FC236}">
                <a16:creationId xmlns:a16="http://schemas.microsoft.com/office/drawing/2014/main" id="{799E3D85-ED91-CD25-57A1-06E02A420377}"/>
              </a:ext>
            </a:extLst>
          </p:cNvPr>
          <p:cNvSpPr>
            <a:spLocks noGrp="1"/>
          </p:cNvSpPr>
          <p:nvPr>
            <p:ph type="ftr" sz="quarter" idx="11"/>
          </p:nvPr>
        </p:nvSpPr>
        <p:spPr>
          <a:xfrm>
            <a:off x="4976031" y="6033479"/>
            <a:ext cx="5259985" cy="365125"/>
          </a:xfrm>
        </p:spPr>
        <p:txBody>
          <a:bodyPr>
            <a:normAutofit/>
          </a:bodyPr>
          <a:lstStyle/>
          <a:p>
            <a:pPr algn="l">
              <a:lnSpc>
                <a:spcPct val="90000"/>
              </a:lnSpc>
              <a:spcAft>
                <a:spcPts val="600"/>
              </a:spcAft>
            </a:pPr>
            <a:r>
              <a:rPr lang="en-US" sz="700">
                <a:solidFill>
                  <a:schemeClr val="tx1">
                    <a:alpha val="80000"/>
                  </a:schemeClr>
                </a:solidFill>
              </a:rPr>
              <a:t>
              </a:t>
            </a:r>
          </a:p>
        </p:txBody>
      </p:sp>
      <p:sp>
        <p:nvSpPr>
          <p:cNvPr id="7" name="Slide Number Placeholder 6">
            <a:extLst>
              <a:ext uri="{FF2B5EF4-FFF2-40B4-BE49-F238E27FC236}">
                <a16:creationId xmlns:a16="http://schemas.microsoft.com/office/drawing/2014/main" id="{A69F2ED9-B584-AD83-D1F1-F17F8E1E62CD}"/>
              </a:ext>
            </a:extLst>
          </p:cNvPr>
          <p:cNvSpPr>
            <a:spLocks noGrp="1"/>
          </p:cNvSpPr>
          <p:nvPr>
            <p:ph type="sldNum" sz="quarter" idx="12"/>
          </p:nvPr>
        </p:nvSpPr>
        <p:spPr>
          <a:xfrm>
            <a:off x="10571516" y="6033479"/>
            <a:ext cx="782283" cy="365125"/>
          </a:xfrm>
          <a:prstGeom prst="ellipse">
            <a:avLst/>
          </a:prstGeom>
        </p:spPr>
        <p:txBody>
          <a:bodyPr>
            <a:normAutofit/>
          </a:bodyPr>
          <a:lstStyle/>
          <a:p>
            <a:pPr>
              <a:spcAft>
                <a:spcPts val="600"/>
              </a:spcAft>
            </a:pPr>
            <a:fld id="{E30AF5A0-43BB-4336-8627-9123B9144D80}" type="slidenum">
              <a:rPr lang="en-US" sz="1050">
                <a:solidFill>
                  <a:schemeClr val="tx1">
                    <a:alpha val="80000"/>
                  </a:schemeClr>
                </a:solidFill>
              </a:rPr>
              <a:pPr>
                <a:spcAft>
                  <a:spcPts val="600"/>
                </a:spcAft>
              </a:pPr>
              <a:t>5</a:t>
            </a:fld>
            <a:endParaRPr lang="en-US" sz="1050">
              <a:solidFill>
                <a:schemeClr val="tx1">
                  <a:alpha val="80000"/>
                </a:schemeClr>
              </a:solidFill>
            </a:endParaRPr>
          </a:p>
        </p:txBody>
      </p:sp>
    </p:spTree>
    <p:extLst>
      <p:ext uri="{BB962C8B-B14F-4D97-AF65-F5344CB8AC3E}">
        <p14:creationId xmlns:p14="http://schemas.microsoft.com/office/powerpoint/2010/main" val="3248789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E41F9-ADA8-9891-43CA-B75DD41B3940}"/>
              </a:ext>
            </a:extLst>
          </p:cNvPr>
          <p:cNvSpPr>
            <a:spLocks noGrp="1"/>
          </p:cNvSpPr>
          <p:nvPr>
            <p:ph type="title"/>
          </p:nvPr>
        </p:nvSpPr>
        <p:spPr>
          <a:xfrm>
            <a:off x="841248" y="548640"/>
            <a:ext cx="3600860" cy="5431536"/>
          </a:xfrm>
        </p:spPr>
        <p:txBody>
          <a:bodyPr>
            <a:normAutofit/>
          </a:bodyPr>
          <a:lstStyle/>
          <a:p>
            <a:r>
              <a:rPr lang="en-GB" sz="5400">
                <a:ea typeface="Calibri Light"/>
                <a:cs typeface="Calibri Light"/>
              </a:rPr>
              <a:t>How to minimise Weakness</a:t>
            </a:r>
            <a:endParaRPr lang="en-GB" sz="5400"/>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1BDA40-0CA7-8452-9BF5-BD642CAA3921}"/>
              </a:ext>
            </a:extLst>
          </p:cNvPr>
          <p:cNvSpPr>
            <a:spLocks noGrp="1"/>
          </p:cNvSpPr>
          <p:nvPr>
            <p:ph idx="1"/>
          </p:nvPr>
        </p:nvSpPr>
        <p:spPr>
          <a:xfrm>
            <a:off x="5126418" y="552091"/>
            <a:ext cx="6224335" cy="5431536"/>
          </a:xfrm>
        </p:spPr>
        <p:txBody>
          <a:bodyPr anchor="ctr">
            <a:normAutofit/>
          </a:bodyPr>
          <a:lstStyle/>
          <a:p>
            <a:r>
              <a:rPr lang="en-GB" sz="2200"/>
              <a:t>To minimise weakness I would consider:</a:t>
            </a:r>
          </a:p>
          <a:p>
            <a:r>
              <a:rPr lang="en-GB" sz="2200"/>
              <a:t>Gaining more experience to develop my practical skills and confidence</a:t>
            </a:r>
          </a:p>
          <a:p>
            <a:r>
              <a:rPr lang="en-GB" sz="2200"/>
              <a:t>Improve time management by prioritising my duties and managing my workload during busy periods.</a:t>
            </a:r>
          </a:p>
          <a:p>
            <a:r>
              <a:rPr lang="en-GB" sz="2200"/>
              <a:t>Develop technical knowledge and practices by participating in relevant classes</a:t>
            </a:r>
          </a:p>
          <a:p>
            <a:r>
              <a:rPr lang="en-GB" sz="2200"/>
              <a:t>Handling stress, taking breaks when necessary and by practicing relaxation techniques to prevent overworking.</a:t>
            </a:r>
          </a:p>
          <a:p>
            <a:r>
              <a:rPr lang="en-GB" sz="2200"/>
              <a:t>Seeking feedback, get helpful criticism from mentors or coworkers.</a:t>
            </a:r>
          </a:p>
          <a:p>
            <a:endParaRPr lang="en-GB" sz="2200"/>
          </a:p>
        </p:txBody>
      </p:sp>
      <p:sp>
        <p:nvSpPr>
          <p:cNvPr id="5" name="Date Placeholder 4">
            <a:extLst>
              <a:ext uri="{FF2B5EF4-FFF2-40B4-BE49-F238E27FC236}">
                <a16:creationId xmlns:a16="http://schemas.microsoft.com/office/drawing/2014/main" id="{31C7D023-F152-5894-60DE-436FFAACDED5}"/>
              </a:ext>
            </a:extLst>
          </p:cNvPr>
          <p:cNvSpPr>
            <a:spLocks noGrp="1"/>
          </p:cNvSpPr>
          <p:nvPr>
            <p:ph type="dt" sz="half" idx="10"/>
          </p:nvPr>
        </p:nvSpPr>
        <p:spPr>
          <a:xfrm>
            <a:off x="838200" y="6356350"/>
            <a:ext cx="2743200" cy="365125"/>
          </a:xfrm>
        </p:spPr>
        <p:txBody>
          <a:bodyPr>
            <a:normAutofit/>
          </a:bodyPr>
          <a:lstStyle/>
          <a:p>
            <a:pPr>
              <a:spcAft>
                <a:spcPts val="600"/>
              </a:spcAft>
            </a:pPr>
            <a:fld id="{14C86019-78A2-41C9-A69C-B9D7F95AC96E}" type="datetime1">
              <a:rPr lang="en-US"/>
              <a:pPr>
                <a:spcAft>
                  <a:spcPts val="600"/>
                </a:spcAft>
              </a:pPr>
              <a:t>10/20/25</a:t>
            </a:fld>
            <a:endParaRPr lang="en-US"/>
          </a:p>
        </p:txBody>
      </p:sp>
      <p:sp>
        <p:nvSpPr>
          <p:cNvPr id="6" name="Footer Placeholder 5">
            <a:extLst>
              <a:ext uri="{FF2B5EF4-FFF2-40B4-BE49-F238E27FC236}">
                <a16:creationId xmlns:a16="http://schemas.microsoft.com/office/drawing/2014/main" id="{7BEFBB8B-7D6B-93B5-E9AF-483D52CC6729}"/>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B9FC0AFE-A51E-1A77-0E68-8783A49AE446}"/>
              </a:ext>
            </a:extLst>
          </p:cNvPr>
          <p:cNvSpPr>
            <a:spLocks noGrp="1"/>
          </p:cNvSpPr>
          <p:nvPr>
            <p:ph type="sldNum" sz="quarter" idx="12"/>
          </p:nvPr>
        </p:nvSpPr>
        <p:spPr>
          <a:xfrm>
            <a:off x="8610600" y="6356350"/>
            <a:ext cx="2743200" cy="365125"/>
          </a:xfrm>
        </p:spPr>
        <p:txBody>
          <a:bodyPr>
            <a:normAutofit/>
          </a:bodyPr>
          <a:lstStyle/>
          <a:p>
            <a:pPr>
              <a:spcAft>
                <a:spcPts val="600"/>
              </a:spcAft>
            </a:pPr>
            <a:fld id="{E30AF5A0-43BB-4336-8627-9123B9144D80}" type="slidenum">
              <a:rPr lang="en-US" dirty="0"/>
              <a:pPr>
                <a:spcAft>
                  <a:spcPts val="600"/>
                </a:spcAft>
              </a:pPr>
              <a:t>6</a:t>
            </a:fld>
            <a:endParaRPr lang="en-US"/>
          </a:p>
        </p:txBody>
      </p:sp>
    </p:spTree>
    <p:extLst>
      <p:ext uri="{BB962C8B-B14F-4D97-AF65-F5344CB8AC3E}">
        <p14:creationId xmlns:p14="http://schemas.microsoft.com/office/powerpoint/2010/main" val="4221801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E58D2-6649-A632-360A-ED2A41F8A457}"/>
              </a:ext>
            </a:extLst>
          </p:cNvPr>
          <p:cNvSpPr>
            <a:spLocks noGrp="1"/>
          </p:cNvSpPr>
          <p:nvPr>
            <p:ph type="title"/>
          </p:nvPr>
        </p:nvSpPr>
        <p:spPr>
          <a:xfrm>
            <a:off x="1389278" y="1233241"/>
            <a:ext cx="3240506" cy="4064628"/>
          </a:xfrm>
        </p:spPr>
        <p:txBody>
          <a:bodyPr>
            <a:normAutofit/>
          </a:bodyPr>
          <a:lstStyle/>
          <a:p>
            <a:r>
              <a:rPr lang="en-GB">
                <a:solidFill>
                  <a:srgbClr val="FFFFFF"/>
                </a:solidFill>
                <a:ea typeface="Calibri Light"/>
                <a:cs typeface="Calibri Light"/>
              </a:rPr>
              <a:t>How to Minimise Threaths</a:t>
            </a:r>
            <a:endParaRPr lang="en-GB">
              <a:solidFill>
                <a:srgbClr val="FFFFFF"/>
              </a:solidFill>
            </a:endParaRPr>
          </a:p>
        </p:txBody>
      </p:sp>
      <p:sp>
        <p:nvSpPr>
          <p:cNvPr id="16" name="Freeform: Shape 1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3BBEB86-9289-7704-9574-70A5B5A64C87}"/>
              </a:ext>
            </a:extLst>
          </p:cNvPr>
          <p:cNvSpPr>
            <a:spLocks noGrp="1"/>
          </p:cNvSpPr>
          <p:nvPr>
            <p:ph idx="1"/>
          </p:nvPr>
        </p:nvSpPr>
        <p:spPr>
          <a:xfrm>
            <a:off x="6096000" y="820880"/>
            <a:ext cx="5257799" cy="4889350"/>
          </a:xfrm>
        </p:spPr>
        <p:txBody>
          <a:bodyPr anchor="t">
            <a:normAutofit/>
          </a:bodyPr>
          <a:lstStyle/>
          <a:p>
            <a:r>
              <a:rPr lang="en-GB" dirty="0"/>
              <a:t>By staying up to date, reading credible media sources.</a:t>
            </a:r>
          </a:p>
          <a:p>
            <a:r>
              <a:rPr lang="en-GB" dirty="0"/>
              <a:t>Build resilience: by learning how to deal with burnout.</a:t>
            </a:r>
          </a:p>
          <a:p>
            <a:r>
              <a:rPr lang="en-GB" dirty="0"/>
              <a:t>Improve my skills to remain competitive and adjust to new processes.</a:t>
            </a:r>
          </a:p>
          <a:p>
            <a:r>
              <a:rPr lang="en-GB" dirty="0"/>
              <a:t>Network with experts in my sector to find out about job openings and market trends.</a:t>
            </a:r>
          </a:p>
          <a:p>
            <a:r>
              <a:rPr lang="en-GB" dirty="0"/>
              <a:t>Plan ahead and have schedule.</a:t>
            </a:r>
          </a:p>
        </p:txBody>
      </p:sp>
      <p:sp>
        <p:nvSpPr>
          <p:cNvPr id="22" name="Freeform: Shape 2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7A211F9D-14D5-C7B5-2974-2363D5AFF6DD}"/>
              </a:ext>
            </a:extLst>
          </p:cNvPr>
          <p:cNvSpPr>
            <a:spLocks noGrp="1"/>
          </p:cNvSpPr>
          <p:nvPr>
            <p:ph type="dt" sz="half" idx="10"/>
          </p:nvPr>
        </p:nvSpPr>
        <p:spPr>
          <a:xfrm>
            <a:off x="1685670" y="6356350"/>
            <a:ext cx="1548181" cy="365125"/>
          </a:xfrm>
        </p:spPr>
        <p:txBody>
          <a:bodyPr>
            <a:normAutofit/>
          </a:bodyPr>
          <a:lstStyle/>
          <a:p>
            <a:pPr>
              <a:spcAft>
                <a:spcPts val="600"/>
              </a:spcAft>
            </a:pPr>
            <a:fld id="{D46F8272-D020-4AF6-AF36-5E44E809E5D1}" type="datetime1">
              <a:pPr>
                <a:spcAft>
                  <a:spcPts val="600"/>
                </a:spcAft>
              </a:pPr>
              <a:t>10/20/25</a:t>
            </a:fld>
            <a:endParaRPr lang="en-US"/>
          </a:p>
        </p:txBody>
      </p:sp>
      <p:sp>
        <p:nvSpPr>
          <p:cNvPr id="24" name="Freeform: Shape 2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ooter Placeholder 5">
            <a:extLst>
              <a:ext uri="{FF2B5EF4-FFF2-40B4-BE49-F238E27FC236}">
                <a16:creationId xmlns:a16="http://schemas.microsoft.com/office/drawing/2014/main" id="{706E0A90-2AAE-8591-AB31-C19DAE258FD2}"/>
              </a:ext>
            </a:extLst>
          </p:cNvPr>
          <p:cNvSpPr>
            <a:spLocks noGrp="1"/>
          </p:cNvSpPr>
          <p:nvPr>
            <p:ph type="ftr" sz="quarter" idx="11"/>
          </p:nvPr>
        </p:nvSpPr>
        <p:spPr>
          <a:xfrm>
            <a:off x="6096000" y="6356350"/>
            <a:ext cx="4306958" cy="365125"/>
          </a:xfrm>
        </p:spPr>
        <p:txBody>
          <a:bodyPr>
            <a:normAutofit/>
          </a:bodyPr>
          <a:lstStyle/>
          <a:p>
            <a:pPr algn="l">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319EC26D-7BDC-CD69-9BEF-7FFBC1D0F1FC}"/>
              </a:ext>
            </a:extLst>
          </p:cNvPr>
          <p:cNvSpPr>
            <a:spLocks noGrp="1"/>
          </p:cNvSpPr>
          <p:nvPr>
            <p:ph type="sldNum" sz="quarter" idx="12"/>
          </p:nvPr>
        </p:nvSpPr>
        <p:spPr>
          <a:xfrm>
            <a:off x="10506330" y="6356350"/>
            <a:ext cx="847470" cy="365125"/>
          </a:xfrm>
        </p:spPr>
        <p:txBody>
          <a:bodyPr>
            <a:normAutofit/>
          </a:bodyPr>
          <a:lstStyle/>
          <a:p>
            <a:pPr>
              <a:spcAft>
                <a:spcPts val="600"/>
              </a:spcAft>
            </a:pPr>
            <a:fld id="{E30AF5A0-43BB-4336-8627-9123B9144D80}" type="slidenum">
              <a:rPr lang="en-US" dirty="0"/>
              <a:pPr>
                <a:spcAft>
                  <a:spcPts val="600"/>
                </a:spcAft>
              </a:pPr>
              <a:t>7</a:t>
            </a:fld>
            <a:endParaRPr lang="en-US"/>
          </a:p>
        </p:txBody>
      </p:sp>
    </p:spTree>
    <p:extLst>
      <p:ext uri="{BB962C8B-B14F-4D97-AF65-F5344CB8AC3E}">
        <p14:creationId xmlns:p14="http://schemas.microsoft.com/office/powerpoint/2010/main" val="2373437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E113E-E889-7D7C-C573-C13CE33E1C74}"/>
              </a:ext>
            </a:extLst>
          </p:cNvPr>
          <p:cNvSpPr>
            <a:spLocks noGrp="1"/>
          </p:cNvSpPr>
          <p:nvPr>
            <p:ph type="title"/>
          </p:nvPr>
        </p:nvSpPr>
        <p:spPr>
          <a:xfrm>
            <a:off x="4202065" y="-206455"/>
            <a:ext cx="10515600" cy="1325563"/>
          </a:xfrm>
        </p:spPr>
        <p:txBody>
          <a:bodyPr/>
          <a:lstStyle/>
          <a:p>
            <a:r>
              <a:rPr lang="en-GB">
                <a:ea typeface="Calibri Light"/>
                <a:cs typeface="Calibri Light"/>
              </a:rPr>
              <a:t>Reference List</a:t>
            </a:r>
            <a:endParaRPr lang="en-GB"/>
          </a:p>
        </p:txBody>
      </p:sp>
      <p:sp>
        <p:nvSpPr>
          <p:cNvPr id="5" name="Date Placeholder 4">
            <a:extLst>
              <a:ext uri="{FF2B5EF4-FFF2-40B4-BE49-F238E27FC236}">
                <a16:creationId xmlns:a16="http://schemas.microsoft.com/office/drawing/2014/main" id="{45DB3687-C206-6FEC-33C8-F1AB80F48749}"/>
              </a:ext>
            </a:extLst>
          </p:cNvPr>
          <p:cNvSpPr>
            <a:spLocks noGrp="1"/>
          </p:cNvSpPr>
          <p:nvPr>
            <p:ph type="dt" sz="half" idx="10"/>
          </p:nvPr>
        </p:nvSpPr>
        <p:spPr/>
        <p:txBody>
          <a:bodyPr/>
          <a:lstStyle/>
          <a:p>
            <a:fld id="{8FC6A637-1BCF-4273-8375-C1C58D22ADC7}" type="datetime1">
              <a:t>10/20/25</a:t>
            </a:fld>
            <a:endParaRPr lang="en-US"/>
          </a:p>
        </p:txBody>
      </p:sp>
      <p:sp>
        <p:nvSpPr>
          <p:cNvPr id="6" name="Footer Placeholder 5">
            <a:extLst>
              <a:ext uri="{FF2B5EF4-FFF2-40B4-BE49-F238E27FC236}">
                <a16:creationId xmlns:a16="http://schemas.microsoft.com/office/drawing/2014/main" id="{F52AFB41-6E58-E592-B3DA-9660378371B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A5C80F4-2F46-58D2-7983-5BF1EF416F8C}"/>
              </a:ext>
            </a:extLst>
          </p:cNvPr>
          <p:cNvSpPr>
            <a:spLocks noGrp="1"/>
          </p:cNvSpPr>
          <p:nvPr>
            <p:ph type="sldNum" sz="quarter" idx="12"/>
          </p:nvPr>
        </p:nvSpPr>
        <p:spPr/>
        <p:txBody>
          <a:bodyPr/>
          <a:lstStyle/>
          <a:p>
            <a:fld id="{E30AF5A0-43BB-4336-8627-9123B9144D80}" type="slidenum">
              <a:rPr lang="en-US" dirty="0"/>
              <a:t>8</a:t>
            </a:fld>
            <a:endParaRPr lang="en-US"/>
          </a:p>
        </p:txBody>
      </p:sp>
      <p:sp>
        <p:nvSpPr>
          <p:cNvPr id="4" name="TextBox 3">
            <a:extLst>
              <a:ext uri="{FF2B5EF4-FFF2-40B4-BE49-F238E27FC236}">
                <a16:creationId xmlns:a16="http://schemas.microsoft.com/office/drawing/2014/main" id="{F7EAC03C-9583-BFD0-B20B-62968577ADFB}"/>
              </a:ext>
            </a:extLst>
          </p:cNvPr>
          <p:cNvSpPr txBox="1"/>
          <p:nvPr/>
        </p:nvSpPr>
        <p:spPr>
          <a:xfrm>
            <a:off x="41242" y="867622"/>
            <a:ext cx="11662680" cy="13111282"/>
          </a:xfrm>
          <a:prstGeom prst="rect">
            <a:avLst/>
          </a:prstGeom>
          <a:noFill/>
        </p:spPr>
        <p:txBody>
          <a:bodyPr wrap="square" rtlCol="0">
            <a:spAutoFit/>
          </a:bodyPr>
          <a:lstStyle/>
          <a:p>
            <a:r>
              <a:rPr lang="en-GB" b="0" i="0" u="none" strike="noStrike" dirty="0">
                <a:solidFill>
                  <a:srgbClr val="000000"/>
                </a:solidFill>
                <a:effectLst/>
                <a:latin typeface="Calibri" panose="020F0502020204030204" pitchFamily="34" charset="0"/>
              </a:rPr>
              <a:t>Skills for Care (2024). </a:t>
            </a:r>
            <a:r>
              <a:rPr lang="en-GB" b="0" i="1" u="none" strike="noStrike" dirty="0">
                <a:solidFill>
                  <a:srgbClr val="000000"/>
                </a:solidFill>
                <a:effectLst/>
                <a:latin typeface="Calibri" panose="020F0502020204030204" pitchFamily="34" charset="0"/>
              </a:rPr>
              <a:t>4 - Effective Communication</a:t>
            </a:r>
            <a:r>
              <a:rPr lang="en-GB" b="0" i="0" u="none" strike="noStrike" dirty="0">
                <a:solidFill>
                  <a:srgbClr val="000000"/>
                </a:solidFill>
                <a:effectLst/>
                <a:latin typeface="Calibri" panose="020F0502020204030204" pitchFamily="34" charset="0"/>
              </a:rPr>
              <a:t>. [online] www.skillsforcare.org.uk. Available at: </a:t>
            </a:r>
            <a:r>
              <a:rPr lang="en-GB" b="0" i="0" u="none" strike="noStrike" dirty="0">
                <a:solidFill>
                  <a:srgbClr val="000000"/>
                </a:solidFill>
                <a:effectLst/>
                <a:latin typeface="Calibri" panose="020F0502020204030204" pitchFamily="34" charset="0"/>
                <a:hlinkClick r:id="rId2"/>
              </a:rPr>
              <a:t>https://</a:t>
            </a:r>
            <a:r>
              <a:rPr lang="en-GB" b="0" i="0" u="none" strike="noStrike" dirty="0" err="1">
                <a:solidFill>
                  <a:srgbClr val="000000"/>
                </a:solidFill>
                <a:effectLst/>
                <a:latin typeface="Calibri" panose="020F0502020204030204" pitchFamily="34" charset="0"/>
                <a:hlinkClick r:id="rId2"/>
              </a:rPr>
              <a:t>www.skillsforcare.org.uk</a:t>
            </a:r>
            <a:r>
              <a:rPr lang="en-GB" b="0" i="0" u="none" strike="noStrike" dirty="0">
                <a:solidFill>
                  <a:srgbClr val="000000"/>
                </a:solidFill>
                <a:effectLst/>
                <a:latin typeface="Calibri" panose="020F0502020204030204" pitchFamily="34" charset="0"/>
                <a:hlinkClick r:id="rId2"/>
              </a:rPr>
              <a:t>/Support-for-leaders-and-managers/Developing-leaders-and-managers/Manager-induction-standards/4-Effective-</a:t>
            </a:r>
            <a:r>
              <a:rPr lang="en-GB" b="0" i="0" u="none" strike="noStrike" dirty="0" err="1">
                <a:solidFill>
                  <a:srgbClr val="000000"/>
                </a:solidFill>
                <a:effectLst/>
                <a:latin typeface="Calibri" panose="020F0502020204030204" pitchFamily="34" charset="0"/>
                <a:hlinkClick r:id="rId2"/>
              </a:rPr>
              <a:t>Communication.aspx</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a:solidFill>
                  <a:srgbClr val="000000"/>
                </a:solidFill>
                <a:effectLst/>
                <a:latin typeface="Calibri" panose="020F0502020204030204" pitchFamily="34" charset="0"/>
              </a:rPr>
              <a:t>www.england.nhs.uk. (n.d.). </a:t>
            </a:r>
            <a:r>
              <a:rPr lang="en-GB" b="0" i="1" u="none" strike="noStrike" dirty="0">
                <a:solidFill>
                  <a:srgbClr val="000000"/>
                </a:solidFill>
                <a:effectLst/>
                <a:latin typeface="Calibri" panose="020F0502020204030204" pitchFamily="34" charset="0"/>
              </a:rPr>
              <a:t>NHS England» Online course</a:t>
            </a:r>
            <a:r>
              <a:rPr lang="en-GB" b="0" i="0" u="none" strike="noStrike" dirty="0">
                <a:solidFill>
                  <a:srgbClr val="000000"/>
                </a:solidFill>
                <a:effectLst/>
                <a:latin typeface="Calibri" panose="020F0502020204030204" pitchFamily="34" charset="0"/>
              </a:rPr>
              <a:t>. [online] Available at: </a:t>
            </a:r>
            <a:r>
              <a:rPr lang="en-GB" b="0" i="0" u="none" strike="noStrike" dirty="0">
                <a:solidFill>
                  <a:srgbClr val="000000"/>
                </a:solidFill>
                <a:effectLst/>
                <a:latin typeface="Calibri" panose="020F0502020204030204" pitchFamily="34" charset="0"/>
                <a:hlinkClick r:id="rId3"/>
              </a:rPr>
              <a:t>https://www.england.nhs.uk/culture/learning-together/online-course/</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a:solidFill>
                  <a:srgbClr val="000000"/>
                </a:solidFill>
                <a:effectLst/>
                <a:latin typeface="Calibri" panose="020F0502020204030204" pitchFamily="34" charset="0"/>
              </a:rPr>
              <a:t>Skills For Care (2020). </a:t>
            </a:r>
            <a:r>
              <a:rPr lang="en-GB" b="0" i="1" u="none" strike="noStrike" dirty="0">
                <a:solidFill>
                  <a:srgbClr val="000000"/>
                </a:solidFill>
                <a:effectLst/>
                <a:latin typeface="Calibri" panose="020F0502020204030204" pitchFamily="34" charset="0"/>
              </a:rPr>
              <a:t>Time to manage a practical guide for social care managers</a:t>
            </a:r>
            <a:r>
              <a:rPr lang="en-GB" b="0" i="0" u="none" strike="noStrike" dirty="0">
                <a:solidFill>
                  <a:srgbClr val="000000"/>
                </a:solidFill>
                <a:effectLst/>
                <a:latin typeface="Calibri" panose="020F0502020204030204" pitchFamily="34" charset="0"/>
              </a:rPr>
              <a:t>. [online] Available at: </a:t>
            </a:r>
            <a:r>
              <a:rPr lang="en-GB" b="0" i="0" u="none" strike="noStrike" dirty="0">
                <a:solidFill>
                  <a:srgbClr val="000000"/>
                </a:solidFill>
                <a:effectLst/>
                <a:latin typeface="Calibri" panose="020F0502020204030204" pitchFamily="34" charset="0"/>
                <a:hlinkClick r:id="rId4"/>
              </a:rPr>
              <a:t>https://</a:t>
            </a:r>
            <a:r>
              <a:rPr lang="en-GB" b="0" i="0" u="none" strike="noStrike" dirty="0" err="1">
                <a:solidFill>
                  <a:srgbClr val="000000"/>
                </a:solidFill>
                <a:effectLst/>
                <a:latin typeface="Calibri" panose="020F0502020204030204" pitchFamily="34" charset="0"/>
                <a:hlinkClick r:id="rId4"/>
              </a:rPr>
              <a:t>www.skillsforcare.org.uk</a:t>
            </a:r>
            <a:r>
              <a:rPr lang="en-GB" b="0" i="0" u="none" strike="noStrike" dirty="0">
                <a:solidFill>
                  <a:srgbClr val="000000"/>
                </a:solidFill>
                <a:effectLst/>
                <a:latin typeface="Calibri" panose="020F0502020204030204" pitchFamily="34" charset="0"/>
                <a:hlinkClick r:id="rId4"/>
              </a:rPr>
              <a:t>/resources/documents/Support-for-leaders-and-managers/Support-for-Registered-managers/Webinars/Leading-your-service/Time-to-manage.pdf</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err="1">
                <a:solidFill>
                  <a:srgbClr val="000000"/>
                </a:solidFill>
                <a:effectLst/>
                <a:latin typeface="Calibri" panose="020F0502020204030204" pitchFamily="34" charset="0"/>
              </a:rPr>
              <a:t>Liljestrand</a:t>
            </a:r>
            <a:r>
              <a:rPr lang="en-GB" b="0" i="0" u="none" strike="noStrike" dirty="0">
                <a:solidFill>
                  <a:srgbClr val="000000"/>
                </a:solidFill>
                <a:effectLst/>
                <a:latin typeface="Calibri" panose="020F0502020204030204" pitchFamily="34" charset="0"/>
              </a:rPr>
              <a:t>, R. and Martin, S. (2021). Stress and resilience among healthcare workers during the COVID-19 pandemic. </a:t>
            </a:r>
            <a:r>
              <a:rPr lang="en-GB" b="0" i="1" u="none" strike="noStrike" dirty="0">
                <a:solidFill>
                  <a:srgbClr val="000000"/>
                </a:solidFill>
                <a:effectLst/>
                <a:latin typeface="Calibri" panose="020F0502020204030204" pitchFamily="34" charset="0"/>
              </a:rPr>
              <a:t>Rehabilitation Nursing</a:t>
            </a:r>
            <a:r>
              <a:rPr lang="en-GB" b="0" i="0" u="none" strike="noStrike" dirty="0">
                <a:solidFill>
                  <a:srgbClr val="000000"/>
                </a:solidFill>
                <a:effectLst/>
                <a:latin typeface="Calibri" panose="020F0502020204030204" pitchFamily="34" charset="0"/>
              </a:rPr>
              <a:t>, 46(6). </a:t>
            </a:r>
            <a:r>
              <a:rPr lang="en-GB" b="0" i="0" u="none" strike="noStrike" dirty="0" err="1">
                <a:solidFill>
                  <a:srgbClr val="000000"/>
                </a:solidFill>
                <a:effectLst/>
                <a:latin typeface="Calibri" panose="020F0502020204030204" pitchFamily="34" charset="0"/>
              </a:rPr>
              <a:t>doi:https</a:t>
            </a:r>
            <a:r>
              <a:rPr lang="en-GB" b="0" i="0" u="none" strike="noStrike" dirty="0">
                <a:solidFill>
                  <a:srgbClr val="000000"/>
                </a:solidFill>
                <a:effectLst/>
                <a:latin typeface="Calibri" panose="020F0502020204030204" pitchFamily="34" charset="0"/>
              </a:rPr>
              <a:t>://</a:t>
            </a:r>
            <a:r>
              <a:rPr lang="en-GB" b="0" i="0" u="none" strike="noStrike" dirty="0" err="1">
                <a:solidFill>
                  <a:srgbClr val="000000"/>
                </a:solidFill>
                <a:effectLst/>
                <a:latin typeface="Calibri" panose="020F0502020204030204" pitchFamily="34" charset="0"/>
              </a:rPr>
              <a:t>doi.org</a:t>
            </a:r>
            <a:r>
              <a:rPr lang="en-GB" b="0" i="0" u="none" strike="noStrike" dirty="0">
                <a:solidFill>
                  <a:srgbClr val="000000"/>
                </a:solidFill>
                <a:effectLst/>
                <a:latin typeface="Calibri" panose="020F0502020204030204" pitchFamily="34" charset="0"/>
              </a:rPr>
              <a:t>/10.1097/</a:t>
            </a:r>
            <a:r>
              <a:rPr lang="en-GB" b="0" i="0" u="none" strike="noStrike" dirty="0" err="1">
                <a:solidFill>
                  <a:srgbClr val="000000"/>
                </a:solidFill>
                <a:effectLst/>
                <a:latin typeface="Calibri" panose="020F0502020204030204" pitchFamily="34" charset="0"/>
              </a:rPr>
              <a:t>rnj.0000000000000344</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a:solidFill>
                  <a:srgbClr val="000000"/>
                </a:solidFill>
                <a:effectLst/>
                <a:latin typeface="Calibri" panose="020F0502020204030204" pitchFamily="34" charset="0"/>
              </a:rPr>
              <a:t>Skills for Care (2020). </a:t>
            </a:r>
            <a:r>
              <a:rPr lang="en-GB" b="0" i="1" u="none" strike="noStrike" dirty="0">
                <a:solidFill>
                  <a:srgbClr val="000000"/>
                </a:solidFill>
                <a:effectLst/>
                <a:latin typeface="Calibri" panose="020F0502020204030204" pitchFamily="34" charset="0"/>
              </a:rPr>
              <a:t>Greater resilience, better care A guide for adult social care managers to help them to reduce work-related stress and build the resilience of staff</a:t>
            </a:r>
            <a:r>
              <a:rPr lang="en-GB" b="0" i="0" u="none" strike="noStrike" dirty="0">
                <a:solidFill>
                  <a:srgbClr val="000000"/>
                </a:solidFill>
                <a:effectLst/>
                <a:latin typeface="Calibri" panose="020F0502020204030204" pitchFamily="34" charset="0"/>
              </a:rPr>
              <a:t>. [online] Available at: </a:t>
            </a:r>
            <a:r>
              <a:rPr lang="en-GB" b="0" i="0" u="none" strike="noStrike" dirty="0">
                <a:solidFill>
                  <a:srgbClr val="000000"/>
                </a:solidFill>
                <a:effectLst/>
                <a:latin typeface="Calibri" panose="020F0502020204030204" pitchFamily="34" charset="0"/>
                <a:hlinkClick r:id="rId5"/>
              </a:rPr>
              <a:t>https://</a:t>
            </a:r>
            <a:r>
              <a:rPr lang="en-GB" b="0" i="0" u="none" strike="noStrike" dirty="0" err="1">
                <a:solidFill>
                  <a:srgbClr val="000000"/>
                </a:solidFill>
                <a:effectLst/>
                <a:latin typeface="Calibri" panose="020F0502020204030204" pitchFamily="34" charset="0"/>
                <a:hlinkClick r:id="rId5"/>
              </a:rPr>
              <a:t>www.skillsforcare.org.uk</a:t>
            </a:r>
            <a:r>
              <a:rPr lang="en-GB" b="0" i="0" u="none" strike="noStrike" dirty="0">
                <a:solidFill>
                  <a:srgbClr val="000000"/>
                </a:solidFill>
                <a:effectLst/>
                <a:latin typeface="Calibri" panose="020F0502020204030204" pitchFamily="34" charset="0"/>
                <a:hlinkClick r:id="rId5"/>
              </a:rPr>
              <a:t>/resources/documents/Support-for-leaders-and-managers/Support-for-Registered-managers/Building-resilience/Greater-resilience-better-care.pdf</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a:solidFill>
                  <a:srgbClr val="000000"/>
                </a:solidFill>
                <a:effectLst/>
                <a:latin typeface="Calibri" panose="020F0502020204030204" pitchFamily="34" charset="0"/>
              </a:rPr>
              <a:t>Samuel, M. (2023). </a:t>
            </a:r>
            <a:r>
              <a:rPr lang="en-GB" b="0" i="1" u="none" strike="noStrike" dirty="0">
                <a:solidFill>
                  <a:srgbClr val="000000"/>
                </a:solidFill>
                <a:effectLst/>
                <a:latin typeface="Calibri" panose="020F0502020204030204" pitchFamily="34" charset="0"/>
              </a:rPr>
              <a:t>Skills for Care to develop social care workforce strategy</a:t>
            </a:r>
            <a:r>
              <a:rPr lang="en-GB" b="0" i="0" u="none" strike="noStrike" dirty="0">
                <a:solidFill>
                  <a:srgbClr val="000000"/>
                </a:solidFill>
                <a:effectLst/>
                <a:latin typeface="Calibri" panose="020F0502020204030204" pitchFamily="34" charset="0"/>
              </a:rPr>
              <a:t>. [online] Community Care. Available at: </a:t>
            </a:r>
            <a:r>
              <a:rPr lang="en-GB" b="0" i="0" u="none" strike="noStrike" dirty="0">
                <a:solidFill>
                  <a:srgbClr val="000000"/>
                </a:solidFill>
                <a:effectLst/>
                <a:latin typeface="Calibri" panose="020F0502020204030204" pitchFamily="34" charset="0"/>
                <a:hlinkClick r:id="rId6"/>
              </a:rPr>
              <a:t>https://</a:t>
            </a:r>
            <a:r>
              <a:rPr lang="en-GB" b="0" i="0" u="none" strike="noStrike" dirty="0" err="1">
                <a:solidFill>
                  <a:srgbClr val="000000"/>
                </a:solidFill>
                <a:effectLst/>
                <a:latin typeface="Calibri" panose="020F0502020204030204" pitchFamily="34" charset="0"/>
                <a:hlinkClick r:id="rId6"/>
              </a:rPr>
              <a:t>www.communitycare.co.uk</a:t>
            </a:r>
            <a:r>
              <a:rPr lang="en-GB" b="0" i="0" u="none" strike="noStrike" dirty="0">
                <a:solidFill>
                  <a:srgbClr val="000000"/>
                </a:solidFill>
                <a:effectLst/>
                <a:latin typeface="Calibri" panose="020F0502020204030204" pitchFamily="34" charset="0"/>
                <a:hlinkClick r:id="rId6"/>
              </a:rPr>
              <a:t>/2023/10/12/skills-for-care-to-develop-social-care-workforce-strategy/</a:t>
            </a:r>
            <a:r>
              <a:rPr lang="en-GB" b="0" i="0" u="none" strike="noStrike" dirty="0">
                <a:solidFill>
                  <a:srgbClr val="000000"/>
                </a:solidFill>
                <a:effectLst/>
                <a:latin typeface="Calibri" panose="020F0502020204030204" pitchFamily="34" charset="0"/>
              </a:rPr>
              <a:t>.</a:t>
            </a:r>
          </a:p>
          <a:p>
            <a:endParaRPr lang="en-GB" dirty="0">
              <a:solidFill>
                <a:srgbClr val="000000"/>
              </a:solidFill>
              <a:latin typeface="Calibri" panose="020F0502020204030204" pitchFamily="34" charset="0"/>
            </a:endParaRPr>
          </a:p>
          <a:p>
            <a:r>
              <a:rPr lang="en-GB" b="0" i="0" u="none" strike="noStrike" dirty="0">
                <a:solidFill>
                  <a:srgbClr val="000000"/>
                </a:solidFill>
                <a:effectLst/>
                <a:latin typeface="Calibri" panose="020F0502020204030204" pitchFamily="34" charset="0"/>
              </a:rPr>
              <a:t>NHS (2024). </a:t>
            </a:r>
            <a:r>
              <a:rPr lang="en-GB" b="0" i="1" u="none" strike="noStrike" dirty="0">
                <a:solidFill>
                  <a:srgbClr val="000000"/>
                </a:solidFill>
                <a:effectLst/>
                <a:latin typeface="Calibri" panose="020F0502020204030204" pitchFamily="34" charset="0"/>
              </a:rPr>
              <a:t>Values of the NHS Constitution</a:t>
            </a:r>
            <a:r>
              <a:rPr lang="en-GB" b="0" i="0" u="none" strike="noStrike" dirty="0">
                <a:solidFill>
                  <a:srgbClr val="000000"/>
                </a:solidFill>
                <a:effectLst/>
                <a:latin typeface="Calibri" panose="020F0502020204030204" pitchFamily="34" charset="0"/>
              </a:rPr>
              <a:t>. [online] Health Careers. Available at: </a:t>
            </a:r>
            <a:r>
              <a:rPr lang="en-GB" b="0" i="0" u="none" strike="noStrike" dirty="0">
                <a:solidFill>
                  <a:srgbClr val="000000"/>
                </a:solidFill>
                <a:effectLst/>
                <a:latin typeface="Calibri" panose="020F0502020204030204" pitchFamily="34" charset="0"/>
                <a:hlinkClick r:id="rId7"/>
              </a:rPr>
              <a:t>https://</a:t>
            </a:r>
            <a:r>
              <a:rPr lang="en-GB" b="0" i="0" u="none" strike="noStrike" dirty="0" err="1">
                <a:solidFill>
                  <a:srgbClr val="000000"/>
                </a:solidFill>
                <a:effectLst/>
                <a:latin typeface="Calibri" panose="020F0502020204030204" pitchFamily="34" charset="0"/>
                <a:hlinkClick r:id="rId7"/>
              </a:rPr>
              <a:t>www.healthcareers.nhs.uk</a:t>
            </a:r>
            <a:r>
              <a:rPr lang="en-GB" b="0" i="0" u="none" strike="noStrike" dirty="0">
                <a:solidFill>
                  <a:srgbClr val="000000"/>
                </a:solidFill>
                <a:effectLst/>
                <a:latin typeface="Calibri" panose="020F0502020204030204" pitchFamily="34" charset="0"/>
                <a:hlinkClick r:id="rId7"/>
              </a:rPr>
              <a:t>/working-health/working-nhs/nhs-constitution</a:t>
            </a:r>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endParaRPr lang="en-GB" dirty="0">
              <a:solidFill>
                <a:srgbClr val="000000"/>
              </a:solidFill>
              <a:latin typeface="Calibri" panose="020F0502020204030204" pitchFamily="34" charset="0"/>
            </a:endParaRPr>
          </a:p>
          <a:p>
            <a:endParaRPr lang="en-GB" b="0" i="0" u="none" strike="noStrike" dirty="0">
              <a:solidFill>
                <a:srgbClr val="000000"/>
              </a:solidFill>
              <a:effectLst/>
              <a:latin typeface="Calibri" panose="020F0502020204030204" pitchFamily="34" charset="0"/>
            </a:endParaRP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endParaRPr lang="en-GB" dirty="0">
              <a:solidFill>
                <a:srgbClr val="000000"/>
              </a:solidFill>
              <a:latin typeface="Calibri" panose="020F0502020204030204" pitchFamily="34" charset="0"/>
            </a:endParaRP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endParaRPr lang="en-GB" dirty="0">
              <a:solidFill>
                <a:srgbClr val="000000"/>
              </a:solidFill>
              <a:latin typeface="Calibri" panose="020F0502020204030204" pitchFamily="34" charset="0"/>
            </a:endParaRP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p>
          <a:p>
            <a:pPr algn="l"/>
            <a:endParaRPr lang="en-US" dirty="0"/>
          </a:p>
        </p:txBody>
      </p:sp>
    </p:spTree>
    <p:extLst>
      <p:ext uri="{BB962C8B-B14F-4D97-AF65-F5344CB8AC3E}">
        <p14:creationId xmlns:p14="http://schemas.microsoft.com/office/powerpoint/2010/main" val="4959706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LCHS4009 Professional Development Within Health and Social Care </vt:lpstr>
      <vt:lpstr>Aims &amp; Objective</vt:lpstr>
      <vt:lpstr>SWOT Analysis</vt:lpstr>
      <vt:lpstr>Strength &amp; Weakness </vt:lpstr>
      <vt:lpstr>Opportunities &amp; Threaths</vt:lpstr>
      <vt:lpstr>How to minimise Weakness</vt:lpstr>
      <vt:lpstr>How to Minimise Threaths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Professional Development Within Health and Social Care </dc:title>
  <dc:creator/>
  <cp:lastModifiedBy>Bright Ogiefo (2422982)</cp:lastModifiedBy>
  <cp:revision>1</cp:revision>
  <dcterms:created xsi:type="dcterms:W3CDTF">2025-10-02T15:27:45Z</dcterms:created>
  <dcterms:modified xsi:type="dcterms:W3CDTF">2025-10-20T00:07:48Z</dcterms:modified>
</cp:coreProperties>
</file>